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780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918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10.xml" ContentType="application/vnd.openxmlformats-officedocument.presentationml.tags+xml"/>
  <Override PartName="/ppt/tags/tag7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2"/>
    <p:sldId id="258" r:id="rId3"/>
    <p:sldId id="371" r:id="rId4"/>
    <p:sldId id="261" r:id="rId5"/>
    <p:sldId id="264" r:id="rId6"/>
    <p:sldId id="359" r:id="rId7"/>
    <p:sldId id="265" r:id="rId8"/>
    <p:sldId id="365" r:id="rId9"/>
    <p:sldId id="370" r:id="rId10"/>
    <p:sldId id="368" r:id="rId11"/>
    <p:sldId id="372" r:id="rId12"/>
    <p:sldId id="373" r:id="rId13"/>
    <p:sldId id="369" r:id="rId14"/>
    <p:sldId id="374" r:id="rId15"/>
    <p:sldId id="375" r:id="rId16"/>
    <p:sldId id="267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90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31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11307,'-5'17'528,"-2"10"-66,1 1 0,1-1 0,-3 54-1,43 817 6644,0-142-5188,5 373-534,-30-769-906,-3-68-153,-5-268-6425,-1-16 1031,-1-18 925,0-18-2801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2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61 276 8872,'0'0'9401,"15"-20"-8701,3-4-458,5-4 69,-1-1-1,32-58 1,-51 80-292,-1 1 0,1-1-1,-1 0 1,0-1 0,0-7 0,-1 14-12,-1 0 0,0-1-1,1 1 1,-1 0 0,0 0 0,0 0 0,0-1 0,0 1 0,0 0 0,0 0 0,0-1 0,0 1 0,-1 0 0,1 0 0,0 0 0,-1-1 0,1 1 0,-1 0 0,1 0 0,-1 0 0,0 0 0,1 0 0,-1 0 0,0 0 0,0 0 0,0 0-1,0 1 1,0-1 0,0 0 0,0 0 0,0 1 0,0-1 0,0 1 0,0-1 0,-2 0 0,-3 1 37,1 0-1,-1 0 1,1 1 0,-1-1-1,1 1 1,0 1 0,0-1-1,-1 1 1,1 0-1,0 0 1,0 0 0,0 1-1,1 0 1,-1 0 0,1 0-1,-1 1 1,1-1-1,0 1 1,1 0 0,-1 0-1,0 0 1,-2 5 0,-4 5 112,0 1 1,1 0-1,0 0 1,2 1 0,-12 30-1,16-37-6,1 0 0,-1 1-1,2-1 1,-1 1 0,1 0-1,0-1 1,1 1 0,1 0-1,-1-1 1,1 1 0,1 0-1,4 15 1,-4-20-138,0 1 0,1-1 0,0 1 0,-1-1 0,2 0 0,-1 0 0,1-1 0,-1 1 0,2-1 0,-1 1 0,0-1 0,1-1 0,-1 1 0,1 0 0,0-1 0,0 0 0,1 0 0,-1-1 0,1 0 0,-1 0 0,9 2 0,-5-2-281,-1 0 0,0-1 0,1 0 0,-1 0 1,1-1-1,-1 0 0,1-1 0,-1 0 0,1 0 0,-1-1 0,0 0 0,1 0 0,13-7 0,0-2-2354,-2-1-1,1 0 1,30-26 0,-7 1-5284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13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8 1569,'-6'-7'24648,"1060"7"-21360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3:59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10954,'0'0'9022,"12"11"-8301,8 7-289,1-1 1,1-1-1,33 18 1,91 44-17,-119-66-387,-6-3-11,-1 1 0,27 17 0,-44-25-17,0 0-1,1 0 0,-1 1 1,0-1-1,0 1 0,-1 0 1,1 0-1,0 0 1,-1 0-1,0 0 0,0 0 1,0 1-1,0-1 0,0 1 1,-1 0-1,1-1 0,-1 1 1,0 0-1,0 0 0,0 4 1,-1-5-22,-1 0 1,1 0-1,-1-1 1,0 1-1,0 0 1,0 0-1,0-1 1,0 1-1,0 0 1,-1-1-1,1 1 1,-1-1-1,0 0 1,0 1-1,0-1 1,0 0-1,0 0 1,-4 3-1,-53 30-1293,43-26 754,-151 75-8045,69-40 95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3:59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1 391 17841,'16'-1'640,"55"-8"-233,-1-4 0,97-29-1,-5 0 585,413-69 736,612-39 0,-595 128-1760,-548 28-439,-44-6 451,0 0-1,0-1 1,0 1-1,-1 0 1,1 0-1,0 0 0,0 0 1,0 0-1,0 0 1,0 0-1,0 0 1,0 0-1,0 0 0,-1 0 1,1 0-1,0 0 1,0 0-1,0 0 0,0 0 1,0 0-1,0 0 1,0 0-1,-1 1 1,1-1-1,0 0 0,0 0 1,0 0-1,0 0 1,0 0-1,0 0 0,0 0 1,0 0-1,0 0 1,0 0-1,0 0 1,-1 0-1,1 1 0,0-1 1,0 0-1,0 0 1,0 0-1,0 0 0,0 0 1,0 0-1,0 0 1,0 1-1,0-1 1,0 0-1,0 0 0,0 0 1,0 0-1,0 0 1,0 0-1,0 0 1,0 0-1,0 1 0,0-1 1,0 0-1,0 0 1,0 0-1,1 0 0,-1 0 1,0 0-1,0 0 1,0 0-1,0 0 1,0 1-1,-26 2-2042,-56 7-7006,40-5 2034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00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12972,'0'0'7127,"25"4"-5461,49 8-711,347 70 930,-415-80-1851,15 3 56,0 2 0,0 0-1,0 2 1,29 16 0,-46-23-77,-1-1 1,0 1-1,0 1 0,0-1 0,0 0 0,0 1 0,0-1 1,0 1-1,-1 0 0,0 0 0,1 0 0,-1 0 1,0 0-1,0 1 0,-1-1 0,1 0 0,-1 1 0,0 0 1,1-1-1,-2 1 0,1 0 0,0-1 0,-1 1 1,1 0-1,-1 0 0,0-1 0,-1 1 0,1 0 0,-1 0 1,1 0-1,-1-1 0,0 1 0,-1-1 0,-2 7 1,0-3-2,0 0 1,0-1-1,-1 1 1,0-1-1,-1 0 1,1 0-1,-1-1 1,0 0 0,-1 0-1,-8 6 1,-77 39-341,82-45 245,-253 101-6644,220-91 4699,-78 29-4661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00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1 163 13901,'0'0'2317,"18"1"-1383,101 4 1077,0-6 0,133-18 0,1286-92 749,-1309 107-2792,-274-14-5510,12 12 28,-1-4-1752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00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12620,'0'0'6598,"107"36"-4804,-47-16-257,4 1-416,2-1-608,-8 0-385,-11-3-128,-15 0 0,-19 2-64,-13 4-705,-5 6-928,-39 10-962,-20 7-736,-11 8-1185,-13 2-1026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01.2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93 14830,'0'0'2829,"27"5"-1179,75 7 726,197-2-1,435-53 453,-163 6-1871,-169 24-700,-228 12-2756,-233-15-15822,29 6 11071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01.5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7719,'0'0'11467,"14"-2"-10058,23-2-860,1 2-1,-1 2 0,1 1 0,-1 2 0,1 1 0,-1 3 0,0 0 0,36 14 0,-68-20-401,0 1-1,0 0 0,0 0 1,0 1-1,0-1 0,-1 1 1,1 0-1,-1 0 1,1 1-1,6 7 0,-10-10-101,0 1 0,0 0-1,0 0 1,0-1 0,0 1 0,-1 0-1,1 0 1,0 0 0,-1 0-1,1 0 1,-1 0 0,0 0 0,0 0-1,0 0 1,0 0 0,0 0-1,0 1 1,-1-1 0,1 0 0,0 0-1,-1 0 1,0-1 0,0 1-1,1 0 1,-1 0 0,0 0-1,0 0 1,-1-1 0,1 1 0,0 0-1,0-1 1,-3 3 0,-8 8 1,0-1 1,0 0 0,-2 0 0,1-1-1,-1-1 1,0-1 0,-26 12-1,3-4-891,-1-1 0,-42 9 0,17-8-3130,21-8-2017,3-2-4663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02.3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74 13741,'0'0'7239,"28"5"-7004,36 8 195,1-3 1,71 2 0,1563-49 3135,-1654 35-3566,1212-47-86,-1261 39-4003,-30-3-4901,18 11 2232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02.6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15 5157,'0'0'16437,"-11"-3"-15103,1 0-952,-16-4 78,21 6-29,14 4 341,-5-1-734,48 16 334,-1 2 0,-1 3 0,85 52 1,-132-74-353,0 1 0,0 0 0,0 0 0,-1 0 1,1 0-1,-1 1 0,0-1 0,1 1 0,-1-1 1,0 1-1,0 0 0,-1 0 0,1-1 0,0 1 0,-1 1 1,0-1-1,0 0 0,0 0 0,0 0 0,0 1 0,-1-1 1,1 0-1,-1 1 0,0-1 0,0 0 0,0 1 1,-1-1-1,1 0 0,-1 1 0,0-1 0,0 0 0,0 0 1,0 0-1,0 0 0,-1 0 0,1 0 0,-1 0 1,0 0-1,0 0 0,0-1 0,0 1 0,0-1 0,-1 1 1,1-1-1,-1 0 0,0 0 0,1 0 0,-1 0 1,-5 2-1,-31 18-1098,-2-2 0,-59 22 0,-27 2-8484,32-15-4254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2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1 205 8616,'0'0'9679,"9"-4"-9258,31-10-76,0 3 0,0 1 0,0 2-1,57-3 1,-19 1-77,712-87 1207,4 57-1397,-712 40-168,-1 4 0,0 4 0,-1 2 0,0 5 0,-1 3 0,95 34 0,-167-49 910,-7-3-1017,0 1 0,1-1 0,-1 0-1,0 0 1,0 1 0,0-1 0,1 1-592,-1-1 592,1 0 0,-1 0 0,0 0 0,1 1-1,-1-1 1,0 0 0,0 0 0,1 0 0,-1 0 0,0 0-1,1 0 1,-1 0 0,0 0 0,1 0 0,-1 0 0,0 0-1,0 0 1,1 0 0,-1 0 0,0 0 0,1 0 0,-1 0-1,0 0 1,1 0 0,-1-1 0,0 1 0,0 0 0,1 0 0,-1 0-1,0 0 1,0-1 0,1 0-592,-1 1 592,1 0 0,-1 0 0,0-1 0,0 1 0,0 0-1,0 0 1,0-1 0,0 1 0,0 0 0,1-1 0,-1 1-1,0 0 1,0-1 0,0 1 0,0 0 0,0-1 0,0 1-1,-1-1 1,1-14-7928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13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45 5413,'0'0'14120,"-9"-8"-11552,-27-26-193,34 31-1658,3 5 318,56 44 5504,-39-35-6539,-4-2 0,-1-1 0,0 1 0,0 1 0,18 18 0,-28-25 0,-1 0 0,1 0 0,-1 0 0,0 0 0,0 0 0,0 0 0,0 1 0,-1-1 0,1 1 0,-1-1 0,0 1 0,0 0 0,0-1 0,-1 1 0,1 0 0,-1 0 0,0 0 0,0-1 0,0 1 0,-1 0 0,1 0 0,-1-1 0,0 1 0,0 0 0,-1 3 0,-1-2 0,1 0 0,-1-1 0,0 1 0,0-1 0,-1 0 0,1 0 0,-1 0 0,0 0 0,-8 5 0,-48 30 0,34-22 0,-18 13 28,24-15-72,0-1-1,0-1 0,-1-1 0,-1-1 1,-28 10-1,61-27-7873,-4 3 5533,26-14-6514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2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319 2 9929,'0'0'8665,"-5"-1"-8324,-4 1-116,13 5 11,28 14 219,58 28 43,-81-43-508,4 2 80,33 17 19,-45-22-75,1 0 1,0 0 0,0 0 0,-1 0-1,1 0 1,-1 0 0,1 1 0,-1-1 0,0 0-1,0 1 1,1 0 0,-1-1 0,0 1-1,0 0 1,0-1 0,-1 1 0,1 0-1,0 0 1,0 2 0,-1-2 14,-1 0-1,0-1 1,1 1-1,-1-1 1,0 1-1,0-1 1,0 1-1,0-1 1,0 0-1,0 1 1,0-1-1,0 0 1,-1 0-1,1 0 1,0 0-1,-1 0 1,1 0 0,-1 0-1,1-1 1,-3 2-1,-41 17 221,33-14-232,-48 17-988,-77 19 0,0-12-5025,30-12-2311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3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28 8904,'0'0'7143,"-5"-5"-5669,-18-13 90,17 14 651,6 4-2090,-1 0 0,0 1 1,0-1-1,1 1 0,-1-1 0,0 0 0,1 1 1,-1-1-1,1 1 0,-1 0 0,1-1 0,-1 1 0,1-1 1,-1 1-1,1 0 0,-1-1 0,1 1 0,0 0 0,-1 0 1,1-1-1,0 1 0,0 0 0,-1 0 0,1-1 0,0 1 1,0 0-1,0 1 0,-2 28-425,2-26 565,-1 6-233,1 0 1,1 0-1,0 1 0,0-1 0,1 0 1,0 0-1,1 0 0,0-1 1,0 1-1,8 14 0,-4-12-2,1-1 1,0 0-1,1-1 1,0 0-1,0 0 0,1-1 1,19 14-1,5-1-24,0-1-1,67 30 1,-30-16 4,-70-35-1,1 0 0,-1 1 0,0-1 0,0 0 0,1 1 0,-1 0 1,0-1-1,0 1 0,0 0 0,0-1 0,0 1 0,0 0 0,0 0 0,0 0 0,0 0 1,0 0-1,-1 0 0,1 0 0,0 0 0,-1 0 0,1 1 0,-1-1 0,1 0 1,-1 0-1,1 0 0,-1 1 0,0-1 0,0 0 0,0 1 0,1-1 0,-1 0 1,0 0-1,-1 1 0,1-1 0,0 0 0,0 1 0,-1-1 0,1 0 0,0 0 1,-1 1-1,1-1 0,-1 0 0,0 0 0,1 0 0,-1 0 0,0 0 0,0 0 0,1 0 1,-1 0-1,0 0 0,0 0 0,-2 1 0,-7 6 96,0 0 0,-1 0 0,0-1 1,-15 7-1,15-8-89,-11 6 45,3 0-57,-1-1 0,0-1-1,-1-1 1,-28 9 0,48-18-101,1 0 1,-1 0-1,1 0 1,-1 0 0,1-1-1,0 1 1,-1 0-1,1 0 1,-1 0-1,1-1 1,0 1-1,-1 0 1,1 0 0,0-1-1,-1 1 1,1 0-1,0-1 1,-1 1-1,1 0 1,0-1-1,0 1 1,-1-1 0,1 1-1,0 0 1,0-1-1,0 1 1,-1-1-1,1 1 1,0-1 0,0 1-1,0 0 1,0-1-1,0 1 1,0-1-1,0 1 1,0-1-1,0 1 1,0-1 0,1 0-1,0-26-3736,-1 22 2849,7-46-6751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3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0 139 4228,'0'0'13325,"70"-17"-12461,-4-5-864,9-3 0,10-4-1057,9 2-4099,2 8-6247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4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9993,'0'0'5093,"-22"101"-3876,22-62-384,0-3-288,0-2-257,3-4-256,3 1-32,-2-2 0,-2-1-480,-2-2-1474,0-8-2370,0-6-3812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5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40 106 11211,'0'0'1825,"-34"-90"-255,31 82-577,1 2-833,2 5-160,22 1-449,12 8-63,8 13-2659,-1 1-2242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5.3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14 6854,'0'0'3705,"-3"15"-1900,-8 27-606,-17 74 2406,21-82-2106,7-31-1047,5-14-283,7-23-307,0 2 0,3 0 0,1 0 1,34-50-1,-50 82 134,0 1 0,0-1 0,0 1-1,0-1 1,0 1 0,0-1 0,0 1 0,0-1 0,1 1 0,-1-1 0,0 1-1,0-1 1,0 1 0,1-1 0,-1 0 0,0 1 0,0-1 0,1 1 0,-1-1-1,0 0 1,1 1 0,-1-1 0,1 0 0,-1 1 0,0-1 0,1 0 0,-1 0-1,1 0 1,-1 1 0,1-1 0,-1 0 0,1 0 0,-1 0 0,1 0 0,-1 0 0,1 0-1,-1 0 1,1 0 0,-1 0 0,1 0 0,-1 0 0,1 0 0,-1 0 0,1 0-1,-1 0 1,1 0 0,-1-1 0,0 1 0,1 0 0,-1 0 0,1 0 0,-1-1-1,1 1 1,-1 0 0,0-1 0,1 1 0,-1 0 0,0-1 0,1 1 0,-1-1-1,0 1 1,0-1 0,1 1 0,-1 0 0,0-1 0,0 1 0,1-1 0,1 43 192,-2-39-128,0 94 191,1-96-409,-1 0 1,1-1-1,-1 1 1,1-1-1,-1 1 1,1-1-1,-1 0 1,1 1-1,-1-1 1,1 1-1,0-1 0,-1 0 1,1 0-1,-1 1 1,1-1-1,0 0 1,-1 0-1,1 0 1,0 0-1,0 1 1,-1-1-1,1 0 1,0 0-1,-1 0 1,1-1-1,0 1 1,-1 0-1,2 0 0,25-5-5528,6-16-1756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5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1 7944,'0'0'2989,"-15"16"-1863,-50 52-277,61-62-686,-1-1 1,1 1-1,1 0 0,-1 0 0,1 0 1,0 0-1,0 1 0,1-1 0,0 1 1,0 0-1,1 0 0,0-1 0,0 1 1,0 0-1,1 0 0,0 0 0,2 14 0,-1 3 289,-1-24-463,12 0-5845,4 0-763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6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0 15310,'0'0'6727,"-47"121"-6151,45-67-383,2-3-161,0-7-32,2-5 0,15-6-225,2 0-1664,6-5-2435,3-2-1506,2-1-3363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6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0 13741,'0'0'1500,"-12"17"-838,-37 56 432,47-70-1076,0 1 1,0-1-1,0 1 0,1-1 0,-1 1 0,1-1 0,0 1 0,0 0 0,1-1 0,-1 1 0,1 0 0,-1 0 0,1 0 0,0 0 0,1-1 0,-1 1 0,1 0 0,1 6 0,0-7-17,-1 0 0,1 0-1,0-1 1,0 1 0,0-1-1,0 1 1,0-1-1,0 0 1,1 0 0,-1 0-1,1 0 1,0 0-1,-1 0 1,1-1 0,0 1-1,0-1 1,5 2-1,-3-2 1,1 1-1,-1-1 1,1 1-1,-1-2 1,1 1-1,0 0 0,-1-1 1,1 0-1,0-1 1,0 1-1,-1-1 1,1 0-1,-1-1 0,1 1 1,-1-1-1,1 0 1,-1 0-1,0-1 1,0 0-1,8-5 0,-10 6 25,-1-1-1,1 1 1,-1-1-1,0 0 0,1 0 1,-1 0-1,0 0 0,-1 0 1,1 0-1,-1-1 1,1 1-1,-1-1 0,0 1 1,0-1-1,-1 1 1,1-1-1,-1 1 0,1-1 1,-1 0-1,0 1 0,-1-1 1,1 0-1,0 1 1,-1-1-1,-1-3 0,-1 0 65,0 1 1,-1 0-1,0 0 0,0 0 0,0 0 0,-1 1 0,1-1 0,-1 1 0,-1 1 0,1-1 0,-10-6 0,14 10-716,-12-9 2051,10 6-3210,30 2-13469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7.0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48 9449,'0'0'5894,"-85"57"-4741,91-57-1121,7 0 32,4-5 288,0-7-224,-2-1-128,2-8-256,2-2-2755,3-8-2722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14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6 8072,'-2'-6'23782,"2"44"-23685,-1-9 71,1 1-1,5 31 0,-4-53-142,0-1-1,1 1 0,0 0 0,0-1 0,1 1 0,0-1 0,0 0 0,1 0 1,0 0-1,0 0 0,1-1 0,8 11 0,-11-16-32,-1 1 1,1-1 0,-1 1-1,1-1 1,0 0-1,-1 0 1,1 0-1,0 0 1,0 0-1,0 0 1,0 0-1,0 0 1,0-1-1,0 1 1,0-1-1,0 0 1,0 1-1,0-1 1,0 0-1,0 0 1,0-1-1,0 1 1,1 0-1,-1-1 1,0 1-1,0-1 1,0 1-1,0-1 1,-1 0-1,1 0 1,0 0-1,0 0 1,2-2-1,1-1-18,0-1 0,0 1-1,-1-1 1,0 1 0,0-1-1,0-1 1,-1 1 0,1 0-1,4-12 1,-2-4 53,0 0 0,-1 0-1,-1 0 1,-1 0 0,-1-1-1,-1-39 1,10 115 197,-1-16-133,9 69-86,-5 2 1,0 115-1,-14-221-6,0 0 0,0 0 0,0-1 0,-1 1 0,1 0 0,-1 0 0,0 0 0,0-1 0,0 1 0,0 0 0,0-1 0,-1 1 0,1-1 0,-1 0-1,1 1 1,-1-1 0,0 0 0,0 0 0,-3 3 0,0-2-7,1 0-1,-1-1 0,0 1 0,1-1 0,-1 0 1,0 0-1,0-1 0,0 0 0,-1 1 0,-4-1 1,-6 0-82,1 0 0,-1-1 0,0-1 0,1 0 0,-1-1 0,-23-7 0,-22-11-2220,-9-2-6810,32 14-2341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7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0 8712,'0'0'7463,"-65"97"-5221,59-50-1249,6 4-192,0 0-256,0-2-449,11-5-96,4-5-257,0-10-2081,2-7-2787,-9-5-4964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7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18 16752,'0'0'2557,"-5"16"-1559,-1 2-734,0 1 1,2 0-1,0 0 0,1 0 0,0 27 1,1 26 338,0-35-439,2-1 1,1 1 0,1-1-1,3 0 1,11 50 0,-25-170 107,4 44-648,1 0 0,3-78 1,2 101 163,1 1 0,0-1 0,1 1 0,1 0 0,1 0 0,0 0 1,1 1-1,0-1 0,17-26 0,-21 38 190,1 0-1,0 1 0,0 0 1,0 0-1,1 0 1,-1 0-1,1 0 1,0 1-1,-1-1 0,1 1 1,0 0-1,1 0 1,-1 0-1,0 1 1,0 0-1,6-2 0,-8 3 24,0 0-1,0 0 0,0 0 0,0 0 0,0 0 0,0 0 0,0 0 0,0 1 1,1-1-1,-1 1 0,0 0 0,-1-1 0,1 1 0,0 0 0,0 0 1,0 0-1,0 0 0,-1 1 0,1-1 0,0 0 0,-1 1 0,1-1 0,-1 1 1,0 0-1,0-1 0,1 1 0,-1 0 0,0 0 0,0 0 0,-1 0 0,1-1 1,0 1-1,0 1 0,-1-1 0,1 2 0,1 4 87,-1 1 0,0-1 0,0 1 0,-1 0 0,0-1 0,0 1 0,-1-1 0,0 1-1,-1-1 1,1 1 0,-2-1 0,1 0 0,-1 1 0,-1-1 0,1-1 0,-1 1 0,-1-1 0,1 1 0,-1-1 0,-1 0 0,1-1 0,-1 1 0,0-1 0,0-1 0,-1 1-1,0-1 1,-13 8 0,3-6-745,16-7 532,1 0 0,0 0-1,-1 0 1,1 0 0,0 0 0,-1 0-1,1 0 1,0 0 0,0 0 0,-1 0 0,1-1-1,0 1 1,-1 0 0,1 0 0,0 0-1,0-1 1,-1 1 0,1 0 0,0 0 0,0-1-1,0 1 1,0 0 0,-1 0 0,1-1-1,0 1 1,0 0 0,0-1 0,0 1-1,0 0 1,0 0 0,0-1 0,0 1 0,0 0-1,0-1 1,0 1 0,0 0 0,0-1-1,0 1 1,0 0 0,0-1 0,0 1 0,0 0-1,0 0 1,0-1 0,0 1 0,0 0-1,1-1 1,-1 1 0,0 0 0,0 0 0,0-1-1,1 1 1,-1 0 0,0 0 0,0 0-1,1-1 1,-1 1 0,0 0 0,1 0 0,14-26-9435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8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11851,'0'0'3636,"-3"15"-2131,2-10-1413,-4 17 612,1 1 1,2-1-1,0 0 1,3 39-1,-1-59-692,0 0-1,1 0 1,-1 0 0,1 0-1,-1 0 1,1 0 0,0 0-1,0 0 1,0-1 0,0 1-1,0 0 1,0-1 0,1 1-1,-1-1 1,0 1 0,1-1-1,-1 0 1,1 1 0,0-1-1,-1 0 1,1 0-1,0 0 1,0 0 0,0 0-1,0-1 1,-1 1 0,1-1-1,0 1 1,0-1 0,0 1-1,0-1 1,0 0 0,0 0-1,1 0 1,-1 0 0,0-1-1,0 1 1,0 0 0,-1-1-1,4 0 1,3-1-1,0 0 0,-1-1 0,1 1 0,-1-2 0,1 1 0,-1-1 0,0 0 0,12-9 0,49-52-988,-36 34-197,36-29-1,-67 59 1184,-1 1 1,1-1 0,0 0-1,0 1 1,-1-1-1,1 1 1,0-1-1,0 1 1,0-1 0,0 1-1,0 0 1,0-1-1,0 1 1,0 0-1,0 0 1,0 0-1,0-1 1,0 1 0,0 0-1,0 0 1,0 1-1,-1-1 1,1 0-1,0 0 1,0 0 0,0 1-1,0-1 1,0 0-1,0 1 1,0-1-1,0 1 1,0-1 0,1 2-1,0 0 122,0 1 1,0-1-1,-1 1 0,1 0 0,-1 0 1,1 0-1,-1 0 0,0 0 0,0 0 1,1 5-1,2 13 644,-1-1 1,0 29 0,-3-48-783,2 22 85,-1-16-367,-1 0 0,1 0 1,-1 1-1,0-1 1,-1 0-1,1 1 0,-3 8 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8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7655,'0'0'5381,"91"2"-6374,-40 10-1825,-1 0-2275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18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0 2498,'0'0'14894,"-56"119"-12940,39-75-352,7-3-673,6-4-32,4-10-353,0-7-384,8-6-160,11-9-64,7-5-576,10 0-2019,7-27-1537,4-5-2402</inkml:trace>
  <inkml:trace contextRef="#ctx0" brushRef="#br0" timeOffset="1">420 182 11275,'0'0'1361,"18"-12"-870,56-39-400,-70 49-101,-1 0 0,1-1 0,-1 1 0,0-1 0,0 0 0,0 0 0,-1 0 0,1 0 0,-1-1 0,1 1 0,-1-1 0,0 1 0,0-1 0,-1 0 0,1 0 0,-1 0 0,0 0 0,0 0 0,0 0 0,0 0 0,-1 0 0,0-7 0,0 10 41,0 1-1,0 0 0,0 0 0,0-1 0,0 1 1,0 0-1,0 0 0,-1 0 0,1-1 1,0 1-1,0 0 0,0 0 0,0 0 1,-1-1-1,1 1 0,0 0 0,0 0 0,0 0 1,-1 0-1,1 0 0,0-1 0,0 1 1,0 0-1,-1 0 0,1 0 0,0 0 1,0 0-1,-1 0 0,1 0 0,0 0 0,0 0 1,-1 0-1,1 0 0,0 0 0,0 0 1,-1 0-1,1 0 0,0 0 0,0 0 1,-1 0-1,1 0 0,0 1 0,0-1 1,-1 0-1,1 0 0,0 0 0,0 0 0,0 0 1,0 1-1,-1-1 0,1 0 0,0 0 1,0 1-1,-15 9 804,10-3-509,0 0 0,0 0 0,1 0 1,0 1-1,0-1 0,0 1 1,1 0-1,0 0 0,1 0 0,0 1 1,0-1-1,-1 17 0,2-21-299,1 1-1,0-1 1,0 1-1,0 0 0,1-1 1,0 1-1,-1-1 1,2 0-1,-1 1 1,0-1-1,1 0 0,0 1 1,0-1-1,0 0 1,0 0-1,1-1 1,0 1-1,-1 0 1,1-1-1,1 0 0,-1 1 1,0-1-1,1-1 1,-1 1-1,8 4 1,0-3-646,-1 0 0,1-1 0,0 0 0,0 0 0,0-1 0,0-1 0,12 1 0,36-1-5188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21.9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326 0 16143,'-13'33'438,"-63"167"657,-63 160 3074,110-299-3707,17-37-226,0 0 0,2 0 0,1 1 1,1 1-1,-9 43 0,17-59-44,1-27-251,2 0 0,0 0 1,1 0-1,0 0 0,2 1 0,0 0 0,12-24 1,0-2 10,37-98-360,45-183-1,-96 308 411,0-3 15,1-1 0,0 1-1,2 1 1,9-21 0,-16 37-9,0 1 0,0-1 0,1 1 1,-1 0-1,0-1 0,0 1 0,0-1 1,1 1-1,-1 0 0,0-1 0,0 1 1,1-1-1,-1 1 0,0 0 0,1-1 0,-1 1 1,0 0-1,1 0 0,-1-1 0,0 1 1,1 0-1,-1 0 0,1 0 0,-1-1 1,1 1-1,-1 0 0,0 0 0,1 0 0,-1 0 1,1 0-1,-1 0 0,1 0 0,-1 0 1,1 0-1,-1 0 0,0 0 0,1 0 1,-1 0-1,1 1 0,-1-1 0,1 0 0,-1 0 1,0 0-1,1 0 0,-1 1 0,1-1 1,-1 0-1,0 1 0,1-1 0,-1 0 1,0 1-1,1-1 0,-1 0 0,0 1 0,1 0 1,14 26 475,-13-20-351,83 201 1945,-64-146-1861,3-2 1,3-1-1,63 105 0,-51-116-1478,-10-22-5267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22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1 347 15567,'0'0'3075,"105"-56"-2787,-28 22-160,10-3-128,1-2-128,5 4-961,-7-1-1153,-3 4-577,-10 3-1217,-16 2-960,-14 5 1248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22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34 1986,'0'0'15230,"-8"5"-13569,3-1-1504,0 0 1,-1 1-1,2-1 1,-1 1 0,0 0-1,1 1 1,0-1-1,1 1 1,-1 0 0,1 0-1,0 0 1,0 0 0,-2 10-1,-7 20 547,-8 47 0,10-36-160,-6 17-3,2 1-1,3 1 1,-3 94-1,14-160-546,0 0-1,1 0 1,-1 0 0,0-1-1,0 1 1,0 0-1,0 0 1,0 0 0,0 0-1,0 0 1,0 0-1,0 0 1,0 0 0,0 0-1,0 0 1,1 0-1,-1 0 1,0 0 0,0 0-1,0 0 1,0 0-1,0 0 1,0 0 0,0 0-1,0 0 1,0 0-1,0 0 1,0 0 0,1 0-1,-1 0 1,0 0-1,0 0 1,0 0 0,0 0-1,0 0 1,0 0-1,0 0 1,0 0-1,0 1 1,0-1 0,0 0-1,0 0 1,0 0-1,0 0 1,1 0 0,-1 0-1,0 0 1,0 0-1,0 0 1,0 0 0,0 0-1,0 0 1,0 1-1,0-1 1,0 0 0,0 0-1,0 0 1,7-12-116,7-19 71,2-29-154,-3 0 0,11-117 1,-15-124 108,-9 298 176,1 8 5,14 61 243,4-2-1,32 80 1,-36-105-227,-5-12-49,1 0 0,24 39 0,-31-59-47,-1-1 1,1 0-1,1 0 0,-1-1 0,1 1 1,0-1-1,1 0 0,-1 0 0,1 0 1,0-1-1,0 0 0,0 0 0,1-1 1,-1 0-1,14 5 0,-19-8 5,1 0 0,-1 0 0,0 0 0,0 0 0,1 0 0,-1 0-1,0 0 1,0-1 0,0 1 0,0-1 0,1 1 0,-1 0 0,0-1 0,0 0 0,0 1 0,0-1 0,0 0 0,0 1-1,0-1 1,0 0 0,0 0 0,-1 0 0,1 0 0,0 0 0,0 0 0,-1 0 0,1 0 0,-1 0 0,1 0-1,-1 0 1,1-1 0,-1 1 0,0 0 0,0 0 0,1 0 0,-1-2 0,7-55 528,-6 45-471,0-155-36,-3 75-1757,7 3-3637,-5 87 4782,0-1 0,1 0 0,-1 0-1,1 0 1,0 1 0,0-1 0,0 1 0,1-1-1,-1 1 1,1-1 0,0 1 0,0 0-1,0-1 1,0 1 0,5-5 0,13-2-6551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23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17 106 577,'0'0'12956,"0"15"-10020,1 35-1111,-10 251 4304,1-164-6193,12-212-231,8-231-611,-14 260 977,1 9 110,5 41-88,5 22-22,7 27 326,2-2-1,3 0 0,31 55 1,-47-99-343,-1 1 0,1-1 0,1-1 0,-1 1 0,1-1 0,0 0 0,0 0 0,1 0 0,0-1 0,11 6 0,-16-9-31,0-1-1,1 0 1,0 0 0,-1 0 0,1 0 0,-1-1-1,1 1 1,0-1 0,0 1 0,-1-1 0,1 0-1,0 0 1,0 0 0,-1-1 0,1 1 0,0-1-1,-1 1 1,1-1 0,0 0 0,-1 0 0,1 0-1,-1 0 1,0-1 0,1 1 0,-1-1 0,0 1-1,0-1 1,0 0 0,0 0 0,0 0 0,0 0-1,0 0 1,-1 0 0,1 0 0,2-5-1,11-17 127,-1-1 0,-2-1-1,0 0 1,-1-1 0,-2 0-1,8-35 1,-8 16-966,-2 1 1,-3-1-1,0-52 0,-4 92 140,-2-11-1439,-5 10-2767,-7 6-2692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23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55 127 5830,'0'0'16191,"-11"-13"-15129,-29-43-293,39 56-756,1-1-1,0 0 1,-1 0 0,1 1-1,0-1 1,-1 0 0,1 0 0,0 1-1,0-1 1,0 0 0,0 0-1,0 0 1,0 1 0,0-1 0,0 0-1,0 0 1,0 0 0,0 1-1,0-1 1,1 0 0,-1 0 0,0 1-1,0-1 1,1 0 0,-1 0-1,1 1 1,-1-1 0,1 0 0,-1 1-1,1-1 1,-1 1 0,1-1-1,-1 0 1,1 1 0,0 0 0,-1-1-1,2 0 1,28-10 131,-23 9-82,12-3 18,1 1 0,-1 1 1,1 0-1,0 1 1,-1 1-1,1 1 1,0 1-1,0 1 0,-1 0 1,1 2-1,-1 0 1,0 1-1,0 1 1,31 15-1,-40-17-52,0 1 1,-1 1-1,0-1 0,0 1 1,0 1-1,-1 0 0,0 0 1,0 1-1,-1 0 0,0 0 1,0 0-1,-1 1 0,0 0 1,-1 0-1,0 1 1,0 0-1,-1 0 0,0 0 1,-1 0-1,0 0 0,-1 1 1,0 0-1,0-1 0,-1 1 1,-1 0-1,0 0 0,0-1 1,-3 17-1,0-15 38,0 0 0,-1-1 0,0 1 0,0-1 1,-2 0-1,1 0 0,-1 0 0,-1-1 0,-15 19 0,-10 7-147,-42 38 1,47-48-105,15-15-145,-21 22-2014,6 2-3593,14-2-4617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46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98 929,'0'0'4388,"-1"-4"-1742,0-23 16567,1 19-16999,0 4-4907,0 1 2712,1 0-1,0 1 1,0-1-1,1 1 1,-1-1-1,0 1 1,1-1 0,-1 1-1,1 0 1,0 0-1,0-1 1,0 1-1,0 1 1,0-1-1,1 0 1,-1 0-1,0 1 1,1 0-1,-1-1 1,1 1-1,-1 0 1,1 0-1,0 0 1,0 0 0,-1 1-1,5-1 1,-2-1-12,-1 1 1,1 0-1,-1 0 1,1 1 0,0-1-1,-1 1 1,1 0 0,-1 1-1,1-1 1,0 1-1,-1-1 1,1 1 0,-1 1-1,1-1 1,-1 1 0,6 2-1,-3 2 16,-2 0 1,1 0-1,-1 1 0,0-1 0,0 1 0,0 0 1,-1 0-1,0 1 0,-1-1 0,0 1 0,0 0 1,0 0-1,-1 0 0,1 13 0,1 4 34,-2 0 0,-1 0 1,-3 40-1,2-60-40,-1 1 1,0-1-1,0 0 1,-1 0-1,1-1 0,-1 1 1,0 0-1,-1 0 1,1-1-1,-1 1 1,0-1-1,0 0 1,0 0-1,0 0 1,-1 0-1,1-1 1,-1 1-1,0-1 0,0 0 1,-1 0-1,1-1 1,-1 1-1,1-1 1,-1 0-1,0 0 1,0 0-1,1-1 1,-1 1-1,-1-1 0,1-1 1,0 1-1,0-1 1,0 0-1,0 0 1,0 0-1,-6-1 1,6-1-12,1 0-1,-1 0 1,1 0 0,0 0 0,0-1 0,0 0 0,0 0 0,0 0 0,1 0-1,-1 0 1,1-1 0,0 0 0,0 1 0,-4-8 0,-34-60 18,35 60-24,1-1 0,0 0 0,1 0 1,0 0-1,-3-25 0,6 33-3,0 0 0,1-1 0,0 1 0,0 0 1,0-1-1,1 1 0,-1 0 0,1-1 0,0 1 0,0 0 1,0 0-1,1 0 0,0 0 0,0 0 0,0 0 0,0 0 0,0 1 1,1-1-1,-1 1 0,6-6 0,2 0-52,1 1-1,0 1 1,0 0 0,0 0 0,1 1-1,0 0 1,0 1 0,15-4-1,-22 8-192,1 0 0,-1 0 0,1 0 0,0 1-1,-1-1 1,1 1 0,0 1 0,-1-1 0,9 3-1,-10-2-170,0 0 0,0 1-1,0 0 1,0 0 0,-1 0-1,1 0 1,0 0-1,-1 1 1,0-1 0,1 1-1,-1 0 1,0 0-1,4 7 1,20 34-4129,-4 12-1303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4: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13 7239,'0'0'13196,"-107"-4"-16303,98-4-4708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47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52 1954,'0'0'14798,"-7"0"-13111,-2 1-1021,6-1-277,0 0 1,0 1-1,0-1 0,0-1 0,0 1 1,0 0-1,0-1 0,0 1 1,-4-2-1,1-6 4065,10-3-3589,11-6-1134,-12 15 268,0 0 1,0 1 0,0-1-1,0 1 1,0 0-1,1 0 1,-1 0 0,0 0-1,1 1 1,-1-1-1,1 1 1,-1 0-1,1 0 1,-1 0 0,1 0-1,-1 1 1,0-1-1,7 3 1,-5-1 12,0 0-1,-1 1 1,1 0 0,-1 0 0,0 0-1,0 0 1,0 1 0,0-1 0,-1 1-1,0 0 1,5 6 0,0 3 11,-1-1-1,0 1 1,-1 0-1,-1 0 1,0 1-1,0 0 1,-2 0 0,3 17-1,-4-17 1,0 0-1,-1 0 1,-1 0-1,0 0 1,-1 0-1,-4 17 0,5-27-8,-1-1-1,0 1 0,-1-1 1,1 0-1,0 1 1,-1-1-1,0 0 0,0 0 1,0 1-1,0-2 0,0 1 1,-1 0-1,1 0 0,-1-1 1,0 1-1,0-1 0,1 0 1,-2 0-1,1 0 1,0 0-1,0-1 0,-1 1 1,1-1-1,0 0 0,-1 0 1,0 0-1,1 0 0,-8 0 1,7 0-6,-1-1 0,0 1 0,1-1 0,-1-1 0,1 1 0,-1 0 0,1-1 0,-1 0 1,1 0-1,-1-1 0,1 1 0,0-1 0,0 0 0,-7-3 0,5 0 3,0 0 0,1-1 0,0 1-1,0-1 1,0 0 0,1 0 0,0-1 0,-4-7 0,-1-1-6,1 0 1,1-1 0,0 0 0,2 0-1,-8-30 1,12 41-6,0 0-1,0 0 1,1 0-1,-1 0 0,1 0 1,1 0-1,-1 0 1,1 0-1,-1 0 1,1 0-1,1 0 1,-1 0-1,1 1 0,0-1 1,0 0-1,0 1 1,1 0-1,-1-1 1,1 1-1,0 0 1,1 0-1,-1 1 0,8-7 1,-4 5-213,1 0 1,0 0 0,0 1-1,0 0 1,0 0-1,1 1 1,-1 1-1,1-1 1,0 1 0,0 1-1,0-1 1,14 1-1,-17 1-684,1 0 1,0 1-1,0 0 0,0 0 1,0 0-1,-1 1 0,1 0 1,-1 0-1,1 1 0,9 5 1,28 26-8185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47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40 229 8040,'0'0'10068,"-6"-19"-8387,-18-55-229,23 69-1153,-1 0-1,1 0 1,0 0-1,0-1 1,0 1-1,1 0 1,0 0-1,0 0 0,0 0 1,1-1-1,0 1 1,2-8-1,-2 10-237,1 0-1,-1 0 1,1 0-1,-1 0 1,1 0-1,0 0 1,1 1-1,-1-1 1,0 1-1,1 0 1,-1-1-1,1 1 1,-1 0-1,1 1 1,3-3-1,3 0-55,0 1 0,0 0-1,1 1 1,-1 0 0,1 0 0,-1 1 0,1 0 0,-1 0-1,1 1 1,15 2 0,-20-1 17,-1 0 0,1 0 0,-1 1 0,1-1-1,-1 1 1,0 0 0,1 0 0,-1 1 0,0-1 0,-1 1 0,1 0 0,0 0 0,-1 0-1,0 1 1,0-1 0,0 1 0,0 0 0,0-1 0,-1 1 0,1 1 0,-1-1-1,0 0 1,0 0 0,-1 1 0,1-1 0,0 8 0,2 3 12,-1 0 0,-1 0 1,0 0-1,-1 0 0,-1 0 0,0 0 1,-3 19-1,1-26 22,0-1 0,0 0 0,0 0 0,-1 0 0,0 0 1,0 0-1,0 0 0,-1-1 0,0 0 0,-1 1 0,1-2 0,-6 7 0,6-9-9,0 1-1,0 0 0,0-1 1,-1 0-1,1 0 1,-1 0-1,1 0 0,-1-1 1,0 0-1,0 0 0,0 0 1,0-1-1,0 1 1,-1-1-1,1-1 0,0 1 1,-9-1-1,12 0-49,0-1 0,0 1 1,0-1-1,0 0 0,0 1 0,0-1 0,0 0 1,1 0-1,-1-1 0,0 1 0,1 0 1,-1-1-1,1 1 0,-1-1 0,1 1 0,-1-1 1,1 1-1,0-1 0,0 0 0,-1-3 0,-20-47-886,14 32 17,-29-54-7120,19 47 155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03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25 7495,'0'0'16368,"-6"4"-13475,10-8-2871,0 1-1,1 0 1,-1 1 0,0-1 0,1 1-1,0 0 1,-1 0 0,1 0 0,0 0-1,0 1 1,6-1 0,-9 2-20,0 0 0,0 1 1,0-1-1,0 0 0,0 1 0,0 0 1,0-1-1,-1 1 0,1 0 0,0 0 1,0 0-1,0 0 0,-1 1 0,1-1 1,-1 0-1,1 1 0,-1-1 1,1 1-1,-1-1 0,0 1 0,0 0 1,0 0-1,0-1 0,0 1 0,0 0 1,0 0-1,-1 0 0,1 0 0,-1 0 1,1 4-1,2 5 63,-1 0-1,-1 0 1,0 0 0,0 0 0,-1 0 0,-2 14-1,1-22-33,1 0 0,-1 0 0,1 0-1,-1 1 1,0-2 0,0 1 0,0 0-1,-1 0 1,1 0 0,-1 0 0,1-1-1,-4 4 1,4-5-15,0 0 1,0-1-1,0 1 0,-1 0 0,1 0 1,0-1-1,-1 1 0,1 0 0,-1-1 1,1 0-1,-1 1 0,1-1 0,0 0 1,-1 1-1,0-1 0,1 0 0,-1 0 1,1-1-1,-1 1 0,1 0 0,-1 0 1,1-1-1,0 1 0,-1 0 0,1-1 1,-3-1-1,3 1-13,-1-1 0,1 0 1,0 0-1,-1 0 0,1 0 1,0 0-1,0 0 0,0 0 1,0-1-1,0 1 0,1 0 0,-1 0 1,1-1-1,0 1 0,-1 0 1,1-1-1,0 1 0,1-4 1,-2 2-10,1 0 0,0 0 0,0 0 1,1 0-1,-1 0 0,1 0 1,0 0-1,0 1 0,0-1 1,3-6-1,-2 8 3,0 0 0,1 0 0,-1 0 1,0 0-1,1 1 0,0-1 0,-1 1 0,1 0 0,0 0 1,-1 0-1,1 0 0,0 0 0,0 1 0,4-1 0,46-1-101,-36 3 37,-17-1 74,0 0-1,1 0 1,-1 0-1,0 1 1,1-1-1,-1 0 1,0 0 0,1 1-1,-1-1 1,0 0-1,0 1 1,1-1-1,-1 0 1,0 1-1,0-1 1,0 0-1,1 1 1,-1-1-1,0 0 1,0 1-1,0-1 1,0 1-1,0-1 1,0 0 0,0 1-1,0-1 1,0 0-1,0 1 1,0-1-1,0 1 1,0-1-1,0 0 1,0 1-1,0-1 1,-1 0-1,1 1 1,0-1-1,0 1 1,0-1-1,-1 0 1,1 0-1,0 1 1,0-1 0,-1 0-1,1 1 1,-1-1-1,-10 18 339,7-15-280,-1 1 0,1-1 0,-1 0 0,0-1 0,1 1 0,-1-1 0,-1 0 0,1 0 0,0-1 0,-8 2 0,13-25-199,1 20 127,-1-1-1,1 1 1,-1 0-1,1-1 1,0 1-1,0 0 1,0 0-1,0 0 1,1 0-1,-1 0 1,0 0-1,1 0 1,-1 0-1,1 0 1,0 1-1,0-1 1,0 1-1,-1-1 1,1 1-1,4-2 1,-1 1-32,0 0 1,0 1 0,0-1 0,0 1 0,0 0-1,0 0 1,0 1 0,8 0 0,-12 0 20,0 1 1,0-1-1,-1 1 0,1 0 1,0-1-1,0 1 1,0 0-1,0-1 1,-1 1-1,1 0 1,0 0-1,0 0 1,-1 0-1,1 0 0,-1 0 1,1 0-1,-1 0 1,0 0-1,1 0 1,-1 0-1,0 0 1,1 0-1,-1 0 0,0 1 1,0-1-1,0 0 1,0 0-1,0 0 1,-1 2-1,-3 37 134,2-37-91,0 1 0,-1 0 0,1-1 0,-1 1 0,0-1 0,1 0 0,-2 0 0,1 0 0,0-1 0,0 1 0,-1-1 1,0 1-1,1-1 0,-1 0 0,0-1 0,0 1 0,-8 2 0,3-2 87,0 1-1,0-2 1,-1 1 0,1-1 0,0-1-1,0 0 1,-14-1 0,23 1-97,-1-1 0,1 1-1,-1-1 1,0 1 0,1-1 0,-1 1 0,1-1-1,0 1 1,-1-1 0,1 0 0,-1 1 0,1-1-1,0 1 1,-1-1 0,1 0 0,0 1 0,0-1-1,0 0 1,0 0 0,-1 1 0,1-1 0,0 0 0,0 1-1,0-1 1,1-1 0,-1-25-79,0 21 63,0 2 4,1 1 0,-1 0-1,1 0 1,0 0 0,0 0-1,0 0 1,0 0 0,0 0-1,1 0 1,-1 0 0,1 0-1,0 1 1,0-1 0,0 1-1,0-1 1,0 1 0,1 0-1,-1 0 1,1 0 0,-1 0 0,1 0-1,0 0 1,3-1 0,-3 2-278,-1 0 1,1 0 0,0 0 0,0 0 0,-1 1 0,1-1-1,0 1 1,0 0 0,0-1 0,0 1 0,5 1-1,-6 0-422,0-1 0,1 1 0,-1-1 0,0 1-1,0 0 1,0 0 0,1 0 0,-1 1-1,0-1 1,-1 0 0,1 1 0,0-1-1,0 1 1,-1 0 0,3 3 0,14 22-14528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03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70 3203,'0'0'18754,"4"-8"-17980,-4 5-735,1-1 0,0 1 0,1 0 0,-1 0 0,1 0 0,-1 0 0,1 0 0,0 0 0,0 0 0,0 1 0,0-1 0,1 1 0,-1-1 0,1 1 0,-1 0 0,1 0 0,0 0 0,0 0 0,0 1 0,0-1 0,0 1 0,0 0 0,0 0 0,0 0 0,1 0 1,-1 0-1,0 1 0,7-1 0,-6 1-15,-1-1 0,0 1 1,1 0-1,-1 1 0,0-1 1,1 0-1,-1 1 0,0 0 1,0 0-1,0 0 0,1 0 1,-1 0-1,3 3 0,-4-2 18,0 0-1,-1 0 1,0 1 0,1-1-1,-1 0 1,0 1-1,0-1 1,-1 1-1,1-1 1,0 1 0,-1-1-1,1 1 1,-1-1-1,0 1 1,0 0-1,0-1 1,-1 5 0,2-5 2,-1 0 0,0 0 0,0 1 0,-1-1 1,1 0-1,0 0 0,-1 0 0,1 1 1,-1-1-1,0 0 0,1 0 0,-1 0 0,0 0 1,0 0-1,-1 0 0,1 0 0,0-1 0,-1 1 1,1 0-1,-1-1 0,-2 3 0,1-3 56,0 1 0,0-1-1,0 0 1,0 0 0,0-1-1,0 1 1,0-1 0,0 1 0,-1-1-1,1 0 1,0 0 0,0 0-1,0-1 1,0 1 0,-4-2-1,5 2-75,1-1 0,0 1 0,-1-1-1,1 0 1,0 0 0,-1 0 0,1 0-1,0 1 1,0-2 0,0 1 0,0 0-1,0 0 1,0 0 0,0 0 0,0-1-1,1 1 1,-1 0 0,0-1 0,1 1-1,-1 0 1,1-1 0,-1 1 0,1-1-1,0 1 1,0-1 0,0 1 0,-1-1-1,1 1 1,1-1 0,-1 1 0,0-1-1,0 1 1,1-4 0,-1 3-29,1-1 1,-1 0-1,1 0 1,0 1-1,-1-1 1,1 0-1,0 1 1,0-1-1,1 1 1,-1-1-1,1 1 1,-1-1-1,1 1 0,0 0 1,0 0-1,0 0 1,4-3-1,-4 3-6,1 1-1,0 0 1,0 0-1,0 0 1,-1 0-1,1 0 1,0 1-1,0-1 0,0 1 1,0 0-1,0 0 1,1 0-1,-1 0 1,0 0-1,0 1 1,0 0-1,-1-1 1,5 2-1,-5 0 4,0-1 1,0 0-1,0 0 0,-1 1 0,1-1 0,0 1 1,-1 0-1,1-1 0,-1 1 0,0 0 1,1 0-1,-1 0 0,0 0 0,0 0 1,0 0-1,0 0 0,-1 0 0,1 0 1,0 1-1,-1-1 0,0 0 0,0 0 0,1 5 1,-1 3 34,1 37 38,-1-45-41,0 0 0,0-1 0,0 1 0,-1 0 1,1 0-1,0-1 0,-1 1 0,1 0 1,-1-1-1,0 1 0,0 0 0,1-1 0,-1 1 1,0-1-1,0 0 0,0 1 0,-1-1 0,1 0 1,0 1-1,0-1 0,-3 1 0,4-2-13,-1 1 0,0-1 1,0 0-1,0 0 0,1 0 0,-1 0 0,0 0 0,0 0 0,0 0 0,1 0 1,-1 0-1,0 0 0,0 0 0,0 0 0,1-1 0,-1 1 0,0 0 0,0-1 0,1 1 1,-1 0-1,0-1 0,0 1 0,1-1 0,-1 1 0,1-1 0,-1 0 0,0 1 0,1-1 1,-1 1-1,1-1 0,0 0 0,-1 0 0,1 1 0,-1-1 0,1 0 0,0 0 0,0 1 1,-1-1-1,1 0 0,0 0 0,0 0 0,0 1 0,0-1 0,0 0 0,0 0 1,0-1-1,-2-47-131,2 42 150,0 5-30,0 0 0,1 0 0,-1 0 0,0 1 0,1-1 0,-1 0 1,0 0-1,1 1 0,0-1 0,0 0 0,-1 1 0,1-1 0,0 0 1,0 1-1,0-1 0,0 1 0,1 0 0,-1-1 0,0 1 0,1 0 1,-1 0-1,1 0 0,-1 0 0,1 0 0,-1 0 0,1 0 0,0 0 1,-1 1-1,1-1 0,0 0 0,2 1 0,6-2-453,0 0-1,0 1 1,1 1-1,15 0 1,-9 1-1635,-17-1 1942,0 0 0,1 0 0,-1 0 0,0 0 0,1 0 0,-1 0 0,0 0 0,1 0 0,-1 0 0,0 0 0,1 0 0,-1 0 0,0 1 0,1-1 0,-1 0 0,0 0 0,1 0 0,-1 0 0,0 1 0,0-1 0,1 0 0,-1 0 0,0 1 0,0-1 0,1 0 0,-1 1 0,0-1 0,0 0 0,0 1 0,0-1 0,0 0 0,1 1 0,-1-1 0,0 0 0,0 1 0,0-1 0,0 0 0,0 1 0,0-1 0,0 0 0,0 1 0,0-1 0,0 0 0,0 1 0,0-1 0,2 31-6730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04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75 5029,'0'0'15417,"1"-9"-14333,0 6-1023,-1 0 1,0 0-1,1 0 1,-1 0-1,1 0 1,0 1-1,0-1 1,0 0-1,0 1 1,1-1-1,-1 1 1,1-1 0,-1 1-1,1-1 1,0 1-1,0 0 1,0 0-1,0 0 1,0 0-1,0 0 1,1 1-1,-1-1 1,1 1-1,-1 0 1,1-1-1,0 1 1,-1 0-1,1 0 1,0 1-1,0-1 1,0 0 0,-1 1-1,1 0 1,0 0-1,0 0 1,0 0-1,0 0 1,0 0-1,3 2 1,-4-2-26,-1 1 0,0 0 1,0 0-1,1 0 0,-1-1 1,0 1-1,0 0 0,0 0 1,0 1-1,0-1 0,0 0 1,0 0-1,0 0 0,-1 1 1,1-1-1,0 0 1,-1 1-1,1-1 0,-1 1 1,0-1-1,1 0 0,-1 1 1,0-1-1,0 1 0,0-1 1,0 2-1,2 49 345,-3-41-275,1 4 69,-1 0 0,0 0 0,-6 22 0,7-33-133,-1 0 0,0 0 1,-1 0-1,1 0 1,-1 0-1,1-1 0,-1 1 1,0 0-1,0-1 1,-1 0-1,1 1 0,-1-1 1,1 0-1,-1 0 1,0-1-1,0 1 0,-1-1 1,-3 3-1,6-5-23,0 0 0,0 0 0,-1 0 0,1 0 0,0 0 0,0-1 0,0 1 0,0 0 0,0-1 0,0 1 0,0-1 0,0 1 0,0-1 0,0 0 0,0 1 0,0-1 0,0 0 0,0 0 0,0 1 0,1-1 0,-1 0 0,0 0 0,0 0 0,1 0 0,-1 0 0,1 0 0,-1 0 0,1 0 0,0 0 0,-1-1 0,1 1 0,-1-2 0,-13-41 115,13 41-110,-1-2-1,1-1 1,-1 1-1,1 0 0,1-1 1,-1 1-1,1-1 0,0 1 1,0-1-1,0 1 0,1-1 1,0 1-1,0-1 0,3-8 1,-2 11-35,-1 0 1,1 1 0,0-1-1,0 1 1,0 0 0,1 0-1,-1 0 1,0 0 0,1 0 0,0 0-1,-1 1 1,1-1 0,0 1-1,0 0 1,-1 0 0,1 0-1,0 0 1,0 0 0,0 0-1,0 1 1,0 0 0,1 0 0,-1 0-1,0 0 1,3 0 0,-4 0-23,0 0 0,0 0 1,0 0-1,0 0 1,0 0-1,0 1 1,-1-1-1,1 0 1,0 1-1,0 0 0,0-1 1,-1 1-1,1 0 1,0 0-1,0 0 1,-1 0-1,1 0 0,-1 0 1,1 1-1,-1-1 1,0 0-1,1 1 1,0 1-1,-1 0 42,0 0-1,0 0 1,0 0 0,0-1-1,-1 1 1,1 0 0,-1 0 0,0 0-1,0 0 1,0 0 0,0 0-1,-1 0 1,1 0 0,-2 5-1,1-6 15,0 1-1,0-1 0,0 0 0,-1 0 0,1 0 1,0-1-1,-1 1 0,1 0 0,-1 0 1,1-1-1,-1 1 0,0-1 0,0 1 0,0-1 1,0 0-1,0 0 0,0 0 0,0 0 1,0 0-1,0 0 0,-1-1 0,-2 2 1,3-2-10,1 1 0,-1-1 1,0 0-1,1 1 1,-1-1-1,0 0 1,0 0-1,0 0 1,1 0-1,-1 0 1,0-1-1,0 1 1,1 0-1,-1-1 1,0 0-1,1 1 1,-1-1-1,0 0 1,1 0-1,-1 1 1,1-1-1,-1 0 1,1-1-1,0 1 1,-1 0-1,1 0 1,0-1-1,-2-1 1,1-5-94,-1 0 0,1 0 0,0 0 0,1 0 0,0-1 0,0 1 0,1 0 1,1-13-1,0 2-307,-2 19 199,1-1 0,0 0 0,0 0-1,0 1 1,0-1 0,0 0 0,0 0-1,0 1 1,1-1 0,-1 0 0,0 0-1,0 1 1,1-1 0,-1 0 0,0 1-1,1-1 1,-1 0 0,0 1 0,1-1-1,-1 0 1,1 1 0,-1-1 0,1 1-1,0-1 1,-1 1 0,1-1 0,-1 1-1,1 0 1,0-1 0,-1 1 0,1 0-1,0-1 1,1 1 0,16-5-8193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32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 12107,'0'0'11403,"13"-8"-11403,9 8 160,10 0-128,3 0-32,-4 0-1569,-4 0-2691,-9 0-1922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3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 9929,'0'0'13741,"-2"13"-12475,-7 45-365,4 0 1,1 1 0,7 77-1,35 190 14,-36-313-1100,7 34 351,4-23-3067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32.8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79 5413,'0'0'13068,"46"-43"-13100,-9 30-352,17 2-2403,17 0-3971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40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 67 4869,'0'4'22789,"0"-8"-22785,1 1 1,0 0-1,-1 0 0,2 0 0,-1 0 0,0 0 0,0 0 1,1 0-1,0 0 0,0 0 0,0 1 0,0-1 0,0 1 1,0-1-1,0 1 0,1 0 0,-1 0 0,1 0 1,0 0-1,0 0 0,-1 1 0,1-1 0,0 1 0,0 0 1,6-2-1,-6 2-7,0 0 1,1 0 0,-1 0-1,0 0 1,1 0-1,-1 1 1,1 0-1,-1-1 1,1 1 0,-1 1-1,1-1 1,-1 0-1,0 1 1,1 0-1,-1-1 1,1 1 0,-1 1-1,0-1 1,0 0-1,0 1 1,0 0-1,0-1 1,0 1 0,3 3-1,6 11 20,-1 1 1,-1 0-1,0 1 0,-1-1 1,-1 2-1,-1-1 0,0 1 0,-2 0 1,0 1-1,-1-1 0,-1 1 0,-1 0 1,0 0-1,-2 0 0,0 0 1,-5 28-1,3-42-2,-1 1 1,1-1 0,-1 0-1,0 0 1,-1-1 0,1 1-1,-1-1 1,0 1 0,-1-1-1,1 0 1,-1-1 0,0 1-1,0-1 1,-1 0 0,1 0-1,-1-1 1,0 1 0,-6 1-1,-2 2 8,1 0-1,-2-2 0,1 0 1,-1 0-1,1-1 0,-29 3 1,32-6-9,1 0 1,-1-1-1,0 0 1,1 0 0,-1-1-1,-12-3 1,20 3-15,0-1-1,0 1 1,0-1-1,0 1 1,0-1-1,0 0 1,1 0-1,-1 0 1,1 0-1,-1 0 1,1-1-1,0 1 1,0-1-1,0 0 1,0 1-1,1-1 1,-1 0-1,1 0 1,-1 0-1,1 0 1,0 0-1,0 0 1,-1-7-1,0-2 24,-1 0 1,2-1-1,0 0 0,0 1 0,1-1 0,1 0 0,0 0 0,0 1 0,1-1 0,1 1 0,0 0 1,1-1-1,1 1 0,-1 1 0,8-14 0,-7 18-102,0-1 0,1 0 0,-1 1 0,2 0 0,-1 1 0,0-1 0,1 1 0,1 0 0,9-6 0,-9 8-317,0 0 1,0 0-1,1 0 0,-1 1 1,1 0-1,0 1 0,0 0 1,0 0-1,0 1 0,12 0 1,14 5-4207,4 18-1820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41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113 201 11435,'0'0'12454,"-11"-13"-10975,-33-42-374,42 54-1050,1-1-1,-1 0 1,1 0-1,0 0 1,0 0-1,0 0 1,0 0-1,0 0 1,0 0 0,0 0-1,1 0 1,-1 0-1,1-1 1,0 1-1,-1 0 1,1 0-1,0-1 1,0 1-1,1 0 1,-1-1 0,0 1-1,1 0 1,-1 0-1,1 0 1,0-1-1,0 1 1,0 0-1,0 0 1,2-3-1,1 0-53,0 1 0,0 0 0,1 0 0,-1 0 0,1 0 0,0 1 0,8-5 0,-3 3-4,-1 1 1,0 0-1,1 0 0,0 1 0,0 0 0,0 1 1,0 0-1,11-1 0,-17 3 2,0-1-1,-1 1 1,1 0 0,0 0-1,0 1 1,0-1 0,-1 1-1,1 0 1,0 0 0,-1 0-1,1 0 1,0 1 0,-1 0-1,0-1 1,1 1 0,-1 0-1,0 1 1,0-1 0,0 1-1,0-1 1,-1 1 0,1 0-1,-1 0 1,4 4 0,-2 3 21,0 0 1,0 1 0,-1-1 0,0 1 0,0-1-1,-1 1 1,-1 0 0,0 0 0,0 0-1,-1 0 1,-1 0 0,0 0 0,0 0 0,-1 0-1,0 0 1,-1-1 0,-1 1 0,1-1 0,-2 0-1,1 0 1,-1 0 0,-1 0 0,0-1 0,0 0-1,-1 0 1,0-1 0,0 0 0,-1 0 0,0-1-1,0 0 1,-1 0 0,0-1 0,0 0-1,-1 0 1,0-1 0,0 0 0,-16 4 0,22-7-3,0-1 1,0 0-1,-1 0 1,1 0 0,-1 0-1,1-1 1,0 0 0,-1 0-1,1 0 1,-1 0-1,1-1 1,-1 0 0,1 0-1,0 0 1,0 0-1,-1-1 1,1 0 0,0 1-1,0-2 1,0 1-1,-4-4 1,4 2-14,1 0 0,-1 0 0,1-1-1,1 0 1,-1 1 0,1-1 0,-1 0 0,1 0 0,1 0-1,-1 0 1,1-1 0,0 1 0,0 0 0,0-1 0,1 1-1,0-1 1,0-5 0,0 7-19,0-1-1,0 0 1,0 1-1,1-1 1,0 1-1,0-1 1,0 1-1,0-1 1,1 1-1,0-1 1,0 1-1,0 0 1,3-5-1,-2 6-159,0 1-1,-1-1 0,1 1 1,0-1-1,0 1 0,0 0 1,1 0-1,-1 1 0,0-1 1,1 1-1,-1-1 0,1 1 0,0 0 1,-1 1-1,1-1 0,0 1 1,6-1-1,-6 1-208,3-1-786,0 1 0,0 0-1,-1 0 1,1 0-1,0 1 1,9 2 0,15 14-6460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42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133 206 6022,'0'0'14787,"-3"-7"-13164,0-2-1265,0-1 1,0 1 0,1-1-1,0 0 1,1 0-1,0 0 1,1 1-1,0-1 1,0 0 0,1 0-1,4-18 1,-3 22-286,-1 0 0,1 1 1,1-1-1,-1 0 0,1 1 1,6-10-1,-8 14-72,0-1-1,0 1 1,0 0-1,1 0 1,-1 0-1,0 0 1,1 0-1,-1 0 1,1 0-1,-1 0 1,1 1-1,0-1 1,-1 1-1,1-1 1,0 1-1,-1 0 1,1-1-1,0 1 1,0 0-1,-1 0 1,1 0-1,0 0 1,-1 1-1,1-1 1,0 0-1,-1 1 1,1-1-1,0 1 1,2 1-1,1 1 9,1 0-1,-1 0 1,0 1-1,0 0 1,0 0-1,-1 1 1,1-1-1,-1 1 1,0 0-1,0 0 1,-1 0-1,4 7 0,-2-3-5,0 0 0,0 0-1,-1 1 1,0 0-1,-1 0 1,4 19-1,-5-17 9,-1 0 0,0 0 0,-1 0 1,-1 0-1,0 0 0,0 0 0,-1 0 0,-5 16 0,5-24 8,1 0 0,-1 0 0,0 0 0,0 0 1,0-1-1,0 1 0,-1-1 0,1 1 0,-1-1 0,0 0 0,0 0 0,0-1 1,0 1-1,-1 0 0,1-1 0,-1 0 0,0 0 0,1 0 0,-1 0 0,0-1 1,0 1-1,0-1 0,0 0 0,0 0 0,-1-1 0,1 1 0,-7-1 1,-7 1 7,3 0 4,1 0 0,0-2 0,0 1 0,0-2 0,-21-4 0,32 5-29,0 0 0,-1 0 0,1 0 0,0-1-1,0 1 1,0-1 0,0 0 0,1 0 0,-1 0 0,0 0-1,1-1 1,-1 1 0,1-1 0,0 1 0,0-1 0,0 0-1,0 0 1,1 0 0,-1 0 0,1 0 0,-1 0 0,1-1-1,0 1 1,0 0 0,1 0 0,-1-1 0,1 1 0,-1-5-1,1 3-27,0 0-1,-1 0 0,2 0 0,-1 0 0,1 0 1,-1 1-1,1-1 0,1 0 0,-1 0 0,1 0 1,-1 1-1,1-1 0,1 1 0,4-9 0,-1 7-174,0-1 0,0 1-1,1 0 1,0 1 0,0-1-1,0 2 1,14-9 0,-13 9-411,0 1-1,-1-1 1,1 1 0,1 0-1,8-1 1,24 0-6204,-15 4-1064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43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35 138 1121,'0'0'20163,"-2"-7"-18695,0 2-1311,1 2-71,0 1-1,0-1 0,0 0 0,1 0 0,-1 1 0,1-1 0,-1 0 0,1 0 0,0 0 0,0 0 0,0 0 1,1 1-1,-1-1 0,1 0 0,-1 0 0,1 0 0,0 1 0,0-1 0,0 0 0,0 1 0,1-1 0,-1 1 1,4-5-1,-1 2-34,1 0 0,0 1 0,0-1 0,1 1 0,-1 0-1,1 0 1,0 0 0,0 1 0,0 0 0,1 0 0,-1 1 0,1 0 0,-1 0 0,1 0 0,0 1 0,0 0 0,-1 0 0,1 1 0,8 0 0,-12 1-19,0 0 1,-1 0-1,1 0 0,-1 1 0,0-1 0,1 1 1,-1-1-1,0 1 0,0 0 0,0 0 1,0 0-1,0 0 0,0 0 0,-1 1 0,1-1 1,-1 1-1,0-1 0,1 1 0,-1-1 0,0 1 1,0 2-1,18 62 274,-15-50-270,-1 0 0,-1 1 0,-1 0 0,0-1 1,-4 34-1,3-48-6,0 1-1,-1 0 1,1-1-1,-1 1 1,0 0-1,0-1 1,0 1-1,-1-1 1,1 0 0,-1 1-1,0-1 1,0 0-1,0 0 1,0 0-1,0 0 1,-1-1-1,1 1 1,-1 0 0,0-1-1,0 0 1,0 0-1,0 0 1,0 0-1,0 0 1,-1-1 0,1 1-1,0-1 1,-1 0-1,1 0 1,-1 0-1,0 0 1,1-1-1,-8 1 1,5-1 4,0 0 1,1 0-1,-1-1 0,1 1 1,-1-1-1,0-1 0,1 1 1,0-1-1,-1 0 0,1 0 1,0 0-1,0-1 0,0 0 0,0 0 1,1 0-1,-1 0 0,1-1 1,0 0-1,0 0 0,0 0 1,0 0-1,1-1 0,-1 1 1,1-1-1,0 0 0,1 0 1,-3-6-1,0 0-59,1-1-1,1 0 1,0 1-1,0-1 1,1 0 0,1 0-1,0 0 1,0-1 0,2 1-1,-1 0 1,4-19 0,-3 29-76,-1 1 1,1-1 0,0 0-1,0 1 1,-1-1-1,1 0 1,0 1 0,0-1-1,0 1 1,1 0 0,-1-1-1,0 1 1,1 0-1,-1 0 1,0 0 0,1 0-1,-1 0 1,1 0-1,0 0 1,-1 0 0,1 1-1,3-2 1,-1 1-721,0 0 1,0 1-1,1-1 0,-1 1 1,0 0-1,1 0 0,-1 0 1,7 2-1,15 5-5985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53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5 135 3844,'0'-1'10619,"-2"-11"-9515,2 3-685,0 0 1,1-1-1,-1 1 1,2 0-1,0-1 1,0 1-1,0 0 1,1 0-1,1 1 1,-1-1-1,9-13 919,-12 34-998,0 0 0,0 0 0,-1-1 0,-1 1 0,0 0-1,-1-1 1,-5 17 0,3-15-180,2 1 0,0-1 0,0 1-1,0 21 1,4-35-156,1 1 0,0 0 0,-1-1 0,1 0 0,0 1 1,0-1-1,-1 0 0,1 0 0,0 0 0,0 0 0,-1 0 0,1 0 0,0-1 0,0 1 0,-1 0 0,3-2 0,1-1 16,0-1-1,0 1 1,0-1-1,-1 0 0,0-1 1,0 1-1,0-1 1,0 0-1,-1 0 1,0 0-1,0 0 0,0-1 1,-1 1-1,3-7 1,-1 1-15,0-1 1,0 0 0,-1 0-1,-1 0 1,0 0 0,1-14-1,-3 26 17,0-1-1,0 0 0,0 0 1,0 0-1,0 0 0,0 0 0,0 0 1,0 0-1,-1 0 0,1 1 1,0-1-1,0 0 0,-1 0 1,1 0-1,-1 0 0,1 1 0,-1-1 1,1 0-1,-1 0 0,1 1 1,-1-1-1,1 0 0,-2 0 1,1 1 1,0 0 0,0 0 0,0 0 0,0 0 0,0 0 1,0 0-1,0 0 0,0 1 0,0-1 0,0 0 1,0 1-1,0-1 0,0 1 0,0-1 0,1 1 1,-1-1-1,0 1 0,0 0 0,1-1 0,-1 1 1,0 0-1,1 0 0,-2 1 0,-3 5-5,-1 1-1,1 0 1,1-1-1,0 2 1,0-1 0,0 1-1,1-1 1,0 1-1,1 0 1,0 0 0,0 0-1,1 0 1,0 0-1,1 1 1,0-1-1,1 9 1,0-16-21,0-1-1,0 0 1,0 0 0,-1 0-1,1 1 1,1-1-1,-1 0 1,0 0 0,0 0-1,0 0 1,0 0 0,1-1-1,-1 1 1,0 0 0,1-1-1,-1 1 1,1-1-1,-1 1 1,1-1 0,-1 0-1,1 1 1,-1-1 0,1 0-1,-1 0 1,1 0 0,-1 0-1,1 0 1,-1 0-1,3-1 1,2 0-2,1 1 1,-1-1-1,0 0 1,0 0-1,0 0 0,9-5 1,-11 4-3,-1 0 1,0 0 0,0 0-1,0-1 1,0 1 0,0-1 0,0 0-1,-1 0 1,1 0 0,-1 0-1,0 0 1,0-1 0,0 1 0,0 0-1,-1-1 1,2-4 0,-1-2 11,0 1 0,0-1 1,-1 0-1,0 0 0,-1-11 1,0 19 5,-1 1 1,1-1-1,-1 1 0,0-1 1,1 1-1,-1-1 0,0 1 1,0 0-1,0-1 0,0 1 1,0 0-1,0 0 0,0-1 1,0 1-1,-1 0 0,1 0 1,0 0-1,-1 1 0,1-1 1,-1 0-1,1 0 0,-1 1 1,1-1-1,-1 1 0,1-1 1,-1 1-1,0 0 1,1 0-1,-1 0 0,-2 0 1,-3-1 53,-1 0 0,0 1 0,1 0 0,-1 0 0,-11 2 0,14 0-14,-1 0 1,1 0-1,-1 1 1,1 0-1,0 0 1,0 0-1,0 1 1,-5 4-1,9-7-140,-1 0 1,1 0-1,-1 0 1,1 0-1,0 0 0,0 1 1,-1-1-1,1 0 0,0 1 1,0-1-1,0 1 1,1-1-1,-1 1 0,0 0 1,1-1-1,-1 1 1,1 0-1,-1-1 0,1 1 1,0 0-1,-1 0 1,1-1-1,0 1 0,0 0 1,0 0-1,1-1 1,-1 1-1,0 0 0,1 0 1,-1-1-1,1 1 0,1 3 1,35 44-11187,-13-10 171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54.0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5 277 4132,'0'0'13010,"-1"-8"-11879,-2-68 3364,4 76-4427,1 0-1,0 0 0,0 0 1,0 0-1,0 0 1,0 0-1,-1 1 0,1-1 1,0 1-1,0-1 1,-1 1-1,1 0 0,0-1 1,-1 1-1,3 2 1,-1 4 114,0 0 0,-1 0 0,0 0 0,0 1 0,-1-1 0,0 1 0,0 0 0,0-1 1,-1 1-1,-1 0 0,1-1 0,-2 9 0,0 16 189,2-31-372,0-1 0,1 0 0,-1 1 0,0-1-1,0 0 1,1 0 0,-1 0 0,0 1 0,1-1 0,-1 0 0,0 0-1,1 0 1,-1 1 0,0-1 0,1 0 0,-1 0 0,1 0-1,-1 0 1,0 0 0,1 0 0,-1 0 0,0 0 0,1 0 0,-1 0-1,1 0 1,-1 0 0,0 0 0,1 0 0,-1 0 0,0 0 0,1-1-1,-1 1 1,0 0 0,1 0 0,-1 0 0,0-1 0,1 1 0,-1 0-1,0 0 1,0-1 0,1 1 0,-1 0 0,17-12-9,-9 0 45,0-1-1,-1 0 0,0-1 0,-1 0 0,0 0 0,-2 0 0,1-1 0,-2 1 0,0-1 0,-1 0 0,0 0 0,-1-23 1,-2 38 7,0-1 1,0 1 0,0 0-1,0 0 1,0-1 0,0 1-1,0 0 1,0 0 0,0 0 0,-1 0-1,1 1 1,0-1 0,0 0-1,0 0 1,0 1 0,0-1 0,0 0-1,0 1 1,0-1 0,0 1-1,0 0 1,0-1 0,1 1 0,-3 1-1,-2 5-15,-1 0-1,1 0 1,0 1-1,1 0 1,0 0-1,0 0 1,1 0-1,0 0 1,-3 13-1,2-4 8,1 1 0,0 0 0,0 31 0,4-48-36,-1 0 0,1 0 0,-1 0 0,1 0 0,0 0 0,-1 0 0,1 0 0,0 0 0,0-1 0,0 1 0,-1 0 0,1 0 0,0-1 0,0 1 0,0-1 0,0 1 1,0-1-1,0 1 0,1-1 0,-1 0 0,0 1 0,0-1 0,0 0 0,0 0 0,0 0 0,0 0 0,1 0 0,-1 0 0,0 0 0,0 0 0,2-1 0,2 1-23,-1 0-1,0 0 0,0-1 1,1 0-1,-1 0 0,0 0 0,0 0 1,7-3-1,-6 0 23,0 0 1,0 0-1,0-1 1,-1 1-1,0-1 1,0 0-1,0-1 0,0 1 1,-1 0-1,0-1 1,0 0-1,0 0 0,-1 0 1,0 0-1,0 0 1,0 0-1,-1-1 1,0 1-1,0-12 0,0-9-909,-1 0-1,-2 0 1,-6-34-1,7 57 584,0-25-3920,1 0-2931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50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 3171,'0'0'3908,"-5"0"-1358,3 0-4154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52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85 833,'0'-4'15670,"-2"-4"-10666,-4-18-3988,6 24-962,0 0 0,0-1 0,0 1-1,-1 0 1,1 0 0,-1 0 0,0-1 0,0 1 0,1 0 0,-1 0 0,-1 0 0,1 0 0,0 1 0,0-1 0,-1 0 0,1 0 0,-1 1 0,1-1 0,-1 1 0,0-1 0,-3-2 0,2 4-14,1-1-1,0 1 1,-1 0 0,1 0 0,0 0 0,-1 0 0,1 0 0,0 0-1,0 0 1,-1 1 0,1-1 0,0 1 0,0 0 0,-1 0 0,1-1 0,0 1-1,-2 2 1,-10 6 16,0 0 0,1 1 0,1 1 0,-17 16 0,29-27-57,-4 3 39,1 1 1,-1 0-1,1-1 0,0 1 0,0 0 1,0 0-1,1 1 0,-1-1 0,1 0 1,0 1-1,0 0 0,1-1 0,-1 1 1,1 0-1,0 0 0,0 0 0,1 8 1,0-12-40,0-1 0,0 1 0,1 0 1,-1-1-1,0 1 0,1 0 1,-1-1-1,0 1 0,1-1 0,-1 1 1,1-1-1,-1 1 0,1-1 0,0 1 1,-1-1-1,1 1 0,-1-1 0,1 0 1,0 1-1,-1-1 0,1 0 0,0 0 1,-1 1-1,1-1 0,0 0 0,0 0 1,-1 0-1,1 0 0,0 0 0,0 0 1,0 0-1,32 0 1,-26-1 8,-2 1-7,0-1-1,0 0 1,-1 0 0,1 0 0,0 0 0,0-1 0,-1 0 0,0 0 0,1 0 0,-1 0-1,0-1 1,0 1 0,0-1 0,0 0 0,0-1 0,-1 1 0,0-1 0,1 1 0,-1-1-1,4-8 1,-2 5 0,-1-1-1,0-1 0,-1 1 0,0 0 1,0-1-1,0 1 0,-1-1 0,-1 0 1,0 0-1,1-14 0,-5 22-15,1 0-1,-1 0 1,1 0 0,-1 1-1,0-1 1,1 1 0,-1 0-1,0 0 1,1 0 0,-1 0-1,0 0 1,1 1 0,-1-1-1,0 1 1,-3 1-1,0 3 17,1-1 0,-1 1-1,1 1 1,0-1 0,1 1-1,-1-1 1,1 1-1,1 1 1,-6 9 0,-25 64 115,32-72-95,0 0-1,1 1 1,0-1-1,0 0 0,1 15 1,0-22-21,0 0 1,1 0 0,0-1 0,-1 1 0,1-1 0,0 1-1,-1 0 1,1-1 0,0 0 0,0 1 0,-1-1 0,1 1 0,0-1 0,0 0 0,0 0 0,-1 1-1,1-1 1,0 0 0,0 0 0,0 0 0,0 0 0,0 0 0,0 0 0,-1 0 0,3-1 0,27 0 38,-29 1-37,6-2 0,0 0 1,-1 0-1,1-1 0,-1 1 1,0-2-1,0 1 0,0-1 0,0 0 1,0 0-1,-1 0 0,0-1 1,8-8-1,-9 9 1,-1 1 0,0 0 0,0-1 0,0 0 0,0 1 0,0-1 0,-1 0 0,0 0 0,0-1 0,0 1 0,0 0 0,-1-1 0,1 1 1,-1-1-1,0 0 0,-1 1 0,1-1 0,-1 0 0,0-8 0,-4 12 20,1 0 0,-1 0 0,0 0 0,1 0 1,-1 1-1,0-1 0,1 1 0,-1 0 0,0 1 0,1-1 0,-7 2 0,4 0-7,1 0 0,0 0-1,0 1 1,0 0-1,0 0 1,0 0 0,0 1-1,1-1 1,0 1-1,0 0 1,0 1 0,0-1-1,0 1 1,-3 7-1,-1-1 37,1 0 0,1 0 0,0 1-1,1 0 1,-6 17 0,10-26-31,0 1 0,0-1-1,0 1 1,0-1 0,0 1 0,1 0-1,0-1 1,0 1 0,0 0 0,0-1 0,0 1-1,1 0 1,-1-1 0,3 7 0,-1-9-21,-1 1-1,1 0 1,0-1 0,0 1 0,0-1 0,-1 0 0,2 0 0,-1 1 0,0-1 0,0-1 0,0 1-1,0 0 1,1 0 0,-1-1 0,0 0 0,0 1 0,1-1 0,-1 0 0,0 0 0,1 0 0,4-1 0,-3 1 2,1-1 0,-1 0 0,0 0 0,1 0 1,-1 0-1,0-1 0,0 1 0,0-1 1,0 0-1,0 0 0,0-1 0,0 1 0,-1-1 1,1 0-1,-1 0 0,0 0 0,0 0 0,0-1 1,0 1-1,-1-1 0,1 0 0,-1 0 1,0 0-1,0 0 0,-1 0 0,3-6 0,-1 0 4,1 0 0,-2 0 0,1-1-1,-2 1 1,1 0 0,-1-1-1,-1 0 1,0 1 0,0-1 0,-3-14-1,2 23 4,0 0 0,0 0-1,0 0 1,-1 0-1,1 1 1,0-1 0,-1 1-1,1-1 1,-1 1 0,1-1-1,-1 1 1,0 0-1,0-1 1,0 1 0,1 0-1,-1 0 1,0 1 0,0-1-1,0 0 1,0 1-1,0-1 1,-1 1 0,1 0-1,0-1 1,0 1-1,0 0 1,0 0 0,0 0-1,-3 1 1,0-1 26,1 0 0,-1 1 0,0-1 0,0 1 1,0 0-1,1 0 0,-1 0 0,1 1 0,-1 0 0,1 0 0,-1 0 1,-3 3-1,2 1-99,1 0 0,0 0 0,0 0 0,0 1 0,1 0 0,0 0 0,0 0 0,1 1 0,0-1 0,0 1 0,1 0 0,0 0 0,0-1 0,0 12 0,-2 49-3581,8-1-3842,5-5-2181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55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81 6662,'0'0'11739,"-1"-1"-11655,0 0-1,1 0 1,-1 0-1,1 0 0,-1 0 1,1 0-1,-1 0 0,1 0 1,0 0-1,-1 0 1,1 0-1,0 0 0,0 0 1,0 0-1,0 0 0,0 0 1,0 0-1,0 0 1,0 0-1,1-1 0,4-1 119,1 2 1,-1-1-1,1 1 0,-1 0 0,1 0 0,11 0 0,-17 1-110,0 1 0,0-1 0,0 0 0,0 1 0,0-1 0,0 1 0,0-1 0,0 0 0,0 1 0,0-1 0,0 1 0,0-1 0,0 0 0,0 1 0,-1-1 0,1 0 0,0 1 0,0-1 1,0 1-1,-1-1 0,1 0 0,0 0 0,-1 1 0,1-1 0,0 0 0,0 0 0,-1 1 0,1-1 0,-1 0 0,1 0 0,0 0 0,-1 1 0,1-1 0,0 0 0,-1 0 0,1 0 0,-1 0 0,1 0 0,0 0 0,-1 0 0,0 0 0,-23 1 222,16 0-347,-1-1 0,1 0-1,-1 0 1,1 0 0,-1-1 0,1 0-1,-1-1 1,1 0 0,0 0-1,0-1 1,-12-5 0,20 7-82,-1 1 1,0-1 0,0 0-1,0 0 1,1 0-1,-1 0 1,0 0 0,1 0-1,-1 0 1,1 0 0,-1 0-1,1 0 1,-1 0 0,1 0-1,0 0 1,-1-1-1,1 1 1,0 0 0,0-2-1,0 2-103,0 0-1,0 1 1,0-1 0,0 0-1,0 0 1,1 0-1,-1 1 1,0-1-1,0 0 1,1 0 0,-1 1-1,0-1 1,1 0-1,-1 0 1,1 1-1,-1-1 1,1 1-1,-1-1 1,1 0 0,-1 1-1,1-1 1,0 1-1,-1-1 1,1 1-1,0 0 1,-1-1 0,1 1-1,0 0 1,1-1-1,22-1-6165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4.8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328 185 3171,'0'0'9801,"0"-35"2283,0 20-11996,0 10-71,0-1 1,0 1-1,-1-1 0,0 1 1,0-1-1,0 1 1,-1-1-1,0 1 1,0 0-1,0 0 0,-1 0 1,0 0-1,1 0 1,-2 1-1,1-1 1,0 1-1,-1 0 0,0 0 1,-8-7-1,7 8 27,-1-1-1,0 1 1,0 0 0,-1 0-1,1 0 1,-1 1-1,1 0 1,-1 0-1,0 1 1,0 0-1,1 0 1,-1 1 0,0 0-1,0 0 1,0 0-1,-7 2 1,11-1-45,0-1 1,1 1-1,-1 0 1,0 0-1,0 1 0,1-1 1,-1 1-1,1-1 1,0 1-1,-1 0 1,1-1-1,0 1 0,0 0 1,0 1-1,0-1 1,0 0-1,1 1 1,-1-1-1,1 1 0,-1-1 1,1 1-1,0 0 1,0-1-1,0 1 1,0 0-1,0 5 0,-2 9-3,1-1 0,1 0 0,0 26 0,1-29 9,2 52 6,2 0-1,19 90 1,-13-90 228,-2 0-1,-1 91 1,-7-155-216,-1 0 1,1-1-1,-1 1 1,0 0 0,1-1-1,-1 1 1,0-1-1,1 1 1,-1 0 0,0-1-1,0 0 1,0 1-1,1-1 1,-1 1 0,0-1-1,0 0 1,0 0-1,0 0 1,0 1 0,1-1-1,-1 0 1,0 0 0,0 0-1,0 0 1,-1-1-1,-32 2-142,28-1 57,3 0-163,-1-1 0,1 1 0,-1-1 0,0 0 0,1 0 1,0 0-1,-1 0 0,1 0 0,0-1 0,-1 0 0,1 1 0,0-1 0,0 0 0,0-1 1,1 1-1,-1 0 0,-2-4 0,1 2-994,1-1 1,-1 1-1,1-1 1,0 1 0,1-1-1,-4-8 1,-1-10-6192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08.5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74 6438,'0'0'14350,"0"-36"-9685,1 34-4618,-1 0-1,1 0 0,0 1 0,0-1 0,0 0 0,0 0 1,0 0-1,0 1 0,1-1 0,-1 0 0,0 1 1,1-1-1,-1 1 0,1 0 0,0-1 0,-1 1 0,1 0 1,0 0-1,0 0 0,0 0 0,0 1 0,0-1 1,0 0-1,0 1 0,0-1 0,0 1 0,0 0 0,4 0 1,-3-1-25,-1 0 1,1 1 0,0 0 0,0-1 0,-1 1 0,1 0 0,0 0-1,0 1 1,-1-1 0,1 1 0,0-1 0,0 1 0,-1 0-1,1 0 1,-1 0 0,1 0 0,-1 0 0,1 1 0,-1-1-1,0 1 1,4 3 0,-3 0 41,-1 0 0,0 0 0,0 1-1,0-1 1,-1 0 0,1 1 0,-1-1-1,-1 1 1,1 0 0,-1-1 0,0 1 0,0 0-1,-1-1 1,1 1 0,-1-1 0,-3 9 0,2-7-18,0 0 0,-1 0 1,1 0-1,-2-1 0,1 0 1,-1 1-1,0-1 0,0 0 1,0-1-1,-1 1 0,0-1 1,-8 7-1,9-9 2,1-1 1,-1 1-1,-1-1 1,1 0-1,0 0 0,-1 0 1,1 0-1,-1-1 1,1 0-1,-1 0 1,0 0-1,1 0 0,-1-1 1,-8 0-1,12 0-37,0-1 0,0 1 0,1 0 0,-1-1 0,0 1 0,0-1 0,1 1 0,-1-1 0,0 0-1,1 1 1,-1-1 0,1 0 0,-1 1 0,1-1 0,-1 0 0,1 0 0,-1 1 0,1-1 0,0 0 0,-1 0 0,1 0 0,0 0 0,0 1 0,0-1 0,0 0 0,-1 0-1,1 0 1,0 0 0,1 0 0,-1-1 0,0-36-47,1 30 37,-1 3-9,1 0-1,-1 0 1,1 0-1,1 0 1,-1 0-1,1 0 0,0 1 1,0-1-1,0 0 1,0 1-1,1 0 1,0-1-1,0 1 0,0 0 1,0 1-1,1-1 1,0 1-1,-1-1 1,1 1-1,1 0 0,-1 0 1,0 1-1,1-1 1,-1 1-1,1 0 1,-1 0-1,1 1 0,0-1 1,0 1-1,0 0 1,0 0-1,0 1 1,0 0-1,0 0 0,0 0 1,0 0-1,9 2 1,-11 0-4,-1-1 0,1 1 0,-1 0 0,1-1 0,-1 1 1,0 1-1,0-1 0,0 0 0,0 0 0,0 1 0,0-1 1,0 1-1,-1 0 0,0 0 0,1-1 0,-1 1 0,0 0 0,0 0 1,0 0-1,-1 0 0,1 0 0,-1 0 0,0 5 0,1-1 35,0 0-1,-1 0 1,0 0 0,-1 0-1,0 0 1,0 0-1,0 0 1,-1 0-1,-4 11 1,1-9 8,0-1-1,-1 0 1,0 0 0,0 0 0,0-1-1,-1 0 1,-1 0 0,1-1-1,-1 0 1,0-1 0,0 1-1,-1-1 1,1-1 0,-1 0-1,0 0 1,0 0 0,-1-1 0,1-1-1,-18 3 1,27-5-30,-1-1 1,1 1 0,-1-1-1,1 1 1,0-1-1,0 1 1,-1-1-1,1 0 1,0 1-1,0-1 1,0 1 0,-1-1-1,1 0 1,0 1-1,0-1 1,0 1-1,0-1 1,0 0-1,0 1 1,0-1 0,1 1-1,-1-1 1,0 0-1,0 1 1,0-1-1,1 1 1,-1-1-1,0 1 1,1-2-1,6-18-47,3 8 16,0 1 0,0 1 0,1 0 0,0 0 0,1 1-1,0 0 1,1 1 0,-1 1 0,2 0 0,14-6 0,-20 10 859,-5 2-3514,-37 24-19573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09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63 1569,'4'-4'28192,"147"6"-27359,178-4-774,-281-3-57,64-15 0,-71 12-3,1 1-1,70-3 1,-100 5-161,-10 1-2204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10.7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24 1153,'0'0'13181,"-3"-4"-10608,-11-16 13202,30 30-15690,68 50-85,91 83 0,-174-141 0,-34 17 0,-99 90 0,6-6 0,119-96-5085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11.6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9 8584,'0'0'10079,"0"-1"-9643,-1 1 0,1-1 0,-1 1 0,1-1 0,-1 1 0,1-1 0,-1 1 0,1-1 0,-1 1 0,1-1 0,-1 1 0,0-1 0,1 1 0,-1 0 0,0 0-1,1-1 1,-1 1 0,0 0 0,0 0 0,1 0 0,-1-1 0,0 1 0,-1 0 0,-7 12-180,0 1 0,0-1 0,1 1 0,-9 19 0,-23 35 536,12-25-516,20-28-296,-1-1 0,-1 0 0,0 0 0,-11 11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12.0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4 7687,'0'0'14841,"-7"-4"-10489,7 4-4297,0 1 1,0-1-1,0 0 0,0 0 0,0 0 1,0 0-1,0 0 0,0 0 0,0 0 1,0 0-1,0 0 0,0 0 0,0 1 1,0-1-1,0 0 111,0 0-111,0 0 0,0 0 0,0 0 1,0 0-1,-1 0 0,1 0 0,0 0 1,0 0-1,0 0 0,0 0 0,0 0 1,0 0-1,0 0 0,0 0 0,0 0 0,0 0 1,-1 0-1,1 0 0,0 0 0,0 0 1,0 0-1,0 0 0,0 0 0,0 0 1,0 0-1,0 0 0,0 0 0,-1 0 1,1 0-1,4 5 71,0 0 1,0-1-1,0 0 1,0 1-1,0-1 1,1-1-1,0 1 0,0-1 1,0 1-1,10 3 1,63 20 648,-61-22-1711,-1 0 0,-1 0 0,1 2 0,16 8 0,-7 5-5401,-3 5-4351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16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40 615 2018,'0'0'7773,"-5"5"-6108,-30 29 13599,47-35-14445,-2-1-689,14-4-95,-1-1 0,0-1 1,0-1-1,-1-1 0,0-1 0,20-14 1,21-9-16,177-64 216,-87 41-163,-35 8-73,228-100-26,-100 48 22,-39 18 45,-206 83 55,-11-4-5076,-9 5-3973,-6 16-5242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17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16 5797,'0'0'10149,"-3"-15"-3540,33 17-5963,0 1 0,0 2 1,36 9-1,11 3-482,21 6 628,163 60 0,-187-57-748,185 43 17,-174-50-25,145 52 1,-173-52-5,25 10 62,-75-26-88,-1 0 0,1 1 0,-1-1 0,0 1 0,-1 0 0,1 1 0,-1-1 0,0 1 0,7 8 0,-12-12-134,0-1-1,0 0 1,0 1-1,0-1 0,0 0 1,0 1-1,0-1 0,0 1 1,0-1-1,0 0 0,0 1 1,0-1-1,0 1 0,0-1 1,-1 0-1,1 1 1,0-1-1,0 0 0,0 1 1,0-1-1,-1 0 0,1 1 1,0-1-1,0 0 0,-1 0 1,1 1-1,0-1 1,-1 0-1,1 0 0,0 1 1,-1-1-1,1 0 0,0 0 1,-1 0-1,1 0 0,0 0 1,-1 1-1,1-1 0,-1 0 1,1 0-1,0 0 1,-1 0-1,-1 1-794,-24 9-5782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18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32 5381,'0'0'10292,"-2"-5"-8653,-5-16-331,6 16 812,3 6-1378,16 10-331,0 1 1,-1 1-1,-1 0 1,0 1-1,-1 1 1,26 33-1,2-1-62,10 3 15,100 72-1,-98-82 67,-2 3 1,57 59-1,-49-36-214,108 90 1,-88-83-208,-61-53-4,0-1-1,2-1 1,0-1-1,48 28 1,-36-28 6,-4-4 4,-1 2 0,-1 1 0,0 1 0,-2 2 0,43 36 0,-42-28 35,-16-18 119,0 2 1,0-1-1,-1 1 1,-1 1-1,0 0 1,-1 0-1,0 1 1,10 21-1,-15-28-215,0 0 0,1 0-1,0 0 1,0-1 0,0 1 0,8 7 0,15 13-7510,-15-19-399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19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5 105 3523,'0'0'12684,"0"-1"-12582,0 1 0,-1 0-1,1-1 1,-1 1 0,1-1-1,0 1 1,0-1 0,-1 1-1,1-1 1,0 1-1,0-1 1,-1 1 0,1-1-1,0 1 1,0-1 0,0 1-1,0-1 1,0 0 0,0 1-1,0-1 1,0 1 0,0-1-1,0 0 1,61-2 2308,88-16-1,32-2-1543,-17 20-7,-88 2-674,145-16-1,-8-3 608,-50 8-201,-156 8-1052,-27-2-14848,5 4 4520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20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7 4516,'0'0'10805,"0"0"-10746,0 0 0,0 0 0,-1 0-1,1 0 1,0 0 0,0 0 0,0 0 0,0 0 0,0 0-1,-1-1 1,1 1 0,0 0 0,0 0 0,0 0-1,0 0 1,0 0 0,0-1 0,0 1 0,0 0 0,-1 0-1,1 0 1,0 0 0,0-1 0,0 1 0,0 0 0,0 0-1,0 0 1,0 0 0,0-1 0,0 1 0,0 0-1,0 0 1,0 0 0,0 0 0,0-1 0,1 1 0,-1 0-1,0 0 1,0 0 0,0 0 0,0-1 0,0 1-1,0 0 1,0 0 0,0 0 0,0 0 0,1 0 0,-1 0-1,0-1 1,0 1 0,0 0 0,0 0 0,1 0 0,156 109 3514,-2 0-3324,2-20-161,-65-37-49,94 68-1,-70-36 1,84 64 50,-189-139-75,1-1 0,1 0 1,0-1-1,0 0 0,16 5 0,-1 0 3,-28-12-90,0 0 0,0 0 0,-1 0 0,1 0 0,0 0 0,0 0 1,0 0-1,0 0 0,0 0 0,0 0 0,-1 0 0,1 0 0,0 0 0,0 0 0,0 1 0,0-1 1,0 0-1,0 0 0,0 0 0,-1 0 0,1 0 0,0 0 0,0 0 0,0 0 0,0 0 0,0 0 1,0 1-1,0-1 0,0 0 0,0 0 0,0 0 0,0 0 0,0 0 0,0 0 0,0 0 0,-1 1 1,1-1-1,0 0 0,0 0 0,0 0 0,0 0 0,0 0 0,0 0 0,0 1 0,1-1 1,-1 0-1,0 0 0,0 0 0,0 0 0,0 0 0,-14 1-6913,-6-1-3263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5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 10602,'0'0'12908,"9"-3"-12235,13 3 32,16 0-225,5 0-288,7 7-160,2 4-32,2 0-384,-3-3-1506,1-2-2402,-2 3-1570,-5-2-3939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21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3972,'0'0'8926,"12"6"-6748,3 10-1367,0 0 1,-1 1 0,-1 1 0,20 33 0,-6-9 19,14 21-484,3-3 0,3-2 0,69 68 0,-49-58 119,87 113 1,4 7-295,71 99-53,-128-152-89,-73-96-12,27 52 0,-32-50 140,40 53 0,-19-39 947,-75-63-22992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22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1046 2210,'0'0'12001,"-2"-5"-11094,2 2-832,0 1-1,0-1 0,0 0 1,0 0-1,0 1 0,1-1 1,-1 0-1,1 1 1,0-1-1,-1 0 0,1 1 1,1-1-1,-1 1 0,0 0 1,1-1-1,-1 1 0,1 0 1,-1 0-1,1-1 0,0 2 1,0-1-1,0 0 0,3-2 1,68-54 1143,-42 34-612,484-390 1193,-333 281-1827,3-3 219,-150 107-57,-2-1 0,-1-2 0,29-36 0,-9 11 2440,-79 89-21408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23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10 324 2755,'0'0'9892,"-10"-2"-2563,73-3-6850,-1-3 0,-1-2 0,107-33 0,-127 32-291,195-64 34,-141 42-243,193-41 1,-230 64 54,-1-2 0,70-25-1,-119 33-1630,-23 7-4413,-4 3-1026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24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4580,'0'0'8003,"6"-1"-6845,2 2-867,-1-1-1,1 1 1,-1 0-1,0 1 1,1-1-1,-1 2 1,0-1 0,0 1-1,0 0 1,11 7-1,71 52 1182,-17-11-1367,242 119 98,-157-89 90,59 19-225,-147-72 122,-1 4 0,-1 2-1,94 65 1,-156-95-111,-1-2 30,0 1-1,0-1 1,-1 1-1,1 0 1,-1 0-1,1 0 1,-1 1-1,0-1 1,0 1-1,-1-1 1,1 1-1,-1 0 1,1 0-1,-1 0 1,-1 0 0,1 1-1,0-1 1,0 5-1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25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2028 3299,'0'0'11312,"-1"-4"-10004,1 0-1106,-1 0-1,0-1 1,1 1 0,0-1-1,0 1 1,0-1 0,1 1-1,-1 0 1,1-1 0,0 1-1,1 0 1,-1-1 0,1 1-1,3-7 1,42-64 534,-15 26-264,3-11-257,3 2 0,3 2 0,51-55 0,-38 45-210,-3-3 1,-2-2-1,-4-1 0,38-84 1,111-326 20,-164 389-31,33-88-24,-51 154 25,1 1 0,1 0 0,2 1 1,29-38-1,-29 41 163,0-2-1,-1 1 1,13-32 0,0 1 1368,-22 46-1275,-2 10-1939,-7 18-1795,-12 10-671,-2 9-1143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25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1225 3395,'0'0'7639,"3"-6"-6048,9-12 64,1 0 0,19-23 0,42-33-12,89-61-1560,-160 132-58,12-8-45,312-255 391,-225 175 17,100-113-1,-139 129-395,-36 41 4,0 2 1,2 1-1,2 1 0,37-29 1,-43 43 68,-16 10-7,1 0 0,-1-1 0,0 0 0,-1 0 0,0-1 0,0 0 0,0 0 0,9-15 0,-49 47-5322,8 4-555,-2 11-2076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26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1 306 2626,'0'0'10731,"0"0"-10660,0 0 0,0 0 0,0 0 0,1 0 0,-1 0 0,0 1 1,0-1-1,0 0 0,0 0 0,0 0 0,1 0 0,-1 0 0,0 0 0,0 0 1,0 0-1,0 0 0,0 0 0,1 0 0,-1 0 0,0 0 0,0 0 0,0-1 1,0 1-1,1 0 0,-1 0 0,0 0 0,0 0 0,0 0 0,0 0 0,0 0 1,0 0-1,0 0 0,1 0 0,-1-1 0,0 1 0,0 0 0,0 0 0,0 0 1,0 0-1,0 0 0,0 0 0,0-1 0,0 1 0,0 0 0,0 0 0,0 0 1,0 0-1,0 0 0,0-1 0,0 1 0,0 0 0,0 0 0,0 0 0,0 0 1,0-1-1,0 1 0,0 0 0,0 0 0,0 0 0,0 0 0,0 0 0,0-1 1,0 1-1,0 0 0,0 0 0,0 0 0,-1 0 0,32-9 1392,0 2 0,57-6 1,-19 4-846,333-68-217,-100 17-423,-24-13 152,-181 44-106,-76 22-404,-8 3-1541,1 0-1,0 0 1,15-1-1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27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19 4228,'0'0'10543,"-3"-3"-9299,-5-11 218,19 12 1233,-7 3-2395,0 0-1,0 1 1,-1-1 0,1 1 0,0 0-1,-1-1 1,1 2 0,4 2 0,84 72-31,165 128 441,-206-169-626,3-2-1,0-3 1,71 31-1,-68-38-90,-2 3 1,-1 2 0,-1 2-1,76 60 1,-111-77 9,1-1-1,0-1 1,1-1 0,39 17 0,86 19 14,-114-39-16,-20-5 15,0 1 0,1 1 0,-1-1 0,-1 2 0,1 0 0,-1 0 0,11 8 0,-20-13 53,0-1 17,-1 0-43,-4 0-1453,-37 1-7697,12 5 400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28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18 4548,'0'0'8931,"-5"-2"-7425,-19-11 1355,27 12-2555,1 1 0,0-1 0,0 1 0,0-1 0,0 1 0,-1 0-1,1 1 1,6 0 0,6 0 102,20 1 83,-1 2 1,-1 1-1,35 10 1,60 9 35,317-7-262,-199-13-199,-211-2-41,1-2 1,-1-1-1,0-2 1,46-9 0,-56 7 44,0 2 0,0 1 1,35 2-1,-39 0 54,-21 0-369,-34 13-23458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28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0 927 6278,'0'0'8349,"18"-12"-6982,122-68 1452,65-38 832,518-280-2124,-522 291-1500,42-21 10,-219 118 273,-1-1 1,0-2 0,-1 0 0,25-20-1,-47 32-310,1-1-145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5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0 5573,'0'0'15193,"-16"4"-13842,4-3-1068,8-1-199,-1 1 0,1-1-1,-1 1 1,1 0 0,-1 0 0,1 1 0,0-1 0,-1 1 0,1 0 0,0 0 0,0 0 0,0 1 0,0-1 0,1 1 0,-1 0 0,1 0 0,0 0 0,0 1 0,0-1 0,0 1 0,-4 6 0,-4 13 311,1 0 0,0 1 0,2 0 0,1 1 0,1 0 0,1 0 0,1 0 0,1 1 0,1 38 0,2-58-383,1-1-1,-1 1 1,1-1-1,0 1 1,0-1-1,0 0 1,1 1-1,0-1 1,0 0-1,0 0 1,1 0-1,0-1 1,0 1-1,0-1 1,0 1-1,1-1 1,0 0-1,-1 0 1,2 0-1,-1-1 1,0 0-1,1 1 1,-1-2-1,1 1 1,9 4-1,-7-4-362,1-1-1,0 1 1,0-1 0,0 0-1,0-1 1,0 0-1,11 0 1,-10-1-741,-1-1 0,1 0 0,-1 0 0,0 0 0,0-1 0,0-1 0,10-3 0,24-14-6216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3.4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8936,'0'0'9866,"-4"112"-9450,4-85 65,0 3-417,0 6-64,0 1-1794,0 4-2594,0 4-5381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2.4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15 4132,'0'0'15577,"-2"-4"-14344,-9-7 539,7 22 2076,5 18-675,2-9-4310,14 31-351,0 0-4018,-11 19-3846,-6-28 2962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2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3908,'0'0'15342,"0"20"-13548,2-14-609,-2 1-512,0 1-289,0 1-224,0 4-160,0 2-96,0 4-1185,0 7-1762,0 5-1185,4 9-1409,2 4 1825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3.1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3619,'0'0'13389,"-6"78"-12940,6-56-353,0 3-96,0 6-161,0 8-1216,0 8-769,0 11-1698,0-2-2722</inkml:trace>
  <inkml:trace contextRef="#ctx0" brushRef="#br0" timeOffset="1">3 735 7111,'0'0'5925,"-2"99"-4643,2-71-1026,0 4-96,2 3 96,4 0-256,-2 1-1089,0-6-2530,-2-2-1122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4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8968,'0'0'14254,"0"0"-14226,0 0 0,0-1 0,-1 1 0,1 0 0,0-1 0,0 1 0,0 0 0,0 0 0,1-1 0,-1 1-1,0 0 1,0-1 0,0 1 0,0 0 0,0 0 0,0-1 0,0 1 0,0 0 0,1-1 0,-1 1 0,0 0 0,0 0 0,0 0 0,1-1 0,-1 1 0,0 0 0,0 0 0,0 0 0,1-1 0,-1 1 0,0 0 0,1 0-1,-1 0 1,0 0 0,0 0 0,1 0 0,-1 0 0,0 0 0,1 0 0,-1 0 0,0 0 0,0 0 0,1 0 0,-1 0 0,0 0 0,1 0 0,-1 0 0,0 0 0,0 0 0,1 0 0,-1 0 0,0 0 0,1 0 0,-1 1-1,284-18-12503,-101 4 3999,-109 9 4671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4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4228,'0'0'17136,"0"-3"-16687,2 3-417,6 0-32,2 0-128,9 0-737,10 0-769,8 0-960,9-4 63,10 4-2690,4 0 1186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4.7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0 175 4708,'0'0'16304,"21"-9"-15343,-17 5-705,8-3-192,11-3-64,10-1-96,11 0-769,8 2-1537,10 3 224,4 1-1890,4 1-512,-1 2-1922</inkml:trace>
  <inkml:trace contextRef="#ctx0" brushRef="#br0" timeOffset="1">742 73 2306,'0'0'16208,"22"-8"-15632,-5 3-95,10-5-353,8-1-128,11 0-32,3 0-1089,3 3-1570,6 3-1409,-4 3-640,2 0-1859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5.0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 6887,'0'0'13324,"29"-9"-12555,-15 7-577,7-4-192,6 3 0,6-3-609,7-2-1216,3 5-1122,3-1-608,-1 2 95,-1 2-319,-5 0 31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5.7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0 180 224,'0'0'14131,"19"-2"-12065,212-32 3748,-126 18-5932,107-6-3362,33-6-5083,-46 5 17082,1 15-6638,-20 2-5625,-2-12-4936,-75 6 20079,0 5-6331,20 3-5304,62 5-7823,-65-1 1387,-33 10 5704,1-1 8999,-10-2-13764,1 1 3837,-21-9-1226,-25 0 435,-10 1 17075,15 0-13555,9 12-6992,-41-9 4465,15 4-4813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6.1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8584,'0'0'8664,"0"17"-7970,-1 3-598,-1 8-280,2 0-1,0-1 1,2 1-1,1-1 1,2 1-1,9 34 1,12 3-1400,4 6 1021,-4 0 1,-3 2 0,17 88 0,-27-99 2510,37 107 0,-37-131-1350,4 37-1607,-11 1-5882,-6-33 1707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5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0 10250,'0'0'11066,"-1"15"-8258,-4 7-2450,-1 0 0,-1-1 1,0 0-1,-2-1 0,-1 1 0,0-2 0,-14 20 0,6-6-84,-13 18 165,18-32-303,1 2 0,1-1 0,-15 41-1,25-58-1582,1 0 4374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6.4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0 5797,'0'0'8168,"0"95"-5798,0-67-191,0 4-770,6 3-384,-4 1-545,2-1-448,-4 2-32,0-3-608,0 5-1570,0 6-1698,-12 7-832,-3-2-1570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6.7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0 9545,'0'0'10794,"4"62"-10570,0-55-224,-4 5-96,0 1-640,0 1-417,0 5-1282,-11 3-2401,-18 1-4741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7.2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14189,'0'0'7592,"9"1"-7432,18 7-128,12-1-32,13-3-929,8 0-1922,12 1-2338,3 7-2530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7.5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62 13485,'0'0'7975,"116"-30"-7783,-71 25-192,11-3-96,8 3-929,11-3-1441,8 3-929,6 5-1282,-2 0-1184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7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0 182 7815,'0'0'15023,"114"-15"-14927,-73 9-96,11-3-321,6-1-1152,6 1-1153,9 3-1442,1 5-1698,3 1-2786</inkml:trace>
  <inkml:trace contextRef="#ctx0" brushRef="#br0" timeOffset="1">1104 21 9449,'0'0'9833,"106"-5"-8455,-65 5-1218,5-4-128,5 2-32,5-2-257,2 1-1312,5 1-673,-3 2-961,-2 0-1410,-2 0-2049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8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58 11947,'0'0'11435,"127"-3"-10730,-78-3-257,7 0-160,4 1-288,-4 1 0,-2-3-672,-6 3-1250,-3-2-1217,-1 1-288,1-1-449,3 4 769,2 0 321,1 0 928,-1 2-1345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8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 3203,'0'0'12737,"18"0"-9614,215-10 2274,-148 9-12118,110 11 0,-79-7 1300,-42-3 4551,0 7 7845,-39-3-3421,53 1 1,-5-6-3490,-15 0-7570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38.8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99 10890,'0'0'1671,"11"-6"-1612,79-36 523,-89 41-179,1 0 0,-1 0 0,0 0 0,0-1 0,1 1 0,-1 0 1,0 0-1,0-1 0,0 1 0,0-1 0,0 1 0,-1-1 0,1 1 0,0-1 0,-1 1 0,1-1 1,-1 0-1,1 1 0,-1-1 0,0 0 0,0-1 0,1-14-2347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42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10 320,'0'0'3961,"0"-1"-3927,0 1 0,0 0-1,0-1 1,0 1-1,0 0 1,0-1-1,0 1 1,0 0 0,0-1-1,0 1 1,0 0-1,0-1 1,0 1 0,0 0-1,0-1 1,0 1-1,0 0 1,0 0-1,0-1 1,0 1 0,1 0-1,-1-1 1,0 1-1,0 0 1,0 0-1,1-1 1,-1 1 0,0 0-1,0 0 1,1-1-1,7 1-598,2 0-893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55.2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357 1 13036,'-1'0'15676,"-10"5"-14877,-4 4-713,0 2 0,1-1 0,0 2 0,0 0 1,1 1-1,1 0 0,-15 21 0,-6 11-70,-27 53-1,13-25 6,31-51 21,1 1-1,2 0 1,0 1 0,-9 25 0,21-48-41,1-1-1,0 0 1,0 1 0,0-1-1,0 0 1,0 1 0,0-1 0,-1 1-1,1-1 1,0 1 0,0-1-1,0 0 1,0 1 0,0-1 0,1 1-1,-1-1 1,0 0 0,0 1-1,0-1 1,0 1 0,0-1 0,0 0-1,1 1 1,-1-1 0,0 0 0,0 1-1,1-1 1,-1 0 0,0 1-1,1-1 1,-1 0 0,0 0 0,1 1-1,-1-1 1,0 0 0,1 0-1,-1 1 1,0-1 0,1 0 0,-1 0-1,1 0 1,25 0 6,27-14 36,-1-5 29,119-39 69,-143 50-159,1 2 0,-1 1 0,1 1 0,35 1 0,-47 3-31,-28 3-3,7-3 62,0 1 1,-1-1-1,1 1 1,0 1 0,0-1-1,-1 0 1,-5 4 0,-25 52 71,27-42-76,-1 0 0,-1 0 0,-12 14 0,-116 108 56,28-32-22,88-82-4,14-16-6,0 0 0,0 1 0,1 0 0,1 0-1,-1 1 1,-6 12 0,14-21-32,-1 1 1,1-1-1,-1 1 0,1-1 0,0 1 0,-1-1 0,1 0 0,0 1 0,-1-1 0,1 0 0,0 0 0,-1 1 0,1-1 0,0 0 0,0 0 0,-1 0 0,1 0 0,0 0 0,0 0 0,-1 0 1,1 0-1,0 0 0,0 0 0,-1-1 0,1 1 0,1 0 0,-2 0 1,24-5 58,0-2-1,0 0 1,0-1-1,42-22 1,20-7-105,-61 29-883,0 0 0,51-8 0,-33 14-3111,0 7-3329,2 12-5286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6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3523,'0'0'18412,"3"1"-17488,5 5-429,1-1 0,-1 1 0,-1 1-1,1-1 1,-1 1 0,9 12 0,29 24 125,-32-32-642,2-2 0,-1 1-1,1-2 1,1 0 0,-1-1 0,28 9 0,5-5-3245,4-5-4340,-21-6 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18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322 19 1377,'0'0'12471,"-5"-3"-10218,1 1-1814,0 0 0,0 0 0,0 0 0,0 0 0,0 1 0,-1 0 0,1 0 0,0 0 1,-1 0-1,1 1 0,-1 0 0,1 0 0,-1 0 0,-4 1 0,0 1-75,-1 0 0,1 0 0,0 1 0,1 1 0,-1-1 0,-11 7 0,-8 8 240,0 1 0,-46 41 0,71-57-479,0 0-69,-1 0 0,1 0 0,0 0 0,0 0 0,0 1 0,0 0 0,1 0-1,-1-1 1,1 2 0,0-1 0,0 0 0,0 0 0,1 0 0,-1 1 0,1-1-1,-1 9 1,3-11-54,-1 1 0,0-1 0,1 1 0,-1-1-1,1 0 1,0 0 0,0 1 0,0-1-1,0 0 1,0 0 0,1 0 0,-1 0 0,1 0-1,-1 0 1,1 0 0,0-1 0,-1 1 0,1 0-1,0-1 1,0 0 0,0 1 0,0-1-1,1 0 1,-1 0 0,0 0 0,0 0 0,1-1-1,-1 1 1,0 0 0,1-1 0,-1 0 0,3 1-1,27 3 16,-1-2-1,1-1 1,33-2-1,-6-1 159,-58 3-174,-1-1 0,1 1 0,-1 0 0,1-1 0,-1 1 0,0 0 0,1 0 0,-1-1 0,0 1 0,1 0 0,-1 0 0,0-1 0,0 1 0,0 0 0,0 0 0,0 0 0,0-1 0,0 1 0,0 0 0,0 0 0,0 0 0,0-1 1,-1 2-1,1 0 0,-2 10 36,0 0-1,0 0 0,-1 0 0,-1 0 1,0 0-1,-10 20 0,-42 68 77,41-76-101,-80 114 126,77-114-52,14-20-80,41-6-391,-18-2 403,21-2-9,-39 6-11,0 0 0,0 0 1,0 0-1,0 1 0,0-1 1,0 1-1,0-1 1,0 0-1,0 1 0,-1 0 1,1-1-1,0 1 1,0-1-1,-1 1 0,1 0 1,0 0-1,-1-1 0,1 1 1,0 0-1,-1 0 1,1 0-1,-1-1 0,0 1 1,1 0-1,-1 0 1,0 0-1,1 0 0,-1 0 1,0 0-1,0 0 1,0 0-1,0 0 0,0 0 1,0 0-1,0 2 0,-1 19 75,-1-1 0,-9 41 0,7-42-83,4-20-29,0 1 0,0 0 0,0-1 0,0 1 0,0 0 0,0-1 0,0 1 0,0 0 0,0-1 0,0 1 0,0 0 0,1-1 0,-1 1 0,0-1 0,1 1 0,-1-1 0,0 1 0,1 0 1,-1-1-1,0 1 0,1-1 0,-1 1 0,1-1 0,-1 0 0,1 1 0,-1-1 0,1 1 0,-1-1 0,1 0 0,0 0 0,0 1 0,29 5-1176,37-9-830,-62 2 1875,33-4-2868,48-15 0,-28 6-3196,-1 1-4859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19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308 0 9897,'0'0'11745,"0"5"-10357,-1 13-597,0 1-1,-2-1 1,0 0 0,-1 0 0,-1 0 0,-10 24 0,-54 104 228,31-70-410,10-17-314,-15 27 150,-53 160 0,96-246-447,0 1-1,0 0 1,-1-1-1,1 1 1,0 0-1,0-1 1,0 1-1,0-1 1,0 1-1,0 0 1,0-1-1,0 1 1,0 0-1,0-1 1,0 1-1,0 0 1,0-1 0,0 1-1,1 0 1,-1-1-1,0 1 1,1 0-1,-1-1 1,0 1-1,1-1 1,-1 1-1,0-1 1,1 1-1,-1-1 1,1 1-1,22 1 43,36-19 118,-51 14-151,53-21 34,-31 12-41,0 0-1,0 2 1,1 1-1,1 2 1,-1 1-1,45-3 1,-75 42-86,-2-24 109,-1 0 0,0 0-1,0 0 1,-1 0 0,0 0-1,0 0 1,-1-1 0,0 0 0,-8 13-1,-57 70 154,50-68-141,-60 69 104,50-62-41,1 3 0,1 0 0,2 1 1,-24 45-1,47-76-95,1 0 1,-1 0 0,1 1-1,0-1 1,0 0 0,0 0-1,0 1 1,1-1-1,-1 1 1,1-1 0,0 6-1,0-8-7,0 1 0,1-1-1,-1 0 1,0 0 0,1 0-1,-1 0 1,1 0 0,0 1-1,-1-1 1,1 0 0,0 0-1,-1-1 1,1 1 0,0 0-1,0 0 1,0 0 0,0 0-1,0-1 1,0 1 0,0 0 0,0-1-1,2 1 1,4 1-8,1 0 0,0-1-1,0 0 1,0 0 0,0-1 0,0 0 0,0-1-1,10-1 1,10-4 55,0 0 0,-1-2 1,1-1-1,-2-1 0,36-18 0,-37 15-568,0 2-1,1 1 1,0 0 0,1 2-1,55-9 1,-80 17 219,16 2-4032,-11 8-4151,-5 13-7846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20.3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55 5669,'0'0'14099,"-1"-5"-12364,-2-6 3035,1 16-2053,0 33-1475,8 60-1729,-4-81 516,-1-9-14,-1-1 1,2 0 0,-1 1 0,1-1 0,1 0-1,2 7 1,-5-14-15,0 0 0,0 1 1,0-1-1,0 0 0,0 0 0,0 0 0,0 0 0,0 0 0,0 0 0,1 1 0,-1-1 0,0 0 0,0 0 0,0 0 1,0 0-1,0 0 0,0 0 0,0 0 0,0 0 0,0 0 0,0 0 0,1 1 0,-1-1 0,0 0 0,0 0 1,0 0-1,0 0 0,0 0 0,0 0 0,1 0 0,-1 0 0,0 0 0,0 0 0,0 0 0,0 0 0,0 0 0,0 0 1,1 0-1,-1 0 0,0 0 0,0 0 0,0 0 0,0 0 0,0 0 0,0-1 0,0 1 0,1 0 0,-1 0 0,0 0 1,0 0-1,0 0 0,0 0 0,0 0 0,0 0 0,0 0 0,0 0 0,0-1 0,0 1 0,5-11 119,0-13 49,22-181-741,-27 205 563,0-1 0,0 1-1,0-1 1,0 0-1,0 1 1,0-1-1,0 1 1,0-1-1,0 0 1,0 1-1,0-1 1,1 1 0,-1-1-1,0 1 1,0-1-1,1 1 1,-1-1-1,0 1 1,1-1-1,-1 1 1,0-1-1,1 1 1,-1 0 0,1-1-1,-1 1 1,1-1-1,-1 1 1,1 0-1,-1 0 1,1-1-1,-1 1 1,1 0 0,-1 0-1,2-1 1,16 15-182,11 29 93,-21-22 128,-1 0 0,-1 1 1,6 42-1,0-2 260,-12-60-285,0-1 0,0 0 0,1 0-1,-1 0 1,0 0 0,0 0 0,0 0-1,1 0 1,-1 0 0,1 0 0,-1 0-1,1 0 1,-1 0 0,1-1 0,-1 1 0,1 0-1,0 0 1,-1 0 0,1-1 0,0 1-1,0 0 1,0-1 0,-1 1 0,1 0 0,0-1-1,0 1 1,1-1 0,-1 0 0,1 0 1,-1-1 0,0 1-1,0-1 1,1 0-1,-1 1 1,0-1-1,0 0 1,0 0 0,0 1-1,0-1 1,0 0-1,0 0 1,0 0-1,0 0 1,-1-1 0,2-1-1,31-62 59,-31 60-74,30-92-143,-19 53 88,-11 40 38,-2 4-16,24 34-234,-11-7-372,-1 0 1,14 53-1,-10-10-4298,-8 3-3439,-5 5-5515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21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56 5862,'0'0'15614,"-4"-10"-13606,-12-33-380,12 41 485,1 13-1602,1 16-301,2-6 121,-1 0-170,1 1-1,1-1 1,1 1 0,1-1 0,7 27 0,-9-44-160,1 0 0,-1 0 0,1 1 0,0-1 0,0-1 1,0 1-1,1 0 0,-1 0 0,1-1 0,0 1 0,0-1 0,0 0 0,0 0 0,1 0 0,-1-1 0,1 1 0,0-1 0,0 0 0,-1 1 0,2-2 0,-1 1 0,0 0 0,0-1 0,0 0 0,1 0 0,-1 0 0,1-1 0,-1 0 1,0 1-1,1-1 0,8-2 0,-10 2-16,-1-1 0,1 1 0,0-1 1,-1 0-1,1 0 0,-1 0 0,1 0 1,-1 0-1,0-1 0,1 1 0,-1-1 1,0 0-1,0 0 0,0 1 0,0-1 1,0 0-1,-1-1 0,1 1 0,0 0 1,-1 0-1,0-1 0,1 1 0,-1-1 1,0 1-1,0-1 0,-1 0 0,1 1 1,0-6-1,2-8-1031,-1 0-1,-1-1 1,0-26 0,-1 29-667,-2-13-3551,-7-1-1660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21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 10570,'0'0'6182,"18"-30"-6310,-9 30-1474,-1 0-4387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21.6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66 897,'0'0'22966,"-5"-21"-22486,18 14 257,3-2-33,3-3-543,-2 5-161,-3 1-65,-1 3-927,-5 3-1507,-2 0-1857,2 28-10346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21.9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9577,'41'117'6662,"-41"-120"-4708,0-1-1569,8 0 383,3-1-159,1-3-545,1 3-64,-1 1-1858,2 4-4612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22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299 45 2851,'0'0'6577,"-16"-8"-5691,-48-24 117,63 31-577,-1 0 0,1 1 0,0-1 0,0 1 0,-1-1 0,1 1 0,-1 0 0,1 0 0,0-1 0,-1 1 0,1 0 0,-1 0-1,1 0 1,0 0 0,-1 0 0,1 1 0,0-1 0,-1 0 0,-2 2 0,3-1-202,0 0 0,-1 0 1,1 0-1,0 0 0,0 0 0,0 0 1,0 0-1,0 1 0,0-1 0,0 0 1,0 1-1,0-1 0,0 1 0,0 1 1,-1 3 112,0 1 0,1 0 0,0-1 0,0 1 0,0 8 1,1-14-166,1 23 149,2 0 1,0 0 0,2 0 0,0-1-1,2 1 1,0-1 0,21 42-1,-15-36-174,-2-1-1,-1 1 0,-1 1 0,6 41 0,-14-63-129,0 0 53,0-1 0,0 0-1,-1 0 1,0 0-1,0 0 1,-2 9-1,1-15-42,1 1 0,-1 0 0,1-1-1,-1 1 1,0-1 0,0 1 0,0-1 0,0 1-1,0-1 1,0 1 0,0-1 0,-1 0 0,1 0-1,0 0 1,-1 0 0,1 0 0,-1 0-1,1 0 1,-1 0 0,1 0 0,-1-1 0,1 1-1,-1 0 1,0-1 0,0 0 0,1 1 0,-1-1-1,0 0 1,-3 0 0,-7 2-42,-1-2-1,0 1 1,1-1-1,-1-1 1,1 0 0,-1-1-1,1-1 1,-1 0-1,1 0 1,0-1-1,0-1 1,1 0 0,-1 0-1,1-1 1,0-1-1,1 0 1,-13-10-1,22 17-173,0-1-1,0 0 1,0 0-1,0 1 1,0-1-1,0 0 0,1 0 1,-1 0-1,0 0 1,0 0-1,1 0 0,-1 0 1,0 0-1,1-1 1,0 1-1,-1 0 1,1 0-1,-1 0 0,1 0 1,0-1-1,0 1 1,0 0-1,0 0 0,0-2 1,1 1-338,-1 0 0,1 1 0,0-1 0,0 1 0,0 0-1,1-1 1,-1 1 0,0 0 0,0 0 0,1 0 0,-1 0 0,1 0 0,-1 0 0,1 0 0,-1 0 0,1 0 0,2 0 0,39-16-8538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23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35 4965,'0'0'14926,"0"-7"-12284,-3-20-261,1 45 1748,-1 26-3715,2 6-441,0-17 374,6 64-1,-4-86-1861,2 0 0,-1 0 0,1 0 0,1 0 0,7 16 0,4-4-6994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32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355 157 8296,'0'0'5824,"1"-18"-2706,3-54-732,-3 70-2239,-1-1-1,0 1 1,0 0 0,0-1-1,0 1 1,0 0 0,-1-1-1,1 1 1,-1 0 0,1-1 0,-1 1-1,0 0 1,0 0 0,0 0-1,0 0 1,0 0 0,-1 0-1,1 0 1,-1 0 0,1 0 0,-1 0-1,0 1 1,1-1 0,-1 1-1,0-1 1,0 1 0,0 0-1,0 0 1,0 0 0,0 0-1,-1 0 1,1 0 0,-3 0 0,-5-1 85,0 1 1,0 0-1,0 1 1,0 0-1,1 0 1,-11 3 0,8-2-80,4 0-109,0 1 0,1 0-1,0 1 1,-1 0 0,1 0 0,0 0-1,0 1 1,1 0 0,-1 0 0,1 1 0,0 0-1,0 0 1,0 0 0,1 1 0,0-1-1,0 1 1,0 1 0,1-1 0,-6 12 0,-2 3 4,2 1 0,0 0 0,1 1 0,1 0 0,-5 24 0,1 15 62,3 1 1,-2 69 0,8 131 181,4-171-228,11 719 267,-9-743-270,0 0 242,-7 90 1,4-158-292,1 1 1,-1 0-1,0 0 0,1 0 1,-1 0-1,1 0 1,-1-1-1,1 1 1,-1 0-1,1 0 1,0-1-1,-1 1 0,1 0 1,0-1-1,0 1 1,-1-1-1,1 1 1,0-1-1,0 1 0,0-1 1,0 1-1,0-1 1,0 0-1,-1 0 1,1 1-1,0-1 1,0 0-1,0 0 0,1 0 1,37 5-183,-32-5 159,388 15-3737,-149-10-4505,-39 4-4730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6.4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1922,'0'0'16816,"18"17"-13432,5 9-2737,-1 1-1,-1 1 1,-2 1 0,25 49-1,-34-58-538,-2 1-1,0 0 1,-1 0 0,-1 0-1,-1 1 1,-2 0-1,0 0 1,1 30 0,-4-47-155,-1 1 1,1-1 0,-1 0 0,0 1-1,-1-1 1,1 0 0,-1 1 0,0-1-1,0 0 1,-1 0 0,1-1 0,-1 1-1,0 0 1,-5 4 0,-3 3-1293,0-1 1,0-1-1,-25 18 0,-16 5-6252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09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33 5958,'0'0'10105,"0"-6"-7793,0-20 1649,-3 89-309,0-39-3182,2 0 0,4 48 0,-2-66-468,0 1-1,1 0 1,-1-1-1,2 1 1,-1-1 0,0 1-1,1-1 1,0 0-1,1 0 1,-1-1-1,1 1 1,0-1 0,1 1-1,-1-1 1,7 5-1,-10-9-5,0 1 1,1-1-1,-1 0 0,0 0 0,0 0 0,1 0 0,-1 0 0,1 0 0,-1 0 0,1 0 1,-1-1-1,1 1 0,0 0 0,-1-1 0,1 0 0,0 1 0,0-1 0,-1 0 1,1 0-1,0 0 0,0 0 0,-1 0 0,1 0 0,0 0 0,-1-1 0,1 1 0,0 0 1,-1-1-1,1 0 0,0 1 0,-1-1 0,1 0 0,-1 0 0,1 0 0,-1 0 1,0 0-1,1 0 0,-1 0 0,0-1 0,0 1 0,0 0 0,0-1 0,0 1 1,0-1-1,0 1 0,0-1 0,0 1 0,-1-1 0,1 0 0,0-2 0,3-8-310,0 0 0,-1 0 0,0 0 0,0-1 0,0-19 0,-3-26-5942,-2 37-273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09.6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 14382,'0'-2'2050,"0"-3"64,0 1-705,6-1-1409,2 1-32,5 4-128,-1 0-1025,3 0-2339,-1 17-2850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09.9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10890,'0'0'9609,"91"-37"-8968,-72 33-353,-4 2-288,-5 2 0,-2 0-736</inkml:trace>
  <inkml:trace contextRef="#ctx0" brushRef="#br0" timeOffset="1">0 44 9257,'31'82'5957,"-31"-86"-4259,0 0-1218,9-1 353,7-3-288,7 1-481,2-1-64,0 3-1762,2 1-4067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10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 3011,'0'0'19538,"0"-29"-18000,0 32-1,0 20-704,0 10 320,8 5-704,-4-1-289,0-5-160,5-3-289,-3-6-2209,4-1-2146,0 1-2659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11.1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82 3203,'0'0'8477,"-3"-8"-6902,-13-29 10410,12 73-11377,3-20-255,0-12-290,0 0-1,1 1 0,0-1 0,0 0 0,0 1 0,0-1 0,0 1 0,1-1 0,0 0 1,0 0-1,0 0 0,1 1 0,3 6 0,-3-13-13,1 0-1,-1 0 1,1 0 0,-1-1 0,0 1-1,0-1 1,0 1 0,0-1-1,0 0 1,-1 0 0,2-3 0,-1 3 1,-2 2-46,9-13-56,-1-1 0,2 2 0,0-1 0,0 1 1,1 1-1,1 0 0,13-11 0,-23 23 45,-1-1-1,0 1 1,1-1 0,-1 1-1,0 0 1,1 0 0,-1-1-1,0 1 1,1 0 0,-1 0-1,0 1 1,1-1 0,-1 0-1,1 0 1,-1 1 0,0-1-1,0 1 1,1-1 0,-1 1-1,0-1 1,0 1 0,1 0-1,-1 0 1,0-1 0,0 1-1,0 0 1,0 0 0,0 0-1,0 0 1,0 0 0,-1 0-1,1 1 1,0-1-1,-1 0 1,2 2 0,25 54 105,-21-44-103,11 40-2598,-9-26-2727,2 1-4028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04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94 1089,'0'0'6438,"0"-8"-4340,0-37 856,0 4 10476,0 58-12966,0 7-174,1 1 1,2-1-1,9 41 1,-9-52-259,1-1 0,0 0 1,1 1-1,0-2 0,1 1 0,1-1 1,-1 0-1,16 19 0,-21-30-29,-1 0 0,0 1 0,0-1 0,1 0 0,-1 0 0,0 0 0,1 1 0,-1-1-1,0 0 1,0 0 0,1 0 0,-1 0 0,0 0 0,1 1 0,-1-1 0,0 0 0,1 0 0,-1 0 0,1 0 0,-1 0 0,0 0 0,1 0-1,-1 0 1,0 0 0,1 0 0,-1 0 0,0-1 0,1 1 0,-1 0 0,0 0 0,1 0 0,-1 0 0,0 0 0,1-1 0,-1 1 0,0 0-1,0 0 1,1-1 0,-1 1 0,0 0 0,0 0 0,0-1 0,1 1 0,-1 0 0,0-1 0,0 1 0,0 0 0,0-1 0,1 1 0,-1 0-1,0-1 1,0 1 0,0 0 0,0-1 0,0 1 0,0 0 0,0-1 0,0 1 0,0-1 0,6-28 79,-6 25-36,16-173 163,-15 177-214,-1 0 0,0 0 0,0 0 0,0 0 0,1-1 1,-1 1-1,0 0 0,0 0 0,0 0 0,1 0 0,-1 0 0,0 0 1,0 0-1,0 0 0,1 0 0,-1 1 0,0-1 0,0 0 1,0 0-1,1 0 0,-1 0 0,0 0 0,0 0 0,0 0 0,1 0 1,-1 1-1,0-1 0,0 0 0,0 0 0,0 0 0,0 0 1,1 1-1,-1-1 0,0 0 0,0 0 0,0 0 0,0 0 1,0 1-1,0-1 0,0 0 0,0 0 0,0 0 0,0 1 0,0-1 1,0 0-1,0 0 0,0 1 0,0-1 0,0 0 0,0 0 1,0 0-1,0 1 0,0-1 0,7 17-32,3 11 94,1 0 1,25 46 0,-31-64-58,1 0 1,1-1 0,0 1 0,0-2 0,1 1-1,0-1 1,0 0 0,1-1 0,0 0-1,14 9 1,-20-14-4,0-1 0,0 1 0,-1-1-1,1 1 1,0-1 0,0 0 0,0 0 0,1 0 0,-1-1-1,0 1 1,0-1 0,0 0 0,0 0 0,0 0-1,1 0 1,-1 0 0,0-1 0,0 1 0,0-1 0,0 0-1,4-2 1,-4 1 1,1 0 0,-1 0 0,-1-1 0,1 0-1,0 1 1,-1-1 0,1 0 0,-1 0 0,0-1 0,0 1-1,0 0 1,0-1 0,-1 1 0,0-1 0,2-4 0,1-7 14,-1 0 0,0 0 1,-2 0-1,1-1 1,-2 1-1,0 0 0,-3-25 1,1 32 2,0-1 0,-1 0 0,0 1 1,0-1-1,-1 1 0,-8-14 0,10 18-60,0 0 0,-1 1 0,0-1 0,1 1 0,-1-1 0,0 1 0,-1 0 0,1 0 0,-1 0 0,1 0 0,-1 1 0,0 0 0,0-1 0,0 1 0,-6-2 0,10 4-118,0 0 0,0 0 1,-1 0-1,1 0 0,0 0 0,0 0 0,-1 0 1,1 0-1,0 0 0,0 0 0,-1 0 1,1 0-1,0 0 0,0 0 0,0 0 0,-1 0 1,1 0-1,0 0 0,0 0 0,-1 0 1,1 0-1,0 0 0,0 0 0,0 1 0,-1-1 1,1 0-1,0 0 0,-2 2-1465,2-2 1466,0 0-1,0 1 0,0-1 0,0 0 0,0 0 1,0 0-1,0 1 0,0-1 0,0 0 1,0 0-1,0 1 0,0-1 0,0 0 0,0 0 1,0 1-1,0-1 0,0 0 0,0 0 1,0 1-1,1-1 0,-1 0 0,0 0 0,0 0 1,0 1-1,0 20-8539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06.7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25 929,'0'-3'10621,"0"-15"3202,0 15-14549,-21 16-16234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07.6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81 129 1377,'0'0'8536,"2"-8"-6657,1-3-890,3-9-167,-5-4 5952,-10 20-2157,-13 7-3031,18 1-1524,0 1-1,0 0 1,0 0 0,1 0 0,-1 1 0,1-1 0,1 1-1,-1 0 1,1 0 0,0 0 0,-2 10 0,-10 70 546,12-69-557,-1 0-5,1 0 1,1 1-1,1-1 1,2 19-1,-2-33-43,0 0 1,1 0-1,-1 0 1,1 0-1,0 0 0,-1 0 1,2 0-1,-1 0 1,0-1-1,0 1 0,1 0 1,0-1-1,-1 1 1,1-1-1,0 1 0,0-1 1,0 0-1,1 0 0,-1 0 1,0 0-1,1 0 1,-1-1-1,1 1 0,0-1 1,0 0-1,-1 0 1,1 1-1,0-2 0,5 2 1,3 0-34,1-1 0,-1 0 1,0-1-1,1-1 0,-1 1 0,0-2 1,1 0-1,-1 0 0,0-1 0,0 0 1,-1-1-1,1 0 0,15-9 0,-19 9 11,-1 0 1,0-1-1,0 1 0,0-2 0,0 1 0,-1 0 0,0-1 0,0 0 0,0-1 0,-1 1 0,0-1 0,0 1 0,-1-1 0,0 0 0,0-1 1,-1 1-1,0 0 0,0-1 0,0 1 0,-1-1 0,0-9 0,0 2 25,-1 0-1,0 0 1,-1-1-1,-1 1 1,0 0-1,-1 1 1,-1-1-1,-6-16 1,8 26-6,0 0 0,-1 0 0,1 0 0,-1 0 0,-1 0 1,1 0-1,-1 1 0,1 0 0,-1-1 0,0 1 0,-1 1 0,1-1 1,-1 1-1,0-1 0,1 2 0,-1-1 0,-1 0 0,1 1 0,0 0 1,-1 0-1,1 0 0,-1 1 0,1 0 0,-11-1 0,11 2-58,1-1-1,0 1 1,0 0-1,-1 0 0,1 1 1,0 0-1,0-1 1,0 1-1,0 0 1,-1 1-1,1-1 0,1 1 1,-1 0-1,0 0 1,0 0-1,1 0 1,-1 1-1,1-1 0,-4 5 1,4-4-366,0 1-1,1 0 1,-1-1 0,1 1 0,0 0-1,0 0 1,-2 7 0,-4 37-6953,7-11-2739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08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0 9321,'0'0'10490,"-1"0"-10426,1 0 1,-1 0-1,1 0 1,-1 0-1,1 1 1,0-1 0,-1 0-1,1 0 1,-1 0-1,1 0 1,-1 1-1,1-1 1,0 0-1,-1 0 1,1 0-1,0 1 1,-1-1 0,1 0-1,0 1 1,-1-1-1,1 0 1,0 1-1,0-1 1,-1 0-1,1 1 1,0-1 0,0 1-1,0-1 1,0 0-1,-1 1 1,1-1-1,0 1 1,-2 10 338,0 0 0,1 1 0,0-1 0,1 0 1,0 0-1,3 16 0,-2 2 26,0-24-393,-1-1 0,1 0 0,-1 0 0,1 0 1,1 0-1,-1 0 0,0 0 0,1 0 0,0-1 0,0 1 0,0 0 1,0-1-1,1 1 0,-1-1 0,6 5 0,-6-6-37,-1-1 0,1 0 0,0 0 0,-1 0 0,1 0-1,0 0 1,0 0 0,0 0 0,0-1 0,0 1 0,0-1 0,0 1 0,0-1 0,0 0-1,0 0 1,0 0 0,0 0 0,0 0 0,0 0 0,0-1 0,0 1 0,0-1-1,0 1 1,0-1 0,0 0 0,0 0 0,0 0 0,-1 0 0,1 0 0,0 0-1,0 0 1,-1-1 0,1 1 0,1-3 0,7-7-774,0 0 0,-2-1 0,1 0 0,-2-1 0,10-18 0,-10 17-1365,12-24-5366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08.6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19 17232,'0'0'9930,"-16"-19"-13197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7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7 5733,'0'0'18413,"-3"-1"-17180,3 1-1187,0 0 1,0 0-1,0-1 1,0 1-1,0 0 1,0 0-1,1 0 1,-1 0-1,0 0 1,0 0-1,0 0 1,0 0-1,0 0 1,0 0-1,0 0 1,0-1-1,0 1 1,0 0-1,0 0 1,0 0-1,0 0 1,0 0-1,0 0 1,0 0-1,0 0 1,0-1-1,0 1 1,0 0-1,0 0 1,0 0-1,0 0 1,0 0-1,0 0 1,0 0-1,25-2 1365,13 2-1837,0 0-3453,-17 0-2029,-13 2-594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11.9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1 4228,'0'0'10191,"-2"4"-8824,-2 3-1036,1 1 1,0 0-1,0 0 1,1 1-1,0-1 1,1 0-1,0 1 1,0-1-1,1 1 1,0-1-1,0 1 1,1-1-1,0 1 1,1-1-1,0 0 1,0 0-1,1 1 1,-1-2-1,7 13 1,-8-19-383,1 0 0,-1 0 0,0 0 0,0 0 1,1 0-1,-1 0 0,1 0 0,-1 0 0,1-1 0,-1 1 0,1-1 1,-1 1-1,4 0 0,-4-1-341,1 0 0,-1 1 0,1-1 0,-1 0 0,1 0 0,-1 0-1,1-1 1,-1 1 0,1 0 0,-1 0 0,1-1 0,-1 1 0,1-1 0,2-1 0,6-9-5341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12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 12139,'0'0'9610,"-8"17"-15504,0 16-2562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15.0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270 0 8072,'0'0'14061,"-14"8"-13015,6-3-936,0 0 1,0 0-1,1 0 0,0 1 0,0 0 1,1 1-1,0-1 0,0 1 0,0 1 0,1-1 1,0 1-1,1 0 0,-1 0 0,1 0 1,1 0-1,-5 17 0,-31 100 571,6 1-1,6 2 1,5 1 0,6 1-1,0 135 1,16-238-686,1 0-1,2 0 1,0 0 0,2 0 0,13 45-1,-12-56-119,1 0-1,0-1 0,1 0 0,0-1 1,1 0-1,1 0 0,0-1 0,1 0 1,1 0-1,18 15 0,4-3-1301,2-2 0,0-1 0,1-2 0,1-1 0,70 23-1,13 3-6104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15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4548,'0'0'16555,"4"16"-15776,10 36 224,66 284 2544,-61-237-2939,10 155 0,-29-237-575,4 49 215,-10 125-1,4-172-242,-1 0 1,-1 0-1,-1-1 0,0 1 1,-1-1-1,-1 0 0,-1-1 1,0 0-1,-2 0 0,0 0 1,-13 15-1,7-18 346,6-9-3301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16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11627,'0'0'10735,"0"8"-9421,0 11-616,2 76 1852,-2-86-2414,1 0-1,0-1 1,1 1-1,0-1 1,0 1-1,1-1 1,0 0-1,8 15 1,-9-21-136,-1-1 0,1 0 0,0 0 0,0 0 0,0 0 0,-1 0 0,1-1 0,0 1 0,0 0 0,0-1 0,0 1 0,0-1 0,0 0 0,0 0 0,1 0 0,-1 0 0,0 0 0,0 0 0,2-1 0,40-9 69,58-47-4708,-50 28-5893,-32 17 1141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16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 7976,'0'0'15278,"0"31"-13548,0-1-225,0 5-672,0 5-417,0-3-384,0-2-32,0-3-576,-2-4-2403,-3-2-3171,5-7-2947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28.9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1 148 833,'0'-10'28828,"0"13"-28055,0 11-723,0 24 70,1 0 1,8 46-1,-7-72-112,0-1 0,1 1 0,1-1 0,0 0 0,1 0 0,0 0 0,0 0 0,1-1 0,0 0 0,1 0 0,12 13 0,-17-21-9,-2-1-1,1-1 1,-1 1 0,1-1 0,-1 1 0,0-1 0,1 0-1,-1 1 1,1-1 0,-1 1 0,1-1 0,0 0 0,-1 0-1,1 1 1,-1-1 0,1 0 0,-1 0 0,1 0 0,0 0-1,-1 1 1,1-1 0,0 0 0,-1 0 0,1 0 0,-1 0-1,2-1 1,-2 1-41,3-4 41,-1 0-1,0 0 1,1 0 0,0 1 0,0-1 0,0 1 0,7-6 0,1-3 26,-1-2 2,14-13-28,-20 23 2,-1-1-1,1 1 0,-2-1 1,1 0-1,0 0 0,-1 0 1,0-1-1,0 1 0,0 0 1,1-9-1,5-12-4,-1 9 22,-2 9 4,-1-1 1,-1 0-1,1 0 0,-2 0 1,1 0-1,-1-1 0,-1 1 1,1-17 1045,-1 66-1041,1-19-9,0-1 0,2 0 0,0 0 1,1 0-1,1 0 0,1-1 0,12 24 0,-16-36-27,1 0-1,1 0 1,-1-1 0,1 0-1,0 0 1,0 0 0,1 0 0,0-1-1,0 0 1,0 0 0,1-1-1,-1 0 1,1 0 0,0 0-1,0-1 1,1 0 0,-1-1-1,1 1 1,-1-1 0,1-1-1,0 1 1,8-1 0,-3 0 2,0 0 0,0-1 0,1 0 0,20-5 0,-28 4-19,0-1 0,0 0 0,-1 0 0,1-1 0,0 0 0,-1 0 0,0 0 0,1-1 0,-1 0 0,-1 0 0,9-7 0,-5 1 9,0 0 0,0-1 0,-1 0 0,-1 0 0,0 0 1,0-1-1,-1 0 0,0 0 0,-1-1 0,-1 1 0,0-1 0,0 0 1,-2 1-1,1-1 0,-2 0 0,0-17 0,-1 17 28,1 1 1,-2 0-1,0 0 0,0 0 0,-1 0 0,-1 0 0,0 0 1,0 1-1,-1 0 0,-1 0 0,0 0 0,0 1 0,-1-1 1,0 1-1,-1 1 0,0 0 0,-12-11 0,17 17-27,-1 1-1,1 0 0,-1 0 0,1 0 0,-1 0 1,0 0-1,0 1 0,0-1 0,0 1 1,0 0-1,0 1 0,0-1 0,-8 0 0,12 21-11871,2 7 2209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29.9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8 2434,'-2'-7'24012,"13"154"-22489,-5-105-1372,-3 0 0,-3 76 0,0-117-108,1 0 0,-1 0 1,0 0-1,0 1 1,0-1-1,0 0 1,0 0-1,-1 0 0,1 0 1,0 1-1,-1-1 1,1 0-1,0 0 1,-1 0-1,1 0 1,-1 0-1,0 0 0,1 0 1,-1 0-1,0 0 1,1 0-1,-1-1 1,0 1-1,0 0 0,0 0 1,0-1-1,0 1 1,0 0-1,0-1 1,0 1-1,0-1 1,0 1-1,0-1 0,0 0 1,0 1-1,-1-1 1,1 0-1,0 0 1,0 0-1,0 0 0,0 0 1,-2 0-1,0-1-4,0 0-1,1 0 0,-1 0 1,1-1-1,-1 1 0,1-1 1,0 1-1,0-1 0,0 0 1,0 0-1,0 0 1,0 0-1,0 0 0,0 0 1,1-1-1,-3-4 0,-3-9-136,2 1-1,-1-2 0,2 1 1,0 0-1,1-1 0,-1-27 1,1-53-4112,7 62-1492,13 4-3811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30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20339,'0'0'7816,"13"-6"-8073,-11 45-21427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31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56 130 8744,'0'0'8189,"4"-3"-7815,29-18 411,1 1 0,43-18 0,-17 9-6,-8 11 5587,-44 40-6390,-8-22 50,160 483 772,-79-224-507,-74-238-289,92 308 370,-85-268-261,-2 1 0,-3 0-1,2 93 1,-11-150-68,0-1 0,0 0 0,0 1 0,-1-1 0,1 0-1,-1 0 1,0 0 0,0 1 0,-1-1 0,1 0 0,-1 0 0,0-1-1,0 1 1,-3 4 0,0-3 30,-1 0-1,1 0 0,-1-1 1,1 0-1,-1 0 1,-1-1-1,-11 6 1,-24 10 149,0-2 0,-1-2 0,-1-2 1,-67 11-1,-36-7-2598,-2-14-8312,86-5 1415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8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29 6983,'0'0'11787,"50"-8"-10954,-27 1-641,-3 1-192,-5 1-160,-3 3-1858,-4 2-2883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33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3 448,'0'0'21931,"0"0"-21842,-1 0 0,1-1 0,0 1 1,-1 0-1,1 0 0,-1-1 1,1 1-1,0 0 0,-1 0 0,1 0 1,0 0-1,-1 0 0,1-1 1,-1 1-1,1 0 0,-1 0 1,1 0-1,0 0 0,-1 0 0,1 0 1,-1 0-1,1 0 0,0 0 1,-1 1-1,1-1 0,-1 0 1,1 0-1,0 0 0,-1 0 0,1 1 1,-1-1-1,1 0 0,-3 6 177,0-1 0,0 0 0,1 1 0,0-1 0,0 1 0,0 0 0,1 0 0,0 0 0,0 0 0,0 7 0,-3 11 300,-5 34 149,3-1 1,3 116 0,3-117-413,0-56-283,0 1-1,0-1 1,0 1-1,0-1 1,0 1 0,0-1-1,0 1 1,0-1-1,0 1 1,0-1 0,0 1-1,0-1 1,0 1-1,0-1 1,1 1 0,-1-1-1,0 0 1,0 1 0,1-1-1,-1 1 1,0-1-1,1 0 1,-1 1 0,0-1-1,1 0 1,-1 1-1,0-1 1,1 0 0,-1 1-1,1-1 1,0 0 0,15-5 309,22-26-123,-29 23-141,17-12-793,2 1 1,0 2-1,58-27 1,-49 28-4630,48-12 0,-27 12-3168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33.7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13517,'0'0'10629,"8"0"-9925,-4 0-610,0 1 0,1-1 0,-1 1 1,0 0-1,0 0 0,0 0 0,0 1 0,0-1 0,0 1 0,0 0 0,-1 0 0,1 0 0,-1 1 1,1-1-1,-1 1 0,0 0 0,0 0 0,0 0 0,0 0 0,-1 0 0,1 1 0,-1-1 0,0 1 0,0 0 1,0-1-1,0 1 0,-1 0 0,0 0 0,2 8 0,1 5-29,-1-1 0,-1 1 0,0-1 0,-1 1 0,-1 0 0,-3 25 0,2-36-31,0-1 0,0 0 0,-1 1 0,1-1 0,-1 0 0,0 0 0,-1 0-1,1 0 1,-7 9 0,7-12 64,0 0 0,0 1 0,0-1 0,0 0-1,0 0 1,-1 0 0,1 0 0,0-1 0,-1 1-1,0-1 1,1 1 0,-1-1 0,0 0 0,0 0-1,0 0 1,0 0 0,0-1 0,0 1 0,-5-1-1,11-15 122,1 10-258,1 1-1,-1-1 0,1 1 0,0 0 0,1 0 1,-1 0-1,1 1 0,-1 0 0,1 0 1,7-2-1,66-19-3681,-59 21-297,-1 0 0,35 1 0,1 2-5255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46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71 3651,'0'0'16961,"-5"-11"-15344,-16-37-432,16 37 523,5 16-928,3 91 428,23 144 0,37 94-267,-52-277-855,139 549 576,-149-598-469,-5-9-84,-14-18-63,-21-38-95,17 15 53,3 0 0,1-2 0,-20-78 0,-18-142-2,54 258-4,-15-88-75,4-1-1,4 0 1,5-129-1,4 219 71,0 0-1,1 0 0,-1 0 1,1 0-1,0 0 0,1 1 0,-1-1 1,1 0-1,0 1 0,0-1 1,1 1-1,-1 0 0,1 0 1,0 0-1,0 0 0,0 0 0,1 1 1,-1-1-1,1 1 0,0 0 1,0 0-1,5-2 0,-3 2-1,1 0 0,-1 0 0,1 1 0,0 0 0,0 1 1,0-1-1,0 1 0,0 1 0,0-1 0,0 1 0,0 1 0,1-1 0,-1 1 0,0 0 0,7 3 0,-6-1 0,0 0-1,-1 1 1,1 0-1,-1 0 1,1 1-1,-1 0 1,0 0 0,-1 1-1,0 0 1,0 0-1,0 0 1,0 1-1,-1 0 1,0 0 0,-1 1-1,6 10 1,3 7 5,-1 1 0,-2 1 0,13 47 0,-15-40 65,-1 1 0,2 53 0,-8-71-39,-1-1 0,0 1 0,-1-1-1,-1 1 1,-1-1 0,0 0 0,-9 25 0,9-33 22,-1 0 1,0 0-1,-1 0 0,1-1 1,-1 0-1,-1 0 1,0 0-1,0-1 1,0 1-1,-1-1 1,1-1-1,-1 1 1,-1-1-1,-13 7 1,10-7-44,0 0 1,-1-1-1,1-1 1,-1 0-1,0 0 1,0-2-1,0 1 0,0-1 1,0-1-1,-15-1 1,25 1-155,0 0 1,0-1-1,0 1 1,-1-1-1,1 1 1,0-1-1,0 0 1,0 0-1,1 0 1,-1 0-1,0 0 1,0 0-1,0 0 1,1-1-1,-1 1 1,1-1-1,-1 1 1,1-1-1,0 0 0,-1 1 1,1-1-1,0 0 1,0 0-1,0 0 1,0 0-1,1 0 1,-2-2-1,1 0-766,1 0 0,-1 0 1,0 0-1,1 0 0,0 0 0,0 0 0,0 0 0,1 0 0,-1 1 0,1-1 0,0 0 0,0 0 0,0 0 0,4-6 0,18-22-8828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47.0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20 1569,'0'0'19907,"-4"-3"-18193,4 3-1667,-1 0 0,1-1 1,0 1-1,0-1 0,-1 1 0,1 0 0,0-1 0,-1 1 1,1 0-1,-1-1 0,1 1 0,0 0 0,-1-1 1,1 1-1,-1 0 0,1 0 0,-1 0 0,1-1 1,-1 1-1,1 0 0,-1 0 0,1 0 0,-1 0 0,1 0 1,-1 0-1,1 0 0,-1 0 0,1 0 0,-1 0 1,1 0-1,-1 1 0,1-1 0,-1 0 0,1 0 1,-1 0-1,1 1 0,-1-1 0,-1 26 1085,2-16-1105,-2 58 1167,4 82 175,-1-135-1317,1-1 0,0 0 0,1 1 0,1-1 1,0-1-1,1 1 0,1-1 0,7 14 0,-11-23-59,1 0 0,0 0 0,0 0 0,0 0-1,1 0 1,-1-1 0,1 0 0,0 0 0,0 0 0,0 0-1,0 0 1,1-1 0,-1 0 0,1 0 0,5 2 0,-8-3 3,1-1 1,-1 1-1,0-1 1,1 0-1,-1 0 1,1 0-1,-1 0 1,0 0-1,1 0 1,-1-1-1,0 1 1,1-1-1,-1 1 1,0-1-1,0 0 1,1 0-1,-1 0 1,0 0-1,0-1 1,0 1 0,0-1-1,-1 1 1,1-1-1,0 1 1,-1-1-1,1 0 1,-1 0-1,1 0 1,-1 0-1,0 0 1,0 0-1,2-3 1,4-11 44,-1 0 0,-1-1 1,0 1-1,0-1 0,-2 0 1,2-20-1,-1-108 24,0 10-19,-4 134-48,0 1 0,0 0 0,0-1-1,0 1 1,0 0 0,0-1 0,0 1 0,0 0-1,1-1 1,-1 1 0,0 0 0,0-1 0,0 1-1,0 0 1,1 0 0,-1-1 0,0 1 0,0 0-1,1 0 1,-1-1 0,0 1 0,1 0 0,-1 0 0,0 0-1,0-1 1,1 1 0,-1 0 0,0 0 0,1 0-1,-1 0 1,1 0 0,-1 0 0,0 0 0,1 0-1,-1 0 1,0 0 0,1 0 0,-1 0 0,0 0 0,1 0-1,-1 0 1,0 0 0,1 0 0,-1 0 0,0 1-1,1-1 1,-1 0 0,0 0 0,1 0 0,-1 1-1,0-1 1,0 0 0,1 0 0,-1 0 0,0 1-1,0-1 1,0 0 0,1 1 0,-1-1 0,0 0 0,0 1-1,0-1 1,1 1 0,16 19-98,5 16 144,-2 0 1,-1 2-1,-3 0 0,22 72 1,27 167 400,-52-207-353,-4 2 0,-2-1 0,-7 130 1,0-190-62,-1 0 1,-1-1-1,0 1 1,0-1 0,-1 0-1,-1 1 1,1-1 0,-2-1-1,-9 19 1,10-24 6,1 1 0,0-1 0,-1 1-1,0-1 1,0 0 0,-1-1 0,1 1 0,-1-1-1,1 1 1,-1-2 0,0 1 0,0 0 0,-1-1-1,1 0 1,0 0 0,-1-1 0,1 1 0,-1-1-1,0 0 1,-5 0 0,2-1-42,1 1 0,-1-1 1,1-1-1,-1 1 0,1-1 1,0-1-1,-1 0 0,1 0 0,0 0 1,0-1-1,0 0 0,1-1 1,-1 0-1,1 0 0,0-1 0,0 1 1,0-2-1,0 1 0,1-1 1,0 0-1,0 0 0,-8-12 0,5 5-374,0 0-1,1-1 0,0 1 1,1-2-1,1 1 0,0-1 1,1 0-1,-6-28 0,6 6-3650,1-1-1,1-58 0,3 13-5552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47.4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10762,'0'-8'17501,"0"11"-16141,9 179-782,7-2 0,57 255 1,-65-388-593,2-1 1,2 0 0,2-1-1,2-1 1,28 57 0,-36-92-87,-33-15-18810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48.0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1 574 6246,'0'0'16074,"8"-20"-15807,-8 19-264,6-14 10,0 0-1,1 1 1,0-1-1,1 2 0,1-1 1,0 1-1,1 1 1,0-1-1,20-16 1,80-60-472,60-52-1987,-144 116 2232,0-1-1,-2-1 1,-2-1-1,23-35 1,-43 70 5005,1 24-4166,0-7-30,128 621 4706,-97-538-4981,-32-104-288,-2-3 27,0-14 5,-1-39-65,0 8-5,5-52 1,-2 83 3,0 1 1,0 0-1,1 0 0,1 0 1,0 1-1,1-1 0,1 1 1,9-17-1,-14 27 2,0 1-1,-1-1 1,1 1-1,0-1 1,0 1-1,0 0 1,0-1-1,0 1 0,0 0 1,1 0-1,-1 0 1,0 0-1,1 0 1,-1 0-1,0 0 1,1 1-1,-1-1 1,1 0-1,-1 1 1,1-1-1,0 1 1,-1-1-1,1 1 1,-1 0-1,1 0 1,0 0-1,-1 0 0,1 0 1,0 0-1,-1 0 1,1 0-1,0 1 1,-1-1-1,1 1 1,-1-1-1,1 1 1,-1 0-1,1-1 1,-1 1-1,1 0 1,-1 0-1,0 0 1,0 0-1,1 0 1,-1 1-1,0-1 1,0 0-1,0 0 0,1 2 1,6 7 53,0 1 0,-1-1 1,0 1-1,9 21 0,16 61 375,-28-76-734,0-1 0,2 1-1,0-1 1,1 0-1,0-1 1,1 0 0,19 26-1,-25-38-236,0-1-1,0 0 0,1 1 1,0-1-1,-1 0 1,1-1-1,0 1 0,0 0 1,0-1-1,4 2 1,20 1-7907,-9-4-647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48.4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39 108 3203,'0'0'12081,"-6"-16"-9433,-16-47-134,22 63-2450,0 0 1,0-1-1,0 1 0,0 0 0,0 0 1,0 0-1,0 0 0,0 0 0,0 0 1,0 0-1,0-1 0,0 1 0,0 0 1,0 0-1,0 0 0,0 0 0,0 0 1,0 0-1,0 0 0,0-1 1,0 1-1,0 0 0,0 0 0,0 0 1,0 0-1,0 0 0,0 0 0,0 0 1,0 0-1,0-1 0,0 1 0,0 0 1,-1 0-1,1 0 0,0 0 0,0 0 1,0 0-1,0 0 0,0 0 0,0 0 1,0 0-1,0 0 0,-1 0 1,1 0-1,0 0 0,0 0 0,0 0 1,0 0-1,0 0 0,0 0 0,0 0 1,-1 0-1,1 0 0,0 0 0,0 0 1,0 0-1,0 0 0,0 0 0,0 0 1,0 0-1,-1 0 0,1 0 0,0 0 1,0 0-1,0 0 0,0 0 1,0 0-1,0 1 0,-3 11 857,0 19-809,3-2 562,-1 0-270,2-1 0,0 1-1,2 0 1,8 33-1,-10-55-397,2 1-1,-1-1 0,1 0 0,0 0 1,0 0-1,1 0 0,0-1 0,0 1 1,0-1-1,1 0 0,0 0 0,1-1 0,-1 1 1,1-1-1,0 0 0,0-1 0,0 1 1,1-1-1,0-1 0,-1 1 0,9 2 0,-13-5-19,1 0-1,0-1 1,-1 1-1,1 0 0,-1-1 1,1 0-1,0 1 0,-1-1 1,1 0-1,0-1 0,0 1 1,-1 0-1,1-1 0,-1 1 1,1-1-1,0 0 1,-1 0-1,0 0 0,1 0 1,-1-1-1,1 1 0,-1 0 1,0-1-1,0 0 0,0 1 1,0-1-1,0 0 0,0 0 1,-1 0-1,1-1 1,-1 1-1,1 0 0,-1 0 1,0-1-1,0 1 0,0-1 1,0 1-1,1-4 0,3-9 29,-1-1 0,0 0 0,-1 0 0,2-32 0,-4 44-11,1-28 26,0-1-1,-2 1 1,-6-52-1,5 80-23,0 0 0,0 0 0,-1 0 1,0 0-1,1 0 0,-1 1 0,0-1 0,-1 1 0,1-1 0,-1 1 0,1 0 0,-5-4 0,6 6-13,-1 0-1,1 0 0,-1 0 0,1 0 0,-1 0 0,1 0 0,-1 0 0,0 0 0,1 1 0,-1-1 0,0 0 1,0 1-1,1 0 0,-1-1 0,0 1 0,0 0 0,0 0 0,1 0 0,-1 0 0,0 0 0,0 1 0,0-1 0,1 0 1,-1 1-1,0 0 0,0-1 0,1 1 0,-1 0 0,1 0 0,-1 0 0,-2 2 0,-2 2-11,0 0 0,1 1 0,0 0 0,0 0 0,1 0 0,-1 1 0,1 0 0,0 0 0,1 0 0,-5 14 0,-6 32-1681,9-5-3862,8-22-1099,14-9-2793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48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35 833,'0'0'23590,"0"-1"-23557,0 1-1,0 0 1,0 0-1,0 0 1,-1-1 0,1 1-1,0 0 1,0 0-1,0 0 1,0-1-1,0 1 1,0 0 0,0 0-1,-1 0 1,1 0-1,0 0 1,0-1 0,0 1-1,0 0 1,-1 0-1,1 0 1,0 0-1,0 0 1,0 0 0,-1 0-1,1 0 1,0 0-1,0 0 1,0 0-1,-1 0 1,1 0 0,0 0-1,0 0 1,0 0-1,-1 0 1,1 0 0,0 0-1,0 0 1,0 0-1,-1 0 1,1 0-1,0 0 1,0 0 0,0 0-1,0 0 1,-1 0-1,1 1 1,0-1-1,0 0 1,0 0 0,0 0-1,0 0 1,-1 0-1,1 1 1,0-1 0,0 0-1,0 0 1,0 0-1,0 1 1,0-1-1,0 0 1,0 0 0,0 0-1,0 1 1,0-1-1,-1 0 1,1 0 0,4 16 412,0-1 0,0 0 0,1 0 1,10 20-1,8 22 291,-7 2-249,-12-41-405,1 0 0,0-1-1,1 0 1,1 0 0,16 29-1,-23-46-80,0 1-1,0-1 0,0 0 1,1 1-1,-1-1 1,0 0-1,0 1 0,0-1 1,1 1-1,-1-1 1,0 0-1,1 1 0,-1-1 1,0 0-1,1 0 0,-1 1 1,0-1-1,1 0 1,-1 0-1,0 1 0,1-1 1,-1 0-1,1 0 1,-1 0-1,0 0 0,1 0 1,-1 0-1,1 0 1,-1 1-1,1-1 0,-1 0 1,0 0-1,1-1 0,-1 1 1,1 0-1,-1 0 1,1 0-1,-1 0 0,0 0 1,1 0-1,-1-1 1,1 1-1,-1 0 0,0 0 1,1 0-1,-1-1 1,0 1-1,1 0 0,-1-1 1,0 1-1,0 0 0,1-1 1,-1 1-1,0 0 1,0-1-1,1 1 0,-1 0 1,0-2-1,11-29 73,-9 24-35,26-116 101,-23 93-151,1 1 0,1 0 1,2 0-1,1 0 1,14-28-1,-24 56 9,1 0 0,-1 0 0,1 0 0,0 0 1,-1 0-1,1 0 0,0 0 0,-1 0 0,1 0 0,0 1 0,0-1 0,0 0 0,0 0 0,0 1 1,0-1-1,0 1 0,2-2 0,-3 2 1,1 0 0,0 1 0,-1-1 1,1 0-1,-1 0 0,1 0 0,0 0 0,-1 0 0,1 1 1,-1-1-1,1 0 0,-1 0 0,1 1 0,-1-1 1,1 0-1,-1 1 0,1-1 0,-1 1 0,1-1 0,-1 1 1,1-1-1,-1 1 0,1 0 0,18 45-4,-13-28 60,16 40-498,27 115-1,-17-13-7554,-19-68-105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0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3629 1 15407,'0'0'7751,"-3"1"-6689,1 1-985,-1 0 0,1 0 0,1 0 0,-1 0-1,0 0 1,0 0 0,1 0 0,-1 1 0,1-1 0,0 0-1,0 1 1,0-1 0,0 1 0,0 0 0,0-1 0,1 1-1,-1 0 1,1-1 0,0 1 0,0 0 0,0-1 0,0 6-1,-1 8 207,-34 229 1668,-109 389 1,-304 625-970,392-1138-979,-6-4 1,-83 121-1,50-85-3,91-147 1,4-5 2,-1 1-1,0 0 1,0-1-1,1 1 0,-1 0 1,-1-1-1,1 1 1,0-1-1,0 0 0,0 1 1,-1-1-1,1 0 1,-1 0-1,1 0 1,-1 0-1,1 0 0,-1 0 1,0 0-1,1 0 1,-1-1-1,0 1 0,0-1 1,-2 1-1,4-1 126,-46 0 262,-486 28 21,-448 22-486,419 6-95,536-52 169,0 1 1,0 1 0,1 1 0,0 1 0,-24 12 0,15-6-80,-51 13 0,76-24-197,-1-2-1,0 1 1,0-1-1,1-1 1,-1 1-1,0-1 1,-17-3 0,-12-12-5176,34 13 4114,1-1 0,0 0 0,-1 0 0,1 0-1,0 0 1,0 0 0,-4-7 0,-8-15-11671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0.6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548 0 16047,'0'0'8285,"0"4"-6534,-2 4-1439,-1-1-1,0 1 0,0-1 1,0 0-1,-1 0 0,1 0 0,-10 11 1,-43 48-45,43-51 40,-73 72 723,-3-4 0,-173 121 1,261-203-1026,1-1 0,-1 1 0,1-1 0,-1 0 0,1 1 0,-1-1 0,1 1 0,-1-1 0,1 1 0,0-1 0,-1 1 0,1-1 0,0 1 0,-1 0 0,1-1 0,0 1 0,0-1 0,0 1 0,-1 0 1,1-1-1,0 1 0,0 0 0,0-1 0,0 1 0,0 0 0,0-1 0,0 1 0,0 0 0,1 0 0,14 18 146,38 12 58,-42-25-192,89 45-17,3-5 0,187 57 0,-281-100-1676,11 1-8489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32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7399,'0'0'5055,"10"-4"-4740,18-6 322,1 2 0,0 1 0,0 1 0,45-3 0,136 0 1480,-149 8-1792,852 21 951,890 36-1319,-1621-64-18,193-33-1,42-4-2,-335 40-388,147-6-4856,-214 11-1327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9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3 118 8968,'0'0'11627,"0"2"-10180,0 36 183,-2-14-1058,2 0 0,1 0 1,0 0-1,10 42 0,-10-61-568,0 0 1,1-1-1,-1 1 1,1-1-1,0 0 0,0 1 1,0-1-1,1 0 1,0 0-1,-1-1 1,1 1-1,1-1 1,-1 1-1,0-1 0,1 0 1,0 0-1,0 0 1,0-1-1,0 1 1,0-1-1,0 0 1,0 0-1,1-1 0,-1 1 1,1-1-1,-1 0 1,1 0-1,0 0 1,0-1-1,8 0 1,-9 0-47,0-1 1,0 0-1,0 0 1,0-1 0,-1 1-1,1-1 1,0 0-1,-1 0 1,1 0 0,-1 0-1,1-1 1,-1 1 0,0-1-1,0 0 1,0 0-1,-1 0 1,1-1 0,-1 1-1,4-7 1,3-4-131,-1 0 0,-1 0 0,10-28-1,-11 21 148,-1 1-1,-1-1 1,-1 0-1,0 0 1,-2 0-1,0-1 1,-2 1-1,-5-40 1,-3 34-77,9 26 183,0 0 0,-1 0 1,1 0-1,-1 0 0,1 0 1,-1 0-1,1 0 0,-1 0 1,0 0-1,1 0 0,-1 1 1,0-1-1,0 0 0,0 0 1,1 1-1,-1-1 0,0 1 1,0-1-1,0 1 0,0-1 1,-2 0-1,3 16 180,4 57-180,26 140-1,-18-153-64,-3 0 0,-3 1 0,-1 115 0,-7-169-10,1-1 0,-1 1 1,0-1-1,0 1 1,0-1-1,-1 0 0,0 0 1,0 0-1,0-1 1,-1 1-1,1-1 0,-1 1 1,0-1-1,-1 0 0,1-1 1,-1 1-1,1-1 1,-1 0-1,0 0 0,0 0 1,-10 3-1,1 0 2,1-1 0,-1 0 0,0-1-1,-1 0 1,1-1 0,-1-1 0,-21 1-1,35-3-51,-1 1 0,0-1-1,0 0 1,0 0-1,0-1 1,0 1-1,0 0 1,0 0 0,0-1-1,1 0 1,-1 1-1,0-1 1,0 0-1,1 0 1,-1 1 0,0-1-1,1-1 1,-1 1-1,1 0 1,-1 0-1,-1-3 1,1 1-213,1 0 1,0-1-1,0 0 0,0 1 1,0-1-1,0 0 0,1 1 1,0-1-1,0 0 0,0-6 1,0 7-178,0 0 1,0 0-1,0 1 0,1-1 1,-1 0-1,1 0 1,-1 0-1,1 0 1,0 0-1,0 0 1,1 1-1,-1-1 1,1 0-1,-1 1 1,1-1-1,0 1 0,-1-1 1,4-2-1,26-21-7557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2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338 1 3043,'0'0'11862,"6"2"-10117,23 12 7165,-30-8-7193,-10 4-2310,11-10 1092,-210 142 655,88-64-883,94-61-89,27-16 37,1-25-19427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6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55 169 769,'0'0'22442,"-9"8"-20643,-25 22-464,33-29-1271,0 0 1,0 0-1,0 0 1,0-1-1,0 1 1,1 0-1,-1 0 1,0 0-1,1 0 1,-1 1-1,1-1 1,-1 0-1,1 0 1,-1 0-1,1 0 1,0 0-1,0 1 1,0-1-1,-1 0 0,1 0 1,1 3-1,-1-3-37,1 0 0,-1-1 0,1 1-1,-1 0 1,1 0 0,0 0 0,-1-1-1,1 1 1,0 0 0,0-1-1,0 1 1,-1-1 0,1 1 0,0-1-1,0 1 1,0-1 0,0 0 0,0 1-1,2-1 1,48 4 156,-49-4-146,9-1-28,0-1 0,0 0 1,-1-1-1,1-1 1,0 1-1,-1-2 0,0 1 1,0-1-1,0-1 1,-1 0-1,0 0 0,13-12 1,-15 12-21,0 1 0,-1-1 1,0 0-1,0 0 1,-1-1-1,1 0 0,-2 0 1,1 0-1,-1-1 0,0 1 1,0-1-1,-1 0 0,0 0 1,-1-1-1,1 1 1,-2 0-1,2-10 0,-3 16 11,0 1-1,0-1 1,0 1 0,0-1-1,-1 0 1,1 1-1,-1-1 1,1 0-1,-1 1 1,1-1 0,-1 1-1,0-1 1,0 1-1,0 0 1,0-1-1,0 1 1,0 0 0,0-1-1,0 1 1,0 0-1,0 0 1,-1 0 0,-1-1-1,0 0-2,-1 1 0,1 0-1,-1-1 1,0 1 0,1 1 0,-1-1 0,0 0-1,1 1 1,-1 0 0,-5 0 0,1 0 3,0 1 0,0 0 1,0 0-1,0 1 0,1 0 0,-1 0 1,0 1-1,1 0 0,-14 8 1,13-5-3,0 1 1,0 0 0,1 1 0,0 0 0,0 0-1,1 0 1,0 1 0,1 0 0,0 0 0,0 0-1,1 1 1,-6 17 0,6-11 11,0 0 0,1 0 0,0 0 0,1 1 0,1-1 0,1 1 0,3 23 0,-3-37-12,0 0 0,1 0 0,0 0 0,-1-1 0,1 1 0,0 0 0,1 0 0,-1-1 0,0 1 0,1-1 0,-1 1 0,1-1 0,0 0 0,0 0 0,0 0 0,0 0 0,0 0 0,1 0 0,2 2 0,0-1 10,1 0 0,-1-1 0,1 0 0,0 0-1,-1 0 1,1-1 0,0 1 0,12 0 0,-3-2-376,0 0 1,-1 0-1,1-1 1,-1-1-1,1-1 0,-1 0 1,18-7-1,2-5-3039,-2-1 0,0-2 0,31-24-1,-15 9-2501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6.3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71 86 3555,'0'0'11846,"5"-16"-9096,15-54 6162,-20 81-7642,-5 22-1422,-27 74 655,-14 56 419,41-138-3374,2 0 0,-1 39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6.6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12876,'0'0'12844,"83"92"-12299,-43-66-321,3-2-224,7-6-352,4-6-1218,10-5-1184,2-3-1987,-6-4-2113,-4 0-3364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6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201 46 11050,'0'0'7848,"-17"-8"-5446,-57-25-373,72 32-1939,0 0 0,1 1 0,-1-1 0,0 1 0,0-1 0,0 1 0,0 0 0,0 0 0,1 0 0,-1 0 0,0 0 0,0 0 0,0 0 0,0 1 0,0-1 0,1 1 0,-1-1 0,0 1 0,0 0 0,1 0 0,-1 0 0,0 0 0,1 0 0,-1 0 1,1 0-1,-1 0 0,-1 3 0,0 0 13,-1 1 1,1-1 0,0 1 0,1 0 0,-1 1 0,-2 6 0,2-3 102,-4 8-56,1 0 0,1 0-1,1 1 1,0 0 0,1 0 0,1 0 0,1 0 0,1 0 0,0 0 0,1 1 0,5 20 0,-5-34-152,1-1 1,0 0 0,0 0-1,1 0 1,-1 0 0,1-1-1,0 1 1,0-1 0,0 1 0,1-1-1,-1 0 1,1 0 0,-1-1-1,1 1 1,0-1 0,0 1-1,5 1 1,-6-3-27,-1 0-1,0 0 0,1 0 1,-1 0-1,1 0 1,0 0-1,-1-1 1,1 1-1,-1-1 1,1 0-1,0 0 1,-1 0-1,1 0 1,0 0-1,-1 0 1,1-1-1,0 1 1,-1-1-1,1 0 1,-1 0-1,1 0 1,-1 0-1,1 0 1,-1-1-1,0 1 1,0-1-1,0 1 1,0-1-1,0 0 1,2-2-1,3-6 9,-1 0-1,-1 0 0,0 0 1,0-1-1,-1 1 1,0-1-1,-1 0 1,-1-1-1,3-18 0,-1-11 141,-3-56 0,-2 53-79,3 54 48,0-1-1,1 0 1,0 0 0,0 0 0,9 16-1,0 2-1,-7-16-199,0 0 1,0 0-1,1 0 0,0-1 0,13 17 0,15 2-3673,-29-27 2613,-1 0 0,1 0 0,-1 0 0,1 0 0,0-1 0,-1 0 0,9 1 0,11-1-7406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7.4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12 107 8904,'0'0'13677,"-4"12"-12860,1 7-497,1-1 1,0 1-1,1 0 0,1 0 1,1 0-1,1 0 0,0 0 1,2-1-1,5 22 0,-6-30-194,13 44 324,-15-51-433,0 1 1,0-1-1,1 0 1,0 0-1,-1 1 0,1-1 1,0 0-1,0-1 1,1 1-1,-1 0 0,5 4 1,4-45-568,22-211 812,-33 249-263,0 0 0,0-1 0,0 1 1,0-1-1,0 1 0,0 0 0,0-1 1,0 1-1,1 0 0,-1-1 0,0 1 0,0-1 1,0 1-1,0 0 0,0-1 0,1 1 1,-1 0-1,0-1 0,0 1 0,1 0 1,-1 0-1,0-1 0,0 1 0,1 0 0,-1 0 1,0-1-1,1 1 0,-1 0 0,0 0 1,1 0-1,-1 0 0,0-1 0,1 1 1,8 9-50,4 21 46,5 26 237,17 48 572,-30-93-736,0 0 0,1 0 0,0 0 0,0-1 0,1 0 0,14 15 0,-19-23-70,-1-1 0,1 1 0,-1-1 0,1 1 0,0-1 0,-1 0 0,1 0 0,0 0 0,0 0 0,0 0 0,0 0 0,0 0 0,0-1 0,0 1 0,3 0 0,-3-1-1,-1-1 0,0 1 1,0 0-1,1 0 0,-1-1 0,0 1 0,0-1 1,1 1-1,-1-1 0,0 1 0,0-1 0,0 0 1,0 1-1,0-1 0,0 0 0,0 0 0,0 0 0,1-2 1,3-5-7,0 0 1,-1 0 0,0 0 0,-1 0 0,5-17 0,-4 11 15,21-71-313,13-93 1,-21 92 133,-17 86 176,0 0 0,0 0 0,0 0 0,0 0 0,1 0 0,-1 0 0,0 0 0,0 1-1,0-1 1,0 0 0,0 0 0,0 0 0,0 0 0,0 0 0,0 0 0,1 0 0,-1 0 0,0 0 0,0 0-1,0 0 1,0 0 0,0 0 0,0 0 0,0 0 0,0 0 0,1 0 0,-1 0 0,0 0 0,0 0 0,0 0 0,0 0-1,0 0 1,0 0 0,0 0 0,1 0 0,-1 0 0,0 0 0,0 0 0,0 0 0,0 0 0,0 0 0,0 0 0,0 0-1,0 0 1,0-1 0,1 1 0,-1 0 0,0 0 0,0 0 0,0 0 0,0 0 0,0 0 0,0 0 0,0 0 0,0-1-1,0 1 1,7 19 167,5 27 300,-3 2-1093,39 148 3959,-11-103-6732,-28-75 61,1-1 1,1-1-1,12 17 0,-13-22-4883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7.9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67 302 7431,'0'0'15444,"1"0"-15391,-1-1 0,0 1 0,1 0 0,-1 0 0,0-1 0,1 1-1,-1 0 1,0 0 0,1 0 0,-1 0 0,1 0 0,-1 0 0,1-1 0,-1 1 0,0 0 0,1 0 0,-1 0 0,1 0 0,-1 0 0,0 1 0,1-1-1,-1 0 1,1 0 0,-1 0 0,0 0 0,1 0 0,-1 1 0,1-1 0,-1 0 0,0 0 0,1 0 0,-1 1 0,0-1 0,1 0 0,-1 1-1,0-1 1,0 0 0,1 1 0,-1-1 0,0 0 0,0 1 0,0-1 0,1 0 0,-1 1 0,0-1 0,0 1 0,7 13 267,0 0 1,-1 1-1,-1 0 1,7 30 0,-3-14-147,-2-2 76,0-1 0,-2 1 0,-1 0 0,0 49 0,-4-86-201,-1 1 0,0-1 0,-1 1 1,0-1-1,-5-11 0,-4-19-40,2-33-266,3 0 0,6-103 0,0 137 35,0 19 82,1-1 1,1 1-1,1 0 1,7-28-1,-9 43 128,-1-1 0,1 1-1,0 0 1,0-1-1,1 1 1,-1 0 0,1 0-1,0 0 1,-1 0-1,1 0 1,0 1 0,1-1-1,-1 1 1,0-1-1,1 1 1,0 0 0,-1 0-1,1 0 1,0 0-1,0 0 1,0 0 0,0 1-1,0 0 1,1-1-1,-1 1 1,0 1 0,1-1-1,-1 0 1,0 1-1,1 0 1,6 0 0,-8 0 5,-1 1 1,1-1 0,0 1 0,-1 0 0,1-1 0,0 1 0,-1 0 0,1 0 0,-1 0 0,0 0 0,1 1 0,-1-1 0,0 0 0,0 1 0,0-1 0,0 0 0,0 1 0,0-1 0,0 1 0,0 0 0,0-1 0,-1 1 0,1 0 0,-1-1 0,1 1 0,-1 0 0,1 3 0,3 54 339,-4-53-257,0 3 73,0 1 0,0-1 0,-1 0 1,0 0-1,-1 0 0,0 0 0,0-1 1,-1 1-1,0 0 0,-1-1 0,1 0 1,-2 0-1,1 0 0,-1 0 0,0-1 1,-1 1-1,0-1 0,0-1 0,0 1 1,-1-1-1,0 0 0,-13 8 0,11-7-49,0-1 0,-1 0-1,0-1 1,0 0 0,0 0 0,0-1-1,-21 5 1,-16-7-2483,41-5-2475,5-8-4276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8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5958,'0'0'7943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8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21 8584,'0'0'16368,"-39"-20"-16368,47 38-10058,2 3 4581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9.0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52 6662,'0'0'15823,"-27"12"-15823,27-22-3171,14-12-1473,19-10-2787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38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12 325 4452,'0'0'7506,"-3"-2"-5413,-5-9 586,12 5 1353,27 6 1922,-10 1-7451,12-1 1513,218 0 643,261-34 0,97-30-547,66-10 27,-447 40-91,379-44 59,-159 60 32,-416 16-2602,3 0-3584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9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487 140 1441,'0'0'11782,"-10"-19"-9759,-37-61 892,45 77-2698,-1 0-1,1 0 1,-1 0-1,0 0 1,0 0-1,0 1 1,0-1-1,0 1 1,-1 0-1,1 0 1,-1 0-1,0 0 1,1 1-1,-1-1 1,0 1-1,0 0 1,0 0-1,0 0 1,0 1-1,0 0 1,0-1-1,0 1 1,0 1-1,-6 0 1,-4-1 552,6 1-599,0 0-1,0 1 1,1 0-1,-1 0 1,1 1-1,0 0 1,0 0-1,0 0 1,0 1-1,0 0 1,1 1-1,0 0 1,0-1 0,0 2-1,0-1 1,1 1-1,0 0 1,0 0-1,0 0 1,-4 10-1,-9 13 201,1 1 0,1 1 0,-13 40-1,6-8 54,3 1-1,3 1 1,3 1-1,3 0 1,2 0-1,0 87 1,9-143-403,0 1 0,1-1 0,0 0 0,1 1-1,0-1 1,0 0 0,1 0 0,7 15 0,-8-20-40,1-1-1,0 1 1,0 0 0,1-1-1,-1 0 1,1 0 0,0 0-1,0 0 1,0-1 0,1 0-1,-1 1 1,1-2 0,0 1-1,0 0 1,0-1 0,0 0-1,9 3 1,0-2-357,0 0-1,0-1 1,-1-1-1,1 0 1,0-1 0,0 0-1,0-1 1,0-1-1,0 0 1,20-6 0,-12 2-1639,0-2 0,0-1 1,21-11-1,9-11-5912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7:59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80 5830,'0'0'20734,"-9"-7"-19213,3 1-1306,-17-11 308,15 21-305,4 16 6,8 44 127,3 1 0,2-1-1,4-1 1,20 64 0,-23-90-274,-10-157-750,3 33 567,-4 58 40,5-90-252,-3 105 214,1 0-1,1 0 0,0 0 1,1 1-1,0-1 1,9-16-1,-12 28 90,-1 0-1,1 1 1,0-1 0,0 1 0,1-1-1,-1 1 1,0 0 0,0-1-1,1 1 1,-1 0 0,1 0 0,-1 0-1,1 0 1,-1 0 0,1 0 0,-1 0-1,1 0 1,0 1 0,0-1-1,-1 1 1,1-1 0,0 1 0,0 0-1,0 0 1,0 0 0,-1 0-1,1 0 1,0 0 0,0 0 0,0 1-1,2 0 1,-1 0-2,-1-1 0,1 1 0,-1 1 1,1-1-1,-1 0 0,0 0 0,1 1 0,-1-1 0,0 1 0,0 0 0,0 0 0,0 0 1,-1 0-1,1 0 0,0 0 0,-1 0 0,1 1 0,-1-1 0,0 0 0,2 5 0,-2-2 88,0-1 0,0 1-1,0 0 1,-1 0-1,0 0 1,0-1-1,0 1 1,0 0 0,-1 0-1,0 0 1,0-1-1,0 1 1,0 0-1,-1-1 1,0 1 0,0-1-1,0 0 1,0 1-1,-1-1 1,0 0-1,0 0 1,0-1 0,0 1-1,0-1 1,-1 1-1,-4 2 1,0 0-182,0-1 1,0 0 0,0-1-1,-1 1 1,1-2-1,-1 1 1,0-1-1,0-1 1,0 0 0,0 0-1,-1 0 1,-17-1-1,34-14-7635,16-9 22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00.0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180 1 9033,'0'0'17472,"-15"23"-16244,-7 11-759,2 1-1,2 0 1,1 1 0,-13 41-1,16-34-114,2 1 0,2 0 0,1 0 0,3 1 0,2 0 0,2 78-1,2-119-385,0 0 0,0 1-1,0-1 1,1 0 0,0 0-1,0 1 1,0-1 0,0 0-1,1 0 1,0 0 0,-1 0-1,1-1 1,1 1 0,-1 0-1,1-1 1,-1 1 0,1-1-1,0 0 1,0 0 0,0 0-1,1 0 1,-1-1 0,1 1-1,-1-1 1,1 0 0,0 0-1,0 0 1,0-1-1,0 1 1,0-1 0,0 0-1,0 0 1,0 0 0,1-1-1,-1 0 1,0 0 0,9 0-1,2-2-910,-1 0 0,1-1 0,0 0 0,-1-2 0,0 1-1,0-2 1,0 0 0,-1 0 0,22-15 0,17-18-7583,-2-1-4072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00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 16303,'0'0'11425,"-4"20"-10064,-5 46-552,3 1-1,3 1 1,8 90 0,-2-129-763,0 9-289,2 0 1,1-1 0,19 63-1,-24-98 807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00.6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1 204 17200,'0'0'10346,"62"-47"-9962,-12 27-352,5-3-32,3 3-320,9-1-737,1 3-1569,7 1-1602,-9-2-2723,-10 1-4772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01.0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1 12780,'0'0'11632,"5"20"-10174,49 147 973,12 36-1014,-55-163-1045,-2 1 0,8 84 1,-16-106-314,0 0 0,-2 1 0,0-1 0,-1 0 0,-1 0 1,-10 34-1,9-43-154,0 0-1,-1 0 1,0 0 0,-1-1 0,0 1 0,0-1 0,-1-1-1,0 1 1,-1-1 0,0-1 0,0 1 0,-1-1-1,-10 6 1,-40 21-3471,-9-4-4591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04.6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0 320,'-14'4'30194,"13"99"-29422,0 21-194,19 170-1,-16-302-6835,-2-19-1737,0-1-2217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05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13 113 128,'-12'7'28096,"105"-4"-26958,-62 0-1072,0-2 0,0-1 1,0-1-1,0-2 0,0-1 0,39-10 1,-5-8-35,-35 11-6,1 0 0,1 2-1,0 2 1,0 1 0,62-4-1,-34 10 808,-69-15-2974,0 10 1607,0-1-7791,19 4 4992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06.8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292 65 448,'2'-7'24823,"2"-22"-22986,-5 27-1781,0 1-1,0-1 0,0 0 1,-1 0-1,1 1 0,-1-1 1,1 1-1,-1-1 0,1 1 0,-1-1 1,0 1-1,0 0 0,1 0 1,-1 0-1,0 0 0,0 0 1,0 0-1,0 1 0,0-1 1,0 1-1,-1-1 0,1 1 1,0 0-1,0 0 0,0 0 1,-3 0-1,-3-1-1,-1 1 0,1 0 1,0 0-1,-1 1 0,1 0 1,-8 2-1,9 0-49,1 0 0,0 1-1,0 0 1,0 0 0,0 0 0,1 1 0,-1 0-1,1 0 1,0 0 0,1 0 0,-1 1-1,-6 11 1,0 2 7,0 0-1,-14 39 0,12-19 22,1 1 0,2 0 0,2 0-1,2 1 1,1-1 0,2 63 0,3-97-24,0 0 1,1 0-1,-1-1 1,1 1-1,0 0 1,1-1-1,-1 1 1,1-1-1,1 1 1,-1-1-1,0 0 1,1 0-1,0 0 1,1 0-1,-1-1 1,1 1-1,7 6 1,-4-5 7,1 0 1,-1-1 0,1-1-1,0 1 1,0-1 0,1-1-1,-1 1 1,1-1 0,0-1-1,13 3 1,-4-2-125,1-1-1,-1-1 1,0-1-1,1 0 1,-1-2-1,1 0 1,-1 0-1,0-2 1,0 0-1,32-13 1,47-34-4242,-66 31-476,-2-3-4077,-18 13 505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07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1 105 288,'0'0'18583,"0"-7"-16127,1-15-551,0 30 448,4 48-515,46 244 260,-54-314-1991,-7-40-131,-6-103 0,16 142-27,0-1 1,1 0-1,1 0 0,0 1 0,2-1 1,-1 1-1,8-17 0,-9 28 28,0-1-1,0 1 0,0-1 1,1 1-1,0 0 1,0 0-1,0 0 1,0 1-1,1-1 1,-1 1-1,1-1 1,0 1-1,0 1 1,0-1-1,1 0 1,-1 1-1,0 0 1,1 0-1,0 0 1,-1 1-1,1-1 1,0 1-1,0 0 1,0 1-1,0-1 1,8 1-1,-11 0 16,0 0-1,0 0 1,0 0-1,0 0 1,0 0 0,0 0-1,0 0 1,0 1-1,0-1 1,0 1-1,0 0 1,-1 0 0,1-1-1,0 1 1,0 0-1,-1 0 1,1 1 0,-1-1-1,1 0 1,-1 0-1,1 1 1,2 2 0,-3 0 18,1 1 1,-1-1 0,0 0 0,0 0 0,0 0-1,0 1 1,-1-1 0,1 1 0,-2 7 0,1-8 38,-1 0 1,0 0-1,0 0 1,0 0-1,0-1 1,-1 1-1,1 0 1,-1-1 0,0 1-1,0-1 1,-1 1-1,1-1 1,-1 0-1,1 0 1,-1 0 0,0 0-1,0-1 1,0 1-1,0-1 1,-1 0-1,1 0 1,-1 0-1,0 0 1,1 0 0,-5 0-1,-1 2-461,0-1-1,0 0 1,0-1 0,0 0-1,-1 0 1,1-1 0,0 0 0,-1-1-1,-17-1 1,10-5-6683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39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19 9513,'0'0'10837,"-47"-15"-20,34 11-9794,291 153-991,-267-143-21,-5-3-15,-1-1-1,0 1 0,0 1 1,0-1-1,8 8 0,-12-10 7,0 0-1,-1-1 0,1 1 1,0 0-1,-1 0 0,1 0 1,-1 0-1,0 0 0,1 0 1,-1 0-1,0 0 0,1 0 1,-1 0-1,0 0 0,0 0 1,0 0-1,0 0 0,0 0 1,0 0-1,0 0 0,0 0 1,-1 0-1,1 0 0,0 0 1,-1 0-1,1 0 0,0-1 1,-1 1-1,1 0 0,-1 0 1,0 0-1,1 0 0,-1 0 1,1-1-1,-1 1 0,0 0 1,0-1-1,0 1 0,1 0 1,-3 0-1,-58 49 39,18-15-647,-66 68-1,107-101-485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16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1092 993,'0'-6'26801,"1"-14"-25004,4 11-1740,-1 0-1,1 1 1,1-1 0,0 1 0,0 0 0,0 1 0,1 0 0,0 0 0,13-10 0,1-2-12,671-569 120,-575 502-142,53-43-17,-140 104-13,-1-2 0,-2-1-1,33-43 1,-57 68 23,-3 2-37,-24 21-9087,-10 5-746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17.1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78 1217,'0'0'19469,"-6"-15"-17696,-17-44-103,21 56 1122,1 5-1154,3 17-724,7 27-812,40 189 1033,-40-173-1023,3 0 1,2-1 0,45 116-1,-55-167-129,1-1-1,0 0 1,0 0 0,1-1-1,0 0 1,0 0 0,10 9-1,-15-71-6025,-1 32 1223,1-1-1,7-35 1,0 20-2302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18.0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8 5317,'2'-2'11335,"12"-4"301,-20 24-11434,-1-1-1,0 0 0,-2 0 1,1-1-1,-2 0 1,0-1-1,-24 28 1,4-4-36,-21 27-24,25-34 8,2 2 0,-32 57 0,56-91-144,0 1-1,0-1 0,0 0 0,0 1 0,0-1 0,0 0 1,0 1-1,0-1 0,1 0 0,-1 1 0,0-1 1,0 0-1,0 0 0,1 1 0,-1-1 0,0 0 0,0 0 1,1 1-1,-1-1 0,0 0 0,1 0 0,-1 0 1,0 1-1,0-1 0,1 0 0,-1 0 0,1 0 0,-1 0 1,0 0-1,1 0 0,-1 0 0,0 0 0,1 1 1,-1-1-1,0-1 0,1 1 0,0 0 0,24 4 331,-8-2-201,-1 3-135,-1 0 0,1 1 0,-1 1 0,-1 1 0,1 0 0,-1 1 0,14 11 0,90 83 0,-29-22 0,-84-76-248,14 11-1707,-19-16 1879,1 1-1,-1-1 0,1 0 1,-1 1-1,0-1 0,1 0 0,-1 0 1,1 1-1,-1-1 0,1 0 0,0 0 1,-1 0-1,1 0 0,-1 0 0,1 0 1,-1 1-1,1-1 0,-1-1 0,1 1 1,-1 0-1,1 0 0,-1 0 1,1 0-1,-1 0 0,1 0 0,-1 0 1,1-1-1,-1 1 0,1 0 0,-1-1 1,1 1-1,-1 0 0,1-1 0,-1 1 1,1-1-1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18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36 325 8808,'0'0'10869,"13"-6"-8173,-2 1-2407,-2 0 1,1-1-1,-1 0 0,0-1 0,0 0 1,0 0-1,-1-1 0,0 0 0,12-18 1,-10 12-174,1-1 1,-2 0 0,0 0-1,-1-1 1,9-27 0,-16 40-96,1-1 1,-2 1 0,1-1-1,0 1 1,-1-1-1,1 1 1,-1-1-1,0 1 1,0-1 0,-1 0-1,1 1 1,-1-1-1,1 1 1,-1-1-1,0 1 1,-1-1 0,1 1-1,-1 0 1,1 0-1,-1 0 1,0 0-1,0 0 1,0 0 0,0 0-1,-1 0 1,1 1-1,-4-3 1,2 2 20,0 0 1,-1 1 0,1 0 0,0 0-1,-1 0 1,1 0 0,-1 1-1,0 0 1,1 0 0,-1 0-1,0 0 1,0 1 0,0 0-1,0 0 1,1 0 0,-1 1-1,0-1 1,0 1 0,1 0-1,-8 3 1,8-2-15,0 0 0,1 1 0,-1-1 0,0 1-1,1 0 1,0 0 0,0 0 0,0 1 0,0-1 0,0 0 0,1 1 0,-1 0-1,1 0 1,-2 4 0,-1 3 90,0 0 1,0 0-1,1 0 0,-2 14 0,1-1 76,2 0 0,0 0 0,2 0-1,2 37 1,0-50-167,0-1-1,1 0 1,0 0-1,0 0 1,1 0-1,0 0 1,1 0-1,0-1 1,0 0-1,1 1 0,1-2 1,-1 1-1,9 8 1,-11-13-80,1 0 1,0-1-1,0 0 1,0 0-1,0 0 1,1 0-1,-1-1 1,1 1-1,0-1 1,-1-1-1,1 1 1,0-1-1,0 1 1,0-1-1,0-1 0,0 1 1,1-1-1,-1 0 1,0 0-1,0 0 1,7-2-1,7-2-1599,0-2-1,-1 0 1,0 0-1,24-14 0,3 0-4575,-7 6-317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18.9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31 121 2915,'0'0'9182,"-4"-16"-6486,-4-4-1736,4 11-302,1 0 1,0 0-1,0-1 1,1 1-1,-1-17 1,8 53 6989,6 17-5248,20 93-2545,-27-109 186,-3-14-25,1 1-1,0-1 0,2 0 0,8 25 0,-6-124 177,-6 50-194,-2 14-13,2 0 0,0 0 0,2 1 0,0-1 0,1 0 0,1 1 0,12-35 0,-15 54-121,-1 0 0,1-1 0,0 1 0,0-1 0,0 1 0,0 0 0,0 0 0,0-1 0,0 1 1,0 0-1,0 0 0,1 0 0,-1 0 0,3-1 0,0 1-957,-1 0 0,1 0 1,0 0-1,-1 1 0,1-1 0,0 1 0,0 0 0,4 0 1,1 1-914,19-1-4875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19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31 9033,'0'0'12118,"-5"-5"-10453,3 3-1564,1 0 0,-1 0-1,1 0 1,-1 0 0,0 1-1,0-1 1,0 1 0,0-1-1,0 1 1,0 0 0,0 0-1,0 0 1,0 0 0,-1 0 0,1 0-1,0 1 1,0-1 0,-1 1-1,1-1 1,-1 1 0,1 0-1,0 0 1,-1 0 0,1 0-1,-1 1 1,1-1 0,0 1-1,-1-1 1,1 1 0,0 0-1,-1 0 1,1 0 0,0 0 0,0 0-1,0 0 1,0 1 0,0-1-1,0 1 1,0-1 0,1 1-1,-1 0 1,-2 3 0,-3 6 47,0 1 1,0 0-1,2 0 1,-1 1-1,2-1 1,-1 1-1,2 0 0,0 0 1,0 1-1,2-1 1,-1 1-1,2-1 1,-1 1-1,2-1 1,3 21-1,-4-32-151,1 1 0,0-1 0,0 0 0,0 1 0,0-1 0,0 0 0,0 0 0,1 0 0,-1 1 0,1-2 0,-1 1 0,1 0 0,0 0 0,0 0 0,0-1 0,0 1 0,0-1 0,0 1 0,0-1 0,0 0 0,1 0 0,-1 0 0,0 0 1,1 0-1,-1-1 0,1 1 0,-1-1 0,1 0 0,-1 1 0,1-1 0,-1 0 0,1-1 0,-1 1 0,1 0 0,-1-1 0,1 1 0,-1-1 0,1 0 0,-1 0 0,0 0 0,1 0 0,-1 0 0,0 0 0,0-1 0,0 1 0,0-1 0,0 1 0,0-1 0,3-3 0,1-3 15,-1 0 1,0-1-1,0 1 0,0-1 1,-1 0-1,-1 0 1,0-1-1,0 1 0,3-19 1,-3-2 103,-1-57 1,-2 55-63,0 31 464,-1 6-451,0-1 0,0 1 0,1-1 0,0 1 0,0 0 0,0-1 0,0 1 0,2 5 0,-1 9 2,-2-5-234,1 0 0,0 0 0,1 0 0,1 0 0,0 0 0,1-1 0,1 1 0,0-1 0,0 0 0,1 0-1,1 0 1,14 24 0,-18-35-271,1 0 0,-1 1-1,0-1 1,1 0-1,-1 0 1,1-1 0,0 1-1,-1 0 1,1-1 0,4 2-1,0-1-1649,0 0 0,0 0-1,1 0 1,-1-1 0,14 0 0,12 0-6381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19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421 197 5349,'0'0'3278,"1"-18"-572,-1 6-1968,5-80 3271,-3 18 8594,-13 79-11402,3 3-1139,0 1 0,1 0-1,0 0 1,0 0 0,1 1-1,1 0 1,0 0 0,0 1-1,-6 20 1,6-14 1,0 1-1,2-1 1,0 1 0,1 0-1,1 31 1,1-45-67,1 0 1,0 0-1,0 0 0,0 0 0,1 0 0,-1 0 0,1 0 0,0-1 1,0 1-1,0-1 0,0 1 0,1-1 0,-1 0 0,1 0 1,0 0-1,0 0 0,0-1 0,0 1 0,0-1 0,5 3 0,10 6-38,1-2-1,37 15 1,-4-2 15,-52-22 28,1 0 0,-1 0 0,0 1 0,0-1 0,0 0 0,0 0 0,0 0 0,0 0 0,0 0 0,0 0 0,0 1 0,1-1 0,-1 0 0,0 0 0,0 0 0,0 0 0,0 0 0,0 1 0,0-1 0,0 0 0,0 0 0,0 0 0,0 0 0,0 1 0,0-1 0,0 0 0,0 0 0,0 0 0,0 0 0,-1 0 0,1 1 0,0-1 0,0 0 0,0 0 0,0 0 0,0 0 0,0 0 0,0 0 0,0 1 0,0-1 0,-1 0 0,1 0 0,0 0 0,0 0 0,0 0 0,0 0 0,0 0 0,0 0 0,-1 0 0,1 0 0,0 0 0,0 0 0,0 1 0,0-1 0,0 0 0,-1 0 0,1 0 0,0 0 0,0 0 0,0 0 0,0 0 0,-1-1 0,1 1 0,0 0 0,0 0 0,0 0 0,-1 0 7,-262 87-1413,173-62-2806,0-3-4442,14-7-2350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0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 5285,'0'0'12342,"-9"0"-10329,7 0-2905,-30-1 5875,25 2-747,23 2-2890,17 0-940,60-3 1,-68-2-366,0 2 1,0 0-1,0 2 0,36 7 1,-57-8-21,-1 0 0,1 1 1,-1-1-1,0 1 1,1 0-1,-1 0 0,0 0 1,0 1-1,0-1 0,0 1 1,-1-1-1,1 1 1,-1 0-1,1 0 0,-1 0 1,0 0-1,0 1 0,-1-1 1,1 0-1,-1 1 0,1 0 1,-1-1-1,0 1 1,0-1-1,-1 1 0,1 0 1,-1 5-1,1 9 171,0 0 0,-2 0 0,0 0 0,-5 24 1,-1-14 16,0 0 0,-2-1 1,-18 38-1,-4 13-1460,25-60-906,1 0-1,-5 29 0,4-6-5092,-7 6-3586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1.2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5 1505,'0'0'18914,"-9"-1"-17280,-30-2-396,39 3-1222,-1 0 1,1 0-1,0 0 0,-1 0 0,1 0 0,0 0 0,-1 0 0,1 0 0,0 0 0,0 0 0,-1 1 0,1-1 0,0 0 0,-1 0 1,1 0-1,0 1 0,0-1 0,0 0 0,-1 0 0,1 1 0,0-1 0,0 0 0,0 0 0,-1 1 0,1-1 0,0 0 0,0 1 1,0-1-1,0 0 0,0 1 0,0-1 0,0 0 0,0 0 0,0 1 0,0-1 0,0 0 0,0 1 0,0-1 0,0 0 0,0 1 1,0-1-1,0 0 0,0 1 0,0-1 0,1 0 0,-1 0 0,0 1 0,0-1 0,0 0 0,0 1 0,1-1 0,-1 0 0,0 0 1,0 0-1,1 1 0,-1-1 0,0 0 0,0 0 0,1 0 0,-1 1 0,0-1 0,1 0 0,16 17 289,-17-17-299,28 22 517,0-1 1,2-2-1,0-1 0,63 28 0,142 40 273,-178-68-748,424 133 68,-355-119-147,241 31-1,-335-62 113,-16 0 625,-29-1-319,12 0-464,1 0 0,-1 0-1,0 0 1,0-1-1,1 1 1,-1 0-1,0 0 1,1-1 0,-1 1-1,0 0 1,1-1-1,-1 1 1,0 0 0,1-1-1,-1 1 1,1-1-1,-1 1 1,1-1-1,-1 0 1,1 1 0,-1-1-1,1 1 1,0-1-1,-1 0 1,1 1 0,0-1-1,0 0 1,-1 1-1,1-2 1,-3-22-11491,3 10 704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1.7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1 14253,'0'0'13005,"-5"0"-11623,5 0-1319,-1 0 0,0 0-1,0-1 1,1 1-1,-1 0 1,0 1 0,0-1-1,1 0 1,-1 0-1,0 0 1,0 0 0,1 1-1,-1-1 1,0 0-1,1 1 1,-1-1 0,0 0-1,1 1 1,-1-1-1,0 1 1,1-1 0,-1 1-1,1-1 1,-1 1-1,1-1 1,-1 1 0,1 0-1,0-1 1,-1 1-1,1 0 1,0-1 0,-1 1-1,1 0 1,0 0-1,0 2-11,0 0 0,0-1 0,0 1 0,1 0 0,-1-1 0,1 1 0,0-1 0,-1 1 0,1-1 0,2 4 0,38 59-27,66 54 17,-75-86-42,-2 1 0,49 70 0,-76-99 5,0-1 0,0 1 0,-1 0 0,1 0 0,-1 0 0,-1 0 0,1 1 0,-1-1 0,0 0 0,0 1 0,0-1 0,-1 1 0,1-1 0,-2 1 0,1-1 0,0 1 0,-1-1 0,0 0 0,-3 10 0,0-6 14,-1-1 0,0 0 0,0 0 0,0 0 0,-1 0 0,0-1 0,0 0 0,-1 0-1,0-1 1,-11 8 0,-58 41 457,-83 44-1,107-69-520,64-37-5099,44-25-2934,-4 8 808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52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46 2626,'0'0'18514,"-3"-4"-17158,-7-6-41,5 11 909,4 27 685,1-14-3592,0 9 825,2-1-1,0 1 1,2-1-1,6 25 0,-8-39-137,0-1 0,0 0-1,1 1 1,0-1-1,0 0 1,1 0-1,0 0 1,0-1-1,1 1 1,0-1-1,0 0 1,0-1-1,0 1 1,1-1-1,12 8 1,-15-10-16,1-1-1,-1-1 1,1 1 0,0 0 0,0-1 0,0 0 0,0 0-1,0 0 1,0 0 0,0-1 0,0 0 0,0 0 0,0 0-1,0 0 1,0 0 0,0-1 0,0 0 0,0 0 0,0 0-1,4-2 1,-3 1-30,0-2-1,0 1 1,0 0-1,-1-1 1,1 0 0,-1 0-1,0 0 1,0-1-1,0 1 1,-1-1-1,0 0 1,4-8-1,1-3-45,-1 0-1,-1-1 0,0 0 0,-2 0 0,0 0 0,-1 0 1,0-1-1,0-21 0,-3-58 1157,1 125-583,25 90-219,17 102-137,-33-147-103,-4 0-1,-3 0 1,-6 81-1,3-150-24,0 0 0,-1 0 0,1 0 0,-1-1 0,0 1 0,0 0 0,0 0 0,0 0 0,-1-1 0,1 1 0,-1-1 0,0 1 0,0-1 0,-1 0 0,1 0 0,0 0 0,-1 0 0,0 0 0,0 0 0,0-1 0,0 1 0,0-1 0,0 0 0,-1 0 0,1 0 0,-1 0 0,0-1 0,1 1 0,-1-1 0,0 0 0,0 0 0,0-1 0,0 1 0,1-1 0,-1 1 1,0-1-1,-5-1 0,-9-1-68,0 0 0,0-1 1,0-1-1,0-1 1,0-1-1,-22-10 1,-9-2-101,16 7-2583,11 2-4060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2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0 19026,'0'0'7992,"-5"10"-6989,0 3-792,0 0 0,2-1 0,-1 1-1,2 1 1,-1-1 0,1 21 0,1 97 755,2-69-525,8 313 687,-1-273-761,34 167 1,-34-237-471,-4-16-198,0 0 0,-1 0-1,2 28 1,-7-55-6206,-3-15 1126,-3-13-1698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2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1 177 12908,'0'0'13421,"82"-50"-12492,-15 24-449,14-2-288,10 0-95,0 5-97,-2 9-33,-8 6-351,-11 8-1378,-8 0-1505,-6 4-2466,-14 24-2531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3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91 208 9161,'1'0'17560,"16"0"-17093,-4 0-390,0-1 1,0 0-1,0-1 0,0-1 0,0 0 0,-1-1 0,1 0 0,-1-1 0,22-12 0,-29 15-132,0-1-1,-1 0 1,1 0 0,-1-1-1,0 1 1,0-1-1,0 0 1,-1 0-1,1 0 1,-1 0-1,0-1 1,0 1 0,-1-1-1,1 0 1,-1 0-1,0 0 1,0 0-1,-1 0 1,1-1-1,-1 1 1,0 0 0,-1-1-1,1 1 1,-1-1-1,0 1 1,-2-9-1,1 12 44,0-1 0,0 1-1,0 0 1,-1 0-1,1-1 1,-1 1 0,1 0-1,-1 0 1,0 1-1,0-1 1,0 0 0,0 1-1,0-1 1,0 1-1,-1-1 1,1 1 0,0 0-1,-1 0 1,1 0-1,-1 0 1,1 1 0,-1-1-1,0 1 1,1-1-1,-1 1 1,1 0 0,-5 0-1,-4 0 51,1-1-1,0 1 0,0 1 1,0 0-1,0 0 1,-12 4-1,12-1 26,0 0 0,1 0 0,-1 1 0,1 1 0,0-1 0,1 2 0,-1-1 0,1 1 0,0 0 0,1 1-1,0 0 1,0 0 0,1 0 0,0 1 0,-8 14 0,7-10 39,1 1-1,0-1 1,1 1 0,1 1-1,0-1 1,0 1-1,2-1 1,0 1-1,0 0 1,2 22 0,0-32-127,1-1 1,0 1 0,0-1 0,0 1-1,0-1 1,1 0 0,0 0 0,0 0-1,0 1 1,0-2 0,1 1 0,-1 0-1,1 0 1,0-1 0,0 0 0,1 1-1,-1-1 1,1 0 0,-1-1 0,1 1-1,0-1 1,0 1 0,0-1 0,0 0-1,0-1 1,1 1 0,-1-1 0,0 0 0,7 1-1,5 2-1090,0-1-1,30 1 0,25-4-6429,-70 0 7356,39-2-6575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3.4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18 10218,'0'0'13116,"-1"-1"-13066,1 1 0,0 0 0,0 0 0,0 0 0,0-1 0,-1 1 0,1 0 0,0 0 0,0 0 0,0 0 0,-1 0 0,1-1 0,0 1 0,0 0 0,0 0 0,-1 0 0,1 0 0,0 0 0,0 0 0,-1 0 0,1 0 0,0 0 0,0 0 0,-1 0 0,1 0 0,0 0 0,0 0 0,-1 0 0,1 0 0,0 0 0,0 0 0,-1 0 0,1 1 0,0-1 0,0 0 0,0 0 0,-1 0 0,1 0 0,0 0 0,0 1 0,0-1 0,0 0 0,-1 0-1,1 0 1,0 1 0,0-1 0,0 0 0,0 0 0,0 0 0,0 1 0,-1-1 0,1 0 0,0 0 0,0 1 0,-2 12 168,1 0-1,0-1 0,0 1 0,2 0 0,-1 0 1,2 0-1,-1 0 0,6 15 0,-2 2 124,-4-20-244,12 57 296,-12-62-390,0 0 0,1 0 0,0 0 0,0 0 0,1 0 0,-1-1 0,1 1 0,0-1 0,0 0 0,6 6 0,-9-9-28,0-1 1,1 0-1,-1 0 0,0 0 1,1 0-1,-1 0 0,0 0 1,1 0-1,-1 0 0,0 0 1,1 0-1,-1 0 0,0 0 1,1 0-1,-1 0 0,0 0 1,0 0-1,1 0 0,-1 0 1,0 0-1,1-1 0,-1 1 1,0 0-1,0 0 0,1 0 1,-1-1-1,0 1 0,0 0 1,1 0-1,-1 0 0,0-1 1,0 1-1,0 0 0,1-1 1,-1 1-1,0 0 0,0 0 1,0-1-1,0 1 0,0 0 1,0-1-1,0 1 0,1-1 1,6-19 50,-5 16-88,22-73-191,18-94 0,-35 139 214,-7 32 52,0 0-1,0 0 0,0-1 1,0 1-1,0 0 0,0 0 1,0 0-1,0-1 0,1 1 1,-1 0-1,0 0 0,0 0 1,0-1-1,0 1 0,0 0 1,0 0-1,1 0 0,-1-1 1,0 1-1,0 0 0,0 0 1,1 0-1,-1 0 0,0 0 1,0 0-1,0-1 0,1 1 1,-1 0-1,0 0 0,0 0 1,0 0-1,1 0 0,-1 0 1,0 0-1,0 0 0,1 0 1,-1 0-1,0 0 0,0 0 1,1 0-1,-1 0 0,0 0 1,13 9 366,5 11 19,20 47-171,13 20-2512,-45-79 493,0 0 0,0 0 0,1-1 0,10 8 0,5 1-4844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3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228 21 10474,'0'0'13314,"-10"-5"-11611,3 1-1531,5 3-84,-1-1-1,0 1 1,1-1-1,-1 1 1,0 0-1,0 0 1,0 0 0,0 1-1,-6-2 1,7 3-67,1-1 1,0 0 0,-1 1-1,1 0 1,0-1-1,-1 1 1,1 0 0,0-1-1,0 1 1,0 0 0,-1 0-1,1 0 1,0 0 0,0 0-1,1 0 1,-1 1 0,0-1-1,0 0 1,0 0 0,1 1-1,-1-1 1,1 0 0,-1 1-1,1-1 1,-1 0-1,1 1 1,0-1 0,0 1-1,0-1 1,0 3 0,-3 9 0,2 1 1,0 0 0,0 0-1,1 0 1,1-1 0,0 1 0,1 0-1,1 0 1,0-1 0,1 0-1,0 1 1,1-1 0,1-1-1,0 1 1,11 17 0,45 77-103,-71-106 218,-13-1-60,0-1-1,0-1 0,0-1 0,0-1 0,1-1 0,-1 0 0,1-2 0,-29-13 0,49 19-142,-1 1 0,1-1-1,-1 1 1,1-1-1,0 0 1,-1 0-1,1 0 1,0 0-1,-1 0 1,1 0 0,0 0-1,0 0 1,0 0-1,0-1 1,0 1-1,0 0 1,1-1-1,-1 1 1,0-1-1,1 1 1,-1-1 0,1 1-1,-1-1 1,1 1-1,0-1 1,-1 1-1,1-1 1,0 1-1,0-1 1,0 0-1,0 1 1,1-1 0,-1 1-1,0-1 1,1 1-1,-1-1 1,1 1-1,0-3 1,2-1-408,0 1 0,0 0 0,0 0-1,0 0 1,1 0 0,0 0 0,0 1 0,0-1 0,0 1 0,7-4 0,21-11-4356,42-16 1,-16 13-1247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4.2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68 1634,'2'0'21086,"-1"-1"-21059,-1 1 0,0 0 0,1 0 0,-1 0 0,0 0 0,1 0 0,-1 0 0,0 0 1,0 0-1,1 1 0,-1-1 0,0 0 0,1 0 0,-1 0 0,0 0 0,0 0 0,1 0 1,-1 1-1,0-1 0,1 0 0,-1 0 0,0 0 0,0 1 0,0-1 0,1 0 0,-1 0 0,0 1 1,0-1-1,0 0 0,0 0 0,1 1 0,-1-1 0,0 0 0,0 1 0,0-1 0,0 0 1,0 0-1,0 1 0,0 0 0,0 6 230,-1 0 1,1 1-1,-2-1 1,1 0-1,-1 0 1,0 0-1,0 0 1,-5 9-1,-7 25 618,10-26-627,1 1-1,0-1 1,1 1-1,1-1 1,0 1 0,2 0-1,1 18 1,-1-32-253,0 0 0,0 0 0,1 0 0,-1 1 1,0-1-1,1 0 0,0-1 0,-1 1 0,1 0 0,0 0 0,0-1 1,0 1-1,0-1 0,0 1 0,0-1 0,0 0 0,1 0 0,-1 0 1,0 0-1,1-1 0,-1 1 0,1 0 0,-1-1 0,1 0 1,-1 0-1,1 1 0,-1-1 0,1-1 0,-1 1 0,4-1 0,1 1-53,-1-1 0,0 0 0,1 0 0,-1 0-1,0-1 1,0 0 0,0 0 0,0 0 0,0-1-1,-1 0 1,6-4 0,-3 0-6,-2-1-1,1 0 1,-1 0 0,0 0 0,-1-1 0,0 0-1,0 0 1,-1-1 0,0 0 0,0 1-1,-1-1 1,-1 0 0,0 0 0,0-1-1,-1 1 1,0-14 0,0 16 66,-1 0-1,0 0 1,-1 0 0,0 1 0,0-1-1,0 0 1,-1 1 0,0-1 0,-1 1 0,0 0-1,0-1 1,0 1 0,-1 1 0,0-1-1,0 0 1,-1 1 0,0 0 0,0 0-1,0 1 1,-1-1 0,0 1 0,-6-5-1,11 10-31,0-1-1,0 0 1,0 0 0,0 1-1,0-1 1,0 1-1,0-1 1,-1 1 0,1-1-1,0 1 1,0 0-1,0-1 1,0 1-1,-1 0 1,1 0 0,0 0-1,0 0 1,-1 0-1,1 0 1,0 0 0,0 0-1,0 1 1,-1-1-1,1 0 1,0 1-1,0-1 1,0 1 0,0-1-1,0 1 1,0 0-1,0-1 1,0 1 0,0 0-1,0 0 1,0 0-1,0 0 1,0 0-1,1 0 1,-2 1 0,2-1-277,-1 1 0,1 0 0,-1-1 0,1 1 1,0-1-1,0 1 0,-1 0 0,1-1 0,0 1 1,1-1-1,-1 1 0,0 0 0,0-1 0,1 1 1,-1-1-1,1 1 0,-1-1 0,1 1 1,0-1-1,-1 1 0,1-1 0,0 1 0,0-1 1,0 0-1,0 0 0,0 1 0,1-1 0,-1 0 1,2 1-1,27 13-5640,11-3-1014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4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88 7207,'0'0'15011,"1"4"-13019,8 36 361,-7-27-1900,1 1 0,0-1-1,1 0 1,10 21-1,-13-31-397,0 0 0,1 0 0,0-1 0,-1 1-1,1-1 1,0 0 0,0 1 0,1-1 0,-1 0-1,0 0 1,1 0 0,-1 0 0,1-1 0,0 1-1,0-1 1,-1 0 0,1 1 0,0-1 0,0-1-1,0 1 1,0 0 0,0-1 0,0 1 0,0-1-1,1 0 1,2 0 0,-2-1-22,0 0 0,0-1 0,0 1 0,0-1 0,-1 0 0,1 0 1,0 0-1,-1 0 0,1-1 0,-1 0 0,0 1 0,0-1 0,0 0 0,0-1 0,-1 1 0,4-5 0,38-62-10,-42 67-26,24-59-532,-21 47-1757,0 2 1,15-27-1,-7 26-6409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4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11 11435,'0'0'13981,"0"-1"-13875,0 1 1,0-1-1,0 1 0,0-1 0,-1 1 1,1-1-1,0 1 0,0-1 0,0 1 1,-1 0-1,1-1 0,0 1 0,0-1 1,-1 1-1,1 0 0,0-1 0,-1 1 1,1 0-1,-1-1 0,1 1 0,0 0 1,-1-1-1,1 1 0,-1 0 0,1 0 1,-1 0-1,1 0 0,-1-1 0,1 1 1,-1 0-1,-1 8 141,1-1 1,0 1 0,1 0-1,-1 0 1,3 14-1,-1 5 120,4 78 184,5 0 1,5-1-1,47 176 0,-60-276-551,35 122-123,-31-110 30,0 0 0,1-1-1,1 0 1,1 0-1,16 23 1,-18-32-1179,-4-4-1463,-2-2 2393,-1 0 0,1 1 0,-1-1 0,1 0 0,-1 0 0,1 0 0,-1 0 0,0 0 0,1 0 0,-1 0 0,1-1 0,-1 1 0,1 0 0,-1 0 0,1 0 0,-1 0 0,0 0 0,1-1 0,1 0-1368,6-12-7077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5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62 7655,'0'0'16976,"122"-35"-15791,-68 26-448,2 1-577,-6 1-160,-7 5-64,-8 2-801,-10 0-1024,-6 5-1891,-5 18-2754,-14 10-6342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5.5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1 220 15118,'0'0'6502,"122"-26"-5861,-66-4-417,2-2-224,-2 1-1089,-4 1-2338,-9 2-1185,-6 6 288,-3 1-1890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53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290 0 6054,'0'0'11920,"-10"17"-10713,-182 323 5391,105-181-4767,86-158-2263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5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10570,'0'0'13495,"-2"19"-11749,-4 81-637,5 0 1,3 1-1,5-1 0,26 127 1,-29-200-2121,12 48-6402,-15-72 6999,0 0-1,-1-1 1,1 1 0,1 0 0,-1-1 0,0 1 0,1-1 0,-1 1 0,1-1 0,0 0 0,-1 0-1,1 0 1,0 1 0,1-2 0,-1 1 0,0 0 0,0 0 0,1-1 0,-1 1 0,6 1-1,8-2-9049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6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21 6246,'0'0'18796,"-7"23"-17264,4-13-1383,-4 12 129,0-1 1,2 2-1,0-1 0,2 0 1,0 1-1,2 0 1,1 33-1,2-49-264,-1 0-1,2 0 0,-1 1 1,1-1-1,0-1 1,1 1-1,-1 0 1,1-1-1,1 0 1,-1 0-1,1 0 1,8 8-1,-10-11-61,-1-1 0,1 1 0,0-1 0,0 0 0,0 1 0,0-1 0,1 0 0,-1-1 0,0 1 0,1-1 0,-1 1 0,1-1 0,0 0 0,-1-1 0,1 1 0,0 0 0,0-1 0,-1 0 0,1 0 0,0 0 0,0 0 0,-1-1 0,1 0 0,0 1 0,-1-1 0,1-1 0,4-1 0,-5 1 20,0 0 0,0-1 0,0 1 1,0-1-1,0 0 0,-1 0 0,1 0 0,-1 0 0,0 0 0,0-1 1,0 1-1,0-1 0,0 0 0,-1 1 0,0-1 0,0 0 0,0 0 1,0 0-1,0-7 0,1-8-117,-1-1 1,-2-32-1,1 48 143,-1-7 20,-1 0-1,0-1 1,0 1 0,-1 1-1,-1-1 1,0 0 0,0 1-1,-1 0 1,0 0 0,-1 0 0,-13-16-1,15 20-17,-1 0 0,0 0 0,0 1-1,0 0 1,-1 0 0,0 1 0,0-1 0,0 1-1,-1 1 1,1-1 0,-1 1 0,0 0-1,0 0 1,0 1 0,0 0 0,0 1 0,0-1-1,-12 0 1,18 2-136,0 1 0,0-1-1,0 0 1,0 0 0,0 1-1,0-1 1,0 0 0,1 1-1,-1-1 1,0 1 0,0-1-1,1 1 1,-1-1 0,0 1-1,0 0 1,1-1 0,-1 1-1,1 0 1,-1 0 0,1-1-1,-1 1 1,1 0 0,-1 0-1,1 0 1,0 0 0,-1 0-1,1 0 1,0-1 0,0 1-1,0 0 1,0 0 0,0 0-1,0 0 1,0 1 0,2 36-7174,7-8 435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6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90 10698,'0'0'15124,"1"12"-13347,3 12-1265,1-1 0,0 0 0,13 31-1,-14-44-427,0 0 0,0 0 0,1-1 0,0 1 0,1-1 0,0 0 0,0 0-1,1-1 1,0 0 0,0 0 0,14 11 0,-20-19-91,0 1 0,0 0 0,-1-1 0,1 1 0,0-1-1,0 1 1,0-1 0,-1 0 0,1 1 0,0-1 0,0 0 0,0 1 0,0-1 0,0 0 0,0 0-1,0 0 1,0 0 0,0 0 0,0 0 0,0 0 0,0 0 0,-1 0 0,1 0 0,0-1 0,0 1-1,0 0 1,0-1 0,0 1 0,0 0 0,-1-1 0,1 1 0,0-1 0,0 1 0,0-1 0,-1 0-1,1 1 1,0-1 0,-1 0 0,1 0 0,-1 1 0,1-1 0,-1 0 0,1 0 0,-1 0 0,0 0 0,1 1-1,-1-1 1,0 0 0,1 0 0,-1 0 0,0 0 0,0 0 0,0-2 0,2-8-20,-1 0 1,-1-1-1,-1-19 1,1 18 29,0-13-17,-1 12 10,0 1 0,1-1 0,1 1 0,0-1 1,1 1-1,0-1 0,1 1 0,1 0 0,9-23 0,-12 35 10,-1 1 0,0-1 1,0 1-1,0-1 0,1 1 0,-1 0 1,0-1-1,1 1 0,-1 0 1,0-1-1,1 1 0,-1 0 0,1-1 1,-1 1-1,0 0 0,1 0 1,-1 0-1,1-1 0,-1 1 0,1 0 1,-1 0-1,1 0 0,-1 0 1,0 0-1,1 0 0,-1 0 0,1 0 1,-1 0-1,1 0 0,-1 0 0,1 0 1,-1 0-1,1 0 0,-1 0 1,1 0-1,-1 1 0,1-1 0,-1 0 1,0 0-1,1 1 0,-1-1 1,1 0-1,-1 0 0,0 1 0,1-1 1,-1 1-1,0-1 0,1 0 0,-1 1 1,0-1-1,0 0 0,0 1 1,1-1-1,-1 2 0,18 29 254,-14-23-209,7 11-16,1-1 0,0 0 0,1-1 0,1 0 0,21 18 0,-31-31-36,1 1 1,0-1-1,0 0 1,0 0-1,1-1 1,-1 0-1,1 0 1,0 0-1,0 0 1,0-1-1,0 0 1,0 0-1,0-1 1,1 0-1,-1 0 1,1 0-1,-1-1 1,1 0-1,-1 0 1,0-1-1,1 1 0,8-3 1,-13 1 0,0 1 1,1-1-1,-1 1 0,0-1 0,0 0 1,0 0-1,-1 0 0,1 0 1,0 0-1,-1 0 0,1 0 1,-1 0-1,0-1 0,0 1 0,0-1 1,0 1-1,0-1 0,0 1 1,0-6-1,8-50 85,-8-54 510,-2 84-3851,1 1-4290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26.8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6919,'0'0'8071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39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7 533 2530,'-7'-2'25552,"7"6"-23969,9 15-1457,0 0-1,2-1 1,0 0 0,21 26-1,5 8-5,62 87 179,-99-139-298,1 0 1,-1 0-1,0 1 1,0-1 0,0 0-1,1 0 1,-1 1-1,0-1 1,0 0 0,1 0-1,-1 0 1,0 1-1,0-1 1,1 0 0,-1 0-1,0 0 1,1 0-1,-1 0 1,0 1 0,1-1-1,-1 0 1,0 0-1,1 0 1,-1 0-1,0 0 1,1 0 0,-1 0-1,0 0 1,1 0-1,-1-1 1,0 1 0,1 0-1,-1 0 1,0 0-1,0 0 1,1 0 0,-1 0-1,0-1 1,1 1-1,-1 0 1,0 0-1,0 0 1,1-1 0,-1 1-1,0-1 1,9-12 85,-8 12-82,279-408 61,-220 335-52,3 2 0,3 3 1,89-73-1,-142 131-20,-5 4 3,0 0 0,0 1 0,1 0 0,0 0 0,0 1 0,16-7 0,-20 11 14,-4 1 42,7-2 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40.7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192 403 7687,'0'0'11195,"-6"0"-9508,-19 3 101,18-3 3609,-22-17-7778,0-6 2333,19 14 419,-1 0 1,0 1-1,0 0 1,0 0-1,-1 2 1,-16-8-1,27 15-259,1 0-1,0 1 0,0-1 1,0 0-1,0 0 1,0 0-1,0 1 0,0-1 1,0 0-1,0 0 1,1 0-1,-1 0 1,0 0-1,1 1 0,-1-1 1,1 0-1,-1 0 1,1 0-1,0 0 1,-1 0-1,1 0 0,0 0 1,0 0-1,22 38-233,18 19 278,3-1 1,82 80 0,-125-136-147,0 1 0,0-1 0,0 0 0,0 0-1,0 0 1,0 0 0,0 0 0,0 0 0,1-1 0,-1 1 0,0 0 0,1 0 0,-1-1 0,1 1 0,-1-1 0,3 1 0,7-18 225,0-7-282,50-78 70,4 2 0,4 4-1,114-123 1,-104 145-34,-78 72-608,2 0 1275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41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93 316 5125,'0'0'11002,"-16"-5"-9592,-48-14 378,52 19 6691,15 7-6430,16 11-3446,-17-16 2190,264 244 483,-266-246-1270,1 0 1,-1 0-1,1 1 0,0-1 0,-1 0 1,1 0-1,-1 0 0,1 0 1,-1 0-1,1 0 0,-1 0 1,1 0-1,0 0 0,-1 0 1,1 0-1,-1 0 0,1-1 1,-1 1-1,1 0 0,-1 0 1,1-1-1,-1 1 0,1 0 0,-1 0 1,1-1-1,-1 1 0,0-1 1,1 1-1,-1 0 0,0-1 1,1 1-1,-1-1 0,0 1 1,1-1-1,-1 1 0,0-1 1,0 1-1,0-1 0,1 1 1,-1-2-1,16-31 109,-10 19-41,60-117 180,140-204-1,-199 326-250,20-23-22,-26 32-141,4 22-13426,6-1 3940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1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8 4548,'0'0'15295,"-8"-7"-11195,23 409 678,-12-369-4632,10 48 1,-16-150 371,-6 16-637,3 0 0,1 0 1,6-89-1,-1 141 116,-1 0 0,1 0 0,0 0 0,0 0 1,0 0-1,0 1 0,1-1 0,-1 0 0,0 0 0,0 0 1,0 0-1,1 0 0,-1 1 0,0-1 0,1 0 0,-1 0 1,1 0-1,-1 1 0,1-1 0,-1 0 0,1 1 0,0-1 1,-1 0-1,1 1 0,0-1 0,0 1 0,-1-1 0,1 1 1,0-1-1,0 1 0,-1 0 0,1-1 0,0 1 0,0 0 1,0 0-1,0 0 0,0-1 0,0 1 0,-1 0 0,1 0 1,0 0-1,0 1 0,0-1 0,0 0 0,0 0 0,0 0 1,0 1-1,-1-1 0,1 0 0,0 1 0,0-1 0,0 0 1,-1 1-1,1-1 0,1 2 0,4 1-16,-1 1-1,1 0 1,-1 0 0,0 0 0,0 1-1,6 6 1,43 59 73,-2 2-1,46 90 0,-86-146-56,-5-16-7,-1-30-17,-3 13 14,8-52-46,-1-1-106,4 0-1,31-94 1,-45 163 163,0 0 1,0 1-1,1-1 0,-1 0 1,0 1-1,1-1 0,-1 0 1,1 1-1,-1-1 0,1 0 1,-1 1-1,1-1 0,-1 1 1,1-1-1,-1 1 1,1-1-1,0 1 0,-1 0 1,1-1-1,0 1 0,0 0 1,-1-1-1,1 1 0,0 0 1,-1 0-1,1 0 0,0 0 1,0 0-1,0 0 1,-1 0-1,1 0 0,0 0 1,0 0-1,-1 0 0,1 0 1,0 0-1,0 0 0,-1 1 1,1-1-1,0 0 0,-1 1 1,1-1-1,0 1 1,-1-1-1,1 0 0,0 1 1,-1-1-1,1 1 0,-1 0 1,1-1-1,0 2 0,29 31-51,-15-10 147,-1 1 0,-1 0-1,-2 1 1,0 0 0,9 33 0,10 26-134,-28-79-216,1-1-1,-1 1 1,1-1-1,-1 0 0,1 0 1,5 6-1,-4-7-490,-1 0 0,0 0 0,1 0-1,0-1 1,-1 1 0,1-1 0,0 0 0,0 0-1,0-1 1,0 1 0,1-1 0,6 2 0,27 0-6802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1.5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197 34 1217,'0'0'18519,"-15"-7"-16848,4 1-1363,-1 0 1,0 1-1,-15-4 0,26 9-284,-1 0 0,1 0 0,0 0 1,0 0-1,-1 0 0,1 0 0,0 0 0,0 1 0,-1-1 0,1 0 1,0 1-1,0-1 0,0 1 0,0-1 0,-1 1 0,1 0 0,0-1 1,0 1-1,0 0 0,0 0 0,1 0 0,-1 0 0,0 0 0,0 0 0,0 1 1,-15 30 221,11-21-138,-8 17 249,2 1-1,1 0 1,1 1-1,1 0 1,1 0-1,2 0 1,2 1-1,-1 39 1,4-69-360,0 0 0,0 1-1,0-1 1,0 0 0,1 1 0,-1-1 0,0 0 0,1 1 0,-1-1 0,1 0 0,-1 1 0,1-1-1,-1 0 1,1 0 0,0 0 0,0 0 0,0 0 0,0 0 0,0 0 0,0 0 0,0 0 0,0 0 0,0 0-1,0 0 1,0-1 0,0 1 0,1 0 0,-1-1 0,0 1 0,0-1 0,1 0 0,-1 1 0,0-1-1,1 0 1,-1 0 0,0 0 0,1 0 0,-1 0 0,1 0 0,-1 0 0,0 0 0,1-1 0,1 1-1,1-1-30,1 0-1,-1 0 0,1-1 1,-1 1-1,0-1 0,1 0 1,-1 0-1,0 0 0,0-1 1,-1 1-1,1-1 0,4-3 0,-1-3-5,-1-1 0,1 0-1,-2 0 1,1 0 0,-1 0-1,-1-1 1,0 0 0,0 0-1,-1 0 1,2-14-1,-2 4 107,-1-1 0,0 0-1,-3-39 1,4 81 21,1 1-1,1-1 1,0-1-1,2 1 1,0-1 0,1 0-1,1 0 1,13 20-1,-19-37-540,-1 1-1,0-1 0,1 0 0,-1 0 0,1 0 0,0 0 0,-1-1 0,1 1 0,0-1 1,0 1-1,0-1 0,0 0 0,0 0 0,0 0 0,1-1 0,-1 1 0,0-1 0,0 0 1,1 0-1,-1 0 0,0 0 0,4-1 0,-3 1-69,25 0-5786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1.8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11 9897,'0'0'12113,"-7"-4"-10757,7 4-1326,0-1-1,-1 1 0,1-1 1,-1 1-1,0-1 1,1 1-1,-1-1 1,1 1-1,-1 0 0,0-1 1,1 1-1,-1 0 1,0-1-1,1 1 1,-1 0-1,0 0 0,1 0 1,-1-1-1,0 1 1,0 0-1,1 0 0,-1 0 1,0 0-1,0 0 1,1 0-1,-1 1 1,0-1-1,1 0 0,-1 0 1,0 0-1,1 1 1,-1-1-1,0 0 1,1 1-1,-1-1 0,0 1 1,1-1-1,-1 1 1,1-1-1,-1 1 1,1-1-1,-1 1 0,1-1 1,-1 1-1,1 0 1,0-1-1,-1 1 1,1 0-1,0-1 0,0 1 1,-1 1-1,0 56 1096,2-41-919,11 157 1537,52 260 0,-57-407-1716,0 0-1,17 39 0,0-17-5870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53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9033,'0'0'6576,"0"-7"-4734,0-14-728,0 5 8342,26 16-9226,-11 5-170,-1 0 1,0 0-1,-1 1 1,0 1-1,0 0 1,0 1-1,21 17 0,-1-1 1,-32-24-61,18 13-623,0 0 1,0-2-1,2 0 0,-1-2 0,29 10 0,-15-8-6119,-1 2-5104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2.1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 6502,'0'0'15407,"22"-9"-14478,11 4-1,11-1-735,2-3-161,1-1-32,-1 5-225,-3 1-1472,-3 4-1570,-1 0-737,-6 0-1121,-10 2-1313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2.4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11 5381,'0'0'13704,"-8"-4"-11798,6 4-1850,1-1 35,-1 0 0,1 0 1,0 1-1,-1-1 0,1 1 1,-1-1-1,1 1 1,0-1-1,-1 1 0,0 0 1,1 0-1,-1 0 0,1 0 1,-1 0-1,1 0 0,-3 1 1,2 0-23,1 1 1,0 0 0,0-1-1,0 1 1,0 0-1,1 0 1,-1 0-1,1 0 1,-1 0-1,1 0 1,-1 0 0,1 0-1,0 0 1,0 0-1,0 0 1,0 1-1,1 2 1,2 36 537,1-1 0,3 0 1,1 0-1,17 50 0,-14-53-195,-8-61-294,1 1-1,1 0 1,1 0-1,13-32 1,-17 49-379,1 1 1,-1-1-1,1 1 1,1-1-1,5-8 1,-2 8-2479,-1-1 0,1 1 1,0 0-1,15-9 1,-3 2-2063,0 0-468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2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36 178 1057,'0'0'17729,"1"-7"-15051,-1 7-2643,0 0 1,0 1-1,0-1 0,0 0 0,0 0 1,0 0-1,0 0 0,0 0 0,0 0 1,0 0-1,1 0 0,-1 0 0,0 0 1,0 0-1,0 0 0,0 1 0,0-1 1,0 0-1,0 0 0,0 0 1,0 0-1,0 0 0,0 0 0,1 0 1,-1 0-1,0 0 0,0 0 0,0 0 1,0 0-1,0 0 0,0 0 0,0 0 1,0 0-1,0 0 0,0 0 0,1 0 1,-1 0-1,0 0 0,0 0 1,0 0-1,0 0 0,0 0 0,0 0 1,0 0-1,0 0 0,0-1 0,0 1 1,1 0-1,-1 0 0,0 0 0,0 0 1,0 0-1,0 0 0,0 0 0,66 195 4153,-55-152-7861,-2 1-4112,-7-33-1269</inkml:trace>
  <inkml:trace contextRef="#ctx0" brushRef="#br0" timeOffset="1">1 17 4420,'0'0'12172,"97"-16"-15183,-54 16-2755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3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0 9609,'0'0'12108,"-64"140"-10251,48-84-159,-1 2-545,3-4-352,1-6-97,5-11-415,4-7-289,4-7-32,0-8-1089,0-6-1634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3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10218,'0'0'11691,"101"39"-11339,-57-19-288,7 1-64,3-1-640,0 7-3204,-2 2-4068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4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15054,'0'0'3198,"2"19"-1549,9 40-353,1-1 0,4 0 0,34 87 0,-50-144-1299,0-1 1,0 0-1,0 0 0,0 0 1,0 0-1,0 1 0,0-1 1,-1 0-1,1 0 0,0 0 1,0 0-1,1 1 0,-1-1 1,0 0-1,0 0 0,0 0 1,0 0-1,0 1 0,0-1 1,0 0-1,0 0 0,0 0 1,0 0-1,0 0 0,0 1 1,0-1-1,1 0 0,-1 0 1,0 0-1,0 0 0,0 0 1,0 0-1,0 0 0,1 1 0,-1-1 1,0 0-1,0 0 0,0 0 1,0 0-1,0 0 0,1 0 1,-1 0-1,0 0 0,0 0 1,0 0-1,0 0 0,1 0 1,-1 0-1,0 0 0,0 0 1,0 0-1,0 0 0,1 0 1,-1 0-1,0 0 0,0 0 1,0-1-1,0 1 0,1 0 1,-1 0-1,0 0 0,0 0 1,0 0-1,0 0 0,0 0 1,1-1-1,2-18-310,-2-37-378,-1 46 566,-1-29-122,-1 23 147,1 1-1,1-1 1,1 1 0,0-1 0,1 1 0,1-1 0,0 1-1,1 0 1,8-22 0,-11 36 99,-1 1 0,0-1 0,1 1-1,-1-1 1,1 1 0,-1-1 0,0 1 0,1-1 0,-1 1 0,1 0-1,-1-1 1,1 1 0,0 0 0,-1-1 0,1 1 0,-1 0 0,1 0-1,-1-1 1,1 1 0,0 0 0,-1 0 0,1 0 0,0 0 0,-1 0 0,1 0-1,0 0 1,-1 0 0,1 0 0,-1 0 0,1 0 0,0 1 0,-1-1-1,1 0 1,-1 0 0,1 0 0,0 1 0,-1-1 0,1 0 0,-1 1-1,1-1 1,-1 1 0,1-1 0,-1 1 0,0-1 0,1 1 0,-1-1-1,1 1 1,-1-1 0,1 2 0,18 25 282,-4 4 154,-2 0-1,10 33 0,-14-37-113,0 0-1,2-1 0,26 45 0,-36-69-324,0 0 0,0-1 0,0 1 0,0 0 0,1-1-1,-1 1 1,0-1 0,1 0 0,-1 0 0,0 1 0,1-1 0,0 0 0,-1 0 0,1 0 0,0 0-1,-1-1 1,1 1 0,3 0 0,-4-1-4,1 0 0,-1 0 0,0 0 0,1-1 0,-1 1-1,0 0 1,0-1 0,0 1 0,1-1 0,-1 0 0,0 1 0,0-1-1,0 0 1,0 0 0,0 0 0,0 1 0,0-1 0,-1 0 0,1 0 0,1-2-1,5-8-90,-2 0 0,1 0 0,-2-1-1,7-19 1,-6 16-32,69-231-1310,-71 250 1766,0-1 0,0 1 0,-1 0 0,1-1 0,-1 1 0,0 0 0,2 6 0,9 22-110,-4-7 322,2-1-1,20 36 1,-26-53-1132,0 0 0,1-1 0,-1 1 0,12 9 0,-13-12-367,1-1-1,0 0 1,-1 0-1,1 0 1,0 0-1,1-1 1,-1 0-1,6 2 1,17 2-5941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4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0 1217,'0'0'19469,"-19"8"-18214,7-3-986,5-3-141,1 0 0,-1 0-1,1 1 1,0 0 0,0 0 0,0 0-1,0 1 1,1 0 0,-1 0-1,1 0 1,0 1 0,1 0-1,-1 0 1,1 0 0,0 1 0,0-1-1,0 1 1,-3 7 0,0 9 274,0 0 1,2 0 0,0 0-1,2 1 1,0-1 0,1 40-1,2-61-410,0 0 0,0 0-1,0 0 1,0 0 0,0 1 0,0-1-1,0 0 1,0 0 0,0 0-1,1 0 1,-1 0 0,0 0-1,1 0 1,-1 1 0,1-1 0,0 0-1,-1 0 1,1-1 0,-1 1-1,1 0 1,0 0 0,0 0-1,0 0 1,0-1 0,0 1 0,-1 0-1,1-1 1,0 1 0,0 0-1,1-1 1,-1 0 0,0 1 0,0-1-1,0 0 1,0 1 0,0-1-1,0 0 1,0 0 0,1 0-1,-1 0 1,0 0 0,1 0 0,1-1-64,0 1 0,0-1 0,0 0 0,0 0 0,0 0 0,0 0 0,0 0 0,-1-1 0,1 1 0,0-1 0,-1 0 0,1 0 0,-1 0 0,4-4 0,7-11-199,-1-1-1,-1 0 1,-1-1-1,12-27 1,-18 36 414,0 1-1,-1 0 1,0-1 0,0 0 0,-1 1 0,-1-1 0,1 0-1,-2 0 1,1 0 0,-2-13 0,6 50-529,26 101 3137,-6-67-6082,10-7-8921,-27-44 4778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4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18 2915,'0'0'17467,"-4"-5"-15924,4 4-1498,-1 0 1,1 0 0,0 1-1,-1-1 1,1 0-1,-1 1 1,1-1 0,-1 0-1,0 1 1,1-1-1,-1 1 1,0-1 0,1 1-1,-1-1 1,0 1-1,1-1 1,-1 1 0,0 0-1,0-1 1,0 1-1,1 0 1,-1 0 0,-2-1-1,-1 19 1029,17 58 756,-8-46-1232,4 54 583,-8-57-970,2 0 1,12 52-1,-11-77-703,2-12 291,5-25 179,-8 26-21,24-86-171,-19 61 109,1 0-1,2 1 1,25-52 0,-36 85 130,1-1 1,-1 1-1,0-1 1,1 1-1,-1 0 1,0-1-1,1 1 1,-1 0 0,0-1-1,1 1 1,-1 0-1,0 0 1,1-1-1,-1 1 1,1 0-1,-1 0 1,1 0-1,-1 0 1,1-1-1,-1 1 1,1 0-1,-1 0 1,1 0-1,-1 0 1,0 0-1,1 0 1,-1 0 0,1 0-1,-1 0 1,1 1-1,-1-1 1,1 0-1,-1 0 1,1 0-1,-1 0 1,0 1-1,1-1 1,-1 0-1,1 0 1,-1 1-1,0-1 1,1 0-1,-1 1 1,0-1-1,1 0 1,-1 1-1,0-1 1,1 1 0,-1-1-1,0 1 1,0-1-1,0 0 1,1 1-1,15 26 265,-15-24-191,32 75 471,-28-62-711,1 1 1,1-1-1,0-1 1,1 1 0,1-1-1,0 0 1,1-1-1,15 16 1,-2-15-3254,18-10-8822,-21-5 5159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5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 7303,'0'0'15439,"0"-5"-14286,10 33 384,4 5-544,-1 5-224,-1-1-417,-1-4-160,-3-1-160,2-6-32,-6-3-640,1-3-1891,1-3-2273,-4-2-3044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5.6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 15407,'0'0'2818,"75"-30"-10025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56.1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0 1537,'0'0'1009,"-2"19"1079,-7 84 395,6 1 1,10 115-1,44 225 535,31 158-2027,5 723-1,-114 8-408,-18-771-609,-35 501-271,40-1-482,35-825-899,-6-84-2611,-2-55-1561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5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1 181 13196,'0'0'9764,"7"18"-8568,0 0-840,1 0 23,-1 1 1,0 0-1,-2 1 1,4 22-1,3 22 15,-2-18-2,-3-1 0,3 60-1,-11-109-415,0-1 0,0 0 0,-1 1 0,1-1 0,-1 1 0,0 0 0,0 0 0,-5-8 0,-7-13-123,3-9-115,2-1-1,1 1 0,2-1 0,1-1 1,2 1-1,1-1 0,2 1 0,6-46 1,-5 67 204,2 1 0,-1-1 1,2 1-1,-1 0 1,12-25-1,-14 35 58,1-1 0,-1 1 1,1 0-1,-1 0 0,1 0 0,0 0 0,0 0 0,1 0 0,-1 1 0,0-1 1,1 1-1,0-1 0,-1 1 0,1 0 0,0 0 0,0 0 0,1 1 1,-1-1-1,0 1 0,0-1 0,1 1 0,-1 0 0,1 1 0,-1-1 0,1 0 1,-1 1-1,8 0 0,-10 1 45,1-1-1,0 1 1,-1 0 0,1 0-1,-1 0 1,1 0 0,-1 0-1,0 1 1,1-1 0,-1 0-1,0 1 1,0-1-1,0 1 1,0-1 0,0 1-1,0-1 1,0 1 0,0 0-1,-1 0 1,1-1 0,-1 1-1,1 0 1,-1 0 0,0-1-1,0 1 1,0 3 0,3 57 893,-3-53-749,0 15 210,-1 1-1,-1-1 1,-1 0 0,-1 0 0,-1 0 0,-14 39 0,13-48-320,4-9-213,-1 0 0,1 0 0,0 0-1,1 0 1,-1 0 0,0 12 0,21-21-4894,-5-4 1770,1-1 0,-2 0 0,21-16 0,-20 14 77,14-12-4656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6.2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6790,'0'0'15583,"0"8"-14109,12 64 864,-11-65-2226,1 0 0,0 0 0,0-1 0,1 1 0,0-1 0,0 0 0,1 0 1,0 0-1,7 10 0,-10-15-116,0-1 0,0 1 1,0 0-1,-1 0 0,1-1 0,1 1 1,-1 0-1,0-1 0,0 1 1,0-1-1,0 1 0,0-1 0,0 0 1,0 1-1,1-1 0,-1 0 0,0 0 1,0 0-1,1 0 0,-1 0 1,0 0-1,0 0 0,0 0 0,1-1 1,-1 1-1,0 0 0,0-1 0,0 1 1,0-1-1,0 1 0,0-1 0,0 1 1,0-1-1,0 0 0,0 0 1,0 1-1,0-1 0,0 0 0,0 0 1,-1 0-1,1 0 0,0-1 0,5-6-199,0-1 0,-1 1-1,0-1 1,4-10-1,-4 9-423,26-57-4802,-7-1-4046,-13 30 2273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6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8584,'0'0'11173,"3"16"-9272,48 304 3854,-48-296-6212,1 10 1058,12 48 0,4-29-3612,-17-48 1806,0-1-1,0 1 1,1 0-1,-1-1 0,1 0 1,0 0-1,5 5 1,8 0-7476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6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 1 2146,'0'0'19330,"-17"18"-17536,-52 62 5,65-75-1687,1-1-1,0 1 1,0 0-1,0 0 1,1 0 0,-1 0-1,1 1 1,1-1-1,-1 1 1,1-1-1,0 1 1,0 0 0,0-1-1,1 1 1,0 0-1,0-1 1,1 8-1,0 9 6,-1-21-131,0 1 0,0-1-1,0 0 1,0 0 0,0 1 0,1-1 0,-1 0 0,0 0 0,1 0 0,-1 0 0,0 1 0,1-1 0,0 0 0,-1 0-1,1 0 1,-1 0 0,1 0 0,0 0 0,0 0 0,0 0 0,0-1 0,0 1 0,0 0 0,0 0 0,0-1-1,0 1 1,0-1 0,0 1 0,0-1 0,0 1 0,0-1 0,0 1 0,1-1 0,-1 0 0,0 0 0,0 0 0,0 0-1,3 0 1,-1 0-65,-1 0 0,1-1 0,0 1 0,0-1 0,0 1 0,0-1 0,-1 0 0,1 0-1,0-1 1,-1 1 0,1 0 0,-1-1 0,0 0 0,1 1 0,3-5 0,3-6-69,0-1 1,-1-1-1,0 1 1,-1-1-1,0 0 0,-2-1 1,1 0-1,5-28 1,-9 34 167,2 11 1475,0 12-940,3 18 16,-4-5-1081,-2-6 1266,2 1 1,1-1-1,12 41 0,-14-56-1110,0-1 0,1 0 0,-1 1 0,1-1 0,1 0 1,-1-1-1,1 1 0,5 5 0,-6-7-521,0-1 1,0 0-1,0 1 1,1-1-1,-1 0 1,0-1-1,1 1 1,0-1-1,-1 1 0,1-1 1,0 0-1,0 0 1,6 0-1,13-1-10405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7.2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14958,'0'0'11462,"0"6"-10736,0 33 1,3-1 0,7 42 0,0-1-79,-6-27-699,18 136 1788,0-96-2978,13-5-3822,-29-79-937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7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1 316 15855,'0'0'3566,"23"-15"-3347,75-45-112,-85 54-132,-1 0 1,1 1-1,-1 0 1,1 1-1,1 1 1,-1 0-1,1 1 1,-1 0 0,1 1-1,-1 0 1,16 2-1,-13-1-55,-12-1 144,0 1-1,0 0 1,0 0 0,0 0 0,0 0-1,1 1 1,-1 0 0,0-1 0,0 2-1,0-1 1,0 0 0,0 1 0,-1-1-1,1 1 1,0 0 0,-1 1 0,1-1-1,-1 1 1,0-1 0,0 1-1,0 0 1,0 0 0,0 0 0,-1 0-1,1 1 1,-1-1 0,0 1 0,0 0-1,0-1 1,-1 1 0,1 0 0,1 6-1,16 74 2831,-17-68-2517,1 0 0,1 0 0,0-1 1,1 1-1,10 21 0,-11-33-452,-4-3-528,0-4-282,0 1-1,-1 0 0,1-1 0,-1 1 1,0 0-1,1-1 0,-1 1 1,0 0-1,0 0 0,-1 0 0,-1-3 1,-35-38-5300,18 23 3454,3 0 1475,0-2 0,2 0 0,-13-25-1,-10-37 1260,18 9 3821,13-1 4763,7 75-8551,0-1 1,0 1-1,1-1 0,-1 0 1,0 1-1,1-1 1,-1 1-1,1-1 1,0 1-1,-1-1 1,1 1-1,0 0 0,0-1 1,0 1-1,0 0 1,0-1-1,0 1 1,0 0-1,0 0 1,1 0-1,-1 0 0,0 0 1,1 0-1,-1 1 1,1-1-1,-1 0 1,4 0-1,1-1-721,0 0 0,0 1-1,0 0 1,1 0 0,11 1 0,11 0-4130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7.8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7 11050,'0'0'10474,"-2"20"-8018,0-8-2110,-2 28 1171,-14 59-1,14-81-1273,0 0 0,2 0 0,0 0 0,1 0 0,3 37 0,-2-53-259,1-1 1,-1 1 0,0 0 0,0-1 0,1 1 0,-1-1-1,1 1 1,-1 0 0,1-1 0,0 1 0,-1-1 0,1 0-1,0 1 1,0-1 0,0 1 0,0-1 0,0 0 0,1 0-1,-1 0 1,0 0 0,1 0 0,-1 0 0,0 0 0,1 0 0,-1 0-1,1-1 1,-1 1 0,1 0 0,0-1 0,-1 0 0,1 1-1,-1-1 1,1 0 0,0 0 0,-1 0 0,1 0 0,0 0-1,1 0 1,1-1-57,-1 1 0,0-1 1,0 0-1,0 0 0,0 0 0,-1-1 0,1 1 0,0-1 0,0 1 1,-1-1-1,1 0 0,-1 0 0,0 0 0,1-1 0,-1 1 0,0 0 1,0-1-1,0 1 0,2-5 0,2-9-112,0-1 1,0 1-1,-2-1 0,0-1 1,-1 1-1,2-27 0,-5 33 144,1-1 0,-1 1 1,-1-1-1,0 1 0,0 0 0,-1-1 0,-1 1 0,0 0 0,-1 0 1,-8-19-1,10 27 62,1 1 0,-1 0 0,0-1 1,1 1-1,-1 0 0,0 0 0,0 0 0,-1 0 1,1 0-1,0 1 0,-1-1 0,1 1 0,-1-1 1,1 1-1,-1 0 0,0 0 0,1 0 0,-1 0 1,0 1-1,0-1 0,0 1 0,0-1 0,1 1 1,-1 0-1,0 0 0,0 1 0,0-1 0,0 0 1,0 1-1,1 0 0,-1 0 0,0 0 0,0 0 1,1 0-1,-1 0 0,1 1 0,-1-1 0,-3 4 1,3-3-137,0 0 0,0 0 0,1 0 0,-1 0-1,0 1 1,1-1 0,0 1 0,-1 0 0,1 0 0,0 0 0,0 0 0,1 0 0,-1 0 0,1 0 0,0 1 0,-1-1 0,1 0 0,1 1 0,-1-1 0,0 1 0,1-1 0,0 1 0,0-1 0,0 1 0,0 0 0,0-1 0,1 1 0,0-1 0,0 1 0,1 4 0,16 10-4499,11-2-1926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8:58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87 11050,'0'0'12524,"5"12"-10671,32 101 442,-37-112-2292,0 0-1,0-1 0,1 1 1,-1 0-1,1-1 0,-1 1 1,0-1-1,1 1 1,-1-1-1,1 1 0,-1-1 1,1 1-1,0-1 0,-1 0 1,1 1-1,-1-1 0,1 0 1,0 1-1,-1-1 1,1 0-1,0 0 0,-1 0 1,1 1-1,0-1 0,0 0 1,-1 0-1,1 0 0,0 0 1,-1 0-1,1 0 1,0-1-1,-1 1 0,1 0 1,0 0-1,-1 0 0,1-1 1,0 1-1,-1 0 0,1-1 1,0 1-1,-1 0 1,1-1-1,-1 1 0,1-1 1,-1 1-1,1-1 0,-1 1 1,1-2-1,26-25-128,-13 6-233,-1-1-1,-1 0 1,17-45 0,-12 26 290,-17 40 128,0 1-1,0-1 1,0 0-1,0 1 1,1-1-1,-1 0 1,0 1-1,1-1 1,-1 1-1,0-1 1,1 0-1,-1 1 1,1-1-1,-1 1 1,1-1-1,-1 1 1,1-1-1,-1 1 1,1 0-1,-1-1 1,1 1 0,0 0-1,-1-1 1,1 1-1,0 0 1,-1 0-1,1-1 1,0 1-1,-1 0 1,1 0-1,0 0 1,-1 0-1,1 0 1,1 0-1,0 1 35,-1 0-1,1 0 1,-1 0 0,1 0-1,0 1 1,-1-1-1,0 0 1,1 1 0,-1-1-1,0 1 1,0 0-1,2 2 1,27 60 768,-28-59-815,2 6-215,-1-1 0,0 1 0,0 0 0,-1 1 0,1 16 0,-2-20-1061,-1 0 0,-1 0 0,1 1 0,-5 14 0,-14 23-8935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00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62 1698,'0'0'14744,"-2"-13"-12347,-6-23-1388,4 23 172,5 26 3067,37 162-1764,-7-36-1412,20 67-198,-40-168-836,-11-36-59,-16-15-96,-10-7-80,0 0 0,-49-25 1,62 38 125,0 1 0,-1 1 0,1 0 0,-1 1 0,0 0 0,0 1 1,0 0-1,-25 0 0,38 3 68,0 0 1,0 0-1,0 1 0,0-1 1,0 0-1,0 1 1,0-1-1,0 1 0,1-1 1,-1 1-1,0-1 0,0 1 1,0 0-1,1-1 1,-1 1-1,0 0 0,1 0 1,-1 0-1,1-1 1,-1 1-1,1 0 0,-1 0 1,1 0-1,0 0 0,-1 0 1,1 0-1,0 0 1,0 0-1,0 0 0,0 0 1,-1 0-1,2 1 1,-2 42 31,1-30-26,0-10 0,1 1 0,-1-1-1,0 1 1,1-1 0,0 1-1,0-1 1,0 1 0,1-1-1,-1 0 1,1 0 0,0 0-1,0 0 1,1 0 0,-1 0-1,1-1 1,0 1 0,4 3-1,-2-2 9,0-1 0,1 0 0,0-1-1,-1 1 1,1-1 0,1 0-1,-1-1 1,0 0 0,1 0 0,10 2-1,-1-1-534,1-1 0,-1-1-1,1-1 1,0-1-1,-1 0 1,1-1 0,-1 0-1,30-10 1,14-10-4879,-2 1-1691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00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224 72 9417,'0'0'9796,"-20"-15"-7832,1 2-1369,1 0-1,-31-14 0,47 26-557,1 0 0,-1 1 0,1 0 0,-1-1-1,1 1 1,-1 0 0,0-1 0,1 1-1,-1 0 1,1 0 0,-1 1 0,0-1 0,1 0-1,-1 0 1,1 1 0,-1-1 0,1 1 0,-1-1-1,1 1 1,-1 0 0,1-1 0,0 1 0,-1 0-1,1 0 1,-2 2 0,-20 31 650,18-25-441,-2 3-32,0 0 1,1 0-1,1 1 0,0 0 0,0 0 1,2 0-1,-1 1 0,2-1 0,0 1 1,0 0-1,2-1 0,-1 1 0,2 0 1,2 16-1,-2-27-211,0-1-1,0 0 1,0 0 0,1 0-1,-1 0 1,0 0-1,1 0 1,0-1 0,-1 1-1,1 0 1,0-1 0,0 1-1,0-1 1,0 0 0,0 1-1,0-1 1,0 0 0,1 0-1,-1-1 1,0 1 0,1 0-1,-1-1 1,0 1 0,1-1-1,-1 0 1,1 0 0,-1 0-1,0 0 1,1 0 0,-1-1-1,4 0 1,2 1-47,-1-1 0,0 0 1,0-1-1,0 0 0,-1 0 0,1 0 1,0-1-1,-1 0 0,11-6 1,-9 3 8,-1 0 0,-1-1 0,1 1 0,-1-2 1,0 1-1,-1-1 0,0 1 0,0-1 0,0-1 0,-1 1 1,0-1-1,-1 0 0,0 0 0,-1 0 0,1 0 1,-2 0-1,1 0 0,-1-1 0,-1 1 0,0 0 1,0-1-1,0 1 0,-2-1 0,-1-9 0,-6-1 359,6 35 550,4 38-251,2-36-733,1-1 0,1 0 1,8 19-1,-9-27-1503,0 0 0,0 0 0,1-1 0,9 12 0,6 2-6694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57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73 1441,'0'0'18493,"0"-2"-16803,0 9-1320,3 46 490,3 0 0,11 54 0,-6-52-498,-3 1 1,1 62 0,-9-118-315,7-67 339,11-63-385,-10 91-89,25-98 83,-28 123-178,0 0 1,0 1 0,1 0-1,1 0 1,0 0-1,1 1 1,12-15 0,-18 24-297,1 0 0,-1 0 0,1 1 0,0-1-1,0 1 1,0 0 0,1 0 0,-1 0 0,4-1 0,-6 2-61,1 1-1,-1 0 0,0-1 1,1 1-1,-1 0 1,0 0-1,1 0 0,-1 0 1,0 0-1,1 0 0,-1 0 1,0 0-1,1 1 0,-1-1 1,0 0-1,1 1 1,1 1-1,10 10-8466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01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14318,'0'0'7927,"2"20"-6566,12 98 256,5-1-1,5 0 0,51 150 0,-71-256-1842,23 50 569,-25-57-685,0-1 0,0 0 0,0 0 0,1-1-1,-1 1 1,1 0 0,-1-1 0,1 1 0,3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01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81 5477,'0'0'14425,"23"-9"-13790,-2 1-530,7-3-15,1 1-1,0 1 1,44-7 0,10 6-444,155 3 0,-205 7 283,-31 0 615,-7 0 2493,-12 0-2518,11 2-374,0-1 0,0 1 0,0 0 0,1 1 0,-1-1 0,1 1 0,0 0 1,0 0-1,0 1 0,0-1 0,0 1 0,1 0 0,-1 1 0,-6 9 0,-3 2 156,2 1 0,0 1-1,-10 19 1,-5 30 443,25-63-703,1 1-1,0-1 1,0 1 0,0-1-1,1 1 1,-1-1 0,1 1-1,0 0 1,1-1 0,-1 1-1,1-1 1,0 1-1,2 6 1,-2-10-43,0 0 1,1 1-1,-1-1 0,0 0 0,1 0 0,-1-1 1,1 1-1,-1 0 0,1 0 0,-1-1 0,1 1 1,0-1-1,-1 1 0,1-1 0,0 0 0,-1 0 1,1 0-1,0 0 0,3 0 0,34-4-197,-33 1 164,0 0 1,-1 0-1,1-1 0,0 0 0,-1 0 1,0 0-1,0 0 0,0-1 0,-1 0 1,1 0-1,-1 0 0,0 0 0,-1-1 1,1 1-1,3-10 0,-3 5 27,1-1 0,-2 1-1,1-1 1,-2 0 0,1 0 0,-1-1 0,-1 1 0,0-13-1,-1-43 191,0 67 31,8 10 268,5 12-610,5 6 721,31 40 1,-8-27-3236,12-8-5539,-21-17-3771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05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135 300 1185,'0'0'15166,"9"-11"-13500,25-40-150,-32 47-1314,0-1 0,0 1 1,0-1-1,-1 0 0,0 0 0,0 1 0,0-1 1,0 0-1,-1 0 0,0 0 0,0 0 0,0 0 0,-2-10 1,0-6 14,1 14-92,0 1-1,0-1 1,-1 1-1,1 0 1,-1-1-1,-1 1 1,1 0-1,-1 0 1,0 0-1,-1 1 1,1-1-1,-1 1 1,0-1 0,0 1-1,-1 1 1,0-1-1,0 1 1,0-1-1,0 1 1,0 1-1,-1-1 1,0 1-1,0 0 1,0 0-1,0 1 1,0 0-1,0 0 1,-1 0-1,1 1 1,-1 0-1,1 0 1,-1 0-1,-8 1 1,14 0-119,-1 1 1,1-1-1,0 1 1,0-1-1,-1 1 1,1-1-1,0 1 1,0 0-1,0-1 1,0 1-1,0 0 1,0 0-1,0 0 1,0 0-1,0 0 1,0 0-1,1 0 1,-1 0-1,0 0 1,1 1-1,-1-1 1,0 0-1,1 0 1,0 0-1,-1 1 1,1-1-1,0 0 1,0 1-1,-1-1 1,1 2-1,-3 51 52,3-45-34,0 27 127,1-1 0,2 0 0,1 1 1,2-1-1,2-1 0,1 0 0,1 0 1,17 35-1,6 11 144,5 0 1,50 79-1,-84-155-178,-1-1-1041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06.0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0 332 13869,'0'0'6214,"8"-17"-5595,-3 3-477,-3 9-91,0-1 0,0 1 0,0-1 1,1 1-1,-1 0 0,1 0 0,1 0 0,-1 0 0,1 1 0,-1 0 1,1-1-1,1 1 0,-1 0 0,0 1 0,1-1 0,0 1 0,7-4 1,9-2-67,1 1 0,0 1-1,0 1 1,0 0 0,1 2 0,0 1 0,0 1 0,0 0 0,0 2 0,29 3 0,-48-2 74,-1 0 1,1 0-1,0 1 1,-1-1-1,1 1 0,0 0 1,-1 0-1,0 0 0,1 0 1,-1 0-1,0 1 0,0 0 1,-1-1-1,1 1 0,0 0 1,-1 1-1,0-1 0,0 0 1,0 1-1,0-1 0,0 1 1,-1-1-1,2 7 0,4 10 542,-2 0-1,0 1 0,2 24 0,-4-24 6,-2-16-441,-1 0-65,1 0-1,0 0 1,0 0-1,0-1 0,0 1 1,1 0-1,4 8 1,-5-16 6,0 1 0,1-1-1,-1 1 1,0-1 0,-1 0 0,1 0 0,0 1 0,-1-1 0,1 0 0,-1-5-1,0 6-52,28-167-629,-22 141-568,2 0 0,0 1 0,24-49 0,-8 40-2148,-7 23-262,3 11-3736,-4 6-1310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06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15 4260,'0'0'15465,"-7"-3"-13660,-24-9 36,29 12-1780,1 0 0,0 0-1,0 0 1,0 0 0,0 0-1,-1 0 1,1 0-1,0 1 1,0-1 0,0 0-1,0 1 1,-1-1-1,1 1 1,0-1 0,0 1-1,0-1 1,0 1-1,0 0 1,0 0 0,0-1-1,1 1 1,-1 0 0,0 0-1,0 0 1,1 0-1,-1 0 1,0 0 0,1 0-1,-1 0 1,1 0-1,-1 0 1,1 0 0,0 0-1,-1 2 1,-3 5 198,-10 15 138,1 1 0,1 1-1,1 0 1,2 0 0,0 1-1,1 0 1,2 1 0,1 0-1,-4 53 1,9-80-402,0 1 1,0-1 0,0 1-1,0-1 1,0 1 0,0-1-1,0 1 1,0-1 0,0 1-1,1-1 1,-1 1 0,0-1-1,0 1 1,0-1 0,1 1-1,-1-1 1,0 1 0,1-1-1,-1 0 1,0 1 0,1-1-1,-1 1 1,0-1 0,1 0-1,-1 1 1,1-1 0,-1 0-1,1 0 1,-1 1 0,0-1-1,1 0 1,-1 0 0,1 0-1,0 1 1,22-6-320,19-19-364,-34 16 581,0 1 1,-1-1-1,0-1 1,0 1-1,-1-1 1,0-1-1,0 1 1,-1-1-1,0 0 1,-1 0-1,0 0 1,-1-1-1,0 1 1,-1-1-1,0 0 1,0 0-1,-1 0 1,-1 0-1,0 0 1,0 0-1,-3-15 0,1 20 122,0 0-1,-1-1 1,0 1 0,0 1-1,-6-10 1,-3-4 1163,17 33-767,12 18-284,1-1 1,30 38 0,-7-15-4339,-24-34-2056,3-1-3294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07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1 172 5029,'0'0'17104,"1"13"-16207,6 34-25,2-1 0,2 0 1,2-1-1,20 46 0,-30-96-940,-1 0 0,0 0 0,0 0 0,0 0 0,-1 0 0,0 0 0,1-7 0,41-219-130,-26 256 780,10 54-6,-21-59-384,0 0-1,1-1 0,1 0 0,14 25 0,-22-43-203,1-1 1,-1 1-1,0-1 0,1 1 0,-1-1 0,1 1 1,-1 0-1,0-1 0,1 0 0,-1 1 0,1-1 1,-1 1-1,1-1 0,-1 1 0,1-1 1,0 0-1,-1 0 0,1 1 0,-1-1 0,1 0 1,0 0-1,-1 0 0,1 1 0,0-1 0,-1 0 1,1 0-1,0 0 0,-1 0 0,1 0 0,0 0 1,0-1-1,17-16-160,7-40 17,-22 49 85,32-103-437,-15 40 315,-20 70 197,0 1 1,0 0 0,0-1-1,0 1 1,0 0 0,0-1-1,0 1 1,0 0 0,0-1-1,0 1 1,0 0-1,0-1 1,1 1 0,-1 0-1,0-1 1,0 1 0,0 0-1,1 0 1,-1-1-1,0 1 1,0 0 0,1 0-1,-1 0 1,0-1 0,0 1-1,1 0 1,-1 0 0,0 0-1,1 0 1,-1-1-1,0 1 1,1 0 0,-1 0-1,0 0 1,1 0 0,-1 0-1,0 0 1,1 0-1,9 13 513,6 31 560,-13-36-939,4 11-178,1 0 0,15 27 1,3-12-2776,11-4-4538,14 12-3615,-16-10 7384,3-10 6848,-37-22-2963,1 1 1,-1-1-1,1 0 1,-1 0 0,0 1-1,1-1 1,-1 0-1,1 0 1,-1 0 0,1-1-1,-1 1 1,0 0-1,1 0 1,-1-1 0,1 1-1,-1-1 1,0 1-1,1-1 1,-1 0 0,2-1-1,1-1 33,-1 1 0,0-1 0,0 0 0,-1 0 0,1 0-1,-1-1 1,4-5 0,3-7 57,-1-1-1,9-28 1,-13 31 253,5-10-382,-2-1 1,-1 1 0,-1-1 0,2-28 0,-6 44-158,0-1 1,-1 1-1,0-1 0,0 1 1,-1-1-1,-1 1 0,1-1 1,-1 1-1,-1-1 0,0 1 1,0 0-1,-1 1 0,-8-15 1,11 20 39,0 1 0,0 0 0,-1 0 0,1 1 0,-1-1 0,1 0 0,-1 0 0,0 1 0,0-1 0,1 1 0,-1-1 0,0 1 0,0 0 0,0 0 0,-1 0 0,1 0 0,0 0 0,0 0 0,-1 1 0,1-1 0,0 1 0,-1 0 0,1-1 0,-4 1 0,3 1-56,0 1-1,0-1 0,0 0 0,1 1 0,-1 0 1,0-1-1,1 1 0,0 0 0,-1 0 1,1 1-1,0-1 0,0 0 0,0 1 1,1-1-1,-1 1 0,-1 3 0,-5 8 21,2 0 0,0 1 0,0-1-1,2 1 1,-1 1 0,-1 18 0,4-23-25,1 0 0,0 1 0,1-1 0,1 1 0,-1-1 0,2 1 0,0-1 0,0 0-1,1 1 1,0-1 0,6 12 0,-6-17-180,1 1 0,0-1 0,0-1 0,1 1 0,0-1 0,-1 1 0,2-1 0,-1-1 0,1 1 0,-1-1 0,1 0 0,0 0 0,1-1 0,-1 1 0,1-1 0,-1-1 0,1 1 0,0-1 0,8 1 0,11 2-4635,47 2 0,-20-6-4708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09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1954,'2'-14'25939,"-1"13"-25293,20 1-640,234-9 351,-247 8-937,5-1 1253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09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28 448,'0'0'20719,"-9"-5"-18824,-2 0-1234,-33-13 3242,106 29-388,-51-11-3516,1 1 0,0 1 0,-1 0 0,1 0 0,-1 1-1,0 1 1,1 0 0,-2 0 0,1 1 0,0 1 0,10 7 0,-20-11 14,0-1 0,0 0 0,0 1 1,0-1-1,0 1 0,-1-1 0,1 1 0,-1 0 0,1-1 0,-1 1 0,0-1 0,1 1 1,-1 0-1,0-1 0,0 1 0,0 0 0,-1-1 0,1 1 0,0 0 0,0-1 0,-1 1 1,1-1-1,-1 1 0,0 0 0,1-1 0,-1 1 0,-1 1 0,-25 38 458,7-20-470,-1-1 0,0 0 1,-26 17-1,21-17-791,23-17-830,35-2-21727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10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33 8296,'0'0'14472,"-4"-3"-12774,4 3-1629,-1-1-1,1 1 1,0-1 0,-1 1-1,1 0 1,0-1 0,-1 1-1,1 0 1,0 0 0,-1-1-1,1 1 1,-1 0 0,1 0 0,0-1-1,-1 1 1,1 0 0,-1 0-1,1 0 1,-1 0 0,1 0-1,-1-1 1,1 1 0,-1 0 0,1 0-1,-1 0 1,1 1 0,0-1-1,-1 0 1,1 0 0,-1 0-1,1 0 1,-1 0 0,1 0-1,-1 1 1,1-1 0,0 0 0,-1 0-1,1 1 1,-1-1 0,1 0-1,-1 1 1,0 27 1573,1-18-1979,2 12 547,0 0-1,1 1 1,1-1 0,8 22-1,-8-31-144,1 0 1,0 0-1,1 0 0,0-1 0,1 0 0,0 0 1,17 20-1,-12-26-49,-12-6 16,9-18 117,78-226-976,-86 238 515,1 0 0,0 1 0,0 0 0,1-1 0,-1 1 1,5-5-1,-6 8-191,0 0 0,1 1 1,-1-1-1,1 1 1,0 0-1,-1-1 1,1 1-1,0 0 0,0 0 1,0 0-1,0 0 1,0 1-1,0-1 1,0 0-1,0 1 0,0-1 1,0 1-1,0 0 1,0 0-1,3 0 1,15 0-6780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11.5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9 253 6214,'0'0'12828,"-2"-9"-8848,2-15-2456,10 5-1287,1 1 0,24-31 1,-21 31-105,-1-1-1,17-31 1,-26 42-146,-2 5-9,-1 0-1,1-1 1,-1 1 0,0 0 0,0 0-1,0 0 1,0-1 0,0-3 0,-1 6 19,0 1 0,-1-1 0,1 1 1,0 0-1,0-1 0,-1 1 0,1 0 0,0-1 0,-1 1 1,1 0-1,-1 0 0,1-1 0,0 1 0,-1 0 1,1 0-1,-1 0 0,1 0 0,0-1 0,-1 1 1,1 0-1,-1 0 0,1 0 0,-1 0 0,1 0 1,-1 0-1,1 0 0,0 0 0,-1 0 0,1 0 1,-1 0-1,1 1 0,-1-1 0,1 0 0,0 0 1,-1 0-1,1 1 0,-1-1 0,0 0 0,-16 8-26,9-2 96,0 0 1,1 1-1,0 0 1,1 1-1,0-1 0,0 1 1,0 1-1,1-1 1,0 1-1,1-1 0,0 2 1,0-1-1,-3 15 1,1-1 135,2 1 0,0 0 0,1 1 0,1 32 0,2-54-257,0 0 0,0-1 0,0 1 0,0 0 0,1 0 0,-1 0 1,1-1-1,0 1 0,-1 0 0,1 0 0,1-1 0,-1 1 0,0-1 0,0 1 0,1-1 0,0 0 0,-1 1 0,1-1 0,0 0 0,0 0 0,0 0 0,0 0 0,1-1 1,-1 1-1,0 0 0,1-1 0,-1 0 0,1 1 0,-1-1 0,1 0 0,0-1 0,0 1 0,-1 0 0,1-1 0,0 1 0,0-1 0,0 0 0,3 0 0,3 0-1096,1-1 0,-1 1-1,0-2 1,15-3-1,30-13-8636,-19 1 167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57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59 211 5317,'0'0'11744,"4"0"-11188,-1 0-515,-1 0 0,0-1 1,1 1-1,-1-1 0,1 1 1,-1-1-1,0 0 1,0 0-1,1 0 0,-1 0 1,0 0-1,0-1 0,0 1 1,0 0-1,-1-1 0,1 0 1,0 1-1,0-1 0,-1 0 1,1 0-1,1-3 0,1-2 7,0 1-1,-1-1 0,0 1 0,0-1 0,-1 0 0,1 0 0,1-15 1,-3 16-35,0 0 0,0 0 0,-1 0 1,0 0-1,0 0 0,-1 0 1,0 0-1,0 0 0,0 0 0,-3-7 1,3 11-5,0-1 0,0 1 1,0 0-1,-1-1 1,1 1-1,-1 0 1,0 0-1,1 0 0,-1 0 1,0 0-1,0 0 1,0 1-1,0-1 0,0 0 1,-1 1-1,1 0 1,-1-1-1,1 1 1,0 0-1,-1 1 0,0-1 1,-4-1-1,5 2 21,0 0 0,0-1 0,0 1 0,0 0 0,0 0 0,0 1 0,0-1 0,0 0 0,1 1 0,-1-1 0,0 1 0,0-1 1,0 1-1,0 0 0,1 0 0,-1 0 0,0 0 0,1 0 0,-1 0 0,-1 2 0,0 0 5,0 0 0,1 1 0,0-1 0,-1 1 0,1-1 1,1 1-1,-1 0 0,0 0 0,-1 5 0,-1 9 38,1 1-1,0 0 1,0 26 0,2-35-38,0 13-175,-1-5 317,1 0 0,1 0 0,0 0 0,1 0 0,5 24 0,-5-38-330,0-1 1,0 1-1,1-1 1,-1 1 0,1-1-1,0 1 1,0-1-1,0 0 1,0 0 0,0 0-1,1 0 1,-1 0-1,1-1 1,0 1-1,0-1 1,0 0 0,0 0-1,0 0 1,0 0-1,1 0 1,-1-1 0,0 1-1,1-1 1,0 0-1,-1 0 1,1 0-1,0 0 1,-1-1 0,1 0-1,0 0 1,5 0-1,25-3-3690,6-11-1757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12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64 1826,'0'0'16581,"-13"-11"-14702,-41-32 101,53 42-1890,0 0-1,0 0 0,1 0 1,-1 1-1,0-1 0,0 0 1,0 1-1,0-1 0,0 1 1,-1-1-1,1 1 0,0-1 1,0 1-1,0 0 0,0 0 1,0-1-1,-1 1 0,1 0 1,0 0-1,0 0 0,0 0 0,0 1 1,-1-1-1,1 0 0,0 0 1,0 1-1,0-1 0,0 0 1,0 1-1,0 0 0,0-1 1,0 1-1,-2 1 0,-14 26 164,14-22 34,-6 11-10,1 1-1,1-1 1,0 2 0,1-1-1,1 1 1,0-1 0,2 2-1,0-1 1,2 0-1,0 37 1,2-54-282,-1-1-1,1 1 1,-1 0-1,1-1 1,0 1 0,0 0-1,0-1 1,0 1 0,0-1-1,0 1 1,0-1-1,0 1 1,1-1 0,-1 0-1,0 0 1,1 0 0,-1 0-1,1 0 1,-1 0-1,1 0 1,0 0 0,-1 0-1,1-1 1,0 1 0,0-1-1,0 0 1,-1 1-1,1-1 1,0 0 0,0 0-1,0 0 1,0 0 0,-1 0-1,4-1 1,-1 1-35,0 0 0,-1-1 1,1 1-1,-1-1 0,1 0 1,-1 0-1,1 0 0,-1 0 1,0-1-1,1 0 0,-1 1 1,0-1-1,0 0 0,0 0 1,0-1-1,-1 1 1,4-4-1,0-6 21,-1-1 1,0-1-1,-1 1 1,-1-1-1,0 0 1,0 0-1,-2 1 1,1-2 0,-2 1-1,0 0 1,-1 0-1,-4-24 1,4 31 54,-1 0 1,-1 0-1,1 0 0,-1 0 1,-8-13 565,11 21-583,0 0 1,0 0-1,-1-1 0,1 1 0,0 0 0,0-1 0,0 1 1,-1 0-1,1 0 0,0-1 0,0 1 0,0 0 0,1 0 1,-1 0-1,0-1 0,0 1 0,0 0 0,0-1 0,1 1 1,-1 0-1,0 0 0,1-1 0,-1 1 0,0 0 0,2 0 0,13 22 65,-10-16-52,27 58-71,0 0-3376,-2-27-4480,-8-21-193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12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0 13517,'0'0'12038,"1"18"-10704,3 52-452,3 0 0,4-1 0,2-1 0,29 87 0,-35-141-992,-4-15-382,-13-22 160,8 19 305,-1 0 1,0 0-1,0 0 1,0 0-1,0 0 1,-1 1-1,1-1 1,-1 1-1,0 0 1,0 0-1,0 1 1,0-1 0,-1 1-1,1 0 1,-1 0-1,1 0 1,-1 1-1,0 0 1,1 0-1,-1 0 1,0 0-1,0 1 1,0-1-1,-5 2 1,8 0 24,0 0 0,0 0 0,0 0 1,1 0-1,-1 0 0,1 1 0,-1-1 0,1 1 1,-1-1-1,1 1 0,0 0 0,-1 0 1,1-1-1,0 1 0,0 0 0,1 0 0,-1 0 1,0 0-1,1 0 0,-1 0 0,0 4 0,-6 47 68,6-39-42,-1-1 20,1 0 0,1 0 0,0 0-1,1 0 1,4 21 0,-4-31-47,0 0 0,0 0 0,0-1 0,0 1 1,1 0-1,-1-1 0,1 1 0,-1-1 1,1 0-1,0 1 0,0-1 0,0 0 1,0 0-1,0 0 0,1-1 0,-1 1 0,0 0 1,1-1-1,0 0 0,-1 1 0,1-1 1,0 0-1,-1 0 0,1-1 0,0 1 1,0 0-1,0-1 0,0 0 0,0 0 1,0 0-1,2 0 0,10-1-651,-1-1-1,1 0 1,-1-1 0,0-1 0,0 0-1,25-12 1,17-5-4704,2 10-4029,-20 10-1023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13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62 4452,'0'0'20468,"8"-18"-19443,11 14-449,4-3-352,1 1-192,3-2-32,4-1-544,0 4-1378,7 1-2434,-3 4-3363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13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65 4773,'0'0'14467,"-7"-10"-12412,-25-34-374,32 43-1622,-1 1 0,1-1 0,-1 0-1,1 1 1,-1-1 0,1 0-1,-1 1 1,1-1 0,-1 1 0,0-1-1,1 1 1,-1-1 0,0 1-1,0-1 1,1 1 0,-1 0 0,0-1-1,0 1 1,0 0 0,1 0 0,-1-1-1,0 1 1,0 0 0,0 0-1,0 0 1,1 0 0,-1 0 0,0 0-1,0 1 1,0-1 0,0 0-1,1 0 1,-1 1 0,0-1 0,0 0-1,0 1 1,1-1 0,-1 0-1,0 1 1,1-1 0,-1 1 0,0 0-1,1-1 1,-1 1 0,1-1-1,-1 1 1,1 0 0,-1-1 0,1 1-1,-1 0 1,1 0 0,0-1 0,-1 1-1,1 1 1,-3 2 128,-9 11 103,1 0 0,0 1 1,0 0-1,2 1 0,0 0 0,1 1 0,1 0 0,1 0 1,0 1-1,1-1 0,1 1 0,1 0 0,-1 26 0,4-43-286,0 0 1,0 1-1,0-1 0,1 0 0,-1 1 0,1-1 0,0 0 0,0 0 0,0 0 0,0 1 0,0-1 0,0 0 0,0 0 0,1 0 0,-1-1 0,1 1 0,-1 0 0,1 0 0,0-1 0,3 3 0,0-1-24,0 0-1,1 0 1,-1-1 0,0 0 0,1 0 0,-1 0 0,1-1 0,9 2-1,-4-2-690,0 0 0,0-1 0,0 0 1,0 0-1,-1-1 0,1-1 0,0 0 0,0 0 0,11-5 0,44-30-13521,-50 28 8194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14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0 227 2338,'0'0'7650,"0"-18"-5146,0-49-481,0 15 6721,9 102-1688,13 5-5183,36 48-2245,-51-92 805,-2-2-416,-3-5-9,1 1 0,-1 0 0,1-1 0,0 0 0,1 0 0,-1 0 0,1 0-1,-1 0 1,5 3 0,-7-7-29,1 0 21,-2 0 197,2-13-167,0 0 0,1 1 0,0-1 0,1 1 0,1-1 0,9-17 0,1-7 6,8-19-36,-6 15 0,21-79 0,-37 117-149,-2 21-9925,-3 3-3566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18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3619,'0'0'23129,"0"10"-22673,4 42 21,3 0-1,2 0 0,1-1 0,19 50 1,-3-4 35,18 35-275,-40-122-229,-4-9 142,-2-31-188,-1 0 0,-11-49 0,7 45-33,-4-49 0,9 51 30,-1-6-96,1-1 1,3 1-1,4-41 0,-3 72 111,0 0 0,0 0 0,1 0 0,0 1 0,6-10 0,-9 14 16,0 1-1,1 0 0,-1 0 1,1 0-1,-1 0 0,1 0 1,-1 0-1,1 0 0,0 0 1,-1 1-1,1-1 0,0 0 1,0 0-1,0 0 1,0 1-1,0-1 0,0 0 1,0 1-1,0-1 0,0 1 1,0 0-1,0-1 0,0 1 1,0 0-1,0-1 0,0 1 1,0 0-1,0 0 0,1 0 1,-1 0-1,0 0 1,0 0-1,0 0 0,0 0 1,0 1-1,0-1 0,1 0 1,-1 1-1,0-1 0,0 1 1,0-1-1,0 1 0,0-1 1,0 1-1,1 1 0,6 7-15,-1 0-1,0 0 0,0 1 1,-1-1-1,0 2 0,-1-1 1,0 1-1,-1 0 0,5 14 1,-4-5 193,0 0 1,-1 1-1,-2-1 1,2 33 0,-5-50-142,1 0 0,-1-1 1,0 1-1,0-1 0,0 0 1,0 1-1,0-1 0,0 0 1,-1 1-1,1-1 0,-1 0 0,0 0 1,1 0-1,-1 0 0,0-1 1,0 1-1,0 0 0,0-1 1,-1 1-1,1-1 0,0 0 1,-1 0-1,1 0 0,0 0 1,-6 1-1,-1 1-197,-1 0 0,0-1 0,1 0 0,-1 0 0,-15 0 0,24-3-14,0 1 1,1-1-1,-1 1 0,1-1 1,-1 1-1,1-1 0,0 1 1,-1-1-1,1 1 0,0-1 1,-1 0-1,1 1 0,0-1 1,0 0-1,-1 1 0,1-1 1,0 0-1,0 0 0,0 1 1,0-1-1,0 0 0,0 1 1,0-1-1,0 0 0,0 1 1,1-2-1,1-22-3915,12-7-2808,14-1-2680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18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1345,'0'0'18605,"-2"9"-17052,0 27-609,2 0 0,0-1 0,3 1 0,1-1 0,9 37 1,2 27 159,-11-52-709,7 47 220,-9-85-584,0 0-1,0 0 1,1 0-1,0-1 1,0 1-1,1-1 1,7 12 0,4-8-1414,12-9-10647,-16-4 6614,5 1-4513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19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30 8616,'0'0'14894,"-1"0"-14774,1 0 0,-1-1 0,0 1 0,1 0 0,-1 0 0,0-1-1,0 1 1,1 0 0,-1 0 0,0 0 0,1 0 0,-1 0 0,0 0 0,0 0 0,1 0-1,-1 0 1,0 1 0,1-1 0,-1 0 0,0 0 0,1 1 0,-1-1 0,0 1 0,-1 4 19,1 0 0,-1 1 1,2-1-1,-1 1 1,0-1-1,1 1 1,0-1-1,1 1 0,0 7 1,0 4 131,-1-1-29,-1-9-168,1 0-1,0 0 1,1 0 0,-1 0 0,1 0 0,3 10 0,-3-15-74,0 0 0,0-1 0,0 1 0,0 0 1,0-1-1,0 1 0,0-1 0,1 1 0,-1-1 0,1 0 1,-1 1-1,1-1 0,-1 0 0,1 0 0,0 0 0,-1 0 1,1 0-1,0-1 0,0 1 0,-1 0 0,1-1 0,0 1 1,0-1-1,0 0 0,0 0 0,0 0 0,0 0 0,3 0 1,-2 0-58,1 0 1,0 0 0,0 0-1,0 0 1,0-1 0,-1 0-1,1 0 1,0 0 0,0 0-1,-1 0 1,1-1 0,-1 1-1,1-1 1,-1 0 0,0 0-1,0-1 1,0 1 0,0 0-1,0-1 1,0 0 0,-1 0-1,1 0 1,-1 0 0,0 0-1,0 0 1,0-1 0,0 1-1,-1-1 1,1 1 0,-1-1-1,0 0 1,0 1 0,0-1-1,0 0 1,-1 0 0,0 0-1,0-3 1,0-1 52,0 1 1,-1 0-1,0 0 0,0-1 0,-1 1 1,0 0-1,0 0 0,0 1 1,-6-11-1,7 14 5,-1 1 0,0-1 0,0 0 0,0 1 0,0-1 1,0 1-1,-1-1 0,1 1 0,-1 0 0,1 0 0,-1 0 0,0 1 0,0-1 0,1 1 0,-1-1 0,0 1 1,-1 0-1,1 0 0,0 0 0,0 1 0,0-1 0,-1 1 0,-4-1 0,7 2-32,-1-1 0,0 1-1,1-1 1,-1 1 0,0 0 0,1 0-1,-1 0 1,1 0 0,-1 0 0,1 0-1,-1 0 1,1 0 0,0 0 0,0 1-1,0-1 1,0 1 0,0-1 0,0 1-1,0-1 1,0 1 0,0-1 0,1 1 0,-1 0-1,0-1 1,1 1 0,0 0 0,-1 2-1,-6 52-4063,7-55 3844,0-1 0,0 1 0,0 0 0,0 0 0,0 0 0,0 0 0,0-1 0,0 1 0,0 0 0,0 0 0,1 0 0,-1-1 0,0 1 0,1 0 0,-1 0 0,0-1 0,1 1 0,-1 0 0,1-1 0,-1 1 0,1 0 0,0-1 0,-1 1 0,1-1 0,0 1 0,-1-1-1,1 1 1,0-1 0,-1 1 0,1-1 0,0 0 0,0 1 0,0-1 0,-1 0 0,1 0 0,0 0 0,0 0 0,0 0 0,-1 1 0,1-1 0,0-1 0,0 1 0,1 0 0,31 1-10399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19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20 10250,'0'0'11547,"-3"-5"-9962,3 4-1541,0 0 0,0 1-1,0-1 1,-1 1 0,1-1 0,0 0 0,0 1-1,0-1 1,-1 1 0,1-1 0,0 1 0,0-1-1,-1 1 1,1-1 0,0 1 0,-1-1 0,1 1-1,-1-1 1,1 1 0,-1 0 0,1-1 0,-1 1-1,1 0 1,-1-1 0,1 1 0,-1 0-1,1 0 1,-1-1 0,0 1 0,1 0 0,-1 0-1,1 0 1,-2 0 0,2 23 1183,15 49 456,15 43-350,-20-68-1402,2 0 0,2-1 0,3 0 0,22 44 0,-29-75-1243,-5-7-978,1 1-4428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20.1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0 355 9129,'0'0'12102,"11"-16"-11697,-4 5-294,1-2-60,0 0-1,1 1 1,1 0-1,0 0 1,0 1-1,21-16 1,23-12-934,-33 26 190,-2-1 0,1-1 0,-2 0 0,0-1 0,-1-1 0,0-1 0,18-27-1,-26 25-187,-2 4 7980,-7 16-6982,1 0 1,-1 1-1,1-1 0,-1 0 0,1 0 0,-1 0 1,0 1-1,1-1 0,-1 0 0,0 0 0,1 1 1,-1-1-1,0 0 0,1 1 0,-1-1 0,0 0 0,1 1 1,-1-1-1,0 1 0,0-1 0,0 0 0,1 1 1,-1-1-1,0 1 0,0-1 0,0 1 0,0-1 1,0 1-1,0-1 0,0 0 0,0 1 0,0-1 0,0 1 1,0-1-1,0 1 0,20 70 1756,36 87 0,-44-129-1756,2 0 0,1-1 0,2-1-1,0 0 1,34 38 0,-46-60-787,3 2-1698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57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44 4452,'0'0'12871,"-13"-9"-11227,-45-23-272,56 32-1328,1-1 0,0 1 0,-1 0 0,1-1 0,0 1 0,0 0 0,-1 0 0,1 0 0,-1 0 0,1 0 0,0 0 0,-1 0 0,1 0 0,0 1 0,0-1 0,-1 0 0,1 1 0,0-1 0,-1 1 0,1-1 0,0 1 0,0 0 0,0 0 0,0-1 0,0 1 0,0 0 0,0 0 0,0 0 0,0 0 0,0 0 0,0 0 0,1 0 0,-1 1 0,0-1 0,1 0 0,-1 0 0,1 1 0,-1-1 0,1 0 0,0 0 0,-1 2 0,-2 4 142,-5 11 97,0 1 0,1 0 0,0 0 0,2 0 0,0 1 0,2 0 0,0 0 0,0 39 0,3-57-289,0 1 1,1 0 0,0-1 0,-1 1 0,1-1 0,0 1 0,0 0 0,1-1-1,-1 0 1,0 1 0,1-1 0,0 0 0,-1 0 0,1 0 0,0 0-1,0 0 1,0 0 0,0-1 0,0 1 0,1 0 0,-1-1 0,0 0 0,1 0-1,-1 1 1,1-2 0,-1 1 0,1 0 0,0 0 0,-1-1 0,1 1-1,0-1 1,0 0 0,-1 0 0,1 0 0,0 0 0,-1-1 0,1 1 0,0-1-1,-1 1 1,1-1 0,0 0 0,-1 0 0,1 0 0,-1 0 0,0-1-1,1 1 1,-1-1 0,0 1 0,0-1 0,0 0 0,3-2 0,4-11-90,-1 0 0,0-1 0,-1 1 0,-1-1 0,0-1 0,-1 1 0,5-33 0,4-6 70,-3 84 84,4 57-26,-3 2 1,2 134 0,-14-187-46,1-1 191,-7 60 0,5-85-66,0 0-1,-1-1 0,0 1 0,-1-1 0,0 1 0,0-1 0,-1 0 1,0 0-1,0 0 0,-1-1 0,0 0 0,-6 8 0,9-14-77,0 1-1,-1 0 0,1-1 0,-1 1 0,0-1 0,1 0 0,-1 0 0,0 0 1,1 0-1,-1 0 0,0 0 0,0-1 0,0 0 0,0 1 0,0-1 0,0 0 1,0 0-1,0-1 0,0 1 0,-4-2 0,1 1 18,1 0-1,-1-1 1,1 0 0,-1 0-1,1 0 1,-1-1 0,1 0-1,0 0 1,-6-5 0,-5-6-718,1-2 0,1 0 0,0 0 0,1-1 0,-13-22 0,20 29 99,1 0 1,0 0-1,0 0 1,1 0-1,0-1 1,1 1-1,0-1 1,1 0-1,0 0 0,1 0 1,0-20-1,4 10-6127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20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0 156 9673,'0'0'9839,"18"-14"-9054,15-11-664,2 1 0,69-34 0,-89 51 205,37-14-917,-17 15 4459,-34 19-1557,2 12-2003,0-1 0,2 0 0,1 0 0,0 0 0,2-1 0,1 0-1,1-1 1,24 41 0,-27-57-996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20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 13453,'0'0'10698,"-2"-2"-10858,23 4-321,6 9-2017,4 4-1506,4 9-1697,-2 6-2627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21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4 109 1634,'0'2'21698,"-4"16"-20612,4 2-388,1-1-1,0 0 1,1 0 0,1 0 0,1 0 0,10 30-1,-14-49-695,1 0 0,-1 0-1,0 1 1,0-1 0,0 0-1,0 0 1,0 0 0,0 1 0,0-1-1,0 0 1,0 0 0,0 0-1,1 1 1,-1-1 0,0 0-1,0 0 1,0 0 0,0 0-1,0 0 1,1 1 0,-1-1-1,0 0 1,0 0 0,0 0-1,1 0 1,-1 0 0,0 0 0,0 0-1,1 0 1,-1 0 0,0 1-1,0-1 1,0 0 0,1 0-1,-1 0 1,0 0 0,0 0-1,1-1 1,-1 1 0,0 0-1,0 0 1,0 0 0,1 0-1,-1 0 1,0 0 0,0 0 0,1 0-1,8-14-20,6-30-68,-13 35 112,10-29-356,9-69 0,-20 117 364,0 0 0,0-1-1,0 1 1,1-1-1,1 1 1,0-1 0,0 0-1,0 0 1,1 0-1,1 0 1,8 12 0,-10-16-88,1 1 1,0-1 0,1 0-1,-1 0 1,1-1 0,0 1 0,0-1-1,1 0 1,-1-1 0,1 1-1,0-1 1,0 0 0,0 0-1,0-1 1,0 0 0,1 0-1,-1-1 1,8 2 0,-4-2-331,1-1 0,0 0 1,-1-1-1,1 0 0,-1 0 1,1-1-1,-1 0 0,1-1 0,-1 0 1,0-1-1,0 0 0,-1-1 1,19-11-1,-22 12 290,0-1-1,0 0 1,-1 0-1,1 0 1,-1 0 0,-1-1-1,1 0 1,-1 0 0,0-1-1,0 1 1,0-1 0,-1 0-1,0 0 1,-1 0 0,1 0-1,-1 0 1,-1 0 0,1-1-1,-1 1 1,0-13 0,-1 16 229,0 0 0,0 1 1,0-1-1,-1 1 0,1-1 1,-1 0-1,0 1 0,0 0 1,0-1-1,-1 1 0,1 0 1,-1-1-1,1 1 0,-1 0 1,0 0-1,-1 0 0,1 0 1,0 1-1,-1-1 0,1 1 1,-1-1-1,0 1 1,0 0-1,0 0 0,0 0 1,0 1-1,0-1 0,-1 1 1,1-1-1,0 1 0,-1 0 1,1 0-1,-1 1 0,0-1 1,-4 1-1,3-1 72,0 0 0,0 0 0,0 0-1,-1 1 1,1 0 0,0 0 0,-10 2 0,14-1-195,-1-1 0,1 1 0,-1 0 0,1-1-1,0 1 1,-1 0 0,1 0 0,0 0 0,0 0 0,-1 0 0,1 1 0,0-1 0,0 0 0,0 0 0,0 1 0,1-1 0,-1 1 0,0-1 0,1 1 0,-1-1 0,1 1 0,-1-1 0,1 1 0,-1-1 0,1 1 0,0 0 0,0-1 0,0 3 0,0 9-42,0 0 1,0 0 0,1 0 0,1 0-1,0-1 1,1 1 0,1-1 0,0 1 0,10 22-1,6 3-249,41 60-1,-39-66 252,-1 1 0,22 48 0,-37-66 49,0 1-1,-1 0 0,-1 1 1,0-1-1,-1 1 0,1 21 1,-3-32 58,-1 0 0,-1 1 1,1-1-1,-1 0 1,0 0-1,0 1 0,0-1 1,-1 0-1,0 0 0,-1-1 1,1 1-1,-1 0 1,0-1-1,0 1 0,-1-1 1,0 0-1,0 0 1,0 0-1,-7 5 0,-2 0 29,-1-1-1,0-1 0,0-1 1,-1 0-1,0 0 1,0-2-1,0 0 0,-1 0 1,0-2-1,0 0 1,0 0-1,0-2 0,-27 0 1,39-1-194,0 0 1,0 0 0,0 0-1,0-1 1,0 0-1,0 0 1,0 0 0,0 0-1,1 0 1,-1-1-1,0 0 1,1 1 0,-1-1-1,1-1 1,-1 1 0,1 0-1,0-1 1,0 0-1,0 0 1,-3-4 0,3 2-622,-1-1 1,1-1-1,0 1 1,0 0 0,1-1-1,0 1 1,0-1-1,1 0 1,0 0-1,0 0 1,0-9 0,0-46-9709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24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 5733,'0'0'21973,"-23"54"-21396,9-13-257,3-2-192,1-9-96,8-8-32,0-5-64,2-6-1025,0 0-2114,0 6-3331,4-2-3203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24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18 32,'0'0'21930,"-2"-4"-20211,-3-9 644,1 13-834,3 22-271,7 50-1023,-6-66 17,3 30-157,1-1-1,1 0 0,2 0 1,2 0-1,25 65 0,-34-100-95,0 0 0,0 0 0,0 0 1,0 0-1,0 1 0,0-1 0,0 0 0,0 0 0,0 0 0,1 0 0,-1 1 0,0-1 0,0 0 0,0 0 0,0 0 0,0 0 0,0 0 0,0 0 0,1 0 0,-1 1 1,0-1-1,0 0 0,0 0 0,0 0 0,0 0 0,1 0 0,-1 0 0,0 0 0,0 0 0,0 0 0,0 0 0,1 0 0,-1 0 0,0 0 0,0 0 0,0 0 1,0 0-1,1 0 0,-1 0 0,0 0 0,0 0 0,0 0 0,0 0 0,1 0 0,-1 0 0,0 0 0,0 0 0,0 0 0,0-1 0,0 1 0,0 0 0,1 0 0,-1 0 1,0 0-1,0 0 0,0 0 0,0-1 0,0 1 0,0 0 0,8-18-134,4-36-165,-10 40 241,4-13-15,26-101-160,-27 114 228,0 0 1,1 0-1,0 1 1,1 0-1,0 0 1,14-18-1,-20 29 5,0 1 0,0 0 0,0 0 0,0-1 0,0 1 0,0 0 0,0 0 0,1 0 0,-1 1 0,0-1 0,1 0 0,-1 0 0,1 1 0,-1-1 0,1 1 0,-1-1 0,1 1-1,-1-1 1,1 1 0,-1 0 0,1 0 0,-1 0 0,1 0 0,0 0 0,1 0 0,0 1 16,-1 0-1,1 1 1,-1-1 0,1 1-1,-1-1 1,1 1 0,-1 0 0,0-1-1,0 1 1,0 0 0,0 1-1,3 3 1,3 5 72,-1 0 0,0 1 0,-1 0-1,8 22 1,12 73 215,-3-12-1050,1-35-3034,-10-40 432,5-5-3411,-1-5-1631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25.4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18 118 8040,'0'0'13730,"-3"-10"-12326,-11-22-275,14 38-370,8 26 49,20 58 598,84 311 690,-111-395-2059,0-5 102,-1-18 208,-2 0-321,0-1 0,0 1 0,-9-26 0,-4-33-13,8 4-150,3 0 0,9-108 0,-5 174 124,1 1-1,0-1 0,1 1 0,-1-1 0,1 1 0,0 0 1,0 0-1,1 0 0,-1 0 0,1 0 0,0 0 1,1 1-1,3-6 0,-4 8 4,-1 0 0,0 0-1,1 0 1,-1 0 0,1 0 0,0 1 0,-1-1-1,1 1 1,0 0 0,0 0 0,0 0 0,0 0-1,0 0 1,0 0 0,0 1 0,0 0 0,0-1-1,1 1 1,-1 0 0,0 1 0,0-1-1,0 0 1,0 1 0,5 1 0,-5 0 7,0-1-1,0 1 1,0 0 0,-1 0-1,1 0 1,-1 1 0,1-1 0,-1 0-1,0 1 1,0 0 0,0-1-1,0 1 1,0 0 0,0 0-1,-1 0 1,0 0 0,1 0-1,-1 1 1,0-1 0,-1 0 0,1 1-1,0 3 1,2 12 42,-1 1 0,-1 29 0,-1-43-16,0 0 18,0 1 0,-1-1 1,1 0-1,-1 1 0,-1-1 0,1 0 1,-1 0-1,0 1 0,0-1 1,-4 5-1,-1 0-292,0 0 0,-1-1 0,-1 0 0,-9 9 0,5-2-3534,-1 4-3998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25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0 11755,'0'0'14125,"-10"24"-13196,4 2-640,-2 1-257,1-3-32,-1 4-353,-4 3-2369,-3 9-3620,-12 6-6791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27.4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12 105 11627,'0'0'11590,"-10"-7"-9749,9 11-1746,1-1-1,0 0 1,-1 0-1,2 0 1,-1 1-1,0-1 1,1 0-1,-1 0 1,1 0-1,0 0 1,2 5-1,-1-2 43,77 358 2464,-54-240-2133,-13-76-265,-11-48-128,-1-4 16,-2-19-147,0 0 0,-2 0 0,-9-35 0,-7-36-153,13 10-172,6-122-1,1 194 308,1 0-1,1 0 1,0 0 0,0 0-1,2 1 1,-1-1 0,10-19-1,-12 28 51,1 0 0,0-1 0,0 1-1,0 0 1,0 0 0,0 0 0,1 0-1,-1 0 1,1 1 0,0-1 0,0 1 0,0 0-1,0 0 1,0 0 0,0 0 0,0 0-1,1 0 1,-1 1 0,1 0 0,-1 0 0,1 0-1,0 0 1,0 1 0,-1-1 0,1 1-1,0 0 1,-1 0 0,9 1 0,-9 0 18,-1 0 0,1 0 0,0 1 0,0-1 0,0 1-1,-1-1 1,1 1 0,-1 0 0,0 0 0,1 0 0,-1 1 0,0-1 0,0 0 0,0 1 0,-1-1 0,1 1 0,0 0 0,-1 0 0,0-1 0,0 1 0,0 0 0,1 5-1,2 5 41,0 1-1,-1 0 1,1 23-1,-2-14 132,-1 0-1,0 0 0,-2 0 0,-5 29 0,5-45-100,-1 0 0,0 0 0,0 0 0,0 0-1,-1 0 1,0 0 0,-1 0 0,1-1 0,-1 0 0,-1 0-1,1 0 1,-1 0 0,0-1 0,0 1 0,-1-1 0,1-1 0,-10 7-1,14-10-111,0-1 0,0 1 0,0 0-1,0-1 1,0 1 0,0-1-1,0 0 1,0 1 0,0-1 0,0 0-1,0 1 1,-1-1 0,1 0 0,0 0-1,0 0 1,0 0 0,-2 0 0,3-1-114,-1 1 1,1 0 0,-1 0-1,1-1 1,-1 1 0,1 0 0,0-1-1,-1 1 1,1-1 0,-1 1-1,1-1 1,0 1 0,-1-1 0,1 1-1,0-1 1,0 1 0,-1-1 0,1 1-1,0-1 1,0 1 0,0-1-1,0 1 1,-1-1 0,1 0 0,0-3-541,0 1 1,1 0-1,-1-1 0,0 1 1,1-1-1,0 1 1,0 0-1,0 0 1,0-1-1,0 1 1,2-3-1,26-32-6473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27.8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0 2210,'0'0'20542,"-1"18"-19143,1 26-344,2-1 0,14 84 1,62 290 1794,-71-402-2876,-10-29-71,-1 5 47,-1 0 0,0 1 0,0-1 0,-1 1 0,0 0 0,0 1 0,-1 0 0,-11-11 0,13 14 16,0 0 0,-1 0 0,1 0 1,-1 1-1,0 0 0,0 0 0,0 0 1,0 1-1,0 0 0,-1 0 0,1 0 0,-1 1 1,-11-1-1,15 2 31,1 1 0,-1 0 0,0 0 0,1 0 0,-1 0 0,0 0 0,1 0 0,-1 1 0,1-1 0,0 1 1,-1-1-1,1 1 0,0 0 0,0 0 0,0 0 0,0 0 0,1 1 0,-1-1 0,1 0 0,-1 1 0,1-1 0,0 1 0,0-1 0,0 1 0,0 0 0,0-1 1,0 1-1,1 0 0,-1 3 0,-2 10 25,0 1 0,1-1 0,1 27 0,1-41-21,0 0-1,0 0 1,0 0 0,0 0 0,1 0-1,-1 0 1,1 0 0,0 0 0,-1 0-1,1 0 1,0 0 0,0-1-1,0 1 1,0 0 0,1 0 0,-1-1-1,0 1 1,1-1 0,-1 1 0,1-1-1,1 1 1,1 1 1,1-1 1,-1 0-1,0 0 1,1 0-1,-1-1 0,1 1 1,-1-1-1,1 0 0,5 0 1,5 0-62,1-1-1,-1 0 1,1-1 0,-1-1 0,16-3 0,-13 0-653,0-1 0,30-15 0,-9 4-2740,-1 3-4162,-23 13-2321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29.7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52 4420,'0'0'16555,"-6"-8"-14778,-20-26-245,19 26-427,7 18 395,4 17-1097,2-1 0,0 0 0,2-1 0,17 41 0,-1-1 1,10 45 42,31 85 352,-81-233-908,2-1 1,2-1-1,2 0 1,1 0-1,-6-80 1,14 92-47,-1 9 6,1 1 1,1-1-1,1 0 1,5-28-1,-5 43 122,0-1-1,0 1 1,1 0 0,-1 0 0,1 0-1,0 1 1,0-1 0,0 0 0,1 1-1,-1-1 1,1 1 0,0 0 0,-1 0-1,2 0 1,-1 0 0,0 0-1,0 1 1,1 0 0,0-1 0,-1 1-1,1 0 1,0 1 0,0-1 0,0 1-1,6-2 1,-4 2 1,-1-1-1,1 1 1,0 1-1,-1-1 1,1 1-1,0 0 1,0 0-1,-1 0 1,1 1-1,0 0 1,-1 0 0,1 1-1,9 3 1,-12-3 31,0 0-1,0 0 1,0 1 0,0-1 0,0 1 0,0 0 0,-1 0 0,1 0 0,-1 0-1,0 0 1,0 1 0,0-1 0,0 0 0,-1 1 0,1 0 0,-1-1 0,0 1 0,0 0-1,0 0 1,-1 0 0,1 4 0,1 1 73,-1 1-1,-1-1 1,1 1-1,-2 0 1,1-1 0,-1 1-1,-1 0 1,1-1-1,-2 1 1,1-1 0,-1 0-1,-1 0 1,0 0-1,0 0 1,-1-1 0,0 0-1,0 1 1,-1-2-1,0 1 1,0-1 0,-1 0-1,-11 10 1,11-10-99,3-3-42,0 0 1,0 0-1,0 0 0,-1 0 1,1-1-1,-1 1 1,0-1-1,0 0 0,0-1 1,0 1-1,-1-1 1,-7 2-1,12-16-4228,1 9 3650,1 0-1,-1-1 1,1 1 0,-1 0 0,1 0-1,0-1 1,0 1 0,0 0-1,1 0 1,-1 0 0,1 0 0,-1 1-1,1-1 1,0 0 0,3-2 0,24-25-6165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33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0 183 10025,'0'0'4015,"24"0"-2942,390 0 1404,414-28-1329,-180 2-310,45 8-80,403-5-630,-575 3-123,34 1-245,-538 19-276,-1 0 0,0-2 0,21-3 1,-32 3-455,0 1 1,0-1-1,0 0 1,0 0-1,0 0 1,-1 0-1,1-1 1,6-5-1,6-10-8468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58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13421,'0'0'10532,"0"8"-9549,0 32-386,4 126 825,-2-142-1330,1 0 1,1-1-1,1 0 0,1 0 0,10 23 1,-16-46-94,0 1 0,0-1 1,0 1-1,0-1 0,0 1 1,0-1-1,0 0 0,0 1 1,1-1-1,-1 1 0,0-1 0,0 0 1,1 1-1,-1-1 0,0 0 1,0 1-1,1-1 0,-1 0 1,0 1-1,1-1 0,-1 0 1,1 0-1,-1 1 0,0-1 1,1 0-1,-1 0 0,1 0 1,-1 1-1,0-1 0,1 0 0,-1 0 1,2 0-1,6-13 17,3-36 37,-9 38-57,8-38-75,12-48 204,-19 88-455,0-1 0,0 1 0,1 0 0,1 0 0,-1 0 0,1 1 0,8-10 0,4 7-4017,2 12-4220,-7 8 2482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30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8584,'0'0'14472,"2"9"-13046,32 164 2708,28 98-2802,-61-266-1136,10 26-1897,0-23-3476,8-6-4540,-3-2 1133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30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12972,'0'0'11093,"1"7"-9630,14 86 1529,27 202-202,-38-254-2668,2 0 1,2-1 0,1 1 0,2-2 0,2 1-1,29 60 1,-34-91-1551,-3-32-17757,-5 22 19245,0-13-7544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30.7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77 641,'0'0'23222,"66"-16"-21397,-31 6-736,5-5-672,-3-1-353,-6 4-64,-6 5-1602,-7 7-2882,-5 2-6214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46.8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1 194 416,'0'0'17708,"0"0"-17547,0 0 0,0-1 0,0 1 0,0 0 0,0 0 0,0-1 0,0 1 0,0 0 0,0 0 0,0 0 0,0-1 0,0 1 0,0 0 0,0 0 0,0-1 0,0 1 0,0 0 0,2-3 2254,-2 3-2254,0 0 0,0 0 0,1 0 0,-1 0 0,0 0 0,0-1 0,0 1 0,1 0 0,-1 0 0,0 0 0,9 7 254,-1 0 0,0 0 0,0 1 0,-1 0 0,0 0 1,11 19-1,6 6 47,36 36 243,-60-69-449,1 0-208,0 0-32,0 0 16,2-5 86,34-62-9,32-80 0,-8 13-87,-58 128 404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9:47.9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30 179 1057,'0'0'9187,"-4"-2"-7238,-3-2-1201,-3-1 256,2-1 4061,25 22 2367,2 4-3806,-7-8-3566,-1 0 0,-1 1 0,0 1 0,-1 0 0,-1 0 0,11 24 0,-18-38 650,1-9-646,17-47-32,3 1 0,1 1 0,49-82 0,-68 132-27,-3 3 11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27.2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1505 1 2562,'-6'-1'20834,"-22"3"-20896,-15 13 836,22-7-303,0 0-1,-1-2 1,0 0 0,0-2-1,-37 3 1,35-5-323,-1 0-1,-24 6 1,-3 1-4,-28 3 65,-68 6 287,-52 8-272,-140 2 27,217-9-234,79-11-22,-2-1-1,-46 0 0,91-7 5,-2 0 1,-1 0 0,1 0 0,-1 0 0,0 1 1,1-1-1,-1 1 0,1 0 0,-4 2 0,6-2-5,1-1-22,14 6-389,35 6 405,1-3 0,82 4 0,105-9-121,-158-5 137,-18-2-138,106-19 1,-106 12 24,110-5 0,204 15 97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0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0 13453,'0'0'8717,"-10"3"-7745,-9 1-706,5 1 355,42 2-344,-15-4-259,1 1 0,0 0 1,-1 1-1,0 1 0,0 0 1,-1 0-1,0 1 0,0 1 1,0 0-1,-1 1 0,0 0 0,-1 1 1,10 10-1,-11-10 5,-1 1 1,0-1-1,0 1 0,-1 1 0,0-1 1,-1 1-1,-1 0 0,0 1 0,0-1 1,-1 1-1,-1 0 0,0 0 0,2 25 1,-5-36-16,1 9 16,-1-1 0,0 1 0,-1-1 0,0 0 0,-4 16 0,4-23-5,0 0-1,0-1 1,0 0 0,0 1 0,0-1 0,-1 0-1,1 0 1,-1 1 0,0-1 0,1 0-1,-1-1 1,0 1 0,0 0 0,0 0-1,-1-1 1,1 1 0,0-1 0,0 0 0,-1 0-1,1 0 1,-1 0 0,1 0 0,-1 0-1,0-1 1,1 1 0,-1-1 0,-3 1 0,0-1 18,-1 0 1,1-1-1,0 1 1,0-1 0,0 0-1,0-1 1,0 1 0,0-1-1,0-1 1,0 1 0,1-1-1,-1 0 1,1 0 0,0 0-1,0-1 1,0 0 0,0 0-1,1 0 1,-1-1 0,1 1-1,0-1 1,1 0 0,-4-5-1,1 1-19,1-1 0,0 1 0,0-1 0,1 0 0,1 0 0,-1 0 0,2 0 0,-1-1 0,1 1 0,1-1 0,0 1 0,1-22 0,2 24-16,0 1 0,0-1 0,1 0 0,0 1 0,1-1 1,0 1-1,0 0 0,0 0 0,10-10 0,16-33-141,-10 23-2031,-18 25 1504,0 1 0,1-1 1,-1 1-1,1-1 0,0 1 1,-1 0-1,1 0 0,0 0 1,0 1-1,-1-1 0,1 1 1,0-1-1,0 1 0,5 0 1,20 0-5181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0.9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51 180 7655,'0'0'11739,"-5"-17"-10420,-1 6-1028,3 4-176,-1 0 1,1 0-1,0 0 0,1 0 1,0 0-1,0 0 0,0-1 1,1 1-1,0-1 0,0 1 1,1-1-1,0 0 0,2-14 1,-1 20-102,-1 1 0,1-1 0,-1 0 1,1 0-1,0 1 0,0-1 0,0 0 1,-1 1-1,2-1 0,-1 1 0,0-1 1,0 1-1,0-1 0,1 1 0,-1 0 1,1 0-1,-1 0 0,1 0 0,-1 0 1,1 0-1,0 0 0,-1 0 0,1 1 0,0-1 1,0 0-1,0 1 0,-1 0 0,1-1 1,0 1-1,0 0 0,0 0 0,0 0 1,0 0-1,0 0 0,-1 1 0,1-1 1,0 1-1,0-1 0,0 1 0,-1-1 1,3 2-1,2 1-13,0 0 1,0 0-1,-1 1 1,1 0-1,-1-1 0,0 2 1,-1-1-1,1 1 1,-1-1-1,7 10 1,-5-4 37,0 1-1,0 0 1,-1 0 0,-1 1 0,0 0 0,0-1 0,3 23 0,-4 0 251,0 54 0,-3-86-248,0 0-1,-1 1 0,1-1 1,-1 0-1,0 1 0,1-1 1,-1 0-1,0 0 0,-1 0 1,1 0-1,0 0 0,0 0 1,-1 0-1,0 0 1,1 0-1,-1-1 0,0 1 1,1-1-1,-1 1 0,0-1 1,0 1-1,0-1 0,-1 0 1,1 0-1,0 0 1,0-1-1,0 1 0,-1 0 1,1-1-1,0 1 0,-1-1 1,1 0-1,-1 0 0,1 0 1,-4 0-1,1 0 21,-1 0-1,0 0 1,0-1 0,1 1-1,-1-1 1,1 0-1,-1-1 1,1 1 0,-1-1-1,1 0 1,0-1-1,0 1 1,0-1 0,-6-4-1,7 3-40,0 0 0,0 0 0,1-1 1,-1 1-1,1-1 0,0 0 0,1 1 0,-1-1 0,1-1 0,0 1 0,0 0 0,0 0 0,1-1 1,0 1-1,0-1 0,0 0 0,1 1 0,-1-1 0,2 1 0,-1-1 0,0 0 0,1 1 1,2-7-1,-2 7-152,1 1-1,0-1 1,0 1 0,0-1 0,1 1 0,0 0 0,0 0 0,0 0 0,0 0 0,0 1 0,1-1 0,-1 1 0,1 0 0,0 0 0,0 0 0,0 0 0,1 1-1,-1 0 1,1 0 0,-1 0 0,1 0 0,0 1 0,-1-1 0,1 1 0,0 1 0,8-2 0,-7 2-647,0-1 0,0 1 0,0 0 0,0 0 0,0 0 0,0 1 0,0 0 0,0 0 0,-1 1 0,8 2 0,20 23-6770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1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46 187 2402,'0'0'15402,"-7"-17"-14618,-24-55 76,30 70-827,0-1 0,0 0 0,0 0 0,0 1 0,0-1 0,1 0 0,-1 0 0,1 0 0,0 0 0,0 0 0,0 0 0,0 1 1,1-1-1,-1 0 0,1 0 0,-1 0 0,1 0 0,0 0 0,0 1 0,0-1 0,1 0 0,-1 1 0,1-1 0,-1 1 0,1 0 0,0-1 0,0 1 1,0 0-1,0 0 0,0 0 0,0 0 0,1 1 0,-1-1 0,1 0 0,-1 1 0,1 0 0,-1 0 0,1 0 0,0 0 0,0 0 0,0 0 0,-1 1 0,1-1 1,0 1-1,0 0 0,0 0 0,0 0 0,0 0 0,0 0 0,0 1 0,0-1 0,-1 1 0,1 0 0,0 0 0,0 0 0,-1 0 0,1 0 0,0 1 0,-1-1 1,0 1-1,4 3 0,1 0-5,0 1 1,-1 1 0,0-1 0,0 1 0,-1 1 0,1-1-1,-2 1 1,1-1 0,-1 1 0,0 1 0,-1-1-1,3 10 1,-1-1 115,-1 1 0,-1 1 0,-1-1 0,1 35 0,-3-52-87,0 0 0,0 1 0,-1-1 0,1 1 0,0-1-1,0 0 1,-1 0 0,1 1 0,0-1 0,-1 0 0,0 0 0,1 1 0,-1-1 0,0 0 0,1 0 0,-1 0-1,0 0 1,0 0 0,0 0 0,0 0 0,0 0 0,0 0 0,0 0 0,0-1 0,-1 1 0,1 0 0,0-1-1,0 1 1,0-1 0,-1 0 0,1 1 0,0-1 0,-1 0 0,1 0 0,0 1 0,-1-1 0,1 0-1,0 0 1,-1-1 0,1 1 0,-3-1 0,0 1 4,1-1 0,-1 1 0,0-1 0,1 0 0,-1 0 0,1-1 0,-1 1 0,1-1 0,0 0 0,-1 0 0,1 0 0,0 0 0,0 0 0,-2-4 0,-1-1-17,1 0 1,0-1 0,0 0 0,1 0 0,0-1 0,1 1 0,0-1 0,0 1 0,-3-19 0,6 25-138,0 0-1,-1-1 1,1 1 0,0 0-1,1-1 1,-1 1 0,0 0-1,1-1 1,-1 1 0,1 0 0,0 0-1,0-1 1,0 1 0,0 0-1,0 0 1,0 0 0,3-2-1,-2 2-264,0 0 0,0 0-1,1 1 1,-1-1-1,1 1 1,-1 0-1,1-1 1,0 1 0,-1 1-1,1-1 1,0 0-1,0 1 1,0-1-1,0 1 1,-1 0-1,1 0 1,6 0 0,17 7-5002,1 20-3043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1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86 362 3107,'0'0'15812,"-14"-14"-14637,-43-47-209,55 59-917,1 0-1,0 1 1,-1-1-1,1 0 1,0 0 0,0 0-1,0 0 1,0 0-1,0 0 1,1 0 0,-1 0-1,1 0 1,-1-4 0,1 5-32,0 0 0,0 0 0,0 0 1,0 0-1,1 0 0,-1 0 1,0 1-1,1-1 0,-1 0 1,1 0-1,-1 0 0,1 0 0,-1 1 1,1-1-1,-1 0 0,1 1 1,0-1-1,-1 0 0,1 1 1,0-1-1,1 0 0,1-1 30,1 1 0,0-1 0,0 1 0,0-1 0,0 1 0,0 1 0,0-1 0,7 0 0,-2 1-24,0 0-1,1 0 1,-1 1 0,0 0-1,0 1 1,0 0 0,0 0-1,0 1 1,-1 0 0,1 1-1,-1 0 1,14 8 0,-18-9 39,0 0 0,0 0 1,0 0-1,0 1 1,-1-1-1,0 1 0,0 0 1,0 0-1,0 0 0,0 0 1,-1 0-1,0 1 1,0-1-1,0 1 0,0 0 1,-1-1-1,0 1 0,0 0 1,0 0-1,0 0 1,-1 0-1,0 0 0,0 0 1,0 0-1,-2 9 0,1-12 12,0 1 0,-1-1-1,1 0 1,0 1 0,-1-1-1,0 0 1,1 0-1,-1 0 1,0 0 0,0 0-1,0 0 1,0 0-1,0-1 1,-1 1 0,1-1-1,0 0 1,-1 1 0,1-1-1,-1 0 1,0 0-1,1-1 1,-1 1 0,1-1-1,-1 1 1,0-1-1,0 0 1,1 0 0,-1 0-1,0 0 1,-2-1 0,-3 1-37,1 0 0,0 0 0,-1-1 0,1-1 0,0 1 0,0-1 0,0 0 1,0-1-1,0 1 0,-8-6 0,9 3-127,-1-1 0,1-1-1,0 1 1,1-1 0,0 0 0,0-1-1,0 1 1,1-1 0,0 0 0,0 0-1,1 0 1,0 0 0,1-1 0,0 1-1,0-1 1,1 1 0,-1-19 0,1 6-1259,1-1 1,1 0 0,1 1 0,1-1 0,1 1 0,8-27 0,12-19-5806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58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1 295 7911,'0'0'9439,"15"-7"-8404,-5 2-907,0-1-1,0 1 0,-1-1 1,1-1-1,-1 0 0,-1 0 1,0-1-1,0 0 0,0 0 0,-1-1 1,0 0-1,8-15 0,-10 15-10,0-1 0,-1 0-1,-1 0 1,1 0-1,-1-1 1,-1 0 0,0 1-1,-1-1 1,0 0 0,0 0-1,-1 1 1,-3-21-1,3 30-73,0 0-1,-1 0 1,1-1-1,-1 1 0,1 0 1,-1 0-1,1 0 0,-1 0 1,0 0-1,0 0 1,1 0-1,-1 0 0,0 0 1,0 0-1,0 0 0,0 0 1,0 0-1,0 1 1,0-1-1,0 0 0,-1 1 1,1-1-1,0 1 0,0-1 1,-1 1-1,1 0 1,0-1-1,0 1 0,-1 0 1,1 0-1,0 0 0,-1 0 1,1 0-1,0 0 1,0 0-1,-1 1 0,1-1 1,0 0-1,-2 2 1,-1-1 70,0 0 0,0 0 0,1 1 0,-1 0 1,1-1-1,-1 1 0,1 1 0,0-1 0,0 0 1,0 1-1,-5 5 0,-1 5-5,0 1 0,2 0 0,-1 1 1,2-1-1,0 1 0,1 1 0,0-1 0,-2 18 1,3-10 55,1 1 0,1 1 0,1-1 0,3 42 0,-1-64-209,-1 1 1,1-1-1,-1 1 1,1-1-1,0 0 1,0 0 0,0 1-1,0-1 1,0 0-1,1 0 1,-1 0-1,1 0 1,-1 0-1,1-1 1,0 1 0,0 0-1,0-1 1,0 1-1,0-1 1,0 0-1,0 1 1,0-1-1,0 0 1,1 0 0,-1-1-1,0 1 1,1 0-1,-1-1 1,1 1-1,-1-1 1,0 0-1,1 0 1,-1 0 0,1 0-1,2-1 1,5 1-934,1-1 0,-1-1 0,0 0 1,0 0-1,0-1 0,-1 0 0,13-5 0,26-18-5332,2-3-421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3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 2114,'0'0'19288,"0"-1"-19070,-1 1 0,0 0 1,0 0-1,1-1 1,-1 1-1,0 0 1,1 0-1,-1 0 1,0 0-1,0 0 0,1 0 1,-1 0-1,0 0 1,0 0-1,1 1 1,-1-1-1,0 0 1,0 0-1,1 1 1,-1-1-1,0 0 0,1 1 1,-1-1-1,0 1 1,1 380 2706,0-380-2834,19-3-205,1-1 0,-1-1 0,0-1 0,0 0 0,0-1 0,21-11 0,29-8-5110,-2 4-4566,-37 12 2577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3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7687,'0'0'15567,"0"15"-14638,0 17 64,0 7 96,0 6-673,0-8-224,0-9-192,2-5-128,2-8-1217,2-1-2563,7 5-3843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4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83 3171,'0'0'13405,"-6"-4"-11969,3 2-1272,0-1 1,1 1-1,-1 0 1,1-1-1,0 0 1,0 1-1,0-1 1,0 0-1,0 0 1,0 0-1,-1-6 1,3 8-132,-1 0 0,1-1 0,0 1 0,0 0 1,0 0-1,0-1 0,0 1 0,0 0 0,0 0 1,0-1-1,1 1 0,-1 0 0,0 0 0,1-1 1,-1 1-1,1 0 0,0 0 0,-1 0 0,1 0 1,0 0-1,0 0 0,-1 0 0,1 0 1,0 0-1,0 0 0,0 0 0,0 0 0,0 1 1,0-1-1,0 0 0,1 1 0,-1-1 0,0 1 1,0-1-1,0 1 0,1 0 0,-1 0 0,0-1 1,0 1-1,1 0 0,1 0 0,3-1 9,0 0 0,0 0 0,-1 1 1,1 0-1,0 0 0,0 0 0,0 1 0,-1 0 0,1 0 0,0 0 0,-1 1 0,1 0 0,-1 0 0,1 0 1,-1 1-1,0 0 0,0 0 0,0 0 0,0 0 0,-1 1 0,1 0 0,-1 0 0,0 0 0,0 1 0,-1-1 0,1 1 1,-1 0-1,0 0 0,0 0 0,3 7 0,0 1 141,-1 0-1,0 1 1,-1 0 0,0 0-1,-1 0 1,0 0 0,-1 1-1,-1-1 1,-1 1 0,0-1-1,-2 19 1,2-31-127,-1 1 0,1 0 0,-1-1 1,0 1-1,0-1 0,0 1 0,0-1 0,0 1 0,-1-1 1,1 0-1,-1 0 0,1 0 0,-1 1 0,0-1 1,0-1-1,0 1 0,0 0 0,0 0 0,-3 1 0,1-1 31,-1 0-1,1 0 1,-1 0-1,1-1 0,-1 0 1,0 1-1,0-2 1,0 1-1,-9 0 1,5-1-45,0-1 1,0 0-1,0 0 1,0 0-1,0-1 1,0-1-1,1 0 1,-1 0 0,1 0-1,0-1 1,-9-5-1,11 4-48,0 1 0,0-1 0,0-1-1,0 1 1,1-1 0,0 0 0,0 0-1,1 0 1,-1-1 0,2 0 0,-1 1-1,1-2 1,0 1 0,0 0 0,1 0 0,0-1-1,0 0 1,0 1 0,1-1 0,1 0-1,-1 0 1,1 1 0,1-10 0,0 14-91,-1 0-1,1 0 1,0 1 0,0-1 0,0 0 0,0 1-1,0-1 1,1 1 0,-1 0 0,1-1 0,-1 1 0,1 0-1,0 0 1,0 0 0,0 0 0,0 0 0,0 0-1,1 1 1,-1-1 0,0 1 0,1 0 0,-1-1 0,1 1-1,-1 0 1,1 0 0,0 1 0,-1-1 0,1 1-1,0-1 1,0 1 0,-1 0 0,1 0 0,0 0 0,3 0-1,1 0-501,0 1 0,-1-1-1,1 1 1,0 0 0,-1 1-1,1 0 1,-1 0-1,0 0 1,1 0 0,-1 1-1,0 0 1,-1 1 0,10 6-1,29 41-6377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5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168 202 8104,'0'0'9945,"-10"-19"-8605,-28-65-128,36 81-1118,0 0 1,1 0-1,0 0 0,-1 0 1,1 0-1,0-1 1,1 1-1,-1 0 0,0 0 1,1-1-1,0 1 1,0-1-1,0 1 0,0 0 1,0-1-1,1 1 1,0 0-1,-1 0 0,1-1 1,1 1-1,-1 0 0,2-5 1,0 6-48,-1 0-1,1 0 1,-1 1-1,1-1 1,0 0 0,0 1-1,-1 0 1,1-1 0,0 1-1,0 0 1,0 1 0,0-1-1,0 0 1,1 1 0,-1 0-1,0 0 1,6 0 0,-7 1-40,0-1 1,0 1-1,0 0 1,0-1 0,0 1-1,0 0 1,0 0-1,-1 0 1,1 1-1,0-1 1,0 0-1,-1 1 1,1-1 0,-1 1-1,1-1 1,-1 1-1,0 0 1,0 0-1,0 0 1,0-1 0,0 1-1,0 0 1,0 0-1,0 0 1,-1 1-1,1-1 1,-1 0 0,1 3-1,1 8 89,0 0 0,0 0 0,-1 18 0,-1-18-42,0 0-1,-1 0 1,-1 0 0,0 0 0,-1 0 0,0-1-1,-1 1 1,-8 17 0,10-25 5,0-1 0,0 0 0,-1 0 1,0 0-1,0 0 0,0 0 0,-1-1 0,1 0 1,-1 1-1,0-1 0,1-1 0,-1 1 0,-1 0 0,1-1 1,0 0-1,-1 0 0,1 0 0,-1-1 0,1 1 1,-1-1-1,0 0 0,0 0 0,1-1 0,-1 0 1,0 0-1,-5 0 0,6 0-55,1-1 0,-1 0 0,1 0 0,0 0 0,-1 0 0,1-1 0,0 1 0,0-1 0,0 0 0,0 0 0,0 0 0,0 0 0,0 0 0,1-1 0,-1 1 0,1-1 0,0 0 0,0 0 0,0 0 0,0 0 0,0 0 0,0 0 0,1 0 0,0-1 0,-1 1 0,0-7 0,-2-5-7,1 1-1,0-1 1,1 0-1,-1-31 1,3 44-129,0-1 1,1 1 0,-1-1 0,0 1 0,1-1-1,-1 1 1,1-1 0,0 1 0,0-1 0,0 1-1,0 0 1,0-1 0,1 1 0,-1 0 0,1 0-1,-1 0 1,1 0 0,0 0 0,0 1 0,0-1-1,0 0 1,0 1 0,0-1 0,0 1 0,1 0-1,-1 0 1,0 0 0,1 0 0,-1 0-1,1 0 1,-1 1 0,1-1 0,-1 1 0,1 0-1,-1-1 1,1 1 0,3 1 0,-1-1-533,1 0 0,-1 0 0,1 1 0,-1 0 0,1 0 0,-1 1 0,0-1-1,1 1 1,-1 0 0,0 1 0,0-1 0,0 1 0,-1 0 0,1 0 0,-1 0 0,1 1 0,3 4 0,24 39-7600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5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236 174 1313,'0'0'10933,"-19"-1"-8029,-61-4-453,78 5-2300,0 0 1,0-1-1,0 1 1,0 0-1,0-1 1,1 0 0,-1 1-1,0-1 1,0 0-1,0 0 1,0 0-1,1 0 1,-1 0-1,0-1 1,1 1-1,-1 0 1,1-1 0,0 1-1,-1-1 1,1 0-1,0 1 1,0-1-1,0 0 1,0 0-1,0 0 1,1 1 0,-2-5-1,1-1 38,0 1 0,0-1-1,1 0 1,0 0 0,1-14 0,0 6 248,-1 13-395,0 0 0,0-1 1,0 1-1,0-1 0,0 1 0,1-1 0,-1 1 0,1 0 1,-1-1-1,1 1 0,0 0 0,0 0 0,0-1 0,0 1 1,1 0-1,-1 0 0,1 0 0,-1 0 0,1 0 0,3-2 0,-2 2-30,1 0-1,0 0 0,0 1 0,0 0 0,0 0 1,0 0-1,0 0 0,0 0 0,0 1 0,0 0 1,7 0-1,-6 0 0,0 1 0,-1-1 1,1 1-1,0 0 0,-1 1 0,1-1 1,-1 1-1,0 0 0,1 0 1,-1 0-1,0 0 0,0 1 0,-1 0 1,1-1-1,0 1 0,-1 1 0,0-1 1,0 1-1,0-1 0,0 1 1,0 0-1,-1 0 0,1 0 0,-1 0 1,0 0-1,-1 1 0,1-1 0,1 8 1,3 9 41,-2-1 0,0 1 0,-2 0 0,0-1 1,-1 23-1,-1-38-46,-1 0 0,1 0 0,-1-1 0,0 1 1,-1 0-1,1-1 0,-1 1 0,0-1 0,0 0 0,0 1 1,0-1-1,-1 0 0,0 0 0,0-1 0,0 1 0,0 0 1,-1-1-1,1 0 0,-1 0 0,0 0 0,0 0 0,0-1 1,0 1-1,0-1 0,0 0 0,-7 1 0,-1 2 14,0-1-1,0-1 1,-1 0 0,0 0-1,0-2 1,0 1 0,1-2-1,-23-1 1,31 1-19,1-1 1,0 0 0,-1 0-1,1 0 1,0-1 0,0 1-1,0-1 1,0 1 0,0-1 0,0 0-1,0 0 1,1 0 0,-1-1-1,1 1 1,-1-1 0,1 1-1,0-1 1,0 0 0,0 0-1,1 0 1,-1 0 0,1 0-1,-1 0 1,1 0 0,0 0-1,0-1 1,-1-5 0,-1-9-5,0 0 1,1 0-1,1-33 1,1 49-10,0 0-90,0-1 1,1 1-1,-1-1 0,0 1 0,1 0 0,0-1 0,-1 1 0,1 0 0,0 0 0,0-1 0,1 1 0,-1 0 0,0 0 0,1 0 0,-1 0 0,1 1 0,-1-1 0,1 0 0,0 1 0,0-1 0,0 1 0,0-1 0,0 1 0,0 0 0,0 0 0,0 0 0,1 0 0,-1 0 0,0 1 0,1-1 0,-1 1 0,5-1 0,-2 0-580,0 1-1,0-1 1,0 1 0,0 1 0,0-1 0,-1 1-1,1-1 1,0 2 0,0-1 0,0 0-1,-1 1 1,1 0 0,-1 0 0,1 0 0,7 6-1,19 22-5863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6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99 3972,'0'0'14520,"-13"-8"-13025,-43-26-198,55 33-1267,0 1 0,0-1 1,0 1-1,0-1 0,0 0 0,1 1 0,-1-1 0,0 0 0,0 0 0,0 0 1,1 1-1,-1-1 0,0 0 0,1 0 0,-1 0 0,1 0 0,-1 0 0,1 0 0,-1 0 1,1-1-1,0 1 0,-1 0 0,1 0 0,0 0 0,0 0 0,0 0 0,0 0 1,0-1-1,0 1 0,0 0 0,1 0 0,-1 0 0,0 0 0,1 0 0,-1 0 1,0 0-1,1 0 0,-1 0 0,1 0 0,0 0 0,-1 0 0,1 0 0,0 0 1,0 0-1,-1 0 0,1 1 0,0-1 0,0 0 0,0 0 0,0 1 0,0-1 1,0 1-1,0-1 0,0 1 0,2-1 0,1 0-9,1-1 1,-1 1-1,1 0 0,0 1 0,-1-1 1,1 1-1,0 0 0,-1 0 0,1 0 1,0 1-1,-1 0 0,1 0 0,0 0 1,-1 0-1,1 1 0,-1 0 0,0-1 1,0 2-1,1-1 0,-2 0 0,1 1 1,0 0-1,0 0 0,-1 0 0,1 0 1,-1 1-1,0-1 0,0 1 0,0 0 1,-1 0-1,3 4 0,-1-1 10,-1 1 1,1 0-1,-1 0 0,-1 0 1,0 0-1,0 0 0,0 1 0,-1-1 1,0 1-1,-1-1 0,0 0 0,0 1 1,-1-1-1,0 1 0,-1-1 1,-3 15-1,2-19-12,1 1 0,0-1-1,-1 0 1,0 0 0,0 0 0,0 0 0,-1-1-1,1 1 1,-1-1 0,0 0 0,0 0 0,0 0 0,0 0-1,0-1 1,-1 0 0,1 0 0,-1 0 0,0 0 0,1-1-1,-1 0 1,0 0 0,0 0 0,0 0 0,0-1 0,-5 0-1,7 1-30,0-1-1,-1 0 1,1 0-1,0 0 0,0-1 1,-1 1-1,1-1 1,0 1-1,0-1 0,0 0 1,-1-1-1,1 1 1,1 0-1,-1-1 0,0 0 1,0 1-1,0-1 1,1 0-1,-1-1 0,1 1 1,0 0-1,-1-1 1,1 1-1,0-1 0,1 0 1,-1 1-1,0-1 1,1 0-1,-1 0 0,1 0 1,0 0-1,0-1 1,0 1-1,1 0 0,-1 0 1,1-1-1,0-3 1,-1 5-148,1 0 0,0 1 0,0-1 0,0 0 0,0 0-1,1 0 1,-1 1 0,0-1 0,1 0 0,-1 1 0,1-1 0,0 0 0,-1 1 0,1-1 0,0 0 0,0 1 0,0-1 0,0 1 0,0 0 0,1-1 0,0 0 0,1 0-582,0 1 0,0 0-1,0 0 1,0 0 0,0 1 0,0-1-1,0 1 1,1-1 0,-1 1-1,0 0 1,6 1 0,17 0-7116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6.8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44 3587,'0'0'14911,"-9"-6"-13620,-25-18-388,34 24-890,-1 0 0,1 0 0,0-1 0,0 1 0,0 0 1,0 0-1,-1 0 0,1 0 0,0 0 0,0 0 0,0 0 0,0 0 1,0-1-1,0 1 0,-1 0 0,1 0 0,0 0 0,0 0 1,0 0-1,0-1 0,0 1 0,0 0 0,0 0 0,0 0 0,0 0 1,0-1-1,0 1 0,-1 0 0,1 0 0,0 0 0,0 0 1,0-1-1,0 1 0,1 0 0,-1 0 0,0 0 0,0-1 0,0 1 1,0 0-1,0 0 0,0 0 0,0 0 0,0-1 0,0 1 1,0 0-1,0 0 0,0 0 0,1 0 0,-1 0 0,0-1 1,13-2 301,14 1-10,-21 2-270,-1 0 0,1 0 0,0 1 0,0 0 0,0 0-1,-1 0 1,1 1 0,-1 0 0,1 0 0,-1 0-1,0 1 1,0 0 0,0 0 0,0 0 0,0 0 0,-1 1-1,1 0 1,-1 0 0,6 7 0,-6-4 33,1 0 1,-1 0-1,0 0 1,-1 1-1,0 0 1,0 0-1,0 0 1,-1 0-1,0 0 0,-1 0 1,0 1-1,0-1 1,-1 10-1,0-16-60,0-1 0,0 0-1,-1 0 1,1 1 0,0-1-1,-1 0 1,1 0 0,-1 0-1,1 1 1,-1-1 0,1 0-1,-1 0 1,0 0 0,1 0-1,-1 0 1,0 0 0,0 0-1,0 0 1,0 0 0,0 0-1,0-1 1,0 1 0,0 0-1,0-1 1,-2 1 0,-1 1 31,-1 0 0,0-1 0,1 0 0,-1 1 0,0-2 1,0 1-1,-5 0 0,-2-1 30,-1 0 1,1-1-1,0-1 0,0 0 1,-15-4-1,14 2-75,1-1 1,-1-1-1,1 0 0,0 0 0,-14-12 1,22 16 0,0-1 1,1 0 0,-1 0 0,1 0 0,0 0 0,0-1 0,0 0-1,0 1 1,1-1 0,-1 0 0,1 0 0,0 0 0,0 0 0,1-1 0,-1 1-1,1 0 1,0-1 0,0 1 0,0-7 0,1 9-24,1-1-1,-1 1 1,1 0 0,0 0-1,-1-1 1,1 1 0,0 0 0,0 0-1,1 0 1,-1 0 0,0 0 0,1 0-1,-1 0 1,1 0 0,0 1-1,-1-1 1,1 0 0,0 1 0,0 0-1,0-1 1,0 1 0,0 0 0,1 0-1,-1 0 1,0 0 0,0 1-1,1-1 1,-1 1 0,5-1 0,7-2-847,0 1 1,1 0 0,22 1-1,-25 1 21,-5-1 2,0 1-1,0 0 1,1 1 0,-1-1-1,0 1 1,0 1 0,-1-1-1,13 6 1,20 23-6339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7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70 1569,'0'0'18824,"-8"-11"-17661,-21-33-426,29 44-725,0 0 0,0-1-1,-1 1 1,1 0 0,0-1 0,0 1-1,0 0 1,0-1 0,-1 1-1,1 0 1,0-1 0,0 1 0,0 0-1,0-1 1,0 1 0,0 0 0,0-1-1,0 1 1,0 0 0,0-1 0,0 1-1,0-1 1,0 1 0,0 0 0,0-1-1,0 1 1,1 0 0,-1-1 0,0 1-1,0 0 1,0 0 0,1-1 0,-1 1-1,0 0 1,0-1 0,0 1-1,1 0 1,-1 0 0,0-1 0,1 1-1,-1 0 1,0 0 0,1 0 0,-1 0-1,0-1 1,1 1 0,-1 0 0,1 0-1,18 0 198,-16 0-139,5 0-53,-1 0-1,1 1 1,-1 0 0,1 0-1,-1 0 1,0 1-1,0 0 1,0 1 0,0-1-1,0 2 1,0-1-1,0 1 1,-1 0-1,0 0 1,0 0 0,0 1-1,0 0 1,-1 0-1,0 1 1,0-1 0,0 1-1,-1 0 1,0 0-1,0 1 1,0-1-1,-1 1 1,4 11 0,-2-2 59,-1 1 0,-1 0 0,0 0 1,-1 0-1,-1 0 0,-1 26 1,0-41-60,0 0 0,-1 0 1,1 1-1,0-1 0,-1 0 1,1 0-1,-1 0 1,0 0-1,0 0 0,1 0 1,-1 0-1,-1 0 1,1-1-1,0 1 0,0 0 1,-1-1-1,1 1 1,-1-1-1,1 1 0,-3 1 1,0-1-1,0 1 0,-1-1 0,1 1 0,-1-1 0,1-1 0,-1 1 0,0-1 0,-7 2 0,-2-1-15,1-1 0,0 0 1,0-1-1,0-1 0,0 0 0,-16-3 0,15 0 64,0 0-1,1 0 1,-1-2-1,1 0 1,0 0-1,0-1 1,1-1-1,0 0 1,0 0 0,-15-16-1,25 22-77,0-1 0,1 0 0,-1 0 1,1 0-1,0 0 0,-1 0 0,1 0 0,1 0 0,-1 0 1,0 0-1,1-1 0,0 1 0,-1 0 0,1 0 0,1 0 0,-1-1 1,0 1-1,1 0 0,0 0 0,-1 0 0,1-1 0,0 1 1,1 0-1,-1 0 0,1 1 0,-1-1 0,1 0 0,0 0 0,0 1 1,0-1-1,0 1 0,0 0 0,5-4 0,1-2-697,1 1 0,0-1 0,1 1 0,-1 1 0,1 0-1,0 1 1,1 0 0,11-4 0,27-2-5067,3 9-3540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7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10474,'0'0'12892,"-2"4"-11579,0 1-1165,0 1 0,1 0 0,0-1 0,0 1 0,0 0 0,0 0 0,1-1 0,0 1 0,0 0 0,1 0 0,1 8 0,21 74 706,-4-17-564,-14 2 1867,7-73-2098,9-1-253,0-1 0,0-1-1,0-1 1,-1 0 0,25-10 0,53-22-5793,-19 6-5385,-40 18 2804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8.3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82 1441,'0'0'18706,"-3"-2"-17542,2 1-1088,0 1 1,0-1-1,0 0 1,0 0 0,0 0-1,0 1 1,0-1-1,1 0 1,-1 0-1,0 0 1,1 0-1,-1-1 1,1 1-1,-1 0 1,1 0 0,-1 0-1,1 0 1,0 0-1,-1-3 1,2 3-29,-1 1 0,0-1 0,1 0 1,-1 0-1,1 0 0,-1 1 0,1-1 1,-1 0-1,1 1 0,-1-1 0,1 0 1,0 1-1,-1-1 0,1 1 0,0-1 0,0 1 1,-1-1-1,1 1 0,0-1 0,0 1 1,0 0-1,-1 0 0,1-1 0,0 1 1,0 0-1,0 0 0,0 0 0,0 0 1,0 0-1,-1 0 0,1 0 0,0 0 0,0 0 1,1 1-1,4-1 44,-1 0 0,1 0 0,0 1 0,-1-1 0,1 1 1,-1 1-1,1-1 0,-1 1 0,0 0 0,10 5 0,-12-5-64,1 1 0,-2-1 0,1 1 0,0 0 0,-1-1 0,1 1 0,-1 1 0,0-1 0,0 0-1,0 0 1,0 1 0,0-1 0,-1 1 0,0 0 0,0-1 0,0 1 0,1 6 0,0 5 155,0 0 1,0 0-1,-2 21 1,0-33-126,0 1 0,0 0 0,-1 0 0,1 0 0,-1 0 0,0 0 0,0 0 0,0-1 0,-1 1 0,1 0 0,-1-1 0,0 1 0,0-1 0,0 0 0,0 0 0,-1 0 0,1 0 0,-5 4 0,2-8 20,5-8 1,7-12 5,4 0-812,1 1 1,22-27 0,-4 11-3182,52-48 1,-37 47-4415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59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0 9769,'0'0'7207,"-19"2"-4244,4-1-2313,8-1-433,0 0 0,0 0-1,0 1 1,0 0-1,0 0 1,0 1-1,0 0 1,1 0 0,-1 0-1,1 1 1,-1 0-1,1 0 1,0 1 0,0 0-1,-8 7 1,4-2 237,1 1 1,0 1-1,0-1 0,1 1 1,-7 14-1,13-23-450,1 0 0,0 0 0,-1 1 1,1-1-1,0 1 0,0-1 0,0 1 0,1-1 0,-1 1 0,1-1 0,-1 1 1,1-1-1,0 1 0,0 0 0,0-1 0,0 1 0,0 0 0,1-1 0,-1 1 1,1-1-1,0 1 0,0-1 0,0 1 0,0-1 0,0 1 0,0-1 1,0 0-1,1 0 0,0 1 0,-1-1 0,1 0 0,0-1 0,3 4 0,12 6-215,1-1-1,0 0 1,27 9-1,-33-14 95,0-1-1,0 1 0,0 1 1,0 0-1,-1 1 0,0 0 1,-1 1-1,1 0 0,-1 1 1,-1 0-1,12 14 0,-19-21 136,-1 0-1,1 0 1,-1 1-1,0-1 1,0 0-1,0 1 1,0-1-1,0 1 1,0-1 0,-1 1-1,1 0 1,-1-1-1,0 1 1,0 0-1,0-1 1,0 1-1,0-1 1,0 1-1,-1 0 1,1-1-1,-2 4 1,0-2 53,0 0 1,0 0 0,-1 0-1,0 0 1,1 0 0,-1-1-1,-1 0 1,1 1 0,0-1-1,-1 0 1,-4 3 0,-10 5 201,0-1 0,0-1 0,-1-1 0,-24 8 0,39-14-289,0-1 1,0 0-1,-1 1 1,1-1-1,0-1 1,-1 1-1,1-1 1,-1 1-1,1-1 1,-8-1-1,11-1-203,1 0 1,0 1-1,0-1 1,0 1-1,0-1 1,0 0-1,0 1 1,0-1-1,0 1 1,1-1-1,-1 0 1,0 1-1,1-1 1,1-1-1,3-7-958,2 1 0,-1 0 0,1 0 0,0 0 0,1 1 0,0 0 0,1 1 0,-1 0 0,19-12 0,-16 11-452,35-25-5562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9.4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0 9225,'0'0'5920,"5"2"-5167,0-1-600,0 1 1,0 0 0,0 0-1,0 0 1,0 1-1,0 0 1,-1 0 0,1 0-1,-1 0 1,0 1 0,0-1-1,0 1 1,0 0-1,3 6 1,0-1 131,-1 1 0,-1 0 0,0 0 0,0 0 0,-1 1 0,4 18 0,-2-5 279,-2 0 1,-1 0 0,-1 1 0,-1-1-1,-4 50 1,3-72-512,0 1 0,-1-1 0,1 1-1,-1-1 1,0 0 0,0 1 0,0-1 0,0 0 0,0 0 0,0 0 0,-1 1-1,1-1 1,-1-1 0,1 1 0,-1 0 0,0 0 0,1-1 0,-1 1 0,0 0-1,-3 1 1,0-1 28,1 0 0,0-1 1,0 1-1,-1-1 0,1 0 0,-1 0 0,1-1 0,-1 1 0,1-1 0,-9 0 0,7 0-10,-1-1-1,0 0 0,0 0 1,1-1-1,-1 1 0,0-1 1,1-1-1,0 1 1,-1-1-1,1-1 0,0 1 1,1-1-1,-1 0 1,1 0-1,-6-5 0,8 5-54,1 1 0,1 0 0,-1-1 0,0 1 0,1-1 0,0 1 0,-1-1 0,1 0 0,1 1 0,-1-1 0,1 0 0,-1 0 0,1 1 0,0-1-1,0 0 1,1 0 0,-1 0 0,1 1 0,0-1 0,0 0 0,0 1 0,2-5 0,0 0-99,1 0-1,0 0 1,0 1-1,1 0 1,0-1-1,0 2 1,0-1-1,11-9 1,-12 12-284,0 1-1,0 0 1,1 0 0,-1 1 0,1-1 0,-1 1-1,1 0 1,0 1 0,0-1 0,0 1 0,0-1-1,0 2 1,6-2 0,-7 2-197,0 0 1,0 0-1,0 0 1,0 1-1,0-1 1,0 1-1,0 0 1,0 0 0,0 1-1,0-1 1,-1 1-1,1 0 1,0-1-1,-1 2 1,0-1-1,1 0 1,2 4-1,24 30-7118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39.9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 9609,'0'0'9022,"7"-17"-6331,-4 14-2567,0 1 1,-1-1 0,1 1 0,0-1-1,0 1 1,1 0 0,-1 0 0,0 1-1,1-1 1,-1 1 0,1-1 0,-1 1 0,1 0-1,0 0 1,0 1 0,-1-1 0,1 1-1,0 0 1,0 0 0,-1 0 0,6 1 0,-2 0-99,0-1 0,0 1 0,0 1 0,-1-1 0,1 1 0,-1 0 0,1 1 0,-1-1 1,0 1-1,10 7 0,-10-4 7,0 1 1,-1-1-1,0 1 1,0 0 0,-1 1-1,0-1 1,0 1-1,-1 0 1,0 0 0,0 0-1,0 0 1,-1 0-1,-1 0 1,0 1 0,0-1-1,0 1 1,-1-1-1,0 1 1,-1-1-1,0 1 1,0-1 0,-1 1-1,-3 10 1,4-16-6,0 0 1,-1 0-1,1 0 1,-1-1-1,0 1 1,0 0-1,0-1 1,0 1-1,0-1 1,0 1-1,-1-1 1,1 0-1,-1 0 1,1 0-1,-1-1 1,0 1-1,0-1 1,0 1 0,0-1-1,0 0 1,0 0-1,0 0 1,0 0-1,0-1 1,0 1-1,-1-1 1,1 0-1,0 0 1,0 0-1,0 0 1,-1-1-1,-4-1 1,4 1-17,0 0 1,0 0 0,0-1 0,1 1-1,-1-1 1,0 0 0,1-1 0,-1 1 0,1 0-1,0-1 1,-1 0 0,1 0 0,1 0-1,-1 0 1,0 0 0,1-1 0,0 1-1,-1-1 1,1 1 0,1-1 0,-1 0-1,0 0 1,1 0 0,-2-8 0,1 0-25,1 0 0,0 0 1,1-1-1,0 1 1,1 0-1,2-16 0,-2 24-262,0 1 0,0-1-1,1 0 1,-1 1 0,1 0-1,-1-1 1,1 1 0,0 0-1,0 0 1,5-5-1,-5 6-276,0 1 0,0-1-1,0 0 1,1 1 0,-1-1-1,1 1 1,-1 0 0,1 0-1,0 0 1,-1 0 0,1 0-1,0 0 1,0 1 0,-1 0-1,6-1 1,15 1-6197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0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10 116 6983,'0'0'12401,"3"-13"-11147,11-41-309,-12 52-902,-1 0 0,0-1-1,1 1 1,-1 0 0,1 0 0,0 0-1,-1 0 1,1 1 0,0-1-1,0 0 1,0 1 0,1-1 0,-1 1-1,0 0 1,0 0 0,1 0 0,-1 0-1,1 0 1,-1 0 0,1 0 0,3 1-1,51-2 126,-51 2-155,-4 1 1,0-1 1,1 1-1,-1 0 0,0 0 1,0 0-1,0 0 1,0 0-1,0 1 0,0-1 1,0 1-1,-1-1 0,1 1 1,0-1-1,-1 1 0,1 0 1,-1 0-1,0 0 0,1 0 1,-1 0-1,0 0 0,0 0 1,0 0-1,-1 1 0,1-1 1,-1 0-1,1 0 0,-1 1 1,0-1-1,1 0 0,-1 1 1,-1 2-1,2 1 114,-1 0-1,0 1 1,0-1 0,0 0-1,-1 0 1,0 1 0,0-1-1,-1 0 1,0 0 0,-4 11-1,3-13-26,1-1 0,0 1 0,-1-1 0,1 0 0,-1 0 0,0 0 0,0 0-1,0 0 1,-1-1 0,1 1 0,-1-1 0,1 0 0,-1 0 0,0-1 0,1 1 0,-1-1 0,0 1-1,0-1 1,0 0 0,-7 0 0,7-1-74,1 0 0,0-1-1,-1 1 1,1-1 0,0 0-1,0 0 1,-1 0 0,1 0 0,0-1-1,0 1 1,0-1 0,0 0-1,1 0 1,-1 0 0,0 0-1,1 0 1,-1-1 0,1 1 0,0-1-1,0 0 1,0 1 0,0-1-1,0 0 1,1 0 0,-3-5 0,1 0-79,0 0 0,0-1 1,1 1-1,0 0 1,0-1-1,1 0 1,-1-14-1,2 20-165,0 1-1,0-1 1,0 1 0,0-1 0,1 1-1,-1-1 1,0 1 0,1 0-1,0-1 1,0 1 0,0 0 0,0-1-1,0 1 1,0 0 0,0 0 0,1 0-1,-1 0 1,1 0 0,-1 0-1,1 0 1,0 1 0,0-1 0,0 0-1,0 1 1,0 0 0,0-1 0,0 1-1,0 0 1,1 0 0,2-1-1,24-2-4938,3 4-2905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1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 4548,'0'0'20462,"-3"8"-19154,-2 5-1149,1 0-1,1 0 1,0 0-1,1 0 1,0 1 0,1-1-1,0 0 1,1 1-1,3 17 1,3 17 257,17 64 1,-14-57 266,17-56-475,-9-8-1341,0-1 0,27-21 0,-26 18-1882,0 1 0,24-13 0,16-1-6514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1.5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6 12812,'0'0'11750,"0"0"-11718,0 0-1,0 0 1,0 0-1,0 0 1,0 0-1,-1 0 1,1 0 0,0 0-1,0 0 1,0-1-1,0 1 1,0 0 0,0 0-1,0 0 1,-1 0-1,1 0 1,0 0 0,0 0-1,0-1 1,0 1-1,0 0 1,0 0 0,0 0-1,0 0 1,0 0-1,0 0 1,0-1 0,0 1-1,0 0 1,0 0-1,0 0 1,0 0 0,0 0-1,0-1 1,0 1-1,0 0 1,0 0 0,0 0-1,0 0 1,0 0-1,0-1 1,0 1-1,0 0 1,0 0 0,0 0-1,0 0 1,1 0-1,-1 0 1,2-1-38,0 1 1,0 1-1,0-1 1,0 0-1,0 0 0,-1 1 1,1-1-1,0 1 0,0 0 1,0-1-1,0 1 1,-1 0-1,1 0 0,0 0 1,0 0-1,-1 0 0,1 1 1,-1-1-1,0 0 1,1 1-1,1 2 0,14 39-172,-16-38-50,1 0 1,-1 0-1,1 0 0,-1 0 0,2-1 0,-1 1 0,0-1 1,1 0-1,0 1 0,5 4 0,-7-8 156,1 0 0,-1 0 0,1-1 1,0 1-1,-1-1 0,1 1 0,0-1 0,-1 0 0,1 1 0,0-1 0,-1 0 1,1 0-1,0 0 0,0-1 0,-1 1 0,1 0 0,2-1 0,32-10-156,-31 9 154,15-4-165,0 0 1,0 1 0,1 1-1,0 1 1,24 0-1,-44 3 375,-1 1 0,1 0 0,0 0 0,-1 1 0,1-1-1,-1 0 1,1 0 0,-1 0 0,1 0 0,-1 0 0,0 1 0,0-1-1,0 0 1,0 0 0,1 0 0,-1 1 0,-1-1 0,1 0 0,0 2-1,-2 28 1179,0-22-1096,0-1 0,-1 0 0,1 0 0,-2 0 0,1 0 0,-1 0 0,0-1 1,-1 0-1,1 0 0,-12 12 0,12-15-467,0 0 1,0-1-1,0 1 1,0-1-1,0 0 1,-1-1-1,0 1 1,-4 1-1,5-2-636,0-1 0,0 0 0,0 0 0,0-1 0,0 1 0,0-1 0,0 0 0,0 0 0,-1 0 0,1 0 0,-4-1 0,-10-6-8223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2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1 4164,'0'0'15166,"-4"0"-13922,-8 0 592,22 1-1102,1 0-652,-1 0 1,1 1-1,19 6 0,-22-3-49,1 0-1,-1 1 1,-1 0 0,1 0 0,-1 1 0,0 0-1,0 0 1,-1 0 0,0 1 0,0 0 0,-1 1-1,0-1 1,0 1 0,-1 0 0,5 16 0,-4-10 72,-1 0 0,-1 1 0,-1-1 0,0 1 0,-1 0 0,0 0 0,-1 0 0,-1-1 0,-3 19 0,3-29-65,0 0 1,0 0 0,-1-1 0,1 1 0,-1-1-1,0 1 1,-1-1 0,1 1 0,-1-1-1,1 0 1,-1 0 0,0 0 0,-1-1-1,1 1 1,-1-1 0,1 0 0,-1 0 0,0 0-1,0 0 1,-7 3 0,2-3 31,0 1 0,-1-1-1,1 0 1,0-1 0,-1 0 0,0-1 0,1 0 0,-1 0 0,-12-2 0,19 1-63,-1-1 1,0 0 0,0 0-1,0 0 1,1 0 0,-1-1 0,1 1-1,-1-1 1,1 0 0,-1 0-1,1 0 1,0-1 0,0 1 0,0-1-1,0 0 1,1 1 0,-1-1-1,1-1 1,0 1 0,-1 0 0,1 0-1,1-1 1,-1 1 0,0-1 0,1 0-1,0 1 1,0-1 0,0 0-1,0 0 1,0-5 0,0 0 9,-1 0 0,2 0 0,-1 0 0,1 0 0,0 0 1,1 0-1,0 0 0,1 0 0,0 0 0,0 0 0,1 1 0,4-12 0,-3 13-59,0 0-1,1 0 0,0 1 1,0 0-1,0 0 0,1 0 0,0 0 1,0 1-1,0 0 0,12-6 1,-15 9-237,-1 0 0,2 1 0,-1-1 0,0 1 0,0 0 0,0 0 0,0 1 1,1-1-1,-1 0 0,0 1 0,1 0 0,-1 0 0,0 0 0,1 0 0,-1 1 1,0-1-1,0 1 0,1 0 0,-1 0 0,0 0 0,0 0 0,0 0 0,0 1 0,0-1 1,0 1-1,0 0 0,-1 0 0,4 3 0,22 30-4762,-2 13-2563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3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0 153 11627,'0'0'9273,"3"-16"-8168,9-52-331,-11 65-756,-1-1 1,1 1 0,0 0-1,0-1 1,1 1-1,-1 0 1,1 0 0,-1 0-1,1 0 1,0 0-1,0 0 1,1 0-1,-1 1 1,0-1 0,1 1-1,0 0 1,-1 0-1,1 0 1,0 0 0,0 0-1,0 0 1,0 1-1,0-1 1,1 1-1,-1 0 1,0 0 0,1 0-1,-1 1 1,1-1-1,-1 1 1,1 0-1,-1 0 1,1 0 0,-1 0-1,1 0 1,-1 1-1,0 0 1,1 0 0,-1 0-1,0 0 1,1 0-1,-1 1 1,0-1-1,0 1 1,0 0 0,0 0-1,0 0 1,-1 0-1,1 0 1,-1 1 0,5 4-1,2 5 11,0 1 0,0 0 0,-2 0 0,1 0 0,-2 1 0,1 0 0,-2 1 0,0 0 0,-1-1 0,2 17 0,-2-6 26,-1 0 0,-1 0 1,-1 0-1,-2 0 1,-4 37-1,3-54-22,0 0-1,-1 0 1,1-1-1,-1 1 0,-1-1 1,0 0-1,0 0 0,0 0 1,-9 10-1,12-15-30,0-1-1,0 1 0,0-1 1,0 1-1,-1-1 1,1 1-1,-1-1 1,1 0-1,-1 0 0,1 0 1,-1 0-1,0 0 1,1 0-1,-1 0 1,0-1-1,0 1 1,0 0-1,1-1 0,-1 0 1,0 1-1,0-1 1,0 0-1,0 0 1,0 0-1,0 0 0,0 0 1,0-1-1,1 1 1,-1-1-1,0 1 1,0-1-1,0 0 0,0 1 1,1-1-1,-1 0 1,0 0-1,1 0 1,-1 0-1,1-1 1,-1 1-1,1 0 0,0-1 1,-1 1-1,1-1 1,-1-1-1,-6-9-5,0 1-1,1-1 1,0 0 0,1 0-1,1-1 1,0 0 0,0 0-1,1 0 1,1 0 0,1-1-1,-1 1 1,2-1 0,0 0-1,1 1 1,1-15 0,-1 26-70,1 1 0,-1-1 1,1 1-1,0-1 1,-1 1-1,1-1 0,0 1 1,0-1-1,0 1 0,0 0 1,0 0-1,0-1 0,0 1 1,0 0-1,1 0 1,-1 0-1,0 0 0,1 0 1,-1 0-1,0 1 0,1-1 1,-1 0-1,1 1 0,0-1 1,-1 1-1,1 0 1,-1-1-1,1 1 0,0 0 1,2 0-1,0 0-450,0-1 1,-1 1-1,1 1 0,0-1 0,0 0 1,0 1-1,0 0 0,-1 0 0,1 0 1,0 0-1,-1 1 0,5 2 0,19 26-5487,-4 14-3026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3.4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1 166 10154,'0'0'9683,"0"-17"-8572,6-58 53,-5 71-1130,1 0 0,-1 0 0,1 0 1,-1 0-1,1 0 0,0 1 0,1-1 1,-1 1-1,1-1 0,-1 1 0,1 0 1,0 0-1,0 0 0,1 0 1,-1 1-1,1-1 0,-1 1 0,1 0 1,0 0-1,-1 0 0,1 1 0,0-1 1,0 1-1,0 0 0,1 0 0,-1 0 1,0 1-1,0-1 0,0 1 1,1 0-1,-1 0 0,0 1 0,0-1 1,0 1-1,0 0 0,1 0 0,-1 0 1,0 1-1,-1-1 0,1 1 0,0 0 1,4 3-1,-2 0-11,-1 1 1,1 0-1,-1 0 1,0 0-1,0 1 1,0 0-1,-1 0 1,0 0-1,-1 0 1,0 1-1,0-1 0,0 1 1,-1 0-1,1 8 1,2 12 131,-2 0 0,-1 49 0,-2-75-144,0 0 0,0 0 0,0 0 0,0 0 0,-1 0 0,1 0 0,-1 1 0,0-2 0,1 1 0,-1 0 0,0 0 0,0 0 1,0 0-1,0 0 0,-1-1 0,1 1 0,0 0 0,-1-1 0,1 1 0,-1-1 0,0 0 0,1 0 0,-1 1 0,0-1 0,0 0 0,0 0 0,1 0 0,-1-1 0,0 1 1,0 0-1,0-1 0,-1 0 0,1 1 0,0-1 0,0 0 0,-4 0 0,1 0-9,1 0 1,-1 0-1,0-1 1,0 0-1,0 0 1,1 0-1,-1 0 1,1-1-1,-1 1 0,1-1 1,-1-1-1,1 1 1,0 0-1,0-1 1,-6-5-1,-4-6 55,2-1 0,-1 0 1,-18-31-1,28 42-89,0-1 1,0 0 0,1-1-1,0 1 1,0 0-1,0-1 1,0 1 0,1-1-1,0 1 1,0-1 0,1 0-1,-1 1 1,1-1-1,0 0 1,1 0 0,0 1-1,2-10 1,-2 14-291,0 0 0,1 1 0,-1 0 0,1-1 1,0 1-1,-1 0 0,1 0 0,-1-1 0,1 1 0,-1 1 0,1-1 1,-1 0-1,1 0 0,0 0 0,-1 1 0,1-1 0,-1 1 0,1-1 1,-1 1-1,0 0 0,1 0 0,-1-1 0,2 2 0,19 25-5283,1 15-2056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3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69 137 2562,'0'0'18017,"-4"-12"-16682,-13-37-166,16 46-1127,1 1 0,0-1 0,-1 1 0,1-1 0,0 1 0,0-1 0,1 1 0,-1-1 0,0 1 0,1 0 0,0-1 0,-1 1 0,1-1 0,0 1 0,0 0 0,0 0 0,1 0 0,-1-1 0,0 1 0,1 1 0,0-1 0,-1 0 0,1 0-1,0 0 1,0 1 0,0-1 0,0 1 0,0 0 0,0-1 0,0 1 0,1 0 0,-1 0 0,4-1 0,-2 1-23,-1 0-1,1 0 1,-1 0 0,1 0-1,-1 1 1,1-1-1,0 1 1,-1 0 0,1 0-1,-1 0 1,1 1-1,0-1 1,-1 1 0,1 0-1,-1 0 1,0 0 0,1 0-1,-1 1 1,0-1-1,1 1 1,2 2 0,2 5 22,0 0 1,0 1 0,-1 0 0,-1 0 0,1 1-1,-2-1 1,1 1 0,-2 1 0,1-1 0,3 16 0,-4-10-7,-1 0 1,0 0 0,-1 1-1,-1-1 1,0 1 0,-3 28 0,1-43-37,1-1 0,-1 1 0,1-1 0,-1 0 0,0 1 1,0-1-1,0 0 0,0 1 0,0-1 0,0 0 0,-1 0 1,1 0-1,-1 0 0,0 0 0,1-1 0,-1 1 0,0 0 1,0-1-1,0 1 0,0-1 0,0 0 0,0 1 0,-1-1 1,1 0-1,0-1 0,-1 1 0,1 0 0,-1 0 0,1-1 1,0 0-1,-1 1 0,1-1 0,-1 0 0,1 0 0,-5-1 1,-1 0-7,1 1 1,-1-2-1,1 1 1,-1-1-1,1 0 1,0-1-1,0 0 1,0 0-1,0 0 1,-10-7-1,6 2 36,1-1-1,0 0 1,0-1 0,1 0-1,-13-17 1,19 24-19,1-1 1,-1 0-1,1 0 0,0 0 1,0 0-1,0 0 1,0 0-1,1 0 0,0-1 1,0 1-1,0 0 1,0-1-1,1 1 0,0-1 1,0 1-1,0-1 1,0 1-1,1-1 0,0 1 1,-1-1-1,3-4 1,-2 8-204,0 0 1,0 0 0,0 0 0,0 0 0,1 0 0,-1 1 0,0-1 0,0 0 0,1 1-1,-1-1 1,0 1 0,1-1 0,-1 1 0,1 0 0,-1-1 0,0 1 0,1 0 0,-1 0 0,1 0-1,2 0 1,32 6-7961,-6 12-1136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4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28 153 128,'0'0'15428,"-2"-18"-12705,-8-60-705,9 76-1938,1 0 0,-1 0 0,1 0 0,0 0 0,0 0 0,0 0 0,0 0 0,0 1 0,1-1 0,-1 0 1,0 0-1,1 0 0,-1 0 0,1 0 0,0 1 0,0-1 0,0 0 0,0 0 0,0 1 0,0-1 0,0 1 1,0-1-1,1 1 0,-1-1 0,0 1 0,1 0 0,0 0 0,-1 0 0,1 0 0,-1 0 0,1 0 0,0 0 0,0 0 1,0 1-1,-1-1 0,1 1 0,0-1 0,4 0 0,-2 1-76,0 0 1,0 0-1,0 1 0,0-1 0,0 1 0,0 0 1,0 0-1,0 0 0,0 1 0,0-1 1,0 1-1,-1 0 0,1 0 0,4 4 1,0 3 45,0 0 0,-1 0 0,0 1 1,-1 0-1,0 0 0,-1 1 1,0 0-1,-1 0 0,0 0 0,0 0 1,-1 1-1,-1-1 0,0 1 1,-1 0-1,0 0 0,0-1 1,-2 1-1,-2 22 0,3-32-29,-1-1 0,1 1-1,-1 0 1,0 0 0,0 0 0,0 0 0,0-1-1,0 1 1,0 0 0,0-1 0,0 1 0,-1-1-1,1 1 1,0-1 0,-1 0 0,0 0-1,1 1 1,-1-1 0,0 0 0,1 0 0,-1-1-1,0 1 1,0 0 0,0-1 0,0 1 0,0-1-1,0 1 1,0-1 0,0 0 0,0 0 0,0 0-1,1 0 1,-1 0 0,0 0 0,0-1-1,-3 0 1,-2 1 47,1-1 0,0 0 0,0-1 0,0 0 0,0 1 0,0-2 0,0 1 0,1-1-1,-1 0 1,-7-5 0,6 1 50,0 0 0,0 0 0,1-1 0,0 1 0,-5-11 0,9 15-125,0 0 0,1 0 1,-1 0-1,1 0 0,0 0 0,0 0 0,0 0 0,0 0 1,1 0-1,-1-1 0,1 1 0,0 0 0,0-1 0,0 1 1,0 0-1,1 0 0,-1-1 0,1 1 0,1-4 0,-1 6-123,0 0-1,0-1 0,0 1 1,0 0-1,0 0 0,0 1 1,1-1-1,-1 0 0,0 0 1,1 0-1,-1 1 0,0-1 1,1 1-1,-1-1 0,1 1 1,-1 0-1,1-1 1,-1 1-1,1 0 0,1 0 1,40 0-5419,-30 1 2070,16-1-5639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59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1 3363,'0'0'16117,"-8"1"-14425,3-1-1525,0 2 0,1-1 0,0 0 0,-1 1 0,1 0 0,0 0 0,0 1 0,0-1 0,0 1-1,0-1 1,0 1 0,1 0 0,-1 1 0,1-1 0,0 1 0,0-1 0,0 1 0,1 0 0,-1 0 0,1 0 0,-2 7 0,-4 2-1,1 1 1,0 0 0,2 0-1,-1 1 1,2 0-1,0 0 1,1 0-1,0 0 1,0 26-1,3-39-205,0 0-1,1 0 0,-1 0 1,1 0-1,0 0 0,-1 0 1,1-1-1,0 1 0,0 0 1,0 0-1,0-1 0,1 1 0,-1 0 1,0-1-1,1 1 0,-1-1 1,1 0-1,-1 1 0,1-1 1,0 0-1,-1 0 0,1 0 1,0 0-1,0 0 0,0-1 0,3 2 1,67 15-740,-30-9 478,-36-6 283,-1 1-1,1-1 1,-1 1 0,0 0-1,0 0 1,0 0-1,-1 1 1,1 0 0,5 6-1,-9-9 37,0 0-1,0 0 1,0 1-1,0-1 1,0 0 0,0 1-1,-1-1 1,1 1-1,0-1 1,-1 1-1,1-1 1,-1 1-1,0-1 1,1 1-1,-1-1 1,0 1-1,0-1 1,0 1 0,0 0-1,0-1 1,0 1-1,-1-1 1,1 1-1,0-1 1,-1 1-1,1-1 1,-1 1-1,0-1 1,0 1-1,1-1 1,-1 0 0,0 1-1,0-1 1,0 0-1,0 0 1,0 0-1,-1 1 1,1-1-1,-2 1 1,-2 2 57,0 1 0,0-1 0,-1 0 1,1-1-1,-1 0 0,0 1 0,0-2 0,0 1 1,0-1-1,-1 0 0,-12 3 0,20-25-2659,0 11 1744,2 0 0,0 1 0,0-1 0,0 1-1,1 0 1,0 0 0,1 0 0,-1 0 0,2 1 0,-1-1 0,13-11-1,-8 7-677,32-38-4760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5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59 156 5029,'0'0'10426,"0"-4"-9919,1 1-190,-1 0 0,0-1 0,1 1 0,-1 0 0,1 0 0,0 0 0,0 0 0,0 0-1,1 0 1,-1 1 0,1-1 0,-1 0 0,1 1 0,0-1 0,2-2 0,19-24 1169,-16 20-1277,0-1 0,0 2 0,1-1 0,12-9 0,-17 15-141,0 1 1,0 0 0,0 0 0,1 1 0,-1-1-1,1 1 1,-1-1 0,1 1 0,-1 0 0,1 1-1,0-1 1,-1 0 0,1 1 0,0 0 0,0 0-1,-1 0 1,8 1 0,-8 0-17,0 1 1,0-1-1,0 0 0,-1 1 0,1 0 1,0-1-1,-1 1 0,1 0 0,-1 1 1,1-1-1,-1 0 0,0 1 0,0-1 1,0 1-1,0-1 0,-1 1 0,1 0 1,-1 0-1,1 0 0,-1 0 0,0 0 1,0 0-1,-1 0 0,1 4 1,2 6 101,0 0 0,-1 0 0,-1 0 0,-1 22 0,0-33-139,0 1 0,-1-1 0,1 1 0,-1-1 1,1 1-1,-1-1 0,0 1 0,0-1 0,0 1 0,-1-1 1,1 0-1,-1 0 0,1 0 0,-1 0 0,1 0 1,-1 0-1,0 0 0,0 0 0,-3 1 0,0 1 21,0-1 0,-1-1 0,1 1-1,-1 0 1,0-1 0,1 0 0,-1-1 0,-8 2-1,5-2 4,0 1-1,0-2 0,-1 1 0,1-1 0,0-1 0,0 1 1,0-2-1,0 1 0,0-1 0,0-1 0,-13-5 0,13 4-1,0-2-1,0 0 0,1 0 0,-10-9 0,16 13-101,1 1 1,-1-1-1,0 1 0,1-1 0,-1 0 0,1 0 0,0 0 1,0 0-1,-1 0 0,1 0 0,0 0 0,1 0 0,-1 0 1,0 0-1,1-1 0,-1 1 0,1 0 0,0 0 1,-1-1-1,1 1 0,0 0 0,1-1 0,-1 1 0,0 0 1,1-1-1,0-1 0,0 3-193,0-1 1,0 1 0,0 0-1,0 0 1,0 0-1,0 1 1,0-1-1,1 0 1,-1 0-1,0 1 1,1-1-1,-1 0 1,0 1-1,1-1 1,-1 1-1,1 0 1,-1-1-1,1 1 1,-1 0-1,1 0 1,-1 0-1,0 0 1,1 0-1,1 1 1,0-1-358,33-1-6843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5.6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0 5733,'0'0'19251,"-1"9"-18301,-2 37-417,1-1 1,3 1-1,12 80 1,-13-126-527,0 1 15,0 0 1,1 0 0,-1-1 0,0 1 0,0 0 0,0 0-1,1-1 1,-1 1 0,0 0 0,1 0 0,-1-1 0,1 1-1,-1 0 1,1-1 0,-1 1 0,1-1 0,-1 1 0,1-1-1,0 1 1,-1-1 0,1 1 0,0-1 0,-1 1 0,1-1-1,0 0 1,0 0 0,-1 1 0,1-1 0,0 0 0,0 0 0,0 0-1,-1 0 1,1 0 0,0 0 0,0 0 0,0 0 0,-1 0-1,1 0 1,0 0 0,0 0 0,0-1 0,-1 1 0,1 0-1,1-1 1,42-20-34,-30 14 62,18-8-281,41-17-2594,-25 15-5749,-24 11-230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5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7303,'0'0'16255,"0"12"-14680,-1 25-679,-1-9-174,1 1 0,2-1 1,6 43-1,-6-69-715,-1-1 0,1 1 0,-1-1 0,1 1 1,0-1-1,-1 0 0,1 1 0,0-1 0,0 0 0,0 0 0,0 0 0,0 1 0,0-1 1,0 0-1,0 0 0,1-1 0,-1 1 0,0 0 0,0 0 0,1-1 0,-1 1 1,2 0-1,1 0-1,0 0 1,0 0 0,0-1 0,0 0-1,0 1 1,0-1 0,0-1 0,6 0-1,2-1-315,0-1-1,0-1 0,-1 0 1,21-9-1,1-10-4031,-5-7-5716,-17 9-801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6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0 1826,'0'0'20403,"-15"142"-19282,21-77-160,3 2-801,1-3-160,0-3-1057,5-11-2562,-1 8-4133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9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7335,'0'0'15252,"8"24"-13912,-1-1-944,4 14 358,2 1 0,20 36 0,-23-52-271,-1-1 0,-1 2-1,-1-1 1,0 1 0,-2 0 0,4 41-1,3-70-365,0 1 0,0 1 0,1 0 0,23-4-1,-20 4-251,68-24-4080,-3 1-7596,-49 21 2581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49.4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8 187 1217,'0'0'19165,"-1"3"-17120,-1 1-1765,1 0 1,0 1 0,0-1 0,0 0-1,1 1 1,0-1 0,-1 0 0,2 1 0,-1-1-1,0 1 1,1-1 0,1 6 0,22 54 1299,-5-17-468,-19-43-1011,0-4-138,-4-94-577,1 65 527,2 0 1,0 0-1,2-1 1,6-35-1,-5 57 67,1 1-1,-1-1 0,1 1 0,1 0 1,-1 0-1,6-8 0,-8 13 9,0 0 1,1 0-1,-1 0 1,1 0-1,-1 0 1,1 0-1,0 0 1,0 1-1,0-1 0,0 0 1,0 1-1,0 0 1,0-1-1,0 1 1,1 0-1,-1 0 1,0 0-1,1 1 0,-1-1 1,1 0-1,-1 1 1,5-1-1,-6 2 23,0-1-1,0 1 1,0-1 0,0 1-1,-1-1 1,1 1-1,0 0 1,0 0 0,0-1-1,-1 1 1,1 0-1,0 0 1,-1 0-1,1-1 1,-1 1 0,1 0-1,-1 0 1,1 0-1,-1 0 1,0 0 0,1 2-1,7 29 340,-6-22-239,3 10-755,2 5 1173,-2 0-1,4 33 1,-9-21-3401,-8-1-4487,2-15-3702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50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16143,'0'0'10827,"-6"0"-10763,17 0-64,3 0-161,3 0-1792,3 0-2948,-1 9-3619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50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14125,'0'0'10506,"-16"4"-10506,26-4-608,11 0-1827,6 8-2369,2-3-2467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51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13965,'0'0'12684,"-12"13"-12620,10-11-64,0-2-1153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51.9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5862,'0'0'12176,"-1"12"-11044,-8 713 3006,10-661-3888,49 580 565,2 47-252,-82 264-323,17-186-4347,13-447 1562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59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7271,'0'0'17424,"-6"108"-16591,3-56-160,3 2-193,0-5-95,0-12-385,0-9 0,7-5-161,-1-12-1120,-4-6-1377,4-1-2627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1:52.9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0 148 6919,'0'0'13249,"4"-1"-12079,103-42 694,83-28-1048,-161 63-807,1 0-1,-1 3 0,1 0 1,53-1-1,-79 6-4,0-1 1,-1 1-1,1 0 0,0 1 1,0-1-1,-1 1 0,1 0 1,0 0-1,6 2 0,-8-1 14,-1-1-1,0 0 1,0 1-1,0-1 1,1 1-1,-2-1 1,1 1-1,0 0 0,0-1 1,0 1-1,-1 0 1,1 0-1,-1-1 1,0 1-1,1 0 1,-1 0-1,0 0 0,0-1 1,0 1-1,0 0 1,-1 2-1,-11 142 1511,-1-15-926,11-57-316,3 0-1,4 0 1,23 124 0,56 242 124,-66-309-257,0 185-1,-12 1081 232,4-1127-352,1 6 0,-8-195-24,4-1 0,3 1 0,23 88 0,-24-116 13,-2 0-1,-3 0 1,-2 0-1,-2 1 1,-9 65-1,8-119-23,1 1 0,0 0 0,0-1 0,-1 1 0,1-1 0,-1 1 0,1-1 0,0 1 0,-1-1 0,1 1 0,-1-1 0,1 1 0,-1-1 0,1 1 0,-1-1 0,0 0 0,1 1 0,-1-1 0,1 0 0,-1 0 0,0 1 0,1-1 0,-1 0 0,0 0 0,1 0 0,-1 0 0,0 0 0,1 0 0,-1 0-1,0 0 1,1 0 0,-2 0 0,-27-3 61,24 2-26,-90-19 10,-159-56 1,44 10 106,210 66-199,0 0 0,0 0 0,-1 0 0,1 0 0,0 0 0,0 0 0,-1 0 0,1 0 0,0 0 0,0 0 0,0 0 0,-1-1 0,1 1 0,0 0-1,0 0 1,0 0 0,0 0 0,-1-1 0,1 1 0,0 0 0,0 0 0,0 0 0,0-1 0,0 1 0,0 0 0,-1 0 0,1 0 0,0-1 0,0 1 0,0 0-1,0 0 1,0-1 0,0 1 0,0 0 0,0 0 0,0-1 0,0 1 0,0 0 0,0 0 0,0 0 0,0-1 0,1 1 0,-1 0 0,0 0 0,0-1-1,0 1 1,0 0 0,0 0 0,1-1 0,12-13-2911,19-9-3976,8-1-4583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2:34.1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41 0 7079,'0'0'6182,"-6"2"-5403,-20 6-53,25-8-682,1 0-1,-1 1 1,1-1 0,-1 0 0,1 0-1,-1 1 1,1-1 0,0 0 0,-1 1-1,1-1 1,0 0 0,-1 1 0,1-1-1,0 1 1,-1-1 0,1 1 0,0-1-1,0 1 1,-1-1 0,1 1-1,0-1 1,0 1 0,0-1 0,0 1-1,0-1 1,0 1 0,0-1 0,0 1-1,0-1 1,0 1 0,0-1 0,0 1-1,0-1 1,0 1 0,0-1 0,1 1-1,-1-1 1,0 1 0,0-1-1,1 1 1,-1-1 0,0 0 0,0 1-1,1-1 1,-1 1 0,1-1 0,-1 0-1,0 1 1,1-1 0,0 1 0,17 16 90,19 8-50,0-2-1,1-1 1,2-1 0,0-3 0,1-1 0,60 16-1,9-6 139,143 17 0,7-23 98,-45-6 33,-122-9-10,160-11 1,-22-1-134,-172 7-183,477 2 521,-375-10-75,211-35 0,-26 4-350,-75 11-64,-69 5 5,73-11-70,-50 2 35,38-7 6,-182 21-67,-110 49-1517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2:50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10 5637,'0'0'8115,"-5"-2"-7069,-21-5 1340,26 32-1985,2 1-34,2 0 0,1 0 1,0 0-1,2-1 0,15 34 1,1 10 150,39 192 1322,-4-13-370,-50-210-749,-24-61 313,-4-9-1203,-8-16 152,2-1 1,2-2 0,2 0 0,3-1 0,2-1 0,2-1 0,-9-67 0,19 92-131,2 0-1,1-35 0,2 61 142,0 1 0,0-1 0,0 1 0,0 0-1,1-1 1,-1 1 0,1-1 0,-1 1 0,1 0-1,0-1 1,0 1 0,0 0 0,0 0 0,1 0 0,-1 0-1,0 0 1,1 0 0,-1 0 0,1 0 0,0 0-1,0 1 1,0-1 0,0 1 0,0-1 0,0 1 0,0 0-1,0 0 1,0 0 0,1 0 0,-1 0 0,0 1-1,1-1 1,-1 0 0,0 1 0,1 0 0,-1 0 0,1 0-1,-1 0 1,1 0 0,-1 0 0,4 1 0,2 0-5,1 1 1,-1 0 0,0 0-1,0 1 1,0 0-1,0 0 1,0 0 0,-1 1-1,1 1 1,12 9 0,-11-7 29,-1 0 0,0 0 0,0 1 0,-1 0 0,0 1 0,0-1 0,-1 1 0,0 1 1,0-1-1,-1 1 0,-1 0 0,1 0 0,-2 0 0,1 0 0,-1 1 0,-1 0 0,0 0 1,0 10-1,-2-7 62,-1 0 1,0 0 0,-1-1 0,-1 1-1,0-1 1,-1 0 0,-6 15 0,7-20-44,0-1 0,-1 0 0,0 0 1,0 0-1,-1-1 0,0 0 0,0 0 1,-1 0-1,1 0 0,-1-1 0,0 0 1,-1 0-1,1 0 0,-8 3 0,-28 2-4958,40-10 4444,0 0 1,0 1-1,0-1 1,1 0 0,-1 0-1,0 0 1,0-1-1,0 1 1,0 0-1,1-1 1,-1 1-1,0-1 1,0 0-1,1 0 1,-1 1 0,0-1-1,1 0 1,-1 0-1,-2-3 1,-1-11-10335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2:51.2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8968,'0'0'9476,"0"15"-8131,-1 1-856,0 6 22,0 1 1,2-1-1,4 25 1,-5-42-427,1 0 0,0 0 1,0 0-1,0 0 0,0-1 0,1 1 1,0-1-1,0 1 0,0-1 0,1 1 0,-1-1 1,1 0-1,0 0 0,0-1 0,0 1 1,1 0-1,-1-1 0,1 0 0,0 0 1,0 0-1,0 0 0,6 2 0,-8-4-85,0-1-1,0 1 1,0-1-1,0 1 1,-1-1-1,1 0 1,0 0-1,0 0 1,0 0-1,0 0 1,0 0-1,0 0 1,0-1-1,0 1 1,0-1-1,-1 1 1,1-1-1,0 0 1,0 0-1,0 0 1,-1 0-1,1 0 1,-1 0-1,1 0 1,-1 0-1,1-1 1,-1 1-1,0-1 0,1 1 1,-1-1-1,1-2 1,4-6 38,-1 0 0,0-1 0,-1 1 0,5-17 0,1-4-137,-9 30 95,-1 0-1,1 1 1,-1-1-1,1 0 1,-1 1 0,1-1-1,0 1 1,-1-1-1,1 1 1,0-1-1,-1 1 1,1-1 0,0 1-1,0 0 1,-1-1-1,1 1 1,0 0-1,0-1 1,-1 1 0,1 0-1,0 0 1,0 0-1,0 0 1,0 0 0,-1 0-1,1 0 1,0 0-1,0 0 1,0 1-1,0-1 1,-1 0 0,1 0-1,0 1 1,0-1-1,-1 0 1,1 1-1,0-1 1,-1 1 0,1-1-1,0 1 1,-1-1-1,1 1 1,0 1 0,28 25-96,-16-8 124,0 0 0,-2 1 0,0 1 0,-1 0 0,-1 0 0,-1 1 0,-1 0 0,4 25 0,-4-7 188,-2 0 0,-1 0-1,-4 74 1,-1-105-92,0 0 1,-1 0 0,1-1 0,-2 1-1,1 0 1,-1-1 0,0 0-1,-1 1 1,-6 8 0,9-14-96,-1 0-1,0 0 1,0 0 0,0-1 0,0 1-1,0-1 1,-1 1 0,1-1 0,-1 0-1,0 0 1,1 0 0,-1 0 0,0-1 0,0 1-1,0-1 1,0 0 0,0 0 0,-1 0-1,1 0 1,0 0 0,-1-1 0,1 1-1,0-1 1,-1 0 0,1 0 0,0 0-1,-5-1 1,5 0-257,0-1 0,0 0 0,1 1-1,-1-1 1,0 0 0,0 0 0,1 0-1,-1-1 1,1 1 0,0-1 0,0 1 0,0-1-1,0 0 1,0 0 0,1 0 0,-1 0-1,1 0 1,0 0 0,-1 0 0,0-6-1,-16-74-7823,17 77 7222,-8-63-8199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2:51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1505,'0'0'18028,"7"14"-15615,124 278 3102,-114-242-6512,13 63 0,-17-30-3857,-8 2-3587,-5-66 1842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2:52.4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5 354 1698,'0'0'4270,"-1"-19"-3127,0-4-840,-1-2 146,1 0 0,2 0-1,4-39 1,-1 50-340,0 0 0,1 1-1,0 0 1,1 0 0,1 0 0,0 0 0,12-15 0,16-16 3557,-34 43-3386,0 1 0,-1-1 0,1 0 0,0 1 0,-1-1 0,1 1 0,0-1-1,-1 1 1,1 0 0,0-1 0,0 1 0,0 0 0,0-1 0,-1 1 0,1 0 0,0 0-1,0 0 1,0 0 0,1 0 0,17 7 1720,10 21-944,20 36 245,-2 2-1,54 102 1,-88-141-1119,-12-27-108,0-8-111,1-11-76,-2 4 33,0 1 0,2-1 0,0 1 0,0-1 0,1 1 0,1 0 0,1 0 0,0 1 0,0-1 0,9-13 0,-14 27 73,1-1 1,-1 1-1,1-1 0,-1 0 0,1 1 0,-1-1 0,1 1 1,-1-1-1,1 1 0,0 0 0,-1-1 0,1 1 1,-1 0-1,1-1 0,0 1 0,0 0 0,-1 0 0,1-1 1,0 1-1,0 0 0,-1 0 0,1 0 0,0 0 1,0 0-1,-1 0 0,1 0 0,0 1 0,-1-1 1,1 0-1,0 0 0,0 0 0,-1 1 0,1-1 0,0 0 1,-1 1-1,1-1 0,-1 1 0,1-1 0,0 0 1,-1 1-1,1 0 0,-1-1 0,1 1 0,-1-1 0,1 1 1,-1-1-1,1 2 0,21 34 77,-20-33-42,5 13 218,0 1 1,-2 0-1,7 30 1,-8-31-34,0 1-1,1-1 1,0 0 0,10 19 0,-13-33-456,-1-1 1,0 0-1,0 1 1,1-1-1,-1 0 1,1 1 0,-1-1-1,1 0 1,-1 0-1,1 0 1,0-1-1,-1 1 1,1 0 0,0-1-1,0 1 1,0-1-1,0 1 1,-1-1-1,1 0 1,0 0 0,0 0-1,0 0 1,0 0-1,0 0 1,0 0-1,-1-1 1,1 1 0,0-1-1,0 1 1,3-2-1,1-1-902,1 1 1,-1-1-1,1 0 0,-1-1 0,0 1 0,10-9 0,30-37-7211,-7-4 4519,-7-4 4532,-2-4 15882,-29 84-13519,-5 33-1773,-2-10 581,-2 64 0,9-110-1875,-1 1-1,0-1 1,1 1 0,-1-1-1,0 1 1,1-1 0,-1 0-1,0 1 1,1-1 0,-1 0-1,1 1 1,-1-1 0,1 0-1,-1 1 1,1-1 0,-1 0-1,1 0 1,-1 0 0,1 1-1,-1-1 1,1 0 0,-1 0-1,1 0 1,-1 0 0,1 0-1,-1 0 1,1 0 0,0 0-1,-1 0 1,1 0 0,-1 0-1,1-1 1,-1 1 0,1 0-1,-1 0 1,1 0 0,-1-1-1,1 1 1,-1 0 0,1-1-1,-1 1 1,1-1 0,24-14-289,-20 5 300,0-1 0,-1 1 0,0-1 0,-1 0 1,0 0-1,-1-1 0,0 1 0,-1 0 1,0-1-1,-1 1 0,-1-18 0,1 26 9,0 0-2,0 1 0,0-1 0,0 1 0,-1-1 0,1 1 0,-1-1 0,1 1 0,-1-1 0,0 1 0,0 0 0,0-1 0,0 1 0,0 0 0,-1 0 0,1 0 0,-1 0 0,1 0 0,-1 0 0,0 0 0,0 1 0,0-1 0,0 0 0,0 1 0,0 0 0,0-1 0,0 1 0,-1 0 0,1 0 0,0 0 0,-1 1 0,1-1 0,-1 1 0,1-1 0,-1 1 0,1 0 0,-1-1 0,1 1 0,-1 1 0,1-1 0,-4 1 0,-3 0-19,1 0 0,0 0 0,0 1 0,0 0 0,0 0 1,0 1-1,0 0 0,0 1 0,1 0 0,0 0 1,-10 7-1,6-1-305,-1 1-1,1 0 1,-11 16-1,7-4-2798,6 0-3336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2:52.9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6406,'0'0'12396,"5"11"-4685,23 41-6956,5 15 9,-26-104-1170,10-33 108,-15 64 271,0 1 1,0-1 0,0 1 0,1 0-1,0 0 1,0 0 0,0 1 0,1-1-1,0 1 1,6-6 0,-9 8 22,1 1 1,-1 0-1,1 0 1,-1 0-1,1 1 0,-1-1 1,1 0-1,-1 1 1,1-1-1,0 1 0,-1-1 1,1 1-1,0 0 1,0-1-1,-1 1 0,1 0 1,0 0-1,0 1 1,-1-1-1,1 0 0,0 0 1,0 1-1,-1-1 1,1 1-1,0 0 0,-1-1 1,1 1-1,-1 0 1,1 0-1,-1 0 0,1 0 1,-1 0-1,0 0 1,0 1-1,1-1 0,-1 0 1,0 1-1,0-1 1,0 0-1,0 1 0,1 2 1,2 3 36,0 0 1,0 0-1,0 1 1,-1 0 0,0-1-1,-1 1 1,3 13-1,-1 48-1225,-4-65 270,-1 1 0,0 0 0,1-1 0,-2 1 0,1 0 0,0-1 0,-4 7 0,-17 18-8762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3:06.8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7 138 11403,'0'0'6844,"-2"23"-5446,1-8-1178,-1 5-14,1 0-1,0 0 1,2-1 0,0 1 0,2 0 0,5 25-1,7 9 307,1-1 0,4-1-1,1-1 1,3 0-1,31 48 1,-53-95-468,-2-3-19,1 1-1,0 0 1,0-1 0,0 1 0,0-1-1,0 1 1,0-1 0,1 1 0,-1-1-1,0 0 1,1 0 0,-1 0 0,1 0 0,-1 0-1,1 0 1,-1 0 0,1 0 0,0 0-1,3 0 1,-5-28 119,-2 6-106,-1 0-1,-1 0 1,-1 0-1,-1 1 1,0-1-1,-12-22 0,-7-24 11,11 28-55,2-1 1,2 0-1,2-1 0,2 0 1,1 0-1,2 0 0,3-55 1,1 92-2,-1 0 0,1 0 0,0 0 0,0 0 0,0 0 0,1 0 0,0 0 0,-1 1 0,1-1 0,0 0 0,1 1 0,-1-1 0,1 1 0,-1 0 0,1 0 0,0 0 0,0 0 0,0 1 0,1-1 0,-1 1 1,1 0-1,-1-1 0,1 2 0,0-1 0,0 0 0,0 1 0,0 0 0,0 0 0,0 0 0,0 0 0,0 1 0,0-1 0,0 1 0,0 0 0,0 0 0,1 1 0,-1-1 0,0 1 0,0 0 0,0 0 0,0 0 0,0 1 0,0-1 1,-1 1-1,1 0 0,0 0 0,-1 1 0,1-1 0,-1 1 0,0-1 0,0 1 0,4 4 0,-1 2 27,1 0-1,-1 1 1,0-1 0,-1 1-1,0 0 1,0 1 0,-1-1 0,-1 1-1,0 0 1,0 0 0,-1 0-1,-1 0 1,0 0 0,0 1 0,-1-1-1,0 0 1,-4 21 0,0-11 20,0 0 1,-1-1 0,-1 0-1,-1 0 1,-1-1 0,-1 0 0,-1 0-1,-20 30 1,25-43-45,4-5-60,12-1-324,29-1 352,-11 0-6,0 2-1,45 5 1,-66-5 18,-1 0 0,1 1-1,-1 0 1,1 1 0,-1 0 0,0 0 0,0 0 0,0 1-1,0 0 1,-1 0 0,0 1 0,0-1 0,0 1-1,8 10 1,-11-12 30,-1 0 0,0 0-1,0 0 1,-1 0-1,1 0 1,-1 1 0,0-1-1,0 1 1,0-1 0,0 1-1,0-1 1,-1 1-1,1 0 1,-1-1 0,0 1-1,0-1 1,-1 1 0,1 0-1,-1-1 1,0 1-1,0-1 1,0 1 0,0-1-1,0 1 1,-1-1 0,0 0-1,-3 5 1,-1 2 103,-1 0 0,0-1 0,-1 0-1,0-1 1,0 0 0,-1 0 0,-11 8 0,12-10-20,-1 0 0,0-1 0,0 0 1,0 0-1,-1-1 0,1 0 0,-1-1 0,0 0 0,0-1 0,0 0 0,0 0 0,-1-1 0,-10 0 0,20-1-206,0-1 0,1 1 0,-1 0 0,1-1 0,-1 1 0,1 0 0,-1-1-1,1 1 1,-1-1 0,1 1 0,-1-1 0,1 1 0,0-1 0,-1 1 0,1-1-1,0 1 1,-1-1 0,1 0 0,0 1 0,0-1 0,-1 1 0,1-1 0,0 0-1,0 1 1,0-1 0,0 0 0,0 1 0,0-1 0,0 0 0,0 1 0,0-2 0,5-24-4580,-1 21 3588,0-1 1,1 0-1,0 1 0,0 0 1,0 0-1,11-7 0,-14 11 780,29-22-4747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3:07.3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55 384,'0'0'10965,"11"-9"-8359,31-27-354,-31 27-138,-19 11 710,1 4-2559,1-1 1,0 1-1,0 0 0,0 1 0,1-1 0,-1 1 0,2 0 0,-1 0 0,1 1 1,0-1-1,1 1 0,-1 0 0,1 0 0,-1 8 0,-2 6 167,2-1-1,1 1 0,0-1 1,1 32-1,2-52-432,0 0-1,0 0 0,0 0 1,0 0-1,1 0 1,-1 0-1,0 0 0,1 0 1,-1-1-1,1 1 0,-1 0 1,1 0-1,-1 0 1,1 0-1,-1 0 0,1-1 1,0 1-1,0 0 1,-1-1-1,1 1 0,0 0 1,0-1-1,0 1 1,0-1-1,0 1 0,-1-1 1,1 0-1,0 1 1,0-1-1,0 0 0,0 0 1,0 1-1,0-1 1,0 0-1,0 0 0,0 0 1,0 0-1,0-1 1,0 1-1,0 0 0,0 0 1,0-1-1,0 1 1,1-1-1,2 1-19,0-1 1,0-1-1,-1 1 0,1 0 1,0-1-1,-1 1 0,1-1 1,-1 0-1,0-1 0,0 1 1,3-3-1,-1-1-18,0 0 1,-1-1-1,0 1 1,-1-1-1,1 0 1,-1 0-1,-1 0 1,1 0-1,-1-1 1,2-12-1,-1-6-59,-1-47 0,-2 57 88,1 25 6,0-1-1,1 1 1,0-1 0,0 0 0,1 0-1,0 0 1,1 0 0,0 0-1,0-1 1,0 1 0,1-1 0,0 0-1,0-1 1,12 12 0,1-11-2829,1-6-3533,-11-1 3196,11 0-5793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3:07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5 545,'0'0'19202,"-7"-2"-17403,4 1-1667,0 1 0,0-1 0,0 1 0,0 0 0,0 0 0,0 0 0,0 0 0,0 0 0,0 1 0,0 0 0,0-1 0,1 1 0,-1 0 0,0 0 0,0 1 0,-4 2 0,-45 38 1814,49-39-1848,0-1-1,1 1 1,-1 0-1,0 0 1,1 0 0,0 0-1,0 1 1,0-1-1,0 0 1,0 1-1,1-1 1,-1 1-1,1 0 1,0 0-1,0-1 1,0 5-1,1-4-95,1-1 0,-1 0 0,1 0 0,0 1-1,0-1 1,0 0 0,0 0 0,0 0 0,1 0-1,-1 0 1,1-1 0,0 1 0,0 0 0,0-1-1,0 1 1,0-1 0,1 0 0,4 4 0,11 8-30,-7-5 6,0 0 0,-1 0 1,0 1-1,0 0 0,13 19 1,-22-27 26,1 0 1,-1 0-1,0 1 1,0-1-1,0 1 1,0-1 0,0 1-1,-1-1 1,1 1-1,-1-1 1,1 1-1,-1 0 1,0-1 0,0 1-1,0 0 1,-1-1-1,1 1 1,-1-1-1,1 1 1,-1-1 0,0 1-1,0-1 1,0 1-1,0-1 1,0 0-1,-1 1 1,1-1 0,-1 0-1,1 0 1,-1 0-1,0 0 1,0 0-1,0-1 1,0 1 0,0 0-1,-3 1 1,2-1-30,1 0 1,0 0-1,-1-1 1,0 1-1,1-1 1,-1 1-1,0-1 1,0 0-1,0 0 1,-4 1 0,6-2-85,0 0 1,0-1 0,1 1 0,-1 0 0,0 0 0,0-1 0,1 1 0,-1 0-1,0-1 1,0 1 0,1-1 0,-1 1 0,0-1 0,1 1 0,-1-1 0,1 1-1,-1-1 1,1 0 0,-1 1 0,1-1 0,-1 0 0,1 1 0,0-1 0,-1 0 0,1 0-1,0 0 1,-1 1 0,1-1 0,0 0 0,0 0 0,0 0 0,0 1 0,0-1-1,0 0 1,0 0 0,0 0 0,0 1 0,0-1 0,1-1 0,-2-7-928,1 1 0,0 0 0,0 0 0,1 0 1,0 0-1,1 0 0,-1 0 0,2 0 0,-1 0 0,1 1 1,0-1-1,5-8 0,19-24-6748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00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11371,'0'0'7094,"21"0"-7078,-5 0 73,93 2-924,-95-1 598,-1 1-1,1 0 0,-1 1 1,0 1-1,0 0 0,0 1 0,14 7 1,-18-7 222,0 1 1,0-1 0,0 2-1,-1-1 1,0 1 0,-1 0-1,1 1 1,-1 0-1,-1 0 1,1 1 0,-2-1-1,10 19 1,-7-8 609,-2 0 0,0 1 1,-1 0-1,-1 1 0,3 31 0,5 10 750,-11-59-1301,-1 0 0,1 0 0,0 0 0,1 0 0,-1 0-1,0 0 1,1-1 0,0 1 0,-1-1 0,1 1 0,0-1-1,1 0 1,-1 1 0,0-1 0,0 0 0,1-1 0,-1 1-1,5 2 1,-6-4-45,-1 0 1,1 0-1,0 0 0,0 0 1,0 0-1,0 0 0,0 0 0,0 0 1,0-1-1,-1 1 0,1 0 0,0 0 1,0-1-1,0 1 0,-1-1 0,1 1 1,0-1-1,0 1 0,-1-1 0,1 1 1,0-1-1,-1 0 0,1 1 0,-1-1 1,1 0-1,-1 1 0,1-1 1,-1 0-1,1 0 0,-1 0 0,0 1 1,0-1-1,1 0 0,-1 0 0,0 0 1,0 0-1,0 0 0,0 1 0,0-3 1,6-41-31,-6 39 33,1-3 8,0-16 2,0 0 1,-1 0-1,-4-32 0,3 50-4,0 0-1,0 0 0,-1 0 0,0 0 0,0 1 0,0-1 0,0 1 1,-1-1-1,0 1 0,0 0 0,-1 0 0,1 1 0,-1-1 0,0 0 1,0 1-1,-1 0 0,1 0 0,-1 1 0,-6-4 0,9 5 88,0 1 0,0 0-1,0 0 1,-1 0 0,1 0-1,-1 1 1,1-1 0,-1 1-1,1-1 1,0 1 0,-1 0-1,0 0 1,1 0 0,0 0 0,-1 1-1,1-1 1,-1 1 0,1-1-1,-5 3 1,3-1 18,-1 0-1,1 1 1,0 0-1,0 0 1,0 0 0,1 0-1,-1 1 1,1-1 0,-5 7-1,-3 6 136,1 1-1,0 0 0,-13 34 0,-2 28-52,24-73-388,0 1 0,0-1 0,0 0 1,1 1-1,0-1 0,0 1 0,0-1 0,1 0 0,0 1 0,3 9 0,-3-13-204,1-1-1,0 0 0,0 0 1,0 0-1,0 0 0,0 0 0,0 0 1,1-1-1,-1 1 0,1-1 1,-1 1-1,1-1 0,-1 0 0,1 0 1,0 0-1,0 0 0,-1-1 1,1 1-1,0-1 0,0 1 0,3-1 1,42 2-9063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3:08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2242,'0'0'17830,"0"0"-17746,0 0-1,0-1 0,0 1 0,0 0 1,0 0-1,0-1 0,0 1 0,0 0 0,0 0 1,0 0-1,0-1 0,0 1 0,1 0 1,-1 0-1,0 0 0,0-1 0,0 1 1,0 0-1,0 0 0,0 0 0,1 0 1,-1-1-1,0 1 0,0 0 0,0 0 1,1 0-1,-1 0 0,0 0 0,0 0 1,0 0-1,1 0 0,-1-1 0,0 1 0,0 0 1,0 0-1,1 0 0,-1 0 0,0 0 1,0 0-1,0 0 0,1 0 0,-1 0 1,0 0-1,0 1 0,1-1 0,-1 0 1,0 0-1,0 0 0,0 0 0,1 0 1,-1 0-1,0 0 0,0 1 0,5 21 1112,1 0 0,12 30 0,7 26-3314,-19-22-9330,-6-43 1830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3:08.4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7431,'0'0'9545,"35"19"-11403,-6-6-3939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3:08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4004,'0'0'16378,"0"19"-14125,-10 183 2455,10-199-4705,0-1-1,1 0 1,-1 0-1,0 0 1,1 0-1,0 0 1,-1-1-1,1 1 1,0 0-1,0 0 1,0 0-1,0 0 1,0-1-1,0 1 1,1-1-1,-1 1 1,0-1-1,1 1 1,0-1-1,-1 0 1,1 0 0,0 1-1,-1-1 1,1 0-1,0-1 1,0 1-1,0 0 1,0 0-1,0-1 1,0 1-1,0-1 1,0 0-1,0 0 1,0 0-1,0 0 1,0 0-1,0 0 1,0 0-1,3-1 1,2 0-496,1 0 1,-1 0-1,0 0 1,0-1-1,0 0 1,-1 0-1,1-1 1,0 0-1,-1 0 1,10-7-1,13-18-5240,-5 1-3321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3:09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1 833,'0'0'8274,"4"18"-6389,70 242 3299,60 151-1939,46 191-911,-113-362-1796,-54-195-536,-5-13-168,1-1 0,1-1 0,20 40 0,-28-67-683,-1-23-11413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3:11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1158 993,'0'0'11744,"0"0"-11718,-1 0 0,1-1 0,0 1-1,0 0 1,0 0 0,0 0 0,-1-1-1,1 1 1,0 0 0,0 0 0,0 0-1,0-1 1,0 1 0,0 0-1,0 0 1,0-1 0,0 1 0,0 0-1,0 0 1,0-1 0,0 1 0,0 0-1,0 0 1,0-1 0,0 1 0,0 0-1,0 0 1,0-1 0,0 1 0,0 0-1,0 0 1,0-1 0,1 1-1,-1 0 1,0 0 0,0 0 0,0-1-1,0 1 1,1 0 0,-1 0 0,0 0-1,0 0 1,0 0 0,1-1 0,-1 1-1,0 0 1,0 0 0,0 0 0,1 0-1,-1 0 1,0 0 0,0 0 0,1 0-1,-1 0 1,1 0 0,11-5 315,0 0 0,1 1 0,0 1 0,0 0 0,14-1 0,28-6 229,265-81 747,15-5-953,636-81 66,-151 34-283,-378 34-2,147-30 414,-342 94-569,295-95-1,-467 115 57,254-95 9,-318 116 419,0 0 0,1 1 0,-1 1-1,1 0 1,17 0 0,35-7 287,-59 8-704,-1 0 0,1 1 0,0 0-1,0 0 1,0 0 0,0 1 0,0 0 0,0 0 0,-1 0 0,1 0 0,0 1 0,-1-1 0,1 1 0,-1 1-1,0-1 1,1 1 0,-1-1 0,0 1 0,-1 0 0,1 0 0,0 1 0,4 5 0,6 7 99,0 0 0,-2 1-1,21 36 1,8 32 301,-3 3 0,48 164 0,-46-123-306,248 778 1589,-216-703-1443,-11-33-226,-60-168-59,13 51 195,-14-52-192,1 0 0,-1 0 0,0 0 0,0 0 0,1 0 0,-1 0-1,-1 0 1,1 0 0,0 0 0,0 0 0,-1 0 0,1-1 0,-1 1 0,0 0 0,1 0 0,-1 0 0,0 0 0,0-1-1,0 1 1,0 0 0,-1-1 0,1 1 0,-3 2 0,-31 13 7,0-2 0,-1-1 0,0-2 0,-72 14 0,22-5-20,-732 218-39,-17-13 13,326-94-22,-514 92-669,615-143 546,300-53 216,-180 73 0,259-89-102,-1-2-1,-1-1 0,0-1 1,0-2-1,-1-1 0,-48 1 1,75-24-14994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01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 21 4997,'0'0'5210,"-6"-3"-4388,-18-11-155,18 10 3850,6 24-3039,-1 7-1205,-2 0-1,-6 28 1,-3 26-210,0 87 36,16 289 0,7-360-86,30 129 0,-41-225-20,1 0 0,-1 0 0,1 0-1,-1 0 1,1 0 0,0 0 0,-1 0-1,1 0 1,0 0 0,0 0 0,-1-1-1,1 1 1,0 0 0,0-1 0,0 1-1,0 0 1,0-1 0,0 1 0,0-1-1,0 1 1,0-1 0,0 0 0,0 0-1,1 1 1,-1-1 0,0 0 0,1 0-1,38 0-165,-25-1 256,297 18-40,59-1 43,-282-10-76,244 0 2,31 3 18,-211-3 54,-80-5 293,85 13 0,-22 1-258,47 9 259,-140-15-304,1-2 0,0-1-1,0-3 1,0-1 0,51-6 0,-62 2 91,-26 2-165,0 0 0,1 0 0,-1-1 0,1 0 0,-1-1 0,0 1 0,0-1 0,0-1 0,0 1 1,9-6-1,-12 6 1,0 1 0,0-1 0,0 0 0,0 1 0,0 0 0,1 0 1,-1 0-1,0 1 0,1-1 0,5 1 0,-4 0-12,-1 0-1,0 0 0,1-1 1,-1 0-1,0 0 1,1-1-1,5-2 0,-10 1 4,1 0 0,-1 0-1,0 0 1,1 0-1,-1-1 1,-1 1-1,1 0 1,0-1-1,-1 1 1,0 0-1,0-6 1,5-23 190,2 5-158,0 0 1,-2 0-1,-1 0 1,-1 0-1,-1-1 1,-4-46 0,5-54 27,21-289-52,-24 101 106,0 315-91,-1 0-1,0 0 1,0 0-1,0 0 1,0 0-1,0 0 1,0 0-1,0 0 0,0 0 1,0 1-1,0-1 1,0 0-1,-1 1 1,1-1-1,0 1 0,0-1 1,-1 1-1,-1-1 1,-34-9 32,30 8-27,-32-8 90,0 3 0,-1 1 0,0 2-1,0 1 1,0 2 0,-41 5 0,57 1-5,0 0 1,0 1-1,1 2 0,-34 15 1,24-9 4,-41 11 0,-225 44 181,228-56-221,-1-4 1,-91 1-1,92-11-66,14-1 17,0 2-1,1 3 1,-1 2-1,-108 25 1,78-4 15,-2-3 0,0-5 1,-1-4-1,-171 6 0,-181-18-9,436-3-32,-1 1-1,1-1 1,-1-1-1,1 1 1,0-1-1,-1 0 1,1-1-1,0 1 1,0-1-1,-9-7 1,7 6-1,0-1 0,-1 1-1,1 0 1,-12-3 0,11 2 15,8 4-8,0 1 1,0-1 0,0 0-1,0 0 1,0 1-1,-1-1 1,1 1 0,0-1-1,0 1 1,-1-1-1,1 1 1,0 0 0,0-1-1,-1 1 1,1 0-1,0 0 1,-3 0 0,3-1-373,0 0 0,0-1 0,1 1 0,-1-1 0,1 0 0,-1 1 0,1-1 0,0 1 1,-1-1-1,1 0 0,0 1 0,0-1 0,0 0 0,0 1 0,1-1 0,-1 0 0,1-1 0,-1 3 369,3-18-5752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17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49 4228,'0'0'5333,"-7"-5"-4399,2 1-552,-29-25 1109,8 19 5605,15 196-5778,-2-9-1081,4-74-31,4 0 0,14 180-1,7-118 114,-9-77-83,27 126 0,-32-206-407,7 40 971,-9-46-746,0 0 0,0 0 0,0 1 0,-1-1 0,1 0 0,-1 0 0,1 1 0,-1-1 0,1 0 0,-1 0-1,0 0 1,0 0 0,0 0 0,0 0 0,-1 0 0,1 0 0,0 0 0,-3 1 0,4-2-86,0-18-5824,1-19 1158,4-14-3160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18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17 282 6822,'0'0'7794,"-17"0"-3822,33-2-3691,-1-1-1,1-1 0,-1 0 0,0-1 1,0 0-1,0-1 0,26-16 0,5 0-34,48-15-134,3 4 0,0 4 0,2 4 0,0 5 0,124-9 1,-120 13-129,-66 8 409,1 3 0,45-2 924,-74 47-340,25 228-341,-2-22-49,1 250 0,-32-287-240,-2 221 154,1-421-481,0 0-1,-1 0 1,1 0 0,-2-1-1,1 1 1,-1 0-1,0 0 1,-1-1-1,0 1 1,-1-1 0,-5 9-1,-34-8 381,31-8-357,-139 15 18,-281-6 0,282-12-49,-72-7 12,103 2-22,118 7-117,0 0 0,0 0-1,-1 0 1,1 0-1,0 0 1,0-1 0,0 1-1,0 0 1,-1-1-1,1 1 1,0-1 0,0 1-1,0-1 1,0 1-1,0-1 1,-1-1-1,1 1-687,1-1 0,-1 1 0,0 0 0,1-1-1,0 1 1,-1-1 0,1 1 0,0-1-1,0 0 1,-1 1 0,1-1 0,0 1-1,1-1 1,-1 1 0,1-4 0,-1-11-2630,0-18-6630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19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12 3780,'0'0'11942,"-9"-2"-10357,1-1-1123,-25-3 1404,33 27-1124,4 76 440,4 0 1,5-1-1,28 113 0,-38-197-1085,-2-6-82,0 1-1,0-1 1,1 0-1,-1 0 0,2 0 1,-1 0-1,0 0 1,1 0-1,0-1 1,1 1-1,-1-1 1,1 0-1,4 5 0,-6-23-136,-3 3 96,-1 1-1,0 0 1,-1 1 0,0-1 0,0 0 0,-1 1 0,0-1 0,-1 1 0,1 0 0,-2 1 0,1-1 0,-1 1 0,-8-8 0,8 8-19,0 1-1,-1 0 1,0 0 0,0 0 0,0 1 0,-1 0 0,0 1 0,1 0 0,-2 0 0,1 0 0,0 1 0,-1 0 0,1 1 0,-10-2 0,16 4 21,-1-1 0,1 1 1,0 0-1,0 0 0,-1 0 0,1 0 1,0 0-1,0 0 0,-1 1 1,1-1-1,0 1 0,0-1 1,0 1-1,0 0 0,0 0 0,0 0 1,0 0-1,0 0 0,0 0 1,0 1-1,-2 2 0,2-1 13,0 1-1,1 0 0,-1 0 0,1 0 1,0 0-1,0 0 0,0 0 1,1 0-1,0 0 0,-1 0 0,2 5 1,-2 12 58,0 0 0,2 0 0,1-1 0,1 1 0,0-1 0,8 25 0,-10-40-35,1 0 0,0 0-1,1 0 1,-1 0 0,1 0-1,0 0 1,0-1-1,0 1 1,1-1 0,0 0-1,0 0 1,0 0 0,0-1-1,0 1 1,1-1 0,0 0-1,-1-1 1,1 1 0,0-1-1,0 0 1,1 0-1,-1 0 1,0-1 0,1 1-1,-1-1 1,0-1 0,1 1-1,10-1 1,-11 0-137,1 1 0,0-1 1,0-1-1,-1 1 0,1-1 1,0 0-1,-1 0 0,1-1 0,0 1 1,-1-1-1,0 0 0,0-1 1,1 1-1,-1-1 0,-1 0 0,1-1 1,0 1-1,-1-1 0,0 0 0,0 0 1,7-8-1,4-7-4554,25-40 0,-17 17-3494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20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0 309 5990,'0'0'10169,"7"-13"-8936,30-48-171,30-51-507,-61 101-538,-1 0 1,0 0-1,-1-1 0,0 1 1,-1-1-1,-1 0 0,1 0 0,-1-15 1,-2 26-14,-1 1 0,0 0 0,0-1 0,1 1 0,-1 0 0,0-1 1,0 1-1,0 0 0,0 0 0,0 0 0,0 0 0,1 0 0,-1 0 0,0 0 0,0 0 1,0 0-1,0 0 0,0 0 0,0 0 0,1 1 0,-1-1 0,0 0 0,0 1 0,0-1 0,-1 1 1,-5 11 24,1 0 0,0 0 0,0 0 0,2 0 0,-1 1 0,-3 18 0,2-8 72,2-9 177,0 1-1,2-1 1,-1 1 0,2 0-1,0 0 1,1 0 0,1 0 0,3 23-1,-3-33-238,0 0-1,0 0 0,1-1 0,0 1 1,-1 0-1,2-1 0,-1 0 1,0 1-1,1-1 0,0 0 0,0 0 1,7 6-1,-7-7-174,0-1 1,0 0 0,0 0-1,1-1 1,-1 1-1,1-1 1,-1 0-1,1 1 1,0-1 0,-1-1-1,1 1 1,0-1-1,0 1 1,-1-1-1,1 0 1,0 0-1,0-1 1,-1 1 0,5-2-1,-3 0-439,-1 1 1,0-1-1,1-1 0,-1 1 0,0-1 1,0 1-1,-1-1 0,1 0 1,0 0-1,-1-1 0,0 1 0,0-1 1,0 0-1,0 0 0,0 0 0,1-4 1,5-4-1811,16-22-5132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00.5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 10506,'0'0'10607,"5"18"-9325,41 149 1889,-44-159-3005,10 30 272,-11-37-437,-1 1 1,0-1-1,1 0 1,-1 0-1,1 1 0,-1-1 1,1 0-1,0 0 1,0 0-1,-1 0 0,1 0 1,0 0-1,0 0 1,0 0-1,0 0 0,0-1 1,0 1-1,0 0 1,0-1-1,0 1 0,3 1 1,-1-5-35,0 0 0,0 0 1,-1 0-1,1 0 1,-1 0-1,0 0 0,1-1 1,-2 1-1,1-1 0,0 1 1,-1-1-1,1 0 0,0-5 1,3-2-29,23-57-429,-16 37 143,1 0 0,2 1-1,21-32 1,-36 61 379,0 1-1,1 0 1,-1 0-1,0 0 1,0-1 0,0 1-1,0 0 1,0 0 0,1 0-1,-1 0 1,0-1 0,0 1-1,0 0 1,0 0 0,1 0-1,-1 0 1,0 0 0,0 0-1,0 0 1,1 0 0,-1 0-1,0-1 1,0 1 0,1 0-1,-1 0 1,0 0 0,0 0-1,0 0 1,1 0 0,-1 0-1,0 1 1,0-1-1,1 0 1,-1 0 0,0 0-1,0 0 1,0 0 0,1 0-1,-1 0 1,0 0 0,0 0-1,1 1 1,7 11 831,4 23 16,-11-30-720,17 50 11,20 66 125,-22-38-5133,-14-39-2545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20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75 2915,'0'0'15748,"0"9"-13922,4 7-1344,1 1 1,0 0 0,2-1-1,0 0 1,0-1 0,1 1-1,18 23 1,-7-8 87,-15-24-466,3 5 105,-1-1 1,1 0-1,1 0 0,0-1 0,1 0 1,13 13-1,-21-23-194,-1 0 1,0 1-1,1-1 1,-1 0-1,1 1 0,-1-1 1,1 0-1,-1 1 0,1-1 1,-1 0-1,1 0 0,-1 0 1,1 1-1,0-1 1,-1 0-1,1 0 0,-1 0 1,1 0-1,-1 0 0,1 0 1,-1 0-1,1 0 0,0 0 1,-1 0-1,1-1 0,-1 1 1,1 0-1,-1 0 1,1 0-1,-1-1 0,1 1 1,-1 0-1,1-1 0,-1 1 1,1 0-1,-1-1 0,0 1 1,1 0-1,-1-1 1,1 1-1,-1-1 0,0 1 1,0-1-1,1 1 0,-1-1 1,1 0-1,8-32 239,-7 21-109,72-244 95,-64 230-645,-3 10-1444,-3 2-4593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22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94 192,'0'0'3604,"0"-8"-2451,-2-39 1089,2 46-1977,0 0 0,0 1 0,0-1 1,0 0-1,0 0 0,-1 1 0,1-1 1,0 1-1,0-1 0,-1 0 0,1 1 1,0-1-1,-1 1 0,1-1 0,-1 0 0,1 1 1,-1-1-1,1 1 0,-1 0 0,1-1 1,-1 1-1,1-1 0,-1 1 0,0 0 1,1-1-1,-1 1 0,0 0 0,1 0 0,-1-1 1,0 1-1,1 0 0,-6 4 4573,21 5-4823,-1-6-12,0 0-1,0 0 1,0-2-1,0 1 0,0-2 1,0 0-1,20-3 0,9 2-15,37 3-13,-51 0 26,0-1-1,0-2 1,38-5 0,-30-8 624,-20 1-1907,-10-1-6327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23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73 6630,'0'0'8857,"-3"0"-7886,-13 5-539,20 6 25,-1-9-412,-1 0 1,1 0-1,0-1 1,0 1 0,0 0-1,0-1 1,0 0 0,0 0-1,0 0 1,0 0 0,4 1-1,5 0-28,0-1 0,0 0-1,1-1 1,-1 0-1,0-1 1,0 0 0,0-1-1,0 0 1,-1-1 0,1 0-1,0-1 1,-1 0 0,0-1-1,0-1 1,0 1 0,14-11-1,-4-1 59,-17 12-75,1 1 0,0 0 0,0 0 0,0 0 0,0 1 0,1 0 0,0 0 0,-1 0 0,1 1 0,12-4 0,6 48 229,-21-37-212,0-1 1,0 0-1,1 0 0,-1-1 0,1 1 0,0-1 0,0 0 0,0 0 0,1 0 0,-1 0 0,1-1 0,9 4 0,-12-6-15,0 1 1,0 0-1,0-1 1,0 0 0,0 1-1,1-1 1,-1 0-1,0 0 1,0 0 0,0 0-1,1-1 1,-1 1-1,0 0 1,0-1 0,0 0-1,0 1 1,0-1-1,0 0 1,0 0 0,0 0-1,0-1 1,0 1-1,0 0 1,-1-1 0,1 1-1,-1-1 1,1 1-1,-1-1 1,1 0 0,-1 0-1,1-2 1,1 0-65,7-14-2647,-6 0-5074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24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69 2755,'0'0'9347,"11"0"-6631,45 0-2090,233-4-332,-275 3-325,0-1 0,0-1 0,-1-1 0,1 0 0,-1 0 0,0-1 0,0-1 0,-1 0 0,14-10 0,-15 8-2836,-4 2-3032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26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23 5445,'0'0'8307,"-7"-3"-6743,3 0-1230,3 1-226,-1 0-1,0 1 0,0-1 1,0 1-1,0 0 0,0 0 1,0 0-1,0 0 0,0 0 1,-1 0-1,1 0 0,-4 0 0,6 10 187,2 22 154,1 0 1,2 0-1,2 0 0,18 52 0,-12-39-36,11 62-1,-23-103-393,9 67 568,3 91 1,-13-161-427,-22-25-592,9 11 174,-13-15-81,-1 2 1,-2 1-1,-41-30 0,69 55 317,0 0-1,0 0 0,0 0 0,0 0 0,-1 1 1,1-1-1,0 0 0,0 0 0,-1 1 0,1-1 1,-1 1-1,1-1 0,0 1 0,-1 0 0,1-1 0,-1 1 1,1 0-1,-1 0 0,1 0 0,-1 0 0,1 0 1,-1 1-1,1-1 0,0 0 0,-1 1 0,1-1 1,-1 1-1,1-1 0,0 1 0,-1-1 0,1 1 1,0 0-1,0 0 0,0 0 0,-1 0 0,1 0 1,0 0-1,0 0 0,0 0 0,0 0 0,1 0 1,-1 1-1,0-1 0,0 0 0,1 1 0,-1-1 1,1 0-1,-1 1 0,1-1 0,0 1 0,-1 1 1,-1 11-21,-1-1 1,2 1-1,0 0 1,1 18 0,0-20 131,1-3-9,0 1-1,0-1 1,1 1-1,0-1 1,0 0-1,1 0 0,0 0 1,1 0-1,0 0 1,0-1-1,11 16 1,-13-21-73,1 0 0,-1 1 0,1-1 0,0-1 0,-1 1 0,1 0 0,0-1 0,1 1 0,-1-1 0,0 0 0,1 0 1,-1 0-1,1-1 0,0 1 0,0-1 0,-1 0 0,1 0 0,0 0 0,0 0 0,0-1 0,0 0 0,0 1 0,0-2 1,0 1-1,0 0 0,0-1 0,0 0 0,0 1 0,-1-2 0,1 1 0,4-2 0,-2 0-220,-1 0-1,0-1 1,1 1-1,-2-1 1,1 0-1,0-1 0,-1 1 1,0-1-1,0 0 1,4-6-1,33-60-4542,-31 53 3015,28-56-6752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26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2 246 1762,'0'0'6037,"9"-16"-5775,11-21-107,2-2-74,-1-1 1,25-72 0,-46 110 73,-22 15 774,14-4-710,0-1 1,0 1-1,1 1 0,0-1 0,1 1 1,0 0-1,0 1 0,2 0 0,-1-1 1,-4 18-1,3-7 552,0 1 0,2-1 0,1 1 0,-2 37 0,5-57-729,1 1 1,-1-1-1,1 0 0,-1 1 0,1-1 0,0 0 0,0 0 1,0 1-1,0-1 0,0 0 0,1 0 0,-1 0 0,0 0 1,1 0-1,0-1 0,-1 1 0,1 0 0,0-1 0,0 1 0,0-1 1,0 0-1,0 0 0,0 0 0,0 0 0,1 0 0,-1 0 1,0 0-1,0-1 0,1 1 0,-1-1 0,0 1 0,4-1 0,-2 1-217,0-1-1,1 0 0,-1 0 0,0 0 1,0 0-1,0 0 0,0-1 0,0 0 1,0 0-1,0 0 0,0 0 0,0-1 0,0 1 1,0-1-1,0 0 0,-1 0 0,1 0 1,4-4-1,10-20-3054,-3-7-934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26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2626,'0'0'8483,"-1"18"-7538,1-9-802,-1 6 91,0 1-1,2-1 1,0 0 0,0 1 0,2-1-1,0 0 1,5 16 0,38 82 1638,-26-66-780,26 85 1,-41-110-831,-4-15-187,0 0 0,1 0-1,0 0 1,0 0 0,1 0-1,-1 0 1,2-1-1,5 10 1,-9-16-79,0 0 0,1 0 0,-1 0 0,0 0 0,0 0 0,1 0 0,-1 0 0,0 0-1,0 0 1,1 0 0,-1 0 0,0 0 0,0 0 0,0 0 0,1-1 0,-1 1 0,0 0 0,0 0 0,0 0 0,1 0 0,-1-1 0,0 1 0,0 0 0,0 0-1,0 0 1,0-1 0,0 1 0,1 0 0,-1 0 0,0-1 0,0 1 0,0 0 0,0 0 0,0-1 0,0 1 0,0 0 0,0 0 0,0 0 0,0-1 0,0 1-1,0 0 1,0 0 0,0-1 0,0 1 0,0 0 0,-1 0 0,1-1 0,0 1 0,0 0 0,0 0 0,0 0 0,-1-1 0,1 1-5,-1-64-483,-2 42 296,2 1 0,1-1 0,1 0 0,0 0 0,2 0-1,1 1 1,9-33 0,-12 51 177,0 0-1,0 0 0,1 1 1,-1-1-1,1 1 1,0-1-1,-1 1 0,1-1 1,0 1-1,1 0 1,-1 0-1,0 0 0,0 0 1,1 0-1,3-1 1,-5 2 10,0 1 0,0 0 0,0 0 1,1 0-1,-1 0 0,0 0 0,0 0 1,0 0-1,0 1 0,1-1 0,-1 0 1,0 0-1,0 1 0,0-1 0,0 1 1,0-1-1,0 1 0,0 0 0,0-1 1,0 1-1,0 0 0,0 0 0,0-1 1,-1 1-1,1 0 0,0 0 0,0 0 1,-1 0-1,1 0 0,-1 0 0,1 0 1,-1 0-1,1 0 0,-1 1 0,0-1 1,1 0-1,-1 2 0,7 19 372,-1 0 0,-1 0-1,-1 0 1,-1 1 0,-1-1-1,-1 1 1,-1 0 0,-1-1-1,-1 1 1,-1-1 0,-1 1-1,-1-1 1,-1 0 0,0-1-1,-18 37 1,21-52-2506,2-8 549,3-19-497,12-35-1541,35-48-5518,-23 58 5830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27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3619,'0'0'10320,"-3"22"-8863,0-4-1216,-4 18 564,2-1 0,2 1 0,1 0 0,4 63-1,-1-96-791,0 0 0,0 0-1,1 0 1,-1 0-1,1 0 1,-1 0 0,1-1-1,0 1 1,0-1-1,0 1 1,0-1 0,0 0-1,1 1 1,-1-1 0,1 0-1,0-1 1,-1 1-1,1 0 1,0-1 0,0 0-1,0 1 1,4 0-1,-5-1-18,0-1 0,0 1 0,1 0-1,-1-1 1,0 0 0,1 1-1,-1-1 1,0 0 0,1 0 0,-1 0-1,0 0 1,1-1 0,-1 1-1,0-1 1,1 1 0,-1-1-1,0 0 1,0 0 0,0 0 0,0 0-1,0 0 1,0-1 0,0 1-1,0-1 1,0 1 0,0-1 0,-1 1-1,1-1 1,1-2 0,3-9-5,0 0-1,-1 0 1,0 0 0,-1-1 0,-1 1 0,0-1 0,-1 0 0,0 0 0,-1 0-1,-1 0 1,-2-27 0,-4 31 910,-7 4-4422,23-1-2474,49-9 4315,-41 12 1618,0-1 0,0 0 0,-1-2 0,0 0 0,27-15 0,-31 13 171,-10 6 115,-1 1-1,1-1 1,0 1 0,0 0 0,1 0-1,-1 1 1,0-1 0,1 0 0,-1 1-1,6-1 1,-10 12 2186,-10 39-609,3 2 0,-3 100 0,10-117-1422,2 42 303,-1-76-696,0 1 1,0-1-1,0 1 1,0-1-1,1 1 0,-1-1 1,0 1-1,0-1 1,0 1-1,0-1 0,1 1 1,-1-1-1,0 1 1,0-1-1,1 1 0,-1-1 1,0 1-1,1-1 1,-1 0-1,1 1 0,-1-1 1,0 1-1,1-1 1,-1 0-1,1 0 0,-1 1 1,1-1-1,-1 0 1,1 0-1,-1 0 0,1 1 1,-1-1-1,1 0 1,0 0-1,-1 0 0,1 0 1,-1 0-1,1 0 1,-1 0-1,1 0 0,-1 0 1,1 0-1,-1-1 1,1 1-1,0 0 0,-1 0 1,1 0-1,-1-1 1,0 1-1,1 0 0,-1 0 1,1-1-1,-1 1 1,1-1-1,-1 1 0,0 0 1,1-1-1,-1 1 1,0-1-1,1 1 0,-1-1 1,0 1-1,1-1 1,4-20-342,-2 1 1,0-1 0,0-35-1,-2 31-205,1 1 0,6-34-1,-7 57 555,-1 0 1,0-1-1,1 1 0,-1 0 0,1 0 0,0 0 0,-1 0 0,1 0 0,0 0 0,-1 0 0,1 0 0,0 0 1,0 0-1,0 1 0,0-1 0,0 0 0,0 0 0,0 1 0,0-1 0,0 1 0,0-1 0,0 1 1,0-1-1,1 1 0,-1 0 0,0 0 0,0-1 0,0 1 0,1 0 0,-1 0 0,0 0 0,0 0 0,0 0 1,1 1-1,-1-1 0,0 0 0,0 1 0,0-1 0,1 0 0,-1 1 0,0-1 0,1 2 0,5 1-17,-1-1 0,0 2 0,0-1 0,0 1-1,11 8 1,6 13 271,-1 1 1,0 1-1,-2 1 0,-2 0 0,0 1 1,-2 2-1,14 35 0,-23-50 106,-1 0-1,-1 1 1,0 0-1,-1-1 1,-1 1-1,-1 1 1,-1-1-1,0 0 1,-1 0-1,-3 26 1,2-35-277,0-1 1,0 1-1,-1-1 1,0 1-1,-1-1 1,1 0-1,-2 0 1,1 0-1,-1 0 1,0-1-1,0 1 1,0-1-1,-1 0 1,0 0-1,0-1 1,-1 1-1,0-1 1,0 0-1,0-1 1,0 0-1,-1 0 1,1 0-1,-1-1 1,0 1-1,-12 2 1,13-4-633,0-1 0,-1 0 0,1 0 0,0 0 0,-1-1 0,-8 0 0,11-1-282,0 1 1,0-1-1,0 0 1,0 0 0,0-1-1,0 1 1,0-1-1,0 1 1,0-1-1,-4-4 1,-19-16-8371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29.2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1 2947,'0'0'9481,"-1"4"-8889,-2 25 541,1 0 0,2 1 0,5 50 0,0 18 63,-5-73-935,1 4 246,-2-1 1,-1 1-1,-6 30 1,9-58-498,-1 0 0,0-1 1,1 1-1,-1 0 0,1-1 1,-1 1-1,1-1 0,-1 1 1,1-1-1,0 1 1,-1-1-1,1 1 0,0-1 1,-1 1-1,1-1 0,0 0 1,-1 1-1,1-1 0,0 0 1,0 0-1,-1 0 1,1 0-1,0 0 0,0 1 1,-1-1-1,1-1 0,0 1 1,0 0-1,0 0 0,1 0 1,34-1-24,-32 1 57,26-5-33,0-1 1,0-1-1,-1-2 1,0-1-1,47-23 1,-58 25-6,-13 6 5,0 0 0,0 0 0,0-1 1,-1 0-1,1 0 0,-1 0 0,0 0 1,7-8-1,-10 9 13,1 1 1,-1-1-1,0 0 1,0 0-1,-1 1 1,1-1-1,0 0 1,-1 0 0,1 0-1,-1 0 1,1 0-1,-1 0 1,0 0-1,0 0 1,0 0-1,0 0 1,0 0-1,-1 0 1,1 0-1,0 0 1,-1 0-1,0 0 1,1 0-1,-1 0 1,0 0 0,-1-2-1,-1-1 27,-1 0-1,0 1 1,0-1-1,0 1 1,0-1-1,0 1 1,-1 1 0,0-1-1,-8-5 1,-53-26 322,53 29-318,-13-5 119,1 1 0,-1 2 0,-51-10 0,-3-1 267,78 19-433,1 0-8,0-1 0,-1 1-1,1 0 1,0-1-1,-1 1 1,1-1-1,0 1 1,-1-1 0,1 0-1,0 1 1,0-1-1,-1 0 1,1 0-1,0 0 1,0 0 0,0 0-1,0 0 1,-1-1-1,2 1-79,8-28-3737,-7 27 2870,1 0 0,0 0 0,0 0 0,0 0-1,0 1 1,0-1 0,1 0 0,-1 1 0,0 0-1,1 0 1,-1 0 0,1 0 0,2-1 0,4 1-4627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29.9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64 7527,'0'0'7543,"-6"6"-6352,2-1-972,0 0 0,1 0 0,-1 1 1,1-1-1,0 1 0,0-1 0,1 1 0,-1 0 1,1 0-1,1 0 0,-1 0 0,1 0 0,0 1 1,0-1-1,1 9 0,0-27-208,1 1 0,0-1 0,0 1 0,1-1 0,1 1 0,0 0 0,0 0 1,1 0-1,1 0 0,0 1 0,0-1 0,1 1 0,12-16 0,-17 25-59,-3 15-90,0 0 112,2 1 0,-1-1 0,4 24 0,-1 5 65,-2-39-17,0 24 258,0-1 0,-2 0 0,-6 28 0,11-63-246,0 0-1,0 0 0,1 0 1,0 0-1,1 1 0,0-1 1,0 1-1,8-9 0,58-56 107,-52 53-153,-12 11 6,-5 6-5,-1 0 0,1 1 0,-1-1 1,1 0-1,-1 0 0,1 1 0,0-1 0,0 1 1,0 0-1,0 0 0,0-1 0,0 1 0,1 0 1,-1 1-1,0-1 0,4 0 0,-6 4 50,-1 1-1,1 0 1,-1 0-1,1-1 1,-1 1-1,0 0 1,-1-1-1,1 1 1,-1-1-1,1 1 1,-1-1-1,0 0 1,0 0-1,-1 0 1,-2 3-1,-46 37 130,41-36 32,1 0 1,0 1-1,-13 13 0,26-28-401,2-6-863,1 0 1,17-22 0,-15 25-1286,0 1 0,1 0-1,15-10 1,4 3-5209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01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72 11659,'0'0'11093,"-3"6"-10303,-2 11-471,0 0 0,1 1 1,1-1-1,1 1 0,-1 28 0,6 98 1060,-2-132-1312,0-1 0,0 0-1,1-1 1,1 1 0,-1 0-1,2 0 1,0-1 0,5 11 0,-7-17-61,0 0 0,1 0 0,0 0 0,-1-1 0,1 1 1,0-1-1,1 0 0,-1 0 0,1 0 0,-1 0 0,1-1 0,0 1 1,0-1-1,0 0 0,0 0 0,0 0 0,1-1 0,-1 0 0,0 1 1,1-2-1,-1 1 0,6 0 0,-4-1-3,0 0 1,0 0-1,0 0 1,0-1-1,0 0 0,0 0 1,0-1-1,-1 1 0,1-2 1,0 1-1,-1 0 0,0-1 1,1 0-1,-1 0 0,8-7 1,-5 3-12,0-1-1,-1 0 1,0-1 0,0 0 0,0 0 0,-1 0-1,9-21 1,-4 3-6,0-1 0,-3 0 0,0 0 0,-1-1 0,3-49 0,-3-102 19,-7 180 33,2 18 154,84 462 175,-3-16-291,-83-462-75,5 26 8,-2 1 0,-1-1 0,-4 51 0,2-77-2,-1 1-1,0-1 0,0 1 0,0-1 1,0 1-1,-1-1 0,1 0 1,0 1-1,-1-1 0,0 0 0,1 0 1,-1 0-1,0 0 0,0-1 0,0 1 1,0 0-1,0-1 0,-1 0 1,1 1-1,0-1 0,-1 0 0,1 0 1,-1 0-1,1-1 0,-1 1 0,0 0 1,-2-1-1,-10 3 69,0-1 0,-1-1 0,-20 0 1,26-1-19,2-1-75,-1 1 0,1-1 0,0 0 0,0 0 0,-1-1 0,1 0 0,0-1 0,1 0 0,-1 0 0,0-1 0,1 0 0,0 0 0,0 0 0,0-1 0,0 0 0,1-1 0,0 1 0,0-1 0,0-1 0,1 1 0,0-1 0,0 0 0,1 0 0,0 0 0,0 0 0,0-1 0,1 0 0,0 0 0,1 0 0,0 0 0,0 0 0,0 0 0,1 0 0,0-9 0,2 14-127,-1 1 0,0 0 0,1-1 0,-1 1 0,1-1 0,0 1 1,0 0-1,0 0 0,0-1 0,0 1 0,0 0 0,1 0 0,-1 0 0,1 0 0,-1 0 0,1 1 0,3-3 0,39-26-3640,-29 20 1830,41-24-5786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30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81 5573,'0'0'12465,"-19"4"-7260,53-4-5171,4 1 31,1-2 0,-1-1 0,51-11 0,-88 10-1148,0-1 0,0 1 0,-1-1 1,1 0-1,-1 1 0,0-1 0,0 0 0,0 1 1,-1-5-1,1 3-544,0-19-4618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31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26 833,'0'0'15252,"28"0"-11676,60 7-2309,-73-4-1371,1-1 1,-1-1-1,1 0 0,-1-1 0,1 0 1,0-2-1,-1 0 0,1 0 1,20-7-1,-18 0 44,-14 7 76,0 0 1,1 0 0,-1 0 0,1 1 0,0-1 0,0 1 0,7-1 0,-11 1 789,1 0-611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31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54 2338,'0'0'19459,"23"-13"-18456,0 4-1112,48-11 0,-7 9-7867,-46 10 1698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32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79 10025,'0'0'10827,"-21"2"-9834,25-2-993,3 0-32,7-15-321,9-2-1536,10 2-738,10 2-1024,9 2-1250,10 2-1793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32.4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9833,'0'0'7912,"4"0"-7197,48 8-568,30 3-4997,37-9-1722,3-3 16046,-122-2-7539,0-12-8699,0 0-1318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34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74 120 3972,'0'0'13111,"-9"14"-11713,13-19-1345,0 0-1,1 0 0,-1 1 0,1 0 0,0 0 0,0 0 0,0 1 1,0-1-1,1 1 0,-1 1 0,1-1 0,0 1 0,6-2 0,-5 1-47,1 1-1,-1-2 0,0 1 1,0-1-1,-1 0 0,1 0 1,-1-1-1,11-10 0,-15 13-3,-1 1 0,0-1 0,0 0 0,0 0 0,-1 0 0,1 0 0,0 0 0,-1 0 0,1 0 1,-1 0-1,1-3 0,-1 4 3,0 1 0,0 0 0,0-1 1,0 1-1,0-1 0,0 1 0,-1-1 1,1 1-1,0 0 0,0-1 0,0 1 1,0-1-1,0 1 0,-1 0 0,1-1 1,0 1-1,0 0 0,0-1 1,-1 1-1,1 0 0,0-1 0,-1 1 1,1 0-1,0-1 0,-1 1 0,1 0 1,0 0-1,-1 0 0,1-1 0,0 1 1,-1 0-1,1 0 0,-1 0 0,1 0 1,0 0-1,-1 0 0,1 0 0,-1 0 1,1 0-1,-1 0 0,1 0 0,0 0 1,-1 0-1,1 0 0,-1 0 1,1 0-1,0 0 0,-1 0 0,1 1 1,-1-1-1,1 0 0,0 0 0,-1 0 1,1 1-1,0-1 0,-1 0 0,1 0 1,0 1-1,-1-1 0,1 1 0,-21 10-32,0-1 0,-1-1 0,-35 9 0,52-17 44,1 0 0,0 0 0,0 1 0,0-1 0,0 1 0,0 0-1,0 0 1,0 0 0,0 1 0,1-1 0,-1 1 0,1 0 0,0 0-1,0 0 1,0 0 0,0 1 0,0-1 0,1 1 0,0 0 0,0 0-1,0 0 1,0 0 0,0 0 0,1 0 0,-1 0 0,1 0 0,0 1-1,1-1 1,-1 0 0,1 1 0,0-1 0,0 0 0,1 7 0,-1 0 54,-1 5 179,2-1-1,0 1 1,0-1 0,5 16-1,-6-27-174,2 0-1,-1 0 0,0-1 0,1 1 1,0 0-1,-1-1 0,1 1 0,1-1 1,-1 0-1,0 1 0,1-1 0,0 0 1,0-1-1,0 1 0,0 0 0,0-1 1,0 0-1,1 0 0,-1 0 0,1 0 1,3 1-1,4 1-98,11 5-450,0-2 1,33 7-1,-48-13-474,1 0 0,-1 0 0,1-1-1,-1 0 1,1 0 0,13-3 0,1-9-4112,-8-12-1681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34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2851,'0'0'13906,"0"3"-12721,4 12-603,0 0 0,1 0 0,0 0-1,1-1 1,1 0 0,0 0 0,10 13-1,14 30 456,-28-167-434,-3 9-3501,0 101 2731,0-1 1,0 1 0,1 0-1,-1-1 1,0 1 0,0-1 0,0 1-1,1-1 1,-1 1 0,0 0-1,0-1 1,1 1 0,-1-1 0,0 1-1,1 0 1,-1-1 0,0 1-1,1 0 1,-1 0 0,1-1 0,-1 1-1,0 0 1,1 0 0,-1 0-1,1-1 1,-1 1 0,1 0 0,-1 0-1,1 0 1,-1 0 0,1 0-1,-1 0 1,1 0 0,-1 0 0,1 0-1,-1 0 1,1 0 0,-1 0-1,1 0 1,-1 1 0,1-1 0,3 0-2331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35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36 192,'0'0'16779,"-1"1"-16532,-1 0 1,1 0-1,-1 0 1,1 0-1,-1 0 1,1 1-1,0-1 1,0 0-1,0 1 0,-1-1 1,2 1-1,-1-1 1,-2 4-1,4 7 113,1 1 0,0-1 0,1 1 0,0-1 0,0 0 0,11 23 0,10 32 564,-27-78-644,-8-42-237,10 50-53,1 0 1,0 0-1,0 0 1,0-1-1,1 1 1,-1 0-1,1 0 1,-1 0-1,1 0 0,0 0 1,0 0-1,0 0 1,1 0-1,-1 0 1,3-3-1,0 0 2,-1 1 1,0-1-1,0 0 0,0 0 0,-1-1 0,0 1 0,0 0 0,-1-1 0,0 0 0,0 1 0,0-1 0,-1 1 0,0-1 0,-1-10 0,1 10-27,20 18-634,-15-22-8100,14 7-5688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35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 3363,'0'0'12674,"0"13"-11180,5 27-359,2 0-1,1 0 0,21 56 1,-25-80-848,10 22 323,-14-37-618,1 0 0,-1 0-1,1 0 1,-1-1-1,0 1 1,1 0 0,0-1-1,-1 1 1,1 0-1,-1-1 1,1 1 0,0-1-1,-1 1 1,1-1 0,0 1-1,0-1 1,-1 0-1,1 1 1,0-1 0,0 0-1,0 0 1,0 1-1,-1-1 1,1 0 0,0 0-1,0 0 1,0 0 0,0 0-1,0 0 1,-1 0-1,1 0 1,0 0 0,0-1-1,0 1 1,0 0-1,0-1 1,1 0-55,-1 0 1,0-1-1,0 1 0,1-1 1,-1 1-1,0-1 0,0 1 1,0-1-1,0 1 0,-1-1 1,1 0-1,0 0 0,-1 1 0,1-1 1,-1 0-1,1-2 0,4-34-191,-5 37 223,2-20-215,-1 1-1,-1-1 0,0 1 0,-5-25 1,4 37 225,-1 1 0,0-1 0,0 1 0,0 0 0,-1 0 0,0 0 0,0 0 0,-1 0 0,0 0 0,0 1 0,-1 0 0,1 0 0,-1 0 0,-10-8 0,15 14-6,0 0-1,0 0 1,0 0-1,0-1 1,0 1-1,-1 0 1,1 0-1,0 0 0,0 0 1,0 0-1,0 0 1,-1 0-1,1 0 1,0-1-1,0 1 1,0 0-1,-1 0 0,1 0 1,0 0-1,0 0 1,-1 0-1,1 0 1,0 0-1,0 0 1,0 0-1,-1 0 1,1 0-1,0 0 0,0 1 1,0-1-1,-1 0 1,1 0-1,0 0 1,0 0-1,0 0 1,0 0-1,-1 0 0,1 1 1,0-1-1,0 0 1,0 0-1,0 0 1,0 0-1,-1 1 1,-2 13-1121,3 21-1235,0-30 1810,0-3 198,0 0 0,0 0 1,0 0-1,0 0 0,1 0 0,-1 0 1,1 1-1,-1-1 0,1 0 1,0 0-1,-1 0 0,1 0 1,0-1-1,0 1 0,1 0 0,-1 0 1,0-1-1,1 1 0,-1 0 1,0-1-1,1 1 0,0-1 1,-1 0-1,1 0 0,0 1 1,0-1-1,0 0 0,0-1 0,0 1 1,0 0-1,0 0 0,0-1 1,0 1-1,0-1 0,0 0 1,4 0-1,10 0-175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36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5381,'0'0'9695,"10"9"-5478,-1 8-3727,2-1 0,-1 0 1,2 0-1,0-1 0,18 16 0,-18-48-38,20-35-236,-27 10-1317,-5 14-3120,0 15-531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02.4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32 9641,'0'0'14291,"-16"-9"-10079,39 5-4819,90-11 2028,-75 12-5012,1 2-5067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36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10218,'0'0'9481,"2"-16"-5686,1 15-3724,0-1-1,0 1 1,0 0-1,0 0 1,0 1-1,0-1 1,0 0-1,0 1 1,0 0-1,1 0 1,-1 0 0,0 0-1,0 0 1,5 2-1,-5-2-322,0 1 0,1-1 0,-1 1 1,0-1-1,0 0 0,1 0 0,-1-1 0,0 1 0,1-1 0,-1 1 0,0-1 0,0 0 0,0 0 1,0-1-1,0 1 0,6-4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37.0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83 11211,'0'0'9449,"0"-6"-9097,10-3-352,15 1 0,8 3-160,5-3-961,-3-3-705,2-4-929,-4 4-1665,0 2-2915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37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26 2723,'0'0'19095,"-5"16"-17937,-1 3-887,1-1 0,0 1 0,2-1 0,-2 26 0,4-37-232,1-1 0,0 0 1,0 0-1,0 0 0,1 0 1,0 0-1,0 0 1,0 0-1,1-1 0,0 1 1,0 0-1,1-1 1,-1 1-1,1-1 0,1 0 1,-1 0-1,1 0 1,-1 0-1,1-1 0,1 1 1,5 4-1,-9-8-48,0 0 0,1 0 0,-1-1 1,1 1-1,-1 0 0,1-1 0,-1 1 0,1-1 0,0 1 0,-1-1 0,1 0 0,-1 0 0,1 1 1,0-1-1,-1-1 0,1 1 0,0 0 0,-1 0 0,1 0 0,0-1 0,-1 1 0,1-1 1,1 0-1,1-2-50,0 1 0,0-1 0,0 1 0,-1-1 0,1 0 0,-1 0 1,0-1-1,5-5 0,-2 0-77,0 0 1,0 0-1,-1-1 1,0 0-1,-1 1 0,7-21 1,-9 20 118,-1 1-1,1-1 1,-2 1 0,1-1-1,-1 1 1,-1-1 0,1 1 0,-2-1-1,-2-8 1,3 14 26,0 0 0,0 1 0,-1-1 0,1 1 0,-1 0 0,0-1-1,0 1 1,0 0 0,-1 0 0,1 0 0,-1 1 0,0-1 0,0 1 0,1-1 0,-2 1 0,1 0-1,0 0 1,0 0 0,-1 0 0,1 1 0,-1-1 0,1 1 0,-1 0 0,1 0 0,-6 0 0,3 0-40,0 0 0,0 0 0,-1 1 0,1 0 0,0 0 0,0 0 0,-1 1 0,1 0 1,0 0-1,0 1 0,0-1 0,0 1 0,0 1 0,0-1 0,1 1 0,-1 0 0,1 0 0,0 1 0,0 0 1,-8 7-1,3 0-789,0 2 0,0-1 0,1 1 1,1 1-1,0-1 0,1 2 1,-6 17-1,-10 26-5512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41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10 310 4228,'0'0'5450,"-2"-13"-4820,0 4-514,1 6-84,0 0 1,0 0-1,0 0 1,0 0-1,1 0 1,-1 0-1,1 0 1,0 0-1,0-1 1,0 1-1,1 0 1,-1 0-1,1 0 1,-1 0-1,1 0 1,0 0-1,0 0 1,1 0-1,-1 0 1,0 0-1,1 0 1,0 1-1,0-1 1,0 1-1,0-1 1,3-2-1,11-6 184,0 1 0,1 0 0,1 1 0,0 1 0,0 1 0,0 1 0,1 0 0,30-5 0,15 2-12,82-1-1,-25 3-50,182-24 137,390-22-41,17 76-243,-513-8-54,236-12-1,-377-9-17,78-18 0,-97 15 75,1 2 1,1 1 0,-1 2-1,1 2 1,47 3 0,-82 0-4,0 0 0,0 0 0,0 1 0,0 0 0,0 0 1,0 0-1,0 0 0,-1 1 0,1-1 0,-1 1 0,0 0 0,0 0 0,0 0 1,0 1-1,0-1 0,-1 1 0,1-1 0,-1 1 0,2 5 0,7 13 129,0 1 0,7 27 0,-10-28-112,192 604 356,-176-544-363,100 444 130,-34 10 144,-67-388-225,17 113 42,10 386 0,-50-512 58,5 183 299,0-236-247,31 151-1,-28-200-211,91 438 146,-75-323-95,6 179-1,-13-149-21,-9-114 0,-1 128 0,-11-149 3,-3 0 0,-2-1 1,-15 48-1,23-85-34,0-1 1,0 0-1,-1 1 0,1-1 0,-1 0 0,0 0 1,0 0-1,0 0 0,-1 0 0,0-1 0,1 1 1,-1-1-1,0 1 0,0-1 0,-1 0 0,1 0 1,-1-1-1,0 1 0,-4 2 0,0 0 23,1 1-1,0 0 1,0 1-1,0 0 1,1 0-1,0 0 0,0 1 1,-5 8-1,-20 24-14,11-20 63,0-2 0,-2 0 0,0-2 0,-1 0 0,0-1 0,-1-2 0,-1 0 0,0-2 0,-30 10 0,-30 4 436,-134 21 1,-4 1-430,-185 90-105,213-68 54,-11 10-177,121-44-47,-1-4-1,-1-3 1,-105 18 0,90-28 75,49-7-392,0-2 0,-1-2 1,-95-2-1,126-9 499,1 0 1,0-2-1,0 0 1,0-2-1,1 0 1,0-1-1,1-2 1,0 0-1,1-1 1,0 0-1,1-2 1,-24-22-1,4-4 26,3-2 0,-53-78-1,46 60 5,-22-36-33,-65-129-1,-34-114-54,20 40-277,84 179-75,-56-162 0,95 222 401,3 0 0,3-1-1,2-1 1,-6-124 0,21 25-88,26-165 1,0 0-578,-21 144-142,-9-1-1,-7 1 0,-34-187 0,7 171 753,-80-525-2720,106 649 2819,0-82 0,9 131 125,2-1-1,0 0 1,2 0-1,0 1 1,2 0-1,17-47 0,-13 49 214,-1-2-1,-2 1 1,0-1-1,-1 0 0,-2-1 1,-1 1-1,1-39 0,-4 62-272,0 1-1,-1-1 1,1 1-1,0-1 1,-1 1-1,1 0 1,-1-1-1,1 1 1,-1 0-1,0-1 1,0 1-1,1 0 1,-1 0-1,0 0 1,0-1-1,0 1 1,0 0-1,0 0 1,-1 1-1,-1-3 1,-10-1-4397,18 4 999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4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1548 6790,'0'0'6780,"-7"5"-5285,-24 16-59,24-15 609,7-20-1421,0-9-529,2 0 0,0-1 1,2 1-1,0 0 0,10-27 0,2 6-68,35-68 0,-31 73-23,300-548 285,-281 527-242,2 1 0,3 3 0,2 1 0,3 2 0,2 3 0,2 2-1,2 2 1,82-52 0,-109 80 250,2 1 0,0 2 0,1 1-1,42-14 1,-69 28 935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42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4 3011,'0'0'12476,"-6"0"-11174,-19 0-101,19 0-288,57-1 173,-31-1-802,0 1-1,0 1 1,1 1 0,-1 1 0,35 8-1,-50-8-189,0 0 0,0 0-1,-1 0 1,1 0 0,-1 1-1,1 0 1,-1 0 0,0 0-1,0 0 1,-1 1-1,1-1 1,-1 1 0,1 0-1,-1 0 1,0 0 0,-1 1-1,1-1 1,-1 1 0,0-1-1,0 1 1,0 0 0,0 0-1,-1 0 1,0 0-1,0 0 1,-1 0 0,1 0-1,-1 5 1,1 1 29,-1-1-1,0 1 1,-1-1-1,0 1 1,-1-1 0,0 1-1,-1-1 1,0 0-1,-4 10 1,4-14-234,1 0-1,-1-1 1,-1 0 0,1 0-1,-1 0 1,0 0-1,0 0 1,0-1 0,-1 1-1,1-1 1,-1 0 0,0-1-1,0 1 1,-1-1 0,1 0-1,-10 3 1,15-6-16,0 0-1,-1 1 1,1-1 0,0 0-1,-1 0 1,1 0 0,0 0 0,-1 0-1,1 0 1,0 0 0,-1 0 0,1 0-1,0 0 1,0 0 0,-1 0-1,1 0 1,0 0 0,-1 0 0,1 0-1,0 0 1,-1-1 0,1 1 0,0 0-1,-1 0 1,1 0 0,0 0-1,0-1 1,-1 1 0,1 0 0,0 0-1,0-1 1,0 1 0,-1 0 0,1 0-1,0-1 1,0 1 0,0 0-1,0-1 1,-1 1 0,1 0 0,0 0-1,0-1 1,0 1 0,0 0 0,0-1-1,0 1 1,0 0 0,0-1-1,0 1 1,0 0 0,0-1 0,0 1-1,0 0 1,0-1 0,0 1 0,1 0-1,-1-1 1,0 1 0,0-1 0,0 1-122,0-28-8559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36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5 828 4228,'0'0'14152,"0"0"-14079,-1 0 0,1-1 1,0 1-1,-1 0 0,1-1 0,0 1 0,-1 0 1,1-1-1,0 1 0,0 0 0,-1-1 0,1 1 0,0-1 1,0 1-1,0-1 0,0 1 0,0 0 0,0-1 1,-1 1-1,1-1 0,0 1 0,0-1 0,0 1 1,0-1-1,1 1 0,-1 0 0,0-1 0,0 1 0,0-1 1,0 0-1,80-253 1200,114-245 0,-187 481-5886,7-7-2737,4 7 1467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43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1 10282,'0'0'8002,"-6"9"-7025,2 0-816,0 1-1,1-1 1,0 1 0,0 0 0,1 0 0,1 0-1,-1 0 1,1 0 0,1 0 0,0 0-1,1 1 1,0-1 0,0 0 0,1 0 0,0 0-1,5 13 1,19 61 825,3-1 0,42 82 0,-69-161-948,20 34 187,-21-36-211,0-1-1,0 1 1,0-1 0,0 1-1,0-1 1,1 0 0,-1 1-1,0-1 1,1 0 0,-1 0-1,1 0 1,0 0 0,-1 0-1,1 0 1,0 0 0,-1-1-1,1 1 1,3 0 0,-4-1 167,-5-3-85,-15-13-41,-9-7-87,-1 1 1,-40-23-1,60 40-48,1 0 1,-1 1 0,0 0-1,0 1 1,0 0-1,0 0 1,-1 1-1,1 0 1,-1 1-1,1 0 1,-1 1-1,0 0 1,-19 2-1,26-1 66,0 1 0,0-1-1,-1 1 1,1 0 0,0 0-1,0 0 1,1 1 0,-1-1-1,0 1 1,1-1-1,0 1 1,-1 0 0,1 0-1,0 0 1,0 0 0,1 0-1,-1 0 1,1 1 0,0-1-1,-1 1 1,1-1 0,1 1-1,-2 3 1,-1 10-28,-1 1 0,2-1 0,0 22 0,1-34 52,1 0 0,0 0 0,0 0 0,1 0 0,-1 0 0,1 0 0,0 0 0,1 0 0,-1-1 0,1 1 0,0 0 0,0-1 0,0 1 1,5 5-1,-3-6 8,0 0 0,1 0 1,-1 0-1,1-1 0,0 1 1,0-1-1,0 0 1,1-1-1,-1 0 0,0 1 1,1-2-1,6 3 0,1-1 15,0 1-1,1-2 0,-1 0 1,1 0-1,-1-1 0,1-1 0,0-1 1,-1 1-1,1-2 0,20-5 0,-24 4-393,0 0-1,0-1 1,-1 0-1,1-1 1,16-10-1,-17 8-654,-1 0-1,0 0 0,0 0 1,-1-1-1,0 0 0,7-11 0,16-28-6232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43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61 218 9097,'0'0'6197,"14"-13"-5599,-13 11-583,13-9 60,-2-2 0,0 1 0,0-1-1,-2-1 1,1 0 0,-2-1 0,11-19 0,-17 26-42,0 1 0,-1-1-1,1 1 1,-1-1 0,-1 0-1,1 0 1,-1-12 0,-4 19-26,1 0 0,-1 1-1,0-1 1,0 1 0,1 0 0,-1 0 0,0 0 0,0 1 0,0-1-1,1 0 1,-1 1 0,0 0 0,-3 1 0,-3 3 21,1 0-1,0 1 1,0 0 0,0 0-1,1 1 1,0 0 0,0 0-1,1 0 1,-8 13 0,3-5 82,1 1 0,1 1 0,0 0 0,-6 20 0,11-27 64,1 1 0,1 0 0,0 0 0,0 0 0,1 0 0,0 0-1,1 0 1,0 0 0,1 0 0,0 0 0,1 0 0,0 0 0,1-1 0,0 1-1,1-1 1,0 1 0,6 9 0,-6-13-156,0 0 1,0 0-1,1 0 1,0-1-1,1 0 0,0 0 1,0 0-1,0-1 1,0 0-1,1 0 0,0 0 1,0-1-1,0 0 1,0 0-1,1-1 1,0 0-1,-1-1 0,1 1 1,0-1-1,0-1 1,0 1-1,1-2 0,10 1 1,-15-1-394,0 0 0,0 0 0,1 0 0,-1-1 0,0 0 0,0 0 0,0 0 0,0 0 0,0 0-1,0-1 1,0 0 0,-1 0 0,8-4 0,-5 0-929,0 0 1,0-1-1,-1 1 0,1-1 0,7-15 0,16-25-6084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44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44 129 7079,'0'0'6854,"-1"21"-5423,1-3-1061,-1-3 32,1 1 1,0-1-1,1 1 1,1-1-1,1 0 0,8 29 1,120 362 4962,-134-456-5130,-32-77-446,-31-130-859,57 210 891,2 0 0,2 0 0,1-69 0,3 115 179,1 0-1,0 1 0,0-1 1,0 0-1,0 1 0,0-1 1,1 0-1,-1 1 0,0-1 1,0 0-1,0 0 1,1 1-1,-1-1 0,0 0 1,0 1-1,1-1 0,-1 1 1,1-1-1,-1 1 0,0-1 1,1 0-1,-1 1 0,1-1 1,0 1-1,-1 0 1,1-1-1,-1 1 0,1-1 1,0 1-1,-1 0 0,1 0 1,0-1-1,24 8-34,19 27 27,-38-27 142,0 1-1,0 0 1,-1 1-1,0-1 0,0 1 1,-1 0-1,0 1 1,-1-1-1,0 1 1,0-1-1,-1 1 1,0 0-1,-1 0 0,0 0 1,-1 0-1,0 0 1,0 0-1,-1 0 1,-4 15-1,4-18-240,-1 0 0,-1 0 0,0 0 1,0-1-1,0 1 0,-1-1 0,1 1 0,-2-1 0,1 0 0,-1-1 0,1 1 1,-2-1-1,1 0 0,-9 7 0,7-8-688,0 0 0,0 0-1,0 0 1,-1-1 0,1 0 0,-1-1-1,1 0 1,-1 0 0,-11 1 0,-22 2-11238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02.7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46 4837,'0'0'15887,"-11"0"-14574,19 0 0,3-4-352,7 0-384,1-1-353,0 1-192,3-2-32,5 1-609,2-3-1473,5 3-2402,-1 1-3684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46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1 213 1922,'0'0'1238,"3"-17"33,10-59 701,-8 7 2627,-5 18 4418,-4 66-6828,24 998 1441,-18-979-3571,1 18 10,9 54 0,-9-98-974,0-12-1910,1-18-922,-1-27-1271,5-21-3149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47.3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1 174 577,'0'0'13762,"8"0"-12684,37-2-482,-1-2 0,1-2 0,-1-1 0,50-17 0,10 0-330,-36 10-135,-15 5-66,0-3-1,0-2 1,55-23 0,-71 16 1542,-32 25-1421,4 7 39,0 0 0,-1 0 0,0 1-1,-1-1 1,-1 2 0,10 24-1,24 86 426,-31-91-465,90 369 1534,16 53-619,-104-419-1000,-1 1 1,-2 0-1,-2 0 1,-1 1-1,1 54 1,-6-87-90,0 0 0,0-1 0,0 1 0,-1 0 0,1-1-1,-1 1 1,0 0 0,0-1 0,0 1 0,-1-1 0,1 1 0,-1-1 0,0 0 0,0 1 0,-4 4 0,2-5 9,0 0 0,0 1 0,0-2 0,-1 1 0,1 0 1,-1-1-1,0 0 0,0 0 0,0 0 0,0-1 0,-5 2 0,-74 13 48,0-3 1,0-4-1,-134-3 0,185-6-52,-322 32-6,271-22 12,83-9-107,-1-1 0,1 0 1,-1 1-1,0-1 0,1 0 1,-1 0-1,1 0 0,-1 0 1,0 0-1,1 0 1,-1-1-1,1 1 0,-1 0 1,1-1-1,-1 1 0,1-1 1,-1 0-1,1 1 0,-1-1 1,1 0-1,-2-1 0,2 0-409,0 0 0,1-1 1,-1 1-1,0 0 0,1 0 0,0-1 0,-1 1 0,1 0 0,0-1 0,0 1 0,1-4 0,-1-8-866,0-18-3290,0-7-859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4:47.9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2306,'0'-2'12268,"0"17"-11724,0 9 385,0 14-480,0 3-353,2 5-96,0 1 0,-2-4-1314,0 0-5028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39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1 448,'0'0'1922,"-105"121"-2466,74-84-289,0-3-160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41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19 290 1954,'0'0'5963,"-19"-7"9214,41 7-15136,-1 0 0,1-2 1,-1 0-1,36-9 0,-49 9-29,-1-1-1,0 0 1,1 0 0,-1-1 0,0 0-1,0 0 1,-1-1 0,0 0 0,1 0-1,-2 0 1,1-1 0,0 0 0,-1 0-1,0 0 1,-1-1 0,5-7 0,-4 6-3,0-1 1,0 0 0,-1 0 0,0 0 0,-1-1 0,0 1 0,0-1 0,-1 0 0,-1 0 0,1 0 0,-1 0 0,-1 0-1,-1-17 1,0 25-13,0 0 0,0 0 0,0 0-1,-1 1 1,1-1 0,0 0 0,-1 1-1,1-1 1,-1 1 0,0 0 0,1-1-1,-1 1 1,0 0 0,0 0-1,0 0 1,1 0 0,-1 1 0,0-1-1,0 0 1,-1 1 0,1-1 0,0 1-1,0 0 1,0 0 0,-3 0 0,3-1-8,-1 1 0,0 0 0,0 0 0,0 0 0,0 0 0,1 0 0,-1 0 0,0 1 0,0-1-1,1 1 1,-1 0 0,0 0 0,1 0 0,-1 0 0,0 1 0,1-1 0,-4 3 0,1 3 13,1-1 0,0 1-1,1 0 1,0 0 0,0 0-1,0 0 1,1 0 0,0 1-1,0-1 1,1 1 0,0-1-1,0 1 1,1 0 0,-1-1-1,3 13 1,-2-16-2,0 4 4,0 0 0,1-1 0,-1 1 0,2 0 0,-1-1 0,1 1 0,0-1 0,1 0 0,0 0 0,0 0 0,0 0-1,1 0 1,0 0 0,0-1 0,1 0 0,0 0 0,0 0 0,0-1 0,1 1 0,0-1 0,0 0 0,8 4 0,-10-6-110,0 0 0,1 0 1,0-1-1,0 0 0,0 0 0,0 0 1,0 0-1,0-1 0,5 1 0,-5-2-709,1 0 0,-1 0-1,0 0 1,0-1 0,0 0-1,0 0 1,0 0 0,0-1 0,0 0-1,0 0 1,0 0 0,-1 0-1,1-1 1,5-4 0,17-11-5399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41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10 2242,'0'0'8499,"-15"-9"987,9 26-9110,1 1 0,1-1 0,0 1 0,1 0 0,-1 20 0,-3 19 197,-3 0-274,2-16-247,1 1 0,0 54-1,5-90-1318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42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10 5733,'0'0'6620,"-4"-10"1393,19 13-7742,0 0-1,-1 0 1,0 2 0,0 0-1,0 0 1,24 14 0,-7-4-89,42 12 79,-42-18-2500,-8-2-2051,-3 2-4150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42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0 223 6406,'0'0'8194,"10"-8"-4760,11-11-2800,-14 5-542,0-1-1,-2 0 0,0 0 0,0 0 1,-2-1-1,0 1 0,0-1 0,-2 0 0,0 0 1,-1-26 1472,-15 67-581,11-6-789,1 0 0,0 1 0,1-1 0,1 1 1,1 0-1,1-1 0,4 26 0,-4-40-140,0 0 0,0-1 0,1 1 0,-1-1 0,1 1 0,0-1-1,0 0 1,0 1 0,1-1 0,0-1 0,0 1 0,0 0 0,0 0 0,0-1 0,1 0 0,-1 0-1,1 0 1,0 0 0,0 0 0,5 2 0,-3-2-232,0-1 0,1 1 0,-1-1-1,0 0 1,14 1 0,-13-2-951,1 0 0,-1-1 0,0 0 1,1-1-1,9-1 0,-3-3-4375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44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31 111 1121,'0'0'15828,"33"6"-15224,-30-5-564,0 0 0,-1 0 0,1 0 0,0 0 0,0 0 1,-1-1-1,1 1 0,0-1 0,0 0 0,0 1 1,0-1-1,-1-1 0,1 1 0,0 0 0,0-1 0,0 0 1,3-1-1,-4 1-43,-1-1 1,1 1 0,-1-1 0,1 0-1,-1 1 1,0-1 0,0 0-1,0 0 1,0 0 0,0 0 0,0 0-1,0 0 1,-1 0 0,1 0-1,-1 0 1,0-1 0,0 1-1,1 0 1,-1 0 0,0 0 0,-1-4-1,1 5 6,0-4-8,0-1 1,0 1-1,0 0 1,0 0-1,-1-1 1,0 1-1,0 0 0,-3-6 1,3 10 15,0-1-1,0 1 1,0-1 0,-1 1-1,1 0 1,-1-1 0,1 1 0,-1 0-1,0 0 1,1 0 0,-1 0-1,0 0 1,1 1 0,-1-1 0,0 0-1,0 1 1,0-1 0,0 1-1,0 0 1,0 0 0,0 0 0,0 0-1,0 0 1,-3 0 0,2 1 18,0-1-1,0 1 1,0 0 0,0 0-1,0 0 1,0 0 0,0 0-1,0 0 1,1 1 0,-1 0 0,0-1-1,1 1 1,-1 0 0,1 0-1,0 1 1,0-1 0,0 0 0,0 1-1,0-1 1,0 1 0,0 0-1,1-1 1,0 1 0,-1 0 0,0 4-1,-12 38-1782,9-4-5139,3-18-3052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45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12 337 1794,'0'0'1692,"-1"-4"-1206,-3-9-1256,3 11 1674,0 0 1,0 0-1,0-1 0,0 1 0,1 0 1,-1 0-1,1-1 0,0 1 0,0-1 1,0 1-1,0 0 0,0-1 1,0 1-1,0 0 0,1-1 0,0-2 1,15-9-443,110-46-229,-35 18 38,-2-4 0,102-70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34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5 166 2178,'0'0'3262,"-1"-17"-1922,-1-64 276,1 46 1619,1 2 3925,29 1080-3188,-9-534-3186,-8-179-446,16 48-131,3 89 4,-18 264-6512,-13-745-86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05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24 110 1954,'0'0'12059,"-2"-4"-10366,-12-18 7948,12 26-9452,1 1 0,-1-1 0,2 0 0,-1 1 0,0-1 0,1 1 0,0-1 0,0 1 0,0 0 0,2 7 0,-2 4 6,0 5-146,1 0 1,1 0 0,0 0-1,2 0 1,0 0 0,2 0-1,0-1 1,1 0 0,16 30-1,-23-50-44,0 0-1,0 0 1,0 0 0,0 0-1,0 0 1,0-1-1,0 1 1,0 0-1,0 0 1,0 0-1,0 0 1,0 0 0,0-1-1,0 1 1,0 0-1,0 0 1,0 0-1,1 0 1,-1 0-1,0 0 1,0-1 0,0 1-1,0 0 1,0 0-1,0 0 1,1 0-1,-1 0 1,0 0-1,0 0 1,0 0 0,0 0-1,1 0 1,-1 0-1,0 0 1,0 0-1,0 0 1,0 0-1,0 0 1,1 0 0,-1 0-1,0 0 1,0 0-1,0 0 1,0 0-1,1 0 1,-1 0 0,0 0-1,0 0 1,0 0-1,0 0 1,0 0-1,0 1 1,1-1-1,-1 0 1,0 0 0,0 0-1,0 0 1,0 0-1,0 0 1,0 0-1,0 1 1,0-1-1,0 0 1,1 0 0,-1 0-1,0 0 1,0 1-1,0-1 1,0 0-1,3-23 48,-1-32-124,-2 51 99,-1-54-40,2-63-60,0 118 68,-1 1 0,0-1 0,1 0 0,0 1 0,-1-1 0,1 0-1,0 1 1,0-1 0,1 1 0,-1-1 0,0 1 0,1 0 0,0 0-1,-1-1 1,1 1 0,0 0 0,0 1 0,0-1 0,0 0-1,1 0 1,-1 1 0,0-1 0,1 1 0,-1 0 0,1 0 0,-1 0-1,1 0 1,0 0 0,-1 1 0,1-1 0,0 1 0,0-1 0,-1 1-1,1 0 1,0 0 0,0 1 0,-1-1 0,1 0 0,0 1-1,-1 0 1,1-1 0,0 1 0,-1 0 0,1 0 0,-1 1 0,1-1-1,-1 1 1,0-1 0,0 1 0,1-1 0,-1 1 0,0 0 0,-1 0-1,1 0 1,0 0 0,2 4 0,7 12 29,0 0 0,-1 1 0,-1 1 0,-1-1 0,-1 2 0,0-1 0,-2 1 0,0-1 0,-1 1 0,-1 1 0,0 26 0,-3-48 104,-1-3-138,0-1-1,1 1 0,0-1 0,-1 1 1,1-1-1,1 1 0,-1 0 1,0-1-1,2-4 0,0-5-26,1-11-2,1 0 0,1 0 0,1 1 1,1-1-1,12-26 0,-13 35 16,2 0-1,-1 1 1,2 0 0,0 0-1,1 1 1,0 0 0,1 1-1,21-19 1,-31 30 19,0 0 0,-1 0 0,1 1 0,0-1 0,0 0 0,0 1 0,0-1 0,0 1 0,0 0 0,0-1 0,0 1 0,0 0 0,1-1 0,-1 1-1,0 0 1,0 0 0,0 0 0,0 0 0,0 0 0,0 0 0,0 0 0,1 0 0,-1 1 0,0-1 0,0 0 0,2 2 0,-1-1 6,0 1 0,0-1 1,0 1-1,0 0 0,0 0 0,0 0 0,0 0 1,-1 0-1,1 1 0,2 4 0,2 7 35,0 0 1,-1 1-1,4 16 0,-7-23-32,6 18 35,48 199 278,-56-224-338,0 0 0,0 0-1,0-1 1,0 1 0,0 0 0,-1 0-1,1 0 1,0 0 0,-1-1-1,1 1 1,0 0 0,-1 0 0,1-1-1,-1 1 1,1 0 0,-1-1 0,1 1-1,-1-1 1,0 1 0,1-1-1,-1 1 1,0-1 0,0 1 0,1-1-1,-1 1 1,0-1 0,0 0 0,1 1-1,-1-1 1,0 0 0,0 0 0,0 0-1,0 0 1,1 0 0,-3 0-1,-32 2-6437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46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34 4100,'0'0'9823,"0"-6"-8339,0-14 533,0 13 655,1 18-1697,2 3-817,1-1 0,0 1 1,1-1-1,1 0 0,0 0 0,1-1 1,0 0-1,13 16 0,4 11 190,-12-18-214,1 0 1,1-1 0,0-1-1,28 29 1,-51-56-406,-1 1 0,0 1 0,0 0 0,0 0 0,-21-8 0,25 12 167,0 0 0,0 0 0,-1 0 1,1 1-1,0-1 0,-1 2 0,1-1 0,0 1 0,-1 0 0,1 0 0,-1 0 0,1 1 0,-12 3 0,15-2 96,-1 0 1,1 0-1,0 1 0,0-1 0,0 1 0,0 0 0,0 0 0,1 0 1,-1 0-1,1 1 0,0-1 0,0 1 0,0-1 0,0 1 1,1 0-1,-1-1 0,1 1 0,-1 5 0,-1 4 13,0 1 1,1-1-1,0 0 0,0 17 1,2-24 7,0 0 0,1 0 1,-1 0-1,1 0 0,0 1 1,1-2-1,-1 1 1,1 0-1,1 0 0,-1 0 1,1-1-1,4 8 1,-4-10-5,0 0 0,-1 0 0,1 0 1,0 0-1,0-1 0,1 0 0,-1 1 1,1-1-1,-1 0 0,1-1 0,-1 1 1,1-1-1,0 1 0,0-1 0,0 0 1,0-1-1,0 1 0,0-1 0,0 1 1,5-2-1,0 1-55,-1-1-1,0-1 1,0 1-1,0-1 1,0-1 0,0 1-1,0-2 1,0 1 0,-1-1-1,0 0 1,0 0 0,0-1-1,0 0 1,0 0 0,-1-1-1,8-9 1,39-28-7318,-32 29-200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48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19 5605,'0'0'6657,"-9"-11"310,10 18-6834,1-1-1,-1 1 1,1 0 0,1 0 0,-1-1 0,1 1-1,0-1 1,0 0 0,8 10 0,-2-2 77,0-1 0,2-1-1,16 17 1,-27-29-201,1 1 0,-1-1-1,0 0 1,0 0-1,0 0 1,0 0 0,0 0-1,1 0 1,-1 1 0,0-1-1,0 0 1,0 0 0,0 0-1,1 0 1,-1 0-1,0 0 1,0 0 0,0 0-1,1 0 1,-1 0 0,0 0-1,0 0 1,0 0 0,1 0-1,-1 0 1,0 0-1,0 0 1,0 0 0,1 0-1,-1 0 1,0 0 0,0 0-1,0 0 1,0-1 0,1 1-1,-1 0 1,0 0-1,0 0 1,0 0 0,0 0-1,0 0 1,1-1 0,-1 1-1,0 0 1,0 0 0,0 0-1,4-15 144,-1-24-144,-3 30 40,5-10-79,3 16-210,15 25 41,-18-17 341,12 18 43,-14-18-158,1 1-1,0-1 1,0 0-1,0 0 1,0-1-1,1 1 1,-1-1-1,1 0 1,0 0-1,8 4 1,-11-9-34,-1-1 1,0 0-1,0 1 1,-1-1 0,1 0-1,0 0 1,0 0-1,-1 0 1,0 1 0,1-1-1,-1 0 1,0 0-1,0 0 1,0 0 0,0 0-1,0-4 1,0 1-12,9-111-333,-9 116 353,0-1 0,-1 1-1,1-1 1,0 1 0,0-1-1,1 0 1,-1 1 0,0-1-1,0 1 1,0-1 0,0 0 0,0 1-1,1-1 1,-1 1 0,0-1-1,0 1 1,1-1 0,-1 1-1,0-1 1,1 1 0,-1-1-1,1 1 1,-1 0 0,1-1 0,-1 1-1,1 0 1,-1-1 0,1 1-1,-1 0 1,1-1 0,15 10 259,12 26 159,-27-32-447,4 4-190,0 0 0,1-1 1,0 1-1,12 10 0,-15-15-660,0 0 0,0 0 0,1 0 0,-1 0 1,1 0-1,-1-1 0,1 1 0,4 0 0,8 0-5758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49.4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89 11 5317,'0'0'6881,"-5"-3"-5322,4 3-1474,0-1 0,-1 0 0,1 0 1,0 0-1,0 1 0,-1-1 0,1 1 0,-1-1 0,1 1 1,0 0-1,-1-1 0,1 1 0,-1 0 0,1 0 0,-1 0 1,1 0-1,-1 0 0,1 0 0,-1 0 0,1 1 0,0-1 1,-1 0-1,1 1 0,-1-1 0,1 1 0,0 0 0,-1-1 0,1 1 1,0 0-1,0 0 0,0 0 0,0 0 0,-1 0 0,1 0 1,0 0-1,1 0 0,-1 0 0,0 1 0,0-1 0,0 0 1,0 3-1,-4 5 257,1 1 0,0-1 0,0 1 0,1 0 0,0 0 0,1 0 0,0 1 0,0-1 0,1 1 0,1-1 0,0 0 1,1 12-1,0-21-347,0 0 0,0 0 0,-1 0 0,1 0 0,0 0 0,0 0 0,0 0-1,1 0 1,-1 0 0,0 0 0,0-1 0,0 1 0,1-1 0,-1 1 0,0 0 0,0-1 0,1 0 0,-1 1 0,1-1 0,-1 0 0,0 0 0,1 0 0,-1 0 0,0 0 0,1 0 0,1 0 0,39-2-62,0-7-35,-32 7 44,1-1 1,0 1-1,0 1 1,22 0-1,-31 2 63,0-1 0,-1 1 0,1 0 0,0 0 0,0 0 0,-1 0 0,1 0 0,0 1 0,-1-1 0,0 0 0,1 1 0,-1-1 0,0 1 1,1 0-1,-1-1 0,0 1 0,0 0 0,0 0 0,-1-1 0,1 1 0,0 0 0,-1 0 0,1 0 0,-1 0 0,0 0 0,1 0 0,-1 4 0,4 63 390,-4-62-338,0 13 374,0 1 1,-1 0 0,-1 0-1,-1-1 1,-1 1-1,-12 36 1,13-94-13319,3-6 2029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49.7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15118,'0'0'1378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51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13 4164,'0'0'7789,"-4"-2"-5670,-12-4-188,10 2 753,15 4 292,-4 0-2962,0 1-1,0 1 0,0-1 1,0 1-1,0 0 0,0 0 1,-1 0-1,1 0 0,-1 1 1,1 0-1,-1 0 0,0 0 1,0 1-1,0-1 0,-1 1 1,1 0-1,-1 0 0,0 0 1,0 1-1,0-1 1,-1 1-1,1-1 0,1 7 1,-1-2 91,0-1 1,-1 1-1,0 0 1,0 0-1,-1 0 1,-1 1-1,1-1 1,-1 0-1,-1 0 1,0 0-1,0 0 1,-5 16-1,3-15-120,-1-1 0,-1 0 0,1 0 0,-2 0 0,1 0-1,-12 12 1,-5 0-2614,1-8-3732,5-11-1011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51.7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24 3299,'0'0'12011,"-7"-1"-10297,-19-4 165,19 4-534,8-1-1249,0 1 0,1 0 0,-1 0-1,0 0 1,0 1 0,1-1 0,-1 0-1,0 0 1,1 1 0,-1-1 0,0 1-1,1-1 1,-1 1 0,1-1 0,-1 1-1,1 0 1,-1 0 0,1 0 0,2 0-1,36-3-226,-39 3 173,13-1-74,-8 1 105,-1-1 0,1 1 0,0 0 0,-1 1 0,1-1 0,10 3 0,-14-2-37,-1 0-1,1 0 1,-1 0 0,1 0-1,-1 0 1,1 0-1,-1 0 1,1 0-1,-1 1 1,0-1 0,0 0-1,0 1 1,0-1-1,0 1 1,0-1-1,0 1 1,0 0 0,-1-1-1,1 1 1,-1 0-1,1 0 1,-1-1-1,0 1 1,1 0 0,-1 3-1,1 15 61,0 0-1,-2 0 1,0 0 0,-7 34-1,-12 31-2699,1-5-5172,9-32-2789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52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1155 2434,'0'0'8761,"-27"-19"-2222,22 8-6334,0 0 0,0-1 0,1 1 0,0-1 0,1 0 0,0 0 0,1 0 0,0 0 0,1-19 0,-1 9-88,-6-509 865,13 284-917,-4 202-12,0 29-13,0-1 1,-1 1-1,-1 0 1,-1-1-1,0 1 1,-8-29-1,9 44-572,-6-9 1441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53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48 2370,'0'0'11793,"-6"-8"-10501,-16-24 53,16 24 849,15 11-2050,11 17 14,-1-1 0,-1 2 1,-1 1-1,0 0 0,-2 1 0,-1 1 0,14 30 0,-22-44-8,-1 0 0,0 0 1,-1 1-1,0-1 0,-1 1 0,0 0 0,-1 0 0,2 17 0,-4-27-77,-1 0 0,1-1-1,-1 1 1,1-1 0,-1 1 0,1 0 0,-1-1-1,1 1 1,-1-1 0,0 1 0,1-1 0,-1 0 0,1 1-1,-1-1 1,0 0 0,0 1 0,1-1 0,-1 0 0,0 0-1,0 0 1,1 1 0,-1-1 0,0 0 0,0 0-1,0 0 1,-24 1-215,23 0 243,-3-1-202,-1 1-1,0-1 1,1 0 0,-1 0-1,0 0 1,1-1-1,-1 0 1,1 0-1,-1-1 1,1 1 0,0-1-1,-1 0 1,1-1-1,0 1 1,0-1-1,1 0 1,-1 0 0,0-1-1,1 1 1,0-1-1,0 0 1,0 0-1,0 0 1,1-1 0,0 1-1,-1-1 1,2 0-1,-5-8 1,3 5-1005,0 0 0,0-1 0,1 0 1,0 0-1,1 0 0,-2-13 0,1-18-6277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53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10154,'0'0'4740,"10"-10"-4740,3 8-1569,1-1-1154,7 1-2017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54.1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69 3171,'0'0'5392,"0"-6"-4325,0-4-1148,-2-25 4440,2 34-4187,-1 0 1,1 0 0,0 0 0,-1 0 0,0 0 0,1 0-1,-1 0 1,1 0 0,-1 1 0,0-1 0,0 0 0,1 0 0,-1 1-1,0-1 1,0 1 0,0-1 0,0 1 0,0-1 0,0 1-1,0-1 1,0 1 0,0 0 0,0-1 0,0 1 0,0 0-1,0 0 1,0 0 0,0 0 0,0 0 0,0 0 0,0 0-1,0 0 1,-2 1 0,1 0-137,0 0 0,0 0 0,0 0 0,1 1-1,-1-1 1,0 1 0,1-1 0,-1 1 0,1 0 0,-1-1 0,1 1 0,0 0 0,0 0-1,0 0 1,0 0 0,0 0 0,0 0 0,0 0 0,0 2 0,-11 44 186,11-44-202,0 0 0,1 1 0,0-1 0,0 0 0,0 0 1,0 1-1,1-1 0,-1 0 0,1 0 0,0 0 0,0 1 1,1-1-1,-1 0 0,1-1 0,0 1 0,0 0 0,0 0 1,1-1-1,-1 1 0,5 3 0,-1-2-18,0-1 1,1 0-1,0 0 0,0 0 0,0-1 1,0 0-1,0 0 0,0-1 1,1 0-1,10 1 0,-17-3 12,-1 0 0,1 0 1,0 0-1,0 1 0,0-1 0,-1 0 0,1 0 0,0 0 1,0 1-1,-1-1 0,1 0 0,0 1 0,-1-1 0,1 1 1,0-1-1,-1 1 0,1-1 0,-1 1 0,1-1 1,-1 1-1,1 0 0,-1-1 0,1 1 0,-1 0 0,1-1 1,-1 1-1,0 0 0,1 1 0,-1-1 93,-1 1 0,1-1 0,0 0 1,0 1-1,-1-1 0,1 0 0,-1 1 0,1-1 0,-1 0 0,0 0 0,1 0 0,-1 1 0,0-1 1,0 0-1,-1 1 0,-6 8-447,-34 35 2299,17-26-3996,0-12-5740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06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218 97 641,'0'0'13911,"5"-15"-11663,21-67 5455,-34 144-4390,-23 23-3120,13-39 161,-163 518 1546,174-595-11768,3-35-902,4 30 1145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56.8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15 168 1537,'0'0'9876,"-14"-20"-3485,15 11-6342,2 0 0,0 1 0,0-1 0,0 1 0,1 0 0,0 0 0,1 0 0,0 0 0,0 1 0,0 0 1,8-8-1,4-7-14,1 3 57,-18 19-110,1-1-1,-1 1 0,0 0 0,1 0 0,-1 0 0,1-1 0,-1 1 1,1 0-1,-1 0 0,1 0 0,-1 0 0,0 0 0,1 0 0,-1 0 0,1 0 1,-1 0-1,1 0 0,-1 0 0,1 0 0,-1 0 0,1 0 0,-1 1 1,0-1-1,1 0 0,-1 0 0,1 0 0,0 1 0,1 3-252,1-1-1,-1 1 0,0 0 1,0-1-1,0 1 1,-1 0-1,1 0 0,1 6 1,-2-5 23,14 43-3735,1 15-1761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57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708 1603 5125,'0'0'6006,"-6"1"-4149,4 0-1688,0-1 0,0 0-1,0 0 1,0 1 0,0-2 0,-1 1-1,1 0 1,0 0 0,0-1 0,0 1-1,0-1 1,0 1 0,0-1-1,0 0 1,0 0 0,-2-2 0,0 0 11,1 0 0,-1 0 0,1-1 0,0 1 0,0-1 0,1 0 1,-1 0-1,-2-6 0,-172-376 1798,133 283-1938,-17-51-195,6-3 0,-38-183 0,81 283 154,3 11 7,-2 0-1,-2 0 1,-2 2-1,-25-52 1,35 88 91,0 0 0,0 0-1,0 1 1,-1 0 0,-11-11-1,14 16-290,-1-1 0,1 0 0,0 1 0,-1-1-1,1 1 1,-1 0 0,0 0 0,0 1-1,1-1 1,-1 1 0,0-1 0,-1 1 0,1 1-1,-6-2 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58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15 144 5733,'0'0'8270,"-3"-8"-6140,1 4-1992,1 6 556,3 14-487,0-1 0,1 1 0,0-1 0,2 0 0,0 0 0,0-1-1,2 1 1,12 22 0,-7-16 91,-2 1-1,14 44 1,-24-66-278,1 0 0,-1 1 0,0-1 0,0 0 0,0 1 0,1-1 0,-1 0 0,0 1 0,0-1 0,0 0 0,0 1 0,1-1 0,-1 1 0,0-1 0,0 0 0,0 1 0,0-1 0,0 1 0,0-1 0,0 0 0,0 1 0,0-1-1,0 1 1,-1-1 0,1 0 0,0 1 0,0-1 0,0 1 0,0-1 0,-1 0 0,1 1 0,0-1 0,0 0 0,-1 1 0,1-1 0,0 0 0,0 0 0,-1 1 0,-13-12 171,-15-28-232,20 22-68,0-1 1,1 0-1,1-1 0,0 0 0,1 0 1,2-1-1,0 1 0,1-1 1,0 0-1,2 0 0,1 0 1,0 0-1,5-33 0,6 17 65,-11 35 44,1-1 1,-1 1 0,1-1-1,-1 1 1,1-1-1,0 1 1,0 0 0,-1-1-1,1 1 1,0 0-1,0-1 1,0 1 0,1 0-1,-1 0 1,0 0-1,0 0 1,1 0 0,-1 0-1,0 1 1,3-2-1,-3 3 25,0 1-1,0-1 0,0 0 0,0 1 1,0 0-1,-1-1 0,1 1 0,0-1 1,-1 1-1,1 0 0,-1-1 0,1 1 1,-1 0-1,0 0 0,0-1 0,0 1 1,0 0-1,0 1 0,1 39 636,-1 35-127,0-44-2945,0-33 2269,0 0 0,0 0 1,0 1-1,0-1 0,1 0 0,-1 0 0,0 1 0,0-1 0,0 0 0,0 0 0,0 0 0,0 0 0,0 1 0,0-1 0,0 0 0,1 0 0,0 1-1143,-1-1 1143,0 1 0,1-1 0,-1 0 0,0 0 0,0 0 0,0 0 1,1 0-1,-1 0 0,0 0 0,0 0 0,0 0 0,1 0 0,-1 0 0,0 0 0,0 0 0,1 0 0,-1 0 0,0 0 0,0 0 0,1-1 0,2 1-1349,15 0-5400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58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4356,'0'0'7170,"0"7"-4069,1 7-2457,0 0 0,1 1-1,1-1 1,0 0 0,1 0 0,10 21-1,-12-30-582,0 1-1,0 0 0,1-1 1,0 0-1,0 0 1,0 0-1,1 0 0,0 0 1,0-1-1,0 1 0,0-1 1,1 0-1,-1-1 1,1 1-1,0-1 0,0 0 1,1 0-1,9 4 1,-13-7-56,-1 0 0,1 0 1,-1-1-1,1 1 1,-1 0-1,1-1 1,-1 1-1,1-1 0,-1 1 1,1-1-1,-1 0 1,0 0-1,0 1 1,1-1-1,-1 0 1,0 0-1,0 0 0,0 0 1,0-1-1,0 1 1,0 0-1,0 0 1,0-1-1,0 1 1,-1 0-1,1-1 0,-1 1 1,2-3-1,18-54 66,-14 38-81,-4 13 25,-1 4-19,0-1-1,1 1 0,-1 0 0,0-1 0,1 1 0,0 0 0,-1 0 0,5-5 0,-5 8 7,0-1 0,0 1 0,0 0 0,0 0 0,0-1 0,0 1 0,0 0-1,0 0 1,0 0 0,1 0 0,-1 0 0,0 0 0,0 0 0,0 0 0,0 1 0,0-1 0,0 0-1,0 1 1,0-1 0,0 1 0,-1-1 0,1 1 0,0-1 0,0 1 0,0-1 0,0 1 0,0 0-1,-1 0 1,1-1 0,0 1 0,-1 0 0,1 0 0,-1 0 0,2 1 0,0 1-126,6 5 144,0 0 0,0 0 0,1 0 0,10 6 1,2-5-2564,2-5-3555,-5-4 727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59.0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1 112 4228,'0'0'12898,"4"16"-12701,10 13 546,2 0 0,32 46-1,6 10 121,-54-85-639,-1-7-194,0 0 0,-1 0 0,0-1 0,0 1 0,-1 0 0,0 1 0,0-1 0,-6-9 0,-10-24-236,10 11-62,0 0-1,3-1 0,0 1 0,2-1 1,-2-46-1,7 76 265,-1-1 0,1 0 0,-1 1 1,0-1-1,1 0 0,-1 1 0,1-1 0,0 1 0,-1-1 0,1 1 0,-1-1 0,1 1 1,0-1-1,-1 1 0,1 0 0,0-1 0,-1 1 0,1 0 0,0 0 0,0-1 0,-1 1 1,1 0-1,0 0 0,0 0 0,0 0 0,-1 0 0,1 0 0,0 0 0,0 0 0,-1 0 1,1 0-1,0 1 0,0-1 0,0 0 0,1 0 21,-1 1 0,1-1 0,-1 0 0,1 0 0,-1 1 0,1-1 0,-1 1 0,0-1 0,1 1-1,-1 0 1,0-1 0,1 1 0,-1 0 0,0 0 0,0 0 0,0 0 0,0 0 0,0 0 0,2 2 0,-2 2 105,1 0 0,-1 0 0,0 0 0,-1 0 0,1 0 0,-1 0 0,0 0 0,0 0 0,-1 0 0,1 0 0,-1 0 0,0 0 0,-1 0 0,1 0-1,-1 0 1,-3 7 0,-20 29-866,-5-3-4009,25-32 3490,-13 14-6008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5:59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38 3587,'0'0'9353,"-2"-13"-9225,2 7-128,0-1-384,13 1-2627,-3 0-2626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6:17.4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5765,'0'3'17558,"9"20"-17622,7 6 198,1-1-1,2-1 1,25 28-1,-44-55-129,1 0-1,-1 1 1,1-1 0,-1 0-1,1 0 1,-1 0-1,1 0 1,-1 0-1,1 0 1,-1 0 0,1 0-1,-1 0 1,1 0-1,-1 0 1,1 0-1,-1 0 1,1 0 0,-1 0-1,1 0 1,-1 0-1,1-1 1,-1 1 0,1 0-1,-1 0 1,0-1-1,1 1 1,-1 0-1,1-1 1,-1 1 0,0 0-1,1-1 1,-1 1-1,0-1 1,1 1 0,-1-1-1,0 1 1,0 0-1,1-1 1,-1 1-1,0-1 1,0 1 0,0-2-1,14-23-64,-13 23 70,-1 2-22,47-97-256,-25 56-6160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6:33.0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5 544 1313,'-4'-7'14734,"7"7"-14583,-1 1-1,1 0 0,0 0 1,0 0-1,0 0 0,-1 0 1,1 1-1,-1-1 0,1 1 1,-1 0-1,3 2 0,-2-1-91,0-1 0,0 0 0,1 1-1,-1-1 1,0-1 0,1 1 0,-1-1-1,5 2 1,61 4 233,0-3 1,1-4-1,-1-2 0,87-14 0,-31 3-312,10 4 232,78-8 25,-7-5-157,66-10 32,-241 28-114,159-31 41,29-6-37,-184 35 2,28-8 1,115-40 0,-14 3 11,42-16 138,-139 42-68,1 3 0,82-15-1,68-6-43,-99 17-74,155-13 1,-98 30 12,263 20 1,-72 8 18,-238-21-119,1 0 64,158 18-1,-36 18 30,-208-25-219,0 1 1,-1 3 0,69 30 0,-55-18-531,89 45 167,-96-42 252,0-2 0,57 21 0,-38-16 370,-50-22-1,-1 0-1,1-1 1,30 7-1,25 9-145,-60-18 93,1-1-1,-1-1 1,1 0-1,0-1 1,0 0-1,20 0 1,-24-1 634,-11 3-235,-25 11-133,-43 13-215,-24 0 183,-1-4 0,-175 22 0,214-39-76,-54 14 0,68-12 50,-1-2 0,0-2 0,-53 2 0,65-6-194,0 1 0,0 2 0,1 0 0,-50 18 0,50-14 31,0-1-1,-1-1 1,0-2 0,-52 4-1,40-10 2,0 2 1,0 2-1,0 1 1,-52 14-1,49-7-41,-1-1 0,0-2-1,0-2 1,-61-1 0,-548 10-349,402 6 325,-114-10 123,13-17 39,214 2-78,-64-7 39,-322-62 0,475 61-52,0-2-1,-85-38 1,87 32-13,-1 2 0,-90-22 0,64 26 12,0 2 0,-102-1-1,154 13-32,0 1 0,0 2-1,0 0 1,0 1 0,-27 9 0,14-5 22,0-2 0,-1-2 0,0-1 0,0-1 0,-50-6 0,-3 2 5,-323-5 86,413 7-118,9 0-261,248 18 347,158 2-59,-354-16 5,390 9 91,-4-11-59,-335-9-7,89-2 26,236-10-24,-80 3 4,-354 15-35,405-19 14,39-1 2,82 1-49,-251 13-4,40-3-184,-159 3 168,-104 7-273,-1-3 1,85-15 0,-90 11 224,0 2-1,0 1 1,69 6 0,-35-1 79,-70 0 22,-1 1 0,1 0 0,-1 0 0,1 2 0,-1-1 0,13 7 0,-10-4-1,-1-1-1,1-1 1,29 5 0,45-1 1307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9T03:51:09.16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2562,'0'0'5664,"10"4"1723,35 11-6894,-22-8-305,0-1 0,1-2 0,-1 0 0,42 2-1,219 15 155,48-7-54,-279-12-251,72 13-1,10 2-7,-48-11-15,73 4-124,-65-8 209,-44 1-92,91-9-1,33-30 17,-72 11 66,90 1-31,-151 21-52,62-1-59,-103 4 277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08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1640 6054,'0'0'9182,"-5"2"-7762,-9 6 92,9-10 810,25-30-1592,163-229-336,132-172-3,-149 229-340,301-286-1,-237 272-23,-221 211 631,-2 5-1724,-5 32-11338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06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5317,'0'0'14910,"11"6"-12486,5 5-1754,0 0 0,-1 2 1,0 0-1,-1 0 1,-1 2-1,22 28 0,14 29 337,-11-16-642,2-1 1,66 70 0,-89-112-2180,-4-2-7343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09.2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32 7623,'0'0'7116,"-3"-5"-6027,-9-15 27,12 20-1087,0-1-1,0 1 1,1-1-1,-1 1 1,0 0-1,1-1 1,-1 1-1,0 0 1,1-1-1,-1 1 1,0 0-1,1-1 1,-1 1-1,1 0 1,-1 0-1,1 0 1,-1-1 0,0 1-1,1 0 1,-1 0-1,1 0 1,-1 0-1,1 0 1,-1 0-1,1 0 1,-1 0-1,1 0 1,-1 0-1,1 0 1,-1 0-1,1 0 1,-1 0-1,1 0 1,-1 1-1,0-1 1,1 0 0,-1 0-1,1 1 1,1-1 59,36 7 393,-1 2 1,0 1-1,-1 2 0,64 29 0,-42-16-218,421 139 1208,-137-52-481,-199-53-428,-4 6 0,175 111 0,-218-120-390,108 66-33,-214-144-8835,-15 3 160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10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98 897,'0'0'8306,"-10"-13"-6288,-2-4-1318,7 9-234,0 0 0,-1 0 1,0 1-1,0 0 0,-12-10 0,6 5 6899,19 12-4913,5 0-3498,36 3 1102,0 2 1,70 16-1,-68-11 1,1-1 1,54 1 0,4-10 70,-135 37 1633,-1-4-1771,2 1-1,2 1 1,1 2 0,2 0-1,-24 61 1,12 4-3570,14 5-3817,10-19-814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11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5 1730,'-4'-5'25250,"6"11"-25240,0 1 0,0-1-1,1 0 1,0 0 0,0-1 0,0 1-1,0 0 1,1-1 0,0 0-1,0 0 1,1 0 0,9 8 0,4 7 93,17 18-12,1 0-1,43 34 1,-78-72-88,0 1 0,0-1 0,0 1 0,-1-1-1,1 1 1,0-1 0,0 1 0,-1 0 0,1 0 0,-1-1 0,1 1 0,-1 0 0,1 0-1,-1 0 1,1-1 0,-1 1 0,0 0 0,1 0 0,-1 0 0,0 0 0,0 0 0,0 0 0,0 0-1,0 0 1,0 0 0,0-1 0,0 1 0,0 0 0,0 0 0,0 0 0,0 0 0,-1 0-1,1 0 1,0 0 0,-1 0 0,1-1 0,-1 1 0,1 0 0,-1 0 0,1-1 0,-1 1-1,0 0 1,1 0 0,-1-1 0,-1 2 0,-42 23 670,32-19-646,-218 99 355,127-74-5334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12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44 3844,'0'0'11119,"-4"-7"-9090,-13-22 48,13 22-385,5 19 459,4 13-1804,1 1 0,0-1 1,21 45-1,0 6 400,-4 1-266,-8-22 2,38 90-1,-46-205 405,-7 42-937,0-18 169,1-1 0,9-56 1,-9 85-252,1-1 0,0 1 0,0 0 1,1 0-1,0 0 0,0 0 0,1 0 0,0 0 1,1 1-1,-1 0 0,1 0 0,1 0 0,-1 1 1,1 0-1,0 0 0,13-10 0,-16 14-235,1 0 0,-1 1 0,1-1 1,-1 1-1,1-1 0,0 1 0,-1 0 0,1 0 0,0 1 0,0-1 0,4 1 0,-4 0-169,-1 0 0,0 1 0,1-1-1,-1 1 1,0 0 0,0 0-1,0 0 1,1 0 0,-1 1-1,0-1 1,-1 1 0,1 0-1,0 0 1,0 0 0,-1 0-1,1 0 1,-1 1 0,0-1-1,4 5 1,19 32-6324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13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0 442 11627,'0'0'5445,"10"-8"-4399,8-7-586,-2 0 0,0-1 0,-1 0 0,19-28-1,-27 35-436,0-1 0,-1 0 0,0-1 0,-1 0 0,0 1-1,0-2 1,-2 1 0,1 0 0,-1-1 0,-1 0 0,2-19 0,-5 30-7,0 1 1,1-1 0,-1 1 0,0-1 0,0 1 0,0 0 0,1-1-1,-1 1 1,0 0 0,0-1 0,0 1 0,0 0 0,0 0 0,1 0-1,-1 0 1,0 0 0,0 0 0,0 0 0,0 0 0,0 0 0,0 0-1,0 1 1,0-1 0,1 0 0,-1 1 0,0-1 0,0 0 0,0 1-1,1-1 1,-1 1 0,0-1 0,0 1 0,1-1 0,-1 1 0,1 0-1,-1-1 1,0 2 0,-4 7 50,1 1-1,1 0 1,0-1-1,0 1 1,1 0-1,0 0 1,0 11-1,-1 76 823,3-82-623,0-13-264,0 1 0,0 0 1,0-1-1,1 1 0,0-1 0,-1 1 0,1-1 1,0 1-1,0-1 0,0 0 0,0 1 0,0-1 0,1 0 1,-1 0-1,1 0 0,0 0 0,-1 0 0,1 0 1,0 0-1,0-1 0,0 1 0,0 0 0,0-1 0,1 0 1,-1 0-1,0 0 0,1 0 0,-1 0 0,1 0 1,-1 0-1,1-1 0,-1 1 0,1-1 0,-1 0 0,1 1 1,4-2-1,1 1-227,1 0-1,-1 0 1,1-1 0,-1-1 0,0 1-1,1-1 1,-1-1 0,0 1 0,0-2-1,10-4 1,12-11-1759,-1-1 1,-1-2-1,-1 0 0,46-50 0,-53 49 929,-2 0 1,18-31-1,-25 36 1175,-1-1 0,0-1-1,9-31 1,-12 18 1221,-7 9 3062,-9 27-169,4 1-3910,0 1 1,0 0 0,0 0-1,1 0 1,0 0 0,0 1 0,0 0-1,1 0 1,-3 7 0,-26 65 272,26-61-299,-2 4 109,1-1-1,1 1 1,1 0-1,0 0 1,2 0-1,-1 32 1,4-52-413,0 0 1,0-1-1,1 1 1,-1-1 0,0 1-1,0 0 1,1-1-1,-1 1 1,0-1 0,1 1-1,-1-1 1,1 1 0,-1-1-1,1 0 1,-1 1-1,1-1 1,-1 1 0,1-1-1,-1 0 1,1 1-1,-1-1 1,1 0 0,-1 0-1,1 0 1,0 1-1,-1-1 1,1 0 0,0 0-1,-1 0 1,1 0-1,-1 0 1,1 0 0,0 0-1,-1 0 1,1 0-1,-1 0 1,1-1 0,0 1-1,-1 0 1,1 0-1,-1 0 1,1-1 0,0 1-1,-1 0 1,1-1-1,0 0 1,2 0-27,0 0 1,0 0-1,0-1 0,0 1 0,0-1 1,-1 0-1,1 0 0,4-4 0,34-64-660,-35 58 486,0 0 0,0 1 0,1-1 0,0 1-1,1 1 1,19-20 0,-26 29 185,0 0 1,0 0-1,1 0 0,-1 0 1,0 0-1,1 1 0,-1-1 1,1 0-1,-1 1 0,1-1 1,0 1-1,-1-1 0,1 1 1,-1 0-1,1 0 0,0 0 0,-1 0 1,1 0-1,-1 0 0,1 0 1,0 0-1,-1 1 0,1-1 1,-1 1-1,1-1 0,0 1 1,-1-1-1,0 1 0,1 0 1,-1 0-1,1 0 0,-1 0 0,0 0 1,0 0-1,0 0 0,1 0 1,-1 1-1,0-1 0,0 0 1,-1 1-1,1-1 0,0 0 1,0 1-1,0 1 0,6 9 14,-1 1-1,-1-1 0,8 27 1,-13-36 7,9 35 436,-3 1 0,-1 0 0,-2 0 0,-2 66 0,-1-67 80,-1-24-149,1-1 0,-1 1 1,-6 23-1,6-32-217,-1 1-1,0-1 1,0 0 0,0 0 0,0 0 0,-1-1 0,1 1-1,-1-1 1,-1 1 0,1-1 0,0 0 0,-7 5 0,8-7-171,0-1 0,0 0 1,-1 0-1,1 0 0,0 0 1,-1 0-1,1 0 1,0-1-1,-1 1 0,1-1 1,-1 0-1,1 0 0,-1 0 1,1 0-1,-1 0 0,1 0 1,0-1-1,-1 1 0,1-1 1,-1 1-1,1-1 1,0 0-1,0 0 0,-1 0 1,1 0-1,0-1 0,0 1 1,0-1-1,0 1 0,0-1 1,1 1-1,-1-1 0,0 0 1,1 0-1,-1 0 1,1 0-1,0 0 0,-1 0 1,1-1-1,0 1 0,1 0 1,-1-1-1,0 1 0,0-4 1,-1-2-694,1 0 0,1 0-1,-1 0 1,1 0 0,1 0 0,-1 0 0,2 0 0,-1 0 0,1 0 0,0 0 0,0 0-1,6-12 1,22-28-5964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15.6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321 29 2947,'0'0'13090,"-2"-10"-6803,-6-1-4674,-1 8-1569,-1 2-1,1-1 1,-1 1-1,1 1 1,-1-1-1,0 2 1,1-1-1,-1 2 1,1-1-1,-1 1 1,1 0-1,-1 1 0,1 0 1,0 1-1,1 0 1,-1 0-1,0 1 1,-11 8-1,9-4-25,1 0 0,1 0 0,0 0 0,0 1 0,1 1 1,0 0-1,0 0 0,1 0 0,1 1 0,0 0 0,1 0 0,0 1 0,-3 14 0,4-13-7,1-1 0,0 1-1,2 0 1,-1 0 0,2 0 0,0 1 0,0-1 0,2 0 0,0 0 0,5 22 0,-5-30-13,0 0-1,0 0 1,1 0 0,0 0 0,0 0 0,0-1 0,1 1 0,-1-1-1,1 0 1,1 0 0,-1 0 0,1-1 0,-1 0 0,1 0-1,1 0 1,-1 0 0,0-1 0,1 0 0,0 0 0,0 0 0,0-1-1,0 1 1,0-2 0,0 1 0,8 1 0,1-1-211,0-1 1,0 0 0,0-1-1,0 0 1,0-1 0,-1-1-1,1 0 1,15-5-1,16-9-3704,1-6-3499,-17 5 354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17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9 2755,'-2'-8'18732,"4"30"-18285,1 0 0,1 0-1,1 0 1,1 0 0,14 33 0,6 25 214,5 29-300,-10-44-52,-3 2 0,-4 0-1,7 70 1,-21-128-1667,0-8 1156,0-1 0,0 0 0,0 1 1,0-1-1,-1 0 0,1 1 0,0-1 0,0 1 0,0-1 0,0 0 1,0 1-1,0-1 0,0 1 0,0-1 0,0 0 0,1 1 0,-1-1 1,0 0-1,0 1 0,0-1 0,0 0 0,0 1 0,1-1 0,-1 0 1,0 1-1,0-1 0,1 0 0,-1 1 0,0-1 0,0 0 0,1 0 1,-1 1-1,0-1 0,1 0 0,-1 0 0,0 0 0,1 1 0,-1-1 1,0 0-1,1 0 0,-1 0 0,1 0 0,-1 0 0,0 0 0,1 0 1,-1 0-1,0 0 0,1 0 0,0 0 0,6 0-5964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17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215 0 2787,'0'0'11904,"-17"1"-10350,-54 6-65,67-6-1355,0 0 0,0 0 0,0 1 0,1-1 0,-1 1 0,0 0 0,1 0 0,-1 1 0,1-1 0,0 1 0,0-1 0,0 1 0,0 0-1,-3 5 1,-25 45 1018,27-45-982,-3 12 45,0 0 0,1 1-1,1 0 1,1 0 0,1 0 0,0 0-1,2 1 1,2 31 0,-1-52-218,0 1-1,0-1 1,1 0 0,-1 1 0,0-1-1,1 0 1,0 1 0,-1-1 0,1 0-1,0 0 1,-1 0 0,1 1 0,0-1-1,0 0 1,0 0 0,0 0 0,0 0 0,0 0-1,0-1 1,0 1 0,1 0 0,-1 0-1,0-1 1,0 1 0,1-1 0,-1 1-1,0-1 1,1 1 0,-1-1 0,0 0-1,1 0 1,-1 0 0,1 0 0,-1 0-1,0 0 1,3 0 0,-1 0-40,0 0-1,0 0 1,0-1-1,0 1 0,0-1 1,0 0-1,0 1 1,0-1-1,0-1 1,0 1-1,0 0 1,-1-1-1,1 1 1,-1-1-1,1 0 1,3-4-1,1-4-71,-1 0 0,-1 0-1,0-1 1,0 0 0,-1 0-1,-1-1 1,1 1 0,-2-1-1,0 0 1,1-14 0,-1-13-223,-4-70 1,-5 92 515,2 15 266,3 12 279,2 6-461,2 0 0,0 0 0,0 0 0,2-1 0,5 17 0,-6-23-241,0 0-1,1 0 1,0 0 0,0-1-1,1 0 1,0 0 0,0 0-1,1 0 1,0-1 0,9 8-1,-13-13-281,1 0 0,-1-1 0,1 1 0,0-1-1,-1 1 1,1-1 0,0 0 0,0 0 0,0 0 0,6 0-1,31-1-7979,-17-5 853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18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1 6374,'0'0'6588,"-17"15"-4352,-57 54-543,69-65-1470,0 1 1,0 0-1,1 0 1,-1 0-1,1 1 1,1 0-1,-1 0 1,1-1-1,0 2 0,0-1 1,1 0-1,0 1 1,0-1-1,0 1 1,1-1-1,0 1 1,1 0-1,-1 0 1,1-1-1,0 1 1,2 13-1,-1-20-242,0 1-1,0 0 1,0 0-1,0-1 0,-1 1 1,1-1-1,0 1 1,0-1-1,0 1 1,0-1-1,0 1 0,0-1 1,1 0-1,-1 1 1,0-1-1,0 0 1,0 0-1,0 0 0,0 0 1,2 0-1,31-1-880,-23 0 503,37-3-1041,-38 2 1277,0 0 1,1 2-1,-1-1 1,0 1-1,1 0 1,14 3 0,-23-2 164,1 0 1,-1 0 0,1 0 0,-1 0 0,0 0 0,1 1 0,-1-1 0,0 1 0,0-1 0,0 1 0,0 0 0,0 0 0,0 0 0,-1 0 0,1 0 0,-1 0 0,1 0 0,-1 1 0,0-1 0,0 1 0,0-1 0,0 1 0,0-1 0,-1 1 0,1-1 0,-1 1 0,1 0 0,-1-1-1,0 1 1,0 3 0,0 3 295,0 0-1,-1 0 0,1 1 1,-2-1-1,1 0 1,-1 0-1,-1 0 0,0 0 1,-6 14-1,1-8 241,-1-1 1,0 0-1,-1-1 1,-18 20-1,28-32-523,-1 0-1,1 0 0,-1 0 1,0 0-1,0 0 0,1 0 1,-1 0-1,0-1 0,0 1 0,0 0 1,0 0-1,0-1 0,0 1 1,0 0-1,0-1 0,0 1 1,0-1-1,-1 0 0,1 1 0,0-1 1,0 0-1,0 0 0,-1 1 1,-1-1-1,2-1-153,0 0-1,1 0 1,-1 0-1,0 0 1,1-1-1,-1 1 1,1 0 0,0 0-1,-1 0 1,1 0-1,0-1 1,0 1 0,0 0-1,-1 0 1,1 0-1,1-1 1,-1 1 0,0 0-1,0-2 1,1-7-1191,1-1 0,0 1 1,0 0-1,8-18 0,18-18-4112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18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 5061,'0'0'10997,"-12"5"-9364,9-4-1571,-2 1 62,0 0 0,-1 1 0,1-1 0,0 1-1,0 0 1,0 0 0,1 1 0,-1-1 0,1 1 0,0 0 0,0 0 0,0 0 0,1 1 0,-1 0 0,1-1 0,0 1 0,0 0-1,1 0 1,0 1 0,-3 5 0,3-2 14,-1 0 0,1 0 1,1 0-1,0 0 0,0 0 0,0 0 0,1 0 0,2 13 0,-1-17-140,0-1-1,1 1 1,-1-1-1,1 0 1,0 0-1,0 0 1,0 0-1,1 0 1,0-1-1,-1 1 1,1-1-1,0 1 1,1-1-1,-1 0 1,1 0-1,-1-1 1,1 1 0,6 3-1,44 17-149,-43-20 152,-1 1 0,1 1 0,-1-1 0,14 11 0,-21-14 25,-1 2 1,1-1-1,-1 0 1,0 0-1,1 1 1,-1-1-1,0 1 1,-1 0-1,1-1 1,0 1-1,-1 0 1,0 0-1,1 0 1,-1 0-1,0 0 1,-1 1-1,1-1 1,0 0-1,-1 6 1,1 8 494,0 0-1,-2-1 1,0 1 0,0-1 0,-2 1 0,0-1 0,-7 21-1,33-105-4912,-1 23 3017,8-18-3558,3 1-1,3 2 1,46-62 0,-79 119 3455,5-7 1338,12-2 12799,-17 27-8215,-3 102 1859,0 2-3006,0-118-3302,2 22 434,-2-22-470,0 0-1,0-1 1,0 1-1,0-1 0,0 1 1,0 0-1,1-1 1,-1 1-1,0 0 1,0-1-1,1 1 1,-1-1-1,0 1 1,1-1-1,-1 1 1,1-1-1,-1 1 0,1-1 1,-1 1-1,1-1 1,-1 0-1,1 1 1,-1-1-1,1 0 1,-1 1-1,1-1 1,-1 0-1,1 0 0,0 1 1,0-1-1,5-26-9154,-6 23 7963,1-22-5391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06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5 7751,'0'0'14158,"0"-4"-10876,0 12-2224,-3 163 1099,7 200-380,-4-364-1884,0 0 1,1 1-1,0-1 0,1 0 0,-1 0 1,1 0-1,0-1 0,1 1 0,5 9 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19.0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1 181 5894,'0'0'4713,"23"-7"-4809,-8 3 36,10-3-70,0 1 0,1 1 0,0 1 0,41-1 0,309 20-1103,-375-15 1298,0 0-1,0 0 1,0 0-1,0 0 1,0-1-1,0 1 1,1 0 0,-1-1-1,0 1 1,0-1-1,0 1 1,0-1-1,0 1 1,0-1-1,0 0 1,-1 1 0,1-1-1,0 0 1,0 0-1,0 0 1,-1 0-1,1 0 1,-1 0-1,1 0 1,0 0 0,0-1-1,0-2 187,0 0 0,0 0-1,0 0 1,0-1 0,-1 1-1,0 0 1,0-8 0,0 4 112,-1 1 1,0 0-1,0 0 0,0 0 1,-1 0-1,0 0 1,-1 0-1,0 0 1,-4-8-1,6 14-227,0-1 1,0 1-1,0-1 1,0 1-1,0 0 0,0-1 1,0 1-1,-1 0 0,1 0 1,0 0-1,-1 0 1,1 0-1,-1 0 0,1 1 1,-1-1-1,0 0 0,1 1 1,-1-1-1,-1 1 0,2 0-17,0 0 0,0 0-1,0 1 1,0-1 0,0 1-1,0-1 1,0 1-1,0-1 1,0 1 0,0 0-1,1-1 1,-1 1-1,0 0 1,1-1 0,-1 1-1,0 0 1,1 0-1,-1 0 1,1 0 0,-1 0-1,1 0 1,-1 1 0,-2 8 270,0 0 1,0 0 0,1 1 0,-1 15-1,-12 314 3665,15-193-5309,1-31-5163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19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56 11211,'0'0'8002,"20"-8"-6652,65-25-154,-76 29-1039,1 2 0,0-1-1,0 1 1,0 1 0,0 0 0,0 0-1,1 1 1,-1 0 0,0 1-1,0 0 1,0 0 0,0 1 0,0 1-1,10 3 1,-15-4-250,-1 0 1,1 0-1,-1 1 1,1-1-1,-1 1 0,0 0 1,0 0-1,0 1 1,0-1-1,-1 1 0,0 0 1,1 0-1,-1 0 1,-1 0-1,1 0 0,0 1 1,-1-1-1,0 1 1,0 0-1,-1 0 0,1-1 1,-1 1-1,0 0 1,0 0-1,-1 0 0,1 8 1,-1 27-6581,0-23 1249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19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13997,'0'0'3427,"81"50"-7270,-52-16-1442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0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82 1249,'0'0'14040,"-6"-3"-10565,3 2-3292,0-1-1,1 1 0,-1 0 0,0 0 0,0 0 0,0 1 0,0-1 0,0 1 0,0-1 0,0 1 0,0 0 1,0 0-1,0 0 0,0 1 0,0-1 0,0 1 0,1-1 0,-1 1 0,0 0 0,0 0 0,0 0 1,1 1-1,-1-1 0,1 1 0,-1-1 0,1 1 0,-1 0 0,1 0 0,0 0 0,0 0 0,0 0 1,0 1-1,0-1 0,1 1 0,-3 4 0,0-1-55,0 1-1,1 0 1,0 0-1,0 1 1,1-1 0,0 0-1,0 1 1,0 0-1,1-1 1,1 1 0,-1 0-1,1-1 1,1 12-1,0-17-132,0-1 0,0 0-1,0 1 1,0-1-1,0 0 1,0 0 0,0 0-1,0 0 1,1 0-1,-1 0 1,0 0 0,1 0-1,-1 0 1,0 0-1,1-1 1,-1 1 0,1-1-1,-1 1 1,1-1-1,0 0 1,-1 1 0,1-1-1,-1 0 1,1 0-1,0 0 1,-1 0 0,3-1-1,50-2-572,-36-1 212,-1-1 0,0 0 0,0-1 0,0 0-1,-1-2 1,0 0 0,19-13 0,9-8-983,46-41 0,-85 67 1221,-1 1-1,0-1 1,-1-1-1,1 1 1,-1 0 0,1-1-1,-1 0 1,0 0 0,0 0-1,-1 0 1,1 0-1,-1-1 1,0 1 0,0-1-1,0 1 1,1-6 0,-6 8 328,-1 1 1,1 0-1,0 0 1,0 1-1,0-1 1,-1 1-1,1 0 1,0-1-1,0 1 1,-1 1-1,-4 0 1,4-1 171,-2 1-253,1 0 1,0 0-1,0 1 0,0 0 1,0 0-1,1 0 0,-1 1 1,1-1-1,-1 1 0,1 0 1,0 0-1,0 1 1,0-1-1,0 1 0,1 0 1,-1 0-1,1 0 0,0 0 1,0 1-1,1-1 1,-1 1-1,1 0 0,-2 5 1,0-1 75,0 0 0,0 0 1,1 1-1,0-1 0,1 1 1,0 0-1,1 0 0,0 0 1,0 0-1,1 0 0,2 16 1,-1-24-189,-1 0 1,1 0 0,0 0-1,0-1 1,1 1-1,-1 0 1,0-1 0,0 1-1,1-1 1,-1 1 0,1-1-1,-1 0 1,1 0-1,0 1 1,-1-1 0,1 0-1,0 0 1,0-1 0,0 1-1,0 0 1,0-1-1,0 1 1,0-1 0,0 0-1,3 1 1,59 1-402,-50-2 79,-4 0-739,0-1 1,-1 0 0,1 0-1,-1-1 1,0 0 0,16-6 0,-8 0-2875,-1 0 1,25-16 0,2-5-2804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0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6502,'0'0'14713,"4"22"-13336,67 370 3550,-56-324-5449,0 3 2534,-6-23-3582,-5-9-3723,-2 1-5226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0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45 6598,'0'0'11360,"20"-8"-10137,65-23-97,-78 29-1001,-1 1 0,1 0 0,0 0 0,0 1 0,0-1 0,0 2 0,0-1 0,0 1 0,0 0 0,0 0 1,-1 1-1,1 0 0,-1 0 0,1 0 0,-1 1 0,1 0 0,-1 1 0,0-1 0,9 8 0,-11-8-68,0 0 0,0 1 0,0-1 0,-1 1 0,1 0 1,-1 0-1,0 0 0,0 0 0,0 0 0,-1 1 0,1-1 0,-1 1 1,0 0-1,0-1 0,-1 1 0,0 0 0,1 0 0,-2 0 0,1 1 1,-1-1-1,1 0 0,-1 0 0,-1 0 0,0 6 0,1-9-56,-1-1 0,1 1 0,-1 0 0,0 0 1,0-1-1,0 1 0,0-1 0,0 1 0,0-1 0,0 1 0,0-1 0,-1 1 0,1-1 0,-1 0 0,1 0 0,-1 0 0,1 0 0,-1 0 0,1 0 0,-1 0 0,0 0 0,0-1 0,1 1 1,-1-1-1,0 1 0,0-1 0,0 0 0,1 0 0,-1 0 0,0 0 0,0 0 0,0 0 0,0 0 0,0 0 0,-2-1 0,1 0-165,-1 0-1,1 0 0,-1 0 1,1 0-1,-1 0 0,1-1 1,0 1-1,0-1 0,0 0 1,-1 0-1,2 0 1,-1-1-1,0 1 0,0-1 1,1 1-1,0-1 0,-3-4 1,1-2-822,0 0 1,1 0-1,0-1 1,0 1-1,1-1 1,1 0 0,0 0-1,0 0 1,1-12-1,0-4-4608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1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0 3555,'0'0'10426,"9"18"-7949,1-2-1760,-2-2-1,1 1 0,-2 0 0,0 1 0,-1-1 0,6 27 0,-6-18 231,-5-13-527,2 0 1,-1 0 0,2 0 0,-1 0 0,1-1 0,1 1 0,10 16-1,-15-27-430,0 1 0,0-1 0,1 1 1,-1 0-1,0-1 0,0 1 0,1-1 0,-1 0 0,0 1 0,1-1 0,-1 1 0,0-1 0,1 1 0,-1-1 0,1 0 0,-1 1 0,1-1 0,-1 0 0,0 1 0,1-1 0,-1 0 0,1 0 0,0 0 0,-1 1 0,1-1 0,-1 0 0,1 0 0,-1 0 0,1 0 0,-1 0 0,1 0 0,-1 0 0,1 0 0,0 0 1,-1 0-1,1 0 0,-1-1 0,1 1 0,-1 0 0,1 0 0,-1 0 0,1-1 0,-1 1 0,1 0 0,-1-1 0,1 1 0,-1 0 0,0-1 0,1 1 0,-1 0 0,1-1 0,-1 1 0,0-1 0,1 1 0,-1-1 0,0 1 0,0-1 0,1 0 0,7-35-1513,-7 31 1478,2-40-804,-3 35 543,0 0-1,1 0 1,0 0 0,1 0-1,0 1 1,0-1-1,1 1 1,0-1-1,9-15 1,-12 24 323,1 0 1,0 0 0,0 0-1,0 1 1,0-1 0,0 0-1,0 0 1,0 1 0,0-1 0,0 1-1,0-1 1,0 1 0,0-1-1,0 1 1,1 0 0,-1-1-1,0 1 1,0 0 0,0 0-1,1 0 1,-1 0 0,0 0-1,0 0 1,0 0 0,1 1 0,-1-1-1,0 0 1,0 1 0,0-1-1,0 0 1,1 1 0,-1 0-1,0-1 1,0 1 0,0 0-1,0-1 1,1 2 0,36 33 1665,-37-34-1636,63 70 3153,147 124 1,-202-188-3182,0 0 1,-1 0-1,0 0 1,0 1-1,0 1 1,-1-1-1,0 1 1,-1 1-1,0-1 1,-1 1-1,0 0 0,0 0 1,-1 0-1,0 1 1,-1 0-1,0 0 1,-1 0-1,0 0 1,1 19-1,-4-27 3,1-1-1,-1 0 1,1 1-1,-1-1 1,0 1-1,0-1 0,0 0 1,0 0-1,0 0 1,0 1-1,-1-1 1,1 0-1,-1 0 1,1-1-1,-1 1 0,0 0 1,0-1-1,0 1 1,0-1-1,0 1 1,0-1-1,0 0 0,0 0 1,-1 0-1,1 0 1,0 0-1,-1 0 1,1-1-1,-1 1 1,1-1-1,0 0 0,-4 0 1,-11 2 1,0 0 1,1-2-1,-26-2 0,21-1-228,1-1 0,0-1 0,0-1 1,0 0-1,1-2 0,-1 0 0,2-1 0,-1-1 0,2-1 0,-22-16 0,-14-14-4673,-90-91-1,42 25-3914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1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14798,'0'0'6022,"76"26"-6150,-53-2-1410,-6 12-4484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38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27 169 577,'0'0'6395,"-26"-28"14056,26 26-20397,0 2-17,10-26-42,-3 19 3,0 1 0,1 0 0,0 0 0,0 1 0,1 0 0,-1 0 0,1 1 0,0 0 0,0 1 0,1 0 1,-1 0-1,19-2 0,10 1-6,1 1 1,39 3 0,27-3 27,-62 1-20,-29 2-11,-1-1 1,0 0-1,0-1 0,15-4 1,-3-1 21,0 1 1,0 1 0,0 1 0,39 0-1,-64 4 198,0-1-167,0 0-4,0 1 15,-50 0-16,40 0-790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4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8328,'0'0'6833,"0"24"-4954,9 115-78,39 205 1,-5-64 72,12 717 1126,-54-996-3047,-1-1 0,0 1 0,0-1 0,0 1-1,0 0 1,0-1 0,0 1 0,0-1-1,0 1 1,0 0 0,0-1 0,0 1-1,0-1 1,-1 1 0,1-1 0,0 1-1,0 0 1,0-1 0,-1 1 0,1-1-1,0 1 1,-1-1 0,1 0 0,-1 1-1,1-1 1,0 1 0,-1 0 0,-5-22-3755,6-32-1387,0-23-2168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07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10698,'0'0'14798,"58"-9"-13389,-13 7-608,7 0-416,8-2-257,4 2-96,-2-1-32,0-3-160,1 1-1346,-1-1-1889,2 6-2531,-6 0-5541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5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0 119 3908,'0'0'14178,"21"-3"-13761,67-9 1395,127 1 1,-83 12-1059,785-37 477,-761 13-1215,137-11 11,-246 33 53,-45 16 657,9 61-186,151 874 1946,-125-797-2299,31 161 76,-60-261-79,-2 1-1,-2 1 0,-7 98 0,2-148-179,1-1 0,-1 1-1,0-1 1,-1 0 0,1 0 0,-1 0-1,1 0 1,-1 0 0,-1 0-1,1 0 1,0 0 0,-1-1-1,0 1 1,0-1 0,-4 4-1,0-1-3,0-1 0,0 0-1,0-1 1,-1 1-1,0-1 1,0-1-1,-11 4 1,-8 1-3,0-2 0,-1 0 0,-49 2 1,-729-15 52,648-1-90,132 7 19,-324-19-56,237 9-67,-118-29 0,198 34-7,22 5 143,-1-1 0,1-1 0,-1 0 0,-18-7 0,28 8-175,-1 1 1,1 0-1,0-1 0,-1 1 1,1-1-1,0 0 1,0 0-1,0 0 1,0 0-1,0 0 0,1 0 1,-1 0-1,1-1 1,-1 1-1,1 0 0,0-1 1,0 1-1,0-1 1,0 0-1,0 1 1,0-1-1,1 0 0,0 0 1,-1-4-1,1-1-958,0 0-1,0 0 1,1-1 0,0 1-1,0 0 1,1 0-1,5-13 1,18-24-6653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7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418 84 8936,'0'0'5147,"-18"-12"-3807,-56-37-177,70 46-921,1 0 0,-1 1-1,0 0 1,0 0-1,0 0 1,0 0-1,0 1 1,0-1 0,0 1-1,-1 0 1,1 0-1,0 1 1,-1 0-1,1-1 1,0 1 0,-7 1-1,-7 0 1252,17-1-1452,0 1 0,1-1 0,-1 0 0,0 1 0,0-1 0,0 1 0,0-1-1,0 1 1,1 0 0,-1-1 0,0 1 0,0 0 0,1-1 0,-1 1 0,1 0 0,-1 0-1,0 0 1,1-1 0,0 1 0,-1 0 0,1 0 0,-1 0 0,1 0 0,0 0 0,0 0-1,0 0 1,-1 0 0,1 0 0,0 0 0,0 0 0,1 1 0,-2 41-79,1-33 166,2 59 283,3 0 0,23 116 0,-18-122 689,-3 0 0,-3 106-1,-4-164-1044,0 0-1,-1-1 0,0 1 1,0 0-1,0-1 1,0 1-1,-1-1 0,0 0 1,0 1-1,0-1 1,0 0-1,-1 0 0,1 0 1,-1-1-1,0 1 1,-1-1-1,1 1 0,0-1 1,-1 0-1,0 0 0,0-1 1,0 1-1,0-1 1,-7 4-1,2-2-128,0-1 1,-1 1-1,1-2 0,-1 1 0,1-1 1,-1-1-1,0 0 0,1 0 1,-1-1-1,0 0 0,-10-2 0,17 2-138,-1-1-1,1 0 1,0 0-1,0 0 1,0-1-1,-1 1 1,1-1-1,0 1 1,1-1-1,-1 0 1,0 0-1,0 0 1,1-1-1,0 1 1,-1 0-1,1-1 1,0 0-1,0 0 1,0 1-1,-2-5 1,1-1-884,0 0 0,0 1 0,0-1 1,1 0-1,0-1 0,1 1 1,-1-10-1,1-18-5524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7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1 127 8264,'0'0'14061,"106"0"-13484,-65 0-545,7-13-32,5-9-865,1-4-1954,4 1-1281,0 3-1377,-4 3-2979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7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2 9321,'0'0'10506,"-60"132"-8873,60-78 97,0 0-449,16-3-256,5-10-480,2-11-289,2-12-256,6-9-96,2-9-993,4 0-737,5-27-993,-3-5-256,2-7-1185,-3 1-993</inkml:trace>
  <inkml:trace contextRef="#ctx0" brushRef="#br0" timeOffset="1">479 0 7879,'0'0'14446,"-64"108"-13485,45-52-224,3 2 256,1-8-193,5-13-543,4-12-257,6-14-32,0-7-993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8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64 8808,'0'0'15183,"58"34"-14799,-24-31-384,7-3-128,7-1-1153,1-24-1154,-1-1-896,-5 0-1345,-5 4-1570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8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6983,'0'0'13292,"70"97"-11370,-47-58-577,-7-4-480,-7 2-416,-5-1-289,-4-3-160,-4 3-641,-21 1-1313,-4 2-1953,-6-7-2980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9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 5637,'0'0'9252,"-12"1"-7715,-33 4-309,33-4-593,28 2-346,110 19 451,257 37 868,612-31-530,-703-30-960,-329-22-9348,23 18 3769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29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11 7047,'0'0'12390,"-10"-2"-10228,-14-4-1301,14 4 1655,37 15-1579,44 16-906,131 36 0,26 9-61,-227-74 36,1 1 0,-1-1 0,1 1 0,-1 0 0,0-1 1,1 1-1,-1 0 0,0 0 0,0 0 0,1 0 1,-1 0-1,0 0 0,0 0 0,0 0 0,0 1 0,-1-1 1,1 0-1,0 1 0,0-1 0,-1 0 0,1 1 1,-1-1-1,1 1 0,-1-1 0,0 1 0,0-1 0,1 1 1,-1-1-1,0 1 0,0-1 0,0 1 0,-1-1 0,1 1 1,0 0-1,-1-1 0,1 0 0,-1 1 0,1-1 1,-1 1-1,1-1 0,-2 2 0,-4 7 158,1-1 0,-1 0 0,-1-1 0,-12 14 0,16-19-96,-23 23 46,-60 45 1,63-54-349,23-16 160,-1-1-1,1 0 1,-1 0 0,1 0-1,-1 1 1,1-1 0,-1 0-1,1 1 1,0-1 0,-1 0-1,1 1 1,-1-1 0,1 1-1,0-1 1,-1 0 0,1 1 0,0-1-1,0 1 1,-1-1 0,1 1-1,0-1 1,0 1 0,0-1-1,-1 1 1,1 0 0,0-1-1,0 1 1,0-1 0,0 1-1,0-1 1,0 1 0,0-1-1,0 1 1,0-1 0,1 1-1,-1 0 1,0-1 0,0 1-1,0-1 1,1 1 0,-1-1 0,0 1-1,0-1 1,1 0 0,0 2-1,26 8-4466,30-3-2511,26-5-763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30.7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1 141 2242,'0'0'14745,"5"-1"-13811,268-26 3579,144-6-2757,-230 19-1283,584-8 894,-734 20-748,0-2 0,56-12 1,-13 1-2841,-39 11-2854,0 2-3847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31.0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481 8 4036,'0'0'17323,"-12"-6"-15177,13 5-2114,1 1 1,-1 0 0,1 0-1,-1-1 1,1 1-1,0 0 1,-1 0-1,1 0 1,-1 1-1,1-1 1,-1 0 0,1 1-1,-1-1 1,0 0-1,1 1 1,-1 0-1,1-1 1,-1 1-1,0 0 1,2 1 0,38 19 683,-38-19-557,13 6 155,-1 1 0,0 1 0,-1 0 0,22 20 0,-32-26-221,0 0 1,-1 0-1,1 1 1,-1-1-1,0 1 1,0 0 0,-1 0-1,1 0 1,-1 0-1,0 0 1,0 1-1,-1-1 1,1 0-1,-1 1 1,-1-1-1,1 1 1,-1 0-1,0 8 1,-1-11-73,0 1 0,0-1 0,-1 0 1,1 1-1,-1-1 0,1 0 0,-1 0 0,0 0 1,-1-1-1,1 1 0,0 0 0,-1-1 0,1 1 1,-1-1-1,0 0 0,0 0 0,0 0 0,0 0 1,0-1-1,0 1 0,0-1 0,-6 2 0,-11 4-153,-1 0 0,-29 5 0,48-12 121,-248 37-5414,141-23 1716,-62 10-3220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07.4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97 9993,'0'0'13128,"-13"-15"-11564,-43-46 21,54 59-1439,0 0-1,0 0 1,0 0 0,0 1-1,0-1 1,0 1-1,-1-1 1,1 1 0,0 0-1,-1 0 1,1 0-1,-1 0 1,-3-1 0,5 2-90,0 0 1,-1 0-1,1 0 1,0 1-1,-1-1 1,1 0-1,0 0 1,0 1 0,-1-1-1,1 0 1,0 1-1,0 0 1,-1-1-1,1 1 1,0 0-1,0-1 1,0 1 0,-1 1-1,-2 2 9,1 1 0,0-1 0,0 1 0,0-1 0,0 1 0,1 0 0,0 0 0,-2 6 0,3-8-47,-10 30 112,2 0 1,1 0 0,1 1 0,2 0 0,1 0-1,2 0 1,5 65 0,-3-93-132,1 0-1,0 0 1,1 0-1,-1-1 1,1 1-1,0 0 1,1-1-1,-1 0 1,1 1-1,0-1 1,1 0-1,-1 0 1,1-1-1,0 1 1,0-1-1,0 0 1,1 0-1,-1 0 1,1 0-1,0-1 1,0 0-1,1 0 1,-1 0-1,0-1 1,1 0-1,0 0 1,11 2-1,12 2-221,0-1 0,0-1-1,0-2 1,41-2 0,-46-1-114,46-4-2677,-26-8-5460,-22 2-2945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31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1 9193,'0'0'9107,"-9"12"-7575,0-1-1151,1 0 0,0 0 0,1 0-1,0 1 1,1 0 0,0 1 0,1-1 0,1 1-1,0 0 1,0 0 0,-2 27 0,5-7-364,-1-24-22,2 1 0,-1-1 1,1 1-1,1 0 0,-1-1 0,2 0 0,-1 1 0,1-1 0,6 15 0,-6-27-795,1 1 1,-1-1-1,1 1 1,-1-1-1,0 0 1,0 0-1,0 1 1,0-2-1,2-5 1,4-5-2193,10-7-2223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32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25 1569,'0'0'19283,"-26"-22"-17458,26 20-736,16 22-5893,5 14 192,8 7-770,6 2-2049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32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0 6150,'0'0'9887,"-6"20"-8564,0-4-879,-1 2 230,1 0-1,1 0 0,0 1 1,2-1-1,-3 31 673,12-91-1869,-1 31 538,0 1 0,0 0 0,1 0 0,10-12 0,-14 19-14,0 0 0,0 1 0,0-1 0,0 1 0,0-1 0,1 1 0,0 0 0,-1 0 0,1 0 0,0 0 0,0 0 1,0 1-1,0-1 0,0 1 0,0 0 0,0 0 0,1 0 0,-1 0 0,5 0 0,-5 3 1,-1-1-1,0 1 1,0 0-1,1 0 1,-1 0 0,0 0-1,-1 1 1,1-1-1,0 0 1,-1 1-1,1-1 1,-1 1 0,0 0-1,0-1 1,0 1-1,0 0 1,0 0-1,0 4 1,3 4 96,13 45 513,-13-39-355,1 1 1,1-1-1,11 24 0,-15-37-448,1-1 0,-1 1-1,0 0 1,1-1 0,0 1-1,-1-1 1,1 0 0,1 0 0,-1 0-1,0-1 1,1 1 0,-1-1-1,1 1 1,0-1 0,0 0-1,0-1 1,0 1 0,0-1 0,5 2-1,30 1-5033,6-4-3823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33.8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1 8712,'0'0'5296,"-7"17"-3673,-4 12-900,1 0 0,2 0 1,1 1-1,1 0 1,1 0-1,2 0 0,1 39 1,2-67-686,1 0 1,-1 1 0,1-1 0,0 0-1,0 0 1,0 0 0,0-1 0,0 1-1,0 0 1,0 0 0,1-1 0,-1 1 0,1 0-1,-1-1 1,1 0 0,0 1 0,-1-1-1,1 0 1,0 0 0,0 0 0,0 0-1,0 0 1,0 0 0,0 0 0,0-1-1,4 1 1,-3 0-61,0 0-1,-1-1 1,1 0 0,0 1-1,0-1 1,0 0 0,-1 0-1,1-1 1,0 1-1,0 0 1,-1-1 0,1 0-1,0 0 1,0 0-1,-1 0 1,1 0 0,-1 0-1,1-1 1,-1 1 0,4-4-1,-1-1-16,-1 0 0,0-1-1,-1 1 1,1-1 0,-1 0 0,-1 0 0,1 0-1,-1 0 1,0 0 0,-1-1 0,0 1 0,0 0-1,0-1 1,-1 1 0,0-1 0,-1 1-1,0-1 1,0 1 0,0-1 0,-1 1 0,0 0-1,0 0 1,-1 0 0,0 0 0,-7-11 0,5 12 64,0 0 0,0 0 0,0 1 1,-1 0-1,1 0 0,-1 1 1,-1-1-1,1 1 0,-1 0 0,1 1 1,-1 0-1,0 0 0,0 0 1,0 1-1,-1 0 0,1 0 0,-1 1 1,-11-1-1,18 3-41,0-1 0,0 1-1,0 0 1,0-1 0,0 1 0,1 0 0,-1 0 0,0 0-1,0-1 1,1 1 0,-1 0 0,0 0 0,1 0 0,-1 0-1,1 0 1,-1 1 0,1-1 0,0 0 0,-1 0 0,1 0-1,0 0 1,0 0 0,0 0 0,0 1 0,0-1 0,0 0-1,0 0 1,0 0 0,1 0 0,-1 0 0,0 1-1,1 0 1,-1 2-302,1 1 0,0-1 0,-1 0 0,1 0 1,1 0-1,-1 1 0,1-1 0,2 5 0,22 11-3232,9-3-2152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34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83 6790,'0'0'10901,"-4"17"-9812,2-5-899,-10 57 532,12-63-558,-1 1 0,1-1 1,0 1-1,1 0 0,0-1 0,0 1 0,0-1 0,1 0 0,0 1 1,3 7-1,-3-11-138,0 0 1,0 0 0,0-1-1,0 1 1,0 0-1,1-1 1,-1 1 0,1-1-1,0 0 1,0 0 0,0 0-1,0 0 1,0 0-1,0-1 1,0 0 0,0 1-1,1-1 1,3 1-1,-5-2-22,1 1 0,-1-1-1,0 0 1,1 0 0,-1 0-1,0 0 1,1 0-1,-1 0 1,0-1 0,1 1-1,-1-1 1,0 0-1,1 0 1,-1 1 0,0-1-1,0 0 1,0-1-1,0 1 1,0 0 0,0-1-1,0 1 1,-1-1-1,1 0 1,0 1 0,-1-1-1,3-3 1,2-5 26,-1-1 0,1 0-1,-2 0 1,0 0 0,0-1 0,-1 1 0,0-1-1,-1 0 1,0 0 0,-1 0 0,0-17 0,0 28-418,0-1 0,-1 0 0,2 0 1,-1 1-1,0-1 0,0 0 0,0 1 0,1 0 1,-1-1-1,1 1 0,2-3 0,3-2-729,48-51-6127,-18 19 1516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34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7879,'0'0'10789,"-1"18"-9684,-1 59 600,5 1 0,14 94 0,4-55-99,7 61-1013,-28-178-902,1 15-613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34.8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90 9705,'0'0'7591,"105"-35"-6438,-53 22-1056,2-4-33,2 2-64,-2 6-225,-4 9-2145,-7 0-3075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41.8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869 45 384,'0'0'2328,"-7"-44"5674,7 44-7800,-1 0 0,1 0-1,0 0 1,-1 0 0,1 0-1,-1 0 1,1 0 0,0 0-1,-1 0 1,1 0 0,-1 0-1,1 0 1,0 0 0,-1 0-1,1 1 1,-1-1 0,1 0-1,0 0 1,-1 0 0,1 1 0,0-1-1,-1 0 1,1 0 0,0 1-1,-1-1 1,1 0 0,0 1-1,0-1 1,0 0 0,-1 1-1,1-1 1,0 1 0,0-1-1,0 1 1,-6 24 2132,6 39-3025,1-47 1545,-1 17-647,-2 0 0,-1-1 1,-2 0-1,-1 0 0,-1 0 0,-2 0 0,-2-1 1,0-1-1,-3 0 0,-17 32 0,16-38-202,7-12 2,1 1 0,0-1 0,-10 27-1,17-37-11,0-3-27,16-24-6694,-9 20 4855,5-11 9587,-37 17-7533,1 1 1,0 1-1,0 2 0,0 0 0,1 1 0,-31 14 1,20-7-187,0-3 1,-36 8 0,30-13 44,-66 0-1,33-2 58,54-2-110,0 2 0,1 0 1,0 1-1,0 1 0,0 0 0,1 2 1,-26 14-1,41-20 38,2-2 5,3 47-43,1 0 0,19 79 0,5 37-20,-20-14 100,-8-148 81,1-1-113,9-1-54,1-1-1,0 0 1,0 0-1,-1-1 1,1 0 0,17-9-1,8-2-20,-9 5 38,20-8-1,0 2 0,1 2 0,1 2 0,-1 2 0,75-3 1,-63 12-16,-60 0 74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42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182 0 6438,'0'0'6710,"-16"3"-5770,-53 12-161,65-14-672,0 1 0,1 0 0,-1 0 0,1 0-1,0 0 1,0 0 0,-1 1 0,2 0 0,-1-1-1,0 1 1,0 0 0,1 1 0,0-1 0,-1 0-1,1 1 1,1-1 0,-1 1 0,0-1 0,-1 6-1,-2 3 182,-2 4 91,1 0 0,1 0 0,0 0 0,1 1 0,1-1 0,0 1 0,2 0 0,0 0 0,0 0 0,4 28 0,-2-39-340,0 0 1,1 0-1,-1 0 0,1 0 0,1-1 0,-1 1 0,1-1 1,0 1-1,0-1 0,0 0 0,1 0 0,0 0 0,0 0 1,0-1-1,0 0 0,1 0 0,0 0 0,0 0 0,0-1 1,0 0-1,0 0 0,1 0 0,-1 0 0,1-1 0,11 3 1,7 1-42,-1 0 0,1-2 1,0-1-1,0 0 1,29-2-1,-46-1-39,0-1 1,1 1-1,-1-1 0,0-1 0,0 1 1,-1-1-1,1-1 0,0 1 0,-1-1 0,1 0 1,-1 0-1,0-1 0,0 0 0,0 0 1,0-1-1,-1 1 0,0-1 0,0 0 0,0-1 1,-1 1-1,1-1 0,-1 0 0,-1 0 1,1 0-1,-1 0 0,0-1 0,0 0 0,-1 1 1,0-1-1,0 0 0,-1 0 0,0 0 1,0 0-1,0 0 0,-1-13 0,0 13 18,-1-1 0,1 1 0,-1 0 0,0 0 0,-1 0-1,1 0 1,-2 0 0,1 1 0,-1-1 0,0 0 0,0 1 0,0 0-1,-1 0 1,0 0 0,0 0 0,-1 1 0,0-1 0,0 1 0,0 0 0,0 1-1,-1-1 1,0 1 0,0 0 0,0 1 0,0-1 0,-8-2 0,0-1 45,1 0 1,-1 1 0,0 1-1,-1 0 1,1 1 0,-1 1-1,-30-4 1,47 33-3306,1-19 2489,0 0 0,0-1 0,1 1 0,0-1 0,0 0 0,1 0-1,7 8 1,19 11-4587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42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67 5061,'0'0'10164,"0"0"-10087,-1 0 0,1 0 0,0 0-1,0 0 1,-1 0 0,1-1 0,0 1 0,0 0-1,-1 0 1,1 0 0,0 0 0,0-1 0,0 1-1,-1 0 1,1 0 0,0-1 0,0 1 0,0 0 0,0 0-1,0-1 1,0 1 0,0 0 0,-1-1 0,1 1-1,0 0 1,0 0 0,0-1 0,0 1 0,0 0-1,0-1 1,0 1 0,0 0 0,0 0 0,1-1 0,-1 1-1,60-11 1582,113-3 0,-41 5-1461,-77 3-165,165-11 1575,-248 16-2290,23 0-3226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09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53 609,'-6'-12'26724,"8"37"-26517,1 0 0,1-1 0,1 1 0,1-1 0,10 24 0,2 11-56,-20-73-235,2 0 0,0 0 1,3-23-1,-1 20-3,-1 6 38,0 0 1,1 0-1,1 0 0,-1 0 0,2 1 1,0-1-1,0 1 0,1 0 0,0 0 1,0 1-1,1-1 0,1 1 0,0 1 1,11-13-1,-17 20 49,1 0 0,-1 0-1,1 0 1,-1 0 0,1 0 0,-1 0 0,1 0 0,0 1 0,0-1 0,-1 0-1,1 1 1,0 0 0,0-1 0,0 1 0,-1 0 0,1 0 0,0 0 0,0 0 0,0 0-1,0 0 1,-1 1 0,1-1 0,0 1 0,2 0 0,0 1 14,-1 0 1,0 0-1,0 1 1,0-1-1,0 1 1,0 0-1,-1-1 1,1 1-1,-1 0 1,0 1-1,3 3 1,2 6 67,0 1 0,-1 0 0,-1 1 0,7 26 1,-9-21 11,-1-1 0,0 1-1,-3 26 1,1-15-234,14-35-12057,-9 2 10071,13-7-4254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43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83 7271,'0'0'9668,"-14"7"-8243,5-3-1174,5-3-188,1 1 0,-1-1 0,0 1 0,1 0 0,-1 0 1,1 0-1,0 1 0,-1-1 0,1 1 0,1 0 0,-1 0 0,0 0 1,1 0-1,-1 0 0,1 1 0,0-1 0,0 1 0,0-1 0,1 1 1,-1 0-1,1 0 0,-2 5 0,-1 14 289,1 0-1,1-1 1,1 1-1,1 0 1,0 0-1,6 31 1,-4-47-293,-1 1 0,2-1 1,-1 0-1,1 1 0,0-1 0,0 0 0,1-1 1,0 1-1,0-1 0,0 1 0,1-1 0,0-1 0,1 1 1,-1-1-1,1 0 0,0 0 0,0 0 0,0-1 1,1 0-1,0 0 0,-1-1 0,15 5 0,-16-5-73,1-1 0,0-1 0,0 1-1,0-1 1,0 0 0,-1 0 0,1-1-1,0 0 1,0 0 0,0 0 0,0-1 0,0 0-1,0 0 1,0-1 0,0 1 0,0-1-1,-1 0 1,1-1 0,-1 1 0,6-5-1,-5 3-87,-1-1 0,1 0-1,-1 0 1,0-1 0,-1 1-1,1-1 1,-1 0-1,0 0 1,0-1 0,-1 1-1,0-1 1,0 0 0,-1 0-1,0 0 1,0 0-1,1-10 1,0 5-76,-2 0-1,1-1 1,-2 1 0,1 0-1,-2-1 1,1 1-1,-2 0 1,0 0 0,-4-14-1,3 17 169,0 1-1,-1 0 0,0 1 1,0-1-1,-1 1 1,0-1-1,0 2 0,-1-1 1,0 0-1,0 1 0,0 0 1,-1 1-1,-12-9 1,1 3-91,-1 1 1,0 1 0,-1 0 0,0 1-1,-1 2 1,1 0 0,-1 1 0,-39-4-1,58 9-34,1-1 1,0 1-1,0 0 0,-1 0 0,1 0 0,0-1 0,0 1 0,0 0 0,-1-1 0,1 0 0,0 1 1,0-1-1,0 1 0,0-1 0,0 0 0,0 0 0,0 0 0,0 0 0,-1-1 0,-1-16-4881,3-4-2537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44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4324,'0'0'9876,"10"23"-7244,138 243 973,-66-116-2763,-22-159-6120,-59 9 4886,417-7 4359,-405 6-3951,-1 0 0,0-2 1,0 1-1,0-2 0,-1 1 0,20-10 0,-20 8-18,1 0-1,-1 1 1,0 1-1,1 0 1,0 0-1,20-1 1,-20 2-146,-5 2 1067,-4 13-174,0 53-281,4-1 1,2 0-1,3 0 1,25 74-1,-37-138-449,1 1-1,0-1 1,-1 1-1,1-1 1,-1 1-1,0-1 1,0 1-1,0 0 1,1-1-1,-1 1 1,-1-1-1,1 1 0,0-1 1,0 1-1,-1-1 1,1 1-1,0-1 1,-1 1-1,0-1 1,1 1-1,-1-1 1,0 1-1,0-1 1,0 0-1,1 0 1,-1 1-1,-1-1 1,-1 2-1,-2-1-7,1 1 1,-1-2-1,0 1 0,0 0 1,0-1-1,0 0 0,-8 1 0,-4 1 1,-59 11 8,-1-3 0,0-4 0,-1-3 0,-124-10 0,76 4-827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48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62 2306,'2'0'10850,"22"-3"-10009,35-3 339,1 3 0,74 5 0,117 21-305,-64-3-603,-156-18-247,-7 2-24,0-2 0,0-1 0,0-1 0,0-1 0,0-1 0,33-7 0,-53 8-17,0-1 0,0 0 0,0-1-1,0 1 1,0-1 0,0 0 0,0 0 0,-1 0-1,1 0 1,-1 0 0,0-1 0,0 0-1,-1 1 1,6-9 0,20-25-1935,-12 33-5757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49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1 5830,'0'0'6918,"-15"104"-6245,11-55 192,2-3-97,2-7-95,0-7-385,0-6-224,0-3-64,9-1-32,3-3-160,2-1-833,-1 1-2274,-1 0-2467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53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38 4228,'-9'-9'18831,"-1"1"-16485,10 6-2326,0 1-21,0 0 0,0 1 0,0-1 0,0 0 0,-1 0 0,1 0 0,0 0 0,0 1 0,-1-1 0,1 0 0,0 0 0,-1 1 0,1-1 0,0 0 1,-1 1-1,1-1 0,-1 0 0,0 1 0,1-1 0,-1 0 0,1 1 0,-1-1 0,0 1 0,1-1 0,-3 0 0,3 1 22,0 0-37,-2 0 16,2 0 241,0 0-252,-2 0 347,22 30 2510,30 43-2910,-43-57 76,-5-11-2,-1 0 0,2 0 0,-1-1 0,0 1 0,1 0 0,0-1 0,0 0 0,0 0 0,7 7 0,-8-10 16,-1-1 108,8-59-14833,-2 26 6806,-5 20 4439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53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1 641,'1'2'19835,"2"5"-14907,20 41-4243,3-18-241,-19-23-345,-1 0 1,1 1-1,-1 0 1,-1 0-1,8 14 1,20-17-7702,-23-4 4121,16 4-2733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54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248 73 5894,'0'0'10020,"-14"-12"-8985,-45-35 1,58 45-933,-1 1 0,1 0 1,-1 0-1,1 0 0,-1 0 0,1 0 0,-1 0 1,0 0-1,0 0 0,1 1 0,-1-1 0,0 1 1,0-1-1,0 1 0,0 0 0,1 0 0,-1 0 1,0 0-1,0 0 0,0 0 0,0 0 0,0 0 1,0 1-1,1-1 0,-1 1 0,0 0 0,0-1 1,1 1-1,-1 0 0,0 0 0,-1 1 0,-1 2-6,0 1 0,0-1 0,1 0 0,0 1-1,0 0 1,0 0 0,-4 8 0,2-2 38,-10 17 167,1 1 1,1 0-1,-10 35 0,19-50-114,0 0-1,1 1 1,1 0 0,0 0-1,1-1 1,1 1 0,0 0-1,1 0 1,3 16 0,-3-25-114,1 0 0,0-1 0,0 1 0,0-1 0,1 1 0,0-1 0,0 0 0,0 0 0,0 0 0,1 0 0,0-1 0,0 1 0,0-1 0,1 0 0,-1 0 1,1-1-1,0 1 0,0-1 0,0 0 0,8 3 0,-6-3-242,0-1 0,1 1 1,-1-1-1,0-1 1,1 1-1,13 0 0,-13-2-775,0-1 0,0 1 0,-1-1 0,1 0 0,0-1 0,12-4 0,43-11-6642,-21 8 1840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54.6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47 6822,'0'0'9001,"-8"-7"-7597,-22-22-155,29 28-1122,0 0 0,0 1-1,0-1 1,0 0 0,0 0 0,0 0-1,0 1 1,0-1 0,0 1 0,0-1-1,0 1 1,-1-1 0,1 1 0,0 0-1,0-1 1,-1 1 0,1 0 0,0 0-1,0 0 1,-1 0 0,1 0 0,0 0-1,-1 0 1,1 1 0,0-1 0,0 0-1,0 1 1,-1-1 0,1 1 0,0-1-1,0 1 1,0 0 0,0-1 0,0 1-1,0 0 1,0 0 0,0 0 0,0 0-1,-1 2 1,-2 2-13,0 0 0,1 1-1,0 0 1,0 0 0,-3 10 0,5-11 53,-10 22 107,2 0 0,0 0 0,2 1 0,2 1-1,0-1 1,-1 35 0,7-62-278,-1 0 0,0 0 1,1-1-1,-1 1 0,1 0 0,-1-1 1,1 1-1,-1 0 0,1-1 0,0 1 1,-1-1-1,1 1 0,0-1 0,-1 1 0,1-1 1,0 1-1,0-1 0,-1 0 0,1 1 1,0-1-1,0 0 0,0 0 0,-1 0 1,1 0-1,0 1 0,0-1 0,0 0 1,0 0-1,-1-1 0,1 1 0,0 0 1,0 0-1,1-1 0,32-6-242,-27 1 246,1 0 0,-1 0 1,0-1-1,0 0 0,0 0 0,-1 0 0,0-1 0,5-10 0,1 0-164,-2-1 0,15-35 0,-19-4-100,-6 59 439,0 1-134,3 13 36,0 1 0,1-1 0,1 1 0,0-2 1,1 1-1,0 0 0,2-1 0,8 14 0,-2-17-2296,15-9-6750,-19-2 5679,2 0-2272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55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19 609,'0'0'14664,"0"-1"-14515,0 1-1,-1 0 0,1 0 1,0 0-1,-1 0 1,1 0-1,0 0 1,0-1-1,-1 1 0,1 0 1,0 0-1,-1 0 1,1 0-1,0 0 1,-1 0-1,1 0 1,0 0-1,-1 0 0,1 0 1,0 0-1,0 1 1,-1-1-1,1 0 1,0 0-1,-1 0 0,1 0 1,0 0-1,0 1 1,-1-1-1,1 0 1,0 0-1,0 0 1,-1 1-1,1-1 0,0 1 1,1 14 201,1 0 1,0 0-1,1 1 1,1-2-1,1 1 0,0 0 1,1-1-1,0 0 1,1 0-1,1-1 1,0 0-1,0 0 0,14 14 1,-22-27-348,0 0-1,0 0 1,0 0 0,0 1 0,0-1-1,0 0 1,1 0 0,-1 0-1,0 0 1,0 0 0,0 0 0,0 0-1,0 0 1,0 1 0,1-1 0,-1 0-1,0 0 1,0 0 0,0 0 0,0 0-1,1 0 1,-1 0 0,0 0 0,0 0-1,0 0 1,0 0 0,1 0-1,-1 0 1,0 0 0,0 0 0,0 0-1,0 0 1,0 0 0,1-1 0,-1 1-1,0 0 1,0 0 0,0 0 0,0 0-1,0 0 1,1 0 0,-1 0 0,0 0-1,0-1 1,0 1 0,0 0 0,0 0-1,0 0 1,0 0 0,0 0-1,0-1 1,5-13 80,-2-25 71,-3 32-74,4-115 235,-3 119-758,-1 1 1,1 0-1,0 0 0,0-1 1,0 1-1,0 0 0,0 0 1,0 0-1,0 0 0,1 0 1,-1 0-1,1 1 0,0-1 1,-1 0-1,1 1 0,0-1 1,0 1-1,0 0 0,0-1 1,0 1-1,0 0 0,0 0 1,0 0-1,4 0 0,18-7-5915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55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0 3748,'0'0'12374,"-1"1"-12077,0-1-1,-1 0 1,1 0 0,-1 1 0,1-1-1,-1 0 1,1 1 0,0 0 0,0-1-1,-1 1 1,1 0 0,0-1 0,0 1-1,0 0 1,-1 0 0,0 2 0,-11 21 1516,-18 48-1,16-18-2126,14-47-818,1-1 0,-1 1 0,1 0 0,0-1 0,2 12 0,16-12-11013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09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 5862,'0'0'14755,"11"0"-10239,2 0-4219,-1-1 0,1 0 0,-1-1 1,0 0-1,1-1 0,16-7 0,35-18-1803,-34 14-968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55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 4356,'0'0'12300,"-2"5"-10475,-3 14 65,1 11-64,-2 7-192,-4 0-898,-1 1-512,1-10-224,0-8-128,3 1-897,3-1-2050,0 1-3170,2 10-6856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58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86 9417,'0'0'9636,"-13"-8"-7880,-40-20-347,52 27-1348,1 1 0,0 0-1,-1-1 1,1 1 0,0 0-1,-1-1 1,1 1 0,-1 0-1,1 0 1,-1-1 0,1 1-1,-1 0 1,1 0 0,-1 0-1,1 0 1,-1 0 0,1-1-1,-1 1 1,1 0 0,-1 0 0,1 0-1,-1 0 1,1 0 0,-1 1-1,1-1 1,-1 0 0,1 0-1,-1 0 1,1 0 0,-1 1-1,1-1 1,-1 0 0,1 0-1,0 1 1,-1-1 0,1 0-1,-1 1 1,1-1 0,0 0-1,-1 1 1,1-1 0,-1 1-1,1 19-147,1-15 368,-2 60-6,0-22-143,1-1 1,1 1-1,3-1 1,11 53-1,-11-83-122,-1 0-1,2 1 0,-1-1 0,2-1 0,0 1 0,0-1 0,1 0 0,0 0 0,1-1 0,0 0 1,1 0-1,0-1 0,0 0 0,1-1 0,0 0 0,1 0 0,0-1 0,18 9 0,-13-9-11,1-1 0,-1 0 0,1-1-1,0-1 1,0-1 0,0 0-1,1-1 1,-1-1 0,1-1 0,-1 0-1,1-1 1,-1-1 0,27-7-1,-37 7-10,0-2 0,-1 1 0,1-1-1,-1 0 1,0 0 0,0-1 0,0 0-1,0 0 1,-1 0 0,0 0 0,0-1-1,0 0 1,-1 0 0,0-1 0,0 1-1,0-1 1,-1 0 0,0 0 0,-1 0-1,1 0 1,1-11 0,1-6-6,-1 0 0,-1 0 0,-1-1 0,-1 1 0,-3-31 0,0 42 22,-1-1 1,0 1 0,-1 1-1,0-1 1,-1 0 0,0 1 0,-1 0-1,0 0 1,-1 1 0,0 0-1,-15-17 1,7 10-1,-1 1 1,0 0-1,-2 1 0,0 1 0,-36-23 1,43 32 7,-1-1 0,-1 2 1,1 0-1,-24-7 0,32 11-15,1 0-1,0 0 0,0 0 0,-1 1 0,1-1 0,0 1 1,-1 0-1,1 0 0,0 0 0,-1 1 0,1-1 0,0 1 1,-1-1-1,1 1 0,0 0 0,0 1 0,0-1 0,0 0 1,0 1-1,0 0 0,0-1 0,0 1 0,0 0 0,-3 4 1,1 1-228,1 1 0,0-1 0,0 1 1,1-1-1,0 1 0,1 0 0,-1 0 1,1 0-1,-1 11 0,-2 75-7145,5-53 603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58.8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0 7015,'0'0'9732,"-1"4"-7949,-23 114 1347,-13 179 1,33-99-2111,-11-236-8163,13 8 1655,2-3-1094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59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371 0 5862,'0'0'9785,"-9"8"-8392,-23 25-92,-35 46 0,-44 48 1580,57-79-1760,27-25 120,-43 47 0,110-93-4311,-10 0-1910,45-26-1,-34 28-170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59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5 8136,'0'0'10495,"-4"-2"-8627,4 2-1827,0 0 0,0 0-1,0 0 1,0-1 0,0 1-1,-1 0 1,1 0 0,0 0 0,0 0-1,0-1 1,0 1 0,-1 0-1,1 0 1,0 0 0,0 0-1,0 0 1,-1 0 0,1 0-1,0 0 1,0 0 0,0 0-1,-1-1 1,1 1 0,0 0 0,0 0-1,-1 0 1,1 0 0,0 1-1,0-1 1,0 0 0,-1 0-1,1 0 1,0 0 0,0 0-1,-1 0 1,1 0 0,0 0-1,0 0 1,0 0 0,0 1-1,-1-1 1,1 0 0,0 0 0,0 0-1,0 0 1,0 1 0,-1-1-1,1 0 1,0 0 0,0 0-1,0 1 1,0-1 0,0 0-1,0 0 1,0 0 0,0 1-1,0-1 1,0 0 0,0 0-1,0 0 1,0 1 0,0-1 0,0 0-1,0 1 1,12 22 1455,37 41-47,-35-47-819,40 35 8,-15-15-630,-37-34-622,-1-1 0,0 1 0,0 0 0,0-1 0,0 1 0,-1 0 0,1 0 0,-1 0 0,1 0 0,-1-1 0,0 1 0,0 0 0,0 0 0,-2 5 0,2 6-2727,0 15-4715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7:59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1 6630,'0'0'9455,"-5"3"-7758,-5 6-1316,0 0 1,1 0-1,0 1 0,1 1 0,0-1 0,0 1 1,1 1-1,1-1 0,-7 16 0,-16 25 729,-47 59 1709,96-133-7624,0 2 1,34-26-1,-22 20-987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8:00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57 6054,'75'-47'2770,"-61"38"4886,-6 31-3158,18 12-3531,-17-23-245,15 21 860,38 40 0,-53-64-1534,0 1-1,0-1 1,1-1 0,0 0-1,0 0 1,1-1 0,0 0-1,0-1 1,12 5 0,-19-10-858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8:02.4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9161,'0'0'10821,"0"3"-9764,4 12-615,0 0 0,2 0 0,-1 0 0,2 0 0,0-1 0,17 27 0,8 15-552,-24-49-2175,-6-6 1454,-1-1 0,1 1 1,0-1-1,-1 0 0,1 0 1,0 0-1,-1 0 1,1 0-1,0 0 0,-1 0 1,1 0-1,0-1 0,-1 1 1,3-1-1,9-9-5244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8:02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0 5862,'0'0'9876,"-6"8"-4618,7-3-5017,0 0 0,0 0 1,0 0-1,1-1 0,0 1 1,0 0-1,0 0 0,1-1 1,-1 1-1,1-1 0,0 0 1,7 7-1,20 20-1682,-1-8-6661,-9-10 2288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8:03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7591,'0'0'8910,"-1"5"-6807,-1 40-776,2 1 0,2-1 0,2 0 0,19 86 0,-13-76-702,-10-54-616,36 180 1320,-28-149-1156,2 0 0,1-1-1,23 46 1,-18-53-470,-15-24 215,-1 1 0,1-1 1,-1 0-1,0 0 0,1 0 0,-1 1 1,1-1-1,-1 0 0,0 0 1,1 0-1,-1 0 0,1 0 1,-1 1-1,1-1 0,-1 0 0,1 0 1,-1 0-1,0 0 0,1 0 1,-1-1-1,1 1 0,-1 0 1,1 0-1,-1 0 0,1 0 1,-1 0-1,0-1 0,1 1 0,-1 0 1,1 0-1,-1-1 0,0 1 1,1 0-1,-1 0 0,0-1 1,1 1-1,-1 0 0,0-1 1,0 1-1,1-1 0,-1 1 0,0 0 1,0-1-1,0 1 0,0-1 1,1 1-1,-1-1 0,0 1 1,0 0-1,0-1 0,0 1 0,0-1 1,0 1-1,0-1 0,0 1 1,0-1-1,30-90-10899,-15 55 3571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0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51 3395,'0'0'14238,"-16"0"-5067,59-1-9258,1-2 0,42-9 0,-29 0-4310,1-1-4665,-23 4 366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8:03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6694,'0'0'11601,"3"21"-10229,-1-5-1078,24 136 2422,16 3-335,30 145-251,-72-296-1708,3 22-2524,-3-26 1740,0 1 0,0 0 0,0 0 1,0-1-1,0 1 0,0 0 0,0 0 0,-1 0 0,1-1 1,0 1-1,0 0 0,-1 0 0,1-1 0,0 1 1,-1 0-1,1-1 0,-1 1 0,1 0 0,-1-1 0,1 1 1,-1-1-1,0 1 0,1-1 0,-1 1 0,-1 0 1,-10 0-5843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8:03.9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0 185 10025,'0'0'7821,"16"-15"-6449,-12 11-1299,13-13 160,1 1-1,1 1 1,0 0-1,1 1 1,33-16-1,-28 19-821,0 2 1,37-8-1,53-2-11914,-113 18 12807,-1 1 0,1 0-1,-1-1 1,0 1 0,1 0 0,-1 0 0,0 0 0,1 0 0,-1 1 0,1-1 0,-1 0-1,0 1 1,1-1 0,-1 0 0,0 1 0,1 0 0,-1-1 0,0 1 0,0 0 0,0-1-1,0 1 1,0 0 0,1 0 0,-1 0 0,-1 0 0,1 0 0,0 0 0,0 0 0,0 1-1,-1-1 1,1 0 0,0 0 0,-1 1 0,1-1 0,-1 0 0,1 1 0,-1 1 0,4 4-1133,2 7 1470,0 0 0,2 0 0,0-1 1,0 0-1,13 14 0,-17-23-540,0 0 1,1 0-1,-1-1 1,1 0 0,0 0-1,-1 0 1,1 0-1,0-1 1,1 1-1,-1-1 1,0-1 0,1 1-1,-1-1 1,1 0-1,-1 0 1,1 0-1,8-1 1,-12 0-76,0 0 1,0 0-1,-1 0 1,1 0-1,0 0 1,-1 0 0,1 0-1,0-1 1,-1 1-1,1 0 1,0-1-1,-1 0 1,1 1-1,0-1 1,-1 0-1,0 0 1,1 0-1,-1 0 1,1 0-1,-1 0 1,0 0-1,0-1 1,1 1-1,0-3 1,0 0 32,-1-1 1,1 0-1,-1 0 0,0 0 1,-1 0-1,1 0 1,-1-8-1,0 11-60,1-71 157,-2 42-2549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8:04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7335,'0'0'10613,"5"18"-9428,1 10-529,3 0 1,0 0 0,1-1-1,19 33 1,-29-59-650,0-1 0,0 1 0,0-1 0,0 1-1,1-1 1,-1 1 0,0-1 0,0 0 0,0 1 0,1-1 0,-1 1 0,0-1 0,0 0 0,1 1 0,-1-1 0,0 0-1,1 1 1,-1-1 0,0 0 0,1 0 0,-1 1 0,1-1 0,-1 0 0,0 0 0,1 0 0,-1 1 0,1-1 0,-1 0-1,1 0 1,-1 0 0,0 0 0,1 0 0,-1 0 0,1 0 0,-1 0 0,1 0 0,0 0 0,5-20 309,-6-49 184,0 54-453,-1-2-79,0 13 12,1-1 1,-1 0 0,1 1-1,0-1 1,0 0-1,0 1 1,1-1 0,0 0-1,0 1 1,0-1-1,0 1 1,1-1-1,2-5 1,-3 9 13,-1 1 0,1 0-1,-1 0 1,1 0 0,-1 0 0,0 0-1,1 0 1,-1 0 0,1 0 0,-1 0-1,1 0 1,-1 0 0,1 0 0,-1 0-1,1 0 1,-1 0 0,1 0 0,-1 0 0,0 0-1,1 1 1,-1-1 0,1 0 0,-1 0-1,1 1 1,-1-1 0,0 0 0,1 1-1,-1-1 1,0 0 0,1 1 0,-1-1-1,0 0 1,0 1 0,1-1 0,-1 1-1,0 0 1,12 17-47,-11-16 43,20 44 250,11 18 561,-31-64-800,-1 1-1,1-1 1,-1 1-1,1-1 0,-1 1 1,1-1-1,-1 0 1,1 1-1,-1-1 1,1 1-1,-1-1 0,1 0 1,0 0-1,-1 1 1,1-1-1,0 0 1,-1 0-1,1 0 0,-1 0 1,1 0-1,0 0 1,-1 0-1,1 0 1,0 0-1,-1 0 0,1 0 1,0 0-1,-1 0 1,1-1-1,0 1 0,-1 0 1,1 0-1,-1-1 1,1 1-1,-1 0 1,1-1-1,0 1 0,-1-1 1,0 1-1,1-1 1,-1 1-1,1-1 1,-1 1-1,1-1 0,-1 1 1,0-1-1,1 1 1,-1-1-1,0 0 1,0 1-1,1-2 0,19-36-173,-18 33 255,10-23-81,17-31-269,-27 61 260,-1 0 1,1 0-1,-1 0 1,0 0-1,1 0 1,-1 0-1,0 0 0,0 0 1,0 1-1,-1-1 1,2 4-1,-2-5 24,13 43 545,9 24-300,-21-67-556,0 0 0,0 0 0,-1 0 0,1 0-1,0 0 1,1 0 0,-1 0 0,0 0 0,0-1-1,0 1 1,0 0 0,1-1 0,-1 1 0,0-1-1,1 0 1,-1 1 0,0-1 0,1 0 0,-1 0-1,0 0 1,1 1 0,-1-2 0,0 1 0,1 0-1,-1 0 1,0 0 0,2-1 0,5 0-1438,19 0-5074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8:05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157 6 5349,'0'0'9823,"-11"-2"-8104,-40-2-209,48 5-1384,0 0-1,0 0 0,0 1 0,1-1 1,-1 1-1,0-1 0,0 1 0,1 0 1,-1 0-1,1 0 0,0 0 1,-1 0-1,1 1 0,0-1 0,0 1 1,0-1-1,1 1 0,-1 0 0,1 0 1,-1-1-1,1 1 0,0 0 0,0 0 1,0 4-1,-4 3 192,-23 65 1381,26-69-1571,0 0 0,1 1 0,0-1 0,0 0 1,0 1-1,1-1 0,0 0 0,0 1 0,1-1 0,2 12 0,-3-18-134,1 1-1,0 0 1,0-1-1,0 1 1,-1-1-1,1 1 1,0 0-1,0-1 1,0 0-1,0 1 1,0-1-1,0 0 1,0 1-1,0-1 1,0 0-1,0 0 1,0 0-1,0 0 1,0 0-1,0 0 0,0 0 1,0 0-1,2-1 1,26-6-347,-26 4 302,1 0 0,-1-1 0,1 1 0,-1-1 0,0 0-1,-1 0 1,1 0 0,-1 0 0,1 0 0,-1-1-1,0 1 1,-1-1 0,1 1 0,1-10 0,0-2-10,-1 0 0,0 0 0,-2-18 0,0 33 196,14 28 28,-13-23-138,4 8 84,7 20 77,1 0 0,27 46-1,-39-76-382,0-1-1,0 0 1,1 0-1,-1 1 0,0-1 1,0 0-1,1 0 1,-1 0-1,0 0 0,1 0 1,-1-1-1,1 1 1,-1 0-1,4 0 0,-3 0-551,-1-1 0,1 0 0,0 0 0,0 1 0,-1-1 0,1 0 0,0 0 0,0-1 0,-1 1 0,1 0 0,0 0 0,0-1 0,2-1 0,9-7-5266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8:05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7463,'0'0'8445,"4"12"-6400,2 12-1142,0 0 253,1 0-1,1 0 1,17 37-1,-25-61-1150,0 0 0,0 1 0,0-1 0,0 0 0,0 0 1,0 1-1,0-1 0,1 0 0,-1 0 0,0 0 0,0 1 0,0-1 0,0 0 0,0 0 0,0 0 0,1 1 0,-1-1 0,0 0 0,0 0 0,0 0 0,1 0 0,-1 0 0,0 1 0,0-1 1,0 0-1,1 0 0,-1 0 0,0 0 0,0 0 0,1 0 0,-1 0 0,0 0 0,0 0 0,0 0 0,1 0 0,-1 0 0,0 0 0,0 0 0,1 0 0,-1 0 0,0 0 0,0 0 0,1 0 1,-1 0-1,0 0 0,0 0 0,0-1 0,1 1 0,-1 0 0,0 0 0,0 0 0,0 0 0,1-1 0,5-17 101,-2-25 76,-3 25-142,2-37-340,-3 52 263,0 0 1,0 1-1,1-1 1,0 1-1,-1-1 1,1 1-1,0-1 1,0 1-1,0 0 1,1-1-1,-1 1 1,0 0-1,1 0 0,0 0 1,-1 0-1,4-2 1,-4 3 41,0 0-1,0 1 1,0-1 0,0 1 0,0 0-1,0-1 1,0 1 0,0 0 0,0 0-1,1-1 1,-1 1 0,0 0 0,0 0-1,0 0 1,0 0 0,0 1 0,0-1-1,1 0 1,-1 0 0,0 1 0,0-1-1,0 1 1,0-1 0,0 1 0,0-1-1,0 1 1,0-1 0,0 1 0,0 0-1,-1 0 1,1-1 0,0 1 0,0 0-1,-1 0 1,1 0 0,0 0 0,-1 0-1,1 0 1,-1 0 0,1 0 0,-1 0-1,0 0 1,1 0 0,-1 2 0,14 54 653,-13-52-612,1 28-201,4 27 1315,4-37-4120,-10-22 2468,1 0-1,0 0 1,0 0 0,0 0-1,0 0 1,0 0-1,0-1 1,0 1 0,0 0-1,0-1 1,0 1-1,0 0 1,0-1 0,0 0-1,3 1 1,10 0-9299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8:05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10570,'0'0'11627,"-13"129"-10314,7-92-512,2-3-96,2-10-1,2-9-544,0-8-160,14-27-9929,9-3 3683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8:06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0 8040,'0'0'13548,"-2"110"-12010,0-84-769,0-1-481,0-9-288,-5-5-128,3 6-1730,-2-4-3587,-2 2-3267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28:14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2 3619,'0'0'7010,"-10"-2"-3161,10 3-3813,0 0-629,0 0 1,0 1 0,0-1 0,0 0 0,0 0-1,0 0 1,0 0 0,1 0 0,-1 0 0,0 1-1,1-1 1,-1 0 0,1 0 0,-1 0 0,1 0-1,-1 0 1,1 0 0,1 1 0,1 1-2158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07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2498,'0'0'17927,"1"4"-15042,7 10-2808,-6-12-50,-1-1 5,-1 0 0,0-1 118,0 20-11502,-1-16 9182,-2 17-7488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10.0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0 326 4164,'6'-1'20504,"19"-1"-20359,-24 3-85,0-1 0,0 1 0,0-1 0,0 0 0,1 1 0,-1-1 0,0 0-1,0 1 1,0-1 0,0 0 0,0 0 0,0 0 0,1 0 0,-1 0 0,0 0 0,0-1 0,0 1 0,0 0 0,0 0 0,0-1 0,1 1 0,-1-1 0,1 0 0,1-1-16,-1 0 0,0 0 0,0 0 0,1 0 0,-1-1 0,-1 1 0,1 0 0,0-1 0,1-3 1,5-10-109,-2 0 0,9-29 0,-10 29 153,24-59-104,-17 49-519,13-48 0,-22 56-1353,-6 8-4164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0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6598,'0'0'11771,"0"-10"-4996,2 80-5549,4-2 0,23 115 0,-28-178-1928,6 22 2254,-1-16-3457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20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64 182 1986,'0'0'1746,"-8"-2"-657,-3-2-672,7 3-64,-1-1 1,1 1-1,-1 0 1,1 0 0,-1 1-1,1-1 1,-10 1 3357,65-2-1725,190 21-1973,-62-3-15,442 28 2,-540-38 0,378 17 0,-168-39-64,178-8 64,-357 23 0,-60 3 0,0-3 0,0-2 0,61-12 0,252-32-26,-216 33 20,200-3-110,-153 12 98,314 1-142,-452 9 144,-41-2 10,0-1 0,0-1 0,0-1 0,1-1 0,-1 0-1,31-7 1,20-10-48,175-56-340,-213 64 387,0 2 0,1 1-1,-1 2 1,1 1 0,0 1 0,0 2 0,1 1 0,36 4 0,-51-1 0,0 0 0,-1 1 0,1 1 0,-1 1 0,0 0 0,-1 1 0,0 0 0,0 2 0,15 10 0,6 0-689,-20-12-2574,-3-1-349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22.8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1 160,'0'0'1089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23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34 124 96,'-4'-4'346,"1"0"0,0 0 1,0-1-1,0 1 0,0-1 0,1 1 0,0-1 0,0 0 0,0 0 1,1 0-1,-1 0 0,1 0 0,0 0 0,0 0 0,1 0 1,0-1-1,0 1 0,0 0 0,2-9 0,-2-4 5378,9 94-3680,138 963 270,-82 13-645,-50-649-1388,-13-230-2650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24.0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1 7847,'0'0'2776,"-4"18"-2210,-6 62 405,3 1-1,5 105 0,24 184 1295,-9-189-1499,37 1260 3836,-48-1170-4416,-2-271-388,18-24-17799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25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7047,'0'0'5680,"0"0"-5645,0 0 0,0 0 0,0 1 0,0-1 1,0 0-1,0 0 0,0 0 0,0 0 0,0 0 1,0 1-1,0-1 0,0 0 0,0 0 0,0 0 1,0 0-1,0 0 0,0 1 0,0-1 0,0 0 1,-1 0-1,1 0 0,0 0 0,0 0 0,0 0 1,0 1-1,0-1 0,0 0 0,0 0 0,0 0 1,0 0-1,-1 0 0,1 0 0,0 0 0,0 0 1,0 0-1,0 0 0,0 0 0,-1 0 0,1 0 1,0 1-1,0-1 0,0 0 0,0 0 0,0 0 1,-1 0-1,1 0 0,0 0 0,0-1 0,0 1 1,0 0-1,0 0 0,-1 0 0,1 0 0,0 0 1,0 0-1,0 0 0,0 0 0,0 0 0,-2 58 670,3-24-475,25 400 1652,-3-145-1053,-6 101 282,28 402 154,-29-673-1150,-1 3-899,-10-41-4579,-5-64 1268,4 1-2151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3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0 352,'4'0'14192,"5"0"-10881,42 0-3197,463 0 1621,-452 4-1431,0 2-1,0 3 1,63 19-1,81 11 522,-131-27-649,1 3 1,83 28-1,36 11 402,-109-33-409,-2 4-1,131 56 0,32 33 185,140 71 122,-328-153-382,6 2-2,-1 3 1,97 73 0,-17-1 246,185 106 0,-157-108-186,52 25 416,421 178 1,-378-180-534,49 20-1,144 22 36,-323-121-36,-73-24-20,2-3 0,0-4 0,116 22 0,74-4-39,140 15 18,-189-26 16,-16-2 14,272 23 36,-294-42-112,-24-2 15,319 20 6,173-6 379,-320-41-42,94 4 1024,-240 12-1130,126-12 29,-168 7 64,210 9 0,-176 5-177,-144 0-737,-18-2 476,0 1 1,0-1-1,0 0 1,0 1-1,-1-1 1,1 0-1,0 0 1,0 0-1,0 0 1,0 0-1,0 0 0,0 0 1,0 0-1,0 0 1,-1 0-1,1 0 1,0-1-1,0 1 1,0 0-1,0-1 1,0 1-1,-1-1 0,1 1 1,0-1-1,0 1 1,-1-1-1,1 1 1,0-1-1,-1 0 1,1 1-1,-1-1 1,1 0-1,-1 1 0,1-1 1,-1 0-1,1 0 1,-1 0-1,0 0 1,1 1-1,-1-1 1,0 0-1,0 0 1,0 0-1,1 0 0,-1 0 1,0 0-1,0 0 1,0 1-1,-1-1 1,1-1-1,1-26-9425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43.5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78 1826,'0'0'1286,"0"-10"-1190,0-58 9327,13 84-8073,9 1-1093,33 25 407,2-3-1,61 33 1,-92-59-477,0-1-1,0 0 1,1-3 0,44 12 0,121 29 74,-75-18 28,129 31 293,-128-34-236,69 11-110,215 0 490,-257-19-635,41 4 298,303-9 102,-330-19-435,168-25 0,829-94 754,-1003 108-750,1091-107 255,-933 91-280,411 12 0,-258 60 192,-411-36-209,546 27 505,-381-17 6,-88-3-1632,-43-10-2636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44.76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63 5285,'0'0'3054,"20"-2"-2376,319-11 3464,189 14-1417,1289-23-1185,-712 7 329,-894 15-1912,119 18 277,2 0 301,-269-18-468,115 1 1480,329-39-1,-456 32-1541,1 2-1,60 4 1,-51 0-45,-50 1 49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45.4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52 1345,'0'0'11766,"22"-2"-10848,539-8 5269,-101 7-5258,-386-1-872,1039-27 233,-1095 31-294,-2-1-10,0 0 1,-1 2 0,1 0-1,-1 1 1,1 0-1,-1 2 1,21 6-1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46.1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36 128 7751,'-5'0'5755,"-26"0"-3897,40 1-1500,528 17 3901,4-45-3184,-131 4-297,1190-41 65,-1387 51-717,92-2-123,-209 11-675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36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1 381 11691,'0'0'6390,"12"0"-5744,373-30 2637,-68 5-2842,473-101-1,-502 61-418,282-48 63,-400 97-101,309 10 0,-312 19 31,85 3-351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3.9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6 2851,'0'0'19485,"-11"-6"-13821,165 6-5587,-102 0-2872,0 0-4195,-43 0 5140,11 0-4727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46.6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86 10474,'0'0'1089,"26"-2"-529,314-24 2264,859-10 1782,-612 31-4252,69 19 1391,-578-7-1520,156-6-1,-234-1-240,1 0 1,-1 0 0,1 0-1,-1 0 1,0 0-1,1 0 1,-1 0-1,1 0 1,-1 0-1,0-1 1,1 1 0,-1 0-1,0 0 1,1 0-1,-1 0 1,0-1-1,1 1 1,-1 0-1,0 0 1,1-1 0,-1 1-1,0 0 1,0-1-1,1 1 1,-1 0-1,0-1 1,0 1 0,0 0-1,1-1 1,-1 1-1,0 0 1,0-1-1,0 1 1,0 0-1,0-1 1,0 1 0,0-1-1,0 1 1,0 0-1,0-1 1,0 0-1,0 0-92,-1 0-1,1 1 1,0-1-1,-1 0 1,1 0-1,-1 0 1,1 0-1,-1 1 1,1-1-1,-6-4-759,5 4 760,-1 0-1,-9-2-1353,-1 0 1,1 1-1,0 0 0,-1 1 0,1 0 0,-17 1 0,25 0 1147,-88-1-8195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48.51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58 1 1730,'0'0'5722,"-11"2"-4446,-35 20 2723,46-22-3958,17 10 870,-14-8-646,232 102 2809,-127-60-2657,-3-6-160,2-5-1,220 38 1,2-1 52,-260-52-305,113 36 30,-162-47-30,-1 2 1,0 0-1,0 2 1,-1 0-1,0 0 0,30 28 1,17 20 29,89 91 359,-140-135-302,1 0 0,1-1 0,0-1-1,1-1 1,0-1 0,1 0 0,0-1 0,1-1 0,24 9-1,19 2 427,104 20 0,-56-16-169,-51-13-301,1-3 0,100 1-1,-93-7 10,120 20-1,-57 0 332,200 8 0,136-24 497,-333-6-903,753-21 302,-40 35-118,-356 6-197,-152-11 62,-149-7 15,-107 0 164,41 0 220,145 21 1,-213-17-179,92-2-1,-117-4-228,-30-1-103,1 1-1,0-1 1,-1 0-1,1 0 1,-1 0-1,1 0 1,-1 0 0,1 1-1,-1-1 1,0 0-1,0 0 1,1 0 0,-1 0-1,0 0 1,0 0-1,0 0 1,0 0 0,0 0-1,0 0 1,0 0-1,-1-2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48.98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44 237 4933,'-8'-11'9038,"-24"-36"-7170,31 47-1853,1-1-1,0 1 1,-1 0-1,1-1 1,0 1 0,0 0-1,0-1 1,-1 1-1,1 0 1,0-1 0,0 1-1,0-1 1,0 1 0,0 0-1,0-1 1,-1 1-1,1-1 1,0 1 0,0-1-1,0 1 1,1 0-1,-1-1 1,0 1 0,0-1-1,0 1 1,0 0-1,0-1 1,0 1 0,0-1-1,1 1 1,-1 0 0,0-1-1,0 1 1,1 0-1,-1-1 1,0 1 0,1 0-1,-1-1 1,0 1-1,1 0 1,-1 0 0,0-1-1,1 1 1,-1 0-1,0 0 1,1 0 0,-1 0-1,1-1 1,-1 1-1,0 0 1,1 0 0,-1 0-1,1 0 1,-1 0 0,0 0-1,2 0 1,225-48 3588,122 1-2379,-66 11-1001,-282 36-278,1 0 1,-1 0-1,0-1 1,1 1-1,-1 0 0,0-1 1,1 1-1,-1-1 1,0 1-1,0-1 1,1 0-1,-1 1 0,0-1 1,0 0-1,0 0 1,0 0-1,0 0 1,0 0-1,0 0 0,0 0 1,-1 0-1,1-1 1,0 1-1,0 0 1,-1 0-1,1-1 0,-1 1 1,0 0-1,1-1 1,-1 1-1,0 0 1,1-3-1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49.42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 5958,'0'0'7009,"3"16"-5130,3 10-1005,1-1 0,0 0 1,23 48-1,-15-46-574,-2 2 0,-2-1 0,0 2 0,-2-1 0,-1 1 0,-2 1 0,-1-1 0,-1 1 0,0 61 0,-10 422 1739,7-500-2324,5-58-3450,-6 39 3316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10.42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1322 11 4132,'-17'-11'10842,"-39"13"-9416,-1 1-1,-55 13 0,-26 21-1169,18-13-227,74-12-11,-50 4 0,-167-8-87,209-9-17,41 0 71,1-1 0,-1-1 0,1 0 0,-1 0 1,1-2-1,0 1 0,-16-10 0,-35-12-32,8 7-89,39 12 15,1 1 1,-1 1-1,-1 0 1,1 2-1,-33-4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5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48 159 641,'0'0'3662,"2"-12"-3273,3-23-1123,3-77 17334,-8 135-16429,-15 393 245,1-49-4,12-222-407,2 338 2,-2 97 12,-12-373-19,-2 45 0,27 816 331,20-603 64,-30-395-293,-2-49-151,1 1 0,2-1-1,0 1 1,6 25 0,-8-43-109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5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7079,'0'0'6422,"0"21"-3502,59 1851 4175,-17-866-6217,-33-681-539,-6-230-95,5 0-1,24 115 1,-32-209-581,1-1 0,-1 0 0,1 1 0,0-1 0,-1 0 0,1 0 0,0 1 0,-1-1 0,1 0 0,0 0-1,-1 0 1,1 0 0,0 0 0,0 0 0,-1 0 0,1 0 0,0 0 0,-1-1 0,1 1 0,0 0 0,-1 0 0,1 0 0,0-1 0,-1 1 0,1 0 0,-1-1 0,1 1 0,1-2 0,11-6-5103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5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 4324,'0'0'6913,"-2"-6"-5418,-4-11-562,3 19-34,3 37 431,1-9-1081,61 1438 5074,-55-1365-5156,120 1351 2137,-58-694-993,-45-425-1154,-16-233-883,-9 137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57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0 448 5990,'0'0'5285,"23"-8"-3561,-2 1-1341,14-5 153,1 1 0,45-8 0,826-94 3476,-445 63-3059,-182 18-533,528-75 185,-307 24-541,-446 78 1097,-44 5-4371,1 1-3283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5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 9897,'0'0'9620,"-6"-3"-8246,6 3-1360,0 0 1,0 1-1,0-1 0,0 0 1,0 0-1,0 0 0,0 0 0,0 0 1,0 0-1,0 0 0,0 0 1,0 0-1,0 0 0,0 1 0,0-1 1,0 0-1,0 0 0,0 0 1,0 0-1,0 0 0,0 0 0,-1 0 1,1 0-1,0 0 0,0 0 0,0 0 1,0 1-1,0-1 0,0 0 1,0 0-1,0 0 0,14 12 194,19 18 291,0 1 1,29 38-1,-55-60-452,0 0-1,0 1 1,0 0 0,-2 0-1,1 1 1,-1 0 0,-1 0 0,1 0-1,-2 0 1,0 1 0,0-1-1,-1 1 1,0 14 0,-1-23-235,-1 0 0,0 0 0,-1 1 0,1-1 0,0 0 0,-1 0 0,0 0 0,1 0 0,-1 0 0,0 0 0,-1 0 0,1-1 0,0 1 0,-1 0 0,0-1 0,0 1 0,0-1 0,-3 4 0,-34 24-5438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4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15 5765,'0'0'13549,"-19"0"-13196,32 0-193,9 0-160,10 0 0,7-1-577,11-5-3106,1-2-4997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5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11147,'0'0'9048,"-1"11"-6437,-3 20-2279,-1 0 0,-2-1 0,-1 0 0,-24 57 1,-8 29 760,35-97-902,0 1 0,2 0 1,0 0-1,0 32 0,3-51-195,0 1 0,0 0 0,0-1 0,1 1 0,-1 0 0,1 0 0,-1-1 0,1 1 0,0-1 0,-1 1 0,1-1 0,0 1 0,0-1 0,0 1 0,0-1 0,0 0 0,1 0 0,-1 1 0,0-1 0,1 0 0,-1 0 0,0 0 0,1 0 0,-1-1 0,1 1 0,0 0 0,-1-1 0,1 1 0,0-1 0,-1 1 0,4 0 0,6 0-157,0 1 0,0-1 0,22-2 1,-22 1-57,8-1-939,1-1-1,-1-1 0,0 0 1,0-1-1,18-8 0,38-13-6829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5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10570,'0'0'8435,"-5"17"-6855,-3 6-1054,2 0 1,1 1-1,1 0 0,-3 39 1,5 31 587,-1-34-431,2 1-1,3 0 1,2 0-1,17 79 1,-11-112-1167,-8-24 152,-8-14 181,0 1 145,-2-7-58,0 2 1,-2-1 0,1 1-1,-2 1 1,0 0 0,0 0-1,-1 1 1,-14-10 0,20 19 32,0 0 0,1 0 0,-1 1 0,0 0 0,0 0 0,-1 1 0,1 0 0,0 0 0,0 0-1,-1 1 1,1 0 0,0 0 0,-1 1 0,1-1 0,0 1 0,-1 1 0,1-1 0,0 1 0,0 0 0,0 1 0,1-1 0,-1 1 0,0 0 0,1 1 0,0-1 0,0 1 0,0 0 0,0 0 0,1 1 0,-1-1 0,-5 9 0,9-11 37,0 0 1,0 0-1,0 0 1,0 0-1,0 0 1,0 1-1,0-1 0,1 0 1,0 1-1,-1-1 1,1 0-1,0 1 1,0-1-1,0 0 1,0 1-1,0-1 1,1 0-1,-1 1 0,1-1 1,0 0-1,-1 0 1,1 1-1,0-1 1,0 0-1,0 0 1,1 0-1,-1 0 0,3 3 1,-1-2-10,0-1 0,0 1-1,0-1 1,1 0 0,-1 0 0,0 0 0,1 0 0,0-1 0,-1 1-1,1-1 1,0 0 0,0 0 0,0 0 0,0-1 0,0 1-1,5-1 1,3 0-393,0-1-1,-1-1 1,1 0-1,-1 0 0,1-1 1,14-6-1,63-33-6408,-46 20 1423,1 1-3106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0:5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11 161 5894,'0'0'13543,"14"-7"-12160,-9 5-1264,82-46 790,-79 43-891,0 0-1,-1-1 1,1 0 0,-1 0-1,-1 0 1,1-1 0,-1 0-1,0 0 1,-1-1 0,6-9-1,-10 16-30,-1 0 0,0 1 0,0-1 0,0 0 0,1 1 0,-1-1 0,0 0-1,0 1 1,0-1 0,0 0 0,0 1 0,0-1 0,0 0 0,0 1 0,-1-1 0,1 0 0,0 1-1,0-1 1,0 0 0,-1 1 0,1-1 0,0 0 0,-1 1 0,1-1 0,-1 1 0,1-1 0,0 1-1,-1-1 1,1 1 0,-1-1 0,0 1 0,1 0 0,-1-1 0,1 1 0,-1-1 0,0 1 0,1 0-1,-1 0 1,1-1 0,-1 1 0,0 0 0,1 0 0,-1 0 0,0 0 0,0 0 0,1 0 0,-1 0 0,0 0-1,1 0 1,-1 0 0,0 0 0,1 0 0,-2 1 0,-42 6-476,36-3 506,-1 1 0,1-1-1,0 2 1,0-1-1,0 1 1,1 0-1,-1 1 1,2 0 0,-1 0-1,1 1 1,0-1-1,-6 11 1,8-12 84,0 0-1,1 1 1,0-1 0,0 0-1,0 1 1,1 0 0,-1 0 0,2 0-1,-1 0 1,1 0 0,0 0 0,1 0-1,-1 0 1,1 0 0,1 1 0,0-1-1,1 9 1,0-14-91,-1 1-1,0-1 1,1 1 0,0-1-1,-1 0 1,1 1 0,0-1-1,0 0 1,0 0 0,1-1-1,-1 1 1,0 0 0,1-1-1,-1 1 1,1-1 0,-1 0-1,1 0 1,0 0 0,-1 0 0,1 0-1,0-1 1,3 1 0,67 5-693,-71-6 604,69-6-3922,-25-5-1436,-12 0-478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0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8072,'0'0'8103,"17"-16"-7024,117-111 84,-134 126-1157,27-30 119,-26 30-110,0 0-1,0 0 1,0 0 0,0-1-1,0 1 1,-1 0-1,1-1 1,0 1-1,-1 0 1,1-1-1,0 1 1,-1-1 0,0 1-1,1-1 1,-1 1-1,0-1 1,0 1-1,0-1 1,0 0 0,0 1-1,0-1 1,0 1-1,-1-2 1,-3 2 58,-1 0 0,1 0 0,-1 1 0,1-1 0,-1 1 0,1 0 1,-1 0-1,1 1 0,0 0 0,-1 0 0,1 0 0,-8 3 0,5-1-1,1 1 1,0 0-1,0 1 1,0-1-1,0 1 0,1 0 1,0 1-1,0-1 0,0 1 1,1 0-1,0 0 0,0 1 1,1-1-1,-1 1 0,1-1 1,1 1-1,-3 8 0,0 2 271,2 0-1,-1 0 1,2 0-1,1 0 1,0 0-1,2 22 1,-1-33-323,1-1 0,0 0-1,0 0 1,0 1 0,1-1 0,-1 0 0,1 0 0,1-1 0,-1 1 0,1 0 0,0-1 0,0 1 0,0-1 0,0 0 0,1 0 0,0 0 0,0 0 0,0-1 0,0 0 0,0 0 0,1 0 0,-1 0 0,1-1 0,0 1 0,6 1 0,-2-1-658,0 0 0,0-1 0,0 0 0,1 0 0,17 0 1,-17-1-1153,0-2 0,0 0 1,0 0-1,-1 0 1,14-5-1,7-5-5470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0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65 118 8360,'0'0'11771,"2"14"-10415,40 178 2198,-21-110-2459,14 116 0,-39-219-1800,-2-1 0,-11-31 1,-12-44-422,22 52 324,1-1 0,3 0 0,1 0 0,7-60 1,-5 98 709,1-1 0,1 1 1,-1 0-1,2 0 0,-1 0 1,1 0-1,0 0 0,5-9 1,-6 14 92,-1 0 0,1 1 1,0-1-1,0 1 0,1-1 0,-1 1 1,0-1-1,1 1 0,-1 0 1,1 0-1,0 1 0,0-1 0,0 0 1,0 1-1,0 0 0,0-1 0,0 1 1,0 0-1,0 1 0,1-1 1,-1 1-1,6-1 0,-6 2 75,-1-1 0,0 1-1,0-1 1,-1 1 0,1 0 0,0 0-1,0 0 1,0 0 0,0 0 0,-1 1-1,1-1 1,-1 0 0,1 1 0,-1-1-1,1 1 1,-1 0 0,0-1-1,0 1 1,0 0 0,0 0 0,0 0-1,0 0 1,0 0 0,0 0 0,-1 0-1,1 0 1,-1 0 0,0 0 0,0 0-1,1 2 1,4 71 1855,-5-68-1715,-1-2-117,1 0-1,-1 0 1,0 0-1,0 0 1,0 0-1,-1 0 1,0 0-1,0 0 1,0 0-1,0-1 1,-1 1-1,0-1 1,0 0-1,0 0 1,0 0-1,-1 0 1,0 0-1,1-1 1,-1 1-1,-1-1 1,1 0-1,-8 4 1,-2 0-923,1-1 0,-1 0 0,0-1 0,0 0 0,-1-2 0,-26 5 0,2-5-5358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0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11179,'0'0'4174,"4"-2"-3731,1 1-306,-1 0 0,1 1-1,-1-1 1,1 1 0,0 0-1,-1 0 1,1 0 0,0 1-1,-1-1 1,1 1 0,-1 0-1,1 1 1,4 1 0,10 2 229,621 143 3631,-156-39-3062,-271-59-755,1-9 0,290 18 0,-393-53-129,134 3-17,-244-9-381,0-15-12086,0-5 5392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01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3 5381,'0'0'17649,"-11"-2"-17073,24 7 129,-3 3-577,-4-2-128,-4-3-128,-2 3-577,-6 7-1345,-25 9-1537,-21 2-3684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02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1 7976,'0'0'13004,"-91"11"-10986,58 26-705,-4 15-320,-1 14-352,9-1-225,17-9-416,12-13 0,10-12-993,36-6-1089,18-7-2562,11-5-3428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0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48 4997,'0'0'6267,"-9"-5"-4858,4 2-1513,-5-4 1023,0 0 1,-1 2 0,-16-8-1,24 12-718,0-1 0,0 1-1,0 1 1,0-1 0,0 0-1,0 1 1,0-1 0,0 1-1,0 0 1,0 0-1,0 0 1,0 0 0,0 1-1,0-1 1,0 1 0,0 0-1,1 0 1,-1 0 0,0 0-1,0 0 1,0 1 0,-3 2-1,-1 3-51,0 0-1,0 0 1,1 1-1,0 0 0,1 0 1,-1 1-1,2 0 0,-1 0 1,1 0-1,1 0 1,-5 16-1,4-8 101,0 1 1,2-1 0,0 1-1,1-1 1,2 33-1,-1-47-253,1 1 0,-1-1-1,1 0 1,0 1 0,0-1 0,0 0 0,1 1-1,-1-1 1,1 0 0,0 0 0,0 0-1,0-1 1,0 1 0,0 0 0,0-1-1,1 1 1,0-1 0,-1 0 0,1 0 0,0 0-1,0 0 1,0 0 0,0-1 0,0 1-1,0-1 1,1 0 0,-1 0 0,0 0-1,6 0 1,10 3-1396,1-2-1,0-1 0,0 0 1,22-3-1,-8 1-4388,3 1-1524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0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4356,'0'0'10650,"-2"3"-9091,-17 23 909,-42 45 0,53-62-2334,-1-1-1,0 0 1,0-1 0,-1 0-1,0 0 1,0-1 0,-1-1-1,-19 8 1,30-12-248,-1-1 0,1 0 0,-1 1 0,1-1-1,-1 0 1,0 0 0,1 1 0,-1-1 0,0 0 0,1 0 0,-1 0 0,0 0-1,1 0 1,-1 0 0,0 0 0,1 0 0,-1 0 0,0 0 0,1 0 0,-1 0-1,0-1 1,1 1 0,-1 0 0,1 0 0,-1-1 0,0 1 0,1 0-1,-1-1 1,1 1 0,-1-1 0,1 1 0,-1-1 0,1 1 0,-1-1 0,1 1-1,0-1 1,-1 1 0,1-1 0,0 1 0,-1-1 0,1 0 0,0 1-1,-1-2 1,4-32-6048,10 0 888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5.0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437 133 4100,'0'0'14841,"0"-10"-13363,0-4-1019,-6-34 1164,5 45-1506,0 0-1,-1 0 0,0 0 0,1 0 1,-1 0-1,0 0 0,0 1 0,-1-1 1,1 1-1,0 0 0,-1-1 1,0 1-1,1 0 0,-1 1 0,0-1 1,0 0-1,0 1 0,0 0 1,0-1-1,0 1 0,0 0 0,-4 0 1,-6-2-17,0 0 0,0 1 1,0 0-1,-17 1 1,23 1-91,0 0 1,0 0-1,0 1 1,0-1 0,0 2-1,0-1 1,0 1-1,0 0 1,0 1 0,1-1-1,-12 7 1,14-6 11,0 1 1,0 0-1,0 0 0,1 0 1,-1 0-1,1 0 0,0 1 1,0 0-1,1-1 0,-1 1 1,1 0-1,0 0 0,0 0 1,1 1-1,-1-1 0,0 8 1,-1 9-21,0 0 1,1 0-1,2 1 1,0-1 0,6 40-1,31 104 17,-1-9 22,-34-143-29,0 0 1,-1 1 0,0-1 0,-1 0-1,-3 23 1,3-34 16,-1 0-1,1 0 1,-1 0-1,0 0 1,0-1 0,0 1-1,0 0 1,0 0-1,-1-1 1,1 1-1,-1-1 1,0 1 0,0-1-1,0 0 1,0 0-1,0 0 1,0 0 0,-1 0-1,1 0 1,0 0-1,-1-1 1,0 1-1,1-1 1,-1 0 0,0 0-1,0 0 1,1 0-1,-1 0 1,0-1-1,0 1 1,0-1 0,-3 0-1,-3 1-82,1-1-1,-1 0 1,1 0 0,-1-1 0,1 0-1,0-1 1,-1 0 0,1 0-1,0-1 1,-12-5 0,17 6-250,0 0 0,-1 0 1,1-1-1,0 1 1,0-1-1,1 0 0,-1 0 1,0 0-1,1 0 1,-3-4-1,3 2-564,0 1 0,0-1 0,0 0 0,0 0 0,1 0 0,-1-1 0,2 1-1,-2-10 1,1-20-7038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0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8264,'0'0'10394,"1"24"-9231,1-5-879,0 19 383,2 0 0,12 48 0,1-10 83,-3-11 151,44 120 0,-58-185-927,0 1-1,0-1 1,0 0-1,0 0 1,0 1-1,0-1 1,0 0-1,0 0 1,0 0-1,0 1 1,0-1-1,0 0 1,0 0 0,0 0-1,1 1 1,-1-1-1,0 0 1,0 0-1,0 0 1,0 0-1,0 0 1,1 1-1,-1-1 1,0 0-1,0 0 1,0 0 0,1 0-1,-1 0 1,0 0-1,0 0 1,0 0-1,1 0 1,-1 0-1,0 1 1,0-1-1,0 0 1,1 0 0,-1 0-1,0 0 1,0-1-1,1 1 1,-1 0-1,0 0 1,0 0-1,0 0 1,1 0-1,-1 0 1,0 0-1,0 0 1,0 0 0,1 0-1,-1-1 1,0 1-1,10-17-767,9-42-73,-12 36 188,-4 12 397,1-1-10,0 0 0,0 0 0,1 0 0,0 1 0,1-1 0,1 1 0,0 1 1,10-14-1,-16 24 313,-1-1 1,0 1 0,1-1-1,-1 1 1,1-1 0,-1 1-1,1 0 1,-1-1 0,1 1-1,-1 0 1,1-1 0,-1 1-1,1 0 1,-1 0 0,1 0-1,0-1 1,-1 1 0,1 0-1,-1 0 1,1 0 0,0 0-1,-1 0 1,1 0 0,-1 0 0,1 0-1,-1 0 1,1 1 0,0-1-1,-1 0 1,1 0 0,-1 0-1,1 1 1,0 0 0,10 21 931,-3 38 682,-8-54-1490,1 60 1170,-2-46-1127,1-1-1,0 1 1,7 36 0,-6-55-324,-1 0-1,0 0 1,1 0 0,-1 0 0,0 0 0,1 0 0,-1 0 0,1 0 0,-1 0 0,1 0 0,0 0 0,-1 0 0,1 0 0,0-1-1,0 1 1,0 0 0,0 0 0,0-1 0,-1 1 0,1-1 0,0 1 0,0-1 0,0 1 0,1-1 0,-1 0 0,0 1 0,0-1-1,0 0 1,0 0 0,0 0 0,0 0 0,0 0 0,0 0 0,1 0 0,-1 0 0,2-1 0,1 0-635,0 0 0,0 0 0,0 0 0,0-1 0,-1 0 0,1 0 0,0 0 0,5-4 0,17-17-4301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0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5 3940,'0'0'12513,"-12"-1"-10901,5 0-1390,5 0-153,-1 1 1,0-1-1,0 1 1,0 0-1,0 0 1,1 0-1,-1 0 1,0 0-1,0 1 1,0-1-1,0 1 1,1 0-1,-1-1 1,0 1-1,1 1 1,-1-1-1,0 0 1,1 1-1,0-1 1,-1 1-1,1 0 1,0 0-1,0-1 0,0 2 1,0-1-1,0 0 1,-2 4-1,-5 11 368,1 1 0,0-1 0,2 2-1,0-1 1,1 1 0,1-1-1,0 1 1,2 0 0,-1 33-1,4-51-457,-1 0 0,1 0 0,-1-1 0,1 1 0,-1 0 1,1 0-1,-1-1 0,1 1 0,0 0 0,0-1 0,-1 1 0,1-1 0,0 1 0,0 0 0,-1-1 0,1 0 0,0 1 0,0-1 0,0 0 0,0 1 0,0-1 0,0 0 0,0 0 0,0 0 0,0 0 0,-1 0 0,1 0 0,0 0 1,0 0-1,0 0 0,0 0 0,0 0 0,0-1 0,0 1 0,0 0 0,1-1 0,38-12-1195,-29 3 947,0 0-1,0-1 1,-1 0 0,-1-1-1,0 0 1,0-1 0,-1 1-1,-1-1 1,0-1 0,8-24-1,-9 48 3277,11 57-2314,-15-57-732,-1 1 40,1-1 0,1 1 1,0 0-1,0-1 0,6 14 1,-8-23-186,0 1 1,0-1 0,0 1 0,0-1 0,0 0-1,0 1 1,0-1 0,0 0 0,0 0-1,1 0 1,-1 0 0,0 0 0,1 0 0,-1 0-1,1-1 1,-1 1 0,3 0 0,-2 0-277,1-1 0,-1 0-1,0-1 1,0 1 0,0 0 0,0 0 0,0-1 0,0 0 0,0 1 0,0-1 0,0 0-1,0 0 1,0 0 0,-1 0 0,1 0 0,0 0 0,3-3 0,19-21-5124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04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4548,'0'0'13843,"-1"21"-12167,-2 68 577,3 0 0,14 91-1,-12-164-2296,18 81 610,-18-90-765,0 0 0,0 0 0,1-1-1,0 1 1,0-1 0,0 0 0,1 0 0,0 0 0,0 0-1,1-1 1,4 6 0,6-3-2542,10-5-5649,-11-3 1675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0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10474,'0'0'9310,"0"26"-7719,0 180 1292,-1-123-1933,2 91 356,0-152-1334,2-1 1,0-1 0,2 1 0,0 0-1,15 38 1,-1-29-2783,-17-29 2205,-1 0 0,1 1-1,0-1 1,-1-1 0,1 1 0,0 0 0,-1 0 0,1 0 0,0-1 0,0 1 0,0-1 0,0 0 0,-1 1 0,1-1 0,4 0-1,12 0-6494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0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9193,'0'0'9972,"0"19"-8098,-2 204 2556,2-220-4419,0-1 0,0 0 0,0 0-1,0 1 1,0-1 0,1 0 0,-1 1 0,1-1-1,-1 0 1,1 0 0,0 0 0,0 0-1,0 0 1,0 0 0,0 0 0,0 0-1,1 0 1,-1 0 0,1 0 0,-1-1-1,1 1 1,3 2 0,-1-3-55,-1 1 0,1-1 0,0 0 0,0 0-1,0 0 1,0 0 0,0-1 0,0 1 0,0-1 0,0 0 0,0-1 0,5 0 0,-6 1-2,0-1-1,0 0 1,-1 0 0,1 0-1,-1 0 1,1-1 0,-1 1 0,1 0-1,-1-1 1,0 0 0,1 0 0,-1 0-1,0 0 1,0 0 0,-1 0-1,1 0 1,0 0 0,-1-1 0,1 1-1,-1-1 1,0 1 0,0-1-1,0 0 1,0 1 0,0-1 0,0 0-1,0-5 1,2-10-65,-1 1-1,-1-1 1,-1-22 0,0 26 15,0 9 92,-1 0 0,1 1 0,-1-1-1,0 0 1,-1 1 0,1-1 0,-1 1 0,1-1-1,-1 1 1,0 0 0,-4-6 0,4 8 13,1 1-1,0-1 1,-1 0 0,1 1 0,-1-1 0,1 1 0,-1-1 0,0 1-1,1 0 1,-1-1 0,0 1 0,0 0 0,0 0 0,0 1 0,0-1 0,0 0-1,0 1 1,0-1 0,-1 1 0,1-1 0,0 1 0,0 0 0,0 0-1,-1 0 1,1 0 0,0 1 0,-2 0 0,3-1-21,0 1-1,0 0 1,0 0 0,0 0 0,0 0-1,0-1 1,1 1 0,-1 0 0,0 1-1,1-1 1,-1 0 0,1 0 0,-1 0-1,1 0 1,-1 0 0,1 0 0,0 1-1,0-1 1,0 0 0,-1 0 0,1 1-1,1 0 1,-2 34-1072,1-30 501,0-4 248,0-1-1,0 1 0,0-1 0,0 1 0,1-1 0,-1 1 0,0-1 0,1 1 1,0-1-1,-1 1 0,1-1 0,0 0 0,-1 1 0,1-1 0,0 0 0,0 0 1,0 1-1,0-1 0,1 0 0,-1 0 0,0 0 0,0 0 0,0 0 0,1-1 1,-1 1-1,1 0 0,-1-1 0,1 1 0,-1-1 0,0 1 0,1-1 0,0 1 1,-1-1-1,1 0 0,1 0 0,27 3-7143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0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3972,'0'0'14995,"0"7"-13431,0 13-688,2 0 0,0 0 0,8 30 0,-8-42-745,0-1 0,0 1 1,1-1-1,0 1 0,0-1 1,1 0-1,0 0 0,0-1 0,0 1 1,1-1-1,0 0 0,11 11 1,-15-17-143,0 1 0,0 0 0,0-1 1,0 1-1,0 0 0,0-1 0,0 1 1,1-1-1,-1 0 0,0 1 1,0-1-1,0 0 0,0 0 0,0 0 1,1 0-1,-1 1 0,0-2 0,0 1 1,0 0-1,0 0 0,1 0 0,-1-1 1,0 1-1,0 0 0,0-1 0,0 1 1,0-1-1,0 1 0,0-1 0,0 0 1,0 1-1,0-1 0,0 0 0,0 0 1,0 0-1,-1 1 0,1-1 0,0 0 1,-1 0-1,1 0 0,0 0 0,-1 0 1,1-1-1,-1 1 0,0 0 0,1 0 1,-1 0-1,0 0 0,0-2 0,4-10-115,0 0-1,-2 0 1,3-20-1,-4 22 82,3-27-206,0-43 0,-3 81 255,-1 0 0,1 0 1,-1 0-1,1 0 0,-1 0 0,1 0 1,-1 0-1,1 0 0,-1 0 0,1 0 1,-1 0-1,1 0 0,-1 1 1,1-1-1,-1 0 0,1 0 0,-1 0 1,1 1-1,-1-1 0,0 0 0,1 1 1,-1-1-1,0 0 0,1 1 0,-1-1 1,0 1-1,1-1 0,-1 0 0,0 1 1,0-1-1,1 1 0,-1-1 1,0 1-1,0-1 0,0 1 0,16 18 286,-12-12-203,37 48 240,-39-53-321,1 1 0,-1 0-1,1-1 1,0 0 0,-1 1 0,1-1 0,0 0-1,0-1 1,0 1 0,1 0 0,-1-1-1,0 0 1,1 1 0,-1-2 0,1 1 0,4 1-1,-7-3 10,0 1-1,1-1 1,-1 1-1,0-1 1,0 1-1,0-1 1,1 0-1,-1 1 0,0-1 1,0 0-1,0 0 1,0 0-1,0 0 1,0 0-1,0 0 0,-1 0 1,1 0-1,0 0 1,-1 0-1,1-1 1,0 1-1,-1 0 1,0 0-1,1-1 0,-1 1 1,0 0-1,1-2 1,6-44 192,-6 39-194,2-115-2611,-3 88-4589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2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74 993,'0'0'5408,"0"-6"-4842,0 1-306,0-33 374,0 38-432,0-1-1,0 0 0,0 0 0,0 0 0,0 0 0,0 0 0,0 0 0,0 0 0,0 0 0,-1 0 0,1 0 0,0 0 0,-1 0 0,1 0 0,-1 1 0,1-1 0,-1 0 0,1 0 0,-1 0 0,0 1 0,1-1 0,-1 0 0,0 1 0,1-1 0,-1 1 0,0-1 0,0 1 0,0-1 0,0 1 0,-1-1 0,1 4-146,-1 1 0,1 0 0,0-1-1,1 1 1,-1 0 0,0 0 0,1 0 0,0 0-1,0-1 1,1 9 0,-1-8 20,18 469 870,1-255-745,-15 336 1,-6-529-49,0 7-2653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2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6054,'0'0'5931,"-1"3"-5077,-8 23-369,3-1 0,0 1 0,-5 48 0,4 86 333,6-131-656,17 848 1545,-10-719-1423,-3 23 925,-3-104-3060,-1 3-7586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2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8232,'0'0'5829,"0"24"-5001,-1 357 1322,3 506 440,22-477-2097,-5-132-1199,-19-275 6,2 15 114,0-15-2421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25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9353,'0'0'4319,"1"19"-3353,9 719 5239,-8-211-4541,3-287-1888,7 359 1958,-9-403-4341,-2-4-3471,-1-216 1433,0-15-693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5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7271,'0'0'14349,"102"9"-13227,-63-1-546,5-3-448,1-1-128,1 0-32,3-4-769,-1 0-2530,4 3-2434,-5-1-4197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2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9673,'0'0'4586,"3"29"-3470,12 460 3256,-29 371-2193,2 287 590,24-777-11956,-12-398 5279,0-14-357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2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9865,'0'0'2451,"5"27"-1688,38 408 4191,0 1318 2025,-42-1720-6874,3 591-196,-12-570-5035,6-43 2768,-1 9-3941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2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8904,'0'0'1207,"-3"23"-892,-13 511 4046,16-454-3800,55 1607 6133,-31-1386-5776,11 309-2380,-35-541-3177,0-41-3775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2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11050,'0'0'1031,"-1"36"-711,-18 551 2707,77 1122 5530,53-750-7590,-105-904-993,-2-18-334,1 1-1,1-1 0,23 70 1,-29-106 170,0 0 1,0-1-1,0 1 1,0 0-1,0-1 1,0 1-1,0 0 1,1-1-1,-1 1 1,0 0-1,0-1 1,1 1-1,-1-1 1,0 1-1,1 0 1,-1-1-1,0 1 1,1-1 0,-1 1-1,1-1 1,-1 1-1,1-1 1,-1 0-1,1 1 1,0-1-1,-1 0 1,1 1-1,-1-1 1,1 0-1,0 0 1,-1 1-1,1-1 1,0 0-1,-1 0 1,1 0-1,0 0 1,1 0 0,-1-1-457,0-1 1,1 0 0,-1 1 0,0-1 0,0 0-1,0 1 1,0-1 0,-1 0 0,1 0 0,0 0 0,0-4-1,10-37-6710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2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12011,'0'0'2824,"-1"31"-2162,-17 501 5002,1 1000-640,29-1183-5227,72 438 0,-84-787 42,0 0 0,0 0 0,0 1 0,0-1-1,0 0 1,0 0 0,0 1 0,0-1 0,0 0 0,0 1 0,0-1 0,0 0-1,0 0 1,0 1 0,0-1 0,1 0 0,-1 0 0,0 0 0,0 1 0,0-1-1,0 0 1,1 0 0,-1 0 0,0 1 0,0-1 0,0 0 0,1 0 0,-1 0-1,0 0 1,0 0 0,1 1 0,-1-1 0,0 0 0,0 0 0,1 0 0,-1 0-1,0 0 1,0 0 0,1 0 0,-1 0 0,0 0 0,0 0 0,1 0 0,-1 0-1,9-11-8506,-2-19-1192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28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11627,'0'0'2562,"10"155"-1505,-10-11 1666,0 38-353,0 36-352,-12 15-256,8-9-225,4-15-736,0-36-353,16-29-351,3-29-97,0-16-65,-5-11-1088,-3-16-832,-7-8-1603,-4-8-1377,-4-8-4419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38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4 7335,'0'0'10495,"-8"-3"-3347,8 274-5119,0-270-1992,21-3-304,-4-2 24,0 0-1,0-1 0,18-8 0,31-9-9174,-45 18 1362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38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32 6630,'0'0'11750,"-10"-11"-6225,18 7-5735,0 1-1,-1 0 1,1 1-1,0 0 1,1 0-1,-1 1 0,0 0 1,15 0-1,-10 0-1775,25 1-8178,-21 0 1713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39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5637,'0'0'12044,"11"0"-11404,3-4-576,7-1-64,2-3-32,-1-1-1697,3 0-1987,-2 3-2305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39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5 96,'0'0'11798,"-20"-5"977,16 137-11469,2 69-968,6-185-287,-3-15-256,-1-1 1,0 0-1,1 1 1,-1-1-1,0 1 1,1-1-1,-1 0 1,1 1-1,-1-1 1,1 0-1,-1 1 1,1-1-1,-1 0 1,1 0-1,-1 0 1,1 1-1,-1-1 1,1 0-1,-1 0 1,1 0-1,0 0 1,-1 0-1,1 0 1,-1 0-1,1 0 1,-1 0-1,2-1 1,0 1-569,-1-1 0,1 0 0,0 0 0,0 0 0,0 0 0,-1 0 0,1 0 0,0 0 0,-1-1 0,1 1 0,-1-1 0,0 1 0,1-1 0,1-3 0,7-16-8142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5.6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132 0 7879,'0'0'13693,"-5"1"-12070,-1 2-1489,0 0 0,1 0 0,-1 1 1,1-1-1,0 1 0,0 0 0,0 0 0,0 1 0,1 0 0,0 0 0,0 0 0,0 0 0,1 0 0,0 1 0,0-1 0,0 1 1,0 0-1,-1 8 0,-6 10 270,2 0 0,1 1 0,-5 37 0,9-48-283,1 1 1,1-1-1,0 0 0,1 0 0,1 1 0,0-1 0,1 0 0,3 14 1,-2-21-247,-1-1 0,1 1 0,0-1 0,0 0 0,1 0 1,-1 0-1,2-1 0,-1 1 0,0-1 0,1 0 1,0 0-1,0-1 0,1 0 0,-1 1 0,1-2 0,0 1 1,0-1-1,10 5 0,-4-4-1752,0 0 1,1 0-1,-1-1 0,1 0 0,0-1 1,-1-1-1,1 0 0,14-1 0,22 0-6701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39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27 4997,'0'0'14782,"-2"4"-13368,-1 6-1201,0-1 0,1 1 0,0-1 0,0 1 0,1 0 0,0 0 0,1 0 0,1 10 0,-1-7 0,1-11-225,-1-1-1,0 0 0,1 1 0,-1-1 0,1 0 0,-1 0 0,1 0 0,0 1 1,0-1-1,-1 0 0,1 0 0,0 0 0,0 0 0,0 0 0,0 0 0,0 0 1,0-1-1,0 1 0,1 0 0,-1 0 0,0-1 0,0 1 0,1-1 1,-1 1-1,0-1 0,1 0 0,-1 1 0,0-1 0,1 0 0,-1 0 0,0 0 1,3 0-1,-3 0-65,1 0 0,0 0 1,0 1-1,0-2 0,0 1 0,0 0 1,0 0-1,0-1 0,0 1 0,-1-1 1,1 1-1,0-1 0,0 0 1,-1 1-1,1-1 0,0 0 0,-1 0 1,1-1-1,-1 1 0,1 0 0,-1 0 1,0-1-1,3-2 0,-2-4 51,1 1 1,-1-1-1,-1 0 0,0 0 1,0 0-1,0 1 0,-1-1 0,0 0 1,-1 0-1,-2-12 0,3 17 27,-1 0 0,0-1 0,0 1 0,0 0 0,0 0 0,-1 0 1,1 0-1,-1 0 0,0 1 0,0-1 0,0 0 0,-3-3 0,4 5-37,-1 0 0,0 0-1,1 0 1,-1 0 0,0 0 0,1 0 0,-1 1 0,0-1 0,0 1-1,0-1 1,0 1 0,0 0 0,0-1 0,0 1 0,0 0-1,1 0 1,-1 0 0,0 1 0,0-1 0,0 0 0,0 1 0,-3 0-1,2 21-3660,5-14-387,3 1-714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40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8 7335,'0'0'10885,"-2"9"-10004,-5 32 579,-4 83 0,13-124-1562,-1 0 0,1 0-1,0 0 1,0 0 0,0 0 0,0 0 0,0 0 0,-1 0 0,1-1-1,0 1 1,0-1 0,0 1 0,-1-1 0,3-1 0,-1-1 24,1 0 1,-1 0-1,-1 0 1,1 0-1,0-1 1,-1 1-1,0-1 1,1 1-1,-2-1 1,1 0-1,0 0 1,-1 0-1,1 0 1,-1 0-1,0-5 1,1-2 65,0 1 1,-2-1 0,1 0-1,-1 0 1,-2-10 0,2 19 18,0 0-1,-1 1 1,1-1 0,-1 0 0,1 0 0,-1 1-1,0-1 1,0 1 0,0-1 0,0 1 0,0-1-1,0 1 1,0 0 0,-1-1 0,1 1 0,0 0-1,-1 0 1,1 0 0,-1 0 0,1 0 0,-1 0-1,1 0 1,-1 0 0,0 1 0,1-1 0,-1 1-1,-2-1 1,-50-4-1739,51 5 1395,-5 3-2407,5 13-2397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41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3651,'4'-5'19598,"-4"197"-15781,26-192-3881,-18-1-97,-1 0 1,0 0 0,1 0 0,-1-1 0,0 0 0,0-1 0,0 0-1,0 0 1,-1 0 0,1-1 0,8-5 0,36-18-7426,-32 23 1399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41.3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9321,'0'0'11819,"13"-6"-11210,-1 3-481,0 1-128,-1 0 0,-1 0-801,-4 2-1377,1 0-1281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41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4004,'6'112'11691,"-1"-112"-11243,11-4-31,1-5-417,-1-1-64,7-3-1698,0 4-3523,2 2-737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41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0 6054,'0'0'14184,"-6"6"-12978,2-2-1047,0 2 0,1-1-1,-1 0 1,1 1 0,0 0-1,1-1 1,-1 1 0,1 0-1,0 0 1,1 1 0,-1-1-1,1 0 1,1 0 0,-1 1-1,1-1 1,0 1 0,2 10-1,-2-16-167,1 1-1,0-1 0,-1 1 0,1-1 1,0 1-1,0-1 0,0 0 1,0 1-1,0-1 0,1 0 1,-1 0-1,0 0 0,1 0 0,-1 0 1,0 0-1,1 0 0,-1 0 1,1-1-1,0 1 0,-1 0 0,1-1 1,-1 0-1,1 1 0,2-1 1,49 9-232,-40-7 142,-11-2 123,0 0 0,0 0 0,1 1 0,-1-1 0,0 1 0,0-1 0,0 1 0,1 0 0,-1 0 0,0 0 0,0 0 0,0 0 0,-1 0 0,1 1 0,0-1 0,0 1 0,-1-1 0,1 1 0,-1 0 0,2 1 0,-2-1 39,-1 0 0,0 0 0,0 0 0,0 0 1,0-1-1,0 1 0,-1 0 0,1 0 1,-1 0-1,1 0 0,-1-1 0,1 1 0,-1 0 1,0-1-1,0 1 0,0 0 0,0-1 1,0 1-1,0-1 0,0 0 0,-1 1 0,1-1 1,0 0-1,-1 0 0,1 0 0,-3 1 1,-11 12 214,-2-2 0,0 0 0,-20 11 0,-13-1-1519,3-13-4892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42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 2562,'0'0'14895,"11"0"-14826,104-12-998,49-4 3903,-165 21-2681,0 0 0,0 0 1,-1 0-1,1-1 0,-1 1 1,0 0-1,-1-1 1,-3 6-1,-6 12-40,5-3-32,0 0 0,2 0 0,0 1-1,1 0 1,1 0 0,1 0 0,0 22 0,2-41-266,1 0-1,-1 0 1,0-1 0,1 1-1,-1 0 1,1 0 0,-1 0 0,1-1-1,-1 1 1,1 0 0,0-1-1,-1 1 1,1 0 0,0-1 0,0 1-1,-1-1 1,1 1 0,0-1-1,0 1 1,0-1 0,0 0 0,0 1-1,-1-1 1,1 0 0,0 0-1,0 0 1,0 1 0,0-1 0,0 0-1,0 0 1,0-1 0,0 1-1,0 0 1,0 0 0,0 0 0,0-1-1,-1 1 1,3-1 0,-1 1-104,1 0 0,-1-1 0,0 1 0,1-1 1,-1 0-1,1 0 0,-1 0 0,0 0 0,0 0 1,1-1-1,-1 1 0,0 0 0,0-1 0,3-3 0,0-8 58,-1 1-1,0-1 1,-1 0-1,-1 0 0,0 0 1,-1-1-1,0 1 1,-1 0-1,-2-24 0,1-1 128,1 39-17,0-1 0,0 1 1,0-1-1,0 1 0,0-1 1,-1 1-1,1-1 0,0 0 1,0 1-1,0-1 0,-1 1 1,1-1-1,0 1 0,0-1 1,-1 0-1,1 1 0,0-1 1,-1 0-1,1 1 0,0-1 1,-1 0-1,1 1 0,-1-1 1,1 0-1,-1 0 1,1 0-1,0 1 0,-1-1 1,1 0-1,-1 0 0,1 0 1,-1 0-1,1 0 0,-1 0 1,1 0-1,-1 0 0,1 0 1,-1 0-1,1 0 0,-1 0 1,1 0-1,-1 0 0,1 0 1,-1-1-1,1 1 0,0 0 1,-1 0-1,1 0 0,-1-1 1,1 1-1,-1 0 0,1-1 1,0 1-1,-1 0 0,1-1 1,0 1-1,0-1 0,-1 1 1,1 0-1,0-1 0,0 1 1,-1-1-1,1 1 0,0-1 1,0 1-1,0-1 0,0 1 1,0-2-1,-3 20-582,3-17 248,1-1 0,-1 1 1,0 0-1,1 0 1,-1 0-1,0-1 1,1 1-1,-1 0 0,1-1 1,0 1-1,-1 0 1,1-1-1,-1 1 1,1-1-1,0 1 0,0-1 1,-1 1-1,1-1 1,0 1-1,0-1 1,-1 0-1,1 1 0,0-1 1,0 0-1,0 0 1,0 0-1,-1 1 1,1-1-1,0 0 0,0 0 1,0 0-1,0 0 1,0-1-1,1 1 1,17 0-6044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42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2018,'0'0'14536,"0"9"-13447,1 108 1153,0-115-2239,-1-1 0,0 0 0,1 1 0,-1-1 0,1 0 0,0 1 0,0-1-1,-1 0 1,1 0 0,0 0 0,0 0 0,0 0 0,0 1 0,0-2-1,0 1 1,0 0 0,1 0 0,-1 0 0,0 0 0,0-1 0,3 2 0,-4-2-7,1 0 1,0 0 0,0 1 0,-1-1 0,1 0-1,0 0 1,0 0 0,-1 0 0,1 1 0,0-1 0,0 0-1,-1 0 1,1-1 0,0 1 0,0 0 0,-1 0-1,1 0 1,0 0 0,0-1 0,-1 1 0,1 0 0,0-1-1,-1 1 1,1-1 0,0 1 0,-1 0 0,1-1 0,-1 0-1,1 1 1,-1-1 0,1 1 0,-1-1 0,1 0-1,-1 1 1,1-1 0,-1 0 0,0 1 0,0-1 0,1-1-1,4-17 140,0-1 0,2-26 0,-5 9-2380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43.2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7815,'0'0'13474,"0"11"-12363,0 213 2204,45-226-3587,4-12 41,-12 4-2209,2 3-4199,-12 7-1422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43.7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10090,'0'0'9448,"34"-19"-9448,-22 15-32,-2 2-800,-1 2-1058,-3 0-1537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5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0 4516,'0'0'14088,"0"3"-12203,-2 6-1494,0 0 0,-1-1 0,0 1 0,-1 0 0,0-1 0,0 0 0,-1 0 0,0 0 0,-6 7 0,-12 22 546,-16 37 203,-34 88-1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44.0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8232,'25'80'5509,"-18"-80"-5509,9-11-64,7-4-1890,4 0-3555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44.3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8264,'0'0'12972,"-2"125"-11947,2-93-673,0-6-223,0-2-129,0-5-353,4-6-1537,4-6-1985,5 1-1506,3-6-3268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44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0 9673,'0'0'13314,"-6"15"-12422,3-9-851,-4 8 164,1 0 1,1 1 0,0 0 0,1 0-1,1 0 1,0 0 0,-1 21 0,5-35-263,-1 0 0,0-1 0,1 1 1,-1 0-1,1 0 0,-1-1 1,1 1-1,-1 0 0,1-1 0,0 1 1,-1 0-1,1-1 0,0 1 1,-1-1-1,1 1 0,0-1 0,0 0 1,0 1-1,-1-1 0,1 0 1,0 1-1,0-1 0,0 0 0,0 0 1,-1 0-1,1 0 0,0 0 1,0 0-1,0 0 0,0 0 0,0 0 1,0 0-1,-1 0 0,1-1 1,0 1-1,0 0 0,0-1 0,1 0 1,2 0-167,0 1 0,0-2 1,0 1-1,0 0 0,0-1 1,-1 0-1,7-3 0,-6 1 178,0 0 0,0 0 0,0 0 0,-1 0 0,1-1 0,-1 0 0,0 0 0,0 0-1,-1 0 1,1 0 0,-1 0 0,0 0 0,-1-1 0,1 1 0,-1-1 0,0 0 0,-1 1-1,1-1 1,-1-5 0,-9 2 2087,-4 8-4310,30 7-7136,-12-6 8533,64-1-7072,-46-3 9290,-2-4 3338,-19 18 2276,1 34-4382,-3-15-1263,0-15-886,0-1-1,0 1 0,1 0 0,1-1 1,4 16-1,-6-28-438,1 0-1,-1 0 1,0 0 0,1 0 0,-1 0-1,0 0 1,1 0 0,-1 0 0,1 0-1,-1 0 1,1 0 0,0 0 0,-1-1 0,1 1-1,0 0 1,0 0 0,0-1 0,-1 1-1,1-1 1,0 1 0,0-1 0,0 1-1,0-1 1,0 1 0,0-1 0,0 0-1,0 1 1,0-1 0,0 0 0,0 0-1,0 0 1,0 0 0,0 0 0,0 0 0,0 0-1,0 0 1,0-1 0,0 1 0,0 0-1,0 0 1,2-1 0,-1-1-42,1 1 0,-1 0 0,1-1 1,-1 0-1,0 0 0,0 1 0,0-1 0,0-1 0,0 1 0,0 0 1,0 0-1,-1-1 0,3-2 0,-2-2 185,1 0 0,-1-1-1,0 1 1,0-1 0,-1 1 0,0-1 0,0-14-1,-2 14 705,-3 9-513,-9 40-2691,9-18-2957,2-4-5871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32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1 4933,'0'0'7057,"-2"9"-6587,-6 32 282,1 1-1,3 0 1,2 74 0,0-33-86,-26 499 2493,-8 340-1375,37-710-1392,-20 625-202,-1-613-213,-10 0 0,-65 246-1,78-405 39,3-1 0,3 2-1,-5 132 1,16-43 132,27 201 0,66 224 1107,-88-542-1251,19 64 0,-19-94-1631,-3-17-2302,-1-18-1237,-3-12-871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33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3363,'0'0'7527,"-2"25"-6907,-3 32 232,2 1 0,7 86 1,50 238 3053,-14-123-2383,49 490 107,1 9-697,41-5-117,-122-711-774,70 356 301,-64-300-405,-5 2-1,-3 105 0,-9-183-857,-1 1-1,-2 0 0,0-1 0,-1 0 0,-16 39 0,4-12-3969,9-19-784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35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0 2338,'0'0'8542,"-2"0"-7613,0 0 1,0 0 0,0 0-1,0 0 1,0 1-1,0-1 1,0 0 0,0 1-1,0 0 1,1-1 0,-1 1-1,0 0 1,-2 1 0,-1 19-883,0 1 1,2-1-1,0 1 1,1 0 0,2 0-1,2 33 1,-1-2 19,-1-41-33,1-1-1,-1 0 1,2 0 0,-1 0-1,1 0 1,1 0-1,0-1 1,1 1 0,6 12-1,21-23-134,-19-1 134,-1 0 0,1-1 0,0-1 0,-1 0 0,0-1 0,13-5 0,17-16-2728,-37 21 1484,-1 1 1,1-1-1,0 0 0,-1 0 1,0 0-1,5-9 1,2-7-4150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35.5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5637,'0'0'15343,"-6"128"-14414,6-89-353,0-5-255,0-6-289,2-6-32,2-3-96,0-2-1058,2-4-1568,-2 3-1474,5 3-3171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36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3 3651,'0'0'13282,"-4"-1"-11547,3 1-1649,0 0 0,1 0 0,-1-1 0,0 1 0,0 0-1,0 0 1,1 0 0,-1 0 0,0 0 0,0 0 0,0 0-1,1 0 1,-1 0 0,0 0 0,0 1 0,0-1 0,1 0-1,-1 0 1,0 1 0,0-1 0,1 0 0,-1 1 0,0-1 0,1 1-1,-1-1 1,0 1 0,1 0 0,-1-1 0,1 1 0,-1-1-1,1 1 1,-1 0 0,1 0 0,0-1 0,-1 2 0,-3 39 1592,4-35-1834,0 12 378,0 3 42,0 0 0,1 0 1,1 0-1,7 28 0,-8-44-251,0 0 0,1 0 0,0 0 0,0-1 0,0 1 1,0-1-1,1 1 0,0-1 0,0 0 0,0 0 0,0 0 0,1 0 0,-1-1 0,1 1 0,0-1 1,0 0-1,1 0 0,-1 0 0,0-1 0,1 1 0,0-1 0,-1 0 0,10 2 0,-8-3-49,0 1-1,-1-1 0,1 0 1,0-1-1,0 0 1,0 0-1,0 0 0,-1 0 1,1-1-1,0 0 0,0 0 1,-1-1-1,7-2 0,22-16-3639,1-9-6847,-22 19 2884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36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61 2402,'0'0'13181,"-2"-5"-12642,0 3-475,1 0 1,0 0-1,0-1 0,0 1 0,0 0 1,0-1-1,1 1 0,-1-1 1,1 1-1,0-1 0,0 1 1,-1-1-1,1 1 0,1-4 1,0 5-32,-1 0 1,1 0-1,0 0 1,-1 0 0,1 0-1,0 0 1,0 0-1,0 0 1,0 0 0,0 0-1,0 0 1,0 1-1,0-1 1,0 0 0,0 1-1,0-1 1,1 1-1,-1-1 1,0 1 0,0 0-1,1 0 1,-1-1-1,0 1 1,0 0 0,1 0-1,-1 0 1,0 0-1,1 0 1,-1 1 0,0-1-1,0 0 1,1 1-1,-1-1 1,2 1 0,-1 0 11,-1 0 0,0-1 0,1 1 0,-1 0 0,1 0 0,-1 0 0,0 0 0,0 0 0,0 0 0,0 0 0,1 1 0,-1-1 0,-1 0 0,1 1 0,0-1 0,0 1 0,0-1 0,-1 1 0,1-1 0,-1 1 0,1-1 0,-1 1 0,0-1 0,0 1 0,1 0 0,-1 1 0,1 53 740,-1-44-698,0-1-9,-4 55 118,3-62-156,1 1-1,-1-1 0,-1 0 0,1 0 0,-1 0 0,1 0 0,-1-1 0,0 1 0,-1 0 1,1-1-1,-1 1 0,1-1 0,-5 4 0,15-14-312,1 0 0,0 1-1,0 0 1,0 0 0,15-5 0,-10 5-713,-1 2-1,1 0 1,0 0 0,0 2 0,0-1-1,0 2 1,19-1 0,7 2-4251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36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3812,'0'0'12646,"-1"0"-12528,1 0 0,0 0 1,-1-1-1,1 1 0,0 0 0,-1 0 0,1 0 0,0 0 0,-1 0 0,1 0 0,0 0 0,-1 1 0,1-1 1,-1 0-1,1 0 0,0 0 0,-1 0 0,1 0 0,0 0 0,-1 1 0,1-1 0,0 0 0,0 0 0,-1 1 1,1-1-1,0 0 0,0 0 0,-1 1 0,1-1 0,0 0 0,0 0 0,-1 1 0,1 31 562,1 0 0,2 0 1,1 0-1,13 51 0,-5-31-392,-10-37-140,1-1 1,1 0-1,0-1 1,11 25-1,-15-37-166,1-1 1,0 1-1,0-1 0,0 1 1,0-1-1,0 1 0,0-1 1,0 0-1,0 1 0,0-1 0,0 0 1,0 0-1,0 0 0,0 1 1,0-1-1,0 0 0,0-1 1,0 1-1,0 0 0,0 0 1,0 0-1,0 0 0,0-1 0,0 1 1,0-1-1,2 0 0,25-13-267,18-26-1682,-4-5-3651,-21 22 1101,-2 2-1767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6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8584,'0'0'14403,"11"13"-12465,4 3-1442,1-1 0,0-1 1,1-1-1,0 0 0,1-1 0,1-1 0,34 15 1,46 8-3999,7-12-9933,-83-19 5577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37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1 1089,'0'0'15193,"-1"-1"-15109,0 1 0,1 0 0,-1 0 0,0 0 0,0 0-1,0 0 1,1 1 0,-1-1 0,0 0 0,0 0 0,1 0 0,-1 1 0,0-1 0,0 0-1,1 1 1,-1-1 0,0 1 0,1-1 0,-1 1 0,-1 0 0,1 22 587,1-17-825,-1 1-1,1 0 0,0 0 0,1 0 0,0-1 0,1 9 1,-1-14 2,-1 1 0,1 0 0,0-1 0,0 1 0,-1-1 1,1 0-1,0 1 0,0-1 0,0 0 0,1 1 0,-1-1 0,0 0 1,0 0-1,1 0 0,-1 0 0,1 0 0,-1-1 0,1 1 0,-1 0 1,1 0-1,-1-1 0,1 1 0,-1-1 0,1 0 0,0 1 0,-1-1 1,1 0-1,0 0 0,-1 0 0,3 0 0,3 1 78,-1 1 1,1 0-1,-1 0 0,0 0 1,0 1-1,0 0 0,0 1 0,0-1 1,0 1-1,-1 0 0,0 0 0,0 1 1,0 0-1,0-1 0,4 8 0,-8-9 424,0 0 0,0-1 0,0 1 0,-1 0 0,1 0-1,-1 0 1,0-1 0,0 1 0,0 0 0,0 0 0,0 0 0,-1 0-1,1-1 1,-1 1 0,0 0 0,0 0 0,0-1 0,0 1-1,0-1 1,0 1 0,-1-1 0,1 1 0,-3 2 0,1-2-849,2 0 0,-1 1-1,0-1 1,0 0 0,1 1 0,0 0 0,0-1 0,0 1 0,-1 5 0,2 3-5266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1:47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9 130 2306,'0'0'10858,"-2"-6"-9454,-5-19-395,7 24-951,1-1-1,-1 1 1,0 0-1,1 0 1,-1 0-1,1 0 1,-1 0-1,1 0 1,-1 0-1,1 0 1,0 1-1,-1-1 0,1 0 1,0 0-1,0 0 1,0 1-1,0-1 1,0 0-1,0 1 1,0-1-1,0 1 1,0-1-1,0 1 1,0 0-1,0-1 0,0 1 1,0 0-1,0 0 1,0-1-1,0 1 1,3 0-1,-1 0 128,80-22 127,0 4 0,2 3 0,0 4 0,0 4 0,0 4 0,1 3 0,-1 4 0,149 27 0,359 95-2,-266-54-241,-221-49-36,-1 6 0,-2 4 0,-1 4 0,143 75 0,12 11 442,28 17 206,-239-114-545,-2 2 0,-1 2 0,-1 2 0,38 39 1,234 274 162,-297-324-240,-2-1 0,0 2 0,-2 0 0,0 1 0,-2 0 0,0 0 0,-2 1 0,-1 1 0,0 0 0,-2 0 0,-1 0 0,-1 1 1,-1-1-1,-1 49 0,-1-37-34,-1-1 1,-2 0 0,-2 0 0,-1-1 0,-14 52-1,8-59-16,0-1 0,-2-1 0,-1 0 0,-1 0 0,-1-2 0,-1 0 0,-2-1 0,0 0 0,-1-2 0,-26 22 0,5-9 8,-1-1-1,-2-3 1,-1-1-1,-85 39 1,91-52-17,0-2 0,-1-1 0,0-2 0,0-2 0,-60 5 0,0-7 0,-108-6 0,138-7 0,0-3 0,-91-24 0,17 3 0,69 17-28,0-4 0,1-2 0,1-4 0,1-3 1,2-3-1,0-4 0,2-2 0,-117-82 0,105 58 43,-89-66-22,-207-198-1,327 270-3,3-2-1,2-2 1,3-2 0,2-2-1,3-1 1,2-2 0,-30-84-1,32 72 20,-46-127 11,69 174-38,1-1 0,1-1 0,2 0-1,-2-60 1,7 65 19,0 0-1,2-1 1,7-31 0,-7 48-282,1 1-1,0 0 1,0 0-1,1 0 1,0 1-1,1-1 1,0 1-1,0 0 1,1 0-1,-1 1 1,2 0 0,9-9-1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2:10.1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60 1634,'0'0'5963,"-28"-2"-3662,18 2 3741,1059 5-5913,-958-9-168,167-31 0,-157 19 63,-94 15-234,57-6 398,-37 9-3075,-18 2-1784,2 10-2259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2:19.2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338 2 5958,'0'0'9465,"-10"0"-8670,-104-2 3241,111 3-4021,-1-1 0,1 1 0,0 0 0,0 0 0,0 0 0,0 1 0,0-1 0,0 1 1,1 0-1,-1-1 0,0 1 0,1 0 0,-1 0 0,1 1 0,0-1 0,0 1 0,0-1 0,0 1 0,0-1 0,0 1 1,1 0-1,-2 3 0,-6 12-5,1 0 1,-9 27 0,13-31 10,-21 64-4,5 2 0,2 0 0,-6 86 0,-3 252-15,24 80 52,10-355 41,37 208 1,136 437 478,-154-686-619,-25-97 42,3 14-308,1 0-1,1 0 1,1-1 0,11 22-1,-16-36-131,1 1-1,-1-1 1,1 0-1,0 0 1,0-1-1,0 1 1,1-1-1,-1 1 0,1-1 1,0 0-1,0-1 1,0 1-1,0-1 1,1 1-1,-1-1 1,1 0-1,-1-1 1,1 1-1,0-1 1,-1 0-1,1 0 1,7 0-1,29 0-6763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2:20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6470,'0'0'9364,"3"-2"-8980,-2 1-369,0 0 0,0 1 1,0-1-1,0 0 0,0 1 0,0-1 0,0 1 0,1 0 1,-1-1-1,0 1 0,0 0 0,0 0 0,0-1 0,1 1 1,-1 0-1,0 0 0,0 1 0,0-1 0,1 0 1,-1 0-1,0 0 0,0 1 0,0-1 0,2 1 0,32 21 592,-28-16-477,81 62 1442,127 127 1,59 102-885,-153-153-601,202 314 0,-255-341-51,-5 3 1,-5 3-1,63 196 1,-101-253 38,-4 1 1,-2 1-1,-4 0 0,-2 1 1,-4 0-1,-2 0 1,-4 0-1,-2 0 0,-4 0 1,-2-1-1,-4 0 0,-2-1 1,-3-1-1,-4 0 0,-2-2 1,-64 118-1,86-177-178,-5 10 66,-1 0 0,-19 23 1,26-35-220,0-1 0,0 0 0,0 1 0,-1-1 0,1 0 0,0 0-1,-1 0 1,1-1 0,-1 1 0,0-1 0,0 1 0,1-1 0,-1 0 0,0 0 0,0 0 0,0 0 0,0-1 0,-1 1 0,1-1 0,0 0 0,0 1 0,-4-2 0,1-4-3982,1-11-1720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2:30.7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1794,'0'0'21684,"30"2"-21465,66 0-1165,-32-3-2469,14 0-5629,-27 1-1248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2:31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55 192,'0'0'12946,"-4"-1"-11665,-1-1-651,-4 0-236,0 1 7385,53 1-8099,-24-1-648,1-1 1,-1-1 0,0-1 0,31-11-1,-10 3-3153,9 1-2072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2:32.7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13 3619,'0'0'12983,"-10"-11"-5931,27 9-7712,0 2-3460,-9 0 1106,8 0-2532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2:33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932 280 0,'0'0'3176,"-15"-10"-2999,-55-33 880,-92-41 0,111 63-1056,-1 3 1,-95-19-1,-113-5 593,166 29-840,13 2-833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2:34.2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1311 34 4773,'0'0'2081,"-186"-21"-2081,95 14-352,-7 3-1025</inkml:trace>
  <inkml:trace contextRef="#ctx0" brushRef="#br0" timeOffset="1">640 0 2979,'0'0'0,"-176"0"-32</inkml:trace>
  <inkml:trace contextRef="#ctx0" brushRef="#br0" timeOffset="2">0 37 545,'0'0'0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6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4164,'0'0'15524,"8"8"-13971,13 14-1217,-1 0 0,-1 2 0,-1 0 0,-1 2 0,-2 0 0,0 0 0,-2 1 0,0 1 0,-2 1 0,-2-1 0,0 1 0,-2 1 0,-1 0 0,-1 0 0,1 49 0,-7-77-621,1 0 0,0 0 0,-1 0-1,0 0 1,1 0 0,-1 0 0,0 0 0,0 0-1,0 0 1,0 0 0,0-1 0,-1 1 0,1 0-1,0-1 1,-1 1 0,1-1 0,-1 0 0,0 1-1,1-1 1,-1 0 0,0 0 0,0 0 0,0 0-1,-3 1 1,-3 2-1639,-10 6-6703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2:39.4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7 2050,'-5'-5'19568,"9"4"-21920,53 1-6259,-14 0 1704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2:40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2178,'0'0'11323,"-11"0"-2178,40 17-21958,1-8 4614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2:42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8 32,'-11'-6'17412,"9"5"-16957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2:58.6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75 317 2242,'0'0'11558,"-13"-1"-10389,-36-1-374,36 1 2467,13 32-780,1-22-2395,-1 1 0,2-1-1,-1 0 1,1 0 0,0 0-1,1 0 1,5 11 0,-6-15-33,0 0 1,1-1 0,0 1 0,-1 0 0,2-1 0,-1 0 0,0 0-1,1 0 1,0 0 0,0 0 0,0-1 0,0 0 0,0 0 0,7 4-1,-10-7-32,0 0-1,0 0 1,0 0-1,0-1 0,0 1 1,0 0-1,0 0 1,0-1-1,0 1 1,0 0-1,-1-1 0,1 1 1,0-1-1,0 1 1,0-1-1,0 1 0,-1-1 1,1 0-1,0 1 1,-1-1-1,1 0 0,0 0 1,-1 0-1,1 1 1,-1-1-1,0 0 0,1 0 1,-1 0-1,1 0 1,-1-1-1,17-38 97,-12 28-35,26-63-42,-20 42-20,2 1-1,2 0 1,1 1 0,1 1 0,22-29 0,-37 58-16,-2 1 22,0-2-6,24-43-3950,-7 8-1276,0-8-3587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11.3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421 86 2594,'0'0'7357,"-1"-6"-6893,-1-1-242,1 0 0,-2 1 1,1-1-1,-1 0 0,-5-8 0,7 13-56,-1 0-1,1-1 1,-1 1-1,1 0 1,-1 1-1,0-1 1,0 0 0,0 0-1,0 1 1,0-1-1,0 1 1,0 0-1,0 0 1,-1-1 0,1 1-1,0 1 1,-1-1-1,1 0 1,-1 1-1,1-1 1,-1 1-1,-2-1 1,-10 1-189,-4 0 101,-1 0-1,-35 6 1,47-4-75,0 0 0,1 1 0,-1 0 1,1 0-1,-1 0 0,1 1 1,0 0-1,0 1 0,1 0 0,-7 5 1,-1 3-2,0 1 0,1 0 0,1 1 1,0 1-1,1 0 0,0 0 1,2 1-1,0 0 0,1 1 0,0 0 1,2 0-1,0 0 0,1 1 1,1 0-1,-2 20 0,1 26 248,3 0 1,2 0-1,11 74 0,-2-20 362,5 631 952,-25-658-1422,6-67 1,-3 53-1,8-77 419,17-19-812,8 5-334,0 1 1,0 2-1,33-10 0,-24 11-1526,1 2-1,-1 1 0,1 2 0,44 1 0,18 2-3941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05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382 67 897,'-5'-4'18216,"-22"-15"-17572,19 13-518,0 1-1,-1 0 1,0 1-1,0-1 1,0 2-1,-1-1 1,1 1-1,-1 1 1,-18-3-1,22 4-74,0 1 0,0 0 0,0 0 0,0 0 0,0 1 0,0-1 0,0 1 0,0 1 0,0-1 0,0 1 0,0 0 0,1 1 0,-1-1 0,1 1 0,0 0 0,-1 1 0,-5 4 0,0 4-45,-1 0 0,2 0 0,-1 1 0,2 1 0,0 0 1,1 0-1,0 0 0,1 1 0,0 1 0,2-1 0,0 1 0,-6 29 0,3 8 130,2 0-1,3 87 1,3-129-95,1 0 1,0 0-1,1 0 1,1-1-1,-1 1 1,2 0-1,-1-1 1,1 0-1,1 0 1,0 0-1,1 0 1,-1-1-1,2 0 1,-1 0-1,12 10 1,-14-14-94,0-1 0,1 0 0,0 0 0,0 0 1,0-1-1,0 0 0,1 0 0,-1 0 0,1 0 1,0-1-1,0 0 0,0 0 0,0-1 1,0 0-1,0 0 0,0 0 0,1-1 0,-1 0 1,0 0-1,0 0 0,0-1 0,0 0 0,1 0 1,-1-1-1,0 1 0,-1-1 0,1-1 1,10-4-1,-8 2-623,0 0 0,0 0 0,0-1 0,-1 0 0,8-8 0,29-40-6812,-16 15-216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06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154 0 929,'0'0'11867,"-19"1"-8269,15 1-3457,1 0 0,-1 0 1,1 0-1,0 1 0,0-1 0,0 1 0,0 0 0,0 0 1,1 0-1,-1 0 0,-3 6 0,-22 42 498,16-25-332,1 0 0,1 2 0,2-1 0,0 1 0,2 0 0,1 0 0,2 1 0,0 0 0,3 38 0,0-65-308,0-1 0,0 0 0,1 1 1,-1-1-1,0 0 0,1 1 1,-1-1-1,1 0 0,0 0 0,-1 0 1,1 1-1,0-1 0,-1 0 0,1 0 1,0 0-1,0 0 0,0 0 1,0 0-1,0 0 0,0-1 0,1 1 1,-1 0-1,2 0 0,0 1-4,1-1 0,0 1 0,0-1 0,0 0 0,0-1 0,0 1-1,0-1 1,5 0 0,-2 0-5,-1 0 1,1 0-1,-1-1 0,1 0 0,-1 0 1,0-1-1,1 0 0,-1 0 0,0-1 1,7-3-1,-5-1 7,0 0 1,-1 0-1,0-1 0,0 0 1,-1 0-1,0-1 1,-1 0-1,1 0 1,-2 0-1,1-1 0,-1 1 1,-1-1-1,0 0 1,4-20-1,-4 9-1,0-1-1,-2 1 1,0-1 0,-1 0-1,-2 1 1,-4-27-1,6 47 6,0-3 2,-1 1 0,1-1 1,-1 1-1,0 0 1,0 0-1,0-1 0,-1 1 1,1 0-1,-1 0 1,1 0-1,-1 0 1,0 0-1,-4-4 0,5 7-104,2-22-12071,5-1 3386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06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6887,'0'0'7559,"3"4"-6385,4 10-567,0 0-1,-2 0 1,0 1-1,0 0 1,3 19-1,10 85 1019,-16-100-1444,25 374 2116,-21-240-1300,-5-136-1594,1-46-10860,8 1 6193,5-1-1777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07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12 1441,'0'0'11788,"0"-1"-11596,1 1 0,-1 0 1,0-1-1,0 1 0,0-1 1,0 1-1,0 0 0,0-1 1,0 1-1,0-1 0,0 1 1,0 0-1,-1-1 0,1 1 1,0-1-1,0 1 1,0 0-1,0-1 0,-1 1 1,1 0-1,0-1 0,0 1 1,-1 0-1,1-1 0,0 1 1,0 0-1,-1 0 0,1-1 1,0 1-1,-1 0 0,-3 0-81,1 1-1,0-1 0,0 1 0,-1 0 0,1 0 0,0 1 0,0-1 0,0 1 1,0-1-1,0 1 0,0 0 0,1 0 0,-1 0 0,1 1 0,-1-1 0,1 1 0,0-1 1,0 1-1,-3 4 0,-33 62 100,32-56-7,-13 26 252,-16 48-1,31-75-354,0 1-1,1-1 1,1 1-1,0-1 1,0 1-1,1 0 1,1 0-1,2 21 1,-1-32-99,0 0 0,1 0 0,-1 0 0,0 0 0,1-1 0,0 1 0,-1 0 0,1-1 0,0 0 0,0 1 0,0-1 0,0 0 0,0 0 0,0 0 0,0 0 0,0 0 0,0 0 0,0-1 0,1 1 0,-1-1 0,0 1 1,0-1-1,1 0 0,2 0 0,2 1-13,0-1 1,-1 1 0,1-1 0,-1-1-1,1 1 1,0-1 0,11-3 0,-13 1 16,0-1 1,0 1 0,0-1 0,0 0-1,-1-1 1,0 1 0,1-1 0,-2 0-1,1 0 1,0 0 0,-1 0 0,4-10-1,2-3 10,-2 0-1,10-33 0,-10 18-34,-1 0 0,-2-1 0,-1-66 0,-3 99 57,5 29-37,0 3 105,-4-13-131,2-1 0,0 1 1,1-1-1,0 0 0,2 0 0,0 0 1,11 19-1,-17-35-152,0-1 0,0 0 0,1 1 0,-1-1 0,0 0 0,1 0 1,-1 1-1,0-1 0,1 0 0,-1 0 0,0 0 0,1 0 0,-1 0 0,1 1 0,-1-1 0,0 0 0,1 0 0,-1 0 1,0 0-1,1 0 0,-1 0 0,1 0 0,-1 0 0,0 0 0,1 0 0,-1-1 0,1 1 0,-1 0 0,0 0 1,1 0-1,-1 0 0,0-1 0,1 1 0,-1 0 0,0 0 0,1 0 0,-1-1 0,0 1 0,0 0 0,1-1 1,-1 1-1,0 0 0,0-1 0,1 1 0,-1 0 0,0-1 0,0 1 0,0 0 0,0-1 0,0 1 0,1-1 0,-1 1 1,9-20-2528,11-49-3520,-9 22 2504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07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0 114 512,'0'0'1671,"0"-17"2782,0-38-2152,0 13 6421,0 44-8583,1 0-1,-1-1 1,1 1-1,-1 0 0,1 0 1,0-1-1,0 1 0,-1 0 1,1-1-1,0 1 1,0-1-1,3 3 0,3 7 172,21 52 1064,-2 0-1,21 86 1,19 136 345,-47-196-1489,-17-76-206,-2-9-16,1 0 0,-1 0 0,1-1 0,0 1 0,0 0 0,1 0 0,-1-1 0,1 1 0,-1-1 0,3 5 0,-3-8 35,-1-18-294,0-15 123,2 0 0,1 1 1,15-65-1,-15 85 74,0 1 0,1 0-1,0 0 1,0 0 0,1 1 0,1-1 0,0 1-1,0 0 1,1 1 0,0 0 0,1 0-1,0 0 1,1 1 0,16-13 0,-21 18 43,1 1 0,-1-1 1,1 1-1,-1 0 0,1 0 1,0 0-1,0 1 0,0 0 1,0 0-1,0 0 0,0 0 1,0 1-1,0 0 0,0 0 0,1 1 1,-1-1-1,0 1 0,0 0 1,0 0-1,0 1 0,-1-1 1,1 1-1,0 0 0,0 1 1,-1-1-1,8 6 0,-7-3 34,1-1 0,-1 1 0,0 0 0,-1 0 0,1 1 0,-1-1 0,0 1 0,-1 0 0,1 0 0,-1 1 0,0-1 0,-1 1 0,1-1 0,-1 1 0,-1 0 0,1 0 0,-1 0 0,-1-1 0,1 9 0,0-6 82,-1 0 0,-1 0 0,0 0 1,0-1-1,0 1 0,-1 0 1,-1 0-1,1-1 0,-7 15 0,5-18-96,1 0 0,-1 0 0,0 0 0,-1-1 0,1 0 0,-1 0 0,1 0 0,-1 0 0,0-1 0,-1 0 0,1 0 0,0 0 0,-1-1 0,0 1-1,-8 1 1,2 0-377,0-1 0,0 0 0,0-1 0,0-1 0,-17 1 0,20-2-646,0-1 1,1 1 0,-1-2 0,1 1-1,-1-1 1,1-1 0,0 1 0,-13-7-1,-24-17-7068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7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25 10506,'0'0'13260,"-39"-24"-13324,39 37-6502,0 18-224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09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6691 2547 2562,'0'0'10047,"-12"-2"-9385,-91-24 2718,-157-60 0,134 41-2735,-1292-375 881,754 296-1193,210 47-102,8-38-175,329 75-10,1-6 0,-205-112 0,-8-41-59,-521-281-748,615 362 526,-378-256 1,589 358 238,5 4-10,0-1 0,1 0 0,1-1 0,0-1 0,1-1 0,-16-20 0,30 32 6,-2 3 32,0-1 0,-1 1 0,1 1 0,0-1 0,-1 1 0,1 0 0,0 0 0,-8 1 0,7-1 0,-79-3 88,-1-4-1,-126-26 0,208 33-394,1-1 1,-1 1-1,0-1 0,1 0 1,-1 0-1,1 0 0,-1 0 1,1 0-1,0 0 0,-4-3 1,6-6-2389,15-4 222,5 0-2470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09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95 398 1602,'-4'-1'14851,"-4"-10"-14495,0 1 0,1-1 0,1 0-1,0-1 1,0 0 0,1 0 0,0 0 0,-3-17 0,0-8-408,-4-56-1,2 11 468,10 80-354,-1 1 0,1-1 1,0 0-1,0 1 1,0-1-1,0 0 1,0 1-1,0-1 1,0 0-1,1 1 1,-1-1-1,0 0 1,1 1-1,0-1 0,-1 0 1,1 1-1,0-1 1,0 1-1,0 0 1,0-1-1,0 1 1,0 0-1,0-1 1,0 1-1,0 0 0,1 0 1,-1 0-1,0 0 1,3-1-1,2-1-62,1 1 0,0 0 0,0 0 0,0 0 0,13-1 0,-13 2 107,23-2 19,1 1 0,44 3 0,-19 5-5492,-47-4 98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12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109 142 7047,'0'0'6427,"-16"-17"-4970,-7-10-924,8 9 354,-1 0-1,-23-19 1,39 37-869,0 0 1,0 0-1,0-1 0,0 1 1,0 0-1,0 0 0,0-1 1,0 1-1,0 0 0,0 0 1,0-1-1,0 1 0,0 0 1,1 0-1,-1-1 1,0 1-1,0 0 0,0 0 1,0-1-1,0 1 0,1 0 1,-1 0-1,0-1 0,0 1 1,0 0-1,0 0 0,1 0 1,-1 0-1,0-1 1,0 1-1,1 0 0,-1 0 1,0 0-1,0 0 0,1 0 1,-1 0-1,0 0 0,0 0 1,1 0-1,-1 0 1,0 0-1,0 0 0,1 0 1,-1 0-1,1 0 0,12-4-83,19-2 70,0 2-1,0 2 1,0 0-1,0 2 0,43 6 1,-69-5-4,1 0 1,-1 1-1,1 0 1,-1 0-1,0 1 1,0-1-1,0 1 1,0 1-1,0-1 1,-1 1-1,1 0 1,-1 0-1,0 0 1,0 1-1,-1 0 1,0 0-1,1 0 1,-2 1-1,1-1 1,0 1-1,-1 0 1,0 0-1,-1 0 1,1 0-1,2 13 1,1 10 76,-1 0 1,-2 0-1,-1 1 1,-2 46-1,-1-41-87,41 936 1230,-24-707-974,3 257 847,-19-521-896,-11 0-22,-57-1-104,-105 4-561,149 2-2654,11 3-3419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15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1 641,'0'0'12657,"-3"21"-11707,-4 35 79,3 1-1,5 97 1,31 90 1102,-13-115-882,3 173-1,-22-302-1141,0-38 47,-1-1 1,-12-67-1,-1-13-142,12 84-39,-1-7-55,2 0-1,5-54 1,-3 85 38,1 0 0,0 0 0,0 1 0,1-1-1,0 1 1,1-1 0,0 1 0,1 0 0,0 1 0,1-1 0,0 1 0,0 0 0,15-15-1,-18 21 19,1 0 0,-1 0 0,1 1-1,-1-1 1,1 1 0,0 0-1,0 0 1,0 0 0,1 1-1,-1 0 1,0-1 0,1 1 0,-1 1-1,0-1 1,1 1 0,-1-1-1,1 1 1,-1 1 0,1-1-1,-1 1 1,1-1 0,-1 1-1,0 1 1,0-1 0,1 0 0,-1 1-1,0 0 1,0 0 0,0 0-1,-1 1 1,1-1 0,0 1-1,4 5 1,2 0 47,-1 0 0,0 1 1,-1 0-1,0 1 0,0 0 0,-1 0 0,0 1 0,-1-1 0,0 2 1,-1-1-1,5 13 0,-9-2 27,-2-6 1634,1-16-1650,0 1 0,-2 6-14,0 0-1,0 0 1,-1 0 0,0-1 0,0 1 0,-4 5 0,2-1-15,2-5 9,0-1 0,-1 1 0,1-1 0,-1 0 0,0 0 0,-1 0 0,-5 4 0,8-8-12,1-1-6,0 0-20,-1-11-5932,0-14-816,-2-6-1923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17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455 48 2402,'-8'-2'11785,"-25"-6"-11879,21 1 215,-1 2 0,1 0 0,-1 0 0,-1 1 0,1 1-1,0 0 1,-1 1 0,0 0 0,1 1 0,-28 2 0,37-2-43,0 1-1,0 0 1,-1 0 0,1 0 0,0 1 0,0-1 0,0 1 0,0 0 0,0 0 0,0 0 0,0 1 0,0 0 0,0-1 0,0 1 0,1 1 0,-1-1 0,1 0 0,0 1-1,-1 0 1,1 0 0,0 0 0,1 0 0,-1 0 0,0 0 0,1 1 0,0-1 0,0 1 0,0 0 0,-1 4 0,2-7-74,-7 15 96,0 0 0,1 1 1,0 0-1,-3 18 0,9-30-82,0 0 0,0-1 1,1 1-1,0 0 1,0 0-1,0-1 1,0 1-1,1 0 0,0 0 1,0-1-1,0 1 1,0 0-1,1-1 0,0 1 1,0-1-1,0 0 1,0 0-1,1 0 1,-1 0-1,5 5 0,55 57 211,-32-36-192,-2 1-1,28 39 0,-49-58-15,1 0-1,-2 0 0,1 0 0,-2 1 1,0 0-1,0 0 0,-1 0 0,-1 1 0,0-1 1,1 23-1,-3-24 45,0 1-1,-1 0 1,-1-1-1,0 1 1,0 0 0,-7 21-1,7-29-17,-2 0-1,1-1 0,0 1 0,-1 0 0,0-1 0,0 0 0,0 1 1,-1-1-1,0-1 0,1 1 0,-1 0 0,0-1 0,-1 0 0,1 0 1,-1 0-1,1-1 0,-1 1 0,-9 3 0,-4-2 52,0 1-1,-1-2 0,1 0 1,-1-2-1,1 0 1,-1-1-1,-29-3 1,43 3-116,1-1 0,-1 0 0,0 0 0,1-1 0,-1 1 1,0-1-1,1 0 0,0 0 0,0 0 0,-1-1 1,1 0-1,1 1 0,-1-1 0,0-1 0,1 1 1,-1 0-1,1-1 0,0 0 0,-4-6 0,6 8-143,0 0 0,0 0-1,0-1 1,0 1 0,0-1-1,1 1 1,-1-1 0,1 1 0,-1-1-1,1 1 1,0-1 0,0 1-1,0-1 1,0 1 0,1-1-1,-1 1 1,1-1 0,-1 1-1,1-1 1,0 1 0,0 0-1,0-1 1,0 1 0,0 0-1,1 0 1,-1 0 0,1 0 0,-1 0-1,1 0 1,0 0 0,0 0-1,0 1 1,0-1 0,0 1-1,0-1 1,0 1 0,4-2-1,31-16-4012,5 1-1362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17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1 3011,'0'0'10442,"4"23"-9460,-1-2-724,30 140 1726,-14-89-1012,-2 0-1,-3 1 1,-4 0-1,2 85 1,-12-111-235,-26-52 58,18-2-796,0-1 0,0 0 0,1 0 0,0-1 0,1 0 0,0 0 0,0-1 0,1 1 0,-5-15 0,-33-97-205,40 111 193,-5-19-108,1 0 0,1 0 0,1-1 0,1 0 1,2 0-1,1 0 0,4-33 0,-3 60 110,1 1 1,0-1-1,-1 0 0,1 1 0,0-1 0,0 1 0,1-1 0,-1 1 0,1-1 0,-1 1 1,1 0-1,0 0 0,-1 0 0,1 0 0,0 0 0,1 0 0,-1 0 0,0 1 0,0-1 0,1 1 1,-1 0-1,1-1 0,-1 1 0,1 0 0,-1 1 0,1-1 0,0 0 0,-1 1 0,1-1 1,0 1-1,0 0 0,0 0 0,-1 0 0,1 0 0,0 1 0,0-1 0,-1 1 0,1-1 0,0 1 1,-1 0-1,1 0 0,-1 0 0,1 1 0,-1-1 0,0 0 0,1 1 0,-1 0 0,2 2 1,4 3 47,-1 1 0,-1 0 0,0 0 0,0 0 0,0 1 0,-1 0 1,-1 0-1,1 1 0,-1-1 0,-1 1 0,0 0 0,0 0 1,-1 0-1,-1 0 0,1 0 0,-2 1 0,1-1 0,-1 0 0,-2 11 1,1-8 4,-2 0-1,1 0 1,-2-1 0,1 1 0,-2-1 0,0 0 0,0 0 0,-1 0 0,0-1 0,-1 0 0,0 0 0,-1-1 0,-1 0 0,-15 16-1,23-47-8230,1-15 1548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18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6150,'0'0'7591,"1"18"-6272,3 26 238,18 76 0,-17-97-1106,1-1-1,1 0 0,1 0 1,1-1-1,1 0 0,15 25 1,-24-46-442,-1 1 0,0 0 0,1 0 0,-1 0 0,1-1 0,0 1 1,-1 0-1,1-1 0,-1 1 0,1 0 0,0-1 0,-1 1 0,1-1 0,0 1 0,0-1 1,0 0-1,-1 1 0,1-1 0,0 0 0,0 1 0,0-1 0,0 0 0,0 0 0,0 0 0,-1 0 1,1 0-1,0 0 0,0 0 0,0 0 0,1 0 0,0-1 6,0 0 1,-1-1-1,1 1 0,-1 0 1,1 0-1,-1-1 0,0 1 1,1-1-1,-1 0 0,0 1 1,0-1-1,0 0 0,1-2 1,5-11 90,-2-1 1,8-25-1,-11 32-47,4-14-23,-4 13-32,0 0 0,0 0 0,1 1 1,1 0-1,-1-1 0,2 1 0,-1 0 0,1 1 0,0-1 0,1 1 1,9-11-1,-14 18-6,0 1 1,1-1-1,-1 0 0,0 1 1,0-1-1,1 1 1,-1-1-1,0 1 0,0 0 1,1-1-1,-1 1 1,0 0-1,1 0 0,-1 0 1,0 0-1,1 0 1,-1 0-1,1 1 0,-1-1 1,0 0-1,0 1 1,1-1-1,-1 0 0,0 1 1,0 0-1,1-1 1,-1 1-1,0 0 0,0 0 1,0 0-1,0-1 1,0 1-1,0 0 0,0 0 1,0 0-1,-1 1 1,1-1-1,1 1 0,28 52 148,-26-46-128,5 13 91,-1 0 0,-1 0 0,-1 1 0,0 0 0,3 40 0,-2 115 1010,-7-171-1055,0 4 13,-1 0 0,0-1 0,0 1 1,-1-1-1,0 0 0,-1 0 1,0 1-1,0-2 0,-1 1 0,0 0 1,-1-1-1,0 1 0,0-1 0,0-1 1,-1 1-1,-1-1 0,1 0 1,-1 0-1,0-1 0,-9 6 0,15-11-120,0 0-1,-1 1 0,1-1 0,-1-1 0,1 1 0,-1 0 0,0 0 0,1-1 0,-1 1 0,0 0 0,1-1 1,-1 0-1,0 1 0,0-1 0,1 0 0,-1 0 0,0 0 0,0 0 0,1 0 0,-1-1 0,0 1 1,0 0-1,1-1 0,-1 1 0,0-1 0,1 0 0,-1 0 0,1 1 0,-1-1 0,1 0 0,-1 0 0,1 0 1,0-1-1,-1 1 0,1 0 0,0 0 0,0-1 0,0 1 0,0-1 0,0 1 0,0-1 0,0 1 0,0-1 1,1 0-1,-1 1 0,0-3 0,-2-9-751,0 1 0,0 0 0,1 0 0,1-1 0,-1-14 0,2-47-3673,0-10-918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19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0 4933,'0'0'9902,"8"25"-8204,-3-11-1416,7 25 587,-2-1-1,10 66 1,9 254 4023,-3-25-2609,-26-310-2102,-34-46-704,-13-19-468,-13-10-188,55 48 1111,0 1 0,0 1 0,0-1 0,0 1 1,-1 0-1,1 0 0,-1 0 0,1 1 0,-1 0 1,0 0-1,-9 0 0,12 0 36,1 1-1,-1 0 1,0 0-1,1 0 1,-1 0-1,1 1 1,-1-1 0,1 1-1,-1 0 1,1-1-1,-1 1 1,1 0-1,0 1 1,-1-1 0,1 0-1,0 1 1,0-1-1,-3 3 1,3-1 28,1-1 0,0 1 1,0 0-1,0 0 0,0-1 0,0 1 1,1 0-1,-1 0 0,1 0 1,0 0-1,0 0 0,0 0 0,0-1 1,0 1-1,1 0 0,-1 0 0,2 3 1,-1-3 15,0 0 0,0 0 1,1 0-1,-1 0 1,1 0-1,0 0 0,0-1 1,0 1-1,0 0 0,0-1 1,0 0-1,1 0 0,-1 1 1,1-1-1,0-1 1,0 1-1,-1 0 0,1-1 1,0 1-1,0-1 0,1 0 1,-1 0-1,0 0 1,0 0-1,0-1 0,4 1 1,4 1-27,-1-1 0,1 0 0,0-1 1,-1 0-1,1-1 0,-1 0 1,14-3-1,-10 0-1400,0-2 0,0 1 0,-1-2 0,23-14 1,-20 11-1531,1 1 1,26-10 0,-37 16 2528,1 1 0,0 0-1,0 1 1,1 0 0,13-1-1,-14 11 2763,-6-7-1906,1-1 0,-1 1 0,0 0 0,0-1 0,1 1 0,-1-1 0,1 0 0,-1 1 0,1-1 0,-1 0 0,1 0-1,0 0 1,3 2 0,0-3-84,0 1-1,0-1 1,1 0-1,-1 0 1,0 0 0,0-1-1,0 0 1,0 0-1,0 0 1,0-1-1,0 0 1,0 0-1,0 0 1,6-4 0,-4 1-193,1 0 0,-1-1 0,-1 1 0,1-2 0,-1 1 0,0-1 0,10-14 0,-8 9-184,-1 0 0,-1-1 1,0 1-1,0-1 0,-1-1 0,-1 1 1,0-1-1,-1 1 0,0-1 0,0-24 1,-2 35 8,-1 0 0,0-1 1,0 1-1,-1 0 1,1 0-1,-1 0 0,1-1 1,-1 1-1,0 0 0,0 0 1,-2-4-1,1 6 15,1 0 1,0 0-1,-1 0 1,1 0-1,-1 0 0,1 0 1,-1 0-1,1 0 1,-1 1-1,0-1 0,1 0 1,-1 1-1,0 0 0,0-1 1,1 1-1,-1 0 1,0 0-1,0 0 0,1 0 1,-1 0-1,0 1 1,-3 0-1,2 0 5,0 0 0,0 0 0,0 0 1,0 1-1,0-1 0,0 1 0,1 0 0,-1 0 0,1 0 1,-1 0-1,1 1 0,0-1 0,0 0 0,0 1 0,0 0 0,0-1 1,0 1-1,-2 5 0,-24 57 201,21-46 107,2 0-1,0 0 1,1 0 0,-3 38-1,6-52-285,1 0 0,0-1 0,0 1 0,0 0 0,0 0 0,1 0-1,0 0 1,0-1 0,0 1 0,0 0 0,1-1 0,0 1 0,0-1 0,0 1 0,0-1 0,1 0-1,-1 0 1,1 0 0,0 0 0,1-1 0,-1 1 0,1-1 0,-1 0 0,1 0 0,5 3 0,-5-4-192,0-1 1,-1 0 0,1 0 0,0 0-1,0 0 1,0 0 0,0-1-1,0 0 1,0 0 0,0 0 0,0 0-1,0-1 1,0 0 0,0 1 0,0-1-1,0-1 1,0 1 0,0 0-1,-1-1 1,1 0 0,-1 0 0,1 0-1,-1 0 1,6-6 0,3-2-1447,-1-1-1,0 0 1,-1-1 0,-1 0 0,9-15-1,4-10-3474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19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1505,'0'0'15097,"4"3"-14360,2 4-358,-1-1 0,0 1 1,0 0-1,-1 0 0,1 0 0,-2 1 0,1-1 1,-1 1-1,3 12 0,-3-12-126,-1 0 0,1 0 0,1 0-1,0 0 1,0 0 0,0-1 0,1 1 0,0-1 0,0 0-1,1-1 1,0 1 0,7 5 0,-11-10-205,1-1 0,0 0 0,-1 0 0,1 1-1,0-2 1,0 1 0,0 0 0,0-1 0,0 1 0,0-1 0,0 0 0,0 0 0,0 0 0,0 0 0,0 0 0,0-1 0,-1 0 0,1 1 0,0-1-1,0 0 1,0 0 0,-1-1 0,1 1 0,0 0 0,-1-1 0,1 0 0,-1 1 0,0-1 0,3-3 0,9-8 19,-1 0 0,0-1-1,18-25 1,-11 13-320,45-48-6527,-49 54 1207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0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15 626 6022,'0'0'11520,"0"0"-11406,-1 1 1,1-1-1,-1 0 0,1 0 1,-1 1-1,1-1 0,-1 0 0,1 0 1,-1 0-1,1 0 0,-1 0 1,1 0-1,-1 0 0,1 0 1,-1 0-1,1 0 0,-1 0 1,1 0-1,-1 0 0,1-1 1,-1 1-1,1 0 0,-1 0 0,1 0 1,-1-1-1,1 1 0,-1 0 1,0-1-1,7-10 0,1 1-1,-1 1 1,2-1-1,-1 1 1,1 0-1,1 1 1,18-15-1,2-3 15,43-44 100,202-179 55,-235 218-217,2 1 0,2 2 0,0 2 0,2 1 0,56-21 0,-76 41 102,-13 6 304,-14 5 63,12-6-7952,-7-1 5550,17-3-9044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7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8 5830,'0'0'15662,"-27"-8"-15854,46 8-4708,5 4-930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1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0 8456,'0'0'7431,"-5"21"-5840,-5 27-600,3 0 1,1 1 0,2 91-1,58 269 2926,-44-355-3536,-9-42-304,0-8-42,-1 1 0,1-1 0,0 1 0,0-1 0,0 1 0,0-1 0,1 0 0,0 1-1,0-1 1,0 0 0,3 4 0,-5-8 147,-2-12-65,-71-193-165,59 153-310,3 0 1,1 0-1,3-1 0,2-1 1,3-84-1,2 135 337,1-1 0,-1 1-1,0 0 1,1 0 0,-1 0 0,1 0-1,0 0 1,0 0 0,0 0 0,1 1-1,-1-1 1,1 0 0,-1 0 0,1 1-1,0-1 1,0 1 0,0 0 0,0-1-1,0 1 1,1 0 0,-1 0 0,1 1 0,-1-1-1,1 0 1,0 1 0,0 0 0,0-1-1,-1 1 1,6-1 0,-3 1 20,0 1 1,0-1-1,0 1 1,0 0-1,0 0 1,0 1-1,0-1 1,0 1-1,0 0 1,0 0-1,0 1 1,0 0 0,-1 0-1,1 0 1,-1 0-1,1 1 1,5 4-1,-1-1 38,-1 1 0,0 0 0,-1 1 0,1-1 0,-1 2 0,-1-1 0,0 1 0,0 0 0,-1 0 0,0 0 0,0 1 0,-1 0 0,0 0 0,2 11 0,-4-14 61,-1 1 0,0 0 0,0 0 0,-1 0 0,0 0 0,-1 0 0,1 0 0,-1-1 0,-1 1 0,0 0 0,0 0 0,0-1 0,-1 1 0,0-1 0,0 0 0,-1 0 0,0 0-1,0-1 1,-8 10 0,6-8-9,1-1-63,0-1 1,-1 1-1,1-1 0,-1-1 1,0 1-1,-1-1 0,1 0 1,-14 8-1,32-41-9800,13-8 4051,6-6-1730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1.4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9129,'0'0'9705,"0"95"-8104,0-50-159,9-1-417,1-5-417,0-1-319,-1-5-225,1-7-64,-2-5-64,1-8-481,-1-7-1441,-4-5-1601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1.7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9417,'0'0'6310,"60"13"-6406,-23 2-2339,0 1-4291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2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 1345,'0'0'17259,"-1"5"-16042,1 21 96,0 1-1,5 33 1,28 119 331,-20-113-1012,-2-8-340,-3-11-171,1-1 0,3-1 0,1 0 0,21 44 0,-60-131 145,-23-44-660,33 46 98,2-1 1,2 0-1,1-1 1,3-1-1,1 1 0,2-1 1,1-69-1,5 107 284,-1-1-1,1 1 1,0 0-1,1-1 1,-1 1-1,1 0 1,0 0 0,0 0-1,1 0 1,-1 0-1,1 0 1,0 1-1,1 0 1,-1-1-1,1 1 1,0 0-1,-1 1 1,2-1 0,-1 1-1,0-1 1,8-3-1,-9 5 10,0 0 0,1 1-1,-1-1 1,1 1 0,-1-1 0,1 1-1,0 0 1,-1 0 0,1 1-1,0-1 1,0 1 0,-1 0 0,1 0-1,0 0 1,0 0 0,0 1-1,-1 0 1,1-1 0,0 1 0,-1 1-1,1-1 1,-1 0 0,1 1-1,-1 0 1,1 0 0,-1 0 0,0 0-1,0 0 1,0 1 0,0-1-1,2 4 1,0 1 41,0-1 1,0 1-1,-1 0 1,0 1-1,0-1 0,-1 1 1,0 0-1,0 0 0,-1 0 1,0 0-1,0 0 1,0 12-1,-1-15 24,-1 0 0,0 0 0,0 1 1,0-1-1,-1 0 0,0 0 0,0 1 0,0-1 0,0 0 1,-1 0-1,0 0 0,0-1 0,-1 1 0,1 0 0,-1-1 1,0 1-1,0-1 0,0 0 0,-1 0 0,-5 4 0,-1 0-37,0-1-1,-1-1 0,0 0 0,-1 0 0,1-1 0,-1-1 0,0 0 0,0 0 0,-1-1 0,-22 2 1,-31-6-4604,49-5-2724,7-11-6176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2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1 14606,'0'0'6790,"-54"136"-5477,46-65 609,2-2-512,2-10-898,4-12-416,0-10-96,0-11-64,0-7-673,10-4-2369,-2-10-1859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2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12908,'0'0'3620,"53"-15"-5350,-15 35-3715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3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8808,'0'0'10047,"0"22"-8803,3 186 2343,-3-206-3528,0 0-1,0 0 0,0 0 0,0-1 1,1 1-1,-1 0 0,1 0 0,-1 0 0,1-1 1,0 1-1,0 0 0,0-1 0,2 4 0,4-6-219,0-15-284,6-40 250,-7 26-164,1 0 1,2 0 0,15-33-1,-20 71 660,0 0 0,-1 0 0,0 1-1,0 0 1,3 15 0,-5-16-270,1 0 0,0 0-1,0 0 1,1 0 0,0 0 0,0-1 0,5 8 0,-6-12-195,0 0 0,0-1 0,0 0-1,1 1 1,-1-1 0,1 0 0,-1 0 0,1 0 0,-1 0 0,1-1 0,0 1 0,0-1-1,0 0 1,0 0 0,0 0 0,0 0 0,0 0 0,0 0 0,1-1 0,-1 0 0,3 0 0,0 1-645,-1 0 1,1-1-1,-1 0 1,1 0-1,-1-1 1,0 0 0,1 0-1,-1 0 1,0 0-1,1-1 1,-1 0-1,0 0 1,0 0 0,-1-1-1,8-4 1,13-16-5363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3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61 160,'0'0'15455,"-3"-11"-13064,-12-34-597,14 45-1762,1-1-1,-1 1 1,1-1 0,-1 1 0,0-1-1,1 1 1,-1 0 0,0-1-1,1 1 1,-1 0 0,0 0-1,1 0 1,-1-1 0,0 1-1,1 0 1,-1 0 0,0 0 0,0 0-1,1 0 1,-1 0 0,0 0-1,0 1 1,1-1 0,-1 0-1,0 0 1,1 0 0,-1 1-1,0-1 1,1 0 0,-1 1 0,1-1-1,-1 1 1,0-1 0,1 0-1,-1 1 1,1-1 0,-1 1-1,1 0 1,-1-1 0,1 1-1,0-1 1,-1 1 0,1 0 0,0-1-1,-1 2 1,-20 28 779,20-28-788,0 0 0,-1 1 0,1-1 0,0 1 0,0-1 0,1 1 0,-1-1 0,0 1 0,1-1 0,-1 1 0,1-1 0,0 1 1,0 0-1,0-1 0,0 1 0,1-1 0,-1 1 0,1-1 0,-1 1 0,1 0 0,0-1 0,0 0 0,0 1 0,0-1 0,1 0 0,-1 1 0,0-1 0,1 0 0,2 2 0,4 3-34,1 1 0,0-2-1,0 1 1,0-1 0,19 8-1,-18-9 31,0 0 0,0 1 0,18 14 0,-25-17 16,-1 0 0,1 0 0,-1 1 0,0-1-1,0 1 1,0-1 0,0 1 0,-1-1 0,0 1-1,1 0 1,-1 0 0,-1 0 0,1 0 0,-1 0 0,1 0-1,-1 0 1,0 0 0,0 0 0,-1 0 0,-1 6 0,2-7 26,-1 0 1,1-1-1,-1 1 1,0 0 0,0-1-1,0 1 1,-1-1 0,1 0-1,0 1 1,-1-1 0,0 0-1,0 0 1,1 0 0,-1 0-1,0 0 1,0 0 0,-1 0-1,1-1 1,0 1 0,-1-1-1,1 0 1,-1 0 0,1 0-1,-1 0 1,1 0-1,-1 0 1,0 0 0,1-1-1,-1 0 1,-4 1 0,6-3-189,0 1 0,0 0-1,1-1 1,-1 1 0,1-1 0,-1 0 0,1 1 0,0-1 0,-1 1 0,1-1 0,0 0 0,0 1 0,0-1-1,0 1 1,0-1 0,1-2 0,-1-2-456,0-6-339,5-90-6473,11 27 1085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3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5061,'0'0'11403,"-12"151"-8264,8-82-1218,4 7 33,0 3-160,0-9-833,0-6-513,0-6-224,4-10-159,8-7-65,-1-9-33,-5-8-447,-2-7-1666,-4-6-1441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4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0 121 2755,'0'0'10052,"20"-9"-9524,32-14-392,0 2-1,103-26 0,-129 42-134,-4 0 72,0 0-1,39-1 1,-60 6 610,-5 12 3204,-53 53-1345,43-50-2036,0 0 0,1 0 0,0 2 0,2-1 0,-11 20 0,21-34-457,1-1-1,-1 0 0,0 0 1,1 1-1,-1-1 0,1 1 1,0-1-1,-1 0 0,1 1 1,0-1-1,0 1 1,0-1-1,0 1 0,0-1 1,0 1-1,0-1 0,1 2 1,-1-3-43,0 1-1,1 0 1,-1-1 0,1 1 0,-1-1 0,1 1 0,-1-1 0,1 0 0,-1 1-1,1-1 1,-1 1 0,1-1 0,0 0 0,-1 1 0,1-1 0,0 0-1,-1 0 1,1 0 0,0 0 0,-1 1 0,1-1 0,0 0 0,-1 0 0,2 0-1,2-1-25,-1 1-1,0-1 0,1 1 0,-1-1 1,0 0-1,1 0 0,-1-1 0,0 1 1,0-1-1,0 1 0,0-1 0,3-3 1,27-30-129,-28 28 119,1 0 1,0 1-1,0 0 1,0 0 0,1 0-1,0 1 1,10-7-1,-15 12 52,-1 0 79,11 38 385,-11-37-629,0 1 1,-1-1 0,1 0 0,0 0-1,-1 0 1,1 0 0,0 0 0,0 0-1,0 0 1,0 0 0,0 0 0,0-1-1,0 1 1,0 0 0,0 0 0,0-1-1,0 1 1,1-1 0,-1 1 0,0-1-1,0 0 1,1 1 0,-1-1 0,0 0-1,0 0 1,1 0 0,-1 0 0,0 0-1,1 0 1,-1 0 0,0 0 0,1-1-1,1 0 1,0 0-383,-1 0 0,1 0-1,-1 0 1,1 0 0,-1-1-1,1 1 1,-1-1 0,0 0-1,0 1 1,0-1 0,0 0 0,0 0-1,0-1 1,2-2 0,12-27-6458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36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172 153 288,'0'0'9241,"-5"-6"-8243,-13-13 527,15 17-703,0 0-1,-1 0 1,1 0-1,0 1 0,-1-1 1,1 1-1,-1 0 0,0 0 1,1 0-1,-1 1 0,-7-1 1,7 0-555,1 1 1,-1-1 0,0 0 0,0 0-1,0 0 1,1-1 0,-1 1 0,1-1-1,-1 0 1,1 0 0,0 0 0,0-1-1,0 1 1,0-1 0,0 1-1,-3-5 1,0 0-190,1-1-1,0 0 0,0 0 1,1 0-1,0 0 0,-3-11 1,6 19-17,1 0 1,0-1 0,0 1 0,0 0 0,-1 0-1,1-1 1,0 1 0,0 0 0,0-1 0,0 1-1,0 0 1,0 0 0,0-1 0,-1 1 0,1 0 0,0-1-1,0 1 1,0 0 0,0-1 0,0 1 0,0 0-1,1 0 1,-1-1 0,0 1 0,0 0 0,0-1-1,0 1 1,0 0 0,0 0 0,0-1 0,1 1-1,-1 0 1,0 0 0,0-1 0,0 1 0,1 0 0,-1 0-1,0-1 1,0 1 0,1 0 0,-1 0 0,0 0-1,0 0 1,1 0 0,-1-1 0,0 1 0,1 0-1,-1 0 1,1 0 0,22 7 794,38 26-1403,-48-25 858,50 26-296,-30-18 0,-1 2 0,-1 2 0,51 40-1,-81-59 77,-4 15 416,-7 0-441,-1-1-1,-1 0 0,0-1 1,-1 0-1,-22 18 0,11-9-3,-8 9-121,21-19-149,-1 0 1,0-2 0,0 1-1,-1-2 1,-1 1-1,0-2 1,-26 14-1,39-23 7,1 0-1,0 0 1,-1 1-1,1-1 1,0 0-1,0 0 1,-1 0-1,1 0 1,0 1-1,-1-1 1,1 0-1,0 0 1,0 0-1,-1 1 1,1-1-1,0 0 1,0 0-1,0 1 1,0-1-1,-1 0 1,1 1-1,0-1 1,0 0 0,0 1-1,0-1 1,0 0-1,0 1 1,0-1-1,0 0 1,0 1-1,0-1 1,0 0-1,0 1 1,0 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8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20 11499,'0'0'12358,"0"12"-11760,-4 201 2941,4-245-3528,1 1 0,1 0 0,2 0-1,1 0 1,12-36 0,-17 66-18,0 0 0,0 0 0,1 0 0,-1-1 0,1 1 0,-1 0 0,1 0 0,-1 0 0,1 0 0,0 0 0,0 0 0,-1 0 0,1 0 0,0 0 0,0 0 0,0 0 0,0 1 0,0-1 0,0 0 0,0 1 0,2-2 0,-2 2-2,0 0-1,0 0 1,0 0 0,0 1 0,0-1-1,0 0 1,0 0 0,0 1 0,0-1-1,0 0 1,0 1 0,0-1 0,0 1-1,-1-1 1,1 1 0,0 0 0,0-1 0,0 1-1,1 1 1,4 6-24,0 0 1,0 0-1,-1 0 1,5 10-1,-8-13 59,31 61 81,-24-45-54,1-1 1,1 0-1,1 0 1,16 21-1,-27-41-59,-1 1-1,0 0 1,1-1 0,-1 1-1,1 0 1,-1-1 0,1 1-1,0-1 1,-1 1 0,1-1-1,-1 1 1,1-1 0,0 1-1,-1-1 1,1 0 0,0 1-1,0-1 1,-1 0 0,1 0-1,0 0 1,0 1 0,-1-1-1,1 0 1,0 0-1,0 0 1,0 0 0,-1 0-1,1 0 1,0-1 0,0 1-1,-1 0 1,1 0 0,0 0-1,0-1 1,-1 1 0,1 0-1,0-1 1,-1 1 0,1-1-1,0 1 1,-1-1 0,1 1-1,-1-1 1,1 1 0,-1-1-1,1 1 1,0-2 0,20-41-122,-14 26 74,14-25-379,2 0-202,19-53 0,-42 94 998,1 45 1036,0-29-1577,-1-1 396,1-1 0,1 1-1,0-1 1,1 0 0,4 13 0,-5-22-343,-1-1 0,1 0 0,0 1 0,0-1 0,0 0-1,0 0 1,1 0 0,-1-1 0,5 5 0,-4-5-274,0 0-1,0 0 0,0 0 1,0-1-1,0 1 1,0-1-1,1 0 0,-1 0 1,0 0-1,1 0 0,-1-1 1,4 1-1,36 0-7442,7-1-2173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4.4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0 545,'0'0'18993,"5"8"-17674,3 7-687,-1 0 0,-1 1 0,0 0 0,-1 0 1,0 0-1,3 28 0,7 114 1533,-9-68-1650,1-29-640,-1-14 1593,-3-15-3640,-1-6-3333,-2-1-4645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4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5894,'0'0'8904,"-15"149"-5989,15-80 288,0-4-1506,0-5-479,13-8-738,1-6-480,-1-6-192,-3-1-1442,-8-4-2305,-2-3-4838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5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431 1 5413,'0'0'8002,"-1"7"-4521,-74 150 268,-60 73-2784,120-205-1152,-8 12 126,-28 35-1,6-26-2117,39-41 1263,-1 0 0,1-1-1,-1 1 1,0-2 0,-12 6 0,-14-1-5533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6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0 8584,'0'0'7015,"-36"101"-5990,36-90-833,19-6 128,8-5-288,8 0-32,11-7-993,3-17-2114,3-6-3331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7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81 13581,'0'0'2386,"-12"18"-1516,0-1-643,6-9-52,0 0 1,0 0-1,1 0 1,0 1-1,1 0 1,0 0-1,0 0 1,1 1 0,0-1-1,0 1 1,-1 16-1,3-16-47,0-1 0,1 0 0,0 1 0,0-1 0,1 0 0,0 0 0,1 1 0,4 12 0,-5-19-129,1 1 0,0-1 0,0 0-1,0 0 1,0 0 0,1 0 0,-1 0-1,1-1 1,-1 1 0,1-1 0,0 0-1,0 1 1,0-1 0,0 0 0,1-1-1,-1 1 1,0-1 0,1 1 0,-1-1-1,1 0 1,-1 0 0,1-1 0,0 1-1,4-1 1,-2 1-52,0 0 0,0-1 1,0 0-1,0 0 0,0 0 0,-1-1 0,1 0 0,0 0 0,0-1 0,0 1 0,-1-1 0,1-1 1,0 1-1,-1-1 0,0 0 0,0 0 0,0 0 0,9-8 0,-8 4-19,1-1-1,-1 1 1,-1-1 0,1-1-1,-1 1 1,-1-1-1,0 0 1,0 0 0,-1 0-1,0 0 1,2-11-1,0-2 120,-1-1-1,-2 0 0,0 0 0,-1 0 1,-5-39-1,4 58 0,-1 1 1,0 0-1,0 0 0,0-1 0,0 1 1,-1 0-1,1 0 0,-1 1 1,0-1-1,0 0 0,0 0 0,0 1 1,0-1-1,0 1 0,-1 0 1,1 0-1,-1 0 0,0 0 0,1 0 1,-1 0-1,0 1 0,0-1 1,-4 0-1,5 1-39,0 0 1,0 1 0,0-1-1,0 1 1,0-1 0,0 1-1,-1 0 1,1 0 0,0 0-1,0 0 1,0 1-1,0-1 1,0 1 0,0-1-1,0 1 1,0-1 0,0 1-1,0 0 1,0 0 0,1 0-1,-1 0 1,0 0-1,0 1 1,1-1 0,-1 0-1,1 1 1,-1-1 0,1 1-1,0 0 1,0-1 0,-1 1-1,1 0 1,0 0-1,1 0 1,-1 0 0,-1 3-1,-8 43-2375,15-16-4499,9-18-1392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8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7111,'0'0'6470,"2"17"-4116,1 17-1699,2 21 1435,3 0-1,19 73 1,-26-128-2079,-1 1 1,0-1-1,0 1 0,0 0 1,0-1-1,0 1 1,0-1-1,1 1 0,-1-1 1,0 1-1,0-1 1,1 1-1,-1-1 0,0 1 1,1-1-1,-1 0 0,1 1 1,-1-1-1,0 1 1,1-1-1,-1 0 0,1 1 1,-1-1-1,1 0 0,-1 0 1,1 1-1,-1-1 1,1 0-1,0 0 0,-1 0 1,1 0-1,-1 0 0,2 0 1,13-14 5,10-36-231,-23 45 243,27-77-331,-22 59 194,1 1-1,0 0 1,2 0 0,15-25-1,-23 120 851,-2-56-633,0 0 0,1-1 0,1 1 0,0 0 0,7 20 0,-8-33-328,0-1 1,1 0-1,-1 1 0,1-1 1,-1 0-1,1 0 1,0 0-1,1 0 1,-1-1-1,0 1 1,1-1-1,0 1 1,4 2-1,-5-3-449,1-1 0,0 0 0,0 1 0,1-1 0,-1-1 0,0 1 0,0 0 0,0-1 0,0 0 0,1 0 1,-1 0-1,0 0 0,0 0 0,1-1 0,-1 1 0,0-1 0,5-1 0,14-9-5765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8.4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0 201 1794,'0'0'11792,"12"-17"-11263,7-8-373,8-11 110,22-40 0,-47 72-109,0 0 0,0 0 0,0 0 0,0 0 0,-1 0 0,0 0 0,1-1 0,-2 1 0,2-6 0,-11 11 1925,6 1-1932,-1 1 0,0-1 0,1 0-1,-1 1 1,1 0 0,0 0 0,0 0 0,0 0 0,0 0 0,0 1 0,1-1 0,-1 1 0,1-1 0,0 1 0,0 0 0,1 0 0,-1 0-1,1 0 1,0 1 0,0-1 0,-1 6 0,-1 13 384,1-1 0,0 42 0,2-50-144,0-10-367,0 0-1,1 0 0,-1 0 1,1-1-1,0 1 0,0 0 1,0 0-1,0-1 1,0 1-1,1 0 0,0-1 1,0 0-1,0 1 1,0-1-1,0 0 0,1 0 1,-1 0-1,1 0 1,0-1-1,0 1 0,0-1 1,0 1-1,0-1 1,1 0-1,-1 0 0,1-1 1,4 3-1,49 10-1889,2-11-3523,-18-3-1123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30.5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271 7 320,'0'0'9001,"-19"-2"-7047,-61-2-102,74 4-1567,-1 1-1,0 0 1,1 0 0,-1 0-1,1 1 1,0 0 0,-1 0 0,1 0-1,0 1 1,0 0 0,0 0-1,1 1 1,-1 0 0,-6 6-1,4-4 187,2-1-201,1-1 1,0 1 0,0 1-1,0-1 1,1 1 0,0 0-1,0 0 1,0 0 0,1 0-1,0 1 1,0-1 0,1 1-1,-1 0 1,2 0 0,-1 0-1,1 0 1,-1 8 0,0 14 66,2 1 1,6 56 0,-4-62-357,6 66 439,19 167 526,-20-212-811,2-1 0,2-1 0,27 69 0,-34-103-169,0 0-1,0 0 0,1-1 0,0 0 0,1 0 1,0 0-1,0 0 0,0-1 0,1 0 1,0 0-1,1-1 0,-1 0 0,1 0 1,1-1-1,8 5 0,-6-6-516,0 0-1,0 0 1,1-1-1,0-1 1,-1 0 0,1-1-1,0 0 1,0 0-1,0-1 1,-1-1-1,1 0 1,12-3 0,63-19-6603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8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1954,'0'0'14381,"0"99"-11017,0-15-1507,2 15-159,3 3 192,3-7-609,0-13-801,5-13-287,1-13-161,-1-9-32,1-12-481,-2-12-1793,-5-9-1185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9.0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0 146 11979,'0'0'8462,"17"-11"-7822,55-31-271,-67 39-301,0 1 0,0-1 0,0 2 0,0-1 1,0 0-1,1 1 0,-1 0 0,0 0 0,1 0 1,-1 1-1,1 0 0,-1 0 0,0 0 0,1 1 1,-1 0-1,1 0 0,-1 0 0,0 1 0,0-1 1,0 1-1,0 1 0,0-1 0,0 1 0,0-1 1,-1 1-1,0 1 0,1-1 0,-1 1 0,0-1 1,-1 1-1,1 0 0,-1 1 0,4 4 0,3 7 222,0 0 0,-2 0 0,0 1 1,0 0-1,-2 1 0,0 0 0,5 32 0,-7-24-82,1 52 0,-4-33-2510,-1-41 1994,-26-9-8143,21 1 7877,0-1 1,0 0-1,0 0 1,1 0-1,-1-1 1,1 1-1,1-1 1,-1 0-1,1 0 1,0 0-1,0-1 1,-2-9-1,-21-90-3750,22 86 3276,-18-123-1875,18 94 5267,3-1 10107,35 52-10249,-29-1-2805,0-1-1,0 1 1,-1 1-1,1-1 1,0 1-1,-1 0 1,1 0-1,4 3 1,20 13-5019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8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256 45 9865,'0'0'10885,"-5"-6"-9379,-14-18-273,18 24-1219,1 0 0,-1 0 0,1 0 0,0 0 0,-1 0 0,1 0-1,-1 0 1,1 0 0,0 0 0,-1 0 0,1 0 0,0 0 0,-1 0 0,1 0 0,-1 1 0,1-1 0,0 0 0,-1 0 0,1 0 0,0 1 0,-1-1 0,1 0 0,0 0 0,-1 1-1,1-1 1,0 0 0,0 0 0,-1 1 0,1-1 0,0 0 0,0 1 0,0-1 0,0 0 0,-1 1 0,1-1 0,0 1 0,0-1 0,0 0 0,0 1 0,0-1 0,0 1-1,0-1 1,0 0 0,0 1 0,0 0 0,-7 22 99,7-22-66,-18 75 70,-18 66-65,31-129-44,1 0 0,-2 0 0,0-1 0,0 0-1,-1 0 1,-1 0 0,0-1 0,-10 11 0,17-20-2,-1-1 0,1 1 0,0-1 0,-1 0 1,1 0-1,-1 1 0,1-1 0,-1 0 0,1 0 0,-1 0 1,0-1-1,0 1 0,1 0 0,-1-1 0,0 1 0,0-1 0,0 1 1,0-1-1,0 0 0,-3 0 0,4 0-14,-1-1 0,0 0 0,1 1 1,-1-1-1,1 0 0,0 0 0,-1 0 0,1 0 0,0 0 0,-1 0 1,1-1-1,0 1 0,0 0 0,0-1 0,0 1 0,0 0 0,0-1 1,0-1-1,-4-7-29,2-1 0,-1 1 1,1 0-1,1-1 0,-2-16 1,0-6-283,2 0 0,1 0 0,1 0 0,2 0 0,2-1 0,0 2 0,13-42 0,-35 363 2481,17-283-2153,1 0 0,0 0 0,0 0 0,1-1 0,-1 1 0,1 0 0,1 0 0,-1-1 0,1 1 0,0-1 0,0 1 0,1-1 0,-1 0 0,1 0 0,0 0 0,1 0 0,-1 0 0,1-1 0,0 1 0,0-1 0,0 0 0,1-1 0,0 1 0,-1-1 0,1 0 0,0 0 0,1 0 0,-1 0 0,0-1 0,1 0 0,-1 0 0,1-1 0,0 0 0,6 1 0,16 2-1297,0-2 0,40-1 0,-40-1-528,24 0-3971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29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9321,'0'0'11750,"1"5"-10074,15 208 3011,-16-211-4682,0-1 0,0 1 0,0 0 0,1 0 0,-1-1 0,0 1-1,1-1 1,-1 1 0,1 0 0,0-1 0,0 1 0,-1-1 0,1 1 0,0-1 0,0 0 0,2 3 0,-2-4-19,0 0 0,-1 1 1,1-1-1,0 0 0,0 0 1,-1 0-1,1 0 0,0 0 0,-1 0 1,1 0-1,0 0 0,-1 0 1,1 0-1,0 0 0,-1-1 1,1 1-1,0 0 0,-1 0 0,1-1 1,0 1-1,-1 0 0,1-1 1,-1 1-1,1-1 0,-1 1 1,2-1-1,3-4-122,0-1 1,0 1-1,0-1 0,-1 0 1,6-11-1,2-6-296,-1-1 0,8-27 0,15-33-402,-34 84 844,0 0-1,0 0 1,0 0 0,0 0-1,0-1 1,0 1-1,0 0 1,0 0 0,0 0-1,0 0 1,0-1-1,0 1 1,0 0-1,0 0 1,1 0 0,-1 0-1,0-1 1,0 1-1,0 0 1,0 0 0,0 0-1,0 0 1,1 0-1,-1 0 1,0 0 0,0 0-1,0-1 1,0 1-1,1 0 1,-1 0-1,0 0 1,0 0 0,0 0-1,0 0 1,1 0-1,-1 0 1,0 0 0,0 0-1,0 0 1,0 0-1,1 0 1,-1 0-1,0 0 1,0 0 0,0 0-1,1 1 1,-1-1-1,0 0 1,0 0 0,0 0-1,0 0 1,0 0-1,1 0 1,-1 1 0,6 13 388,2 29 249,-8-38-495,6 38 327,12 65 78,-16-98-539,1-1 0,0 1-1,0-1 1,1 0 0,0 0-1,1 0 1,0 0 0,8 10-1,-12-18-32,0 1 0,1-1 0,-1 1-1,1-1 1,-1 1 0,1-1-1,-1 0 1,1 0 0,0 0 0,-1 1-1,1-2 1,0 1 0,0 0 0,0 0-1,0-1 1,0 1 0,0-1 0,0 1-1,0-1 1,0 0 0,0 0 0,0 0-1,0 0 1,0 0 0,0 0 0,0-1-1,0 1 1,0-1 0,0 1-1,0-1 1,-1 0 0,1 0 0,0 0-1,0 0 1,-1 0 0,1 0 0,0 0-1,-1-1 1,1 1 0,-1 0 0,1-1-1,1-3 1,6-5-234,0-2 0,-1 1 1,0-1-1,9-20 0,-5 6-262,-1 0 0,10-41 0,8-21-433,-22 100 2486,-1 10-1189,-1-2-183,1 0 1,1 0-1,1 0 0,1-1 1,0 0-1,1-1 0,20 27 1,-25-38-184,1-1-1,-1 1 1,1-1 0,1-1 0,-1 1 0,1-1 0,0 0-1,0 0 1,0-1 0,1 0 0,0-1 0,-1 1 0,1-2-1,1 1 1,-1-1 0,0 0 0,0 0 0,1-1 0,-1-1-1,1 1 1,13-2 0,-16-1-177,1 1 0,-1-2 1,1 1-1,-1-1 0,0 0 0,0 0 0,-1 0 0,1-1 1,-1 0-1,1 0 0,-1-1 0,0 1 0,-1-1 1,1 0-1,-1 0 0,0-1 0,4-7 0,6-8-1032,-2 0-1,0-1 1,11-33-1,-19 45 614,-1 0 0,0 0-1,0 0 1,-1-1 0,-1 1-1,1-22 1,-2 31 919,-1 19 2669,-2 0-2399,0 1 353,1 1 0,0 0 1,2 0-1,3 37 0,-3-52-880,1-1-1,0 0 0,0 0 0,0 0 0,1 0 0,-1 0 1,1 0-1,0 0 0,0 0 0,0-1 0,1 1 0,-1-1 1,1 0-1,0 1 0,0-1 0,0 0 0,0-1 0,0 1 1,1-1-1,-1 1 0,1-1 0,0 0 0,0 0 0,-1 0 1,1-1-1,0 0 0,1 1 0,-1-2 0,5 2 0,-7-2-130,45 4-1762,-45-4 1427,0-1 0,-1 1 0,1 0 1,0-1-1,0 1 0,0-1 0,-1 1 0,1-1 0,0 0 1,-1 0-1,1 1 0,-1-1 0,3-2 0,4-12-7317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3:30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8 3427,'0'0'8718,"24"-2"-6876,-5 1-1783,-10-1-25,0 1 0,0 0 0,0 1 0,0-1 0,0 2 0,0 0 0,0 0 0,0 0 0,0 1 0,0 0 0,0 1 0,-1 0 0,0 1 0,1-1 0,10 8 0,-6-1 194,0 1 0,0 0 1,-1 0-1,-1 2 0,0-1 1,0 1-1,-2 1 0,1 0 1,-2 0-1,0 1 1,0 0-1,-2 0 0,6 18 1,-4-2 213,0 0 0,-2 1 1,-2 0-1,-1 1 0,-1 58 1,-4-72-329,0-1-1,-1 0 1,-1-1 0,0 1 0,-2-1 0,0 0 0,0 0 0,-2 0 0,0-1-1,-1 0 1,-1-1 0,0 0 0,-1 0 0,0-1 0,-2 0 0,1-1-1,-2-1 1,-17 14 0,4-6-292,-1 0 0,-1-2-1,-47 23 1,35-23-1218,0-2-1,-49 12 1,-11-5-4839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37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24 175 1153,'0'0'20318,"-6"-1"-19325,-12 0-491,19 8 405,32 21 606,-29-24-1472,6 3 124,1 0 0,-1 0 1,1-1-1,0 0 0,18 6 1,-26-11-127,0 0 0,0 0 0,0 0 0,0 0 0,0 0 1,1-1-1,-1 1 0,0-1 0,0 0 0,1 0 1,-1 0-1,0 0 0,0-1 0,1 1 0,-1-1 1,0 0-1,0 0 0,0 0 0,0 0 0,0-1 1,0 1-1,0-1 0,-1 0 0,1 0 0,0 0 0,2-3 1,7-9 142,-2-1-1,0-1 1,0 0 0,12-30 0,-5-17-2292,-16 57 970,0-1 1,-1 1-1,0-1 0,0 1 0,0-1 0,-1 1 0,-2-8 1,-5 1-7851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41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 1602,'0'0'9278,"0"-2"-8817,0 6-399,6 101 788,18 108 0,-4-56-132,17 864 2688,-41-931-3152,-3 0 1,-32 151-1,27-209-1497,11-31 891,1 0 1,-1 0-1,0 0 0,0 0 1,0-1-1,0 1 0,0 0 1,0 0-1,0-1 0,0 1 1,-1 0-1,1-1 0,0 1 1,-3 0-1,-12 0-6380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44.6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275 682 6150,'0'0'2829,"17"-3"-2210,39-4 835,1 2-1,0 2 1,88 8-1,-29 5-854,171-9 1,-214-3-475,32-3 1,139-24-1,102-40 5,-277 54-105,849-148 225,129 55-204,-823 87 5,1619-99 385,-1637 109-403,1181-65 170,-125 16-43,3 59 0,197 12-112,-543-12-31,25 2 3,605 12 66,-623 49 206,-201-9-114,-466-39-171,717 25 50,-876-39-57,-6-1 0,-1 4 0,104 16 0,-194-18 9,0 0 0,1 1 0,-1-1 0,0 1 0,-1-1 0,1 1 0,0 0 0,0 0 0,-1 0 0,1 0 0,-1 0 0,0 1 0,0-1 0,1 1-1,-2 0 1,1-1 0,0 1 0,0 0 0,-1 0 0,0 0 0,0 0 0,0 0 0,0 0 0,0 1 0,0-1 0,0 4 0,2 14 87,-1 0-1,0 43 1,-2-32 0,19 382 217,17 766-44,-36-1137-249,2 4 29,-3 0-1,-2 1 1,-16 86-1,16-122-32,0-1-1,-1 1 0,0-1 0,0 0 0,-1 0 1,-1 0-1,0-1 0,0 0 0,-1 0 0,0-1 1,-1 1-1,0-1 0,-1-1 0,0 0 0,0 0 0,0-1 1,-1 0-1,0-1 0,-1 0 0,-15 7 0,-40 9 45,0-4 0,-1-2 0,-102 10-1,92-15 23,-867 83 9,-5-62-33,-1030-27 241,1596-6-272,-563-13-5,-115 1 36,524 14-38,-1123-14-24,-719-6 233,1605 21-244,-224 38 58,46-1 20,-217-4-68,-42 27 69,963-45-54,-375 14 113,-294-31 860,973 13-14463,-26-6 3935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45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336 610 929,'0'0'4922,"-18"0"-3022,-278 10 7405,282-8-8184,6-1 1147,12-3-188,25-8-1863,302-157 141,-193 93-327,616-277 39,-740 345-78,26-6 16,-37 12 253,-6 0 974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47.3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10 5733,'0'0'13229,"-7"-1"-11916,0-2-948,-19-3 1155,25 8-1411,0 0 1,1 0 0,-1-1 0,1 1 0,-1 0 0,1 0 0,0 0-1,-1 0 1,1 0 0,0 0 0,1 0 0,-1 4 0,0-1 106,10 214 1733,0-54-1218,-10-157-709,0-1 0,1 1 0,0 0 1,1-1-1,3 11 0,-2-82 101,-2-9-152,18-128-1,-19 199 25,0-1-1,0 1 1,1 0-1,-1 0 1,1 0-1,-1 0 1,1 0-1,0 0 1,0 0-1,0 0 0,0 0 1,0 0-1,1 0 1,-1 1-1,0-1 1,1 1-1,1-3 1,-2 4-6,0 0 0,0-1 0,1 1 1,-1-1-1,0 1 0,0 0 0,0 0 0,0 0 0,0 0 1,1 0-1,-1 0 0,0 0 0,0 0 0,0 0 1,0 1-1,1-1 0,-1 0 0,0 1 0,0-1 1,0 1-1,0-1 0,1 2 0,5 2-5,0 1-1,-1 1 0,0-1 1,0 1-1,0 0 0,8 13 1,16 21 82,-3 2 0,-2 1 0,-1 1 1,18 47-1,-42-89-66,1 0 0,0 0-1,0 0 1,0 0 0,0 0 0,0 0 0,0 0 0,1 0 0,-1-1 0,1 1 0,2 2 0,-4-4-1,1 1 0,-1-1 0,1 0 0,-1 0 0,1 0 0,-1 0 0,1 0 0,-1 1 0,1-1 0,-1 0 0,1 0-1,-1 0 1,1 0 0,-1 0 0,1-1 0,-1 1 0,1 0 0,-1 0 0,1 0 0,-1 0 0,1 0 0,-1-1 0,1 1 0,-1 0 0,1 0 0,-1-1 0,1 1 0,-1 0 0,0-1 0,1 0 0,3-4-10,0 0 0,-1 0 0,0-1-1,0 1 1,0-1 0,2-6-1,3-6 1,31-51-81,16-32-191,-50 90 260,0 0 0,-2 0 0,1 0-1,-1-1 1,-1 0 0,0 1 0,0-20-1,-2 31-77,0 12-155,4 21 437,1-1 1,2 1-1,1-1 1,21 54-1,-29-85-181,18 30-270,8-15-3996,-21-15 3043,1 0-1,-1-1 0,1 1 1,-1-1-1,1 0 1,0 0-1,-1-1 0,1 0 1,-1 0-1,7-2 1,18-7-6780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47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91 138 7271,'0'0'7741,"-5"19"-6092,4-16-1611,-7 27 847,1 1 0,2 0-1,-3 47 1,8-77-886,0 1 0,0-1 0,0 0 0,1 0 0,-1 0 0,0 1 0,1-1 0,-1 0 0,1 0 0,-1 0 1,1 0-1,-1 0 0,1 0 0,0 0 0,0 0 0,-1 0 0,1 0 0,0 0 0,0 0 0,0 0 0,0-1 0,0 1 0,0 0 0,0-1 1,0 1-1,1-1 0,-1 1 0,0-1 0,0 1 0,0-1 0,1 0 0,-1 0 0,0 0 0,0 0 0,0 1 0,1-2 0,-1 1 0,0 0 0,2 0 1,0 0-45,0-1 0,0 1 1,0-1-1,0 1 1,-1-1-1,1 0 0,0 0 1,0 0-1,-1 0 1,1-1-1,0 1 0,-1-1 1,1 1-1,-1-1 1,0 0-1,2-2 0,5-9 59,-2-1-1,1 0 0,-2 0 1,0-1-1,-1 0 0,0 0 1,-1 0-1,-1 0 1,0-1-1,-2 1 0,1-1 1,-2 0-1,-1-22 0,0 32 12,-1 1 0,1-1 0,-1 1 1,0 0-1,-1 0 0,1-1 0,-1 1 0,0 1 0,0-1 0,0 0 0,-1 1 0,0 0 0,0-1 0,0 2 0,0-1 0,0 0 0,-1 1 1,0 0-1,-5-3 0,8 4 10,-1 1 0,0-1 0,0 1 0,0 0 0,0-1 0,0 1 0,0 1 0,0-1 0,-1 0 1,1 1-1,0 0 0,0-1 0,0 1 0,-1 1 0,1-1 0,0 0 0,0 1 0,0 0 0,0-1 0,-1 1 1,1 0-1,0 1 0,1-1 0,-1 0 0,0 1 0,0 0 0,0 0 0,1 0 0,-1 0 0,1 0 0,0 0 1,0 1-1,0-1 0,-2 3 0,1-1-123,0 0 0,0 0 0,1 0 0,-1 0-1,1 0 1,0 1 0,1-1 0,-1 0 0,1 1 0,-1 0 0,0 7 0,2-12-48,0 1 1,1-1 0,-1 0-1,0 1 1,0-1-1,0 1 1,0-1 0,0 1-1,1-1 1,-1 1 0,0-1-1,0 0 1,0 1-1,1-1 1,-1 0 0,0 1-1,1-1 1,-1 0-1,0 1 1,1-1 0,-1 0-1,1 1 1,-1-1-1,0 0 1,1 0 0,-1 0-1,1 1 1,-1-1-1,1 0 1,-1 0 0,0 0-1,1 0 1,-1 0-1,1 0 1,-1 0 0,1 0-1,-1 0 1,1 0-1,-1 0 1,1 0 0,-1 0-1,1 0 1,-1 0-1,1-1 1,4 1-1257,25 0-6300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48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232 1 11435,'0'0'3315,"-2"14"-1559,-3 30-448,3 1 0,1-1 0,9 68 0,4-40-218,0-5 87,7 132-1,-19-199-978,-9-14-625,1 3 356,-1 1 1,1 0-1,-2 0 1,1 1-1,-1 0 0,-1 1 1,1 0-1,-1 1 1,-1 0-1,1 0 1,-1 2-1,0-1 1,-1 1-1,1 1 1,-1 1-1,0-1 1,0 2-1,-25-2 1,37 3 66,0 1 1,0 0 0,0 0 0,0 0 0,0 1-1,-1-1 1,1 0 0,0 0 0,0 1 0,0-1-1,0 0 1,0 1 0,0-1 0,0 1 0,0-1-1,0 1 1,0 0 0,0-1 0,0 1 0,1 0-1,-1 0 1,0 0 0,0-1 0,1 1 0,-1 0-1,1 0 1,-1 0 0,1 0 0,-1 0 0,1 0-1,-1 0 1,1 0 0,0 1 0,0-1 0,-1 0-1,1 0 1,0 0 0,0 0 0,0 1 0,0 0-2,1 0 0,-1 0 0,0-1 0,1 1 0,-1 0 0,1-1 0,-1 1 0,1 0 0,0-1 0,0 1 0,0-1 0,0 1 0,0-1 1,0 0-1,0 1 0,0-1 0,1 0 0,-1 0 0,0 0 0,1 0 0,-1 0 0,1 0 0,-1 0 0,1-1 0,2 2 0,11 1-651,0 0 0,1-1 0,-1 0-1,0-2 1,21-1 0,39-5-8013,-66 6 7006,6-2-3900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48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0 171 2306,'0'0'12903,"11"-3"-12262,3-1-555,-1-1 0,1-1 0,-1 0 1,0-1-1,-1 0 0,0-1 0,0 0 1,0-1-1,-1-1 0,0 1 0,-1-2 0,16-19 1,-26 29-67,1 0 1,0 1-1,0-1 0,-1 0 1,1 0-1,0 0 0,-1 0 1,1 0-1,-1 0 1,1 0-1,-1 0 0,1 0 1,-1 0-1,0 0 1,0 0-1,1 0 0,-1 0 1,0-1-1,0 1 0,0 0 1,0 0-1,0 0 1,-1 0-1,1 0 0,0 0 1,0 0-1,-1 0 1,1-1-1,-1 1 0,1 0 1,-1 0-1,1 0 1,-1 1-1,0-1 0,1 0 1,-1 0-1,0 0 0,0 0 1,1 1-1,-1-1 1,0 0-1,0 1 0,0-1 1,0 1-1,0-1 1,0 1-1,0-1 0,0 1 1,0-1-1,0 1 1,0 0-1,-1 0 0,-1 0 1,-1-1 148,-1 0 0,0 1 1,0 0-1,0 0 1,0 0-1,0 1 0,0 0 1,1 0-1,-1 0 1,0 0-1,-8 4 0,8-2-55,1 0-1,-1 0 1,0 1 0,1 0-1,0-1 1,-1 2-1,2-1 1,-1 0-1,0 1 1,1 0 0,0-1-1,0 1 1,0 1-1,1-1 1,-3 7-1,2 0 239,-1 1 0,2-1 0,0 1 0,0 0 0,1 24 0,1-34-325,0 0-1,0 0 0,1 0 0,0 0 1,0 0-1,0 1 0,0-1 0,0-1 1,0 1-1,1 0 0,-1 0 0,1 0 0,0-1 1,0 1-1,0-1 0,0 1 0,0-1 1,1 0-1,-1 0 0,1 0 0,-1 0 1,1-1-1,0 1 0,0-1 0,0 1 0,-1-1 1,1 0-1,1 0 0,-1 0 0,0 0 1,0-1-1,0 0 0,0 1 0,5-1 1,4 1-262,-1-1 0,0 0 0,1-1 0,-1 0 0,0-1 0,0 0 0,1 0 0,18-8 1,-12 2-1108,-1-1 1,0 0 0,-1-2-1,23-17 1,-28 19-781,-1-1 1,1 0-1,14-21 1,-3-3-2801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8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 11 6054,'0'0'15326,"-4"-4"-13601,4 4-1672,-1-1 0,1 0 0,-1 1 0,1-1 0,-1 1 0,0 0 0,1-1 0,-1 1 0,1-1 0,-1 1 0,0 0 0,1 0 0,-1-1 0,0 1 0,0 0 0,1 0 0,-1 0 0,0 0 0,1 0 0,-1 0 0,0 0 0,0 0 0,1 0 0,-1 0 0,0 0 0,1 0 0,-2 1 0,-15 17 854,-8 49 94,17-44-619,-4 9-35,2 0 1,1 1 0,1 0-1,2 1 1,1 0 0,2 0-1,1 43 1,3-72-353,0-1 0,0 1-1,0-1 1,0 0 0,0 0-1,1 0 1,0 0 0,0 0 0,0 0-1,0 0 1,1 0 0,-1-1 0,1 1-1,0-1 1,0 0 0,0 0 0,1 0-1,-1 0 1,1 0 0,0-1-1,-1 0 1,1 0 0,0 0 0,0 0-1,0 0 1,1-1 0,7 2 0,0 0-324,-1-1 0,1 0 0,-1-1 0,13 1 0,41-8-4920,-45 0-1237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48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90 512,'0'0'9001,"-11"-90"160,11 97-7047,0 20-1185,0 14 608,2 15-704,14 8-609,7 2-224,-6-1-192,-10-4-2947,-7 3-6310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34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54 241 2338,'0'0'19037,"-11"-3"-18268,-31-12-38,42 19 1671,9 10-1789,14 13-414,-21-24-182,0-1 0,0 0 0,0 0 0,0 0 1,0 0-1,1 0 0,-1 0 0,1-1 0,-1 1 0,1-1 0,0 0 1,-1 0-1,1 0 0,0 0 0,0 0 0,0 0 0,0-1 1,-1 1-1,1-1 0,4 0 0,-4-1-4,-1 0 0,1 0 0,0 0 0,0-1 0,0 1 0,-1-1 1,1 0-1,0 0 0,-1 0 0,0 0 0,1 0 0,-1 0 0,0-1 0,0 1 0,-1-1 0,1 1 0,0-1 0,2-5 0,3-9 186,0 0-1,0 0 0,-2-1 1,5-19-1,13-43-3418,3 32-7679,-10 29-1326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35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0 176 10058,'0'0'10570,"3"19"-8611,-2-18-1904,0 0 1,0 1-1,0-1 1,0 0-1,0 0 1,0 0-1,0 0 1,0 0-1,0 0 1,0 0-1,0 0 1,1 0-1,-1-1 1,0 1-1,1-1 1,-1 1-1,0-1 1,1 1-1,-1-1 1,1 1-1,-1-1 1,1 0-1,-1 0 1,1 0-1,-1 0 1,1 0-1,-1 0 0,1-1 1,1 1-1,-1-1 6,0 0-1,0-1 0,0 1 0,0 0 1,0-1-1,-1 1 0,1-1 0,0 0 1,-1 1-1,1-1 0,-1 0 0,0 0 1,1 0-1,-1 0 0,0 0 0,0 0 1,1-3-1,4-13-161,-1 1-1,-1-1 1,-1 0-1,0 0 1,-1 0-1,-1-19 1,-1 36-115,0 0-1,0 0 1,-1 0 0,1-1 0,0 1-1,0 0 1,1 0 0,-1 0-1,0 0 1,0 0 0,0 0 0,1 0-1,-1 0 1,0 0 0,1 0-1,-1 0 1,1 0 0,0 0 0,-1 0-1,1 0 1,0 0 0,-1 0-1,1 1 1,0-1 0,0 0 0,0 0-1,-1 1 1,1-1 0,0 1-1,0-1 1,0 1 0,1-1 0,20-4-6287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36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4 209 9513,'0'0'11179,"-2"6"-10566,1-3-517,1 1 0,0-1 0,0 0 0,0 1 0,0-1 0,0 0 0,1 1 0,0-1 0,-1 0 0,1 0 0,0 1 0,1-1 0,-1 0 0,0 0 0,1 0 0,0 0 0,0-1 0,0 1 0,0 0 0,0-1 0,0 1 0,1-1 0,-1 0 0,1 0 0,0 0 0,-1 0 0,1 0 0,5 2 0,-5-2-53,0-1 0,0 1-1,0 0 1,0-1 0,0 1 0,1-1 0,-1 0-1,0 0 1,1-1 0,-1 1 0,0-1 0,1 1 0,-1-1-1,1 0 1,-1 0 0,1-1 0,-1 1 0,1-1-1,-1 1 1,0-1 0,1 0 0,-1-1 0,0 1-1,0 0 1,0-1 0,1 0 0,-2 0 0,1 0-1,0 0 1,3-3 0,0-3-20,0 0 0,-1-1 0,0 1 0,0-1 0,-1 0 0,0 0 0,-1 0 0,0 0 0,0-1 1,-1 1-1,0-1 0,-1 0 0,0 0 0,-1-16 0,7-44-2745,-6 67 2238,-1 0-1,1 0 1,0 0-1,0 0 0,0 0 1,0 0-1,1 0 1,-1 0-1,1 0 0,0 0 1,0 1-1,0-1 1,0 0-1,0 1 0,1 0 1,-1 0-1,5-3 1,26-10-7876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36.7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1 210 11147,'0'0'10479,"0"1"-10412,0 0-1,-1-1 1,1 1 0,0 0-1,0-1 1,0 1 0,1 0 0,-1-1-1,0 1 1,0 0 0,0-1 0,0 1-1,1-1 1,-1 1 0,0 0-1,0-1 1,1 1 0,-1-1 0,0 1-1,1-1 1,-1 1 0,1-1 0,-1 1-1,1-1 1,-1 1 0,1-1 0,-1 1-1,1-1 1,0 1 0,6 3 265,4 5 87,1-2 1,0 1-1,14 6 0,-25-13-383,1 0 1,-1-1-1,1 1 0,-1 0 0,1 0 0,0-1 1,0 1-1,-1-1 0,1 1 0,0-1 0,0 0 1,0 0-1,-1 0 0,1 0 0,0 0 0,0 0 1,0 0-1,-1-1 0,1 1 0,0 0 0,0-1 1,-1 0-1,1 1 0,0-1 0,-1 0 0,1 0 1,-1 0-1,1 0 0,-1 0 0,1 0 0,-1 0 1,0-1-1,2-1 0,2-9 15,0 1 0,0-1 0,-1 0 1,-1-1-1,0 1 0,2-23 0,-3 21-759,0-1 0,1 1 0,1-1 0,8-20 0,-10 31 82,0 0-1,0 1 1,0-1-1,1 1 1,-1-1-1,1 1 1,0 0-1,0 0 1,0 0-1,1 1 1,-1-1-1,1 1 1,7-4-1,25-8-6793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09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523 210 5413,'0'0'5643,"-12"-8"-4816,3 2-810,-1-1 290,0 0-1,0 0 1,-1 2-1,1-1 1,-1 1 0,-1 1-1,1 0 1,-1 0 0,1 1-1,-21-2 1,23 5-298,0 0-1,0 1 0,0 0 1,0 1-1,0 0 1,0 1-1,0 0 1,1 0-1,-1 1 0,1 0 1,0 0-1,0 1 1,0 0-1,1 0 1,0 1-1,0 0 0,0 0 1,-7 10-1,-6 7-1,1 0-1,1 2 1,1 0-1,2 1 1,0 0-1,2 1 1,1 1-1,1 0 1,1 1 0,2 0-1,-7 40 1,3 8 8,4 1 0,2-1 0,7 95 0,0-147-12,2-1-1,1 1 1,1-1-1,1 0 1,1-1-1,1 1 1,1-1 0,1-1-1,1 0 1,1 0-1,1-1 1,21 25-1,-22-30 0,2 0 0,0-1 0,1 0-1,1-1 1,0-1 0,1-1-1,0 0 1,1-1 0,0-1-1,1 0 1,0-2 0,0 0-1,1-1 1,36 8 0,-24-11-3,1-2-1,-1 0 1,0-3 0,1 0 0,-1-2-1,0-2 1,0-1 0,0-1 0,-1-2 0,0-1-1,39-18 1,-27 7-2,-1-1 0,-1-2 1,-2-2-1,0-1 0,-2-2 0,-1-2 0,38-41 0,-55 52-45,-1-1 0,-1-1 0,0 0 0,-2-2 0,0 1 0,-2-2 0,-1 0 0,-1-1 0,-1 0 0,-1 0 0,-1-1 0,-2 0 0,6-44 0,-9 42-18,-2 1 0,-1-1 0,-1 0 0,-1 0 1,-1 1-1,-2-1 0,-1 1 0,-15-42 0,7 34 67,-2 0 0,-2 2 0,-1 0 0,-2 1 0,-1 1 0,-1 1 0,-32-33 0,37 46 8,-1 1 0,-1 0 0,-1 2 0,0 0 1,0 1-1,-2 1 0,1 1 0,-2 2 0,0 0 0,0 1 1,-46-10-1,39 13 49,0 1 1,0 2-1,-1 1 0,1 1 1,-48 6-1,67-4-228,0 2 0,0 0 0,0 0 0,0 1 0,1 0 0,0 1 0,-17 10 0,22-11-261,-1 0 1,1 1 0,1 0-1,-1 0 1,1 1-1,0-1 1,0 1-1,0 0 1,1 1-1,0-1 1,0 1 0,1 0-1,-4 8 1,-4 28-5795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10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561 151 5061,'0'0'3283,"-18"-12"-2370,-6-6-544,6 5 131,-1 0-1,-28-15 1,42 25-371,-1 1-1,1 0 1,0 0-1,-1 0 0,1 1 1,-1 0-1,1 0 1,-1 0-1,0 0 1,1 1-1,-1 0 1,0 0-1,1 1 0,-1 0 1,0 0-1,1 0 1,-1 0-1,1 1 1,-1 0-1,1 0 1,0 1-1,0-1 0,0 1 1,0 0-1,1 0 1,-1 1-1,1 0 1,-1-1-1,1 2 1,1-1-1,-1 0 0,-3 6 1,-25 31-99,2 2-1,2 2 1,2 0 0,2 1-1,2 2 1,2 0 0,2 1-1,2 1 1,3 1 0,2 0 0,2 0-1,2 1 1,2 0 0,3 1-1,5 62 1,0-95-23,0 0 0,0-1 0,2 1-1,1-1 1,0 0 0,1 0 0,1-1 0,1 0 0,1 0 0,19 26 0,-20-32-16,1-1 0,0 0-1,0-1 1,1 0 0,0-1 0,1 0 0,0-1 0,0 0 0,1-1 0,0 0 0,0-1 0,1-1 0,-1 0 0,1-1 0,19 4 0,-5-5 5,-1 0 0,1-2 0,0-1 0,-1-1 0,1-2 0,0-1 0,-1 0 0,0-3 0,0 0 0,-1-1 0,32-15 0,-4-3-24,-2-1 0,-1-3 0,-1-2 1,57-48-1,-76 53-97,-1 0 1,0-2 0,-3-1 0,0-1-1,-2-1 1,32-55 0,-46 69 59,-1 0 1,-1-1-1,-1 0 1,-1-1 0,0 0-1,-2 0 1,0 0-1,-1-1 1,-1 0-1,-2 0 1,1 1 0,-2-1-1,-1 0 1,-6-36-1,2 40 68,-1-1-1,0 2 0,-1-1 0,-1 1 1,-1 0-1,0 1 0,-1 0 1,-1 1-1,0 0 0,-1 0 0,-19-16 1,0 2 13,-1 2-1,-1 1 1,-68-38 0,55 38 20,-2 2-1,-61-20 1,83 35-169,1 1 0,-1 1 1,-1 1-1,1 1 0,-1 2 1,-34 0-1,59 2-43,0 0 0,0 0-1,0 0 1,0 0 0,0 0 0,0 1 0,0-1 0,0 1-1,0-1 1,0 1 0,0 0 0,0 0 0,0 0 0,0 0-1,1 0 1,-1 0 0,0 0 0,1 1 0,-1-1 0,1 1-1,-1-1 1,1 1 0,0-1 0,0 1 0,0 0 0,-1 0-1,0 3 1,-7 27-4094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0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 3555,'0'0'7485,"0"-1"-7442,0 1 1,0 0-1,0 0 1,-1-1-1,1 1 1,0 0-1,0-1 1,-1 1-1,1 0 0,0 0 1,-1 0-1,1-1 1,0 1-1,0 0 1,-1 0-1,1 0 1,0 0-1,-1 0 1,1 0-1,-1 0 1,1-1-1,0 1 1,-1 0-1,1 0 1,0 0-1,-1 0 0,1 1 1,0-1-1,-1 0 1,1 0-1,0 0 1,-1 0-1,1 0 1,0 0-1,-1 0 1,1 1-1,0-1 1,-1 0-1,1 0 1,0 0-1,0 1 0,-1-1 1,1 0-1,0 0 1,0 1-1,-1-1 1,1 0-1,0 1 1,28 361 857,-8-168-601,4 103 318,83 939 748,33-2-1514,3 123 42,-1-143-1790,-111-944 2008,27 154-1622,-46-371-1093,39 103 1,-28-105-1060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0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2530,'0'0'5328,"26"-4"-4452,268-22 1558,317 36 2161,-76 0-3243,352-33-1063,-224 2-87,-314 3-429,-119-17-5141,-172 24 1386,-16 9-1036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0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2338,'0'0'3839,"0"16"-2985,-2 106 1134,24 209 1,119 940 4520,-78-614-5710,177 885-735,-194-1322-131,72 395-988,-91-433 743,3 258 0,-29-361 189,-9 796-1804,3-693-329,3-69 90,-4-1 0,-25 135 0,19-194-1742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9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 11403,'0'0'14381,"-41"134"-13131,32-76-65,5-2-673,4-10-352,0-10-160,0-10 0,0-11-160,0-4-801,25-11-16303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0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5477,'0'0'2653,"19"-7"-304,39-10-961,1 3 0,87-9 0,557-8 1269,-155 14-2495,1-34-133,376-15 1,-813 72-404,1 4 0,-1 5 1,132 36-1,-195-43-2247,-16-6-2168,-18-2-15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07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21 1954,'0'0'10223,"-4"-6"-8771,-12-8-848,16 14-593,0 0-1,-1 0 0,1 0 1,0 0-1,0 0 0,-1 0 1,1 0-1,0 0 0,0 0 1,-1 0-1,1 0 0,0 0 1,0 0-1,-1 0 0,1 0 1,0 1-1,0-1 0,-1 0 1,1 0-1,0 0 0,0 0 1,0 0-1,-1 1 0,1-1 1,0 0-1,0 0 0,0 0 1,0 1-1,-1-1 0,1 0 1,0 0-1,0 0 0,0 1 1,0-1-1,0 0 0,0 0 1,0 1-1,0-1 0,-2 49 460,2-17-287,71 1152 2132,-12-424-2041,0 1266-268,-59-1877-6,7 564-1091,46-4 100,10 168-13,-60-820 853,3 0 0,2 0 1,23 79-1,-19-82-1312,-11-30-4489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07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4580,'0'0'2467,"23"3"-754,244 16 1506,496-58 3113,-2-46-4408,-199 20-2001,-208 34 144,-242 27-39,130 11 0,-183 1-6,-1 3 0,84 26 0,-76-18-74,78 12 0,-121-29 67,-14-1-3780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37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8552,'0'0'11563,"1"26"-10992,0-14-473,2 28 293,1 0 0,18 71 0,11 21 1132,28 220 0,-53-246-5315,-5 1-4596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3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5 150 2210,'0'0'17633,"-5"-1"-16747,45-1 857,65-15 0,95-21-1263,-40 2-251,1 0-539,-53 18-3271,-92 17-1394,-6 1-2723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3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274 176 8104,'0'0'6149,"-6"-16"-4141,2 2-1595,1 2 142,-1 0 1,0 0-1,-1 0 1,0 0-1,0 1 1,-1 0-1,-1 0 1,0 1-1,-10-13 1,15 21-428,0 0 1,0 1-1,0-1 0,0 0 0,0 1 1,0 0-1,0-1 0,-1 1 0,1 0 1,0 0-1,-1 0 0,1 1 0,-1-1 1,1 0-1,-1 1 0,1 0 1,-1-1-1,0 1 0,1 0 0,-1 1 1,-2-1-1,2 1-78,-1 1 1,1-1 0,0 1-1,0-1 1,0 1 0,0 0-1,0 0 1,1 0 0,-1 1-1,1-1 1,-1 1-1,1-1 1,-4 6 0,-4 9-102,0 0 0,2 1 1,0-1-1,-8 27 0,12-34 201,-7 25-131,1 1-1,1 0 0,3 0 1,0 0-1,3 1 1,1 0-1,5 70 0,-1-87 9,0 0 0,1-1 0,1 1 0,1-1-1,1 0 1,1 0 0,0-1 0,1 0 0,1 0 0,1-1-1,1 0 1,0-1 0,1 0 0,1 0 0,0-2 0,19 18 0,-21-25-108,0 0 0,0 0 0,1-1 0,0 0 0,0-1 0,0-1 0,1 0 0,-1 0 0,1-1 0,0-1 0,0 0 0,21 0 0,47-7-7878,-54-1 1409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3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52 12107,'0'0'4842,"-1"15"-3213,1 22-697,1-1 0,1 0 0,2 1 0,10 42 0,48 118 1807,-61-196-2659,-1-17 5,-2-17-357,-2 0 1,-11-53-1,-3-15-813,15 78 804,-1 1 137,1 1-1,2-1 1,0 0-1,1 0 0,5-32 1,-4 52 139,-1 0 0,1 0 0,0 0 0,0 0 1,0 0-1,0 1 0,0-1 0,1 0 0,-1 1 0,0-1 0,1 1 0,-1-1 1,1 1-1,0 0 0,-1 0 0,1 0 0,0 0 0,0 0 0,0 0 0,0 0 1,0 0-1,0 1 0,0-1 0,0 1 0,0-1 0,0 1 0,0 0 1,0 0-1,0 0 0,0 0 0,0 0 0,0 1 0,0-1 0,4 1 0,-1 0 53,0 0 0,0 0-1,0 1 1,0 0 0,0 0-1,-1 0 1,1 0 0,-1 0-1,1 1 1,-1 0-1,0 0 1,0 0 0,4 5-1,-5-5 57,0 1-1,-1 0 1,1 0 0,-1 0-1,0 1 1,0-1-1,0 1 1,-1-1-1,0 1 1,0-1-1,0 1 1,0 0-1,-1-1 1,1 1 0,-1 0-1,0 0 1,-1-1-1,1 1 1,-1 0-1,0-1 1,-3 8-1,2-6-70,0 0 0,-1 1 0,0-2 0,-1 1 0,1 0-1,-1-1 1,0 0 0,-1 1 0,1-2 0,-1 1 0,0 0-1,0-1 1,-1 0 0,-8 5 0,-56 26-2363,32-16-2627,4-3-3835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40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5958,'0'0'13666,"-7"0"-12374,-26 0 1414,33 33-6672,0-5-1714,0 4-3652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4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10890,'0'0'4965,"-15"50"-7207,21-35-1826,11 4-4420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4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3748,'0'0'11723,"-6"8"-11723,6 7-2435,0 11-1344,0 13-3844</inkml:trace>
  <inkml:trace contextRef="#ctx0" brushRef="#br0" timeOffset="1">46 521 6854,'0'0'10314,"-12"11"-10314,12-6-352,0 12-1506,0 11-2978,0 8-4133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19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17969,'0'0'3523,"81"-15"-9705,-50 45-672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4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8744,'0'0'10282,"-14"26"-10282,14-11 0,0 7-352,0 10-2243,4 7-2690,10 17-3907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41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1 961,'0'0'17873,"-16"48"-16976,16-39-417,0 4-416,0 4-64,0 2-128,0 1-833,0 5-897,8 1-672,4 2-609,-1 5 64,-1-1-320,-2 5 384</inkml:trace>
  <inkml:trace contextRef="#ctx0" brushRef="#br0" timeOffset="1">59 495 833,'0'0'6342,"-3"119"-4645,-3-99-255,2 1-609,2-8-769,2-2-64,0-5-1826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4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18 2979,'0'0'20275,"-31"-17"-19186,39 41-13036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42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15471,'0'0'4035,"0"56"-4099,0-28-256,0 11-1570,0 13-2786,0 13-1218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4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12492,'0'0'7591,"0"13"-7591,-2 13-1762,-6 19-1409,2 13-5092</inkml:trace>
  <inkml:trace contextRef="#ctx0" brushRef="#br0" timeOffset="1">53 837 14414,'0'0'4644,"-21"28"-5285,21 0-2273,0 11-4325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4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15407,'0'0'7559,"-18"7"-7559,18-1-449,0 18-2049,8 17-2435,2 15-6566</inkml:trace>
  <inkml:trace contextRef="#ctx0" brushRef="#br0" timeOffset="1">96 502 17681,'0'0'0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4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1377,'0'0'13357,"-10"0"-12054,-38 0 314,77 17-9500,-18-10 4646,5 2-2144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4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0,'0'0'7041,"-1"15"983,31-14-7584,-1-2 0,0 0 0,1-2 0,-1-1 0,31-9 0,139-52-192,-116 36 147,-56 21-66,0 0 0,0 2 1,0 1-1,1 2 0,50-1 2808,-78-25-4370,-14-78-2087,14 107 3143,0 4-52,0 68-1403,0-22-2459,0 14-5956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5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92 160,'0'0'7479,"-1"-15"-6075,-2-62 6321,3 86-7036,20 381 251,-1-59-514,-14 684 321,-6-614-325,-44 347-275,9-313-166,23-231 13,-13 358-20,47 73-136,66-5-615,-41-400 5,30 420 1,-55-295-179,1-117-4260,-15-137-572,-5-50 1912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4:5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 7047,'0'0'4297,"21"-10"-2952,1-1-1064,1 0 108,0 1 0,1 1 0,45-11 0,46-6 30,2 5 0,0 5 0,169-1 0,-277 17-409,1188-13 306,-885 8-348,495 55 0,1198 129 90,-679-177-102,-492-13 120,-203 43-70,-3 34-6,-251-10-540,-217-29-3876,-129-21 2837,40 6-3417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0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257 7 1569,'0'0'20521,"-17"-2"-19143,6 1-1133,5 0-167,-1 0 1,0 0-1,0 1 0,1 0 0,-10 1 0,14-1-33,-1 0-1,1 1 1,0-1-1,0 1 1,0 0-1,0 0 1,0 0-1,0 0 1,0 0-1,0 0 1,0 0-1,0 1 1,1-1-1,-1 1 1,0-1-1,1 1 1,0 0-1,-1-1 1,1 1-1,0 0 1,0 0 0,0 0-1,-2 4 1,-3 11 91,0 1 0,2 0 0,0 0 0,1 0 0,1 1 0,0-1 0,1 1 1,2-1-1,2 27 0,4-24-139,-6-21 13,-1 0 0,0 0-1,0 0 1,0 0-1,0 1 1,0-1-1,0 0 1,0 0-1,0 0 1,0 0 0,0 0-1,0 0 1,0 1-1,1-1 1,-1 0-1,0 0 1,0 0-1,0 0 1,0 1 0,0-1-1,0 0 1,0 0-1,0 0 1,-1 0-1,1 0 1,0 1 0,0-1-1,0 0 1,0 0-1,0 0 1,0 0-1,0 0 1,0 0-1,0 1 1,0-1 0,0 0-1,0 0 1,-1 0-1,1 0 1,0 0-1,0 0 1,0 0-1,0 0 1,0 0 0,0 1-1,-1-1 1,1 0-1,0 0 1,0 0-1,0 0 1,0 0-1,0 0 1,-1 0 0,1 0-1,0 0 1,0 0-1,0 0 1,0 0-1,0 0 1,-1 0-1,1 0 1,0 0 0,0 0-1,0-1 1,-24 10-53,-30 20-255,31-9-2322,9 5-4855,12-6-2914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5:0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13 5413,'0'0'13800,"-8"-3"-11878,-24-6-518,32 8-1362,0 1 1,-1 0-1,1 0 1,0 0 0,-1 0-1,1 0 1,0 0-1,0 0 1,-1 0-1,1 0 1,0 0 0,-1 0-1,1 1 1,0-1-1,0 0 1,-1 0 0,1 0-1,0 0 1,0 0-1,-1 0 1,1 1-1,0-1 1,0 0 0,-1 0-1,1 0 1,0 1-1,0-1 1,0 0-1,0 0 1,-1 0 0,1 1-1,0-1 1,0 0-1,0 1 1,0-1 0,0 0-1,0 0 1,0 1-1,0-1 1,0 0-1,0 1 1,0-1 0,0 0-1,0 0 1,0 1-1,0-1 1,0 0 0,0 1-1,2 13 93,-2-14-61,1 5-52,1 0 1,0 0-1,1-1 0,-1 1 1,1-1-1,0 0 0,0 1 1,0-1-1,1-1 0,-1 1 1,1 0-1,0-1 0,6 5 1,63 37 192,-63-39-209,115 59 10,-124-64 18,0 0 0,0 0-1,0-1 1,-1 1 0,1 0 0,0 0 0,-1 0-1,1-1 1,-1 1 0,1 0 0,-1 0-1,1 0 1,-1 0 0,0 0 0,1 0 0,-1 0-1,0 0 1,0 1 0,0-1 0,0 0-1,0 0 1,0 0 0,0 0 0,0 0 0,0 0-1,0 0 1,-1 0 0,0 2 0,-13 26 646,5-18-751,-2 0-1,1-1 1,-1 0 0,-1-1-1,0 0 1,0-1 0,-1 0-1,1-1 1,-2 0-1,1-1 1,-22 6 0,-65 15-3381,2-12-3893,10-5-3818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5:0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 4933,'0'0'12887,"-15"19"-9311,-60 172-1578,57-138-1785,-2-1 0,-52 97 0,72-148-202,0-1-1,-1 0 0,1 1 1,0-1-1,0 1 0,0-1 1,0 0-1,0 1 0,0-1 1,0 0-1,-1 1 0,1-1 1,0 0-1,0 1 0,0-1 1,-1 0-1,1 0 0,0 1 1,0-1-1,-1 0 0,1 0 0,0 1 1,-1-1-1,1 0 0,0 0 1,-1 0-1,1 0 0,0 0 1,-1 1-1,1-1 0,0 0 1,-1 0-1,1 0 0,-1 0 1,1 0-1,0 0 0,-1 0 1,0 0-1,0-17-69,9-32-50,1 14 115,2-1 0,0 2 0,3-1 0,1 2 0,1 0 0,2 0 0,30-41 0,-47 73-7,0 0-1,0 0 0,0 0 0,0 0 0,-1 1 1,1-1-1,0 0 0,1 0 0,-1 1 1,0-1-1,0 1 0,0-1 0,0 1 1,0-1-1,1 1 0,-1 0 0,0-1 0,0 1 1,1 0-1,-1 0 0,0 0 0,0 0 1,1 0-1,-1 0 0,0 1 0,0-1 0,0 0 1,1 1-1,-1-1 0,0 1 0,0-1 1,0 1-1,0-1 0,0 1 0,0 0 0,2 0 1,37 38 51,-29-27-77,43 46-1685,-1 4-3922,-10-9-1845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5:04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51 7687,'0'0'9145,"-4"-7"-8024,1 0-699,2 5-249,0 0 0,0-1-1,0 1 1,0 0-1,-1 0 1,1-1-1,-1 1 1,1 0-1,-1 0 1,0 0 0,1 1-1,-1-1 1,0 0-1,-3-1 1,3 2-19,0 1 1,0-1-1,0 0 0,0 0 1,-1 1-1,1 0 1,0-1-1,-1 1 0,1 0 1,0 0-1,-1 0 1,1 1-1,0-1 1,-1 0-1,1 1 0,0-1 1,0 1-1,0 0 1,-1 0-1,1 0 0,0 0 1,0 0-1,-3 3 1,-2 1-114,0 1 1,0-1-1,0 1 0,-10 13 1,7-6-9,0 1 0,1 0 1,1 0-1,0 1 0,1 0 0,1 1 1,0 0-1,1 0 0,-6 32 1,5-3 31,3 0 0,1 66 0,3-96 19,0 0-1,1 0 1,1 0-1,0 0 0,1-1 1,0 1-1,2-1 1,-1 0-1,2 0 1,0-1-1,12 19 0,-13-24-277,0 0 0,1-1 0,0 1-1,1-1 1,-1 0 0,1-1 0,15 10 0,-15-12-677,-1-1 0,1 1 0,0-1 0,0 0 0,0-1 0,0 0 1,1 0-1,-1-1 0,0 0 0,10 0 0,-3-1-5145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5:0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5 185 7687,'0'0'9481,"-1"5"-8813,0 1-403,0 0-1,0 0 1,1 0 0,-1 0 0,2 1 0,-1-1 0,1 0 0,0 0 0,0 0 0,2 6 0,25 68 1135,-14-44-953,-4-8-57,79 199 1404,-104-272-1474,-5 4-490,2-1 1,2-1-1,2-1 1,2 0-1,1 0 0,3-1 1,1-1-1,0-83 0,7 124 164,0 0 0,0 0 0,1 1 0,0-1 0,0 0 0,0 1 0,1-1 0,-1 1 0,1-1 0,0 1 0,0 0 0,1 0 0,-1 0 0,1 0 0,0 0 0,0 1 0,0-1 0,1 1 0,-1 0 1,1 0-1,0 0 0,0 0 0,0 1 0,0-1 0,0 1 0,0 0 0,1 0 0,-1 1 0,1-1 0,-1 1 0,1 0 0,-1 0 0,1 1 0,0-1 0,0 1 0,-1 0 0,1 1 0,0-1 0,0 1 0,4 1 0,-8-2 7,0 1 1,0 0-1,0-1 0,0 1 1,0 0-1,0 0 1,0 0-1,0 0 0,-1 0 1,1 0-1,0 0 1,-1 0-1,1 0 0,0 0 1,-1 0-1,0 0 1,1 0-1,-1 1 0,0-1 1,1 0-1,-1 0 1,0 3-1,1 32 262,-1-27-126,0-2-58,-1 0 0,0 0-1,0 0 1,-1 0 0,1 0 0,-1-1-1,-1 1 1,1 0 0,-1-1-1,-1 0 1,1 0 0,-1 0 0,0 0-1,0 0 1,-1-1 0,1 1-1,-9 6 1,6-6-352,-1 0 0,0-1 0,1 0-1,-2 0 1,1-1 0,0 0 0,-18 6-1,15-5-3002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5:0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52 4004,'0'0'9785,"-2"-9"-7997,0 0-1238,-6-24 6875,4 49-6351,3 37-460,2 0 0,3 0 0,16 83 0,41 213-59,-59-342 834,0 1-4673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35:0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 3908,'0'0'11274,"-3"-3"-9651,2 1-677,-16-12 8881,55 14-9416,20 3-236,60 10 1,-60-5-141,61 0 1,165-8 103,-301 8-11985,1 1 1580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3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90 3780,'0'0'13362,"-12"5"-11889,-36 14-309,34-16-118,13-7-869,9-5-269,-1 6 92,0 1-1,-1 0 1,1 0-1,0 1 1,0 0-1,0 0 1,0 1-1,0 0 0,0 0 1,14 2-1,-18-2 6,0 0 0,0 1-1,0-1 1,-1 1-1,1-1 1,0 1 0,0 0-1,0 0 1,-1 0 0,1 0-1,-1 1 1,1-1-1,-1 1 1,1 0 0,-1 0-1,0-1 1,0 1 0,0 1-1,0-1 1,0 0 0,0 0-1,-1 1 1,1-1-1,-1 1 1,1-1 0,-1 1-1,0 0 1,1 4 0,-1-4 23,-1 1 1,1 0-1,-1 0 1,0-1 0,0 1-1,0 0 1,0 0 0,-1-1-1,0 1 1,1 0 0,-1-1-1,-1 1 1,1-1 0,0 1-1,-1-1 1,0 1-1,0-1 1,0 0 0,0 0-1,-4 5 1,1-5 23,1-1 0,-1 1 0,1-1 0,-1 0 0,0 0 0,0 0 1,0-1-1,0 1 0,0-1 0,-1 0 0,1-1 0,0 0 0,0 1 0,-7-2 0,6 1-44,0-1 0,1 0 1,-1-1-1,0 1 0,1-1 0,-1 0 0,1 0 0,-1-1 0,1 1 0,0-1 0,0 0 1,0-1-1,0 1 0,1-1 0,0 0 0,-1 0 0,1-1 0,1 1 0,-4-6 1,2 3-54,0 1 0,1-1 0,0-1 0,0 1 1,1-1-1,0 1 0,0-1 0,0 0 1,1 0-1,1 0 0,-1 0 0,1 0 1,1-9-1,0 14-69,0 0-1,1 1 1,0-1 0,0 1 0,0-1-1,0 1 1,0-1 0,0 1 0,1 0-1,-1 0 1,1 0 0,-1 0 0,1 0-1,0 0 1,0 0 0,0 0 0,0 0 0,0 1-1,0-1 1,0 1 0,1 0 0,-1 0-1,5-2 1,2-1-735,1 1 0,-1 0 0,1 1-1,0 0 1,14-2 0,32 3-4879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4.3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71 120 9801,'0'0'5050,"4"-9"-4863,-3 6-147,0 0-1,0 0 1,0 1-1,0-1 0,1 0 1,-1 1-1,1-1 1,0 1-1,0-1 1,0 1-1,0 0 0,4-4 1,-2 4 23,0 0 0,0 1 0,0-1 0,1 1 1,-1 0-1,0 0 0,0 0 0,1 1 0,-1-1 0,0 1 1,7 0-1,-7 0-42,1 0 0,-1 0 0,0 0 0,0 1 0,1-1 0,-1 1 0,0 0 0,0 0 0,0 0 0,0 1 0,0-1 0,0 1 0,0 0 0,0 0 0,5 4 0,-7-2 24,0-1 1,1 0-1,-1 1 0,0-1 0,-1 1 0,1-1 1,0 1-1,-1 0 0,0 0 0,0 0 0,0 0 1,-1-1-1,1 1 0,-1 0 0,0 0 1,-1 7-1,1-7 36,-1-1 1,0 1 0,0 0-1,0 0 1,-1-1 0,1 1-1,-1 0 1,0-1 0,0 0-1,0 1 1,-1-1 0,1 0-1,-1 0 1,0 0 0,0-1-1,0 1 1,0 0 0,0-1-1,0 0 1,-1 0 0,1 0-1,-1 0 1,1-1 0,-1 1-1,0-1 1,-7 2 0,1 0 37,-1-1 1,1 1-1,0-1 1,-1-1-1,0 0 1,1-1 0,-1 0-1,1 0 1,-16-3-1,23 2-113,0 0 0,0-1 0,1 1 0,-1 0-1,0-1 1,0 0 0,1 0 0,-1 0-1,1 0 1,0 0 0,0 0 0,0 0 0,0-1-1,0 1 1,0-1 0,0 1 0,1-1 0,-1 0-1,1 0 1,0 0 0,0 0 0,0 0 0,0 0-1,1 0 1,-2-6 0,2 4-92,-1 0 0,1-1-1,0 1 1,0 0 0,0 0 0,1 0 0,0-1 0,0 1 0,0 0-1,1 0 1,-1 0 0,1 0 0,1 1 0,-1-1 0,4-5 0,0 3-458,1 0 1,0 0-1,0 1 1,0 0-1,1 0 1,0 1-1,0 0 1,0 1 0,16-7-1,42-11-5216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5.0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222 155 9513,'0'0'9246,"-12"-5"-9118,-31-15-85,43 19-42,-1 1 0,1 0 0,0 0 0,-1 0-1,1-1 1,0 1 0,0 0 0,-1 0 0,1-1 0,0 1 0,0 0 0,0 0 0,-1-1-1,1 1 1,0 0 0,0-1 0,0 1 0,0 0 0,0-1 0,0 1 0,0 0 0,0-1 0,0 1-1,0 0 1,0-1 0,0 1 0,0 0 0,0-1 0,0 1 0,0 0 0,0-1 0,0 1 0,0 0-1,0-1 1,0 1 0,1 0 0,-1-1 0,0 1 0,0 0 0,0 0 0,1-1 0,-1 1 0,0 0-1,0 0 1,1-1 0,-1 1 0,0 0 0,0 0 0,1 0 0,-1 0 0,0-1 0,1 1 0,-1 0-1,0 0 1,1 0 0,-1 0 0,0 0 0,1 0 0,-1 0 0,0 0 0,1 0 0,-1 0 0,1 0-1,23-6 98,-11 3-27,0 2 1,1-1-1,-1 2 1,0 0-1,1 0 1,23 5-1,-34-5-65,0 1 0,0 0 0,-1-1 0,1 1 0,0 1 0,-1-1 0,1 0 0,0 1 0,-1-1 0,0 1 0,1-1 0,-1 1 0,0 0-1,0 0 1,0 0 0,0 1 0,0-1 0,0 0 0,-1 1 0,1-1 0,-1 1 0,0-1 0,0 1 0,0 0 0,0 0 0,0-1 0,0 1-1,-1 0 1,1 0 0,-1 0 0,0 0 0,0 0 0,0 0 0,0 0 0,-1-1 0,1 1 0,-2 3 0,1-2 25,0 0-1,-1 0 1,1-1 0,-1 1 0,0-1-1,0 1 1,-1-1 0,1 0 0,-1 0-1,1 0 1,-1 0 0,0 0 0,0 0-1,0-1 1,-1 0 0,1 1 0,0-1 0,-1-1-1,0 1 1,1 0 0,-1-1 0,0 0-1,0 0 1,0 0 0,0 0 0,-5 0-1,-8 2 159,-1-1-1,1-1 0,-1 0 1,-31-4-1,42 2-189,-1 0 0,0-1 1,0 0-1,1 0 0,-1 0 0,1-1 0,0-1 1,-1 1-1,2-1 0,-1 0 0,0-1 0,1 1 1,0-1-1,0-1 0,0 1 0,1-1 0,-1 0 1,2 0-1,-1-1 0,1 1 0,-1-1 0,2 0 0,-1 0 1,1-1-1,0 1 0,1 0 0,0-1 0,0 0 1,0 0-1,1 1 0,0-1 0,1-12 0,1 17-108,0 0 0,0 0 0,0 0 0,0 0-1,1 0 1,-1 0 0,1 1 0,0-1-1,0 0 1,0 1 0,0 0 0,0-1 0,1 1-1,-1 0 1,1 0 0,-1 0 0,1 0-1,0 1 1,0-1 0,0 1 0,0 0 0,0 0-1,0 0 1,3-1 0,10-3-778,0 1 0,0 0 0,24-2 0,30 3-4019,10 3-2872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5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148 137 9257,'0'0'10164,"-5"0"-9908,-8 1-209,13 2 7,26 7 74,25 11 102,-50-20-208,1 0-1,-1 0 0,1 0 0,-1 0 0,1 0 1,-1 0-1,0 0 0,1 0 0,-1 0 0,0 1 0,0-1 1,0 0-1,0 1 0,0-1 0,0 1 0,-1-1 1,1 1-1,0-1 0,-1 1 0,1 0 0,-1-1 0,0 1 1,1 0-1,-1 0 0,0-1 0,0 1 0,0 2 1,-2-2 17,1-1 0,0 1 0,0-1 0,-1 0 0,1 0 0,-1 1 0,1-1 1,-1 0-1,0 0 0,1-1 0,-1 1 0,0 0 0,1 0 0,-1-1 0,0 1 1,0-1-1,0 0 0,0 1 0,0-1 0,1 0 0,-1 0 0,0 0 0,-3-1 0,-4 1 16,0-1 0,-1 0 0,1 0 0,0-1 0,0 0-1,0-1 1,1 0 0,-1-1 0,0 1 0,1-2-1,0 1 1,-12-10 0,15 10-86,0 0 0,0 0 1,0 0-1,1-1 0,0 0 0,0 0 0,0 0 0,1 0 1,0-1-1,0 0 0,0 1 0,0-1 0,1 0 1,0 0-1,0 0 0,1-1 0,0 1 0,0 0 0,0-10 1,1 14-102,0-1 0,0 1 0,0 0 1,0-1-1,1 1 0,-1-1 0,1 1 1,0 0-1,0-1 0,0 1 0,0 0 1,0 0-1,0 0 0,0 0 0,1 0 0,-1 0 1,1 0-1,-1 0 0,1 0 0,0 1 1,0-1-1,3-2 0,1 2-494,-1-1 0,1 1 0,-1 0 0,1 0 0,0 0 0,0 1 0,0 0 0,8 0 0,39-1-5587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0.4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1 9001,'0'0'13442,"-6"0"-11900,3 0-1464,1 0-1,0 1 0,0-1 1,-1 1-1,1 0 0,0 0 1,0 0-1,0 0 0,0 0 1,0 0-1,0 0 0,0 0 1,0 1-1,0-1 0,1 1 1,-1 0-1,1-1 0,-1 1 1,1 0-1,0 0 0,-1 0 0,1 0 1,-1 3-1,-24 65 862,19-46-627,-7 18 99,2 0-1,3 0 0,1 1 0,1 1 1,3-1-1,3 88 0,1-128-423,0 1 1,1 0-1,0-1 0,-1 1 0,1-1 0,0 1 0,1-1 0,-1 1 1,1-1-1,-1 0 0,1 0 0,0 0 0,0 0 0,1 0 0,-1 0 1,1 0-1,-1-1 0,1 1 0,3 1 0,-1-1-136,0 0 0,0-1 0,0 0 0,0 0-1,1 0 1,-1 0 0,1-1 0,-1 0 0,1 0 0,-1-1 0,9 0 0,1 0-676,1-2 1,0 0-1,-1-1 1,1 0-1,-1-1 1,0-1-1,27-12 1,-11 0-2862,0-1 1,30-23 0,-14 2-4339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6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183 237 4773,'0'0'10196,"2"-4"-9721,0 2-409,0 0 0,0 0 0,0 0 0,0 0 1,0 0-1,0 1 0,0-1 0,1 1 0,-1-1 0,1 1 0,-1 0 0,1 0 1,-1 0-1,1 1 0,0-1 0,-1 0 0,1 1 0,0 0 0,4 0 1,4-1-36,-1 1 0,0 0 0,1 0 0,18 5 1,-23 0 814,-13 1-219,-15 3-98,6-5-322,0-1 1,-1-1-1,1-1 1,-1 0-1,0-1 0,-31-5 1,40 4-78,0 0 0,0-1 0,0 0 0,0-1 0,1 0 1,-1 0-1,1 0 0,0-1 0,-1 0 0,2-1 0,-1 1 0,0-1 0,1-1 0,0 1 0,-10-13 1,15 16-139,-1 1-1,1-1 1,0 0 0,0 0 0,0 0 0,0 0 0,0 0 0,0 0 0,1 0 0,-1 0 0,1 0 0,-1-1 0,1 1 0,0 0 0,0 0 0,0 0 0,0 0 0,0-1 0,1 1-1,-1 0 1,0 0 0,2-3 0,0 1-80,0 1 0,0-1 0,1 1-1,-1 0 1,1-1 0,-1 1 0,1 0-1,0 1 1,0-1 0,1 1 0,3-4-1,9-3-755,1 1 0,0 0-1,0 1 1,21-6-1,37-6-3522,10 3-2012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6.5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82 308 10282,'0'0'8936,"-2"-7"-8648,2 5-274,-1 0 0,1 1 0,-1-1 0,1 0 0,-1 1 0,1-1 0,0 0 0,0 1 0,0-1 0,0 0 0,0 1 0,0-1 0,1 0 0,-1 1-1,0-1 1,1 0 0,0 1 0,0-3 0,1 3 22,0 0-1,0 0 1,0-1 0,0 1-1,0 0 1,1 1 0,-1-1-1,0 0 1,0 1-1,1-1 1,-1 1 0,0 0-1,1 0 1,-1 0-1,0 0 1,5 0 0,-7 0-14,1 0 1,0 0 0,-1 0 0,1 0 0,0 0-1,-1 0 1,1 0 0,-1 0 0,1 0 0,0 0 0,-1 0-1,1 0 1,0 1 0,-1-1 0,1 0 0,-1 0-1,1 1 1,-1-1 0,1 0 0,-1 1 0,1-1-1,-1 1 1,1-1 0,-1 0 0,1 1 0,-1-1 0,1 1-1,-1-1 1,0 1 0,1-1 0,-1 1 0,0 0-1,0-1 1,1 1 0,-1-1 0,0 1 0,0 0-1,0-1 1,0 1 0,0 0 0,0-1 0,0 1 0,0-1-1,0 1 1,0 0 0,0-1 0,0 1 0,0 0-1,-1 0 1,1 0 30,-1 1 0,0-1 0,1 0 0,-1 0 0,0 1 0,0-1 0,0 0 0,1 0 0,-1 0 0,0 0 0,-1 0 0,1 0 0,0-1 0,0 1 0,0 0 0,0 0 0,-1-1 0,1 1 0,0-1 0,-1 1 0,1-1 1,0 0-1,-3 1 0,-1 0 9,0-1 0,0 0 1,0 0-1,0 0 1,0 0-1,0-1 1,0 0-1,0 0 0,0 0 1,0-1-1,1 0 1,-1 0-1,0 0 1,1 0-1,-6-5 1,7 4-54,0 0 0,0-1 0,0 1 0,1-1 1,0 0-1,0 0 0,0 0 0,0 0 1,0 0-1,1 0 0,0 0 0,0 0 1,0-1-1,0 1 0,1 0 0,0-1 1,0 1-1,0-6 0,0 4-65,0 1 0,0-1 1,0 1-1,1-1 0,0 1 0,0-1 1,0 1-1,1-1 0,0 1 0,0 0 1,0 0-1,1 0 0,-1 0 0,1 0 1,1 0-1,-1 1 0,0 0 0,1-1 1,0 1-1,0 1 0,0-1 0,1 0 1,-1 1-1,1 0 0,0 0 0,8-3 1,10-7-1861,1 1 1,26-9 0,20 3-5237,-19 13-1480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6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29 420 12908,'0'0'4741,"-5"-20"-2782,3 12-1726,-4-17 250,1 0 0,0 0 0,2 0 0,0-31 0,3 54-465,1-1 1,-1 1-1,0-1 0,0 1 1,1-1-1,0 1 0,-1 0 1,1-1-1,0 1 1,0 0-1,0-1 0,1 1 1,-1 0-1,0 0 1,1 0-1,0 0 0,-1 0 1,1 0-1,0 1 1,0-1-1,4-2 0,-3 2 21,1 1 1,-1-1-1,1 1 0,0 0 0,-1 0 0,1 0 0,0 0 0,0 1 0,0 0 0,-1-1 0,1 1 0,0 1 0,5 0 0,-4-1-12,-1 1-1,1 0 1,-1 0-1,1 0 0,-1 0 1,0 1-1,0 0 1,0 0-1,0 0 1,0 0-1,0 1 0,0-1 1,-1 1-1,1 0 1,-1 0-1,0 0 1,1 1-1,-2-1 1,1 1-1,0 0 0,-1-1 1,0 1-1,0 0 1,0 1-1,2 5 1,-3-8-12,-1 0 1,1 1 0,-1-1 0,0 0-1,0 0 1,0 1 0,0-1 0,0 0-1,0 0 1,-1 1 0,1-1 0,-1 0-1,1 0 1,-1 0 0,0 0 0,0 0-1,0 0 1,0 0 0,0 0 0,-1 0 0,1 0-1,0-1 1,-1 1 0,1 0 0,-1-1-1,0 1 1,0-1 0,1 0 0,-1 0-1,0 1 1,0-1 0,0 0 0,0-1-1,0 1 1,-1 0 0,1 0 0,0-1-1,0 0 1,0 1 0,-1-1 0,1 0-1,0 0 1,0 0 0,-1 0 0,1-1-1,0 1 1,0 0 0,0-1 0,-1 0-1,1 1 1,0-1 0,0 0 0,0 0-1,0 0 1,0-1 0,1 1 0,-1 0 0,0-1-1,0 1 1,1-1 0,-3-2 0,0 0-42,0-1 1,0 0 0,1 0 0,-1 0 0,1-1-1,0 0 1,1 1 0,-1-1 0,1 0 0,0 0-1,0 0 1,1 0 0,0 0 0,0-1-1,0 1 1,1 0 0,1-10 0,-1 8-382,0 0-1,1 1 1,1-1 0,-1 0 0,1 1-1,0-1 1,1 1 0,0 0 0,0 0-1,0 0 1,1 0 0,0 0 0,9-10-1,27-19-4861,5 2-3309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7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1 369 96,'0'0'19160,"0"-19"-18285,1-62-106,0 77-714,0 0 1,0 0 0,0 0 0,0 0-1,1 0 1,0 1 0,0-1 0,-1 0-1,2 1 1,-1 0 0,0-1-1,1 1 1,0 0 0,-1 0 0,1 0-1,1 1 1,-1-1 0,0 1-1,7-4 1,-1 1 16,-1 1 0,1 1 0,0 0 0,0 0 0,0 0-1,11-1 1,67 2 323,-87 2-21,-3-1-288,0 0-1,0 1 1,-1-1-1,1 1 1,0 0-1,-1 0 1,1 0-1,-6 2 1,-2-1 4,9-1-75,-1 0 0,0 0 0,0 0 0,1 0 1,-1 0-1,0-1 0,0 1 0,1-1 0,-1 1 1,0-1-1,1 0 0,-1 0 0,1 0 0,-1-1 1,1 1-1,0-1 0,-1 1 0,-1-3 1,2 1-59,0-1 1,0 1-1,1-1 1,0 1 0,-1-1-1,1 0 1,1 1-1,-1-1 1,0 0 0,1 0-1,0 0 1,0 0 0,1-4-1,-1 4-259,0 0 0,0 1 0,0-1 0,1 1 1,0-1-1,-1 0 0,1 1 0,1-1 0,-1 1 0,1 0 0,-1-1 0,1 1 0,0 0 0,0 0 0,0 0 0,0 0 0,1 0 0,-1 1 0,1-1 0,0 1 1,0-1-1,0 1 0,0 0 0,4-2 0,29-17-6414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7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80 297 7047,'0'0'13762,"-13"-14"-12801,-41-42-11,42 35-165,12 20-769,0 0-1,0 1 1,0-1-1,0 1 1,0-1 0,0 1-1,1-1 1,-1 1-1,0-1 1,0 1-1,0-1 1,1 1-1,-1-1 1,0 1-1,0-1 1,1 1 0,-1-1-1,1 1 1,-1 0-1,0-1 1,1 1-1,-1-1 1,1 1-1,0 0 1,30-7 369,-26 6-214,90-6 1003,-88 7-1141,0 0 1,0 0-1,1 1 1,-1 0 0,0 0-1,0 1 1,0 0-1,0 0 1,0 1-1,11 5 1,-36-9 339,13 1-286,0 0 1,0 0-1,-1 0 1,1-1-1,0 0 1,0 0-1,-6-2 1,7 1-276,-1-1 1,1 0-1,0 0 1,0 0-1,0-1 1,1 1-1,-1-1 1,1 0-1,0 0 1,0 0-1,0 0 1,0-1 0,1 1-1,-4-10 1,5 12 17,0-1 1,1 0 0,-1 0-1,1 0 1,-1 0 0,1 1-1,0-1 1,0 0-1,0 0 1,1 0 0,-1 0-1,1 0 1,0 1 0,-1-1-1,1 0 1,0 1 0,1-1-1,-1 0 1,0 1 0,1-1-1,0 1 1,-1 0 0,1 0-1,0-1 1,0 1 0,0 0-1,4-2 1,33-22-4374,7 0-1650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38.1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5 267 7751,'0'0'16912,"4"-15"-16191,14-47 144,-17 59-819,0 1 0,1 0 1,-1 0-1,1 0 0,0 0 1,0 0-1,0 1 0,0-1 1,0 0-1,0 1 0,0 0 1,0-1-1,0 1 0,1 0 1,-1 0-1,0 0 0,1 1 1,-1-1-1,1 0 0,-1 1 1,1 0-1,0-1 0,-1 1 1,1 0-1,4 1 0,-4-1-12,0 0-1,0 0 0,0 1 0,-1-1 0,1 1 1,0-1-1,0 1 0,0 0 0,-1 0 0,1 0 1,-1 1-1,1-1 0,-1 1 0,1-1 0,-1 1 0,0 0 1,0 0-1,0 0 0,3 3 0,-4-3-10,0-1-1,0 1 0,-1 0 0,1-1 1,0 1-1,-1 0 0,1 0 1,-1 0-1,0 0 0,1 0 1,-1 0-1,0-1 0,0 1 1,0 0-1,-1 0 0,1 0 0,0 0 1,-1 0-1,0 2 0,0-3-4,0 0 0,0 0 0,1 0 0,-1 0 0,0 0 0,0 0 0,0 0 0,0-1 0,-1 1 0,1 0 0,0-1 0,0 1 0,0-1 0,0 1 0,-1-1 0,1 0 0,0 1 0,-1-1 0,1 0 0,0 0 0,-2 0 0,-1 0-8,-1 0 0,1-1 0,0 1 0,0-1-1,0 0 1,0 0 0,0-1 0,0 1 0,0-1 0,0 0-1,0 0 1,0 0 0,1 0 0,0 0 0,-1-1-1,-3-4 1,1 0-73,1-1 0,-1-1 0,1 1-1,1-1 1,0 0 0,0 0 0,1 0 0,0-1-1,0 1 1,-1-20 0,3 25-139,1-1-1,0 1 1,0 0 0,0-1-1,1 1 1,-1 0-1,1 0 1,0 0 0,0-1-1,1 1 1,3-7 0,-4 9-123,1-1 0,0 1 0,0 0 0,0 0 1,0 0-1,0 0 0,0 0 0,0 0 0,1 0 1,-1 1-1,1-1 0,-1 1 0,1 0 0,0 0 0,-1 0 1,1 0-1,0 0 0,0 0 0,3 0 0,30 0-7298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4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3 5157,'0'0'12823,"0"0"-12758,0-1 1,0 1-1,-1 0 1,1 0-1,0 0 1,0 0-1,-1-1 1,1 1-1,0 0 1,0 0 0,-1 0-1,1 0 1,0 0-1,-1 0 1,1 0-1,0 0 1,0 0-1,-1 0 1,1 0-1,0 0 1,-1 0-1,1 0 1,0 0-1,0 0 1,-1 0-1,1 1 1,0-1-1,0 0 1,-1 0 0,1 0-1,0 0 1,0 0-1,-1 1 1,1-1-1,0 0 1,0 0-1,0 0 1,-1 1-1,1-1 1,2 27 768,1 0 0,1 0 0,9 31 0,4 25-225,-6 0-231,19 99-41,-29-196-11515,-1-7 2540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45.8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371 123 5894,'0'0'6091,"-17"-3"-4714,1 0-959,5 0-80,-1 0 1,1 1-1,-1 1 1,0 0 0,1 0-1,-1 1 1,0 0-1,-14 3 1,21-1-286,0 1 0,0-1 0,0 1 0,0 0 0,0 0 0,1 1 0,-1-1 0,1 1 0,0 0 0,0 0 0,-4 6 0,-38 55 255,40-56-249,-12 20 131,0 0 0,-21 53 1,32-65-156,2 1 0,0-1 0,0 1 0,2 0 1,0 0-1,0 32 0,3-34-6,-1 6 62,1 0-1,1-1 1,0 1-1,2 0 1,0 0-1,2-1 1,0 1-1,12 27 0,-3-19 25,1 0-1,1-1 0,2-1 0,1-1 1,1-1-1,33 35 0,-42-51-85,0 1 0,1-2 1,1 1-1,-1-2 0,1 0 1,0 0-1,1-1 0,0-1 0,0 0 1,1-1-1,-1-1 0,1 0 1,0-1-1,0 0 0,0-1 0,16 0 1,-9-3-28,-1 0 0,1 0 1,-1-2-1,0-1 1,0-1-1,0 0 0,-1-2 1,0 0-1,24-13 1,-32 14-1,-1-1 0,0-1 1,0 0-1,-1 0 0,0-1 1,0 0-1,-1-1 1,0 0-1,0 0 0,-1-1 1,-1 0-1,0-1 0,-1 0 1,0 0-1,0 0 0,3-14 1,3-19-33,-3 0 0,-1-1 1,-2 1-1,-3-2 0,-1 1 0,-9-85 1,4 101 28,-2 1 1,-2-1-1,0 1 1,-2 0-1,-19-40 1,19 48-58,-2 1 0,0 0 1,-1 1-1,-1 0 0,-1 0 0,0 2 1,-31-29-1,34 38-48,0 1 0,-1 0 0,0 1-1,0 0 1,0 0 0,-1 1 0,0 1 0,0 0 0,0 1-1,-1 1 1,1 0 0,0 0 0,-1 1 0,-20 2 0,23 0-969,-1 0 1,1 1 0,-1 0-1,1 1 1,0 0 0,-11 5-1,-5 4-6340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20.9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1141 1409,'0'0'13528,"-5"1"-11825,-11 4 126,32-9 902,41-15-1077,-18-2-1598,-2 0 1,0-3 0,-2-1 0,42-38 0,115-128 227,-11 9-164,-126 138-115,2 2 0,2 3 0,74-37 0,88-58 7,183-124 79,-400 254 31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21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2755,'0'0'9689,"78"23"-3918,-22 0-5069,2-3 1,112 23 0,123 1-341,-139-23-40,41 21-167,-131-25-150,115 15 0,-107-21 26,-48-6-1,0-1 1,35 0 0,-58-4-95,-26 2-19854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0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19 2562,'0'0'20500,"-10"11"-19182,-1 3-1032,0 0-1,1 1 0,0 0 1,2 1-1,-1 0 0,2 0 1,0 1-1,-8 33 0,10-26-57,1 1 1,1-1-1,1 34 0,2-56-243,1 0 0,-1-1 0,0 1 0,1 0 0,-1-1 1,1 1-1,0-1 0,-1 1 0,1 0 0,0-1 0,0 0 0,0 1 0,0-1 0,0 1 0,0-1 0,0 0 1,1 0-1,-1 0 0,0 0 0,1 0 0,-1 0 0,1 0 0,-1 0 0,1 0 0,-1-1 0,1 1 0,0 0 1,-1-1-1,1 0 0,0 1 0,-1-1 0,1 0 0,0 0 0,1 0 0,2 1-115,0-1-1,1 0 1,-1-1-1,0 1 1,0-1-1,0 0 1,0 0 0,-1 0-1,1 0 1,0-1-1,6-3 1,-4 0-33,0-1 1,-1 0 0,1 0 0,-1-1-1,0 1 1,-1-1 0,1 0 0,-1-1-1,-1 0 1,1 1 0,-2-1 0,1-1-1,-1 1 1,0 0 0,2-13 0,-2 9 139,0 0 1,-1 0 0,-1 0 0,0 0 0,0 0 0,-2 0-1,1 0 1,-1 0 0,-1 0 0,-6-23 0,6 29 71,-1 1 1,1 0-1,-1 0 0,0 0 1,0 0-1,-1 1 1,1-1-1,-1 1 0,0-1 1,0 2-1,-8-7 1,10 8 161,-1 1 0,0-1 1,0 1-1,0-1 0,1 1 1,-1 0-1,0 0 1,-1 0-1,1 0 0,0 1 1,0-1-1,0 1 0,0 0 1,-4 0-1,6 1-178,0-1-1,-1 1 1,1 0 0,0 0-1,0 0 1,-1 0-1,1 0 1,0 0 0,0 0-1,0 0 1,0 0-1,0 0 1,1 1-1,-1-1 1,0 0 0,1 1-1,-1-1 1,0 1-1,1-1 1,0 0 0,-1 1-1,1-1 1,0 1-1,0 2 1,-5 38-154,5-38-178,-1 0-1,1 0 1,0 0-1,1 1 1,-1-1-1,1 0 1,0 0-1,0 0 1,0 0-1,0 0 0,1-1 1,2 6-1,-1-6-447,-1 0 0,1 0 0,0 0 0,1 0-1,-1 0 1,0-1 0,1 1 0,-1-1 0,1 0-1,0 0 1,0-1 0,4 2 0,30 10-8617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22.5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2626,'0'0'9252,"0"-7"-8248,-1 5-940,1 0 0,0 0 1,0 1-1,1-1 1,-1 0-1,0 1 1,1-1-1,-1 0 1,0 1-1,1-1 1,0 1-1,-1-1 1,1 1-1,0-1 1,0 1-1,0-1 1,0 1-1,0 0 1,0-1-1,1 1 1,-1 0-1,2-1 1,-1 1-19,0 0 1,1 1-1,-1 0 1,0-1-1,0 1 1,1 0-1,-1 0 1,0 0-1,0 1 1,0-1-1,1 1 1,-1-1 0,0 1-1,0-1 1,0 1-1,0 0 1,0 0-1,0 0 1,0 0-1,0 1 1,0-1-1,-1 0 1,3 3-1,22 19 410,-2 0-1,-1 2 1,-1 1-1,-1 0 1,24 40-1,1-1-81,94 114 531,47 65-555,-13-3-162,141 221 184,-263-373-181,4-2 0,3-3 0,113 123 0,-157-189 52,14 11 160,-34-45-9794,-8-3 2446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24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4580,'0'0'7501,"14"14"-6327,33 29 228,2-2 1,61 38-1,-28-32-423,2-3 1,123 44-1,188 39-426,-311-99-490,-1 3 0,-1 4 0,-2 4 0,138 89 0,-126-70 49,138 65 0,-228-121-106,-1-2 100,-6 1-834,0 0-1,0-1 0,0 1 0,0-1 0,1 0 0,-1 0 0,-9-2 1,-5 1-3568,-12 1-3755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25.4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53 661 641,'0'0'14018,"-9"4"-12619,-26 11-534,27-12-364,19-3-170,13-1-4,0-1 0,0-1 0,-1-1 0,1-1 0,-1-2 0,34-13 0,133-71 613,-136 63-843,766-352 1147,-702 333-1134,124-42-1,-230 84-890,-27 6-2802,-2 0-61,-11-1-3685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27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1441,'0'0'9401,"2"3"-8563,123 155 3084,43 101-2212,-9-12-818,86 85 315,44 63-119,-225-300-1011,244 396 407,-263-411-25,87 114 0,-132-193-538,0-1-1,0 0 1,0 1-1,0-1 1,0 0-1,0 1 1,0-1-1,0 0 1,0 1-1,-1-1 1,1 0-1,0 0 1,0 1-1,0-1 1,0 0 0,0 1-1,0-1 1,-1 0-1,1 0 1,0 1-1,0-1 1,0 0-1,-1 0 1,1 0-1,0 1 1,0-1-1,-1 0 1,1 0-1,0 0 1,0 0-1,-1 0 1,1 1-1,0-1 1,-1 0 0,1 0-1,0 0 1,0 0-1,-1 0 1,1 0-1,0 0 1,-1 0-1,1 0 1,0 0-1,-1 0 1,1 0-1,0 0 1,-1 0-1,1 0 1,0-1-1,0 1 1,-1 0-1,1 0 1,0 0 0,-1-1-1,-26 0-4263,26 1 3977,-30-5-5742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31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2278 2242,'0'0'10191,"-1"4"-8846,-3 8 195,14-22 149,7-7-1138,50-53 918,85-116-1,-57 65-1170,37-43 576,123-143-339,-10 19-509,-5 5-57,119-121-38,-306 338 53,-3-4 0,46-84 0,-14 20 5,-78 130 23,-4 3-12,1 1-1,-1-1 0,1 1 1,-1-1-1,1 1 1,-1-1-1,1 1 1,-1-1-1,0 0 1,1 1-1,-1-1 1,0 0-1,1 1 1,-1-1-1,0 0 1,0 1-1,0-1 1,0 0-1,0 0 0,1 1 1,-1-1-1,-1-1 1,0 2-538,0 1 272,-1-1 1,1 0-1,0 1 1,0-1-1,-1 1 0,1 0 1,0-1-1,0 1 0,0 0 1,0-1-1,0 1 1,0 0-1,0 0 0,0 0 1,0 0-1,0 0 0,-1 2 1,-5 4-1505,-24 23-5363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32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 6086,'0'0'8514,"0"-1"-8469,0 1 0,0 0-1,1-1 1,-1 1 0,0-1-1,0 1 1,0 0 0,0-1-1,1 1 1,-1-1 0,0 1-1,0 0 1,1-1 0,-1 1-1,0 0 1,0-1-1,1 1 1,-1 0 0,0-1-1,1 1 1,-1 0 0,1 0-1,-1 0 1,0-1 0,1 1-1,-1 0 1,1 0 0,-1 0-1,0 0 1,1 0 0,-1 0-1,2 0 1,17 0 475,1 2 0,-1 1 0,1 0 0,-1 1 0,22 8 0,95 42 446,-52-18-493,80 26-173,322 132 374,-341-129-619,176 109 0,-215-107 3,-97-64 150,-8-3-338,-1 0 0,0 0 0,1 0 0,-1 0 0,0 0 0,1 0 0,-1 0 0,1 0-1,-1 0 1,0 0 0,1 0 0,-1 0 0,0 1 0,1-1 0,-1 0 0,0 0 0,0 0 0,1 0-1,-1 1 1,0-1 0,1 0 0,-1 0 0,0 1 0,0-1 0,0 0 0,1 1 0,-1-1 0,0 0-1,0 0 1,0 1 0,0-1 0,1 0 0,-1 1 0,0-1 0,0 1 0,0-1 0,0 0 0,0 1-1,0-1 1,0 0 0,0 1 0,0-1 0,0 0 0,0 1 0,0-1 0,-1 0 0,1 1 0,0-1-1,0 0 1,0 1 0,0-1 0,0 0 0,-1 1 0,1-1 0,0 0 0,0 0 0,-1 1 0,1-1-1,0 0 1,0 0 0,-1 1 0,-8 11-6196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33.5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7 960 4164,'-6'5'12433,"23"-12"-12051,0 0 1,0 0-1,-1-2 0,0 0 1,-1-1-1,27-22 0,16-9 156,117-61 552,66-43-429,-115 60-506,186-92-1,-262 152-92,532-247 37,-562 265-89,-13 6-6,0-2 0,0 1 0,0-1 0,0-1 0,0 1 0,-1-1 0,8-6 0,-13 10 146,-5 0-676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34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5125,'0'0'8226,"13"2"-7366,45 15 914,86 38-1,-30-10-767,152 55 376,209 71-260,-468-169-1101,169 52 516,274 126-1,-450-180-613,1 0-1,-1 0 0,1 0 1,0 1-1,-1-1 0,1 0 1,-1 0-1,1 0 0,-1 1 1,1-1-1,-1 0 0,1 1 0,-1-1 1,1 0-1,-1 1 0,0-1 1,1 1-1,-1-1 0,1 0 1,-1 1-1,0-1 0,0 1 1,1-1-1,-1 1 0,0 0 0,0-1 1,1 1-1,-1-1 0,0 1 1,0-1-1,0 1 0,0-1 1,0 1-1,0 0 0,0-1 1,0 1-1,0-1 0,0 1 0,0-1 1,0 1-1,-1 0 0,1-1 1,0 1-1,0-1 0,-1 1 1,1 0-1,-25 17-6536,-14 3-3241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35.1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24 865 1345,'0'0'11083,"-5"-3"-9359,4 3-1653,0-1-1,0 1 1,0-1-1,0 1 1,0-1-1,0 1 1,0-1 0,0 0-1,0 1 1,0-1-1,1 0 1,-1 0-1,0 0 1,1 0 0,-1 1-1,0-1 1,1 0-1,-1 0 1,1 0-1,-1 0 1,1 0-1,0 0 1,-1-1 0,1 1-1,0 0 1,0 0-1,0 0 1,0 0-1,0 0 1,0 0 0,0 0-1,0-2 1,2 0-7,0 0 1,1 0-1,-1-1 0,0 1 1,1 1-1,0-1 1,0 0-1,0 1 1,0-1-1,6-2 1,55-37 908,2 3 0,98-41 0,150-44 877,7-2-1201,443-184-489,-705 289-153,76-21 24,-118 33-138,-12 6-2536,3 1-4329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19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30 104 11851,'0'0'12908,"-7"-14"-12134,-15-44-475,22 56-294,0 1-1,0 0 0,0 0 0,0 0 1,0 0-1,0 0 0,1 0 0,-1 0 1,0 0-1,1 0 0,-1 0 0,1 0 1,-1 0-1,1 0 0,-1 0 0,1 0 1,-1 0-1,1 0 0,0 1 0,0-1 1,-1 0-1,1 0 0,0 1 0,0-1 1,0 1-1,0-1 0,0 1 0,0-1 1,0 1-1,0-1 0,0 1 0,0 0 1,0-1-1,0 1 0,2 0 0,40-3 81,-38 3-82,1 0 0,-1 0 1,1 1 0,-1-1-1,0 1 1,1 1 0,-1-1-1,0 1 1,0 0-1,0 0 1,0 0 0,0 1-1,-1-1 1,1 1 0,-1 1-1,1-1 1,-1 0 0,0 1-1,0 0 1,-1 0-1,1 0 1,4 8 0,-4-5 4,0 1 1,0 0 0,-1-1-1,0 2 1,0-1-1,-1 0 1,0 1 0,0-1-1,-1 1 1,0-1 0,0 1-1,-2 16 1,1-23 6,-1 0 0,1 1-1,-1-1 1,0 0 0,0 0 0,0 0 0,0 1 0,0-1-1,0 0 1,0 0 0,-1-1 0,1 1 0,-1 0 0,1 0-1,-1-1 1,0 1 0,0-1 0,0 1 0,0-1 0,0 0-1,0 0 1,0 0 0,0 0 0,0 0 0,0 0 0,-1-1 0,1 1-1,0-1 1,0 1 0,-1-1 0,1 0 0,-4 0 0,1 0 27,1 1 1,-1-2 0,1 1 0,-1 0-1,1-1 1,-1 0 0,1 0 0,0 0 0,-1-1-1,1 1 1,0-1 0,0 0 0,0 0 0,0 0-1,0-1 1,-4-3 0,3 1 19,0-1 1,1 1-1,0-1 0,0 1 1,0-1-1,1-1 1,0 1-1,0 0 0,0-1 1,1 1-1,0-1 0,0 0 1,1 0-1,0 0 1,0 0-1,0 0 0,1 0 1,1-13-1,1 18-58,-1 0-1,1 0 1,-1 0-1,1 1 1,0-1-1,-1 0 0,1 1 1,0 0-1,0-1 1,0 1-1,0 0 1,0 0-1,1 0 1,-1 0-1,0 1 1,0-1-1,1 0 1,-1 1-1,0 0 1,1-1-1,-1 1 1,5 0-1,3 0 7,-1 0-1,1 0 1,-1 0 0,15 4-1,-21-3-254,0 0 1,-1 1-1,1 0 0,0-1 1,-1 1-1,0 0 0,1 0 0,-1 1 1,0-1-1,0 0 0,0 1 0,0-1 1,-1 1-1,1 0 0,-1-1 0,1 1 1,-1 0-1,0 0 0,0 0 0,0 0 1,-1 0-1,1 0 0,0 5 0,0-1-826,3 3-6686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1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16 8776,'0'0'12610,"-1"18"-11655,1-7-760,-3 24 600,2 1-1,2 0 1,8 58 0,-9-94-795,0 1-1,-1-1 1,1 0 0,0 1-1,0-1 1,1 1 0,-1-1-1,0 1 1,0-1 0,0 0-1,0 1 1,0-1 0,0 1-1,0-1 1,1 0 0,-1 1-1,0-1 1,0 0 0,1 1-1,-1-1 1,0 0 0,1 1-1,-1-1 1,0 0 0,1 1-1,-1-1 1,0 0 0,1 0-1,-1 0 1,0 1 0,1-1-1,-1 0 1,1 0 0,-1 0-1,0 0 1,1 0 0,-1 0-1,1 0 1,-1 0 0,1 0-1,-1 0 1,0 0 0,1 0-1,-1 0 1,1 0 0,-1 0-1,0 0 1,1 0 0,-1 0-1,1-1 1,-1 1 0,0 0 0,1 0-1,-1-1 1,0 1 0,1 0-1,-1 0 1,0-1 0,1 1-1,-1 0 1,0-1 0,0 1-1,1 0 1,-1-1 0,0 1-1,0 0 1,0-1 0,1 0-1,18-30-338,-18 30 386,30-69-457,-24 52 308,1 0-1,0 0 1,2 1-1,0 0 1,17-23-1,-26 39 134,0-1 1,1 1-1,-1-1 0,0 1 0,0 0 0,1 0 1,-1-1-1,1 1 0,-1 0 0,1 0 1,0 0-1,-1 1 0,1-1 0,0 0 1,0 1-1,-1-1 0,1 1 0,0-1 1,3 1-1,-3 0 3,-1 1 0,0-1 0,1 1 1,-1-1-1,0 1 0,0 0 0,1-1 0,-1 1 0,0 0 1,0 0-1,0 0 0,0 0 0,0 0 0,0 0 1,0 0-1,-1 0 0,1 1 0,0-1 0,0 0 0,0 2 1,4 10 156,-1 0 1,0 1-1,0-1 1,1 19-1,-1-9-227,-3-17-361,1-1 0,-1 1 0,1-1 1,0 0-1,0 1 0,5 6 0,-6-10-141,0-1 0,0 0-1,0 1 1,1-1-1,-1 0 1,0 0-1,1 1 1,-1-1-1,1 0 1,-1 0-1,1-1 1,-1 1-1,1 0 1,0-1-1,-1 1 1,3 0-1,17 0-10773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23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97 5157,'0'0'12940,"-8"1"-11248,-3 0-1068,-5 0 66,-1-1 3020,18-22-2408,0 17-1296,1 1 0,0 0 0,0 0 0,0 0-1,0 0 1,0 0 0,1 0 0,0 1-1,0-1 1,0 1 0,0 0 0,0 0 0,1 0-1,-1 0 1,1 0 0,0 1 0,0 0 0,0 0-1,0 0 1,0 0 0,0 0 0,0 1-1,6-1 1,-5 0-16,1 1 0,-1 0 0,0 1 0,0 0 0,1-1-1,-1 2 1,0-1 0,1 0 0,-1 1 0,0 0 0,0 1-1,1-1 1,-1 1 0,0 0 0,-1 0 0,1 0 0,0 1 0,-1 0-1,7 4 1,-5-1 28,-1 0 0,1 0-1,-1 0 1,0 1 0,0-1-1,-1 1 1,0 1 0,0-1 0,-1 1-1,0-1 1,0 1 0,-1 0-1,0 0 1,0 0 0,-1 0-1,0 0 1,0 0 0,-1 1 0,0-1-1,-1 0 1,-1 11 0,0-9 13,0 0 1,0 0-1,-1-1 0,-1 1 1,1-1-1,-2 1 1,1-1-1,-1-1 1,-1 1-1,1-1 1,-1 1-1,-1-2 1,1 1-1,-2-1 0,1 0 1,-1 0-1,-8 5 1,36-9-220,-1 2 0,0 0 1,0 1-1,-1 0 0,21 11 0,-25-10-116,-1 0-1,0 1 0,18 14 0,-27-19 288,-1 0 1,0-1 0,0 1 0,0 0 0,-1 1 0,1-1 0,-1 0-1,0 1 1,0-1 0,0 1 0,0 0 0,0-1 0,-1 1-1,0 0 1,0 0 0,0 0 0,0 0 0,0 5 0,-2-6 55,0 0 0,0-1 1,0 1-1,0-1 0,0 1 1,0 0-1,-1-1 0,1 0 1,-1 1-1,0-1 0,1 0 1,-1 0-1,0 0 0,0 0 1,-1 0-1,1-1 0,0 1 1,-1-1-1,1 1 0,-1-1 0,1 0 1,-3 1-1,-65 24 648,66-24-666,-8 2 42,0-1 1,0 0-1,-1-1 1,1 0-1,-1-1 1,0 0-1,1-1 1,-24-2-1,34 2-174,1-1 0,0 1 0,-1-1 0,1 1 1,-1-1-1,1 0 0,0 0 0,-1 1 0,1-1 0,0 0 0,0 0 0,0 0 0,0 0 0,-1 0 1,2-1-1,-1 1 0,0 0 0,0 0 0,0-1 0,0 1 0,0-3 0,-5-32-5782,6 10-940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23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0 6790,'0'0'12604,"-2"6"-11157,-3 22-285,1 0 0,2-1-1,1 37 1,1-28-531,-2-1 0,-5 36 0,-3-21-20,-29 90 0,39-140-610,0-1 1,0 1-1,0 0 0,0 0 0,0 0 1,0 0-1,0 0 0,0 0 0,-1 0 1,1-1-1,0 1 0,0 0 0,0 0 1,0 0-1,0 0 0,0 0 0,-1 0 1,1 0-1,0 0 0,0 0 0,0 0 1,0 0-1,-1 0 0,1 0 1,0 0-1,0 0 0,0 0 0,0 0 1,0 0-1,-1 0 0,1 0 0,0 0 1,0 0-1,0 0 0,0 0 0,0 0 1,-1 0-1,1 0 0,0 0 0,0 0 1,0 1-1,0-1 0,0 0 0,0 0 1,-1 0-1,1 0 0,0 0 0,0 0 1,0 0-1,0 1 0,0-1 0,0 0 1,0 0-1,0 0 0,0 0 0,0 0 1,0 1-1,0-1 0,0 0 1,0 0-1,0 0 0,0 0 0,0 1 1,0-1-1,0 0 0,0 0 0,0 0 1,0 0-1,0 1 0,-5-19 151,-1-25 56,6 41-209,0-1-1,0 0 0,0 1 0,0-1 0,0 0 0,0 1 0,1-1 0,-1 0 1,1 1-1,0-1 0,0 1 0,0-1 0,0 1 0,0 0 0,1-1 0,1-2 0,0 2 0,0 1-1,1-1 0,-1 1 0,1 0 0,-1 0 0,1 0 0,-1 0 0,1 1 0,0-1 0,4 0 0,23-5-8,0 2 0,0 1-1,1 2 1,-1 0 0,53 6-1,-6-2-240,-43-2-193,9 1-1358,-15-2-2659,-28 1 4136,0 0-1,0 0 1,-1-1 0,1 1 0,0 0 0,0 0 0,-1 0 0,1 0-1,0-1 1,-1 1 0,1 0 0,0-1 0,-1 1 0,1-1-1,-1 1 1,1-1 0,-1 1 0,1-1 0,-1 1 0,1-1-1,-1 1 1,1-1 0,-1 1 0,1-1 0,-1 0 0,0 1-1,1-1 1,-1 0 0,0 1 0,0-2 0,4-11-7901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24.2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 11243,'0'0'9096,"-7"101"-6982,7-33-448,0 8-321,9 5-192,6 1-480,0-9-449,2-13-224,4-10 0,2-10-32,5-6-1313,0-7-1538,6-8-2306,-2-4-4484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25.0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38 12556,'0'0'9956,"0"-5"-9759,0 4-187,0 0-1,1-1 0,-1 1 0,0 0 1,1 0-1,-1-1 0,1 1 0,-1 0 0,1 0 1,0 0-1,-1-1 0,1 1 0,0 0 0,0 0 1,0 0-1,0 0 0,0 1 0,0-1 0,0 0 1,0 0-1,0 0 0,0 1 0,0-1 0,1 1 1,0-1-1,3-1 7,0 1 0,0 0 0,0 0 0,0 0-1,0 0 1,0 1 0,7 0 0,-2 1 4,-1 0 0,1 0-1,-1 1 1,0 0 0,0 0 0,0 1-1,0 1 1,14 6 0,-15-4 3,1-1 0,-1 2 0,-1-1 0,1 1 0,-1 1 0,0-1 0,-1 1 1,1 0-1,-2 1 0,1-1 0,-1 1 0,-1 0 0,5 12 0,-7-16 34,-1 0-1,0 0 1,0 1 0,0-1-1,0 0 1,-1 1-1,0-1 1,0 1 0,0-1-1,-1 0 1,0 1 0,0-1-1,0 0 1,-1 1 0,0-1-1,0 0 1,0 0 0,0 0-1,-1-1 1,0 1 0,0-1-1,0 1 1,-1-1-1,1 0 1,-1 0 0,-5 4-1,-2 3 68,-2-1 0,1 0 0,-1-1 0,-1 0 0,0-1 0,0 0 0,0-1 0,-29 8 0,55-16-166,-1 0 0,0 1-1,0 0 1,0 0 0,0 2 0,0-1-1,0 1 1,0 1 0,0 0-1,19 8 1,-20-7 44,-1 0 1,0 0-1,1 1 0,-2 1 1,1-1-1,-1 1 0,1 1 1,-2 0-1,1 0 0,-1 0 1,0 1-1,-1 0 0,9 13 1,-13-19 17,-1 1 0,0-1 0,0 0 0,0 0 0,0 0 0,-1 0 0,1 1 0,-1-1 0,1 0 0,-1 1 0,0-1 0,0 1 0,0-1 0,0 0 0,0 1 0,0-1 0,-1 0 0,1 1 0,-1-1 0,1 0 0,-1 1 0,-2 3 0,1-3 40,-1 0 0,0 0 0,1 0 0,-1 0 0,0-1 0,0 1 1,-1-1-1,1 0 0,0 0 0,-1 0 0,0 0 0,-5 2 0,-6 1 88,0-1 0,0 0 0,-1-1 0,0-1 1,-30 2-1,27-4-535,-42-1 1103,36-9-2555,23 9 1494,1 0 0,0 0 0,0 0 1,0 0-1,0 0 0,0 0 1,0-1-1,0 1 0,0 0 1,1-1-1,-1 1 0,0 0 1,1-1-1,-1 1 0,1-2 0,-1-8-6135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25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8936,'0'0'15535,"-17"127"-13389,17-44-1249,0 0-384,0-10-257,0-11-192,0-13-64,4-8-128,9-14-1218,0-8-2978,-2-4-5541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26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0 9449,'0'0'15855,"-37"2"-14638,37 59-704,0 25 319,0 18-447,5-6-289,10-19-96,4-13 0,7-11-449,10-11-3138,7-7-4581,-1-7-7430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27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53 13261,'0'0'9416,"98"13"-9416,-17-13-64,22-8-1729,22-19-1955,16-4-4612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27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1 158 15727,'0'0'10730,"71"-49"-10730,6 20-512,19-2-1474,15 3-2563,10 7-4291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28.3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1 141 17136,'0'0'8552,"145"-42"-8552,-66 20 0,11 5-320,6-2-1314,7 4-864,8 1-1698,6 3-2082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28.8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63 22517,'0'0'4613,"107"-34"-4806,-28 24-1536,9 0-2787,-7 2-4549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1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133 0 12364,'0'0'12225,"-15"6"-11270,-52 21-272,63-24-640,0-1-1,0 1 0,1 0 0,-1 1 0,1-1 0,0 1 0,0 0 1,0-1-1,0 1 0,1 1 0,0-1 0,-1 0 0,1 0 0,1 1 1,-1-1-1,1 1 0,0 0 0,0-1 0,0 1 0,0 0 0,1 0 0,0-1 1,0 1-1,0 0 0,1 0 0,0-1 0,1 7 0,-1-8-115,0-1 1,0 1-1,1-1 0,-1 0 0,0 1 0,1-1 0,0 0 0,-1 0 0,1 0 1,0 0-1,0 0 0,0 0 0,4 2 0,37 22-1251,-26-16 1036,-10-6 167,-1 1-1,1-1 0,-1 2 0,0-1 0,7 8 0,-12-12 177,0 0 0,0 0 0,0 0 0,-1 0 0,1 0 0,0 0 0,0 0 0,-1 1 0,1-1 0,-1 0 0,1 0 0,-1 1 0,1-1 0,-1 1 0,0-1 0,0 0 0,0 1 0,0-1 0,0 0 0,0 1 0,0-1 0,0 1 0,0-1 0,-1 0 0,1 1 0,-1-1 0,1 0 0,-1 1 0,1-1 0,-1 0 0,0 0 0,1 0 0,-1 0 0,0 1 0,0-1 0,0 0 0,0 0 0,0 0-1,-1 0 1,-2 3-50,-1 0-1,1-1 0,-1 0 0,1 0 0,-1 0 0,0-1 0,0 0 0,0 0 0,-1 0 0,1 0 0,-11 1 0,18-26-3795,2 9 1989,1 1 0,0 0 0,1 0-1,15-24 1,13-19-5666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10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19 4708,'0'0'13838,"-11"8"-11933,-33 24-84,32-27 1672,9-11-2858,7-10-786,-1 12 154,1 1 0,0-1 0,0 1 0,0-1 0,0 1 0,1 0 0,-1 1 0,1-1 0,0 1 0,0 0 0,0 0 0,0 0 0,0 1 0,0 0 0,0 0 0,0 0 0,1 1 0,-1-1 0,6 2 0,-5-2-16,1 1 0,-1 1-1,1-1 1,-1 1 0,0 0 0,1 1 0,-1 0 0,0 0 0,0 0 0,0 1 0,0-1 0,0 1 0,-1 1 0,1-1-1,6 7 1,-6-4-24,-1 2-1,0-1 1,0 1-1,0 0 1,-1 0-1,0 0 1,-1 0-1,0 1 1,0-1 0,-1 1-1,0 0 1,0 0-1,-1 0 1,0 0-1,-1 0 1,0 0-1,0 0 1,-3 12-1,2-11 42,-1 1-1,0-1 1,0 0-1,-1 0 1,-1 0-1,0-1 0,0 1 1,0-1-1,-2 0 1,1 0-1,-1 0 1,0-1-1,-1 0 1,0 0-1,-13 11 1,19-18 5,0 1 0,-1-1 0,1 0 0,-1 0 0,1 0 0,-1 0 0,0 0 0,1-1 0,-1 1 0,0 0 0,0-1 0,1 1 0,-1-1 0,0 0 0,0 0 1,0 1-1,0-1 0,0 0 0,1-1 0,-1 1 0,0 0 0,0 0 0,0-1 0,-3-1 0,2 1-9,1-1-1,-1 0 1,1 0 0,-1 0-1,1-1 1,0 1 0,0-1 0,0 1-1,0-1 1,0 1 0,1-1-1,-1 0 1,0-4 0,-4-6-18,2-1 1,0-1-1,0 1 1,1-1 0,-1-14-1,3 18 12,0-2-2,0 0 1,0 0-1,2 0 0,-1 1 0,4-19 0,-3 28-7,0 0 0,-1 0 1,1 1-1,0-1 0,1 1 0,-1-1 0,0 1 1,1 0-1,-1-1 0,1 1 0,0 0 0,0 0 0,0 0 1,0 0-1,0 0 0,0 1 0,0-1 0,1 1 1,-1-1-1,1 1 0,-1 0 0,1 0 0,-1 0 0,1 0 1,0 0-1,-1 1 0,1-1 0,0 1 0,0-1 1,4 1-1,-3 0-10,0 0 1,0 0 0,0 0 0,0 0-1,0 1 1,0-1 0,0 1 0,0 0-1,-1 0 1,1 0 0,0 1 0,-1-1-1,1 1 1,-1 0 0,1 0 0,-1 0-1,0 1 1,0-1 0,0 1 0,0 0-1,0 0 1,-1 0 0,1 0 0,-1 0-1,0 0 1,0 1 0,0-1 0,0 1-1,0-1 1,-1 1 0,0 0 0,0 0-1,0-1 1,1 7 0,0 3 7,0 0 1,0 0-1,-1 0 1,-1 1-1,0-1 1,-1 0 0,-5 24-1,5-31 37,0 0 1,-1 0-1,1 0 1,-1-1-1,-1 1 1,1 0-1,-1-1 1,0 0-1,0 0 1,0 0-1,-1 0 1,0 0-1,0-1 1,0 0-1,-1 0 1,1 0-1,-1 0 1,0 0-1,-7 3 0,10-6-5,1-1-1,0 1 0,-1 0 0,1-1 1,-1 1-1,1-1 0,0 0 0,-1 1 1,1-1-1,-1 0 0,1 0 0,-1 0 1,1 0-1,-1 0 0,1-1 0,-1 1 1,1 0-1,-1 0 0,1-1 0,-1 1 0,1-1 1,0 0-1,-3-1 0,2 0-9,0 1-1,1-1 1,-1 0 0,0 0-1,1-1 1,0 1 0,-1 0-1,1 0 1,0-1 0,0 1-1,0 0 1,-1-5-1,0-8-28,-1 1-1,2-1 1,0-26-1,1 35 36,0-12-30,0 0 0,2 1 0,0-1 0,7-29 0,-8 44 11,0-1 1,1 1-1,-1-1 0,1 1 1,-1 0-1,1 0 1,0 0-1,0 0 1,1 0-1,-1 0 0,1 0 1,-1 1-1,5-4 1,-5 5-4,1 0 0,-1 0 0,1 0 0,-1 0 0,1 0 0,-1 1 0,1-1 0,0 1 0,-1 0 0,1 0 0,0 0 0,-1 0 0,1 0 0,0 0 0,-1 1 0,1-1 0,0 1 0,-1 0 0,1 0 0,-1 0 0,3 1 0,0 1-356,0 0-1,0 0 0,0 1 1,0 0-1,7 7 0,20 15-5321,-7-11-674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11.2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193 157 6278,'0'0'3705,"-18"0"-999,-58-1 6,71 0-2376,0 1-1,0-1 1,1 0-1,-1 0 1,0 0-1,0-1 1,1 0-1,-1 0 1,1 0-1,0 0 1,0-1-1,0 1 1,0-1-1,0 0 1,0-1-1,1 1 1,-5-5-1,7 6-242,-1 0 0,0 0 0,1-1-1,-1 1 1,1-1 0,-1 1 0,1-1-1,0 0 1,0 0 0,1 1 0,-1-1-1,0 0 1,1 0 0,0 0 0,-1 0-1,1 1 1,1-1 0,-1 0 0,0 0-1,1 0 1,-1 0 0,1 0 0,0 1-1,0-1 1,2-5 0,0 5-85,0 0 0,0 0 0,0 0-1,1 0 1,-1 0 0,1 1 0,-1 0 0,1-1 0,0 1 0,0 1 0,0-1 0,0 0 0,1 1-1,-1 0 1,0 0 0,1 0 0,7 0 0,0 0-13,0 0 0,0 1 0,0 0 0,0 1 0,18 3 0,-22-2 6,-1 1 1,0 0-1,0 0 1,0 0-1,0 1 1,-1 0-1,1 1 0,-1-1 1,0 1-1,0 1 1,-1-1-1,1 1 0,-1 0 1,-1 0-1,1 0 1,-1 0-1,0 1 1,0 0-1,5 14 0,-3-5 24,-1 0 0,0 0 0,-1 1-1,-1 0 1,0-1 0,-2 1-1,0 0 1,-1 19 0,0-33 22,0 1 0,-1 0 0,0-1 0,1 0 1,-1 1-1,0-1 0,-1 1 0,1-1 0,-1 0 0,1 0 0,-1 0 1,0 0-1,0 0 0,0 0 0,0-1 0,-1 1 0,1 0 0,-1-1 1,0 0-1,0 0 0,1 0 0,-1 0 0,-1 0 0,1 0 0,0-1 1,0 0-1,-1 1 0,1-1 0,0-1 0,-1 1 0,1 0 0,-1-1 1,1 0-1,-1 1 0,1-1 0,-1-1 0,1 1 0,-1 0 0,1-1 0,-1 0 1,1 0-1,-1 0 0,1 0 0,0-1 0,0 1 0,-1-1 0,1 0 1,0 1-1,1-2 0,-1 1 0,0 0 0,-4-5 0,2 2-44,0-1-1,0 0 1,1 0-1,-1 0 1,1-1-1,0 1 1,1-1 0,0 0-1,0 0 1,0-1-1,1 1 1,0 0-1,1-1 1,0 1-1,0-1 1,0 0-1,1 1 1,0-9-1,1 14-6,0 0 0,0 0 0,0 0 0,0 0 0,1 0 0,-1 0 0,0 0-1,1 1 1,-1-1 0,1 1 0,0-1 0,-1 1 0,1-1 0,0 1 0,0 0 0,0 0-1,0 0 1,0 0 0,0 0 0,0 1 0,1-1 0,-1 0 0,0 1 0,0 0 0,0-1-1,1 1 1,2 0 0,66 1-62,-63 0 52,0 0 1,0 1-1,-1 0 0,1 1 1,-1-1-1,1 1 1,-1 1-1,0-1 0,0 1 1,-1 1-1,1-1 1,-1 1-1,11 11 0,-13-13 12,-1 1 0,0 0 0,0 0 0,0 0 0,0 1-1,0-1 1,-1 1 0,0-1 0,0 1 0,0 0 0,-1 0-1,1 0 1,-1 0 0,0 0 0,-1 0 0,1 0 0,-1 0-1,0 0 1,0 0 0,-1 0 0,1 0 0,-3 8 0,1-9 11,0-1 0,0 0 0,0 0 0,0 0 0,-1 0 0,1 0 0,-1-1 0,0 1 0,1-1 1,-1 1-1,-1-1 0,1 0 0,0 0 0,0-1 0,-1 1 0,1 0 0,-1-1 0,1 0 0,-1 0 0,0 0 1,1-1-1,-6 1 0,-1 1 16,0-1 0,0 0 0,0 0 1,0-1-1,0-1 0,0 0 0,-13-2 1,19 1-21,0 0 1,0 0 0,0-1 0,0 1 0,1-1 0,-1 0 0,1 0-1,0 0 1,-1 0 0,1-1 0,1 1 0,-1-1 0,0 0-1,1 0 1,0 1 0,0-2 0,0 1 0,1 0 0,-1 0-1,1-1 1,0 1 0,0 0 0,0-1 0,1 1 0,0-7 0,-1 2-35,0 0 0,1 1 0,0-1 0,0 0 0,1 1 0,1-1 0,-1 0 0,1 1 0,1 0 0,0-1 0,0 1 0,6-12 0,-3 13-201,0 0 0,0 1-1,1-1 1,0 1-1,0 1 1,0-1-1,1 1 1,-1 1 0,1-1-1,1 1 1,-1 0-1,0 1 1,1 0-1,0 1 1,9-3-1,-6 3-626,-1 0-1,1 1 0,0 0 0,-1 1 0,1 0 0,0 1 0,-1 0 1,1 1-1,-1 0 0,1 1 0,16 6 0,27 22-6242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11.9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89 1217,'0'0'8835,"-4"0"-6267,2-1-2346,0 1-1,1 0 1,-1-1-1,0 1 1,1-1 0,-1 1-1,1-1 1,-1 0 0,1 0-1,-1 0 1,1 1 0,-1-2-1,1 1 1,0 0-1,-1 0 1,1 0 0,0 0-1,0-1 1,0 1 0,0-1-1,0 1 1,0-1-1,1 1 1,-1-1 0,0 1-1,1-1 1,-1 0 0,1 1-1,0-1 1,-1-3 0,1 3-177,0 0 1,0 1 0,0-1-1,0 0 1,0 0 0,1 0-1,-1 0 1,1 1 0,-1-1 0,1 0-1,0 1 1,-1-1 0,1 0-1,0 1 1,0-1 0,0 1 0,0-1-1,1 1 1,-1 0 0,0-1-1,0 1 1,1 0 0,-1 0 0,1 0-1,-1 0 1,1 0 0,0 0-1,-1 0 1,1 1 0,0-1-1,2 0 1,1 0-39,-1-1 0,1 1 0,0 1 0,0-1 0,0 1 0,-1 0 0,1 0 0,0 0 0,0 1 0,0 0 0,0 0 0,-1 0 0,1 0 0,0 1 0,-1-1 0,0 1 0,5 3 0,-3-1 3,0 0 0,-1 1 0,0 0 0,0-1 0,0 2 0,0-1 0,-1 1 0,0-1 0,0 1 0,5 11 0,-2 0 14,0 0 0,-1 0-1,-1 1 1,0 0-1,-1 0 1,-2 0-1,0 1 1,0 18 0,-2-34 10,0 1 1,0 0 0,0-1-1,-1 1 1,0-1 0,0 0-1,0 1 1,0-1 0,0 1 0,-1-1-1,1 0 1,-1 0 0,0 0-1,0 0 1,0 0 0,0 0-1,0-1 1,-1 1 0,1-1 0,-1 1-1,0-1 1,0 0 0,0 0-1,0 0 1,0-1 0,0 1-1,0-1 1,-1 1 0,1-1 0,-1 0-1,1 0 1,0-1 0,-1 1-1,0-1 1,1 0 0,-1 0-1,1 0 1,-1 0 0,-3-1 0,4 0-22,1 0 0,-1 0 1,0-1-1,1 1 1,-1-1-1,1 0 0,0 0 1,0 0-1,-1 0 1,1 0-1,0 0 0,1 0 1,-1-1-1,0 1 1,1-1-1,-1 1 1,1-1-1,0 0 0,0 1 1,0-1-1,0 0 1,0 0-1,1 0 0,-1-3 1,-2-12-19,0 0 0,1-27 0,2 40 0,-1-6-14,1 1-1,0-1 1,0 1 0,1-1 0,1 1-1,4-17 1,-5 25 12,0-1-1,1 0 0,-1 1 1,1-1-1,0 1 1,0-1-1,0 1 0,0 0 1,0 0-1,0 0 1,0 0-1,1 0 0,-1 0 1,1 1-1,0-1 1,-1 1-1,1 0 0,0 0 1,0 0-1,0 0 1,-1 0-1,1 1 0,0-1 1,0 1-1,0 0 1,0-1-1,5 2 1,-4-1-7,-1 0 1,1 0 0,0 0 0,-1 0 0,1 1 0,0 0 0,-1 0 0,1 0 0,0 0 0,-1 0 0,0 1 0,1-1 0,-1 1 0,0 0 0,0 0-1,0 0 1,0 1 0,0-1 0,0 1 0,-1 0 0,1-1 0,3 7 0,-3-3 24,0 0 0,0 0-1,-1 0 1,0 1 0,0-1 0,0 1 0,-1-1-1,0 1 1,0 0 0,-1 0 0,0 12 0,0-16 8,0-1 0,-1 0-1,1 0 1,-1 0 0,1 0 0,-1 0 0,0 0 0,0 0 0,0 0 0,0 0 0,0 0 0,0 0 0,0-1 0,-1 1 0,1 0 0,-1-1-1,1 1 1,-1-1 0,0 0 0,1 1 0,-1-1 0,0 0 0,-3 2 0,-1-1 99,1 0 0,0 0 0,-1-1 0,1 0 0,-1 0 0,0 0 0,1 0 0,-7-1 0,11-2-324,1 0 0,0 0 0,-1 0 0,1 0 0,0 0 0,0-1 0,0 1 0,1 0 0,-1 0 0,0 0 0,1 0 0,0 0 0,-1 0 1,1 0-1,0 0 0,0 0 0,0 0 0,1-2 0,24-10-4284,7 6-1825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12.5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93 4580,'0'0'8542,"-16"0"-5547,-51-3-385,66 3-2499,0 0-1,0 0 1,0 0 0,0 0-1,0 0 1,-1 0 0,1-1-1,0 1 1,0 0 0,0-1-1,0 1 1,0-1 0,0 1-1,0-1 1,0 1 0,0-1-1,0 0 1,0 1 0,1-1 0,-1 0-1,0 0 1,0 0 0,1 0-1,-1 0 1,0 0 0,1 0-1,-1 0 1,1 0 0,-1 0-1,1 0 1,0 0 0,-1 0-1,1 0 1,0 0 0,0 0-1,0 0 1,0-1 0,0 1-1,0 0 1,0-2 0,0 1-76,1-1 1,0 0 0,-1 1 0,1-1-1,0 1 1,0-1 0,0 1-1,1 0 1,-1-1 0,1 1 0,-1 0-1,3-2 1,0 1-30,0 0 0,1 0-1,-1 1 1,1-1 0,0 1-1,0 0 1,0 0 0,0 1 0,0 0-1,0-1 1,0 2 0,0-1-1,1 1 1,-1 0 0,0 0-1,1 0 1,-1 0 0,0 1 0,0 0-1,0 0 1,0 1 0,0-1-1,0 1 1,8 4 0,-7-3-4,0 1 0,0 0 0,0 0 1,0 0-1,0 0 0,-1 1 0,0 0 0,0 0 0,0 1 0,-1-1 1,0 1-1,0 0 0,0 0 0,0 1 0,-1-1 0,0 1 0,3 11 1,-5-12 16,1 0 1,-1 0 0,0 0 0,-1 0-1,1 0 1,-1 0 0,0 0 0,-1 0-1,1 0 1,-1 0 0,-1 0 0,1 0-1,-1 0 1,0 0 0,0 0 0,-4 5 0,4-7 23,-1 0 1,0-1-1,0 0 1,0 1 0,-1-1-1,1 0 1,-1-1 0,0 1-1,0-1 1,0 1 0,0-1-1,0-1 1,0 1 0,-1 0-1,1-1 1,0 0 0,-1 0-1,1 0 1,-1-1 0,0 1-1,1-1 1,-6-1 0,8 1-32,1 0 0,-1 0 0,1 0 1,-1-1-1,0 1 0,1 0 0,-1-1 1,1 0-1,-1 1 0,1-1 0,0 0 1,-1 0-1,1 0 0,0 1 0,-1-2 1,1 1-1,0 0 0,0 0 0,0 0 1,0 0-1,-2-3 0,1 0-14,0-1 0,0 1 0,0 0-1,1-1 1,0 1 0,-1-1 0,0-8 0,1 5-33,1 1 0,-1 0-1,1 0 1,1 0 0,-1 0 0,1-1 0,1 1 0,-1 0 0,1 0 0,5-12 0,-4 15-6,1 0 0,0-1 0,1 1 0,-1 1 0,1-1 0,-1 0 1,1 1-1,0 0 0,0 0 0,0 1 0,1 0 0,-1-1 0,1 2 0,-1-1 0,1 1 0,0-1 0,-1 2 0,1-1 0,0 1 0,11 0 0,-11 0 14,-1 0-1,0 0 1,1 0-1,-1 1 0,1 0 1,-1 0-1,0 0 0,1 1 1,-1 0-1,0 0 1,0 0-1,0 1 0,-1-1 1,1 1-1,-1 0 1,1 1-1,-1-1 0,0 1 1,0 0-1,0 0 1,-1 0-1,6 7 0,-8-9 53,0 0 0,0 0 0,0 1 0,-1-1 0,1 0 0,0 0 0,-1 0 0,1 1 0,-1-1 0,0 0 0,0 0 0,0 1-1,0-1 1,0 0 0,0 0 0,-1 1 0,1-1 0,-1 0 0,0 0 0,1 0 0,-1 1 0,0-1 0,0 0 0,0 0 0,-1 0 0,1-1 0,0 1 0,-1 0-1,1 0 1,-1-1 0,0 1 0,1-1 0,-1 1 0,0-1 0,0 0 0,0 0 0,0 0 0,0 0 0,0 0 0,0 0 0,-3 0 0,-5 3 109,0-1 0,-1 0 0,1-1 0,-1 0 0,0-1 0,0 0 0,-13 0 0,23-1-160,0-1 0,0 1 0,0 0 0,0 0 1,0 0-1,0-1 0,0 1 0,0 0 0,0-1 1,0 1-1,0-1 0,0 1 0,0-1 0,0 0 1,0 1-1,1-1 0,-1 0 0,0 0 0,1 1 1,-1-1-1,0 0 0,1 0 0,-1 0 0,1 0 1,-1 0-1,0-2 0,-3-36-1555,6 25 126,0 0 0,1 1 0,7-25-1,25-36-6578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13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160 15 5573,'0'0'14296,"-8"-2"-13420,6 1-832,-24-7 120,23 5-78,17 3 84,-8 1-158,0 0 0,-1 0 0,1 0 0,-1 1 0,0 0-1,1 0 1,-1 1 0,0-1 0,0 1 0,0 0 0,-1 1 0,1-1-1,-1 1 1,0 0 0,0 0 0,0 0 0,0 1 0,-1-1-1,0 1 1,0 0 0,0 0 0,0 0 0,-1 0 0,0 0-1,0 1 1,2 6 0,-3-6 35,1 0 0,-1 0-1,0 1 1,0-1 0,-1 0 0,0 0 0,0 0-1,0 0 1,-1 1 0,0-1 0,0 0 0,-1 0-1,1 0 1,-1 0 0,-1-1 0,1 1 0,-1 0-1,0-1 1,0 0 0,-1 0 0,1 0-1,-1 0 1,0 0 0,-6 5 0,3-5 80,-1 0 1,1 0-1,-1 0 1,0-1-1,0-1 1,0 1-1,0-1 1,0-1-1,-1 1 1,0-1-1,-14 1 1,20-3-86,0 0 0,-1 1 1,1-1-1,-1-1 0,1 1 0,0 0 1,-1-1-1,1 0 0,0 0 1,0 0-1,-1 0 0,1 0 0,0-1 1,0 1-1,0-1 0,1 0 1,-1 0-1,0 0 0,1 0 1,-1-1-1,1 1 0,-1 0 0,1-1 1,0 0-1,0 0 0,1 1 1,-1-1-1,0 0 0,1 0 0,0-1 1,0 1-1,-1-4 0,-1-3-36,1 0 0,0-1 0,1 1 0,0 0-1,0-1 1,1 0 0,1 1 0,0-1 0,0 1 0,3-11-1,-2 17-13,-1-1-1,1 1 0,0-1 0,0 1 1,0 0-1,0 0 0,1 0 0,-1 0 1,1 0-1,0 0 0,1 1 0,-1 0 1,1-1-1,-1 1 0,1 0 0,0 1 0,0-1 1,0 1-1,0 0 0,1 0 0,-1 0 1,1 0-1,-1 1 0,6-2 0,-2 2-9,1-1-1,-1 2 0,0-1 0,0 1 0,0 0 0,1 1 0,-1-1 0,0 2 0,0-1 0,0 1 0,0 1 0,0-1 0,-1 1 0,1 0 0,-1 1 0,0 0 0,0 0 1,0 1-1,0 0 0,-1 0 0,1 0 0,9 13 0,-9-10 11,0 0 0,-1 1-1,-1 0 1,0 0 0,0 1 0,0-1 0,-1 1 0,-1 0 0,0 0 0,0 0-1,-1 0 1,0 1 0,0-1 0,-2 1 0,1-1 0,-1 1 0,-2 15 0,1-23 16,0 1 1,1-1-1,-1 1 1,-1-1-1,1 0 1,0 0-1,-1 0 1,0 1-1,0-1 1,0-1-1,0 1 1,0 0-1,0 0 1,-1-1-1,1 0 1,-1 1-1,0-1 1,0 0-1,0 0 1,0 0-1,0-1 0,0 1 1,0-1-1,-4 2 1,-3-1 49,1 1-1,0-1 1,-1-1-1,1 0 1,-1 0-1,1-1 1,-17-1-1,23 1-44,0-1 0,0 0-1,0 0 1,0 0 0,0 0 0,0 0-1,0-1 1,1 1 0,-1-1-1,0 0 1,1 0 0,-1 0 0,1 0-1,0 0 1,0 0 0,-1-1-1,2 1 1,-1-1 0,0 1 0,0-1-1,1 0 1,-1 0 0,1 1-1,0-1 1,0 0 0,0 0 0,0 0-1,0-4 1,-2-11-24,1 0 1,0 0-1,1-31 1,1 37 3,0 7-116,0 1-1,0-1 1,0 1-1,1 0 0,0-1 1,0 1-1,0 0 0,0 0 1,0-1-1,1 1 1,0 0-1,0 0 0,0 1 1,0-1-1,1 0 0,-1 1 1,1-1-1,0 1 0,0 0 1,0 0-1,1 0 1,-1 0-1,1 1 0,-1-1 1,1 1-1,0 0 0,0 0 1,0 0-1,0 1 0,0-1 1,1 1-1,-1 0 1,0 0-1,1 1 0,-1-1 1,0 1-1,1 0 0,-1 0 1,0 1-1,1-1 1,-1 1-1,0 0 0,6 1 1,-4 0-446,1 0 0,-1 0 0,1 1 0,-1 0 0,0 0 0,8 5 0,38 35-5127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14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80 242 13196,'0'0'10330,"-6"-3"-9919,-11-11-149,17 13-258,0 1 0,0 0 0,0-1 0,0 1 0,0 0 0,0-1 0,-1 1 0,1 0 0,0-1 0,0 1 0,0 0-1,0-1 1,0 1 0,0 0 0,0-1 0,1 1 0,-1 0 0,0-1 0,0 1 0,0 0 0,0-1 0,0 1 0,0 0 0,1 0 0,-1-1 0,0 1 0,0 0 0,0-1 0,1 1 0,-1 0 0,0 0 0,0 0 0,1-1 0,-1 1 0,4-2 1,1 1-1,-1-1 1,0 1 0,1 0 0,-1 0 0,1 0-1,-1 1 1,1 0 0,7 0 0,-8 0 1,-1 0 0,0 1 0,0-1 0,1 1 0,-1 0 0,0 0 0,0 0 0,0 0 0,0 0 0,0 1 0,0-1 0,-1 1 0,1 0 0,0 0 0,-1 0 0,1 0 0,-1 0 0,0 1 0,0-1 0,0 1 0,0-1 0,0 1 0,0 0 0,-1 0 0,1 0 0,-1 0 0,2 6 0,0 0 21,-1 1 1,1 0 0,-2-1-1,0 1 1,0 0-1,0 0 1,-1 0 0,-2 11-1,2-18-10,-1-1-1,1 1 0,-1-1 1,1 1-1,-1-1 1,0 0-1,0 1 0,0-1 1,0 0-1,-1 0 1,1 0-1,-1 0 0,1 0 1,-1 0-1,1 0 1,-1 0-1,0-1 0,0 1 1,0-1-1,0 1 1,0-1-1,0 0 0,-1 0 1,1 0-1,0 0 1,-1 0-1,1 0 0,-1 0 1,1-1-1,0 0 1,-1 1-1,1-1 1,-5 0-1,2 0 0,1 0 1,0-1-1,-1 1 1,1-1-1,-1 0 1,1 0-1,0 0 0,0-1 1,0 0-1,0 1 1,0-1-1,0-1 1,0 1-1,1-1 1,-1 1-1,1-1 0,-1 0 1,-4-6-1,1-1-30,1 0-1,0 0 0,1-1 1,0 0-1,0 0 0,1-1 1,1 1-1,0-1 0,0 1 0,1-1 1,1 0-1,0 0 0,1 0 1,0 0-1,2-18 0,-1 27 6,1 0 0,-1 0 0,0 0 0,1 1 0,0-1 0,0 1 0,-1-1-1,1 1 1,1-1 0,-1 1 0,0 0 0,1 0 0,-1 0 0,1 1 0,-1-1 0,1 0-1,0 1 1,-1 0 0,1 0 0,0 0 0,0 0 0,0 0 0,0 0 0,0 1 0,0-1-1,1 1 1,-1 0 0,0 0 0,4 1 0,2-1-14,1 0 0,0 0 0,0 2 0,-1-1 0,1 1 0,-1 0 0,1 1 0,10 5 0,-10-3 9,0 1-1,-1 1 1,0 0-1,0 0 1,-1 0-1,13 15 1,-18-19 27,0 0-1,0 0 1,0 1 0,-1 0 0,0-1 0,1 1-1,-1 0 1,-1 0 0,1 0 0,0 0 0,-1 1-1,0-1 1,0 0 0,0 0 0,-1 1 0,1-1-1,-1 1 1,0-1 0,-1 9 0,0-12 35,0 0 1,0-1 0,0 1-1,-1 0 1,1-1-1,0 1 1,0-1 0,0 1-1,0-1 1,-1 0 0,1 1-1,0-1 1,0 0-1,-1 0 1,1 0 0,0 0-1,0 0 1,-1 0 0,1 0-1,0 0 1,0-1-1,-3 0 1,-29-7 141,28 4-190,0 0 0,0-1 0,1 1 1,0-1-1,-1 0 0,2 0 0,-1 0 1,1-1-1,-1 1 0,1-1 1,1 0-1,-1 0 0,1 0 0,0 0 1,1 0-1,-2-13 0,0 6-451,2-1 1,0 0-1,0-1 1,1 1-1,1 0 1,4-23-1,-4 33-101,0 0-1,1 0 1,-1 1-1,1-1 1,-1 1 0,1-1-1,0 1 1,0 0 0,1-1-1,-1 1 1,1 1-1,0-1 1,-1 0 0,1 0-1,0 1 1,0 0 0,1-1-1,4-1 1,26-5-10525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14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71 249 7463,'0'0'10383,"-12"-16"-8851,-34-48-715,45 63-798,0 0 0,0 0 1,0-1-1,0 1 0,0 0 0,1 0 0,-1 0 1,1-1-1,-1 1 0,0 0 0,1-1 0,0 1 1,-1-1-1,1 1 0,0 0 0,0-1 0,0 1 1,0-1-1,0 1 0,0-1 0,0 1 0,0 0 0,1-1 1,-1 1-1,1-1 0,-1 1 0,1 0 0,-1-1 1,1 1-1,0 0 0,-1 0 0,1 0 0,0-1 1,0 1-1,0 0 0,0 0 0,0 0 0,0 0 1,0 1-1,2-2 0,2-1-4,0 1 1,0 0 0,1 0-1,-1 0 1,1 1-1,9-2 1,-12 2 12,4 0-19,1 0 1,-1 0-1,0 1 0,1 0 1,-1 0-1,0 1 1,0 0-1,1 0 1,-1 1-1,0 0 1,0 0-1,0 0 1,-1 1-1,1 0 0,0 1 1,-1-1-1,8 7 1,-10-7 11,0 1 1,0 0 0,0 0-1,-1 1 1,1-1-1,-1 1 1,0-1 0,-1 1-1,1 0 1,-1 0-1,0 1 1,0-1 0,0 0-1,-1 1 1,0-1-1,0 1 1,0-1 0,-1 1-1,0-1 1,0 1-1,0-1 1,-1 1 0,-1 6-1,0-6 79,0-1 0,0 1-1,0-1 1,0 0 0,-1 0 0,0 0-1,0 0 1,-1-1 0,1 1 0,-1-1-1,0 0 1,0 0 0,0 0-1,-1-1 1,1 1 0,-1-1 0,0 0-1,-10 4 1,9-4 5,0 0-1,-1 0 0,0-1 1,1 0-1,-1 0 1,0 0-1,0-1 1,0 0-1,0-1 1,0 1-1,0-1 1,0-1-1,-1 1 0,1-1 1,-7-2-1,11 1-97,-1 0 0,1 0 0,0 0-1,0 0 1,0-1 0,0 1 0,0-1 0,1 1-1,-1-1 1,1 0 0,0 0 0,0 0-1,0-1 1,0 1 0,0 0 0,1-1 0,-1 1-1,1-1 1,0 0 0,0 1 0,0-5-1,0 5-23,0-1 0,1 1 0,-1 0 0,1 0 0,0 0 0,0 0 0,0-1 0,0 1 0,0 0 0,1 0 0,0 0 0,-1 0 0,1 0-1,1-1 1,-1 2 0,0-1 0,1 0 0,-1 0 0,1 0 0,0 1 0,0-1 0,0 1 0,0-1 0,4-3 0,1 3-46,0 0 0,-1 0 1,2 1-1,-1 0 0,0 0 1,0 0-1,1 1 0,-1 0 1,1 1-1,-1 0 0,1 0 1,-1 0-1,1 1 0,-1 0 1,0 1-1,13 3 0,-16-4 47,1 0-1,0 1 1,-1-1-1,1 1 1,-1 0-1,1 1 1,-1-1-1,0 1 1,0 0-1,0 0 1,-1 0-1,1 0 1,-1 1-1,1-1 1,-1 1-1,0 0 1,0 0-1,-1 0 1,1 0-1,-1 1 1,0-1-1,0 0 1,-1 1-1,1 0 1,-1-1-1,1 8 1,-2-10 53,0 0 0,0 0 1,0-1-1,0 1 0,0 0 0,-1 0 0,1 0 1,-1-1-1,1 1 0,-1 0 0,0 0 0,1-1 1,-1 1-1,0-1 0,0 1 0,0-1 1,0 1-1,-1-1 0,1 1 0,0-1 0,-1 0 1,1 0-1,0 0 0,-1 0 0,0 0 0,1 0 1,-1 0-1,1 0 0,-1-1 0,0 1 0,-3 0 1,-4 1 121,-1 0 0,0-1 0,1 0 0,-17 0 0,19-2-127,5 1-41,0 0 1,-1 0-1,1-1 1,0 0-1,0 1 1,-1-1-1,1 0 1,0 0-1,0 0 1,0 0-1,0-1 1,0 1-1,0 0 1,0-1-1,1 0 1,-1 1-1,0-1 1,1 0-1,0 0 1,-1 0-1,1 0 1,0 0-1,0 0 1,0 0-1,0 0 1,0 0-1,0 0 1,1-1-1,-1 1 1,0-5-1,-1-8-495,0-1 0,0 0 0,2-22 0,0 29 120,0-6-376,-1-12-1884,2 0 1,6-37-1,14-9-6864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17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256 223 1249,'0'0'12652,"-14"-4"-10500,-43-16-476,54 20-1484,1-1-1,-1 0 1,0-1 0,1 1 0,-1 0 0,1-1 0,-1 1-1,1-1 1,0 0 0,-1 0 0,1 0 0,0 0 0,0 0-1,1 0 1,-1-1 0,0 1 0,1 0 0,-1-1 0,1 0-1,0 1 1,0-1 0,0 0 0,0 1 0,0-1 0,1 0-1,-1 0 1,1 0 0,0 0 0,0 0 0,0 0 0,0 1-1,0-1 1,1-4 0,0-6-249,-1 11 54,1 0 1,0 0 0,0 0 0,0 0-1,0 0 1,1 0 0,-1 0 0,0 0-1,1 1 1,-1-1 0,1 1 0,0-1 0,-1 1-1,1-1 1,0 1 0,0 0 0,0 0-1,0 0 1,0 0 0,0 0 0,0 1-1,0-1 1,1 1 0,-1-1 0,0 1-1,0 0 1,0 0 0,1-1 0,-1 2 0,0-1-1,0 0 1,1 0 0,-1 1 0,0-1-1,0 1 1,0 0 0,0 0 0,0-1-1,0 1 1,0 1 0,0-1 0,2 1-1,-1 4 8,0-1-1,0 1 1,0-1-1,-1 1 0,0 0 1,0 0-1,-1 0 1,1 0-1,-1 0 0,-1 0 1,1 0-1,-1 1 1,0-1-1,0 0 0,-1 0 1,-1 9-1,0-6 23,0-1 0,0 0 1,0 0-1,-1 1 0,0-2 0,-1 1 0,0 0 0,0-1 0,0 1 1,-1-1-1,-8 9 0,7-10 63,0-1 0,-1-1 0,1 1 0,-1-1 0,0 0 0,0 0 0,0-1 0,0 0 0,-1 0 0,1-1 0,-15 3 0,19-4-62,0-1 1,0 0-1,0 1 0,0-1 0,0 0 0,0 0 0,0-1 0,0 1 0,0 0 0,0-1 0,0 0 0,0 0 0,0 0 0,0 0 0,1 0 0,-1-1 0,0 1 0,1-1 0,-1 0 0,1 1 0,0-1 0,-1 0 0,1 0 0,0-1 0,0 1 0,1 0 1,-1-1-1,0 1 0,1-1 0,-1 0 0,1 1 0,0-1 0,-1-4 0,-1-2-27,1-1-1,0 0 1,1 1 0,0-1 0,1 0-1,0 0 1,0 1 0,1-1 0,0 0-1,1 1 1,0-1 0,1 1 0,0-1-1,0 1 1,1 0 0,9-16 0,-10 19-5,1 0 0,0 1 0,0-1 0,1 1 0,-1 0 0,1 0 0,0 0 0,1 1 0,-1 0 0,1 0 0,0 0 0,0 0 1,0 1-1,0 0 0,1 1 0,-1-1 0,1 1 0,0 1 0,0-1 0,-1 1 0,1 0 0,0 0 0,0 1 0,10 1 0,-12-1-3,-1 1 0,1 0 0,-1 0 0,1 0 0,-1 0 0,0 1 0,0 0 0,0 0 0,0 0 0,0 0 0,0 1 0,0 0-1,-1-1 1,1 1 0,5 7 0,-3-3 10,-1 0-1,-1 0 0,1 0 1,-1 1-1,-1-1 0,1 1 1,-1 0-1,2 9 0,0 4 18,-1 0-1,-1 1 0,-1-1 0,-1 1 1,0-1-1,-4 23 0,2-36-5,-1 1-1,0-1 1,0 0 0,-1 0 0,0 0-1,0 0 1,-1-1 0,0 1-1,0-1 1,-1 0 0,-11 13 0,14-18-1,0 1 0,0-1 0,-1 1-1,1-1 1,-1 0 0,0 0 0,0 0 0,1 0 0,-1-1 0,0 1 0,-1-1 0,1 0 0,0 0 0,0 0 0,0 0 0,-1 0 0,1-1 0,0 1 0,-1-1 0,1 0 0,-1 0 0,1 0 0,0-1 0,-1 1 0,1-1 0,0 0 0,-1 0 0,1 0 0,0 0 0,0 0 0,0-1 0,-5-3 0,1 0-10,1-1 0,0 0 1,0 0-1,1 0 0,0-1 1,0 1-1,0-1 0,1-1 1,0 1-1,1 0 0,-1-1 1,1 0-1,1 0 0,0 0 1,0 0-1,0 0 0,0-10 1,-2-14-58,2-1 0,5-65 0,-3 91 4,1 0 0,0 0 0,0 0 0,1 1 0,0-1 0,0 0 1,1 1-1,0 0 0,0-1 0,0 1 0,1 0 0,0 1 0,0-1 0,0 1 0,1-1 0,7-6 0,-8 9 23,1 0-1,-1 0 1,1 0 0,0 1-1,0-1 1,0 1-1,0 0 1,0 1 0,0-1-1,0 1 1,0 0 0,1 0-1,-1 1 1,1-1-1,-1 1 1,0 1 0,1-1-1,-1 1 1,0 0 0,1 0-1,-1 0 1,5 3-1,-4-2 27,0 1-1,0 0 0,-1 0 0,0 1 0,1 0 0,-1 0 0,-1 0 0,1 0 0,-1 1 0,1 0 0,-1 0 0,-1 0 1,1 0-1,-1 0 0,0 1 0,0 0 0,3 8 0,-5-11 28,1 1 1,-1 0-1,0 0 1,0-1-1,0 1 0,0 0 1,-1 0-1,0 0 1,0 0-1,0 0 1,0 0-1,0 0 0,-1 0 1,0 0-1,0 0 1,0 0-1,0-1 0,-1 1 1,1 0-1,-1-1 1,0 1-1,0-1 0,0 0 1,0 1-1,-1-1 1,0 0-1,1 0 0,-7 4 1,-35 18 173,35-21-524,1 0 0,-1 1 0,1 0 0,-14 12 0,15-6-3498,6 0-3300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51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1687 8072,'0'0'8466,"24"-18"-7542,334-278 1286,142-100-803,634-384-1,-1075 742-1434,-5 3-146,1 2-1,1 2 1,65-24-1,-130 54-144,-14-2-1957,22 3 2032,0 0 1,0 0-1,0 0 1,0 1 0,0-1-1,0 0 1,0 1 0,1-1-1,-1 1 1,0-1-1,0 1 1,0-1 0,0 1-1,1 0 1,-1-1-1,0 1 1,1 0 0,-1 0-1,0-1 1,1 1 0,-1 0-1,1 0 1,-1 0-1,0 1 1,-7 20-5597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51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1 290 9033,'0'0'8375,"34"-12"-7755,476-122 2209,-211 80-2181,3 12 0,540-5-1,-819 46-746,0 2 1,0 1-1,-1 0 0,1 2 0,32 9 1,-55-13 58,1 0 1,-1 0-1,1 0 1,-1 0-1,1 0 1,-1 0 0,1 0-1,-1 0 1,1 0-1,-1 0 1,0 0-1,1 0 1,-1 0-1,1 1 1,-1-1 0,1 0-1,-1 0 1,0 0-1,1 1 1,-1-1-1,0 0 1,1 1-1,-1-1 1,0 0 0,1 1-1,-1-1 1,0 0-1,1 1 1,-1-1-1,0 1 1,0-1-1,0 0 1,1 1 0,-1-1-1,0 1 1,0-1-1,0 1 1,0-1-1,0 1 1,0-1-1,0 0 1,0 1-1,0-1 1,0 1 0,0-1-1,0 1 1,0-1-1,0 1 1,-1-1-1,1 0 1,0 1-1,0-1 1,0 1 0,-1-1-1,1 0 1,0 1-1,0-1 1,-1 1-1,1-1 1,0 0-1,-1 1 1,1-1 0,0 0-1,-1 0 1,1 1-1,-1-1 1,1 0-1,-1 0 1,-33 15-2095,31-14 1940,-43 17-3559,-7 4-1805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1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27 4452,'0'0'11446,"-1"-3"-9396,-1 28 7288,2 132-9121,22 9 28,-12-112 25,5 104 0,-15-169-236,0-37-53,-11-88-1,5 104-1,-3-10-64,2-1-1,2 0 1,1 0-1,4-76 0,1 119 83,-1-1-1,0 1 1,0 0 0,0-1-1,0 1 1,0-1-1,1 1 1,-1 0-1,0-1 1,0 1 0,1 0-1,-1-1 1,0 1-1,1 0 1,-1 0-1,0-1 1,1 1 0,-1 0-1,0 0 1,1-1-1,-1 1 1,0 0-1,1 0 1,-1 0 0,1 0-1,-1 0 1,1-1-1,-1 1 1,0 0-1,1 0 1,-1 0 0,1 0-1,-1 0 1,1 0-1,-1 0 1,0 1-1,1-1 1,-1 0 0,1 0-1,-1 0 1,1 1-1,19 9-108,-3 11 149,-1 0-1,0 1 1,-1 0-1,-2 2 1,20 45-1,-4-11 1,-9-15-37,-12-25 0,0-1 0,2 1 0,0-2 0,0 1 0,15 16 0,-25-33-1,0 0-1,0 0 1,0 1-1,1-1 1,-1 0 0,0 0-1,0 1 1,0-1-1,1 0 1,-1 0-1,0 0 1,0 1-1,1-1 1,-1 0-1,0 0 1,0 0 0,1 0-1,-1 0 1,0 0-1,0 1 1,1-1-1,-1 0 1,0 0-1,1 0 1,-1 0-1,0 0 1,1 0-1,-1 0 1,0 0 0,0 0-1,1 0 1,-1-1-1,0 1 1,1 0-1,-1 0 1,0 0-1,0 0 1,1 0-1,-1 0 1,0-1 0,0 1-1,1 0 1,-1 0-1,0 0 1,0-1-1,0 1 1,1 0-1,-1 0 1,0 0-1,0-1 1,0 1-1,0 0 1,0-1 0,1 1-1,-1 0 1,0 0-1,0-1 1,0 1-1,0 0 1,0-1-1,0 1 1,0 0-1,0 0 1,0-1 0,0 1-1,0 0 1,0-1-1,0 1 1,0-28-162,0 23 133,0-58-35,11-87-1,-9 131 21,2 0-1,0-1 1,2 2 0,0-1-1,1 0 1,0 1-1,2 1 1,19-32 0,-27 47 38,0 1 0,0-1 0,0 1 0,0 0 1,0 0-1,0-1 0,0 1 0,0 0 1,1 0-1,-1 0 0,0 0 0,1 0 1,-1 0-1,0 1 0,1-1 0,-1 0 0,1 1 1,0-1-1,2 0 0,-3 2 14,0-1 0,1 0-1,-1 1 1,0-1 0,0 1 0,0-1 0,0 1-1,0-1 1,0 1 0,0 0 0,0-1 0,0 1-1,0 0 1,0 0 0,0 0 0,-1 0-1,1 0 1,0 0 0,-1 0 0,2 1 0,3 10 85,0-1 1,0 1 0,-1 0 0,3 15-1,-2-9-61,31 143 401,-2-10-116,-33-148-812,0 1 1,0 0-1,0 0 1,1-1-1,-1 1 1,1-1-1,0 1 1,0-1 0,0 0-1,0 0 1,5 5-1,-5-7 127,0 0-1,0 0 1,-1-1-1,1 1 1,0 0 0,0-1-1,0 0 1,0 1-1,0-1 1,0 0-1,0 0 1,0 0 0,0 0-1,0 0 1,0 0-1,0-1 1,0 1-1,0-1 1,0 1 0,0-1-1,-1 0 1,1 0-1,0 0 1,0 0-1,2-2 1,25-16-7815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1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1 7944,'0'0'16132,"0"9"-14845,-1 111 1393,-2-5-1641,6 0 0,19 134 0,-17-236-171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51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12684,'16'-1'80,"15"1"123,0 2 1,0 1-1,0 1 0,-1 2 0,1 1 1,-1 1-1,-1 2 0,49 23 0,231 133 2731,-307-165-2919,449 291 1660,-78-47-1205,16-34-266,-361-197-229,-20-9-188,0-1 0,0 0 0,1-1 0,0 0 0,9 3 0,-10-10-2680,-2-16-2104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52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1513 929,'0'0'11766,"0"-17"-8147,1 7-3510,0 0 1,0 0-1,1 0 0,1 0 1,-1 0-1,1 1 0,1-1 0,0 1 1,0 0-1,1 0 0,0 0 0,1 0 1,0 1-1,0 0 0,1 1 1,8-9-1,639-557 4005,-411 375-3530,-73 58-449,134-114 7,-295 246-175,7-7 61,1 0 0,17-22 1,-30 33-89,-1-1 0,0 1 0,1-1 1,-2 0-1,1 0 0,-1-1 1,0 1-1,0 0 0,0-1 0,-1 1 1,1-1-1,-2 0 0,2-8 1,-2 14-39,0-1 1,0 1 0,0-1 0,0 1-1,0 0 1,0-1 0,0 1 0,0 0 0,0-1-1,0 1 1,0-1 0,0 1 0,0 0-1,0-1 1,0 1 0,0 0 0,-1-1 0,1 1-1,0 0 1,0-1 0,0 1 0,-1 0 0,1-1-1,0 1 1,0 0 0,-1-1 0,1 1-1,0 0 1,0 0 0,-1 0 0,1-1 0,0 1-1,-1 0 1,1 0 0,0 0 0,-1 0-1,1-1 1,-1 1 0,1 0 0,0 0 0,-1 0-1,1 0 1,0 0 0,-1 0 0,1 0-1,-1 0 1,1 0 0,0 0 0,-1 0 0,1 1-1,0-1 1,-1 0 0,1 0 0,0 0 0,-1 0-1,1 1 1,0-1 0,-1 0 0,1 0-1,0 0 1,-1 1 0,1-1 0,0 0 0,-1 1-1,-21 21-4462,-4 21-1286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52.8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1392 10666,'0'0'5483,"26"-10"-3273,43-18-489,119-70 1,653-449 1437,-65 38-2725,-698 463-454,-38 23-5,-1 0-1,-1-3 0,45-40 0,-75 58 1138,1 0-6864,-10 25-2105,-9 19-402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53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0 241 18610,'28'-3'1041,"390"-40"-86,1000-117 3989,-1345 148-5032,-20 3-762,100-5-1,-155 15 495,0 0 0,0-1-1,0 1 1,0 0 0,0 0-1,1 0 1,-1 1 0,0-1 0,1 0-1,-1 1 1,1-1 0,-3 3-1,-6 6-1150,-40 29-3938,-15 17-518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53.5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 0 8264,'-10'16'6966,"5"-9"-6311,-2 4-366,0 1 0,0-1 0,-9 25 0,14-33-248,1 1 1,-1 0-1,1 0 0,0 0 1,1 0-1,-1 0 1,1 0-1,-1 0 1,1 0-1,1 0 1,-1 0-1,0 0 1,1 0-1,0 0 1,0 0-1,0 0 1,0 0-1,1-1 1,-1 1-1,1 0 1,3 4-1,2-1 153,0 0 1,0 0-1,1-1 1,0 0-1,0 0 0,1-1 1,-1 0-1,1 0 1,0-1-1,15 5 0,18 5 819,45 7 0,-79-19-885,93 16 469,2-4 0,0-5 0,0-5 0,0-4 0,113-14 0,-116-1-1083,184-53 0,-191 42-3378,1 3-3744,-44 12-2540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18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285 104 3203,'0'0'11157,"-7"-8"-8915,-23-29-128,29 35-1915,0 0 0,-1 0 0,1 1 0,0-1 0,0 0-1,0 0 1,0 0 0,0 0 0,0 0 0,1-1 0,-1 1-1,1 0 1,-1 0 0,1 0 0,0-1 0,0-1 0,0 2-143,1 1 0,-1 0 0,0 0 0,1 0 1,-1 0-1,1 1 0,-1-1 0,1 0 0,0 0 1,-1 0-1,1 0 0,0 0 0,-1 1 1,1-1-1,0 0 0,0 1 0,0-1 0,0 0 1,0 1-1,0-1 0,0 1 0,2-1 0,-1 0-37,1 1 0,0-1 0,0 1 0,-1-1 0,1 1 0,0 0 0,0 0 0,-1 0 0,1 1 0,0-1 0,0 1 0,-1-1 0,1 1 0,0 0 0,-1 0 0,1 0 0,-1 1 0,1-1 0,-1 0 0,5 4 0,-3 0-3,0 0 1,0 0-1,-1 0 0,1 0 1,-1 1-1,0-1 0,0 1 1,-1 0-1,0 0 1,0 0-1,2 11 0,-1 0 35,-2 0 0,0 0 0,-1 20 0,0-33-27,0-1 0,-1 1 0,1-1 0,-1 1 0,0 0 0,0-1 0,0 0 0,-1 1 0,1-1 0,-1 0-1,0 0 1,1 0 0,-1 0 0,-1 0 0,1 0 0,-5 5 0,1-4 5,1 0 0,-1 0-1,1-1 1,-1 1 0,0-1 0,-1 0-1,1-1 1,-11 3 0,2-1 72,1-1 0,-1-1 0,0-1 0,0 0 0,0-1 0,0 0 0,-26-5 0,35 4-54,0 0 0,0-1 1,0 0-1,0-1 0,0 1 1,0-1-1,1 0 0,-1-1 1,1 1-1,0-1 1,0 0-1,0-1 0,0 1 1,1-1-1,0 0 0,0 0 1,0 0-1,0 0 0,1-1 1,0 1-1,0-1 0,1 0 1,0 0-1,-1 0 1,2 0-1,-1-1 0,1 1 1,0 0-1,0-1 0,1-7 1,0 11-48,1 0 0,-1 0 0,1 0 0,0 0 0,0 0 0,0 0 0,0 0 0,1 0 0,-1 0 0,1 1 0,0-1 0,-1 1 0,1-1 0,0 1 0,0 0 0,1 0 0,4-4 0,-1 2 0,0 0 1,1 0-1,0 1 0,0 0 0,0 0 0,0 0 0,9-1 0,11-1-2,0 1 1,0 2-1,29 0 0,-36 2-10,0 0-1,-1 2 1,1 0 0,-1 2-1,25 6 1,-39-9 7,0 1 0,0 0 1,0 0-1,0 0 0,0 0 1,0 1-1,-1-1 0,1 1 0,-1 1 1,0-1-1,1 0 0,-2 1 1,1 0-1,0 0 0,-1 0 1,0 1-1,0-1 0,0 1 0,0-1 1,-1 1-1,1 0 0,-1 0 1,-1 0-1,2 7 0,-2-10 6,-1 1 0,0-1 0,0 1 0,0 0 0,0-1 0,-1 1 0,1 0 0,-1-1 0,1 1 0,-1-1 0,0 1-1,0-1 1,0 1 0,0-1 0,0 0 0,-1 1 0,1-1 0,-1 0 0,-3 3 0,0 0 11,0-1 1,0 0-1,-1 0 1,1 0-1,-1-1 1,0 0-1,-11 5 0,-3-2 19,0 0 0,-1-1 0,1-1 0,-26 2-1,32-5 34,-1 0-1,1-1 1,0 0-1,0-1 0,0-1 1,-24-5-1,35 6-42,1 0 1,-1 0-1,0-1 0,0 1 0,1 0 1,-1-1-1,1 0 0,0 1 1,-1-1-1,1 0 0,0 0 0,0 0 1,0-1-1,0 1 0,-3-5 0,4 4-22,0-1 0,0 1 0,0-1 0,1 1-1,-1-1 1,1 1 0,0-1 0,-1 1 0,2-1-1,-1 1 1,0-1 0,1 1 0,-1-1-1,1 1 1,0 0 0,3-6 0,-1 2-9,0 1-1,1 0 1,0 0 0,0 0 0,0 1 0,1-1 0,-1 1-1,2 0 1,-1 1 0,0-1 0,1 1 0,0 0-1,0 0 1,0 1 0,0-1 0,1 1 0,-1 1 0,10-3-1,4-2-430,1 2-1,0 0 0,1 1 0,38-1 1,-47 4-537,0 1 0,0 0 1,0 1-1,0 1 1,-1 0-1,1 0 1,0 1-1,19 8 1,28 26-7335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19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66 13164,'0'0'9818,"2"-10"-9332,-1 7-465,0 0 1,0 0-1,1 0 1,-1 0 0,0 0-1,1 1 1,0-1-1,0 0 1,0 1 0,0-1-1,0 1 1,0 0-1,0 0 1,1 0 0,-1 0-1,1 0 1,4-2-1,-3 2-3,0 1-1,1-1 0,0 1 0,-1 0 0,1 0 0,0 1 0,0-1 1,0 1-1,-1 0 0,1 0 0,0 1 0,0 0 0,-1 0 0,9 2 0,-9-2-12,0 1 0,-1 0 0,1 0 0,-1 0 0,1 0 0,-1 1 0,0-1 0,0 1 0,0 0 0,0 0 0,0 0 0,0 0 0,-1 1 0,0-1 0,0 1-1,0-1 1,0 1 0,0 0 0,-1 0 0,1-1 0,-1 1 0,0 0 0,0 0 0,-1 1 0,1-1 0,-1 0 0,0 8 0,0-4 31,0 0 0,0 1 0,-1-1 1,0 0-1,0 0 0,-1 0 1,0 0-1,-1 0 0,0 0 0,0 0 1,0-1-1,-1 1 0,-6 7 0,5-9 90,-1 0 1,1 0-1,-2 0 0,1-1 0,0 0 0,-1-1 0,0 1 0,0-1 0,-1-1 0,1 1 0,-1-1 0,-13 4 0,18-7-96,0 1 0,0-1 0,1 1 0,-1-1-1,0 0 1,0 0 0,0 0 0,0-1 0,0 1 0,1 0-1,-1-1 1,0 0 0,0 0 0,1 0 0,-1 0 0,1 0 0,-1 0-1,1-1 1,-1 1 0,1-1 0,0 0 0,-1 0 0,1 0-1,0 0 1,0 0 0,1 0 0,-1 0 0,0-1 0,1 1-1,-1-1 1,1 1 0,0-1 0,0 1 0,0-1 0,0 0 0,0 0-1,1 1 1,-1-5 0,-1 2-33,1 0-1,0-1 1,1 1 0,-1-1-1,1 1 1,0-1 0,0 1-1,0-1 1,1 1 0,0-1-1,0 1 1,1 0 0,-1 0-1,1-1 1,0 1 0,4-6-1,-4 7 3,1 1 1,0-1-1,1 1 0,-1 0 0,0 0 0,1 0 0,0 0 0,0 1 0,-1 0 0,1-1 0,1 2 1,-1-1-1,0 0 0,0 1 0,1-1 0,-1 1 0,1 1 0,-1-1 0,9 0 0,-7 0-11,0 1 0,-1 0 0,1 0 1,0 0-1,-1 1 0,1 0 0,0 0 0,-1 0 0,1 0 0,-1 1 0,0 0 0,1 0 0,-1 1 0,5 3 0,-7-4 5,0 1 1,0 0-1,0 0 0,0 1 0,-1-1 1,0 0-1,1 1 0,-1 0 1,-1-1-1,1 1 0,0 0 0,-1 0 1,0 0-1,0 0 0,0 0 1,0 0-1,-1 0 0,0 0 0,1 1 1,-2 4-1,1-3 30,-1-1 0,0 1 0,-1 0-1,1-1 1,-1 1 0,0-1 0,-1 0 0,1 0 0,-1 0-1,0 0 1,0 0 0,-1 0 0,1-1 0,-1 1 0,0-1-1,0 0 1,-1-1 0,1 1 0,-1-1 0,0 1 0,1-1-1,-2-1 1,1 1 0,0-1 0,0 0 0,-1 0 0,1 0-1,-1-1 1,0 0 0,1 0 0,-1 0 0,0-1 0,1 0-1,-1 0 1,-9-1 0,13-1-2,0 1 1,-1-1-1,1 0 1,0 0-1,0 0 0,0 0 1,0 0-1,0 0 0,1 0 1,-1-1-1,1 1 0,-1-1 1,1 1-1,0-1 0,0 0 1,0 1-1,0-1 0,0 0 1,1 0-1,-1 1 0,1-1 1,0 0-1,0-4 0,-1 2-34,1-1 0,0 1-1,0-1 1,0 0 0,0 1-1,1-1 1,0 1 0,1-1-1,-1 1 1,1-1 0,2-5-1,-1 7-66,1 1-1,-1 0 1,0 0-1,1 0 0,-1 0 1,1 1-1,0-1 1,0 1-1,0 0 0,0 0 1,0 0-1,1 1 0,-1 0 1,0-1-1,1 2 1,-1-1-1,1 0 0,-1 1 1,1 0-1,-1 0 1,6 1-1,0-1-739,-1 1-1,1 0 1,-1 1-1,0 0 1,0 1 0,0 0-1,0 0 1,0 1-1,10 5 1,31 29-7551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21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41 108 13773,'0'0'8675,"-3"-16"-8371,1 5-269,0-1 0,1 1-1,-1-22 1,3 32-33,-1-1 0,1 1 1,0-1-1,-1 1 0,1 0 0,0 0 1,0-1-1,0 1 0,0 0 0,0 0 1,0 0-1,0 0 0,0 0 0,1 0 0,-1 0 1,0 0-1,0 0 0,1 1 0,-1-1 1,1 1-1,-1-1 0,1 1 0,-1-1 1,1 1-1,-1 0 0,1 0 0,-1-1 0,1 1 1,-1 0-1,1 1 0,-1-1 0,1 0 1,2 1-1,2-1 1,0 1 0,-1 0 0,1 0 1,0 1-1,0 0 0,-1 0 0,9 4 0,-8-2-1,0 1-1,0 1 0,0-1 0,-1 1 1,1 0-1,-2 0 0,1 1 0,-1 0 1,0-1-1,0 1 0,5 13 1,-7-14 18,1 1 0,-1-1 1,0 1-1,0 0 0,-1-1 1,0 1-1,0 0 0,-1 0 1,0 0-1,0 0 0,-1 0 1,1 0-1,-2-1 0,-1 9 1,1-11 54,0 0 0,-1 0 1,1 0-1,-1 0 0,0-1 1,0 0-1,0 1 0,0-1 0,-1 0 1,1-1-1,-1 1 0,1 0 1,-1-1-1,0 0 0,0 0 0,0 0 1,-1-1-1,-4 2 0,0 0 63,1-1 0,-1 0-1,0 0 1,0-1-1,1 0 1,-1-1 0,0 0-1,-13-2 1,20 1-118,-1 0 0,1 0 0,-1 0 0,1 0 0,0-1 0,0 1 0,0-1 0,-1 0 0,2 0 0,-1 0 0,0 1 0,0-2 0,0 1 0,1 0 0,-1 0 0,1-1 0,0 1 0,0 0 0,0-1 0,0 1 0,0-1 0,0 0 0,1 1 1,-1-1-1,1 1 0,0-1 0,0 0 0,0 1 0,0-1 0,1-3 0,-2 0-22,1 1 1,0-1-1,1 1 1,0 0-1,0-1 1,0 1-1,0 0 0,1 0 1,0 0-1,0 0 1,0 0-1,0 0 1,1 0-1,4-5 1,-4 7-9,1 0 1,0 0-1,-1 0 0,1 1 1,0 0-1,0-1 0,1 2 1,-1-1-1,0 0 0,1 1 1,-1 0-1,1 0 1,-1 0-1,1 0 0,-1 1 1,1-1-1,0 1 0,-1 1 1,1-1-1,-1 1 1,1-1-1,0 1 0,-1 1 1,0-1-1,8 3 0,-4 0-6,0 1 0,0-1 0,0 1 0,-1 0 0,0 1 0,0 0 0,0 0 0,0 0 0,-1 1 0,0 0 0,9 15 0,-9-13 0,-1 1-1,-1-1 1,0 1 0,0 0 0,-1 0-1,0 1 1,0-1 0,-1 0 0,-1 1-1,0 0 1,0-1 0,-1 1 0,-2 11-1,2-17 25,-1-1-1,0 1 1,0 0-1,0 0 1,-1-1-1,0 1 1,0-1-1,0 0 1,0 1-1,-1-1 1,0 0-1,1 0 1,-2-1-1,1 1 1,0-1 0,-1 1-1,1-1 1,-1 0-1,0 0 1,0-1-1,0 1 1,0-1-1,-1 0 1,1 0-1,-1 0 1,1-1-1,-1 1 1,0-1-1,1 0 1,-7 0-1,7 0 9,0-1-1,1 1 0,-1-1 1,0 0-1,1 0 1,-1 0-1,0-1 1,0 1-1,1-1 0,-1 0 1,1 0-1,-1 0 1,1 0-1,-1-1 1,1 1-1,0-1 1,-1 0-1,1 0 0,0 0 1,-4-5-1,3 3-7,1-1-1,0 0 0,0 0 1,0 0-1,1 0 0,0 0 1,0 0-1,0-1 0,1 1 1,0-1-1,0 1 0,0-1 1,0-6-1,0-2-36,1 1 0,1 0 1,0 0-1,0-1 0,1 1 0,1 0 0,0 0 0,7-15 0,-9 24 11,1 0 0,-1 0-1,1-1 1,0 1 0,1 1-1,-1-1 1,1 0-1,0 1 1,0-1 0,0 1-1,0 0 1,0 0 0,1 0-1,-1 0 1,1 1 0,0-1-1,0 1 1,0 0-1,0 0 1,0 0 0,0 1-1,1 0 1,-1-1 0,0 2-1,1-1 1,-1 0-1,9 1 1,-11 0 20,0 1 1,0 0-1,0 0 0,1-1 1,-1 1-1,0 1 0,0-1 1,0 0-1,-1 0 0,1 1 1,0-1-1,0 1 0,-1 0 1,1-1-1,-1 1 0,1 0 0,-1 0 1,0 0-1,0 0 0,0 0 1,0 0-1,0 0 0,0 0 1,-1 1-1,1-1 0,0 0 1,-1 0-1,0 5 0,3 10 146,-1 0 1,-1 28-1,-1-42-115,1 31-95,-1 31 368,-7-26-4063,4-28-2703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54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13132,'0'0'4330,"19"6"-2899,409 167 3352,-219-83-3977,-50-26-291,236 105 352,-327-135-1049,-2 3-1,-2 2 0,96 77 0,-147-104-362,1 0 0,-2 1 0,1 0 0,12 18 0,-21-24-132,0 0 0,0-1 0,-1 2 0,0-1 0,0 0 0,0 1 0,1 8 0,-1 30-5489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54.6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1 141 20147,'0'0'577,"216"-48"-481,-58 16-96,21 3 256,5 9 224,1 11 641,-8 6-128,-14 3-640,-12 0-353,-23 0 0,-17 0 0,-21 0-385,-24 0-896,-21 0-1121,-20 10-737,-22 11-1698,-3 11-1473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2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71 15471,'0'0'9096,"122"-69"-9448,-83 67-2243,-7 2-5732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0:54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1177 5733,'0'0'14014,"23"-17"-13320,832-552 3538,54 39-5080,-888 518-55,29-16-1522,-19 7-6605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34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8 403 6214,'0'0'9508,"-7"-2"-7272,93 3-1198,-31 1-851,1-2-1,-1-2 0,0-3 1,67-15-1,-12-3 254,182-15 0,-242 33-428,205-42 28,-167 27-26,103-9 1,264-40 427,-282 37-348,184-10 0,126 5-106,-202 12-3,201 16 17,-336 9 2,-146 0 108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35.8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344 82 3235,'0'0'8691,"-6"-5"-7351,-4-5-845,-39-32 2286,45 39-2584,0 0 0,0 1 0,0-1-1,-1 1 1,1 0 0,-1 0 0,1 0-1,-1 1 1,0 0 0,1-1-1,-9 1 1,6 1-148,-1 0 0,0 1 0,1 0 0,-1 1 0,1 0 0,0 0 0,-1 0 0,1 1 1,0 0-1,1 1 0,-1-1 0,0 1 0,1 1 0,0-1 0,0 1 0,0 0 0,1 0 0,-1 1 0,1 0 0,1 0 0,-1 0 0,1 0 0,0 1 0,0-1 0,1 1 0,-4 11 0,-7 30-1,2 1-1,2 1 0,2 0 1,-1 56-1,10 205 663,0-265-525,-1-33-131,0 0-1,1 0 1,1 0 0,0 0-1,1 0 1,0 0 0,1 0-1,0-1 1,1 0 0,0 0-1,1 0 1,1 0 0,-1-1-1,2 0 1,0 0 0,0-1-1,1 0 1,15 13 0,5 1-1362,-30-24 899,0-1-1,0 1 1,0 0 0,1-1 0,-1 1 0,0-1 0,0 1 0,0-1 0,1 1 0,-1-1 0,0 1-1,0-1 1,1 0 0,-1 0 0,0 1 0,1-1 0,-1 0 0,1 0 0,-1 1 0,1-1 0,0 0-1,-1 0 1,1 0 0,0 0 0,-1 0 0,1 0 0,0 0 0,0 0 0,0-1 0,-4-20-8197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36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 1 7719,'0'0'1789,"-10"14"-562,9-12-1188,-8 11 83,0 1 0,1 0 0,0 1 0,1-1 0,1 1 0,0 1 0,-6 29 0,7 8 492,3 1 1,3-1-1,8 72 1,2 53 861,-20 253 469,10 318 493,46-348-2043,-10-113-144,-31-233-208,3 0 0,2 0 1,2-1-1,3-1 0,2 0 0,3-2 1,1 0-1,3-1 0,48 73 0,-24-70-206,4 6 436,-35-26-3436,-9 3-4087,-8-23 1116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37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1 5797,'0'0'10448,"-4"2"-9530,2-1-855,0-1 1,1 1-1,-1 0 1,1 0-1,0 0 1,-1 1 0,1-1-1,0 0 1,-1 0-1,1 1 1,0-1-1,0 1 1,0-1-1,0 1 1,1-1-1,-1 1 1,0-1-1,1 1 1,-1 0-1,1 0 1,-1-1-1,1 3 1,-1 1 55,1 0 0,1 0 1,-1 0-1,1 0 1,-1 0-1,2-1 0,-1 1 1,3 6-1,5 11 323,1-1-1,23 35 1,-27-47-314,92 134 1256,-56-87-2450,47 86 0,-81-114-7881,-6-11 1110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38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0 334 6150,'0'0'7708,"7"-10"-7286,3-5-298,72-98 135,-71 98-263,1 1 1,1 1 0,0 0 0,0 1-1,31-21 1,-13 21-11,-20 13 2607,1 28-709,3-8-1630,1-2 1,1 0-1,0 0 0,24 17 1,5 7 59,-40-38-440,3 3 1329,-9-16 478,-1-10-1653,0 3 65,-1-1-1,-1 1 0,0 0 1,-1 0-1,0 0 1,-11-22-1,-8-26-1327,20 53 150,1-1-1,0 1 0,0 0 1,1-16-1,23 30-12333,-11 0 11191,10-1 413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38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105 1 3107,'0'0'9796,"-5"0"-8403,2 0-1205,0 1 0,0-1 0,0 1 0,0 0-1,0 0 1,0 0 0,0 0 0,0 0 0,0 1 0,1-1 0,-1 1-1,1 0 1,-1-1 0,1 1 0,-1 1 0,1-1 0,-2 3 0,-1 1-8,1 0 0,0 1 1,0-1-1,1 1 1,0 0-1,0 0 1,-1 7-1,-2 7 50,2 0 0,1 1-1,0-1 1,1 28 0,2-38-133,0-2 3,0-1-1,0 0 1,1 0 0,0 0-1,2 9 1,-2-14-88,0-1 0,1 1 0,-1 0 1,1 0-1,0-1 0,-1 1 0,1 0 0,0-1 1,0 0-1,1 0 0,-1 1 0,0-1 0,1 0 0,0-1 1,-1 1-1,4 1 0,-1 0-27,-1 0 0,1-1 1,0 1-1,1-1 0,-1-1 0,0 1 1,0-1-1,1 1 0,-1-2 0,1 1 0,-1 0 1,10-2-1,-13-3 15,-1 0 0,-1 0 1,1 0-1,0 0 0,-1-1 1,0 1-1,0 0 0,-1-7 1,1 4 28,1-39 212,-3-60-365,1 98 133,0-1 0,0 1 0,-1 0-1,0 0 1,-1 0 0,0 0 0,0 0-1,-1 1 1,0-1 0,-5-6-1,21 36-397,-2-11-246,31 31 1683,-25-33-3958,1-5-3781,-10-5 2127,1-5-886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38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4 1153,'-6'-4'10058,"6"18"-7848,0-1-1538,0-2-383,4-1 896,5 5 96,4 9-352,8 6-513,6-1-320,-5-2-96,-5-8-32,-8-8-929,-3-2-1441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39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1986,'0'0'10100,"3"6"-10073,0-1-138,0 1 1,0-1-1,1 0 1,-1 0-1,1-1 1,0 1 0,1-1-1,-1 0 1,1 0-1,0 0 1,0-1-1,0 1 1,0-1-1,1 0 1,-1-1-1,12 4 1,1-1-718,-1 0 1,1-1-1,1-1 0,30 1 0,-19 4 58,-9 10 3474,9 36 5293,-5-8-8190,-25-45 223,1 1 0,-1-1 0,1 0 1,0 0-1,-1 0 0,1-1 0,0 1 0,-1 0 1,1 0-1,0 0 0,0 0 0,0-1 0,0 1 1,0 0-1,0-1 0,0 1 0,0-1 0,0 1 1,0-1-1,0 1 0,2-1 0,-2 0 10,-1-1-1,1 0 1,-1 0-1,1 1 0,-1-1 1,0 0-1,1 0 1,-1 0-1,0 0 0,0 0 1,1 0-1,-1 1 1,0-1-1,0 0 1,0 0-1,0 0 0,0 0 1,0 0-1,-1-1 1,-8-56 583,4 39-575,1 8 25,1-1-1,1 0 1,0 0 0,0-13-1,2 24-75,0 1 0,0 0 0,1 0 0,-1 0 0,0-1-1,1 1 1,-1 0 0,0 0 0,0 0 0,1 0 0,-1 0-1,0 0 1,1 0 0,-1 0 0,0 0 0,1 0 0,-1 0-1,1 0 1,-1 0 0,0 0 0,1 0 0,-1 0 0,0 0-1,1 0 1,-1 0 0,0 0 0,0 0 0,1 0 0,-1 1 0,0-1-1,1 0 1,-1 0 0,0 0 0,0 1 0,1-1 0,-1 0-1,0 0 1,0 1 0,1-1 0,-1 0 0,0 1 0,0-1-1,0 0 1,0 1 0,0-1 0,1 0 0,-1 1 0,15 14-289,12 27-3333,-15-10-1275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0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56 2306,'0'0'13335,"-5"-8"-11733,-22-39 4889,27 52-5307,2 9-1497,85 136 1334,-49-89-847,-22-34-87,2-2-1,1 0 1,1 0-1,45 40 1,-15-5 84,-52-68-2476,2 8 2081,0-1 0,0 0 0,0 1-1,0-1 1,0 0 0,0 0-1,-1 1 1,1-1 0,0 0 0,0 1-1,-1-1 1,1 0 0,0 1-1,-1-1 1,1 1 0,0-1 0,-1 0-1,1 1 1,-1-1 0,1 1-1,-1-1 1,1 1 0,-1 0 0,0-1-1,1 1 1,-2-1 0,-13-9-2108,5 1-4337,-5-1-2374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3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 9513,'0'0'12300,"0"15"-11190,7 53-517,-6-64-554,0-1 0,1 1 0,0 0 0,-1-1 0,1 1 0,0-1 0,1 1 0,-1-1 1,1 0-1,-1 0 0,1 0 0,0-1 0,0 1 0,0 0 0,1-1 0,-1 0 0,1 0 1,-1 0-1,1 0 0,6 2 0,1-1-17,-1 0 1,1 0-1,0-1 0,0 0 1,18 0-1,-21-1 24,2-1 10,-1 1 0,1-1 0,0-1 0,0 0 0,15-3 0,-22 2-58,1 1-1,-1-1 1,0 1 0,0-1-1,0 0 1,0 0-1,0 0 1,0-1 0,-1 1-1,1-1 1,-1 1-1,1-1 1,-1 0-1,0 0 1,0 0 0,0 0-1,-1 0 1,3-7-1,2-8 253,-1-1 1,0 0-1,-2 0 0,0 0 0,0-24 0,36 170 130,39 161-61,-61-192-255,-4 0 0,-4 1 0,-5 125 0,-4-214-26,-1 0 0,1 0 0,-2 1 0,1-1 0,-1 0 0,0 0 0,0-1 0,-1 1 0,0 0 0,-1-1 0,0 1 0,-8 11 0,8-15 1,0-1 0,1 1 0,-1-1 0,0 0 0,-1 0-1,1-1 1,0 0 0,-1 1 0,0-1 0,1-1 0,-1 1 0,0-1-1,0 0 1,0 0 0,0 0 0,0-1 0,0 1 0,0-1 0,0 0 0,0-1-1,0 1 1,-5-2 0,-2-1-42,0 0 1,1-1-1,-1 0 0,1-1 1,0 0-1,0-1 0,1 0 0,0-1 1,0 0-1,-13-13 0,-36-35-1508,9 1-3303,44 47 3845,-17-20-6361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1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 9321,'0'0'7463,"6"-22"-454,-6 23-7009,0 0-32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2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71 8552,'0'0'8889,"-10"-3"-7199,10 3-1666,0 0 0,0 0 0,0 0 1,0 0-1,0 0 0,-1 0 0,1 0 0,0-1 0,0 1 0,0 0 0,0 0 0,-1 0 0,1 0 0,0 0 0,0 0 0,0 0 0,0 0 0,-1 0 0,1 0 0,0 0 0,0 0 0,0 0 0,0 0 0,-1 0 0,1 0 0,0 0 1,0 0-1,0 1 0,0-1 0,-1 0 0,1 0 0,0 0 0,0 0 0,0 0 0,0 0 0,0 0 0,0 0 0,-1 1 0,1-1 0,0 0 0,0 0 0,0 0 0,0 0 0,0 1 0,0-1 0,0 0 0,0 0 0,0 0 1,0 0-1,0 0 0,0 1 0,0-1 0,0 0 0,0 0 0,0 0 0,0 1 0,0-1 0,0 0 0,0 0 0,0 0 0,0 0 0,0 1 0,0-1 0,29 52 418,2 0-1,2-3 0,2 0 0,3-3 1,71 70-1,-84-89-162,-21-21-219,0-1-1,1 0 0,0-1 1,0 1-1,7 5 0,-11-10 91,0-33 761,-2 20-461,0-11-377,-1 0 1,-1 0-1,-2 0 0,-8-27 0,-36-94 13,44 132-63,-49-134 169,53 174-17675,14 2 9604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2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 14 1505,'0'0'14419,"-8"-2"-13004,-23-8-123,30 10-1240,0-1 0,0 1-1,0 0 1,0 0 0,0 0 0,1 0 0,-1 0 0,0 0-1,0 0 1,0 0 0,0 0 0,0 1 0,0-1-1,1 0 1,-1 0 0,0 1 0,0-1 0,1 1 0,-1-1-1,0 0 1,0 1 0,1 0 0,-1-1 0,0 1 0,1-1-1,-1 1 1,1 0 0,-1-1 0,1 1 0,-1 0-1,1 0 1,-1-1 0,1 2 0,-7 27 363,7-26-323,-4 28 302,2 0 0,1-1 0,1 1 0,9 60 0,-9-89-383,1 1 0,-1-1 0,0 0 1,1 0-1,0 0 0,-1 0 0,1 1 0,0-1 1,0 0-1,0 0 0,0 0 0,0-1 1,1 1-1,-1 0 0,1 0 0,-1-1 1,1 1-1,-1-1 0,1 1 0,0-1 0,0 0 1,0 1-1,0-1 0,0 0 0,0 0 1,0 0-1,0-1 0,4 2 0,-1-8-21,-1 1 0,1-1 1,-1 0-1,0-1 0,-1 1 0,5-12 0,-5 0 34,0 1 1,-1-1-1,-1 0 0,-1 0 1,0 0-1,-5-27 1,5 43-10,0 0 0,0 0 1,0 0-1,-1 1 1,1-1-1,0 0 0,-1 0 1,0 0-1,1 1 1,-1-1-1,0 0 0,0 1 1,0-1-1,0 1 1,0-1-1,-2-1 0,0 8 327,10 16-182,22 28 406,-8-26-1573,-20-21 620,0-1 1,0 0 0,1-1-1,-1 1 1,1 0-1,-1 0 1,1-1 0,-1 1-1,1 0 1,-1-1-1,1 0 1,-1 1 0,3-1-1,3-1-3990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3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4452,'0'0'11542,"0"0"-11482,0 0 0,0 0 0,0 1 0,0-1 0,0 0 1,0 0-1,1 0 0,-1 1 0,0-1 0,0 0 0,0 0 0,0 0 0,0 1 1,0-1-1,0 0 0,0 0 0,0 0 0,0 1 0,0-1 0,0 0 0,0 0 1,0 0-1,-1 1 0,1-1 0,0 0 0,0 0 0,0 0 0,0 0 0,0 1 0,0-1 1,0 0-1,-1 0 0,1 0 0,0 0 0,0 1 0,0-1 0,0 0 0,-1 0 1,1 0-1,0 0 0,0 0 0,0 0 0,0 0 0,-1 0 0,1 0 0,0 0 1,0 0-1,0 0 0,-1 1 0,1-1 0,0 0 0,0 0 0,0-1 0,-1 1 1,1 0-1,0 0 0,0 0 0,0 0 0,-1 0 0,1 0 0,8 26 548,2-1 0,1 1-1,1-2 1,25 39 0,-13-22-305,158 284 1315,-178-319-2187,16 27 1735,-6-20-3349,0-8-5883,-13-37-6903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3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2723,'0'0'15438,"27"104"-14253,-7-66-32,-1 1-576,0-5-353,-6-10-224,-5-7-224,-3-14-897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3.9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9801,'0'0'4997,"15"0"-7944,4 0-1921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4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2114,'0'0'16709,"16"17"-15230,199 244 2530,-205-247-3839,2 2 49,0 0 0,26 26 0,-122-44-1873,71 0 1541,8 1 65,0 1 0,-1-1 0,1 1 0,0 0 0,-1 0 0,-6 1 0,11 0 37,0 0 1,0-1-1,0 1 0,1 0 0,-1 0 0,0 0 1,0 0-1,1 0 0,-1 0 0,1 0 1,-1 0-1,1 0 0,-1 0 0,1 0 0,0 0 1,-1 0-1,1 0 0,0 0 0,0 0 1,0 0-1,0 0 0,0 1 0,0-1 0,0 2 1,2 29 204,-2-30-174,0 0 0,0 0 0,0-1 0,1 1 0,-1 0 0,0 0 0,1 0 0,0-1 0,-1 1 0,1 0 0,0-1 0,0 1 0,0 0 0,0-1 0,0 1 0,0-1 0,0 0 0,0 1 0,1-1 0,-1 0 0,0 1 0,1-1 0,-1 0 0,1 0 0,-1 0 0,1-1 0,0 1 0,-1 0 0,1-1 0,0 1 0,0-1 0,0 1 0,-1-1 0,1 0 0,0 0 0,0 0 0,0 0 0,0 0 0,-1 0 0,4-1-1,1 0-127,-1-1 0,1-1 0,-1 1-1,1-1 1,-1 0 0,0 0-1,0 0 1,0-1 0,0 1 0,-1-1-1,6-6 1,18-20-6469,-20 21 123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6.9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9 102 2338,'0'0'10666,"0"-7"-8605,-2-20-118,2 35 3501,-2 6-3792,-2 30-1568,4-23 64,0 0-1,2 0 1,0 0 0,1-1-1,10 35 1,-12-50-154,1 0 0,0 0 1,0 0-1,1-1 0,-1 1 1,1-1-1,0 1 0,0-1 1,1 0-1,-1 0 0,1-1 1,0 1-1,0-1 0,0 1 1,0-1-1,1-1 0,-1 1 0,1-1 1,0 1-1,-1-1 0,1 0 1,0-1-1,0 0 0,1 1 1,-1-1-1,0-1 0,0 1 1,10-1-1,-13 0-17,0-1 1,1 1 0,-1-1-1,0 1 1,0-1-1,0 0 1,1 1-1,-1-1 1,0 0-1,0-1 1,0 1 0,0 0-1,0-1 1,-1 1-1,1-1 1,0 1-1,-1-1 1,1 0-1,-1 1 1,1-1 0,-1 0-1,0 0 1,0 0-1,0 0 1,0-1-1,0 1 1,0 0-1,-1 0 1,1-1 0,-1 1-1,1-4 1,2-10-97,-2-1 0,0 1 0,-1-26 0,-1 22 80,1 6 16,-1 1 0,0-1 1,-1 1-1,-1-1 0,0 1 0,0 0 1,-2 0-1,-10-22 0,13 30-41,-1 0 0,0 0 0,0 0-1,0 1 1,-1-1 0,1 1 0,-1 0-1,0 0 1,0 0 0,-1 1 0,1-1 0,-1 1-1,0 0 1,0 0 0,0 1 0,0 0 0,0 0-1,-1 0 1,1 0 0,0 1 0,-1 0 0,1 0-1,-1 0 1,-5 1 0,10 0-224,0 0 0,1 1 1,-1 0-1,0-1 0,1 1 0,-1-1 0,1 1 1,-1 0-1,1-1 0,-1 1 0,1 0 0,0 0 0,-1-1 1,1 1-1,0 0 0,0 0 0,-1 0 0,1 0 1,0-1-1,0 1 0,0 0 0,0 0 0,0 0 0,0 0 1,0-1-1,0 1 0,0 0 0,1 0 0,-1 0 1,1 1-1,-1 4-1194,2 23-5175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7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21 9833,'0'0'10570,"-30"-12"-10506,30 11-1089,-2-6-928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7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63 3363,'0'0'12946,"3"-7"-12039,0 3-786,-1 0 0,1 0 0,1 0-1,-1 1 1,1-1 0,-1 1 0,1 0 0,0 0-1,0 0 1,0 0 0,0 1 0,1 0-1,-1 0 1,1 0 0,0 0 0,-1 1 0,1-1-1,0 1 1,0 1 0,7-2 0,-5 2-67,-1-1 1,1 0-1,0 1 1,-1 1 0,1-1-1,-1 1 1,1 0-1,-1 0 1,1 1 0,-1 0-1,0 0 1,0 0-1,0 1 1,0 0 0,0 0-1,7 6 1,-6-3-22,-2 1 0,1 0 0,-1 0 0,0 0 0,-1 0 0,1 1 1,-1 0-1,-1 0 0,0 0 0,0 0 0,0 0 0,-1 1 0,-1-1 0,1 1 0,0 17 0,-2-20 42,0 0-1,0 0 1,0 1-1,0-1 1,-1 0-1,0 0 1,-1 0-1,1 0 0,-1-1 1,0 1-1,-1 0 1,1-1-1,-1 1 1,0-1-1,-1 0 1,1 0-1,-1 0 1,0 0-1,0-1 1,0 1-1,-1-1 1,-9 7-1,13-10-70,-1 0 0,1 0 1,0 0-1,0-1 0,0 1 0,-1 0 1,1-1-1,0 1 0,-1-1 0,1 1 0,-1-1 1,1 1-1,0-1 0,-1 0 0,1 0 1,-1 0-1,1 0 0,-1 0 0,1 0 0,-1 0 1,1 0-1,0-1 0,-1 1 0,1-1 1,-1 1-1,1-1 0,0 1 0,0-1 0,-1 0 1,1 1-1,0-1 0,0 0 0,0 0 1,-1 0-1,1 0 0,0 0 0,1 0 0,-1 0 1,0-1-1,0 1 0,0 0 0,1 0 1,-1-1-1,0 1 0,1 0 0,-1-1 0,1 1 1,0-1-1,0 1 0,-1-2 0,0-5-361,0 0 0,0 0 0,1 0-1,0 0 1,0 0 0,1 0-1,0 0 1,2-10 0,1 9-681,0 0 1,0 0 0,1 0-1,0 0 1,1 1-1,0 0 1,0 0-1,13-12 1,0 1-5193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5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284 75 2787,'0'0'16340,"-3"-13"-14194,-6-36-491,6 36-288,-5 20 2286,1 14-3837,4-12 500,-117 277 583,1-5-389,116-272-495,-6 28 2,9-36-75,0-4-55,3-5 47,0-1 0,0 1 1,0 0-1,1 0 0,0 0 0,0 1 0,8-10 0,7-14 28,16-39-127,-4-2 1,-3-1 0,36-148 0,-52 190 234,-11 30-61,-1 1 0,0 0 0,1-1 0,-1 1 0,0-1 0,1 1 0,-1 0 0,0-1 0,1 1 0,-1 0 0,1-1 0,-1 1 0,1 0 0,-1 0 0,1-1 0,-1 1 0,1 0 0,-1 0 0,1 0 0,-1 0 0,1 0 0,-1 0 0,1-1 0,-1 1 0,1 0 0,-1 1 0,1-1 0,-1 0 0,1 0 0,3 2 36,0 1-1,-1 0 1,0 0 0,0 0 0,0 0 0,0 0-1,0 1 1,0 0 0,-1-1 0,3 5 0,19 32 292,-1 1 0,34 84 0,-17-14-1011,-6 0-4051,-31-88-5258,-3-12 2087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8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205 170 1954,'0'0'555,"-17"-7"256,-54-20 129,68 26-665,0 0 0,0 0 0,0 0 0,0 0 0,0 0 0,-1 0 0,1 1 0,0 0 0,0 0 0,-1 0 0,1 0 0,0 0 0,0 0 0,-1 1 0,-2 1 0,-12 1 1662,5-3 926,-12-3 3420,24 2-6182,1 0 0,-1 0-1,0 0 1,1-1 0,-1 1 0,1 0 0,-1 0 0,1 0 0,0-1 0,-1 1-1,1 0 1,0-1 0,0 1 0,0 0 0,0 0 0,0-1 0,0 1 0,0 0-1,0-1 1,1 1 0,0-2 0,0-2-89,0 0 0,0 0 0,1 0 0,-1 0 0,1 0 0,1 1 0,-1-1 0,1 1 0,-1-1 0,1 1 1,0 0-1,1 0 0,-1 0 0,1 1 0,0-1 0,0 1 0,0 0 0,0 0 0,0 0 0,1 1 0,-1-1 0,1 1 0,0 0 0,-1 0 0,1 1 0,5-2 0,-3 2 13,0 0 0,0 0 0,0 0 1,0 1-1,0 0 0,0 0 0,-1 1 0,1 0 0,0 0 0,0 0 0,0 1 1,-1 0-1,1 0 0,-1 1 0,0 0 0,0 0 0,0 1 0,0-1 0,7 6 1,3 8 27,1 1 1,-2 0 0,0 1 0,-2 0 0,0 1 0,-1 1 0,-1 0 0,0 0 0,11 40 0,-20-55-6,0 0 1,0 1 0,-1-1 0,0 1-1,0-1 1,-1 1 0,0 0-1,0-1 1,0 1 0,-1 0-1,0-1 1,-1 1 0,1-1 0,-1 0-1,0 1 1,-1-1 0,1 0-1,-1 0 1,-1 0 0,1-1-1,-1 1 1,0-1 0,0 0-1,-6 5 1,3-3-16,-1-1 0,0 0 0,-1 0 1,1-1-1,-1 0 0,0 0 0,0-1 0,-1-1 0,1 1 0,-1-1 0,0-1 0,0 0 0,0 0 0,-18 0 0,7-1 115,-3 0-533,41-9 121,13-2 258,-1-2 0,0-1 0,-1-1 0,29-20 0,52-39-3152,-10 7-6168,-56 38 1527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9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61 416,'0'0'14361,"-19"-4"-11986,-57-10-570,73 14-1719,1 0 1,-1 0-1,1 1 1,0-1-1,-1 1 1,1-1-1,-1 1 1,1 0-1,0 0 1,-1 0 0,1 0-1,0 0 1,0 1-1,0-1 1,0 0-1,0 1 1,0 0-1,0-1 1,1 1-1,-1 0 1,-2 4 0,-20 44 1086,20-38-903,-4 12 61,0 1 0,2 0 0,1 0 0,2 1 0,0-1 0,1 1 0,3 28 0,-2-50-304,1 0 0,0 0 0,0 0 0,1 0 0,-1 0 0,1-1 1,0 1-1,0 0 0,0 0 0,1 0 0,-1-1 0,1 1 0,0 0 1,0-1-1,0 0 0,0 1 0,4 3 0,-3-5-31,0 0 0,1 0 0,-1-1 1,0 1-1,1-1 0,-1 0 0,1 1 0,-1-2 0,1 1 0,-1 0 0,1-1 1,0 1-1,-1-1 0,1 0 0,0-1 0,-1 1 0,1 0 0,-1-1 1,6-1-1,0-1-65,0 0 0,0 0 0,0-1 0,-1 0 0,1 0 0,-1-1 0,0 0 0,0 0 0,-1-1 1,0 0-1,0-1 0,0 1 0,-1-1 0,0-1 0,0 1 0,-1-1 0,0 0 0,6-11 0,-3 2-60,0-1 0,-1 0-1,0 0 1,-2 0 0,0-1 0,-1 0-1,2-38 1,-5 51 138,-1-1-1,0 1 1,0-1-1,-1 1 1,0-1-1,0 1 1,0 0 0,-1-1-1,0 1 1,0 0-1,-1 0 1,1 0-1,-7-9 1,6 11 8,-1 0-1,1 0 1,-1 1 0,0-1 0,0 1-1,0 0 1,-1 0 0,1 1 0,-1-1 0,1 1-1,-1 0 1,0 0 0,0 1 0,0-1-1,0 1 1,0 0 0,-9 0 0,10 0-16,-1 1 1,1 0-1,-1 0 1,1 1-1,0-1 1,-1 1-1,1 0 1,-5 2-1,8-3-48,0 0-1,1 1 1,-1-1-1,0 0 1,0 1-1,1-1 1,-1 1-1,1-1 1,-1 1-1,0-1 1,1 1-1,-1-1 1,1 1-1,-1 0 1,1-1-1,-1 1 1,1 0-1,0-1 1,-1 1 0,1 0-1,0 0 1,0 1-117,0-1 0,0 0 0,0 0 1,0 1-1,1-1 0,-1 0 0,0 0 1,1 1-1,-1-1 0,1 0 0,-1 0 1,1 0-1,0 0 0,-1 0 0,1 0 1,0 0-1,0 0 0,1 1 0,3 1-755,0 0-1,0 0 1,0 0-1,0-1 1,0 1-1,1-1 1,-1-1-1,1 1 0,-1-1 1,1 0-1,0 0 1,-1 0-1,1-1 1,0 0-1,10-1 1,28-1-3667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49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5 3523,'-1'-2'19072,"1"2"-19049,0 0 0,-1 0 0,1 0 1,0-1-1,0 1 0,0 0 0,0 0 0,-1 0 1,1 0-1,0-1 0,0 1 0,-1 0 1,1 0-1,0 0 0,0 0 0,0 0 0,-1 0 1,1 0-1,0 0 0,0 0 0,-1-1 1,1 1-1,0 0 0,-1 0 0,1 0 0,0 1 1,0-1-1,-1 0 0,1 0 0,0 0 1,0 0-1,0 0 0,-1 0 0,1 0 0,0 0 1,0 0-1,-1 1 0,1-1 0,0 0 1,0 0-1,0 0 0,-1 0 0,1 1 0,0-1 1,0 0-1,0 0 0,0 0 0,0 1 1,-1-1-1,-2 8 301,1-1 0,-1 1 1,1 0-1,1 0 0,-2 13 1,-1 4-18,2-15-318,-45 275 2291,38-189-3909,5-2-3309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50.0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94 118 8360,'0'0'14830,"-13"-4"-14830,0-1-96,0-12-2178,-10-17-1410,-9-23-3202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5:50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12 7271,'0'0'11408,"12"9"-10426,2 1-669,-8-7-211,-1 1-1,0 0 1,0 0 0,0 0-1,0 0 1,-1 1 0,1 0-1,-1 0 1,4 6 0,-9-9 57,0-1 1,1 1 0,-1-1 0,0 1 0,0-1-1,0 0 1,0 1 0,0-1 0,0 0 0,0 0-1,-1 0 1,1 0 0,0 0 0,-1 0 0,1 0-1,0 0 1,-1 0 0,-2 0 0,-35 18-218,37-18-15,1-1 0,0 1 0,-1-1 0,1 0-1,-1 0 1,1 0 0,0 0 0,-1 0 0,1 0-1,-1 0 1,1-1 0,0 1 0,-1 0 0,1-1-1,0 1 1,-1-1 0,1 0 0,0 1 0,0-1-1,0 0 1,-1 0 0,1 1 0,0-1 0,0 0-1,0 0 1,0 0 0,0 0 0,1-1 0,-1 1-1,0 0 1,0 0 0,1 0 0,-1-1 0,1 1-1,-1 0 1,1-2 0,-3-5-1216,1 0-1,1 0 1,0 0-1,-1-15 1,1-21-8080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11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86 9417,'0'0'13058,"-6"-9"-12103,5 7-923,-1 0 18,0-1 0,0 1-1,1-1 1,0 1 0,-1-1 0,1 0-1,0 1 1,0-1 0,0 0-1,0-4 1,1 6-29,1-1 0,-1 1-1,0-1 1,1 1 0,-1-1-1,1 1 1,0-1 0,0 1 0,-1 0-1,1 0 1,0-1 0,0 1-1,0 0 1,0 0 0,0 0 0,1 0-1,-1 0 1,0 0 0,0 0-1,1 0 1,-1 1 0,0-1 0,1 0-1,-1 1 1,1-1 0,-1 1 0,1 0-1,2-1 1,3-1 2,1-1 0,-1 1 0,1 1 0,0-1 0,0 1 0,-1 1 0,1 0 0,0 0 0,0 0 0,0 1 0,9 2 1,-13-2-22,0 0 1,-1 1 0,1-1-1,-1 1 1,1 0 0,-1 0 0,0 0-1,1 1 1,-1-1 0,0 1-1,0 0 1,-1 0 0,1 0-1,-1 0 1,1 0 0,-1 1 0,0-1-1,0 0 1,-1 1 0,1 0-1,-1-1 1,0 1 0,2 7 0,-1-2 29,-1 1 0,0-1 0,-1 1 1,1 0-1,-2-1 0,0 1 0,0-1 1,0 1-1,-1-1 0,-1 0 0,0 0 0,0 0 1,0 0-1,-1 0 0,-1-1 0,1 1 1,-2-1-1,-8 11 0,5-7 43,-1-1 1,0 0-1,-1-1 0,0 0 1,0-1-1,-1 0 0,-1 0 1,0-2-1,0 1 0,0-2 0,-19 7 1,51-10-223,0-2 1,0 0-1,0-1 1,0-1 0,0-1-1,23-5 1,23-28-5367,-25 8-2459,-11 2-2865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11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474 53 10666,'0'0'1799,"-21"0"-240,-6 0-811,1 1 0,-36 6 0,49-4-368,0 0 0,1 0 0,0 1-1,0 1 1,0 0 0,0 1 0,1 0 0,-1 0 0,-12 11 0,7-1-101,0 0 1,2 1-1,0 1 0,0 1 1,2 0-1,0 0 0,2 1 1,0 1-1,1 0 0,1 1 1,1-1-1,1 2 0,-7 35 1,2 14 192,3 1 0,0 146 1,9-185-351,2 0 1,1 0 0,2 0 0,1 0 0,2-1-1,1 0 1,2 0 0,1-1 0,1-1 0,2 0-1,1-1 1,1 0 0,2-2 0,34 42-1,-28-41-114,1-1 0,1-2-1,1 0 1,1-2 0,45 28-1,-49-37-13,0-1 0,1-2-1,0-1 1,1 0-1,0-3 1,0 0-1,52 8 1,-45-12-65,0-1 0,0-2 0,1-1 0,-1-2 0,0-1 0,0-2 0,0-1 0,-1-1 0,0-2 0,0-2 0,-1-1 0,0-1 0,-1-2 0,-1-1 0,0-1 0,-1-1 0,-1-2 0,-1-1 0,37-37 0,-42 33 5,0-1 0,-2 0 0,-1-2 0,-1-1 0,-1 0-1,-1-1 1,-2 0 0,-2-2 0,0 1 0,-2-2 0,-2 1 0,8-51 0,-11 43 72,-2 0 0,-1 0 1,-3-1-1,-1 1 0,-1 0 0,-3 0 1,-1 1-1,-2 0 0,-2 0 1,-17-43-1,9 39-50,-1 2 1,-2 0-1,-45-62 0,48 79 27,0 0 0,-2 2 0,0 0 0,-1 1 0,-2 2 0,-39-27 0,52 39-8,-1 1-1,0 0 0,-1 0 0,1 1 0,-1 1 0,0 0 0,0 1 0,-1 0 0,1 1 1,-22-1-1,25 3-63,0 1 0,0 0 0,0 0 0,1 1 0,-1 0 1,0 1-1,1 0 0,0 1 0,-1-1 0,2 2 0,-1-1 0,0 1 1,1 1-1,-15 11 0,3 3-755,0 0 0,1 2 0,1 0 0,1 1 0,2 0 0,0 2 0,1 0 0,1 0 0,-15 46 0,-3 42-4153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12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1 10474,'0'0'12070,"-12"21"-11493,5-8-476,-6 8 122,1 1 0,1 1 1,1 0-1,1 1 1,-8 33-1,-1 30 676,4 1-1,-6 163 1,20-250-1059,9-18-235,11-26 331,-2-1 0,-2-1 0,16-72 1,9-147 200,-41 264-121,0-1 0,-1 1 0,1-1 0,0 1 0,0-1-1,0 1 1,0-1 0,0 0 0,0 1 0,1-1 0,-1 1 0,0-1 0,0 1 0,0-1 0,0 1-1,1-1 1,-1 1 0,0-1 0,0 1 0,1-1 0,-1 1 0,0-1 0,1 1 0,-1-1-1,1 1 1,-1 0 0,1-1 0,-1 1 0,0 0 0,1-1 0,-1 1 0,1 0 0,-1 0-1,1 0 1,0-1 0,-1 1 0,1 0 0,-1 0 0,1 0 0,-1 0 0,1 0 0,-1 0-1,1 0 1,0 0 0,-1 0 0,1 0 0,-1 0 0,1 0 0,-1 1 0,1-1 0,-1 0 0,1 0-1,-1 0 1,1 1 0,-1-1 0,1 0 0,-1 1 0,1 0 0,29 25 336,-28-23-281,65 75 544,77 114 0,10 17-1599,-131-178-2475,-22-28 2546,0-1 0,0 1 1,0 0-1,0 0 0,-1-1 0,1 1 0,-1 0 0,0 0 0,1 0 0,-1-1 0,-1 5 0,-2 12-6619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13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1 427 13741,'0'0'9390,"16"-12"-9144,22-14-233,0 2 0,2 2 1,63-26-1,-3 12-327,-57 23-227,-1-2 1,0-2 0,-2-2-1,60-36 1,-82 35 865,-16 9 6493,-2 29-5921,2 349 773,-6-447-1564,-20-119-1,0 21-75,26 175-197,4 7 67,13 22 40,22 37 125,-2 5 4,44 65 24,-74-121-92,0 0 0,1-1 0,1 0 0,-1-1 0,2 0 0,-1-1 0,2 0 0,12 8 0,-22-16-1,0 1 0,0 0 0,1-1 0,-1 1-1,0-1 1,1 0 0,-1 0 0,1 0 0,-1-1 0,1 1 0,-1-1 0,1 0 0,0 0 0,-1 0-1,1 0 1,5-2 0,-7 1 3,0 0 0,1 0-1,-1-1 1,0 1 0,0-1 0,0 0-1,0 0 1,0 0 0,0 0 0,0 0-1,0 0 1,-1 0 0,1 0 0,-1-1-1,0 1 1,0-1 0,0 1 0,0-1-1,0 1 1,0-1 0,0-3 0,6-29 4,-2 0 0,-1 0 0,-2 0 0,-1 0 0,-8-70 0,7 95-186,-2-1 0,1 1-1,-1 0 1,-1 0 0,0 0-1,0 0 1,-1 1-1,0-1 1,-6-8 0,6 15-1763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14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 39 10826,'0'0'11045,"0"19"-9358,-13 274 2349,-1-118-2931,14-174-1046,-1-19 16,-7-491-81,10 513 16,0 1 0,0-1 0,1 0 0,-1 0 0,1 0-1,0 0 1,4 4 0,4 6 71,57 96 203,36 51 434,-92-144-667,1-2 0,1 0 0,0 0 0,1-1 0,0-1 0,1-1 0,20 13 0,-32-23-45,-1 0-1,1 0 1,-1 0 0,1 0 0,0-1 0,0 0-1,0 1 1,0-1 0,0-1 0,0 1 0,0 0-1,0-1 1,0 0 0,0 0 0,0 0 0,5-1 0,-7 0 0,1-1 0,0 1 1,-1-1-1,1 1 0,-1-1 1,1 0-1,-1 0 1,0 0-1,0 0 0,0 0 1,0 0-1,0-1 1,-1 1-1,1-1 0,0 1 1,-1-1-1,0 0 0,0 1 1,0-1-1,0 0 1,0 0-1,0-3 0,6-30-62,-2-1 0,-1 0 0,-2-1 0,-1 1 0,-9-73 0,7 105-470,-7-39-352,-1 25-2530,8 18 2933,0 1-1,1-1 0,-1 0 1,0 1-1,1-1 1,-1 1-1,0-1 1,1 1-1,-1-1 0,0 1 1,0 0-1,0-1 1,1 1-1,-1 0 1,0 0-1,0 0 0,0-1 1,-1 1-1,-12 0-9512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6.0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1 247 9513,'0'0'14862,"10"-47"-14285,34 36 223,9-2-351,10-4-353,3-1-96,8-5-32,3-1-1025,2 0-1634,-5 1-1280,-3 5-546,-7 3-1280,-10 2-2211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2.7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51 1345,'-4'0'24600,"6"-2"-25188,3-1 606,-1 0-1,1 0 1,0 0-1,0 1 1,0 0 0,0 0-1,1 0 1,-1 0-1,0 1 1,1 0-1,8-1 1,70 0 135,-60 2-143,-20 1 4,1 0-1,-1 0 1,0 0 0,0 1-1,0-1 1,0 1-1,0 0 1,0 0 0,0 0-1,-1 1 1,1-1-1,-1 1 1,0 0 0,0 0-1,0 0 1,0 0 0,0 1-1,0-1 1,-1 1-1,0-1 1,0 1 0,0 0-1,0 0 1,2 7 0,4 10 78,-1 1 0,-1 0 1,5 29-1,-5-15 47,-2 0 0,-2 1-1,-1-1 1,-6 50 0,4-81-123,0-1 0,0 0 1,-1 0-1,1 0 0,-1 0 0,0 0 1,0-1-1,-1 1 0,1-1 0,-1 1 1,1-1-1,-1 0 0,0 0 0,-1 0 1,1 0-1,0-1 0,-1 1 0,0-1 1,1 0-1,-1 0 0,0 0 0,0 0 0,0-1 1,0 0-1,0 0 0,0 0 0,-9 1 1,3 0 2,0-1 1,0 0-1,0-1 1,0 0-1,0 0 1,0-1-1,1 0 1,-1-1-1,0 0 1,0-1-1,-10-3 1,2-3-36,-1-1 1,2 0-1,0-1 1,0-1-1,1 0 1,0-1 0,-19-22-1,27 27 5,1-1 0,1-1 0,-1 1 0,1-1 0,1 0 0,0 0 0,0-1 0,1 1 0,1-1 0,-1 0 0,2 0 0,0 0 0,0-1 0,0-20 0,1 27 5,0-1-1,1 1 1,0 0-1,0-1 0,1 1 1,-1 0-1,1-1 1,0 1-1,0 0 0,1 0 1,0 0-1,0 0 0,0 0 1,0 0-1,1 1 1,-1-1-1,1 1 0,1-1 1,-1 1-1,5-4 1,8-8-6,0 1 0,2 1 1,28-19-1,-38 28 4,1 0 1,-1 1-1,1 0 0,0 1 0,1 0 0,-1 0 0,1 1 0,-1 0 0,1 1 0,14-1 0,-20 3 11,1 0-1,-1 0 0,0 0 1,0 1-1,0-1 1,0 1-1,-1 0 1,1 1-1,0-1 0,-1 0 1,1 1-1,-1 0 1,0 0-1,0 0 1,0 0-1,-1 1 0,1-1 1,-1 1-1,1-1 1,-1 1-1,2 6 1,6 9 21,-2 0 0,0 0 0,5 23 0,-5-9 4,-2 1 1,-2 0 0,-1-1 0,-1 48 0,-2-79-25,-1-1 0,1 1 1,-1 0-1,1 0 0,-1 0 0,0 0 1,1 0-1,-1 0 0,0-1 1,0 1-1,0 0 0,-1-1 0,1 1 1,0-1-1,-1 1 0,1-1 1,-1 0-1,1 0 0,-1 1 0,1-1 1,-1 0-1,0 0 0,0-1 1,0 1-1,1 0 0,-1 0 0,0-1 1,0 1-1,0-1 0,0 0 1,-3 0-1,-10 3 36,0-2 1,-1 0-1,-15-1 1,16-1-31,7 1-18,0-1-1,1 0 1,-1 0-1,1-1 0,0 0 1,-1 0-1,1-1 0,0 0 1,0 0-1,1-1 1,-1 1-1,1-2 0,-1 1 1,1-1-1,0 0 1,1 0-1,0 0 0,-1-1 1,2 0-1,-1 0 0,-4-7 1,2 1-9,0 0 0,1 0-1,1 0 1,-1-1 0,2 0 0,0 0 0,1 0 0,0 0 0,1-1 0,0 1-1,0-15 1,2 22 7,0-1-1,0 1 1,1-1-1,0 0 1,0 1-1,0-1 1,1 1-1,4-11 1,-5 14 4,1 1 1,0 0 0,-1 0 0,1 0 0,0 0 0,0 0-1,0 0 1,1 0 0,-1 0 0,0 1 0,1 0 0,-1-1-1,1 1 1,-1 0 0,1 0 0,-1 0 0,1 0 0,0 1-1,0-1 1,-1 1 0,1-1 0,0 1 0,4 0-1,0 0 8,1 0-1,-1 0 0,0 0 1,1 1-1,-1 0 0,0 0 1,0 1-1,0 0 0,0 0 1,0 1-1,0 0 0,0 0 1,-1 1-1,1-1 0,-1 2 1,0-1-1,-1 0 0,1 1 1,-1 0-1,1 1 0,-2-1 1,1 1-1,-1 0 0,1 0 1,-2 0-1,1 1 0,3 6 1,-3-2 13,0 1 0,0-1 0,-1 1 1,0 0-1,-1 0 0,-1 0 0,1 0 0,-2 0 1,0 0-1,0 0 0,-1 0 0,-4 14 0,4-23-10,0 0 1,0 0-1,0-1 0,-1 1 0,0-1 0,1 1 0,-1-1 0,0 1 0,0-1 0,0 0 1,-1 0-1,1 0 0,0 0 0,-1-1 0,1 1 0,-1-1 0,0 1 0,1-1 0,-1 0 1,0 0-1,0 0 0,0 0 0,0 0 0,0-1 0,0 0 0,-4 1 0,2-1-6,1 0 0,-1 0 0,0 0 0,1 0-1,0-1 1,-1 0 0,1 0 0,-1 0 0,1 0-1,0-1 1,0 0 0,0 0 0,0 0-1,0 0 1,0 0 0,-7-7 0,5 2-18,0 0 0,0-1 1,1 0-1,0 0 0,0-1 1,1 1-1,0-1 0,1 0 1,0 0-1,0 0 0,1-1 1,0 1-1,0-1 0,1 1 1,1-1-1,-1 1 0,1-1 0,1 0 1,2-13-1,-2 20 16,0 0 0,0 0 0,1 0 0,-1 0 0,1 0 0,-1 1 0,1-1 0,0 0 0,0 1 0,0-1 0,1 1 0,-1 0 0,0-1 0,1 1 0,-1 0 0,1 1 0,0-1 0,0 0 0,0 1 0,0-1 0,0 1 0,0 0 0,0 0 0,4 0 0,6-2-3,0 1-1,0 0 1,1 1 0,20 2-1,-31-1 10,0 0 0,0 0 0,0 1 0,0 0 0,0 0-1,-1 0 1,1 0 0,0 0 0,0 0 0,-1 1 0,1-1-1,-1 1 1,1-1 0,-1 1 0,0 0 0,0 0 0,0 0 0,0 1-1,0-1 1,2 3 0,-1 0 11,0 0 0,-1 1 0,1-1 0,-1 1 0,0-1 0,0 1 0,-1 0 0,0-1 0,0 1 0,0 7 0,-1-6 4,0 0 0,0-1 0,0 1-1,-1 0 1,0-1 0,-1 1 0,1-1 0,-1 0-1,-4 8 1,5-11-10,-1 0-1,1 0 0,-1 0 0,0 0 1,0 0-1,0 0 0,-1-1 1,1 1-1,-1-1 0,1 0 0,-1 1 1,0-1-1,0 0 0,0-1 1,0 1-1,0 0 0,-5 1 0,0-1 11,1-1-1,-1 1 1,0-1-1,0-1 0,0 1 1,0-1-1,-15-2 0,21 2-29,0-1-1,-1 1 0,1 0 0,0-1 0,0 1 1,0-1-1,0 0 0,0 1 0,0-1 1,0 0-1,0 0 0,1 0 0,-1-1 0,0 1 1,1 0-1,-1-1 0,0 1 0,1-1 1,0 1-1,-1-1 0,1 0 0,0 0 0,0 0 1,0 1-1,0-1 0,0 0 0,0 0 0,1 0 1,-1 0-1,1-1 0,-1 1 0,1-3 1,0 3 7,1 0 1,0 1-1,0-1 1,0 1-1,0-1 1,0 1-1,0-1 1,0 1 0,0-1-1,1 1 1,-1 0-1,0 0 1,1 0-1,-1 0 1,1 0-1,0 0 1,-1 0-1,1 0 1,0 0 0,-1 1-1,1-1 1,0 1-1,0 0 1,-1-1-1,1 1 1,2 0-1,49-7-67,-39 6 73,11-1 6,1 2 0,26 3 0,-51-3-4,0 0 0,-1-1 0,1 1 0,-1 0 1,1 1-1,0-1 0,-1 0 0,1 0 0,0 0 1,-1 0-1,1 0 0,-1 1 0,1-1 0,-1 0 0,1 0 1,0 1-1,-1-1 0,1 0 0,-1 1 0,1-1 1,-1 1-1,0-1 0,1 1 0,-1-1 0,1 1 0,-1-1 1,0 1-1,1-1 0,-1 1 0,0-1 0,0 1 0,0 0 1,1-1-1,-1 1 0,0-1 0,0 1 0,0 0 1,0-1-1,0 1 0,0-1 0,0 1 0,0 0 0,0-1 1,0 1-1,0 0 0,-1-1 0,1 1 0,0-1 1,0 1-1,-1-1 0,1 1 0,0 0 0,-1-1 0,1 1 1,0-1-1,-1 1 0,-25 24 205,21-23-216,-1 1-1,0-1 0,1-1 0,-1 1 1,0-1-1,0 0 0,0 0 0,0-1 0,0 0 1,-1 0-1,1 0 0,0-1 0,0 1 0,0-2 1,0 1-1,1-1 0,-1 1 0,0-2 1,0 1-1,1-1 0,-8-4 0,-8-7-1120,2-1-1,0-1 1,0 0-1,-17-22 1,-28-23-8523,27 35 764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3.7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0 3363,'0'0'13693,"-17"0"-7644,56 2-4750,58 11 1,14 0-995,198 14 362,-115-15-588,76 1 39,-20 1 147,-159-7-209,-31-6-39,-36-1-1,0 2-1,42 6 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4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30 4644,'0'0'10400,"-7"-5"-8607,-30-19 11111,41 44-12734,5-10-125,1-1 0,1 0 1,-1-1-1,1 0 0,14 7 1,33 26 2,-53-37-2,0 1 0,-1-1 1,1 1-1,-1 0 0,-1 0 0,1 0 0,-1 0 0,1 1 0,-1 0 0,-1-1 0,1 1 1,-1 0-1,2 13 0,-3-16-21,-1 1 0,0-1 0,0 0 0,-1 1 0,1-1 0,-1 0 0,0 0 0,0 1 0,0-1 0,0 0 0,0 0 0,-1 0 0,1 0 0,-1 0 0,0 0 0,0-1 0,0 1 0,0 0 0,0-1 0,-1 0 0,1 0 0,-1 1 0,0-1 0,1-1 0,-1 1 0,0 0 0,-6 2 0,-6 3-311,0-1 1,-1-1-1,0 0 1,0-1-1,-28 4 1,-84 1-7838,102-8 5243,-43 2-7685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4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8872,'1'3'15431,"2"22"-14222,-3-3-914,19 481 3259,0-213-3890,-32-292-8190,0-12 4208,11 11 3165,-16-25-6220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5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3523,'0'0'12887,"-4"0"-10992,34 3 6551,146 7-7048,99-12-693,-266 0-625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7.2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144 280 6182,'0'0'14435,"-11"-7"-12935,-36-23-443,46 30-1036,0 0-1,1 0 1,-1-1 0,0 1 0,0 0-1,1-1 1,-1 1 0,1-1 0,-1 1-1,0-1 1,1 1 0,-1-1 0,1 1 0,-1-1-1,1 1 1,-1-1 0,1 0 0,0 1-1,-1-1 1,1 0 0,0 0 0,-1 1-1,1-1 1,0 0 0,0 1 0,0-1-1,0 0 1,0 0 0,0 0 0,0 1-1,0-1 1,0 0 0,0 0 0,0 1-1,0-1 1,0 0 0,1 0 0,-1 1-1,0-1 1,1 0 0,-1 1 0,0-1-1,1 0 1,-1 1 0,1-1 0,-1 1 0,1-1-1,-1 1 1,1-1 0,0 0 0,29-15-15,-28 15 66,2-2-52,1 1 0,0 0-1,0 0 1,0 1 0,0-1 0,0 1 0,0 0-1,0 0 1,0 1 0,1 0 0,-1 0 0,0 0 0,0 0-1,1 1 1,-1 0 0,0 0 0,0 0 0,0 1-1,0 0 1,0 0 0,0 0 0,-1 0 0,1 1-1,-1-1 1,1 1 0,-1 1 0,0-1 0,0 0 0,-1 1-1,1 0 1,-1 0 0,1 0 0,-1 0 0,0 1-1,-1-1 1,1 1 0,-1 0 0,0 0 0,0-1-1,-1 1 1,1 1 0,-1-1 0,0 0 0,0 6 0,1 4 89,0 0 1,-1 1 0,-1 0 0,0-1 0,-2 1 0,1-1 0,-6 19-1,5-25-63,-1-1 0,0 0-1,0 0 1,0 0 0,-1 0 0,-1-1-1,1 0 1,-1 1 0,0-2-1,-1 1 1,0-1 0,0 1-1,0-1 1,-12 8 0,16-12-35,-1 0 1,0 0-1,0-1 0,0 1 1,0-1-1,0 1 1,0-1-1,0 0 0,0 0 1,0 0-1,-1 0 1,1-1-1,0 0 1,-1 1-1,1-1 0,0 0 1,0-1-1,-1 1 1,1 0-1,0-1 1,-5-1-1,4 0-9,0 0-1,0-1 1,0 0 0,0 1 0,0-1-1,1-1 1,-1 1 0,1 0 0,0-1-1,0 0 1,0 0 0,1 0 0,-3-5-1,-5-11-8,1-1-1,1 0 0,1-1 1,1 0-1,-4-22 0,2-2 5,-3-53 0,10 86-6,0 0 1,1 0-1,1 0 1,0 0 0,1 1-1,0-1 1,1 0-1,0 1 1,7-15-1,-7 21 1,1 0-1,-1 1 1,1 0-1,0 0 0,1 0 1,-1 0-1,1 1 0,0-1 1,0 1-1,1 1 1,-1-1-1,1 1 0,-1-1 1,1 2-1,9-4 0,-12 5 5,0 0-1,1 0 1,-1 0-1,0 0 1,1 1-1,-1 0 1,0 0-1,1-1 1,-1 2-1,0-1 1,0 0-1,1 1 1,-1 0-1,0-1 1,0 1-1,1 1 0,-1-1 1,0 0-1,0 1 1,0-1-1,-1 1 1,1 0-1,0 0 1,-1 0-1,1 0 1,-1 1-1,0-1 1,1 1-1,-1-1 1,0 1-1,1 3 1,4 7 13,-1 1 1,-1-1 0,0 1 0,-1 0 0,-1 0 0,0 0 0,2 27 0,-3-10 36,-2-1 1,-6 54-1,5-78-34,0 0 0,0 0 0,-1 1 0,0-1 0,0 0 0,-1 0-1,0-1 1,0 1 0,0-1 0,-1 1 0,1-1 0,-1 0 0,0 0-1,-7 5 1,9-8-6,0 0 0,-1 0 1,0-1-1,1 1 0,-1-1 0,0 1 0,1-1 0,-1 0 0,0 0 0,0 0 1,0-1-1,0 1 0,0-1 0,0 1 0,0-1 0,0 0 0,-1 0 0,1-1 1,0 1-1,0 0 0,0-1 0,0 0 0,0 0 0,1 0 0,-1 0 0,0 0 0,0-1 1,1 1-1,-1-1 0,0 1 0,-3-5 0,-4-2-18,1-1-1,0-1 1,1 1-1,0-1 1,1-1 0,0 1-1,0-1 1,1 0-1,1-1 1,-5-12-1,6 14-3,0-1 0,1 0 0,0 1 0,1-1-1,0 0 1,1 0 0,0-1 0,1 1 0,0 0-1,1 0 1,3-21 0,-2 28 11,-1 1-1,1 0 1,-1-1-1,1 1 1,0 0 0,1 0-1,-1 0 1,0 1-1,1-1 1,-1 1-1,1-1 1,0 1 0,0 0-1,0 0 1,0 0-1,0 0 1,1 0 0,-1 1-1,0 0 1,1-1-1,-1 1 1,1 0-1,-1 1 1,8-1 0,-6 0-1,1 0 0,-1 1 0,1 0 0,-1 0 0,1 0 0,-1 1 0,1 0 1,-1 0-1,1 0 0,-1 1 0,0 0 0,1 0 0,-1 0 0,0 0 0,8 6 1,-7-2 11,0 0 1,-1 0-1,0 0 1,0 0 0,0 1-1,0 0 1,-1 0 0,-1 0-1,1 1 1,-1 0-1,0-1 1,-1 1 0,3 14-1,-1 0 43,-2-1 0,0 1 0,-3 44 0,1-62-30,-1 1 1,1-1-1,-1 1 1,0-1-1,0 1 1,-1-1-1,1 0 1,-1 0-1,0 0 1,0 1-1,-1-2 1,1 1-1,-1 0 1,0 0-1,0-1 1,0 0-1,0 1 1,0-1-1,-1-1 1,0 1-1,1 0 1,-9 3-1,9-4-14,0-1 0,0 0 0,-1-1-1,1 1 1,0 0 0,-1-1 0,1 0 0,0 0 0,-1 0 0,1 0-1,-1 0 1,1-1 0,0 1 0,-1-1 0,1 0 0,0 0-1,0 0 1,0-1 0,0 1 0,0-1 0,0 0 0,0 1 0,0-1-1,1-1 1,-1 1 0,1 0 0,-1-1 0,1 1 0,0-1-1,0 1 1,-3-6 0,-3-5-27,0-1 1,1-1-1,1 1 0,0-1 0,0 0 0,2-1 1,0 1-1,1-1 0,0 0 0,2 0 1,-1 0-1,2-18 0,1 30 15,-1 0 1,0 0-1,1 0 0,0 0 0,0 0 0,0 0 1,1 1-1,-1-1 0,1 0 0,0 1 0,0-1 1,0 1-1,0-1 0,1 1 0,-1 0 1,1 0-1,0 0 0,0 1 0,0-1 0,0 0 1,0 1-1,1 0 0,-1 0 0,1 0 1,-1 0-1,8-2 0,-7 3 2,1-1 1,-1 1-1,1 0 1,-1 0-1,1 1 0,0-1 1,-1 1-1,1 0 1,0 0-1,-1 1 0,1-1 1,-1 1-1,1 0 1,-1 0-1,1 1 0,-1-1 1,0 1-1,1 0 1,-1 0-1,0 1 0,0-1 1,-1 1-1,5 3 1,0 3 18,-1 1 0,-1 0 1,1-1-1,-2 2 1,1-1-1,-2 1 0,1 0 1,-1 0-1,-1 0 1,0 0-1,-1 1 0,0-1 1,0 1-1,-2 0 1,1-1-1,-3 19 0,2-22 12,-1 1-1,-1-1 0,1 0 0,-1 0 0,-1 0 0,1 0 0,-1-1 0,-1 1 0,1-1 0,-10 13 0,10-15-5,-1-2 0,1 1 0,-1 0-1,0-1 1,0 1 0,0-1 0,0 0 0,-1-1-1,1 1 1,-1-1 0,0 0 0,0 0 0,0 0-1,0-1 1,0 1 0,0-1 0,0 0 0,-6 0-1,5-1-8,1 0-1,0 0 0,-1 0 1,1 0-1,0-1 1,0 0-1,0 0 0,-1 0 1,1-1-1,0 0 1,0 0-1,1 0 0,-1 0 1,0-1-1,1 0 0,-9-6 1,9 4-23,0 0 0,0 0 0,0 0 1,0 0-1,1-1 0,0 1 0,0-1 1,0 0-1,1 0 0,0 0 0,0 0 1,0 0-1,1 0 0,-1-8 0,1 8 5,1 1-1,-1 0 0,1-1 0,0 1 0,0-1 0,1 1 0,-1 0 1,1-1-1,1 1 0,-1 0 0,1-1 0,0 1 0,0 0 1,0 0-1,1 1 0,4-8 0,-3 8 3,0 0 0,0 0 0,0 1 0,1-1 0,-1 1 0,1 0 0,0 0 0,0 0 0,0 1 0,0 0 0,1 0 0,-1 0 0,0 1 0,1 0 0,0 0 0,6-1-1,0 1-1,1 0 0,-1 0 0,0 1 0,0 1 0,0 0 0,0 1 0,0 0 0,-1 1 0,16 5 0,-22-6 8,-1 0 0,1 0-1,-1 0 1,0 1 0,1 0-1,-1 0 1,0 0 0,-1 0-1,1 1 1,-1-1-1,1 1 1,-1 0 0,0 0-1,-1 0 1,1 0 0,-1 1-1,1-1 1,-1 1 0,-1 0-1,1-1 1,-1 1 0,0 0-1,0 0 1,0 0-1,0 5 1,-1-5 14,1 0 1,-1 0-1,0 0 1,-1 0-1,1 0 0,-1-1 1,0 1-1,0 0 0,-1 0 1,1-1-1,-1 1 0,0-1 1,0 1-1,-4 5 0,1-5 5,1 0-1,-1 0 0,0 0 0,0-1 0,-1 0 0,1 0 0,-1 0 1,0-1-1,-12 6 0,12-6-4,0 0 1,-1-1 0,0 1-1,0-1 1,0-1-1,0 1 1,0-1 0,0 0-1,0-1 1,0 0 0,0 0-1,-1 0 1,-6-2-1,9 1-111,1-1 1,0 1-1,0-1 0,0 0 0,0 0 0,1 0 0,-1-1 1,1 1-1,-1-1 0,1 0 0,0 1 0,0-2 0,0 1 1,0 0-1,0-1 0,1 1 0,0-1 0,-1 0 0,1 0 0,1 1 1,-1-2-1,-1-3 0,-7-41-4668,8 18-2030,2 7-5660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9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168 513 7719,'0'0'12946,"-5"0"-11291,4 0-1622,0 0 1,0 0 0,0 0 0,0 0-1,0 0 1,0 0 0,0-1-1,1 1 1,-1 0 0,0-1-1,0 1 1,0 0 0,0-1-1,0 1 1,1-1 0,-1 0-1,0 1 1,0-1 0,1 0-1,-1 1 1,1-1 0,-1 0-1,0 0 1,1 1 0,-1-1-1,1 0 1,0 0 0,-1 0 0,1 0-1,0 0 1,-1 0 0,1-1-1,-2-40 423,3 22-176,-1 17-260,0 1 0,0-1 0,1 0-1,-1 1 1,1-1 0,-1 1 0,1-1 0,0 1 0,0-1 0,0 1 0,0-1 0,0 1-1,1 0 1,-1 0 0,1 0 0,0 0 0,-1 0 0,1 0 0,0 0 0,3-2 0,-1 2-16,0-1 1,0 1 0,1 0 0,-1 0 0,0 0 0,1 1-1,0-1 1,-1 1 0,1 1 0,9-2 0,-8 2-4,0-1 1,0 1 0,-1 0-1,1 1 1,0 0-1,0 0 1,0 0 0,0 0-1,-1 1 1,1 0 0,-1 0-1,1 1 1,-1-1-1,0 1 1,0 1 0,0-1-1,0 0 1,8 9 0,-9-6 33,-1 0 1,1 1 0,-1-1-1,0 1 1,-1 0 0,0 0-1,0 0 1,0 0-1,-1 0 1,0 1 0,0-1-1,-1 0 1,0 11 0,0-15-16,0 0 1,-1 0 0,1 0-1,-1 0 1,1 0 0,-1 0-1,0 0 1,0 0 0,0 0-1,-1-1 1,1 1 0,-1 0-1,1-1 1,-1 1-1,0-1 1,0 0 0,0 1-1,0-1 1,-1 0 0,1 0-1,-1 0 1,1-1 0,-1 1-1,1-1 1,-1 1 0,0-1-1,0 0 1,0 0 0,0 0-1,0 0 1,0 0-1,0-1 1,-4 1 0,1-1-14,0 0 0,0 0 0,-1 0 0,1-1 0,0 0 1,0 0-1,0 0 0,0-1 0,0 0 0,0 0 0,0-1 0,1 1 0,-1-1 0,-6-5 1,2-1-4,-1 0 0,1-1 1,0 0-1,1-1 1,-11-15-1,13 16 2,0 0 0,1-1 0,0 0 0,0 0-1,1-1 1,1 0 0,0 0 0,0 0 0,2 0-1,-1 0 1,1-1 0,0-14 0,2 21-7,0 0 1,1 0-1,0 1 0,-1-1 1,2 0-1,-1 1 1,1-1-1,0 1 1,0 0-1,0 0 0,1-1 1,-1 1-1,2 1 1,-1-1-1,0 0 1,1 1-1,0 0 0,0-1 1,0 2-1,0-1 1,1 0-1,-1 1 0,1 0 1,0 0-1,0 0 1,0 1-1,1 0 1,8-3-1,-7 2-3,0 1 1,0 0-1,0 1 0,0-1 1,1 1-1,-1 1 0,0 0 0,0 0 1,1 0-1,-1 1 0,14 2 1,-18-2 18,1 1 0,-1-1 0,0 1 0,1 0 0,-1 0-1,0 0 1,0 0 0,0 1 0,0-1 0,0 1 0,-1 0 0,1 0 0,-1 0 0,0 0 0,0 0 0,0 0 0,0 1 0,0-1 0,-1 0 0,1 1 0,-1 0 0,0-1 0,1 7 0,0-3 49,-1 1-1,0 0 1,0 0 0,0 0 0,-1 0-1,0-1 1,-1 1 0,1 0-1,-2 0 1,1 0 0,-5 14-1,4-18-47,0 0 0,0 0 0,-1-1 0,1 1 0,-1 0 0,0-1 0,0 0 0,0 0 0,0 0 0,-1 0 0,1 0 0,-1-1 0,0 1 0,1-1 0,-1 0 0,0 0 0,0 0 0,-1-1 0,1 1 0,0-1 0,0 0 0,-8 0 0,1 1 2,1-1 0,-1 0 0,0-1-1,1 0 1,-1-1 0,0 0 0,1-1 0,-13-3 0,19 4-17,0 0 0,1 0 0,-1-1 1,1 1-1,0-1 0,0 0 0,-1 0 0,1 0 0,0 0 0,1-1 0,-1 1 0,0-1 0,1 0 1,-1 0-1,1 0 0,0 0 0,0 0 0,0 0 0,0 0 0,1-1 0,-1 1 0,1-1 0,0 1 1,0-1-1,0 0 0,1 1 0,-1-5 0,1 4-4,-1-1-1,1 1 1,0 0 0,0-1-1,1 1 1,-1 0 0,1 0-1,0-1 1,0 1 0,1 0-1,-1 0 1,1 0 0,0 0-1,0 0 1,0 1 0,5-8-1,-3 8-1,0-1 0,0 1 0,0-1 0,1 1 0,-1 0 0,1 1 0,0-1-1,0 1 1,0 0 0,0 0 0,0 1 0,0 0 0,9-2 0,-6 2-4,0-1 1,1 1 0,-1 1 0,0-1-1,1 1 1,-1 1 0,0 0-1,0 0 1,16 4 0,-21-3 11,0-1 1,0 1-1,0-1 1,0 1 0,0 0-1,0 1 1,-1-1 0,1 0-1,-1 1 1,1-1-1,-1 1 1,0 0 0,0 0-1,0 0 1,0 0-1,-1 0 1,1 0 0,-1 0-1,0 0 1,0 1-1,0-1 1,0 0 0,-1 1-1,1-1 1,-1 8-1,1-6 9,-1 0 0,1 0 0,-1 0-1,0 0 1,0-1 0,-1 1 0,1 0-1,-1 0 1,0 0 0,-1 0 0,1 0-1,-1-1 1,0 1 0,0-1 0,0 1-1,-1-1 1,0 0 0,0 0 0,0 0-1,0 0 1,0 0 0,-1-1 0,1 0-1,-1 1 1,0-1 0,0-1 0,-1 1-1,1-1 1,0 1 0,-1-1 0,0 0-1,1-1 1,-1 1 0,0-1 0,0 0-1,0 0 1,1-1 0,-1 1 0,-7-1-1,6 1-2,0-1-1,-1 0 1,1 0-1,0 0 1,-1-1-1,1 0 1,0 0-1,0 0 1,0-1-1,0 0 1,0 0-1,-11-6 1,14 5-4,-1 0-1,1 0 1,-1 0-1,1 0 1,0 0-1,0-1 1,1 1 0,-1-1-1,1 0 1,-1 0-1,1 0 1,1 0-1,-1 0 1,0-1-1,1 1 1,0 0 0,0-1-1,-1-8 1,1 6-10,1 1 0,-1-1 1,1 0-1,0 0 1,1 0-1,-1 1 0,1-1 1,1 0-1,-1 0 0,1 1 1,0-1-1,1 1 1,-1 0-1,1 0 0,1 0 1,3-6-1,-3 8 0,0-1 1,1 1-1,-1 0 1,1 1-1,0-1 1,0 1-1,0 0 0,0 0 1,0 1-1,1-1 1,-1 1-1,1 0 1,0 1-1,-1-1 0,1 1 1,0 0-1,0 1 1,10-1-1,-8 1 4,0 0 0,0 0-1,0 1 1,0 0 0,-1 0 0,1 1-1,0 0 1,-1 1 0,1-1 0,8 5-1,-13-5 7,1 1 0,-1-1 0,0 1 0,0-1 0,0 1 0,0 0 0,0 0 0,-1 0 0,1 1 0,-1-1 0,0 0 0,0 1 0,0 0 0,0-1 0,-1 1 0,0 0 0,1 0 0,-1 0 0,-1 0 0,1 0 0,0 7 0,-1-7 14,1 0-1,-1 0 0,0 0 1,0 0-1,0 0 0,0 0 1,-1 0-1,0 0 0,0 0 1,0 0-1,0 0 0,-1 0 1,1-1-1,-1 1 0,0 0 1,0-1-1,0 1 0,-6 5 1,4-6 15,0 0 1,-1 0-1,0-1 1,1 1-1,-1-1 0,0 0 1,0 0-1,0 0 1,0-1-1,-1 0 0,1 0 1,0 0-1,0-1 1,-7 0-1,4 1-35,1-1-1,-1 0 1,1 0-1,-1-1 1,1 0-1,0 0 0,-1-1 1,1 1-1,0-2 1,0 1-1,0-1 1,0 0-1,1-1 1,-1 0-1,1 0 1,0 0-1,0 0 1,0-1-1,1 0 1,-1-1-1,1 1 1,0-1-1,1 0 1,0 0-1,0 0 0,0-1 1,-4-10-1,0 1-513,0 0-1,2-1 1,-9-30 0,11 27-1375,0-1 1,-1-39-1,4-13-5001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5:58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76 108 7655,'0'-4'16448,"0"3"-16424,0-1 0,0 1 0,1-1 0,-1 0 0,0 1 0,1-1 0,-1 1 0,1-1 0,-1 1 0,1-1 0,0 1 0,0 0 0,1-3 0,2 0 9,0 0-1,0 0 1,0 1-1,0-1 1,1 1-1,0 0 1,-1 0-1,1 1 1,0 0-1,0-1 1,1 1-1,-1 1 1,0-1-1,1 1 1,-1 0-1,1 0 1,-1 1-1,1 0 1,-1 0-1,1 0 1,6 1-1,-7 0-20,-1-1 0,0 1 0,1 0 1,-1 1-1,0-1 0,0 1 0,0-1 0,0 1 0,0 0 0,0 1 0,0-1 0,0 1 0,-1-1 0,0 1 0,1 0 0,-1 1 0,0-1 1,-1 0-1,1 1 0,0 0 0,-1 0 0,0-1 0,0 1 0,0 0 0,-1 1 0,3 6 0,-2-3 68,-1 0 0,1 0-1,-1 0 1,-1 0 0,0 1-1,0-1 1,-1 0 0,1 0-1,-2 0 1,1 0 0,-1 0-1,-1 0 1,1-1 0,-7 14 0,6-17-49,0 1 0,-1-1 0,1 1 0,-1-1 0,0 0 0,0-1 0,-1 1 1,1-1-1,-1 0 0,1 0 0,-1 0 0,0 0 0,0-1 0,0 0 0,-1 0 0,1 0 1,0-1-1,-1 0 0,1 0 0,-1 0 0,1-1 0,-8 0 0,6 0-32,0 0 0,0-1 0,1 0 0,-1 0 0,0 0 0,1-1 0,-1 0 0,1-1 0,0 1 0,0-1 0,0 0 0,0-1 0,0 0 0,1 0 0,-1 0 0,1 0 0,0-1 0,1 0 0,-1 0 0,1 0 0,0 0 0,0-1-1,0 0 1,1 1 0,0-1 0,0-1 0,0 1 0,1 0 0,0-1 0,-1-10 0,1 10-8,0 0 1,1 0-1,0 0 0,0 0 0,1-1 0,0 1 1,0 0-1,0-1 0,1 1 0,1 0 0,-1 0 1,1 0-1,4-10 0,-4 12 1,1 1 1,0-1-1,0 1 0,0 0 0,1 0 1,-1 0-1,1 1 0,0-1 1,0 1-1,0 0 0,0 0 0,1 0 1,-1 1-1,1 0 0,0-1 1,0 2-1,0-1 0,0 0 0,6 0 1,-3 0 4,0 0 0,0 1 0,0 0 0,0 0 0,1 1 0,-1 0 0,0 1 0,0 0 0,0 0 0,0 0 0,0 1 0,13 5 0,-16-5 8,-1 0-1,-1 0 1,1 1-1,0 0 1,-1-1-1,1 1 1,-1 0-1,0 1 1,0-1-1,0 1 1,0-1-1,0 1 1,-1 0-1,0 0 1,0 0 0,0 0-1,0 0 1,-1 0-1,1 1 1,-1-1-1,0 0 1,-1 1-1,1-1 1,0 7-1,-1 1 14,0 0-1,0-1 1,-1 1-1,0 0 1,-1 0-1,0-1 1,-1 1-1,-1-1 1,0 0-1,-7 17 1,8-24-11,1 0 1,-1 0 0,1 0-1,-1 0 1,0-1 0,-1 1 0,1-1-1,-1 1 1,1-1 0,-1-1 0,0 1-1,0 0 1,0-1 0,-1 0 0,1 0-1,0 0 1,-1 0 0,1-1-1,-1 0 1,0 0 0,1 0 0,-1 0-1,0-1 1,0 1 0,1-1 0,-1-1-1,0 1 1,-8-2 0,10 0-16,0 1 1,0 0-1,1-1 0,-1 0 1,1 1-1,-1-1 0,1 0 1,0 0-1,0-1 1,-1 1-1,2 0 0,-1-1 1,0 1-1,0-1 0,1 1 1,-1-1-1,1 0 1,0 0-1,0 0 0,0 1 1,0-1-1,1 0 1,-1 0-1,1 0 0,-1-5 1,1 3-3,-1 0 0,0 1 0,1-1 0,0 0 0,0 0 0,1 0 0,-1 0 0,1 0 0,0 0 0,0 1 0,1-1 0,-1 0 0,1 1 0,0-1 0,5-6 0,-2 6 2,1 1-1,-1 0 1,1 0 0,1 0 0,-1 1-1,0 0 1,1 0 0,-1 1-1,1 0 1,0 0 0,0 0-1,0 1 1,0 0 0,0 0-1,0 1 1,12 0 0,-15 0 6,1 0 0,-1 0-1,0 1 1,1-1 0,-1 1 0,0 0 0,0 0 0,0 0 0,0 0 0,0 1-1,0 0 1,0-1 0,0 2 0,0-1 0,-1 0 0,1 1 0,-1-1 0,0 1-1,0 0 1,0 0 0,0 1 0,0-1 0,-1 1 0,1-1 0,-1 1 0,0 0-1,0-1 1,1 6 0,-1-2 16,-1 0-1,1 0 0,-2 0 1,1 0-1,-1 1 1,0-1-1,-1 0 0,1 0 1,-1 0-1,-1 0 1,1 0-1,-1 0 0,-1 0 1,1-1-1,-1 1 1,0-1-1,-1 0 0,1 0 1,-1 0-1,-1 0 1,-8 10-1,6-10 11,0 0-1,0-1 1,-1 1 0,1-2-1,-1 1 1,0-1 0,-1 0-1,1-1 1,0 0 0,-1 0-1,0-1 1,0 0 0,1-1-1,-1 0 1,0 0 0,0-1-1,-10 0 1,18 0-20,-1-1 0,0 1 1,0-1-1,0 1 0,0-1 1,0 0-1,0 0 0,1 0 0,-1 0 1,0 0-1,1 0 0,-1 0 1,1-1-1,-1 1 0,1-1 0,0 1 1,-1-1-1,1 1 0,0-1 1,0 0-1,0 1 0,0-1 0,1 0 1,-1 0-1,0 0 0,1 1 0,-1-1 1,1 0-1,-1-3 0,-1-7-23,1-1 0,0 1 0,0-18-1,1 22 17,1 3-3,0-1 0,0 1 0,0 0-1,0-1 1,1 1 0,0 0 0,0 0 0,0 0 0,1 0 0,0 1 0,0-1-1,0 1 1,0-1 0,1 1 0,0 0 0,-1 1 0,2-1 0,-1 0 0,0 1-1,8-5 1,-6 5-5,-1 0-1,0 0 1,1 0-1,-1 1 1,1 0-1,0 0 1,0 0-1,0 1 1,0 0-1,0 0 1,0 0-1,0 1 1,0 0-1,0 0 1,0 0-1,0 1 1,0 0-1,11 3 1,-15-2 16,0-1-1,0 1 1,0-1-1,0 1 1,-1 0-1,1 0 1,0 0-1,-1 0 1,0 0-1,1 0 1,-1 0 0,0 0-1,0 1 1,0-1-1,0 0 1,-1 1-1,1-1 1,-1 1-1,1-1 1,-1 1 0,0-1-1,0 1 1,0-1-1,0 0 1,0 1-1,-1-1 1,0 4-1,1-2-94,-1 1-1,0 0 0,0-1 1,0 1-1,0-1 0,-1 1 0,1-1 1,-1 0-1,0 1 0,-1-1 1,1 0-1,-1 0 0,-4 5 1,5-8-407,0 1 0,0-1 0,0 0 0,0 0 0,0 0 0,0 0 0,-1 0 0,1 0 1,0-1-1,0 1 0,-1-1 0,-4 1 0,-6-1-6651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00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43 141 12011,'0'0'6967,"10"0"-5969,-7 0-934,0 0 1,0 1-1,1-1 0,-1 0 0,0 1 1,0 0-1,0 0 0,0 0 0,1 0 0,-1 0 1,-1 1-1,1-1 0,0 1 0,0 0 1,4 3-1,-4-1 34,0 0 0,0-1 0,0 1 1,-1 0-1,0 0 0,1 1 0,-1-1 0,-1 0 1,1 1-1,0-1 0,-1 1 0,0 0 0,0 5 1,2 6 323,-1-1 1,-1 0-1,-1 1 1,0-1 0,-4 26-1,4-40-364,0 0-1,-1 1 0,1-1 1,-1 0-1,1 0 1,-1 0-1,1 0 0,-1 0 1,0 0-1,1 0 1,-1 0-1,0 0 0,0 0 1,0 0-1,0 0 0,0 0 1,0-1-1,0 1 1,0 0-1,0-1 0,0 1 1,0-1-1,0 1 1,-1-1-1,1 1 0,0-1 1,0 0-1,-1 0 1,1 0-1,0 0 0,0 0 1,-1 0-1,1 0 0,0 0 1,0 0-1,-1 0 1,1-1-1,0 1 0,0 0 1,0-1-1,-2 0 1,-1-1-8,0 1 1,0-1 0,1 0 0,-1 0 0,1 0 0,-1 0 0,1-1 0,0 1 0,0-1 0,0 0 0,-4-5 0,-1-7-39,1 0 1,0-1 0,1 0-1,1 0 1,1 0-1,0-1 1,1 0-1,0 0 1,2 0 0,0 0-1,1 0 1,0 0-1,6-29 1,-5 42-14,1 0 1,-1-1-1,1 1 0,1 1 0,-1-1 1,0 0-1,1 0 0,0 1 1,0 0-1,0-1 0,0 1 0,1 0 1,-1 1-1,1-1 0,-1 1 1,1-1-1,0 1 0,0 0 0,0 0 1,0 1-1,1-1 0,-1 1 1,0 0-1,1 0 0,-1 0 0,0 1 1,1 0-1,-1 0 0,9 0 1,-12 1 7,0 0 0,0-1 1,-1 1-1,1-1 0,0 1 0,-1 0 1,1 0-1,0-1 0,-1 1 1,1 0-1,-1 0 0,1 0 1,-1 0-1,1 0 0,-1 0 1,0 0-1,1 0 0,-1 0 1,0 0-1,0 0 0,0 0 1,0 0-1,0 0 0,0 0 1,0 0-1,0 0 0,0 0 0,0 0 1,0 0-1,-1 1 0,-8 34 268,6-33-217,0 0 0,-1-1 0,1 1-1,-1-1 1,1 1 0,-1-1 0,-7 2-1,-10 0-742,21-4 546,-1 0 0,0-1 0,1 1 0,-1 0 0,1 0 0,-1-1 0,0 1 0,1 0 0,-1-1 0,1 1 0,-1 0 0,1-1 0,0 1 0,-1-1 0,1 1 0,-1-1 0,1 1 0,0-1 0,-1 1 0,1-1 0,0 0 0,-1 1 0,1-1 0,0 1 0,0-1 0,0 0 0,0 1 0,-1-2 0,0-25-6353,1-6-3218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03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123 254 0,'0'0'3075,"-17"-13"11275,6 0-7345,3 0-4882,5 8-2503,1 0 1,1-1-1,-1 1 0,0 0 1,1-1-1,-1-7 0,1-11 1880,1 21-1505,0 0 0,0 0 1,0 0-1,0 0 1,0 1-1,1-1 0,-1 0 1,1 0-1,0 0 0,0 0 1,0 0-1,0 1 1,1-1-1,2-4 0,-2 6-2,0-1 1,0 1-1,0-1 0,1 1 0,-1 0 0,1 0 0,-1 0 0,1 0 0,-1 1 0,1-1 0,-1 0 0,1 1 1,0 0-1,-1 0 0,1 0 0,4 0 0,-3 0 38,-1 0 0,1 0 0,0 0 0,-1 1 1,1-1-1,-1 1 0,1 0 0,-1 0 0,1 0 0,-1 1 0,0-1 0,1 1 1,-1-1-1,0 1 0,0 0 0,0 1 0,0-1 0,2 3 0,-2-1 35,0 0-1,-1 0 0,0 0 0,0 0 0,0 0 1,0 0-1,-1 1 0,0-1 0,0 1 0,0-1 1,0 1-1,-1-1 0,0 1 0,0 6 0,1-5-4,-1 0 0,-1 0 0,1-1 0,-1 1 0,0 0 1,0 0-1,-1-1 0,0 1 0,0 0 0,0-1 0,-6 10 0,6-12-37,0 0 0,-1-1 0,1 1 0,-1-1 0,0 0 0,0 0 0,0 0 1,0 0-1,0 0 0,0-1 0,-1 1 0,1-1 0,0 0 0,-1 0 0,1 0 0,-1 0 0,1-1 1,-1 0-1,0 1 0,-6-2 0,5 1-16,0 0 0,0-1-1,1 0 1,-1 0 0,0 0 0,1-1 0,-1 1 0,1-1 0,-1 0 0,1-1 0,0 1-1,0-1 1,0 1 0,0-1 0,0-1 0,1 1 0,-1 0 0,1-1 0,0 0-1,0 1 1,0-1 0,1 0 0,-1-1 0,1 1 0,0 0 0,0-1 0,-2-8-1,-1-5-9,0-1-1,1 1 0,1-1 0,1 0 0,0-34 0,2 50 1,0 1 0,0-1 0,1 1 0,-1-1 0,1 1 0,0-1 0,0 1 0,-1-1 0,2 1 0,-1-1-1,0 1 1,0 0 0,1 0 0,-1 0 0,1 0 0,0 0 0,0 0 0,-1 0 0,1 0 0,0 1 0,1-1 0,-1 1 0,0-1 0,0 1 0,1 0 0,-1 0 0,1 0 0,-1 0 0,1 1 0,-1-1 0,1 0 0,-1 1 0,1 0 0,3 0 0,-1-1 2,1 1 0,-1 0 0,1 0 0,-1 0 0,1 1 1,0 0-1,-1 0 0,0 0 0,1 1 0,-1 0 0,0 0 0,0 0 0,0 1 0,0-1 0,7 6 0,-5-2 13,0 1-1,-1 0 0,1 1 0,-2-1 1,1 1-1,-1 0 0,0 1 0,0-1 1,-1 1-1,0 0 0,-1 0 0,3 14 1,-1-1 76,-2 0 1,-1 0 0,-1 0 0,-2 29 0,1-47-75,-1 0 0,1 0 0,-1 1 0,-1-1 0,1 0 0,0 0 0,-1 0 0,0 0 0,0-1 0,0 1 0,-1 0 0,1-1 0,-1 1 0,0-1 0,0 0 0,0 0-1,0 0 1,0-1 0,-1 1 0,-5 3 0,6-4-8,1-1 0,-1 0 0,1 0 0,-1 0-1,1 0 1,-1 0 0,0 0 0,1-1 0,-1 1-1,0-1 1,0 1 0,1-1 0,-1 0 0,0-1-1,0 1 1,1 0 0,-1-1 0,0 1 0,0-1 0,1 0-1,-1 0 1,1 0 0,-1 0 0,1 0 0,-1-1-1,1 1 1,0-1 0,0 0 0,-1 1 0,1-1-1,0 0 1,-2-3 0,-2-4-15,0-1 0,1 0 0,0 0-1,1-1 1,0 0 0,0 1 0,1-1 0,1-1-1,-1 1 1,2 0 0,0 0 0,0-1 0,1 1-1,2-15 1,-2 24 6,0-1-1,0 0 1,1 1-1,-1-1 1,1 0 0,-1 1-1,1-1 1,0 1-1,0-1 1,1 1-1,-1-1 1,0 1-1,1 0 1,-1-1-1,1 1 1,0 0 0,0 0-1,0 0 1,0 1-1,3-3 1,0 1-5,0 0-1,0 0 1,0 1 0,0-1 0,1 1 0,-1 1 0,1-1 0,-1 1-1,11-1 1,-10 1 6,0 0 0,0 1 0,0 0 0,-1 0 0,1 0 0,0 1 0,0 0 0,0 0 0,-1 0 0,1 1 0,0 0 0,-1 0 0,0 0 0,1 1 0,-1-1 0,0 1 0,0 1 0,-1-1 0,1 1 0,7 7 0,-9-5 12,0 0 0,0 1 1,-1 0-1,1-1 0,-1 1 0,-1 0 0,0 0 0,0 0 0,0 1 0,0-1 1,-1 0-1,-1 0 0,1 0 0,-1 0 0,0 0 0,-1 0 0,1 0 1,-2 0-1,1 0 0,-1 0 0,0-1 0,0 0 0,0 1 0,-1-1 0,0 0 1,0-1-1,-1 1 0,0-1 0,0 0 0,0 0 0,0 0 0,-1-1 1,0 1-1,-6 2 0,6-3-2,1-1-1,-1 0 1,0-1 0,1 1 0,-1-1 0,0 0 0,-1-1-1,1 1 1,0-1 0,0 0 0,-1-1 0,1 0 0,0 0-1,-1 0 1,1-1 0,-8-1 0,9 0-14,1 1 0,-1-1 0,1 0-1,0 0 1,0-1 0,0 1 0,0-1 0,0 0 0,1 0 0,-1 0 0,1-1-1,0 1 1,0-1 0,0 0 0,0 0 0,1 0 0,-1 0 0,1 0 0,0-1-1,0 1 1,-1-8 0,1 5 7,0-1-1,0 1 0,1 0 1,1-1-1,-1 1 0,1-1 1,0 1-1,1-1 0,0 1 1,0-1-1,0 1 0,1 0 1,0-1-1,1 1 0,5-10 1,-6 13-90,0 0 1,0 0 0,1 0-1,-1 1 1,1-1 0,0 1-1,0 0 1,0 0 0,1 0-1,-1 0 1,1 1 0,-1-1-1,1 1 1,0 0 0,0 0-1,0 0 1,0 1 0,0-1-1,1 1 1,-1 0 0,0 0 0,1 1-1,-1-1 1,1 1 0,-1 0-1,0 0 1,8 2 0,-8-2-381,0 1 1,1 1-1,-1-1 1,0 1 0,0-1-1,0 1 1,0 0-1,-1 1 1,1-1 0,0 1-1,-1-1 1,0 1-1,1 0 1,-1 0-1,0 1 1,-1-1 0,5 7-1,25 42-7230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6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62 4516,'0'0'17302,"-3"-12"-15215,-10-38-298,8 117 677,8 29-1925,4-1 0,23 119 0,-23-184-409,-7-29-326,1 0 0,-1 0 0,0 1 0,1-1 0,-1 0 0,0 0 0,1 0 0,-1 0 0,1 0 0,-1 0-1,1 0 1,0 0 0,0-1 0,-1 1 0,1 0 0,0 0 0,0 0 0,0-1 0,0 1 0,0-1 0,1 2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06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2 168 4036,'0'0'17969,"-1"4"-17120,1-3-824,0 1 1,0 0 0,0-1 0,0 1-1,1 0 1,-1-1 0,0 1-1,1-1 1,-1 1 0,1-1 0,0 1-1,-1-1 1,1 1 0,0-1 0,0 0-1,0 1 1,0-1 0,0 0-1,0 0 1,3 2 0,36 29 203,-33-28-204,0 1 0,0 0 0,0 1 0,-1 0 0,0 0 0,9 10 1,-12-9 150,-1-1 1,0 1 0,0-1 0,0 1 0,-1 0 0,1 0 0,-2 0 0,1 0 0,-1 0 0,0 0 0,0 0 0,-1 0 0,-2 6 0,3-12-167,0 0 0,0 0 0,-1 0 1,1 0-1,-1 0 0,1 0 1,-1-1-1,1 1 0,-1 0 1,0 0-1,1-1 0,-1 1 1,0 0-1,0-1 0,1 1 0,-1-1 1,0 1-1,0-1 0,0 1 1,0-1-1,0 1 0,1-1 1,-1 0-1,0 0 0,0 1 0,0-1 1,0 0-1,0 0 0,0 0 1,0 0-1,0 0 0,0 0 1,0 0-1,0-1 0,-1 1 1,0-1 1,0 1 1,1 0-1,-1-1 1,0 0 0,0 0-1,1 1 1,-1-1-1,0 0 1,1 0 0,-1 0-1,1-1 1,-1 1-1,1 0 1,0 0 0,-1-1-1,1 1 1,-2-3-1,-1-8-5,1 1 0,0-1-1,0 0 1,1 0-1,1 0 1,0-1 0,0 1-1,2-16 1,-1 13-8,0 13-4,0 0 0,0 0-1,0 0 1,1 1 0,-1-1-1,0 0 1,1 0 0,-1 0-1,1 0 1,0 1 0,-1-1-1,1 0 1,0 1 0,0-1-1,0 1 1,0-1 0,1 1 0,-1-1-1,0 1 1,1 0 0,-1-1-1,3-1 1,-1 2-3,0 0 1,0-1-1,0 1 0,0 0 1,0 0-1,1 1 1,-1-1-1,0 1 0,0 0 1,1-1-1,-1 2 0,5-1 1,-3 1 12,0-1 0,0 1 0,0 0 0,-1 0 1,1 1-1,0-1 0,0 1 0,-1 0 0,1 0 1,-1 1-1,0-1 0,0 1 0,0 0 0,0 0 0,0 1 1,0-1-1,4 7 0,-6-8 2,-1 0 0,1 1 0,-1-1 0,0 0 0,0 1 1,0-1-1,0 0 0,-1 1 0,1-1 0,0 1 0,-1-1 0,0 1 0,0 0 0,0-1 0,0 1 0,0-1 0,0 1 0,-1-1 1,1 1-1,-1-1 0,1 1 0,-1-1 0,0 1 0,0-1 0,0 0 0,-1 1 0,1-1 0,0 0 0,-1 0 0,0 0 1,1 0-1,-1 0 0,0 0 0,0-1 0,-4 3 0,1-1 8,0 0 1,0 0-1,-1-1 0,1 0 1,-1 0-1,0 0 1,1-1-1,-1 0 0,0 0 1,0-1-1,0 1 1,0-1-1,0-1 0,-10-1 1,12 1-83,0-1 0,0 1 1,1-1-1,-1 0 0,1 0 0,-1-1 1,1 1-1,0-1 0,0 1 1,0-1-1,0 0 0,1 0 0,-1-1 1,1 1-1,0 0 0,0-1 0,0 1 1,0-1-1,1 0 0,-1 0 0,1 1 1,0-1-1,0 0 0,0 0 1,0-4-1,0 1-151,0-1 0,0 1-1,0 0 1,1 0 0,0 0 0,1 0 0,-1 0 0,1 0-1,1-1 1,-1 1 0,1 1 0,0-1 0,1 0 0,3-7-1,6-1-1508,1 0 0,0 1 1,0 1-1,2 0 0,16-12 0,40-27-8080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05.2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50 230 4036,'0'0'12924,"-4"-3"-10938,2 1-1714,-1-1 0,1 0-1,0 0 1,-1 0 0,1 0 0,1 0 0,-1-1-1,0 1 1,1-1 0,0 1 0,0-1 0,0 0-1,0 1 1,0-1 0,1 0 0,0 1 0,0-1 0,0 0-1,0 0 1,0 1 0,1-1 0,0 0 0,2-6-1,-2 7-250,1 0 0,0 0 1,0 0-1,0 1 0,0-1 0,0 1 0,1-1 0,-1 1 0,1 0 0,0 0 0,-1 0 0,1 0 0,0 1 0,0-1 0,0 1 0,0 0 0,1 0 0,-1 0 0,0 0 0,0 0 0,1 1 0,-1-1 0,0 1 0,1 0 0,-1 0 0,0 0 0,5 1 0,-1 0 2,0-1 0,-1 1 0,1 0 0,-1 1 0,1-1 0,-1 1-1,0 1 1,1-1 0,-1 1 0,0 0 0,-1 0 0,11 8 0,-10-5 38,-1-1-1,-1 1 1,1 0 0,-1 0 0,0 0 0,0 1 0,0 0 0,-1-1 0,0 1 0,-1 0 0,1 1-1,-1-1 1,-1 0 0,0 1 0,0-1 0,0 1 0,-1-1 0,0 1 0,0-1 0,-1 1 0,-1 9 0,0-15-48,1 1 1,-1-1 0,1 0 0,-1 0 0,0 0 0,0-1-1,0 1 1,0 0 0,0-1 0,0 1 0,-1-1 0,1 0-1,0 0 1,-1 0 0,1 0 0,-1 0 0,1 0 0,-1-1 0,1 1-1,-1-1 1,1 1 0,-1-1 0,0 0 0,-3-1 0,-1 2 18,-1-1 1,1-1 0,0 1 0,-1-1-1,1 0 1,0-1 0,0 0-1,-7-2 1,6-1-18,0 1-1,1-1 0,0-1 1,0 1-1,1-1 1,-1 0-1,1-1 0,0 0 1,1 1-1,0-2 1,0 1-1,0-1 0,-6-14 1,7 10-21,-1 1-1,1-1 1,1 0 0,0 0-1,1 0 1,0-1 0,1 1 0,0-1-1,1-16 1,1 26 6,0-1 0,0 1 0,0 0 0,1-1 0,-1 1 0,1 0 0,0 0 0,-1 0 0,1 0 0,1 0 0,-1 0 0,0 0 0,1 1 0,-1-1 0,1 1 0,0 0 0,0 0 0,0 0 0,0 0 0,0 0 0,0 1 0,1 0 0,-1-1 0,0 1 0,1 0 0,-1 0 0,1 1 0,4-1-1,-3 0 5,1 0 0,-1 0 0,1 1 0,-1-1 0,1 1 0,-1 1 0,1-1 0,-1 1-1,1 0 1,-1 0 0,0 0 0,1 1 0,-1 0 0,0 0 0,0 0 0,0 1-1,7 5 1,-7-3 4,0 0 0,-1 0-1,1 1 1,-1-1-1,0 1 1,-1 0 0,0 0-1,0 1 1,0-1 0,0 1-1,1 10 1,0 0 24,-2-1-1,0 2 1,-1 24 0,-2-37-26,0-1 1,1 0-1,-2 1 0,1-1 0,0 0 1,-1 0-1,0 0 0,0 0 0,0 0 1,0 0-1,-1 0 0,1-1 0,-1 1 0,0-1 1,0 0-1,-1 0 0,1 0 0,-1 0 1,1 0-1,-1-1 0,0 0 0,0 0 0,0 0 1,0 0-1,0 0 0,-8 1 0,8-1 0,0-1 0,-1 0 0,0 1 0,1-2 0,-1 1-1,0 0 1,1-1 0,-1 0 0,0 0 0,1-1 0,-1 1 0,0-1-1,1 0 1,-1 0 0,1 0 0,-1-1 0,1 1 0,0-1 0,-1-1-1,1 1 1,0 0 0,0-1 0,1 0 0,-1 0 0,-4-4 0,4 2-11,0-1 0,1 1 1,0-1-1,0 1 1,0-1-1,1 0 0,0 0 1,0-1-1,0 1 1,1 0-1,0-1 1,0 1-1,0-9 0,1 12 3,1-1-1,-1 0 0,0 0 0,1 0 1,0 1-1,0-1 0,0 0 0,0 1 0,1-1 1,0 1-1,-1-1 0,1 1 0,0 0 0,1 0 1,-1 0-1,0 0 0,1 0 0,0 0 1,-1 1-1,1-1 0,0 1 0,7-4 0,2 0-7,1 2-1,0-1 0,0 2 1,0 0-1,0 0 1,0 1-1,0 1 0,1 0 1,24 2-1,-25-1 16,-10 0-4,0 1 0,-1-1 0,1 0 0,0 1 0,-1-1 0,1 1 0,-1 0 0,1 0 0,-1 0 0,1 0 0,-1 1 0,1-1 0,-1 1 0,0-1 0,0 1 0,0 0 0,0 0 0,0 0 0,0 0 0,-1 0 0,1 0 0,0 0 0,-1 0 0,0 1 0,0-1 0,1 1 0,-1-1 0,-1 1 0,1-1 0,0 1 0,0 5 0,0-3 8,-1-1-1,1 1 1,-1-1 0,0 1 0,0 0-1,-1-1 1,1 1 0,-1 0-1,0-1 1,0 1 0,-1-1 0,1 0-1,-1 1 1,0-1 0,0 0-1,-1 0 1,1 0 0,-5 5-1,-1-1-3,0-1 0,-1 1 0,0-1 0,-1-1-1,1 0 1,-1 0 0,0-1 0,-1 0-1,1 0 1,-1-1 0,0-1 0,0 0 0,0-1-1,-1 0 1,1 0 0,-1-1 0,1-1-1,-16-1 1,25 1-9,1 0 1,-1 0-1,0-1 0,1 0 1,-1 1-1,1-1 0,-1 0 0,1 1 1,-1-1-1,1 0 0,-1 0 0,1 0 1,0 0-1,0-1 0,0 1 0,-1 0 1,1 0-1,0-1 0,0 1 0,1-1 1,-1 1-1,0-1 0,0 1 0,1-1 1,-1 1-1,1-1 0,-1 0 1,1 1-1,0-1 0,0 1 0,-1-1 1,1 0-1,1-3 0,-1 1-2,0 0 1,0 1-1,0-1 0,0 0 0,1 0 1,0 0-1,0 0 0,0 0 0,0 1 1,1-1-1,0 0 0,-1 1 0,1-1 0,3-3 1,4-1-3,0 1 0,0 0 1,0 1-1,0 0 0,1 0 1,0 1-1,1 0 0,-1 1 1,1 0-1,0 1 0,0 0 1,0 0-1,0 1 0,0 1 1,22 0-1,-65 16-3019,7-11-2333,1-1-2535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07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75 164 7015,'0'0'10260,"10"8"-9256,-4-2-754,-1-1-35,0 0-1,0 0 0,1 0 1,-1 0-1,1-1 0,0 0 1,1-1-1,-1 1 1,1-1-1,0 0 0,-1-1 1,11 3 538,-17-6-671,1 0 0,-1 0 0,1 0 0,-1 0 0,0 0 0,1 0 0,-1 0 0,0 0-1,0 0 1,0 0 0,0 0 0,1 0 0,-2 0 0,1 0 0,0 0 0,0 0 0,0 0 0,0 0-1,-1 0 1,1 0 0,0 0 0,-1 0 0,1 0 0,-1 0 0,1 0 0,-1 0 0,0 0 0,0 0-1,-20-23 384,-7 6-431,19 13-537,1 0 0,-1-1-1,1 0 1,0 0 0,1-1 0,0 0 0,0 0 0,-10-13-1,-8-22-4161,4-7-2350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15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48 105 0,'0'11'23510,"-1"-33"-22793,0 14-677,1 0 0,0 1 0,0-1 0,1 1 0,0-1-1,2-7 1,-2 13-44,-1 0-1,1 1 0,0-1 1,0 0-1,0 0 0,0 1 1,0-1-1,1 0 0,-1 1 0,0-1 1,1 1-1,-1 0 0,1 0 1,0-1-1,-1 1 0,1 0 1,0 0-1,0 0 0,0 1 1,-1-1-1,1 0 0,0 1 1,0-1-1,0 1 0,0 0 0,0-1 1,3 1-1,2 0 8,0-1-1,1 1 0,-1 0 1,0 1-1,0 0 1,0 0-1,0 1 1,0-1-1,0 2 0,0-1 1,-1 1-1,1 0 1,-1 0-1,7 5 1,-8-4 21,-1-1 1,1 1-1,-1 0 1,0 1-1,-1-1 1,1 1-1,-1 0 0,0 0 1,0 0-1,0 0 1,-1 0-1,1 1 1,-1-1-1,-1 1 1,1 0-1,-1-1 1,0 1-1,0 6 1,0-3 24,0-1 0,-1 1 0,0 0 0,-1-1 0,0 1 0,0-1 0,-1 1 0,0-1 0,-1 1 0,1-1 0,-2 0 0,1 0 0,-1-1 0,-6 10 0,6-12-33,0 0 0,0 0 0,-1-1-1,1 1 1,-1-1 0,0-1 0,0 1 0,0-1 0,-1 1-1,1-2 1,-1 1 0,0 0 0,0-1 0,0 0 0,0-1-1,0 1 1,0-1 0,-1-1 0,1 1 0,-10-1 0,12 0-13,0 0 0,-1-1 0,1 1 0,0-1 1,0 0-1,0-1 0,0 1 0,1 0 0,-1-1 1,0 0-1,1 0 0,-1 0 0,1-1 0,-1 1 1,1-1-1,0 0 0,0 1 0,0-1 0,1-1 1,-1 1-1,1 0 0,-1-1 0,1 1 0,0-1 1,1 0-1,-1 1 0,1-1 0,-1 0 1,1 0-1,-1-5 0,-2-13-31,0 0 1,1 0 0,2-1-1,0-26 1,1 46 27,0-1-4,0 0-1,1 0 1,-1 1-1,1-1 1,0 0-1,0 0 1,0 1-1,0-1 1,1 0-1,-1 1 1,1 0-1,0-1 0,0 1 1,0 0-1,1 0 1,-1 0-1,1 0 1,-1 0-1,1 1 1,0-1-1,0 1 1,0 0-1,1 0 1,-1 0-1,0 0 1,1 0-1,-1 1 1,1-1-1,0 1 1,-1 0-1,1 0 1,0 1-1,7-1 1,-4 0 6,-1 1 0,1-1 1,0 2-1,-1-1 0,1 1 1,-1 0-1,1 0 0,-1 1 1,1-1-1,-1 2 0,0-1 1,0 1-1,0 0 0,0 0 1,0 0-1,-1 1 0,0 0 1,1 0-1,5 7 0,-6-4 27,-1 0-1,1 0 0,-2 0 0,1 1 0,-1-1 0,0 1 0,-1 0 0,1 0 1,-2 0-1,1 0 0,-1 0 0,0 0 0,-1 1 0,0-1 0,0 0 0,-3 16 1,2-20-11,1 0 0,-1 0 0,0-1 0,0 1 0,0 0 1,-1-1-1,1 1 0,-1-1 0,0 1 0,0-1 1,0 0-1,0 0 0,-1 0 0,1 0 0,-1 0 0,0 0 1,1-1-1,-1 0 0,-1 1 0,1-1 0,0 0 1,0 0-1,-1-1 0,1 1 0,-1-1 0,0 1 0,1-1 1,-1 0-1,0-1 0,0 1 0,1-1 0,-1 1 1,0-1-1,0 0 0,0-1 0,0 1 0,-6-2 1,6 0-15,0 1 0,1-1 1,-1 0-1,0 0 1,1 0-1,0 0 1,-1-1-1,1 1 1,0-1-1,0 0 1,0 0-1,1 0 1,-1 0-1,1 0 1,0-1-1,0 1 1,0-1-1,0 0 1,0 1-1,1-1 1,-2-6-1,-2-4-17,2 0 0,-1 0-1,2 0 1,-2-26 0,3 33 9,1 1 1,-1 0-1,2-1 0,-1 1 1,1-1-1,0 1 1,0 0-1,1-1 1,3-8-1,-3 12 0,0 1-1,-1 0 0,1 0 0,0-1 1,0 1-1,1 1 0,-1-1 0,0 0 0,1 1 1,-1-1-1,1 1 0,-1-1 0,1 1 1,0 0-1,-1 0 0,1 1 0,0-1 1,0 0-1,0 1 0,0 0 0,-1 0 1,1 0-1,4 0 0,-2-1 11,0 1-1,0 0 1,0 0 0,1 0-1,-1 1 1,0 0 0,0 0-1,0 0 1,0 0 0,0 1-1,0 0 1,0 0 0,-1 0-1,1 1 1,-1 0 0,1 0-1,-1 0 1,0 0 0,0 0-1,0 1 1,-1 0 0,1 0 0,-1 0-1,0 0 1,0 0 0,0 1-1,-1-1 1,1 1 0,-1 0-1,0 0 1,2 8 0,-2-3 46,1-1 1,-1 1 0,0 0 0,-1 0 0,0 0 0,-1 0-1,0-1 1,0 1 0,-3 14 0,3-21-34,-1 0 0,1 0 0,-1 0 0,0 0 0,0 0-1,0 0 1,-1 0 0,1 0 0,-1 0 0,1-1 0,-1 1 0,0-1 0,0 1 0,0-1 0,0 0 0,-1 1 0,1-1 0,0 0 0,-1-1 0,0 1-1,1 0 1,-1-1 0,0 1 0,0-1 0,0 0 0,0 0 0,0 0 0,0 0 0,0-1 0,0 1 0,0-1 0,-5 0 0,6 0-13,-1 0 1,0 0 0,1 0 0,-1-1-1,1 1 1,-1-1 0,0 0 0,1 1-1,-1-1 1,1 0 0,0-1 0,-1 1-1,1 0 1,0-1 0,0 1-1,0-1 1,0 0 0,0 1 0,0-1-1,0 0 1,0 0 0,1-1 0,-1 1-1,1 0 1,0 0 0,0-1 0,-1 1-1,2-1 1,-3-4 0,0-5-17,1-1 0,0 0 1,1 0-1,1-24 0,0 36 11,0-2-5,0 0-1,1 0 1,-1 0-1,1 0 1,0 0-1,0 0 0,0 0 1,0 0-1,1 0 1,-1 1-1,1-1 0,0 0 1,0 1-1,0 0 1,0-1-1,0 1 0,0 0 1,1 0-1,-1 0 1,1 0-1,-1 0 0,1 1 1,0-1-1,-1 1 1,1 0-1,0 0 1,0 0-1,0 0 0,6-1 1,4-1-4,1 1-1,-1 0 1,0 1 0,0 1 0,24 1 0,-34-1 11,0 1 0,0-1 0,0 1 0,0 0 0,0-1 0,0 1 0,0 0 0,0 1 1,0-1-1,-1 1 0,1-1 0,0 1 0,-1 0 0,1 0 0,-1 0 0,0 0 0,1 0 0,-1 0 0,0 1 1,-1-1-1,1 1 0,0-1 0,-1 1 0,1 0 0,-1 0 0,0 0 0,0 0 0,0 0 0,0 0 1,-1 0-1,1 0 0,-1 0 0,1 0 0,-1 3 0,0 0 8,-1 0 0,1-1 0,-1 1 1,0-1-1,0 1 0,0-1 0,-1 1 0,0-1 0,0 0 1,0 1-1,-1-1 0,0 0 0,0-1 0,0 1 0,0 0 0,-1-1 1,0 0-1,-5 5 0,1-4 4,-1 1-1,1-1 1,-1 0 0,-1-1 0,1 0-1,-1 0 1,1-1 0,-1 0 0,0-1 0,0 0-1,0-1 1,0 0 0,-1-1 0,1 1-1,0-2 1,-20-3 0,28 4-18,-1-2 1,0 1-1,0 0 1,1 0-1,-1-1 1,1 0-1,-1 1 0,1-1 1,0 0-1,0 0 1,0 0-1,0-1 1,0 1-1,0 0 1,0-1-1,1 1 0,-1-1 1,1 0-1,0 1 1,0-1-1,0 0 1,-1-3-1,1 0-11,-1 0-1,1 0 1,0 0-1,1 0 1,-1 0 0,1 0-1,0-1 1,1 1-1,2-11 1,-2 15 10,0-1 1,0 1-1,0-1 1,1 1-1,-1 0 1,1 0-1,0 0 1,0 0-1,-1 0 1,1 0-1,0 0 0,1 1 1,-1-1-1,0 1 1,0 0-1,1-1 1,-1 1-1,1 0 1,-1 0-1,1 0 1,-1 1-1,1-1 0,-1 1 1,4-1-1,10-1-24,1 0 0,27 1 1,-31 2 23,-3-2 21,0 2 0,0-1 0,1 2 0,-1-1 0,0 1 0,18 7 0,-26-9-13,0 1 1,1 0 0,-1 0 0,0 0-1,0 1 1,0-1 0,-1 1-1,1-1 1,0 1 0,0-1 0,-1 1-1,1 0 1,-1 0 0,0 0-1,1 0 1,-1 0 0,0 0 0,0 0-1,0 0 1,-1 0 0,1 0 0,0 1-1,-1-1 1,1 0 0,-1 1-1,0-1 1,0 0 0,0 1 0,0-1-1,0 0 1,0 1 0,-1-1 0,1 0-1,-1 0 1,0 1 0,-1 2-1,0-2 8,0 1 0,0-1-1,0 0 1,0 0 0,-1 0 0,0 0-1,1 0 1,-1 0 0,0-1-1,0 0 1,0 1 0,-1-1-1,1 0 1,-1-1 0,1 1-1,-1 0 1,1-1 0,-1 0-1,0 0 1,0 0 0,0 0-1,-4-1 1,-4 3-6,-1-2 0,1 0 0,-1-1 0,0 0 0,-20-3 0,30 2-56,1 0 0,-1 0 0,0-1 0,0 1 0,1-1 0,-1 0 0,1 1 0,-1-1 0,1 0 0,0-1 0,0 1 0,0 0 0,0-1 0,0 1 0,1-1 0,-1 1 0,1-1 0,-1 0 0,1 0 0,0 0 0,0 1 0,0-1-1,0-5 2,0 5-208,1 1 0,0 0 0,-1-1 0,1 1 1,0 0-1,0-1 0,0 1 0,1-1 0,-1 1 1,1 0-1,-1-1 0,1 1 0,0 0 0,0-1 1,0 1-1,0 0 0,0 0 0,0 0 0,1 0 1,1-2-1,30-17-5503,16 3-2760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16.4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0 352,'0'0'13928,"-10"4"-12518,-32 8-236,30-4 4009,15 0-3216,11 1-1312,23-1-144,0-1 0,0-2 1,0-2-1,0-1 1,60-6-1,20 2 227,343-9-65,-81 4-216,-49 3-370,-37 0-137,-208 4-178,-85-15-10901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16.9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 8680,'0'0'13197,"-6"1"-11329,5-1-1480,-25 7 4295,20 0-2406,18 2-1308,105 36-943,-73-31-7,66 33 0,-109-46-10,1 0-1,-1 0 1,1 0-1,-1 1 1,0-1-1,1 0 0,-1 1 1,0-1-1,0 1 1,0 0-1,0-1 1,0 1-1,0 0 0,0 0 1,-1-1-1,1 1 1,-1 0-1,1 0 1,-1 0-1,0 0 0,1 0 1,-1 0-1,0 0 1,0-1-1,-1 1 1,1 0-1,0 0 0,-1 0 1,1 0-1,-1 0 1,1 0-1,-1-1 1,0 1-1,0 0 0,0-1 1,0 1-1,-2 2 1,-3 6 55,0 0 0,-1-1 0,0 0 0,-15 16 0,5-11-964,-1-1 0,0 0 0,0-1 0,-1-2-1,-1 0 1,0 0 0,0-2 0,-30 8 0,-14 7-2914,35-9-6116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39.7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219 204 4324,'0'0'9994,"4"-6"-8521,1-1-1071,-1 0 0,1-1 0,-2 1 0,1-1-1,-1 0 1,-1 0 0,1 0 0,-1 0 0,-1 0 0,1 0 0,-2-1 0,1 1 0,-1-9 0,0 13-282,1 0 0,-1 0 0,-1 1-1,1-1 1,0 0 0,-1 0 0,0 0 0,0 1 0,0-1 0,0 0 0,-1 1 0,1-1 0,-1 1 0,-3-5 0,2 6-20,1 0-1,-1 0 1,0 0 0,0 1-1,1-1 1,-1 1 0,0-1-1,-1 1 1,1 0-1,0 0 1,0 1 0,0-1-1,-1 1 1,1-1-1,0 1 1,0 0 0,-6 1-1,4-1-71,0 0 0,0 0 0,-1 0 0,1 1 0,0 0 0,0 0 1,0 0-1,0 1 0,0 0 0,0 0 0,0 0 0,1 0 0,-1 1 0,1 0 0,0 0 0,-1 0 0,1 0 0,1 1 0,-1 0 0,0 0 0,1 0 0,0 0 0,0 0 0,0 0 0,0 1 0,1 0 0,-3 5 0,-6 14 39,1 0 0,1 0 1,1 1-1,1 0 0,2 1 0,0-1 0,1 1 0,2 0 1,1 0-1,1 0 0,3 29 0,-2-44-42,-1-1 0,2 1-1,-1-1 1,1 1 0,1-1-1,0 0 1,0 1 0,1-1-1,1-1 1,-1 1 0,2-1-1,-1 0 1,1 0 0,1 0 0,-1-1-1,1 0 1,1 0 0,0-1-1,0 0 1,0 0 0,1-1-1,0 0 1,0-1 0,0 0-1,1 0 1,-1-1 0,1 0 0,1 0-1,-1-2 1,0 1 0,20 2-1,81-6-3325,-38-7-5334,-42 2 1508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40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44 113 7047,'0'0'13666,"3"12"-12945,27 88 687,-19-68-739,-1 1-1,-1-1 0,-2 1 1,-1 1-1,1 35 0,-26-190-1314,19 120 642,-3-34-278,2-1 1,7-69-1,-5 96 241,1 0 0,-1 1-1,1-1 1,1 1 0,-1 0-1,2 0 1,-1 0 0,1 0 0,0 1-1,1-1 1,-1 1 0,1 0-1,1 0 1,0 1 0,0 0-1,0 0 1,0 0 0,9-5 0,-14 9 32,1 1 0,0 0 0,-1 0 0,1-1 0,0 1 1,0 1-1,0-1 0,0 0 0,0 0 0,0 1 1,0-1-1,0 1 0,0-1 0,0 1 0,0 0 0,0 0 1,0 0-1,0 0 0,0 0 0,0 1 0,1-1 1,-1 1-1,0-1 0,2 2 0,-2 0 12,-1-1-1,1 1 1,-1 0-1,1 0 1,-1 0-1,0 0 1,0 0-1,0 0 0,0 1 1,0-1-1,-1 0 1,1 0-1,-1 1 1,1-1-1,-1 0 1,0 1-1,0-1 1,0 1-1,0 2 1,0 0 95,0-1 0,-1 0 0,0 1 0,1-1 0,-1 0 0,-1 1 0,1-1 0,-1 0 0,1 0 0,-1 0 1,0 0-1,-1-1 0,1 1 0,-1 0 0,1-1 0,-1 0 0,0 1 0,0-1 0,-1 0 0,1-1 0,-1 1 0,1-1 0,-1 1 0,0-1 0,0 0 1,0 0-1,0-1 0,0 1 0,-5 0 0,-4 2-639,-1-1 0,1 0 0,-19 1 0,-37-1-8944,28-3-124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41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4 5125,'0'0'8984,"-10"-4"-1755,5 21-6775,1 1 0,1-1 1,-2 27-1,-1 4-366,-8 52-592,6-2-3368,3 102-11893,5-175 12663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41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 3748,'0'0'11306,"-4"95"-10217,-4-65-704,2-1-385,-3 7 0,3 1-833,2-2-1505,0 6-929,2-1-1154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6.7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0 103 6854,'0'0'15279,"54"-69"-13774,-23 56-608,4 3-416,-4 1-193,0 7-224,-4 2-64,0 0-96,-2 0-929,-2 13-801,-2 10-1089,-5 5-544,-3 7-2691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41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0 1345,'0'0'9775,"0"18"-8686,1 41-634,-4 0 1,-10 66 0,-7 15-1838,7 71-6137,8-96 5650,-5-1 4807,-5 16 2283,-7 73-2444,12 1-4833,10-11-4793,0-134 3165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42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3972,'0'0'1521,"0"21"225,14 240 3848,41 196 209,-27-152-7095,-14-210-1663,4-33-2086,-4-27-79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43.2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0 289 1505,'23'-1'1687,"427"-17"1180,-182-8-1512,-171 13-792,0 5 1,1 3-1,103 10 1,-143 4 549,0 3 1,80 28 0,-73-20 947,94 17 0,17-19-2061,326-10 1,-425-9-541,21-3-26,0-3 0,0-5 0,-1-4 0,-1-4 0,112-39 0,388-121 1629,-534 162-927,0 3 0,0 2 1,2 3-1,103-2 0,262 24-230,-374-9 89,429 18-4480,-316-16 119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44.8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7047,'0'0'2706,"24"2"-2103,-1 0-366,137 20 1123,295 33-125,31 5-73,-412-45-3595,1-4 1,105 3-1,-178-15 2209,1 1 0,-1-1 0,1 1 0,-1-1 0,0 0 0,1 0 0,-1 0 0,0 0 0,0 0 0,1 0 0,-1 0 0,3-3 0,-3 2 312,0 0 1,0 1-1,0 0 1,0-1-1,0 1 1,1 0-1,-1 0 1,0 0-1,1 1 1,-1-1-1,1 0 1,3 1-1,-2 23 1866,8 40-664,6 93-1,-2-11-1279,58 645 1526,-63-635-915,2 417 229,-8-171-237,-3-211-98,-30 252 0,-2 466 166,30-723-631,2 565 1461,-1-732-1337,0-16-274,-1 1-1,1-1 1,-1 0-1,0 1 0,0-1 1,0 1-1,0-1 0,-1 1 1,1-1-1,-1 0 1,1 1-1,-1-1 0,0 0 1,0 0-1,0 1 1,0-1-1,0 0 0,0 0 1,-1 0-1,1 0 1,-4 3-1,-105 85-9807,79-65 7949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46.3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6971 94 993,'0'0'11066,"-30"0"-6320,2 6-3697,-52 16-1,3 0-1073,-284 43-1091,250-56 551,-165-8 1,126-3 561,-294 25 1183,321-14-1308,-210-10 1,218-4-43,1 5 1,-142 18-1,-28 11 386,232-28-35,0-2 0,0-3 0,-76-15 0,39 2 15,-1 4-1,-170-3 1,-115 32 1144,254-4-918,-229-8 0,185-24 707,29 2-635,-344-21 1118,354 18-1582,2 1-87,-325 14 107,94 6-9,314-4-42,-72-16 0,77 12 4,0 1-1,-67-2 0,-27 9-9,-38 0 41,57 0-3312,107-23-5082,1 17 7120,0 0 0,0 0-1,-1 0 1,0 0 0,-9-8-1,1 1-3734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46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1788 7111,'0'0'5039,"-2"-22"-4291,1 11-662,-19-346 2128,18 171-2785,5-207-2877,3 334 931,16-67 0,-2 16 1782,-15 77 2519,-1-46 1,-2 20 206,10-69 1,7-59-10085,-14 149 5850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47.1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2 737 929,'0'0'6758,"-2"-123"-4772,2 92-480,0-5-449,0-3-321,0-8-479,2-3-161,3-2-64,-1-2-32,2 3-32,-2 3-385,0-4-1248,0 3-481,1-1-993,-5-4-705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47.4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1072 1409,'0'0'1853,"0"-19"111,2-56 1920,16-107 0,-10 118-3316,1-106 1,-4 34-4072,-2 101-279,13-62 0,-9 66 1038</inkml:trace>
  <inkml:trace contextRef="#ctx0" brushRef="#br0" timeOffset="1">77 205 1409,'0'0'11440,"0"-16"-10377,0-85 410,1 97-1594,0 1 0,-1 1 0,1-1 0,1 0 1,-1 0-1,0 0 0,1 0 0,-1 1 0,1-1 0,0 1 0,0-1 0,0 1 0,0 0 0,0-1 0,0 1 0,1 0 0,-1 1 0,1-1 1,0 0-1,-1 1 0,1-1 0,0 1 0,3-1 0,11-5-2882,0 0-1,26-5 1,-43 12 2984,21-6-3083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47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83 1890,'0'0'2829,"17"-7"-2775,5-4-43,-10 4-5,0 2 0,0 0 1,0 0-1,23-5 0,-22 8 529,0 0 0,0 1-1,0 0 1,14 1 0,-18 1-434,1-1 0,-1 0 0,0 0 0,1-1-1,-1-1 1,0 1 0,1-1 0,16-7 0,-22 7 19,0 0-1,0 0 1,0 1 0,1-1-1,-1 1 1,0 0-1,1 0 1,-1 1 0,1-1-1,-1 1 1,1 0-1,-1 0 1,1 1-1,-1-1 1,1 1 0,-1 0-1,0 0 1,1 1-1,6 2 1,19 4-835,-11-8-1736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52.3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0 188 7944,'0'0'8530,"2"-17"-7889,7-53-241,-8 65-321,0 0-1,0 1 0,1-1 1,0 0-1,0 1 0,0-1 0,0 1 1,0 0-1,1-1 0,0 1 1,0 1-1,0-1 0,0 0 1,1 1-1,0-1 0,-1 1 1,1 0-1,0 0 0,0 1 1,1-1-1,-1 1 0,0 0 1,10-3-1,-4 3 100,0-1-1,0 1 1,1 1 0,-1 0-1,0 1 1,1 0 0,-1 0 0,0 1-1,12 2 1,-19-2-137,1 0 0,0 1 0,-1-1-1,0 1 1,1 0 0,-1 0 0,0 0 0,0 0 0,0 0 0,0 1-1,0-1 1,-1 1 0,1 0 0,-1 0 0,0 0 0,0 0-1,0 0 1,0 0 0,0 1 0,-1-1 0,1 1 0,-1-1 0,0 1-1,0-1 1,0 1 0,-1 0 0,1 0 0,-1-1 0,0 5-1,1 0 37,-1 0 0,0 0 0,-1-1 0,1 1 0,-1 0-1,-1 0 1,0-1 0,0 1 0,0-1 0,-1 1-1,0-1 1,0 0 0,-5 7 0,-71 76 546,67-78-504,95-8-343,-76-4 215,-1 0 0,1 1 0,-1-1 0,1 1 0,-1 1 0,1-1 0,-1 1 0,0 0 0,12 6 0,-15-7 7,0 1-1,-1 0 1,0 0-1,1 0 1,-1 1-1,0-1 1,0 0-1,0 1 1,0-1-1,0 1 1,-1 0-1,1 0 1,-1-1-1,0 1 1,1 0-1,-1 0 1,-1 0-1,1 0 1,0 1-1,-1-1 1,0 0-1,1 0 1,-2 4-1,2-1 15,-1-1-1,0 0 1,-1 0-1,1 0 1,-1 1-1,0-1 1,-1 0-1,1 0 1,-1 0-1,0-1 1,0 1-1,0 0 1,-1-1-1,0 1 1,0-1-1,0 0 1,0 0-1,-1 0 1,1 0-1,-1-1 1,0 1-1,0-1 1,0 0-1,-1 0 1,1 0 0,-1-1-1,0 0 1,1 0-1,-1 0 1,0 0-1,-6 1 1,0-1-11,0 1 1,0-1-1,0-1 0,-22 0 1,-5-9-1609,36 7 1307,0 0-1,1 0 1,-1 0 0,0 0-1,1 0 1,-1 0 0,1 0-1,0-1 1,-1 1 0,1-1-1,0 1 1,0-1 0,0 1 0,0-1-1,0 0 1,-1-1 0,-2-17-5482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7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1 107 8776,'0'0'15759,"128"-56"-14702,-89 43-576,3 1-417,3 1-64,9 4-385,2 1-1280,8 4-2595,-1 2-3524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53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 7239,'0'0'16271,"-44"22"-15406,44-18-288,13 1-161,14 1-96,8-4-288,11-2 0,5 0-32,7 0-929,2 0-1377,5 0-1890,3-8-2114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53.9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88 9705,'0'0'7346,"1"-5"-7015,0 0-255,1 0 0,0 1 1,0 0-1,0-1 0,0 1 0,1 0 1,0 0-1,0 0 0,0 0 0,0 1 1,1-1-1,-1 1 0,1 0 0,0 0 1,0 0-1,0 1 0,0-1 0,0 1 1,1 0-1,5-2 0,-6 3-21,-1-1 1,1 1-1,0 0 0,-1 0 1,1 1-1,0-1 0,0 1 0,0 0 1,0 0-1,-1 0 0,1 0 1,0 1-1,0 0 0,0 0 1,-1 0-1,1 0 0,0 0 0,-1 1 1,1-1-1,-1 1 0,1 0 1,-1 0-1,0 0 0,0 1 1,0-1-1,0 1 0,3 4 0,2 3 20,-1 1 1,0 0-1,-1 1 0,0 0 0,-1 0 0,0 0 0,-1 0 0,0 1 0,-1-1 0,-1 1 0,0 0 0,0 0 0,-1 0 0,-1 0 0,-1 0 0,-1 14 0,-1-18-58,0 1 0,0-1 1,-1 1-1,0-1 0,-1 0 0,0-1 0,0 1 0,-1-1 0,0 0 0,-1 0 0,0-1 0,0 0 0,0 0 0,-13 8 1,16-13-6,0 0 0,0 0 0,-1-1 0,1 1 0,0-1 0,-1 0 1,1-1-1,-1 1 0,1-1 0,-1 0 0,1 0 0,-1 0 0,1 0 0,-8-3 1,-14 1 200,25 2-128,3-1-73,-1 0-1,1 0 1,0 0-1,0 0 1,0 0 0,-1 0-1,1 1 1,0-1 0,0 1-1,0-1 1,0 1-1,0 0 1,0-1 0,0 1-1,0 0 1,3 1-1,0-2 43,78-3 194,6-1-866,-28-6-2696,-17-2-1800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54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40 9257,'0'0'13549,"-42"15"-12749,51-15-287,13 2-65,3-2 33,6 0-225,2 0-256,5 0 0,3-4-288,3-5-801,3-5-1666,3-2-1633,6 3-1506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6:54.8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7431,'0'0'14221,"-2"45"-13067,2-6-386,0 11-127,0 2 224,0 2-321,0-3-255,0-8-289,0-6-129,2-5-896,4-6-1729,6 0-3396,-5-4-5189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7:01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1089,'0'0'15828,"-2"18"-14157,0 1-1241,0-9-233,1 1 1,0-1-1,0 0 0,1 0 0,1 0 0,0 0 1,0 1-1,6 18 0,58 247 3561,-31-90-4526,-34-182 432,8 24-3119,5-17-3330,3-10-1009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7:01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12172,'0'0'12940,"87"60"-12332,-52-55-415,8-3-193,-1-2 0,-3 0-257,-4 0-1312,-6-11-2051,-4 3-2946,-8 3-5894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7:02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336 4 8520,'0'0'10661,"-18"-3"-7645,5 7-2870,-1 0 1,1 1-1,1 0 0,-1 2 1,1-1-1,-13 10 0,-25 13-86,-5-4-28,-53 28 768,106-52-698,2 29 677,1 22-389,3 0-1,2-1 1,21 84-1,61 147 605,-80-252-825,-1 1 0,-2 0 0,-1 1 0,-1-1 0,-3 63 1,0-57-64,0-36-140,1 0 0,-1 1 0,1-1 0,-1 0 0,1 0 0,-1 0 0,1 1 0,0-1-1,0 0 1,-1 0 0,1 0 0,0 0 0,0 0 0,0-1 0,0 1 0,0 0 0,0 0 0,1 0 0,-1-1 0,0 1 0,0-1 0,0 1-1,1-1 1,-1 1 0,0-1 0,1 0 0,-1 0 0,2 1 0,41 4-2177,-43-5 2138,103 1-7171,-34-1 784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47:03.2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34 8520,'0'0'13853,"-7"-3"-12347,-20-7-305,27 10-1175,-1 0 1,1 0 0,0 0 0,0 0-1,-1 0 1,1 0 0,0 0 0,0 0-1,0 0 1,-1 0 0,1 0 0,0 0-1,0 0 1,-1 0 0,1 0 0,0 0-1,0 0 1,0 0 0,-1-1-1,1 1 1,0 0 0,0 0 0,0 0-1,-1 0 1,1 0 0,0-1 0,0 1-1,0 0 1,0 0 0,-1 0 0,1-1-1,0 1 1,0 0 0,0 0 0,0 0-1,0-1 1,0 1 0,0 0-1,0 0 1,0-1 0,0 1 0,0 0-1,0 0 1,0 0 0,0-1 0,0 1-1,0 0 1,0 0 0,0-1 0,0 1-1,0 0 1,0 0 0,0 0 0,0-1-1,0 1 1,0 0 0,1 0 0,-1 0-1,0-1 1,0 1 0,0 0-1,1 0 1,11-4 163,28-1 12,1 2 0,59 4 0,-35 0-157,-57-1-42,0 1 0,0-1-1,0 2 1,0-1 0,15 5 0,-21-5 24,0 0-1,0-1 0,1 1 1,-1 0-1,0 0 1,0 1-1,0-1 1,-1 0-1,1 1 0,0-1 1,0 1-1,-1-1 1,1 1-1,-1 0 1,1 0-1,-1 0 1,0-1-1,0 1 0,0 1 1,0-1-1,0 0 1,0 0-1,-1 0 1,1 0-1,0 4 0,0 65 898,-10 83-1,-1 20-816,11-120-75,1-29 28,-2 0 1,0 0-1,-2 0 1,-1-1 0,-10 46-1,10-65 8,0 0 0,0 0 0,0 0 0,-1-1 0,0 0 0,0 0 0,0 0 0,0 0 0,-1 0-1,0-1 1,1 0 0,-1 0 0,-11 5 0,8-4-216,-1 0 0,0 0-1,0-1 1,0 0 0,-1-1 0,1 0 0,-16 2-1,9-4-1709,4 0-2343,-1 0-3603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53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1444 225 4773,'-4'-16'1889,"-3"-16"426,-4-48-1,6-10 5576,5 90-7782,1 0 0,-1 0 0,0-1 0,0 1 1,0 0-1,0 0 0,0 0 0,0-1 0,0 1 0,-1 0 1,1 0-1,0-1 0,0 1 0,0 0 0,0 0 0,0 0 0,0-1 1,0 1-1,0 0 0,0 0 0,-1 0 0,1-1 0,0 1 1,0 0-1,0 0 0,0 0 0,-1 0 0,1 0 0,0-1 0,0 1 1,0 0-1,-1 0 0,1 0 0,0 0 0,0 0 0,-1 0 1,1 0-1,0 0 0,0 0 0,0 0 0,-1 0 0,1 0 0,0 0 1,0 0-1,-1 0 0,1 0 0,0 0 0,0 0 0,0 0 1,-1 0-1,-16 10 957,-17 21-1342,32-29 279,-689 697 71,113-161-46,556-520-36,14-11-49,1-1 0,-1 1 0,1 0-1,0 0 1,1 1 0,-11 16-1,16-23-63,1-1 0,-1 1 0,1 0 0,-1 0 0,1 0 0,0 0 0,-1-1 0,1 1 0,0 0 0,-1 0 0,1 0 0,0 0 0,0 0 0,0 0 0,0 0 0,0 0 0,0 0 0,0 0 0,0-1 0,0 1 0,0 0 0,0 0 0,1 0 0,-1 0 0,0 0 0,1 0 0,-1 0 0,1-1 0,-1 1 0,1 0 0,-1 0 0,1-1 0,-1 1 0,1 0 0,0-1 0,-1 1 0,1 0 0,0-1 0,0 1 0,1 0 0,1 0-1015,1 0 0,0 0 0,-1 0 0,1 0 0,0-1 0,-1 1 0,1-1 0,6 0 0,12-2-6075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54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0 9545,'0'0'3235,"-83"121"-1185,58-52-513,9 6 97,6-14-289,10-16-704,13-14-545,29-16-96,20-15-512,15 0-994,15-32-2241,13-19-3877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7.9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61 32,'0'0'21546,"-3"-4"-19726,3 3-1507,-9-9 207,9 11-472,0-1-1,0 0 1,0 0 0,0 0-1,0 0 1,0 0 0,0 1-1,0-1 1,0 0 0,0 0-1,0 0 1,0 0-1,0 0 1,0 1 0,0-1-1,0 0 1,-1 0 0,1 0-1,0 0 1,0 0 0,0 0-1,0 0 1,0 0 0,0 0-1,0 1 1,-1-1 0,1 0-1,0 0 1,0 0 0,0 0-1,0 0 1,0 0 0,-1 0-1,1 0 1,0 0 0,0 0-1,0 0 1,0 0 0,0 0-1,-1 0 1,1 0 0,0 0-1,0 0 1,0 0 0,0 0-1,0 0 1,-1 0 0,1-1-1,0 1 1,0 0 0,0 0-1,0 0 1,0 0-1,0 0 1,0 0 0,-1 0-1,1 0 1,0-1 0,0 1-1,0 0 1,0 0 0,0 0-1,0 0 1,0 0 0,0 0-1,0-1 1,0 1 0,0 0-1,0 2-36,0 22 287,0 0-1,7 33 0,-6-50-246,1 0 0,-1 0 0,2 0 0,-1 0 0,1 0-1,0-1 1,0 1 0,1-1 0,0 0 0,0 0 0,0-1 0,11 11 0,-14-14-53,0-1 1,1 0 0,-1 1 0,1-1 0,0 0 0,-1 0 0,1 0 0,0 0 0,0 0 0,0-1-1,-1 1 1,1 0 0,0-1 0,0 1 0,0-1 0,0 0 0,0 0 0,0 0 0,0 0 0,0 0 0,0 0-1,0 0 1,0-1 0,0 1 0,0-1 0,-1 1 0,1-1 0,0 0 0,0 0 0,0 0 0,-1 0 0,1 0-1,0 0 1,-1 0 0,1 0 0,-1-1 0,1 1 0,-1-1 0,0 1 0,0-1 0,0 1 0,0-1 0,1-2-1,3-4-4,0 0 0,0 0 0,-1-1 0,-1 1 0,1-1 0,-1 0 0,2-15 0,-1-96-39,-5 90 229,2 26 49,0 9 127,9 48-274,3-1 0,23 65-1,-3-16-49,30 147-12,-55-205-22,-2 0 0,-2 0 0,-3 85 0,-1-125 2,0-1 0,-1 1 0,1 0-1,-1 0 1,0-1 0,0 1 0,1-1-1,-2 1 1,1-1 0,0 1 0,0-1-1,-1 1 1,1-1 0,-1 0-1,0 0 1,0 0 0,0 0 0,0 0-1,0 0 1,-4 2 0,1-2 12,0 1 0,0-1 0,0 0 0,0 0 0,0-1 0,-1 0 0,1 0 0,-1 0 0,1-1 0,-6 1 0,-2-1 17,1-1 0,-1 0 0,1-1-1,0 0 1,0-1 0,0 0 0,0-1 0,-20-10-1,16 6-28,0-1 0,1-1 0,1 0 0,-1-1 0,2-1 0,0 0 0,-18-21 0,29 31-115,1 0 0,0 0 0,0 0-1,0 0 1,0 0 0,1 0 0,-1 0 0,1 0-1,-1 0 1,1 0 0,-1-1 0,1 1 0,0 0-1,0 0 1,0 0 0,0 0 0,1-1 0,-1 1-1,1 0 1,-1 0 0,1 0 0,0 0 0,-1 0-1,1 0 1,0 0 0,1 0 0,-1 0 0,0 1-1,0-1 1,1 0 0,-1 1 0,3-3 0,3-2-894,1-1 1,0 1 0,1 0 0,-1 1 0,17-8 0,48-19-7014,13-3-4704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56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43 8328,'0'0'12727,"-5"-4"-11542,-9-5-704,7 15-70,6 31 351,1-16-393,-11 230 1446,11-334-1802,-1 59-16,1 1 0,0-1 0,2 1 0,1-1 0,7-31 0,-10 54 1,0 0 0,1 1 0,-1-1 0,0 1 1,0-1-1,0 0 0,0 1 0,1-1 0,-1 1 1,0-1-1,1 1 0,-1-1 0,0 1 0,1-1 1,-1 1-1,1-1 0,-1 1 0,1-1 0,-1 1 1,1 0-1,-1-1 0,1 1 0,-1 0 0,1-1 1,-1 1-1,1 0 0,0 0 0,-1-1 1,1 1-1,-1 0 0,1 0 0,0 0 0,-1 0 1,2 0-1,20 16-140,16 36-93,-36-48 232,26 47 47,-22-37-36,1 0-1,1-1 0,0 0 1,1 0-1,0-1 0,21 22 1,-29-34-11,0 1-1,0 0 1,0-1 0,0 1 0,1-1 0,-1 0 0,0 1 0,0-1 0,0 0 0,0 0-1,1 0 1,-1 0 0,0 0 0,0 0 0,0 0 0,0 0 0,1 0 0,-1 0 0,0-1 0,0 1-1,0 0 1,0-1 0,0 1 0,0-1 0,1 1 0,-1-1 0,0 0 0,-1 0 0,1 1-1,0-1 1,0 0 0,0 0 0,0 0 0,-1 0 0,1 0 0,0 0 0,-1 0 0,1 0-1,-1 0 1,1 0 0,0-2 0,24-55-80,-22 49 62,14-43-159,-3-1 0,11-69 1,-6 213 419,-17-82-297,-1 0 0,1 0 0,1-1 0,0 1 0,0 0 0,0-1 0,1 0 0,1 0 0,6 10 1,-9-16-206,0 0 1,0 1-1,1-1 1,-1 0-1,1 0 1,-1-1-1,1 1 1,0 0-1,0-1 1,-1 0 0,1 0-1,4 1 1,-2-1-440,0 0 0,0 0 0,0-1 1,0 0-1,1 0 0,-1 0 0,0-1 1,0 1-1,6-3 0,28-12-4691,0-8-1382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56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65 8360,'0'0'6790,"-10"14"-5434,7-9-1281,-7 10 534,1 0 0,-13 29 0,19-38-458,1 0 0,0-1 1,0 1-1,0 0 0,1 0 0,0 1 0,0-1 0,1 0 1,-1 0-1,2 0 0,-1 0 0,0 1 0,1-1 0,3 11 1,-3-15-147,0 0 0,0 0 0,0 0 1,0-1-1,1 1 0,-1 0 0,0 0 1,1-1-1,-1 1 0,1-1 0,0 1 1,0-1-1,-1 0 0,1 0 0,0 0 1,0 0-1,0 0 0,3 1 1,1 0-7,0-1 1,-1 1 0,1-1 0,0-1 0,0 1 0,11-1 0,-6-1-28,-1 0-1,0-1 1,1 0-1,-1 0 1,0-1-1,0 0 1,14-7-1,-15 4-52,0 0 0,-1 0 0,0-1 0,0 0 0,-1 0 0,0-1 0,0 0 0,0 0 0,-1-1 0,8-16 0,-12 22 86,0-1-1,0 1 1,0-1-1,-1 0 1,0 1-1,0-1 1,0 0-1,0 0 1,0 0-1,-1 0 1,0 0-1,0 0 0,0 0 1,0 0-1,-1 0 1,1 0-1,-1 0 1,0 1-1,0-1 1,-1 0-1,1 0 1,-1 1-1,0-1 1,1 1-1,-2-1 0,1 1 1,0 0-1,-1 0 1,1 0-1,-7-5 1,1 1 89,-1 1 0,-1 0-1,1 0 1,-1 1 0,0 1 0,0-1 0,0 2 0,-1-1 0,0 1 0,1 1 0,-1 0-1,0 0 1,0 1 0,0 1 0,0 0 0,-18 2 0,28-2-113,-1 1-1,1-1 1,0 0 0,-1 1 0,1 0-1,0-1 1,-1 1 0,1 0-1,0-1 1,0 1 0,0 0 0,0 0-1,-1 0 1,1 0 0,1 0 0,-1 0-1,0 0 1,0 1 0,0-1-1,0 0 1,1 0 0,-1 1 0,1-1-1,-1 0 1,1 1 0,-1-1 0,1 0-1,0 1 1,0-1 0,0 1-1,0-1 1,0 1 0,0-1 0,0 0-1,0 1 1,0-1 0,1 1 0,0 1-1,-1-1-142,1-1 1,-1 1-1,1-1 0,0 1 0,-1-1 0,1 1 1,0-1-1,0 0 0,0 1 0,0-1 0,0 0 0,0 0 1,0 0-1,1 0 0,-1 0 0,0 0 0,1 0 0,-1 0 1,0-1-1,1 1 0,-1 0 0,3 0 0,37 4-4429,9-4-1970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57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1 6983,'0'0'12230,"0"14"-11077,9 199 2523,-6-180-3341,2 1-1,1-1 1,2 0-1,21 55 1,-22-76-440,-17-29-137,-2 4 76,-1 0-1,0 1 1,-1 1 0,0 0-1,-20-11 1,28 18 131,0 1 0,0 0 0,0 0 0,0 0 0,0 1 0,-1 0 0,1 0 0,-1 1 0,1-1 0,-1 1 0,0 1 0,0 0 0,1-1 0,-1 2 0,0-1 0,0 1 0,-7 2 0,12-2 30,-1 1 1,1-1-1,0 1 0,-1 0 1,1 0-1,0 0 1,0 0-1,0 0 0,0 0 1,0 1-1,1-1 1,-1 0-1,1 1 1,-1-1-1,1 1 0,0 0 1,0 0-1,0-1 1,1 1-1,-1 0 0,1 0 1,-1 3-1,-3 72 127,4-66-85,0-8-33,0-1 1,0 0-1,1 1 0,-1-1 1,1 1-1,0-1 0,0 0 1,0 0-1,0 1 0,0-1 1,1 0-1,-1 0 0,1 0 1,0 0-1,0-1 0,0 1 1,1 0-1,3 3 0,-1-2 4,0-1-1,-1 0 1,1-1-1,0 1 1,1-1-1,-1 0 1,0 0-1,1 0 0,-1-1 1,10 2-1,-2-2-106,0-1-1,0 1 0,0-2 1,0 0-1,0 0 0,0-2 1,0 1-1,0-1 0,18-8 0,38-24-2152,97-67-1,-157 98 2293,-1-2 1,0 1 0,0-1-1,0 0 1,-1-1 0,0 0-1,0 0 1,-1-1-1,0 1 1,0-1 0,-1-1-1,0 1 1,0-1-1,-1 0 1,0 0 0,-1 0-1,0 0 1,0-1 0,-1 0-1,0 1 1,-1-1-1,0-12 1,-1 20 40,0 1 0,0-1 0,-1 1 0,1-1 1,-1 1-1,1-1 0,-1 1 0,1 0 0,-1-1 0,0 1 0,0 0 0,0-1 0,0 1 0,0 0 0,0 0 1,0 0-1,0 0 0,0 0 0,-1 0 0,1 0 0,0 0 0,0 1 0,-1-1 0,1 0 0,-1 1 1,1-1-1,-1 1 0,1-1 0,-1 1 0,1 0 0,-1 0 0,1 0 0,-1 0 0,1 0 0,-1 0 1,1 0-1,-3 1 0,-1-1 11,0 0 1,1 1-1,-1-1 0,0 1 1,1 0-1,-1 1 1,1-1-1,-1 1 0,1 0 1,0 0-1,-7 4 1,6-1-21,1 0 0,-1 0 0,1 1 0,0-1 1,0 1-1,1 0 0,0 0 0,0 0 0,0 1 1,1-1-1,0 1 0,-2 9 0,3-13-60,0 0 0,1 0 0,-1 0 0,1 0 0,0 0 0,0 0 0,0-1 0,0 1 0,1 0 1,-1 0-1,1 0 0,0 0 0,-1 0 0,1-1 0,1 1 0,-1 0 0,0-1 0,1 1 0,-1-1 0,1 1 0,0-1 0,-1 0 0,1 1 0,0-1 0,1 0 0,-1 0 0,0-1 0,1 1 0,-1 0 0,1-1 1,2 2-1,2 0-185,1-1 0,0 0 1,0 0-1,0 0 1,-1-1-1,1-1 1,0 1-1,1-1 0,-1 0 1,0-1-1,0 0 1,-1 0-1,1-1 1,11-3-1,0-2-1737,-2-1 0,1 0-1,-1-1 1,29-21 0,-2-3-5024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57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0 961,'0'0'22293,"-13"110"-20659,3-28-257,7-1-705,3-8-447,0-11-225,0-4-64,9-6-1378,8 6-2594,-11 1-4516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19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8 2306,'0'0'18695,"-7"-3"-16842,-14-1-756,20 4-1057,1 0 0,-1 0 0,1 0-1,-1 0 1,1 1 0,0-1 0,-1 0 0,1 0 0,-1 1-1,1-1 1,0 0 0,-1 1 0,1-1 0,0 0 0,-1 1-1,1-1 1,0 0 0,0 1 0,-1-1 0,1 1 0,0-1-1,0 1 1,0-1 0,-1 0 0,1 1 0,0-1 0,0 2-1,0 6 211,0 0 0,1 0-1,0 0 1,0 0-1,4 8 1,13 77 472,35 138 624,-42-195-2468,1-1 1,22 40-1,-30-65-3370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0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82 14414,'0'0'6374,"92"-27"-6374,-37 13 0,5 2-865,6-1-1281,-2 3-2370,-6 4-4997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0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35 9577,'0'0'11643,"-5"-6"-9892,-14-16-331,14 16-283,3 9 1415,3 36-2365,1 1 0,2-1-1,1 0 1,3-1 0,1 1 0,1-2 0,2 1 0,2-1-1,2-1 1,22 38 0,-20-52 47,-12-24-713,-5-13-2260,-2-41-8245,1 31-160,0 8 6121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1.0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408 0 8072,'0'0'11226,"-20"16"-9929,1-2-984,7-5-118,0 0 1,0 1 0,1 0-1,0 1 1,1 0 0,0 1-1,1 0 1,0 1 0,-9 17-1,-98 221 2433,30-60-1113,78-173-1446,4-9-48,-1 1-1,0-1 1,0 0 0,0 0-1,-1 0 1,-9 9-1,35-42-15704,3 7 7095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1.4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60 10954,'0'0'10570,"9"-9"-9726,29-26-182,-37 35-646,0-1 0,-1 0 0,1 0 0,-1 1 1,1-1-1,0 1 0,-1-1 0,1 1 0,0-1 0,0 1 1,-1-1-1,1 1 0,0-1 0,0 1 0,0 0 0,0-1 0,0 1 1,-1 0-1,1 0 0,0 0 0,0 0 0,0 0 0,0 0 1,0 0-1,0 0 0,0 0 0,0 0 0,-1 1 0,1-1 0,0 0 1,0 0-1,0 1 0,0-1 0,-1 1 0,1-1 0,0 1 1,0-1-1,-1 1 0,1-1 0,0 1 0,-1 0 0,1-1 0,0 1 1,-1 0-1,1 0 0,-1-1 0,1 1 0,-1 0 0,0 0 1,1 0-1,-1-1 0,0 1 0,0 0 0,1 0 0,-1 1 1,4 50 433,-4-48-401,1 21 128,0-19-57,0 0 0,-1 0-1,0 1 1,0-1 0,-1 0 0,1 0-1,-1 1 1,-1-1 0,1 0 0,-4 8 0,5-13 344,3-2-491,1 0 1,0 0-1,0 0 1,-1-1-1,1 1 1,0-1-1,-1 0 1,6-4-1,2 0-214,-1 0-38,144-75-7634,-50 30-5100,-60 29 8305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2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27 280 4837,'0'0'20184,"-4"3"-19026,2-1-1077,-1 1-1,1 0 0,0 0 0,0-1 0,1 1 0,-1 0 0,0 1 0,1-1 0,0 0 1,0 0-1,0 0 0,0 1 0,0-1 0,1 1 0,0-1 0,-1 0 0,1 1 0,1 6 0,8 79 434,-5-64-345,-2-7-43,20 110 393,-20-115-505,2 0 0,0 0 0,1-1 1,0 1-1,1-1 0,0 0 0,11 15 0,-17-26-19,1 0 0,-1-1 0,1 1 0,0 0 0,-1-1 0,1 1 0,-1-1 0,1 1 0,0 0 0,0-1 0,-1 1-1,1-1 1,0 0 0,0 1 0,0-1 0,0 0 0,-1 1 0,1-1 0,0 0 0,0 0 0,0 0 0,0 0 0,0 0 0,0 0 0,0 0 0,-1 0-1,1 0 1,0 0 0,0-1 0,0 1 0,0 0 0,0 0 0,-1-1 0,1 1 0,0-1 0,0 1 0,0-1 0,-1 1 0,1-1 0,0 1 0,-1-1-1,1 0 1,-1 1 0,1-1 0,0 0 0,-1 1 0,1-1 0,-1 0 0,0 0 0,1 0 0,-1 1 0,0-1 0,1-2 0,19-47-261,-12 9 172,-2-1 1,-2 0-1,-2-79 1,-2 64-22,8-68 1,-8 124 126,0 0-1,0 0 1,0 0 0,0 0 0,0 0 0,0 0 0,0 0-1,0 0 1,0 0 0,0 0 0,1 0 0,-1 1-1,0-1 1,1 0 0,-1 0 0,1 0 0,-1 0 0,1 0-1,-1 1 1,1-1 0,-1 0 0,1 0 0,1 0-1,15 22 144,40 78 335,45 68 376,-101-167-845,-1 1 0,0-1 0,0 1 0,0-1 0,1 1 1,-1-1-1,0 1 0,1-1 0,-1 1 0,0-1 1,1 1-1,-1-1 0,1 0 0,-1 1 0,1-1 1,-1 0-1,0 1 0,1-1 0,-1 0 0,1 0 1,-1 1-1,1-1 0,0 0 0,-1 0 0,1 0 0,-1 0 1,1 0-1,-1 0 0,1 0 0,-1 0 0,1 0 1,0 0-1,-1 0 0,1 0 0,-1 0 0,1 0 1,0-1-1,11-21 313,-1-46-204,-10 60-70,8-77-30,10-68-168,-15 134-92,0 0 1,1 1 0,2-1-1,0 1 1,16-30 0,-22 46 5,1-1 0,-1 1 0,1-1 0,0 1 1,0 0-1,0 0 0,0-1 0,0 2 0,0-1 0,1 0 0,-1 0 1,1 1-1,-1-1 0,1 1 0,0 0 0,-1 0 0,5-1 1,-5 1-151,-1 1 1,1 0-1,0 0 0,0 0 1,0 1-1,0-1 1,-1 0-1,1 1 1,0-1-1,0 1 1,-1-1-1,1 1 1,0 0-1,-1 0 0,1 0 1,0 0-1,-1 0 1,1 0-1,-1 0 1,0 0-1,1 1 1,-1-1-1,0 1 1,0-1-1,0 1 0,0-1 1,1 4-1,16 32-5904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8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12716,'0'0'14915,"0"0"-14873,0-1 0,0 0 0,1 1-1,-1-1 1,0 1 0,1-1 0,-1 0-1,1 1 1,-1-1 0,1 1-1,-1-1 1,1 1 0,-1-1 0,1 1-1,0 0 1,-1-1 0,1 1-1,0 0 1,-1-1 0,1 1 0,0 0-1,-1 0 1,1 0 0,0-1-1,-1 1 1,2 0 0,108-15 696,-5 1-1978,-34 10-5508,-60 5 1511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2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47 3011,'0'0'19293,"0"-4"-15721,0 2-3529,0 0-1,1 1 1,-1-1 0,0 1-1,1-1 1,-1 1 0,1-1-1,0 1 1,-1-1 0,1 1-1,0-1 1,0 1-1,1-2 1,0 1-31,0 0 0,1 1 1,-1-1-1,0 0 0,1 1 0,-1-1 0,1 1 1,0 0-1,-1 0 0,1 0 0,0 0 1,0 0-1,-1 1 0,1-1 0,0 1 0,0 0 1,0 0-1,0 0 0,0 0 0,-1 0 0,1 1 1,0-1-1,5 2 0,-6 0-4,1-1-1,-1 1 1,0-1-1,0 1 1,0 0 0,0 0-1,0 0 1,0 0 0,-1 0-1,1 0 1,0 0-1,-1 1 1,0-1 0,0 1-1,0-1 1,0 1 0,0-1-1,0 1 1,0 0-1,-1-1 1,1 1 0,-1 0-1,0-1 1,0 1 0,0 3-1,0 45 148,0-50 43,14-15-838,1 1 1,0 1-1,22-14 1,-26 20-1815,0 0 0,0 0-1,17-5 1,-5 5-5249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15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51 176 10570,'0'0'7965,"-8"-4"-6833,-23-16-161,31 20-847,0 0-1,-1 0 0,1 0 1,0 0-1,0-1 0,0 1 1,-1 0-1,1 0 1,0 0-1,0 0 0,0 0 1,-1 0-1,1 0 0,0 0 1,0 0-1,0 0 1,-1 0-1,1 0 0,0 0 1,0 0-1,0 0 0,-1 0 1,1 0-1,0 0 1,0 0-1,0 0 0,-1 1 1,1-1-1,0 0 1,0 0-1,0 0 0,0 0 1,-1 0-1,1 0 0,0 1 1,0-1-1,0 0 1,0 0-1,0 0 0,-1 0 1,1 1-1,0-1 0,-3 14 1375,2 24-2349,1-31 1401,0 17-508,2-1 0,0 1 0,1 0 0,2-1-1,0 0 1,10 27 0,-12-42-40,0 0 0,0-1 1,1 1-1,0-1 0,0 0 0,0 0 1,1 0-1,0 0 0,1-1 0,0 0 0,0 0 1,0-1-1,0 1 0,1-1 0,0-1 1,0 1-1,0-1 0,1 0 0,-1-1 1,1 0-1,11 3 0,-16-5-10,-1 0 1,0-1-1,1 1 1,-1-1-1,1 0 1,-1 1-1,1-1 1,-1 0-1,0-1 1,1 1-1,-1 0 0,1-1 1,-1 1-1,0-1 1,1 0-1,-1 1 1,0-1-1,0 0 1,1-1-1,-1 1 0,0 0 1,0-1-1,0 1 1,0-1-1,-1 1 1,1-1-1,0 0 1,-1 0-1,2-2 1,1-4 21,-1 0 0,0 0 0,0 0 1,-1 0-1,0-1 0,-1 1 1,1-11-1,5-70 85,-6-128 1,-3 88-86,3 136-30,0 0-1,1-1 1,0 1-1,0-1 1,0 1-1,1-1 1,0 0-1,4 7 1,7 16 58,25 70 30,-4 1 1,-4 3-1,-5 0 1,19 160 0,-27 101-9,-18-347-54,-2 0 0,0 0 0,-1 0 0,0 0 1,-1-1-1,-1 1 0,-13 26 0,14-33 23,-1 0-1,-1 0 0,0 0 1,0-1-1,-1 1 0,0-2 1,-1 1-1,0-1 0,0 0 1,-1-1-1,0 0 0,-15 10 1,17-14-13,1-1 1,-1 1-1,0-1 1,0-1-1,0 1 1,0-1-1,0 0 1,0-1 0,0 1-1,0-1 1,0-1-1,0 0 1,-1 0-1,1 0 1,0 0-1,1-1 1,-1-1 0,0 1-1,1-1 1,-1 0-1,-7-5 1,-3-3-45,0 0 1,1-1 0,0 0-1,1-2 1,0 1-1,-15-20 1,25 26-161,-1 0 1,1 1-1,1-2 1,-1 1-1,1 0 1,1-1-1,-1 0 1,1 0-1,1 0 1,-1 0-1,2-1 1,-1 1-1,1 0 1,0-1-1,1 1 1,-1-1-1,3-13 1,0 12-549,0 1 1,0 1-1,1-1 1,0 0-1,1 1 1,0-1 0,0 1-1,1 0 1,0 0-1,0 1 1,1-1-1,0 1 1,0 0-1,0 1 1,15-12 0,39-22-7095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15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15150,'0'0'8424,"55"8"-8135,-21-6-225,-1-2-64,-1 0-225,-2 0-415,-3 0-673,-3 3-1090,-3 3-287,-4-3-1282,-6 0-1377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16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2947,'0'0'16848,"30"0"-16272,2 0-512,4 0 0,1-10-64,5-4-961,1 4-2370,0-2-2114,-1 2-5317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17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459 113 2210,'0'0'8253,"-9"-31"-1110,4 27-6626,1 1 0,0-1-1,-1 1 1,0 0 0,0 0 0,0 0-1,0 1 1,0 0 0,-11-3 288,-16-21 1944,28 23-2681,0 1-1,0-1 0,0 0 1,0 1-1,-1 0 1,1 0-1,-1 1 1,1-1-1,-1 1 1,-6-1-1,11 2 317,-33 4 706,21 10-1073,0 2 1,0-1 0,2 1-1,0 1 1,1 0 0,1 0-1,-12 34 1,-5 9 22,-39 57 18,42-81-31,2 1 0,-28 70 0,52-114-4523,15-26-10907,-12 19 11162,4-14 34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18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7 6694,'0'0'12236,"-4"-1"-10565,-7-4-524,17 7-33,29 18 105,13 19-983,116 93 1218,-106-91-4098,3-3-3277,-31-20 1201,-3-2-1328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18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6 192,'0'0'19699,"-15"-5"-18514,15 32-32,0 8-320,0 8-481,2-6-160,5-8-192,-1-9-128,1-8-1505,6 0-2531,6-4-2915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19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67 107 3780,'0'0'17493,"-11"-4"-15694,-33-14-421,44 18-1354,0 0-1,-1 0 1,1-1 0,0 1-1,-1 0 1,1 0 0,0 0-1,-1 0 1,1 0 0,0 0 0,-1 0-1,1 0 1,0 0 0,-1 0-1,1 0 1,0 0 0,-1 0-1,1 1 1,0-1 0,-1 0 0,1 0-1,0 0 1,-1 0 0,1 0-1,0 1 1,0-1 0,-1 0-1,1 0 1,0 1 0,0-1 0,0 0-1,-1 0 1,1 1 0,0-1-1,0 0 1,0 1 0,0-1-1,-1 0 1,1 0 0,0 1 0,0-1-1,0 0 1,0 1 0,0-1-1,0 0 1,0 1 0,0 0-1,0 18-8,0-16 135,2 26 179,0-1 1,2-1-1,2 1 0,0-1 0,17 47 0,-5-29-7,2 0 1,40 67-1,-55-105-309,-1 0 0,1-1 0,0 1 0,1-1 0,10 9 1,-14-13-24,0 0 1,0-1 0,1 1 0,-1-1 0,0 0 0,1 1-1,-1-1 1,1 0 0,-1 0 0,1-1 0,-1 1 0,1 0 0,0-1-1,-1 0 1,1 0 0,0 0 0,0 0 0,-1 0 0,1 0-1,0 0 1,3-2 0,-3 0 2,-1 0 0,1 0 1,-1 0-1,0 0 0,1 0 0,-1-1 0,0 1 1,0-1-1,-1 1 0,1-1 0,-1 0 1,1 0-1,-1 0 0,0 0 0,0 0 0,0 0 1,1-5-1,11-58 22,-8 22-85,-2 1-1,-2-1 1,-2 0-1,-2 0 0,-1 0 1,-3 0-1,-2 1 1,-23-72-1,49 159 208,3 0 1,41 69-1,-46-89-118,1-1 0,1-1 0,1 0 0,1-2 0,1 0 0,28 22 0,2-13-9,-46-27-23,-1-1 0,0 1 0,1-1-1,-1 0 1,1-1 0,-1 1 0,1 0 0,-1-1 0,1 0-1,-1 0 1,1 0 0,-1 0 0,1-1 0,4 0 0,-6-1 11,0 1 0,0 0 0,-1-1 0,1 1 0,-1-1 0,1 1 0,-1-1 0,0 0 0,0 0 0,0 1 0,0-1 0,0 0 0,0 0 0,0 0 0,-1 0 0,2-3 0,9-42 127,-8 34-99,6-33 23,3-60 0,-8 62-157,14-70 1,-18 114-52,0-1-1,0 0 1,0 0 0,0 1 0,0-1 0,0 0 0,1 1 0,-1-1 0,0 0 0,0 1-1,1-1 1,-1 0 0,0 1 0,1-1 0,-1 1 0,1-1 0,-1 0 0,0 1-1,1-1 1,-1 1 0,1-1 0,0 1 0,-1 0 0,1-1 0,-1 1 0,1 0 0,0-1-1,-1 1 1,1 0 0,0-1 0,-1 1 0,1 0 0,0 0 0,-1 0 0,1 0 0,0 0-1,-1 0 1,1 0 0,0 0 0,0 0 0,-1 0 0,1 0 0,0 0 0,-1 0 0,1 1-1,0-1 1,0 1 0,27 22-10039,-4 3 392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19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3235,'0'0'21140,"-10"93"-19891,10-59-512,0-4-385,0-3-192,0-3-128,0-5-32,2-4-640,2-1-1506,0-1-2402,1 6-4037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4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501 380 320,'0'0'4410,"1"-16"-3161,0-26-441,-2-163 7870,1 200-8501,-1 0 0,-1 0 0,1-1 0,-1 1 0,0 0 0,0 0 0,0 0-1,-1 1 1,0-1 0,0 1 0,0-1 0,0 1 0,-1 0 0,1 0 0,-1 0 0,0 1-1,0-1 1,-1 1 0,1 0 0,-1 0 0,0 1 0,1-1 0,-1 1 0,0 0 0,0 0-1,-1 1 1,1 0 0,-6-1 0,-10-2 33,0 1 0,-1 1 0,1 1 0,-1 1 0,-37 5 0,40-2-166,-1 1-1,1 1 0,0 1 0,0 1 1,1 0-1,0 1 0,0 1 0,1 1 1,-27 20-1,42-29-51,1 0-1,-1 1 1,1-1 0,0 0 0,0 1-1,-1-1 1,1 0 0,0 1 0,0 0 0,1-1-1,-1 1 1,0 0 0,0-1 0,1 1-1,-1 0 1,1-1 0,0 1 0,-1 0-1,1 0 1,0 0 0,0 0 0,0-1 0,0 1-1,1 3 1,10 24-5787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1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118 62 5157,'0'0'18182,"-14"19"-17039,5-6-913,-2 0-9,1 1-1,1-1 1,0 2 0,1-1-1,1 1 1,0 1-1,1-1 1,-4 20-1,4-5 4,1 0-1,2 0 1,0 1-1,3 0 1,0-1-1,6 32 0,-6-57-227,2 0-1,-1 1 1,0-1-1,1 0 0,0 0 1,0 0-1,1 0 1,-1-1-1,1 1 0,0 0 1,0-1-1,1 0 0,-1 0 1,1 0-1,0 0 1,0-1-1,0 1 0,1-1 1,-1 0-1,1 0 1,-1-1-1,1 1 0,7 1 1,-8-2-59,1-1 0,-1 0 0,1-1 0,0 1 0,-1-1 0,1 1 0,0-2 0,-1 1 0,1 0 0,0-1 1,-1 0-1,1 0 0,-1 0 0,1 0 0,-1-1 0,0 0 0,1 0 0,-1 0 0,0-1 0,0 1 0,-1-1 0,1 0 0,0 0 0,-1 0 1,0 0-1,6-8 0,-1 0-40,0-1 0,-1-1 0,-1 0 0,0 1 0,-1-2 0,0 1 0,-1-1 0,0 0 0,-1 1 0,-1-1 0,0-1 0,-1 1 0,-1 0 0,0 0 0,0 0 0,-2-1 0,-3-17 0,1 13 104,0 0-1,-2 0 1,0 0-1,-1 1 1,-1 0-1,0 0 1,-2 1-1,0 0 1,-1 1 0,0 0-1,-27-29 1,33 41 70,0-1 1,0 1 0,0 0 0,-1 0-1,1 1 1,-1-1 0,0 1-1,0 0 1,0 1 0,0 0 0,0 0-1,-1 0 1,1 0 0,0 1 0,-12 0-1,18 1-78,-1 0 0,1 1-1,-1-1 1,0 0 0,1 1-1,-1-1 1,1 1-1,-1-1 1,1 1 0,0-1-1,-1 1 1,1-1 0,0 1-1,-1-1 1,1 1 0,0 0-1,-1-1 1,1 1 0,0 0-1,0-1 1,0 1-1,0-1 1,0 1 0,-1 0-1,1-1 1,0 1 0,1 0-1,-1-1 1,0 1 0,0 0-1,0 0 1,4 23-1071,-2-22 848,-1 0-1,1 0 1,0 0 0,-1 0-1,1-1 1,0 1 0,0 0-1,1-1 1,-1 0-1,0 1 1,0-1 0,1 0-1,-1 0 1,0 0 0,1-1-1,-1 1 1,1 0-1,2-1 1,53 6-4875,-48-6 3734,52 1-6994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8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 5029,'0'0'16848,"21"-6"-16400,0-3-192,1 0-256,1 3-128,-2 6-1762,-2 0-1825,-3 9-2883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6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830 216 2146,'0'0'4319,"-21"-10"-2792,-88-39 106,-123-60 4085,218 102-5506,-1-1 226,1 1 0,-1 0 0,-22-6 0,33 11-374,-1 1 1,1 0 0,0 1-1,-1-1 1,1 1 0,-1 0-1,1 0 1,-1 0 0,1 1-1,-1-1 1,1 1 0,0 0-1,-1 1 1,1-1 0,0 1-1,0 0 1,-6 3 0,-5 6-19,1 0 0,1 1-1,0 0 1,0 2 0,2-1 0,-1 1 0,2 1 0,0 0-1,1 0 1,0 1 0,1 1 0,-11 31 0,0 14 293,2 2-1,-10 74 1,-3 48 371,9 1 0,3 286 0,19-443-640,2-1 0,1 0 0,1 0 0,2 0 0,1 0 0,1-1 0,1 0-1,2-1 1,0 0 0,2-1 0,1-1 0,36 47 0,-37-54-63,2-1 0,1 0 1,0-1-1,1-1 0,0 0 0,1-2 0,1 0 0,0-1 0,1-1 0,0-1 1,0-1-1,1-1 0,1 0 0,-1-2 0,1-1 0,42 5 0,-40-8-24,0-1-1,0-1 1,0-2-1,0 0 1,-1-1-1,1-2 1,-1 0-1,0-2 1,0 0-1,-1-2 1,0 0-1,0-2 1,-1-1-1,-1 0 1,0-2-1,0 0 1,20-20-1,-6 2-28,-1-2-1,-1-1 1,-3-1-1,-1-2 1,-1-1-1,30-57 1,-40 60 67,-1 0 0,-2-1 1,-1-1-1,-3 0 0,0-1 1,-3 0-1,7-79 1,-13 69-2,-3 0 0,-1-1 1,-3 1-1,-2 0 0,-2 1 1,-2 0-1,-3 0 0,-1 1 1,-3 1-1,-34-67 0,37 86 34,-1 0 0,-1 1 0,-2 1 0,0 1 0,-1 0 0,-2 2 0,0 0 0,-2 2 0,0 0 0,-1 1 0,-1 2 0,0 1 0,-1 1 0,-1 1 0,-1 1 0,0 2 0,-51-14 0,-39 6 118,101 18-3306,35 8 1540,0 1 1,-1 0-1,24 16 1,28 22-4456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7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935 337 3299,'-6'-22'5162,"-61"-175"-186,64 190-4543,0-1-1,0 1 1,-1 0 0,0 0 0,-1 0 0,1 0 0,-1 1 0,-1 0 0,1 0-1,-1 0 1,0 1 0,0 0 0,-1 0 0,0 0 0,-7-3 0,8 5-318,-1 0 0,1 1 0,0 0 0,-1 0 0,0 1 0,1 0 0,-1 0 0,0 0 0,1 1 1,-1 0-1,0 1 0,0-1 0,1 1 0,-1 0 0,0 1 0,1 0 0,-1 0 0,-10 5 0,-2 3-50,0 1 0,1 1 0,0 0 0,1 1 0,0 1 0,1 1 1,-15 18-1,-6 10 115,-49 76 0,33-32 113,4 2 0,4 2 0,4 2 0,5 1 0,3 2 0,4 1 0,-29 193 0,57-283-285,-6 39 183,3 1 0,1 72 1,3-108-164,1 1 0,0 0 0,1 0 0,1-1 0,-1 1 0,2-1 0,0 0 0,0 0 0,1 0 0,0 0 0,1-1 0,0 0 0,1 0 0,0-1 0,11 12 0,-4-9-28,0-1-1,1 0 1,1-1 0,0-1-1,0 0 1,1-2 0,-1 1-1,2-2 1,-1-1 0,1 0 0,21 3-1,17 0-53,-1-3 0,77-2 1,-93-4-71,0-2 0,-1-1 0,1-2 0,-1-2 0,-1-2 0,1-1 0,-2-2 0,1-1 0,-2-2 0,0-1 0,-1-2 0,-1-2 0,41-32 1,-37 24 31,-1-2 1,-2-2 0,0-1 0,-3-1 0,36-51 0,-51 62 93,-1-1-1,-2 0 1,0 0 0,-2-2-1,-1 1 1,-1-1 0,-1-1-1,-1 0 1,-2 0-1,3-30 1,-7 30-14,0 0 0,-2 0 0,-1 0 0,-1 0 0,-1 0 0,-2 0-1,-1 1 1,-1 0 0,-1 0 0,-1 1 0,-2 1 0,0-1 0,-2 2 0,-1 0 0,-1 0 0,0 2 0,-2 0 0,-25-24 0,26 29-298,-1 2 0,0 0 1,-1 1-1,0 1 1,-1 1-1,-1 1 1,0 0-1,0 2 0,-1 0 1,0 1-1,-25-4 1,11 5-979,-1 1 1,-1 3 0,1 1-1,0 1 1,0 2-1,-50 8 1,-61 21-5584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7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623 100 5733,'0'0'5173,"6"-16"-3240,19-46 266,-21 42 2598,-12 19-3295,-16 20-1577,22-17 391,-63 64 168,4 2 0,-56 81 0,84-106-335,-266 319 785,288-350-934,7-9-7,1-1-1,0 1 1,0 0-1,1 0 1,-1 1-1,0-1 1,1 0-1,0 1 1,0-1-1,0 1 1,0 0-1,1 0 0,-1 0 1,1 0-1,0 0 1,-1 6-1,3-9-72,-1-1 0,0 1 0,0-1 0,1 1 0,-1-1 0,0 0 0,1 1 1,-1-1-1,0 1 0,1-1 0,-1 0 0,1 1 0,-1-1 0,1 0 0,-1 0 0,1 1 0,-1-1 0,0 0 0,1 0 0,0 0 0,-1 0 0,1 1 0,-1-1 0,1 0 0,-1 0 0,1 0 0,-1 0 0,1 0 0,0-1 0,13 1-4850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8.1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1 11467,'0'0'7815,"-43"89"-6309,35-36-642,8-6-767,6-13-97,31-15-321,27-19-1440,28-5-1250,29-26-1986,12-11-4548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8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78 2146,'-16'-11'7394,"-6"-5"-6056,12 7-844,-1 1 0,0 1 0,0 0 0,-1 0 0,-16-5 0,32 16 3083,28 32-2787,30 17-203,2-2 1,2-2-1,3-4 0,1-3 0,105 47 1,244 124-78,-320-156-226,-2 5-1,96 81 1,-193-143-278,0 0-1,1 0 1,-1 0 0,0 0-1,0 0 1,0 0 0,0 0-1,1 0 1,-1 0 0,0 1-1,0-1 1,0 0 0,0 0-1,1 0 1,-1 0 0,0 0 0,0 0-1,0 0 1,0 1 0,0-1-1,0 0 1,0 0 0,1 0-1,-1 0 1,0 0 0,0 1-1,0-1 1,0 0 0,0 0-1,0 0 1,0 0 0,0 1 0,0-1-1,0 0 1,0 0 0,0 0-1,0 0 1,0 1 0,0-1-1,0 0 1,0 0 0,0 0-1,0 1 1,0-1 0,0 0-1,0 0 1,-1 0 0,1 0 0,0 0-1,0 1 1,0-1 0,0 0-1,0 0 1,-14 0-859,-20-10-3913,13-5-1320,-2-4-2663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8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577 1 3459,'0'0'12060,"2"2"-11425,1 2-383,0-1 0,0 1 1,-1-1-1,1 1 0,-1 0 0,0 0 0,0 0 1,0 1-1,-1-1 0,1 0 0,-1 1 1,0-1-1,0 8 0,0-9-190,-1 0 0,0-1 1,0 1-1,-1-1 0,1 1 0,0-1 0,-1 1 1,0-1-1,1 1 0,-1-1 0,0 1 0,0-1 1,-1 0-1,1 1 0,0-1 0,-1 0 0,1 0 0,-1 0 1,0 0-1,0 0 0,1 0 0,-1-1 0,0 1 1,-1-1-1,1 1 0,-3 0 0,-11 5-175,0-1-1,0 0 0,0-2 1,-1 0-1,-28 3 0,-93 2-3221,102-8 2078,-92 2-3558,-17 1-1912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6:29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199 1 5990,'0'0'9956,"-19"9"-9204,10-5-605,0 1-1,1-1 1,-1 1 0,1 1-1,0 0 1,0 0-1,1 1 1,-1-1-1,2 2 1,-1-1-1,1 1 1,0 0-1,0 0 1,1 1-1,0-1 1,1 1-1,-5 14 1,-6 25 984,-11 63-1,22-89-783,1 0-1,1 1 1,1-1-1,1 1 0,3 28 1,-2-49-329,-1 1 0,1 0 1,0-1-1,0 1 0,0-1 0,1 1 1,-1-1-1,1 0 0,-1 1 1,1-1-1,0 0 0,-1 0 1,1 0-1,0 0 0,0-1 0,1 1 1,-1 0-1,0-1 0,1 0 1,-1 1-1,0-1 0,1 0 0,0 0 1,-1 0-1,1-1 0,0 1 1,-1-1-1,1 1 0,0-1 1,-1 0-1,1 0 0,0 0 0,3-1 1,7 0-7,0 0 1,-1 0-1,1-2 1,-1 0 0,0 0-1,14-6 1,-2-2-79,-1-1 0,0-1 1,-1-1-1,0-1 0,-2-1 1,29-27-1,-31 25-1241,0-1 1,-2 0 0,25-39-1,-12-1-4581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14 166 577,'-13'-1'24586,"12"5"-23479,6 6-983,0 1-1,0-1 1,1 0-1,0 0 0,1 0 1,10 11-1,20 31 140,-35-48-208,0 1-30,0-1-1,0 1 0,1-1 1,-1 0-1,1 0 1,0 0-1,6 5 1,-9-9 23,33-23-70,-27 15 35,0 1-1,-1-2 1,0 1 0,0-1-1,-1 1 1,-1-1-1,1 0 1,-1-1-1,-1 1 1,0 0 0,2-17-1,-1-11 90,-4-65-1,0 40-38,1 61 22,1 13-325,5 10 255,1 0 1,1-1-1,1 1 1,1-2-1,1 1 1,1-2-1,0 1 1,2-2-1,23 27 1,-36-45-19,-1 1 1,1-1-1,-1 1 1,1-1-1,-1 1 0,1-1 1,-1 0-1,1 1 1,-1-1-1,1 0 1,0 1-1,-1-1 1,1 0-1,-1 0 1,1 0-1,0 1 1,-1-1-1,1 0 1,0 0-1,-1 0 1,1 0-1,0 0 1,-1 0-1,1 0 1,0-1-1,-1 1 1,1 0-1,0 0 1,-1 0-1,1-1 1,-1 1-1,1 0 1,0-1-1,-1 1 1,1 0-1,-1-1 1,1 1-1,-1-1 0,1 1 1,-1-1-1,1 1 1,-1-1-1,0 1 1,1-1-1,-1 0 1,0 1-1,0-1 1,1 1-1,-1-1 1,0 0-1,0 1 1,0-1-1,1 0 1,11-37-130,-12 37 133,3-20 19,-1-1 0,0 1 0,-3-33 1,1 16-834,0 38 430,1-1-1,-1 0 1,1 1-1,-1-1 1,1 0-1,-1 1 1,1-1-1,0 1 1,-1-1-1,1 1 1,0 0 0,-1-1-1,1 1 1,0 0-1,0-1 1,0 1-1,-1 0 1,1 0-1,0 0 1,0-1-1,0 1 1,-1 0-1,1 0 1,0 0-1,0 0 1,0 1-1,-1-1 1,1 0-1,0 0 1,0 0-1,1 1 1,4-1-3526,7 0-3960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2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8616,'0'0'10613,"17"10"-9700,-15-2-857,-1 0 0,1-1 0,-1 1 0,-1 0 0,0 0 0,0-1 0,-1 10 0,0 12-77,14-17-190,-12-12 225,0 1-1,0 0 1,0-1-1,1 1 0,-1 0 1,0-1-1,0 1 1,0 0-1,0 0 1,0 0-1,-1 0 1,1 0-1,0 0 1,0 0-1,-1 0 0,1 1 1,0-1-1,-1 0 1,1 0-1,-1 0 1,1 3-1,-1 1 206,0 0 0,0 0 0,0 0 1,-1 0-1,0 0 0,0 0 0,0 0 0,-1 0 0,0-1 0,0 1 0,-2 4 0,2-6-462,0 0 0,0-1 0,0 1 0,-1-1 0,1 0 0,-1 0-1,1 0 1,-1 0 0,0 0 0,0 0 0,-4 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2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0 897,'2'3'18494,"3"10"-16782,-3 40 365,-2-29-7640,0-12-1868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9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501 171 10346,'0'0'11274,"0"-4"-10083,0 0-1004,1-1 0,-1 0 0,0 0 1,0 1-1,-1-1 0,0 0 0,0 0 0,0 1 0,0-1 0,-1 0 1,1 1-1,-1 0 0,0-1 0,-1 1 0,-5-8 0,3 6-118,-2-1 0,1 1 0,-1 0 0,1 1 0,-2 0-1,1 0 1,0 0 0,-13-5 0,10 5 6,-1 0-1,0 1 1,0 0 0,-1 1 0,1 0-1,-1 1 1,1 0 0,-1 1 0,0 0-1,0 1 1,1 0 0,-1 1 0,-15 3-1,23-3-70,1 2 0,-1-1-1,0 0 1,1 1 0,0-1-1,-1 1 1,1 0 0,0 0-1,0 0 1,1 1 0,-1-1 0,1 1-1,-1-1 1,1 1 0,0 0-1,1 0 1,-1 0 0,1 0-1,-1 0 1,0 5 0,-2 8 11,1 0 0,0 1 1,0 27-1,4 28 62,4-1 0,3 1 0,23 93-1,7 61 71,-38-226-149,2 6 42,-1 0 0,-1 1 0,1-1 0,-1 1 1,0-1-1,-1 1 0,-2 13 0,2-19-13,-1 0 0,1 0 1,0-1-1,-1 1 0,1 0 0,-1 0 0,1-1 0,-1 1 0,0-1 0,0 0 0,0 1 1,0-1-1,0 0 0,0 0 0,0 0 0,0 0 0,0 0 0,0-1 0,-1 1 0,1-1 0,0 0 1,-1 1-1,1-1 0,0 0 0,0 0 0,-1 0 0,-3-1 0,-5 1-45,0-1 0,0 1-1,0-2 1,0 1 0,0-2-1,1 1 1,-1-2 0,-18-7-1,24 8-246,0 0-1,1 0 1,-1 0 0,1 0-1,0-1 1,0 1-1,0-1 1,0 0-1,1-1 1,0 1 0,0 0-1,0-1 1,0 0-1,1 0 1,-1 0 0,1 0-1,0 0 1,1 0-1,-1 0 1,0-9-1,1 5-1439,0 0-1,1 0 1,0 0-1,0 0 0,2-13 1,9-7-5315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20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5 801,'0'0'20019,"-10"-5"-19251,10 12-543,4 1-225,-2 3-257,-2 6-2145,0 1-2851,0 9-4420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2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60 3812,'0'0'15038,"-2"6"-13842,1 5-925,-1-1 0,2 1 0,-1 0 0,1-1 0,1 1 0,0 0 0,0-1 0,1 1 0,4 10 0,-5-16-209,0 1-1,1 0 1,0-1-1,0 1 1,1-1-1,-1 0 1,1 0-1,0 0 0,1 0 1,-1 0-1,1-1 1,0 1-1,0-1 1,0 0-1,1 0 1,-1-1-1,1 1 0,0-1 1,6 3-1,-10-5-67,1 0-1,0-1 0,-1 1 0,1-1 0,0 1 0,0-1 1,-1 1-1,1-1 0,0 0 0,0 0 0,0 0 0,0 0 1,-1 0-1,1 0 0,0-1 0,0 1 0,-1-1 0,1 1 1,0-1-1,0 0 0,-1 1 0,1-1 0,-1 0 0,1 0 1,-1 0-1,1 0 0,-1 0 0,1-1 0,-1 1 0,0 0 1,0-1-1,0 1 0,0-1 0,0 1 0,0-1 0,0 1 1,0-1-1,0 0 0,-1 1 0,1-1 0,-1 0 1,1 0-1,-1-3 0,3-11-110,-2 1-1,0-1 1,0 0 0,-3-20 0,1 9-203,-2-3 274,3 29 55,0 0 0,0 0 0,-1 0 0,1 0 0,0 0 0,0 0 1,-1 0-1,1 0 0,0 0 0,-1 0 0,1 0 0,-1 0 0,0 0 0,1 1 0,-1-1 0,0 0 0,1 0 0,-1 0 0,0 1 0,0-1 1,1 1-1,-1-1 0,0 0 0,0 1 0,0-1 0,0 1 0,-1-1 0,4 18-30,3-7 27,1 0 1,-1 0 0,2 0 0,-1-1-1,1 0 1,1 0 0,10 9-1,-14-14-10,0-1-1,0 1 1,0-1-1,0 0 1,0 0-1,0 0 1,1-1-1,0 0 1,-1 0-1,1 0 1,0 0-1,0-1 1,0 1-1,0-1 1,0-1-1,0 1 1,0-1-1,10 0 1,-12-1 12,-1 0 0,0 0 0,1-1 0,-1 1 0,0-1 0,0 1 1,0-1-1,0 0 0,0 0 0,0 1 0,0-2 0,-1 1 0,1 0 0,-1 0 1,1 0-1,-1-1 0,0 1 0,0 0 0,0-1 0,1-3 0,12-54 195,-13 57-482,0-6 460,0 0 0,0-1 0,-1 1-1,-1-17 1,1 24-432,0 0-1,-1 0 1,0 0 0,1 0-1,-1 0 1,0 0-1,0 1 1,1-1-1,-2 0 1,1 0 0,-2-2-1,1 3-450,1 0-1,0 0 1,0 0-1,-1 0 1,1 0 0,-1 0-1,1 1 1,-1-1-1,1 1 1,-1-1-1,0 1 1,1-1 0,-1 1-1,1 0 1,-1 0-1,-2 0 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2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2370,'0'0'15781,"31"-3"-14970,-29 2-805,1 0 1,-1 0-1,1 0 1,-1 0-1,1 0 1,0 1-1,0 0 1,-1-1-1,1 1 0,0 0 1,0 0-1,-1 0 1,1 1-1,0-1 1,0 1-1,2 0 1,-3 1 12,-1 0 0,0 0 0,0 0-1,1 0 1,-1 0 0,-1 0 0,1 0 0,0 0 0,0 0 0,-1 0 0,1 0 0,-1 1 0,0-1 0,1 0 0,-1 0 0,0 0 0,0 1 0,-1 3 0,1-1-21,0-1 0,-1 1 0,1 0 0,-1-1 0,0 1 0,0-1 0,0 1 0,0-1 1,-1 0-1,0 0 0,0 1 0,0-1 0,-4 5 0,5-8-153,43-1-3662,-40 0 3855,0 0 1,0 0-1,0 0 0,0 0 0,0 0 0,0 0 1,0 0-1,0 1 0,0-1 0,0 1 0,-1-1 1,1 1-1,0 0 0,0 0 0,0 0 0,-1 0 0,1 0 1,0 0-1,-1 0 0,1 0 0,-1 1 0,0-1 1,3 3-1,-4-1 105,1 0 1,0 0-1,-1 0 1,1 0 0,-1 0-1,0 1 1,0-1-1,0 0 1,-1 0 0,1 0-1,-1 0 1,1 0-1,-1 0 1,0 0-1,-2 4 1,-10 23 453,10-25-3622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2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4933,'0'0'15887,"9"39"-15439,-5-22-320,0-2-128,-2-1-160,0-4-1185,1 0-1986,-1-3-1250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2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4548,'0'0'17649,"17"76"-17649,-14-59 0,1-3-897,0 1-2722,-2-3-2819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23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83 4164,'0'0'10554,"0"0"-10477,0 0 0,0-1 0,-1 1 0,1 0 0,0 0 0,0 0 0,0 0 0,-1 0 0,1 0 0,0-1 0,0 1 0,0 0 0,0 0 0,-1 0 0,1-1 0,0 1 0,0 0 0,0 0 0,0 0 0,0-1 0,0 1 0,0 0 0,0 0 1,0-1-1,0 1 0,-1 0 0,1 0 0,0 0 0,0-1 0,0 1 0,0 0 0,1 0 0,-1-1 0,0 1 0,0 0 0,0 0 0,0-1 0,0 1 0,0 0 0,0 0 0,1-1 0,1-4 16,1 0 0,-1 1 0,1-1 0,1 1 0,-1-1 1,1 1-1,-1 0 0,1 0 0,0 1 0,1-1 0,-1 1 0,1 0 0,-1 0 0,1 0 0,0 1 1,0-1-1,0 1 0,0 0 0,1 1 0,-1 0 0,0-1 0,1 1 0,-1 1 0,10-1 1,-13 2-62,-1 0 0,1-1 0,0 1 0,-1 0 0,1 0 0,-1 0 1,1 0-1,-1 0 0,1 0 0,-1 1 0,0-1 0,1 0 1,-1 1-1,0-1 0,0 1 0,0-1 0,0 1 0,0 0 1,-1-1-1,1 1 0,0 0 0,-1-1 0,1 1 0,-1 0 0,0 0 1,1 3-1,3 52 402,-4-56-434,1 23 118,-1 30-27,0-51-44,0 0 0,-1-1 0,1 1 0,-1 0 0,0 0 0,1 0 0,-1 0-1,-1-1 1,1 1 0,0-1 0,-1 1 0,1-1 0,-1 1 0,-3 3 0,8-27 882,3 11-1142,-1 0 0,1 1 0,0-1 0,1 2 1,0-1-1,1 1 0,0 0 0,0 0 0,16-11 0,51-27-9285,-46 31-1980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7:5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20 113 5477,'0'0'14467,"-4"-2"-13404,3 2-975,1-1 1,0 1-1,-1 0 1,1-1 0,0 1-1,-1 0 1,1 0-1,-1-1 1,1 1 0,-1 0-1,1 0 1,-1 0 0,1-1-1,-1 1 1,1 0-1,-1 0 1,1 0 0,-1 0-1,1 0 1,-1 0-1,1 0 1,-1 0 0,1 0-1,-1 0 1,1 0 0,-1 0-1,1 1 1,-1-1-1,1 0 1,-1 0 0,0 1-1,10 24 1091,9 14-269,-13-25-795,0 0 0,2 0 0,-1 0 0,2-1 0,0 0 0,0-1 0,1 0 1,1 0-1,18 17 0,-27-28-121,0 0 1,1 0 0,-1 0-1,0 0 1,1 0 0,-1 0-1,1 0 1,-1-1 0,1 1-1,0-1 1,-1 1 0,1-1-1,-1 1 1,1-1 0,0 0 0,0 0-1,-1 0 1,1 0 0,2 0-1,-3-1 3,0 0-1,0 1 0,1-1 0,-1 0 1,0 0-1,-1 0 0,1 1 1,0-1-1,0 0 0,0 0 0,0 0 1,-1 0-1,1-1 0,-1 1 1,1 0-1,0 0 0,-1 0 0,0 0 1,1-3-1,1-7-19,0-1 1,-1 0-1,-1 1 0,-1-19 1,1 15-15,-2-85-294,3 106 225,1 0 1,1 0 0,-1 0 0,1 0-1,0-1 1,0 1 0,1-1-1,0 0 1,0 0 0,0 0 0,0-1-1,9 8 1,-10-9 106,0 0 0,0-1 0,0 1 0,1-1 0,-1 0 0,1 0 0,-1 0 0,1 0 0,0-1 0,-1 1 0,1-1 0,0 0 0,0 0 0,0-1 0,0 1 0,0-1 0,0 0 0,0 0 0,0 0 0,0 0-1,0-1 1,0 0 0,5-1 0,-6 0-1,0 0 1,0-1-1,0 1 0,0 0 0,-1-1 0,1 0 0,-1 0 0,0 0 0,0 0 0,0 0 0,0 0 0,-1 0 0,1-1 0,-1 1 1,0-1-1,0 1 0,0-1 0,0 1 0,-1-1 0,1-5 0,1-5 56,-1-1 1,-1 1-1,0 0 0,-3-15 0,3 25-82,-1-1 0,-1 1-1,1-1 1,-1 1 0,1 0-1,-1 0 1,0 0 0,-1 0-1,-4-7 1,-10-4-2876,15 31-8445,2 5 5883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7:54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12 641,'0'0'17648,"6"-12"-14445,-3 12-2018,1 0-576,2 7-193,1 8-191,-3 1-225,0 2-161,-4 4-2561,4 0-2627,-4 5-4516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7:54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72 3299,'0'0'16581,"0"0"-16530,0 0-1,0-1 1,0 1-1,0 0 1,0 0-1,0 0 1,0 0-1,0 0 1,0 0-1,0-1 1,0 1-1,0 0 1,0 0-1,-1 0 1,1 0-1,0 0 1,0 0-1,0 0 1,0 0-1,0-1 1,0 1-1,0 0 1,0 0-1,-1 0 1,1 0-1,0 0 1,0 0-1,0 0 1,0 0-1,0 0 1,0 0-1,0 0 1,-1 0-1,1 0 1,0 0 0,0 0-1,0 0 1,0 0-1,0 0 1,0 0-1,-1 0 1,1 0-1,0 0 1,0 0-1,0 0 1,0 0-1,0 0 1,0 0-1,0 0 1,-1 1-1,1-1 1,0 0-1,0 0 1,0 0-1,0 0 1,0 0-1,0 0 1,0 0-1,0 0 1,0 0-1,0 1 1,0-1-1,-1 0 1,1 0-1,0 7 126,0 3 128,0 1 0,0-1 0,1 0 0,1 1-1,4 17 1,-5-25-294,0-1 1,0 0-1,0 1 0,1-1 0,-1 0 0,0 0 0,1 0 0,0 0 0,-1 0 0,1 0 0,0 0 0,0 0 0,0-1 0,0 1 0,1-1 0,-1 0 0,0 1 0,0-1 0,1 0 0,-1 0 0,1 0 0,-1-1 0,1 1 0,-1-1 0,1 1 0,0-1 0,-1 0 0,6 0 0,-8-1-19,1 1 0,0-1 0,0 1-1,0-1 1,0 1 0,-1-1 0,1 0-1,0 1 1,0-1 0,-1 0 0,1 1 0,-1-1-1,1 0 1,-1 0 0,1 0 0,-1 0-1,1 0 1,-1 0 0,0 1 0,1-1-1,-1 0 1,0 0 0,0 0 0,0 0-1,0 0 1,0 0 0,0-2 0,2-32-223,-2 33 194,2-30-321,-1 22 244,-1 0-1,1 0 1,-2 0-1,1 0 1,-4-16-1,0 19 170,2 12-109,2 14-61,3-10 126,0-1 0,1-1 1,-1 1-1,2-1 0,-1 1 1,1-1-1,0 0 0,11 11 1,-12-15-14,-1 1 0,1-1 0,0 1 1,1-1-1,-1-1 0,0 1 0,1-1 0,0 1 0,0-1 1,-1 0-1,1-1 0,0 1 0,0-1 0,1 0 1,9 0-1,-13-47 569,-7-13-4,2 30-2856,2 1-7585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7:5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7399,'0'0'9759,"2"-7"-9226,-1 4-484,12-31 583,-12 33-583,0 0-1,-1 0 0,1 0 0,0 0 1,-1 0-1,1 0 0,0 0 1,0 0-1,0 0 0,0 0 0,0 1 1,0-1-1,0 0 0,0 1 0,0-1 1,0 1-1,0-1 0,0 1 0,1-1 1,-1 1-1,0 0 0,0 0 0,0 0 1,1 0-1,-1 0 0,0 0 1,0 0-1,1 0 0,-1 0 0,0 0 1,0 0-1,0 1 0,0-1 0,2 1 1,-1 1 7,-1-1 1,1 0 0,-1 1-1,1-1 1,-1 1 0,0-1-1,1 1 1,-1 0 0,0-1-1,0 1 1,0 0-1,-1 0 1,1 0 0,0 0-1,-1 0 1,1 0 0,-1 0-1,0 0 1,1 0 0,-1 3-1,0 52 283,-1-39-154,2-3 69,2-21-18,9-17-405,-8 18-185,0 0 1,1 1-1,-1-1 1,1 1-1,0 0 1,10-6-1,-12 9-645,1-1 0,-1 1 0,0-1 0,1 1-1,-1 0 1,1 0 0,-1 1 0,5-1 0,8 0-9053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29.9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8872,'0'0'15055,"39"-2"-14062,-2 2-609,7 0-256,3 0-32,5 0-96,2 0-1377,0 0-801,2 2-1986,2 7-1794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7:5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51 3107,'0'0'16004,"-3"0"-14199,2 0-1744,0 0 1,0 0-1,0 0 1,0 0-1,1 0 1,-1 0-1,0 1 1,0-1-1,1 0 1,-1 1-1,0-1 1,0 0-1,1 1 1,-1-1-1,0 1 1,1-1-1,-1 1 1,0 0-1,1-1 1,-1 1-1,1-1 1,-1 1-1,1 0 1,0-1-1,-1 1 1,1 0-1,-1 0 1,1-1-1,0 1 1,0 0-1,0 0 1,-1 1-1,3 38 892,2-25-642,0-1 1,1-1-1,11 25 1,-13-32-255,1 0 0,0-1 0,0 0 0,0 0-1,0 0 1,1-1 0,0 0 0,0 1 0,9 4 0,-12-7-75,1 0 0,0 0 0,1-1 0,-1 0 0,0 0 0,0 0 0,0 0 0,1 0 1,-1 0-1,1-1 0,-1 0 0,0 1 0,1-1 0,-1-1 0,1 1 0,-1 0 0,0-1 0,1 0 0,-1 0 0,4-1 0,-5 1-8,0-1 0,0 0 0,0 1-1,0-1 1,0 0 0,0 0 0,0 0 0,0 0 0,-1 0-1,1-1 1,-1 1 0,0 0 0,0-1 0,1 1 0,-2-1 0,1 0-1,0 1 1,0-1 0,-1 1 0,1-6 0,1-63-425,-2 54 127,0 13 307,1 1-1,-1 0 1,0-1-1,-1 1 1,1 0-1,0 0 0,-1-1 1,0 1-1,0 0 1,0 0-1,0 0 1,0 0-1,0 0 1,-1 0-1,0 0 1,1 0-1,-1 1 1,0-1-1,-1 1 1,1-1-1,0 1 1,-1 0-1,1 0 1,-5-3-1,17 40-291,-3-24 335,0 0 0,0 0 0,1-1 0,0 0 0,11 10 0,-15-16-24,0 0-1,0-1 1,0 0-1,1 0 1,-1 0-1,1 0 1,0-1 0,0 0-1,0 0 1,0 0-1,0 0 1,0-1-1,0 0 1,1 0 0,6 0-1,-11-1 6,0 0-1,0-1 1,0 1-1,0-1 1,0 1-1,0-1 1,0 1-1,0-1 1,0 0-1,-1 1 1,1-1-1,0 0 1,0 0-1,-1 0 1,1 1-1,0-1 1,-1 0-1,1 0 1,-1 0-1,1 0 1,-1 0-1,0 0 1,1 0-1,-1 0 1,0 0-1,0 0 1,0 0-1,1 0 1,-1 0-1,0-1 1,-1 0-1,1-46 297,0 35-253,-4-33 700,1 22-2963,2 1-8779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7:5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43 2626,'0'0'8339,"-1"0"-8043,1 0 0,-1 0 0,1 0 0,0 0 0,-6-4 4144,6 4-4144,0 0 0,0-1 0,0 1 0,-1-1 0,1 1 0,0-1 0,1-1-273,-1 0 0,1 1 0,0-1 0,0 0 0,0 0 0,0 1 0,0-1 0,1 1 0,-1-1 0,1 1 0,-1-1 0,1 1 0,-1 0 0,1 0 0,-1 0 0,1 0 0,0 0 0,0 0 0,0 0 0,-1 0 0,1 1 0,0-1 0,4 0 0,48-3 112,-51 4-96,-3 0-5,1 1 0,-1-1 1,1 0-1,0 1 0,-1-1 1,1 1-1,-1 0 0,1-1 1,-1 1-1,1-1 0,-1 1 1,0 0-1,1-1 0,-1 1 1,0 0-1,0-1 0,1 1 1,-1 0-1,0-1 0,0 1 1,0 0-1,0 0 0,0-1 1,0 1-1,0 0 0,0 0 1,0 0-1,0 30 407,0-24-258,0-4-169,0 0 0,0 0-1,-1 0 1,1 0 0,-1 0 0,1 0 0,-1-1-1,0 1 1,0 0 0,0 0 0,0-1 0,-1 1-1,1 0 1,-1-1 0,1 1 0,-1-1 0,0 0-1,0 0 1,0 0 0,0 0 0,-1 0 0,1 0-1,-5 3 1,6-5-121,46 0-1724,-45 1 1908,1 1-1,-1-1 0,0 1 0,1-1 1,-1 0-1,0 1 0,0-1 0,0 1 1,0-1-1,0 1 0,-1-1 0,1 0 1,0 1-1,-1-1 0,1 0 0,-1 1 1,1-1-1,-1 0 0,1 1 1,-2 0-1,-1 0-195,1 0 0,-1 0-1,0 0 1,0 0 0,0-1 0,0 1 0,0-1 0,-6 2 0,-14 2-4637,18-4 2870,-14 4-6794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7:58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11 113 769,'-11'-12'20328,"13"21"-20214,1 0 0,0-1 0,1 1 0,0-1-1,0 0 1,0 0 0,1-1 0,0 1 0,12 12 0,-7-8-41,2 5 67,1-1 0,25 24 0,-33-36-140,-1 0-1,1-1 1,-1 1-1,1-1 0,0 0 1,0 0-1,0-1 0,1 0 1,-1 1-1,1-2 1,-1 1-1,1-1 0,-1 0 1,10 1-1,-12-44 103,-3 28-82,1 1-43,-1 0-1,0 0 0,-1 1 1,0-1-1,-1 1 0,-1-1 0,0 1 1,0-1-1,-1 1 0,-6-13 0,9 24 24,1 1-154,1 4 104,0 0 1,0 1 0,0-1 0,1 0 0,0 0-1,-1 0 1,1 0 0,1-1 0,-1 1 0,0 0 0,1-1-1,4 6 1,42 40 289,-43-43-257,-1-1 36,1-1 0,0 1 0,-1-1 0,2 0 1,-1-1-1,0 0 0,8 3 0,-13-5-13,1 0 1,-1-1-1,1 1 1,-1-1 0,1 1-1,-1-1 1,1 0-1,-1 0 1,1 0-1,-1 0 1,1 0-1,0 0 1,-1 0-1,1 0 1,-1 0 0,1-1-1,-1 1 1,1-1-1,-1 1 1,1-1-1,-1 0 1,1 0-1,-1 1 1,0-1 0,1 0-1,-1 0 1,0 0-1,0 0 1,0-1-1,0 1 1,0 0-1,0 0 1,0-1 0,0 1-1,0 0 1,1-3-1,3-14 35,0 0-1,-2 0 1,0 0-1,0-1 0,-2 1 1,0 0-1,-3-29 1,1 6-696,-3 21-1690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02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2498,'0'-2'16174,"0"-21"-9537,0 22-6589,0 0-48,0 1 75,11-26-358,-7 22 249,0 0 0,0 1 1,1-1-1,-1 1 0,1 0 0,0 0 0,7-3 1,-12 5 16,1 1 1,0 0-1,-1 0 1,1-1-1,0 1 1,0 0-1,-1 0 1,1 0-1,0 0 0,0 0 1,-1 0-1,1 0 1,0 0-1,0 0 1,-1 1-1,1-1 1,0 0-1,-1 0 1,1 1-1,0-1 1,-1 0-1,1 1 1,1 0-1,-2 0 35,1 0-1,0 1 0,0-1 1,0 1-1,-1-1 0,1 0 1,-1 1-1,1-1 0,-1 1 1,1 0-1,-1-1 0,0 1 0,0-1 1,0 1-1,0 3 0,0 0-4,-1 0-1,1 0 0,-1 1 0,0-1 0,-1 0 0,1 0 1,-1 0-1,0 0 0,0-1 0,-1 1 0,0 0 0,1-1 1,-1 0-1,-1 1 0,1-1 0,-1 0 0,-7 6 0,11-10-44,22-1-833,-13-1 540,0-1 0,0 0 0,-1 0 0,0-1 0,1 0 0,-2-1-1,1 0 1,9-7 0,7-10-5988,-7-1-5545,-12 14 8874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0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4965,'0'0'13933,"2"9"-12972,-2 6-257,0 2-319,0 2-33,0-6-256,0-1-96,0-2 0,0-3-384,0 0-737,0 0-1249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0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1409,'0'0'16496,"28"27"-15920,-22-15-447,0-4-129,-3 1-193,-1 3-1440,-2-2-4197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12684,'0'0'5862,"-11"7"-5862,5-4-1602,-3 16-1665,-6 3-3748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1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3171,'0'0'11211,"1"0"-11275,3 0-769,0 0-961,0 0-1121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4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2434,'3'-1'18331,"14"0"-18228,11 11 88,0 1 1,-1 1-1,35 21 1,13 6 19,-45-25-338,1-2 0,0-1 0,45 9 1,-65-16-416,-7 0-2017,-26 9-13628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3427,'0'0'9487,"0"-8"-6913,0 8-2522,0 1 1,0-1-1,0 0 0,0 0 0,0 0 0,0 0 1,0 0-1,0 0 0,0 0 0,0 0 1,0 0-1,1 0 0,-1 0 0,0 1 0,0-1 1,0 0-1,0 0 0,0 0 0,0 0 1,0 0-1,0 0 0,1 0 0,-1 0 1,0 0-1,0 0 0,0 0 0,0 0 0,0 0 1,0 0-1,0 0 0,1 0 0,-1 0 1,0 0-1,0 0 0,0-1 0,0 1 0,0 0 1,0 0-1,0 0 0,0 0 0,1 0 1,-1 0-1,0 0 0,0 0 0,0 0 1,0 0-1,0 0 0,0-1 0,0 1 0,0 0 1,0 0-1,263 382 2884,-262-380-3017,1 1 1,0 0-1,-1 0 1,1-1-1,0 1 1,1-1-1,-1 0 1,0 1-1,0-1 1,1 0-1,3 2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30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0 6694,'0'0'16320,"-8"9"-15237,-3 7-637,1-1 0,0 2 0,1-1 0,1 1 0,1 0 0,0 1 0,-7 30-1,6-14 2,2 0 0,1 0 0,0 59 0,5-90-476,0 1 0,0-1 0,0 0 0,1 0 0,-1 1 0,1-1 0,0 0 0,-1 0 0,2 0 0,-1 0 0,0 0 0,0 0 0,1 0 0,0 0 0,0 0 0,-1-1 0,1 1 0,1-1 0,-1 1 0,0-1 0,1 0 0,-1 0 0,1 0 0,0 0 0,-1 0-1,1-1 1,0 1 0,0-1 0,0 0 0,5 1 0,6 2-1181,1-2-1,-1 0 0,1-1 1,0-1-1,21-1 0,-21 0-592,47-2-6023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0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5797,'0'0'5782,"15"-25"-1671,-11 22-4050,0 1 0,0 0 0,0 0 0,0 1 0,0-1 0,1 1 1,-1 0-1,0 0 0,1 0 0,-1 1 0,1 0 0,-1-1 0,1 1 1,-1 1-1,1-1 0,-1 1 0,1 0 0,8 3 0,-10-3-2,-1 1 0,1 0 0,0-1 0,0 1 0,-1 1 0,1-1 0,-1 0 0,0 1 0,1-1 0,-1 1 0,0 0 0,-1 0 0,1-1 0,0 1 0,-1 0 0,0 1 0,1-1 0,-1 0 0,-1 0 0,1 0 0,0 1 0,-1-1 0,1 0 0,-1 1 0,-1 5 0,1-4-8,-1 0-1,-1 0 0,1 0 0,-1 0 1,0 0-1,0 0 0,0 0 1,-1-1-1,1 1 0,-5 4 0,5-6-34,1-1-1,-1 1 0,0 0 0,0-1 1,-1 0-1,1 1 0,0-1 0,-1 0 1,1 0-1,-1 0 0,0-1 0,0 1 1,1-1-1,-1 1 0,0-1 0,0 0 1,-6 1-1,8-1 22,1 0 945,0-4-1050,1-1 118,-1 1-1,1-1 0,-1 1 1,1 0-1,0-1 0,0 1 1,1 0-1,-1 0 1,1 0-1,-1 0 0,1 0 1,0 0-1,0 0 0,0 1 1,1-1-1,-1 1 0,1 0 1,-1-1-1,1 1 0,0 0 1,4-2-1,33-12-1235,1 10-6178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0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3780,'0'0'11007,"15"27"-7051,-10-7-3649,2 8-351,-2-20-4001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0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05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96,'91'-58'3176,"-56"30"8037,-34 27-11071,0 0 0,-1 1 0,1-1 0,0 0-1,0 0 1,0 0 0,0 1 0,0-1 0,0 0-1,0 1 1,0-1 0,0 1 0,0-1 0,0 1-1,0-1 1,0 1 0,0 0 0,0 0 0,1-1-1,-1 1 1,0 0 0,0 0 0,0 0 0,0 0-1,0 0 1,1 1 0,-1-1 0,0 0 0,0 1-1,0-1 1,0 0 0,2 2 0,-2-2-92,-1 1 0,1 0 0,0 0 0,0 0 0,0 0 0,-1 0-1,1 0 1,0 0 0,-1 0 0,1 0 0,-1 0 0,1 0 0,-1 0 0,1 1 0,-1-1 0,0 0 0,0 0 0,0 0 0,0 1 0,0-1 0,0 2 0,0 34 628,-1-26-138,1-11-337,4 1-204,0-1 1,0-1 0,0 1-1,-1 0 1,1-1 0,0 0-1,0 0 1,-1 0 0,1 0-1,-1-1 1,1 1 0,-1-1-1,0 0 1,4-2 0,25-11-4939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8072,'0'0'4324,"2"0"-5413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06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68 5189,'0'0'8536,"-2"-38"-7020,3 36-1465,0 0 0,-1 1 0,1-1 1,0 0-1,0 1 0,0-1 0,0 1 0,0-1 0,0 1 0,0 0 0,1 0 0,-1-1 0,1 1 1,-1 0-1,1 0 0,-1 0 0,1 0 0,-1 1 0,1-1 0,0 0 0,-1 1 0,1-1 1,0 1-1,0-1 0,-1 1 0,1 0 0,0 0 0,0 0 0,0 0 0,-1 0 0,1 0 0,0 0 1,0 1-1,-1-1 0,1 0 0,0 1 0,0 0 0,1 0 0,1 1 34,0 1-1,-1-1 1,1 1 0,0-1-1,-1 1 1,0 0-1,0 1 1,0-1-1,0 0 1,0 1 0,-1 0-1,1-1 1,-1 1-1,2 4 1,0 5 76,0 0-1,-1 0 1,-1 0 0,0 0 0,0 1-1,-2-1 1,0 19 0,0-25-27,-1-7-119,0 1 0,1 0 0,-1-1 0,0 1 0,0-1 0,0 1 0,0-1 0,0 1 0,1-1 0,-1 1 0,0-1 0,0 0 0,0 0 0,0 1 0,0-1 0,0 0 0,0 0 0,0 0 0,0 0 0,0 0 0,0 0 0,0-1 0,0 1 1,0 0-1,0 0 0,-1-1 0,1 0-16,1 0 1,-1 1 0,1-1 0,0 0 0,-1 0 0,1 0 0,0 0 0,0 0-1,-1 0 1,1 0 0,0 1 0,0-1 0,0 0 0,0 0 0,0 0 0,0 0-1,1 0 1,-1 0 0,0 0 0,0 0 0,1 1 0,-1-1 0,1 0 0,-1 0-1,0 0 1,1 1 0,-1-1 0,1 0 0,0 0 0,1 0 0,19-22 14,-20 22-19,42-29 486,-22 21-2764,-6 5-3342,2 3-4869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0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1986,'0'0'13036,"2"24"-11498,-2-9-738,2 2-351,-1-2-289,1-1-160,2-1 0,-2-3-320,6 1-1090,-5-6-1344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0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4 609,'0'0'12732,"19"-2"-7370,20 0-4922,-36 2-449,-1 1 0,0-1 0,0 0-1,0 1 1,0-1 0,1 1-1,-1 0 1,0-1 0,0 1-1,0 0 1,0 0 0,0 1-1,-1-1 1,1 0 0,2 3 0,17 8 291,-17-11-311,0-1 0,0 1 1,-1-1-1,1 0 0,0 0 0,0 0 1,6-2-1,-6 2 37,-1-1 0,0 1-1,1-1 1,-1 1 0,0 0 0,1 1-1,-1-1 1,7 2 0,-9-1 24,0 1 0,-1-1 0,1 1-1,0-1 1,-1 1 0,1-1 0,-1 1 0,1-1 0,-1 1 0,0-1 0,1 1 0,-1 0 0,0-1 0,0 1 0,0 0-1,-1-1 1,1 1 0,0-1 0,-1 3 0,-7 33 1129,4-30-1148,1-1 0,-2 0 0,1 0 0,0 0 0,-1-1 0,0 1 0,-1-1 0,1 0 0,-1-1 1,0 1-1,-9 4 0,12-7-783,-1-1 0,0 1 1,1-1-1,-1 1 0,0-1 1,0 0-1,-8 0 0,-1 0-5177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0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3363,'0'0'14424,"10"-27"-13772,-8 25-608,0 0 0,0 1-1,0-1 1,0 0 0,1 1 0,-1-1 0,1 1 0,-1 0 0,1 0 0,-1 0 0,1 0 0,0 0 0,0 1-1,-1-1 1,1 1 0,0-1 0,5 1 0,-7 1-4,1-1-1,-1 1 0,0-1 1,1 1-1,-1 0 1,0 0-1,1-1 1,-1 1-1,0 0 1,0 0-1,0 0 1,0 0-1,0 0 1,0 1-1,0-1 1,0 0-1,0 0 0,0 1 1,-1-1-1,1 0 1,-1 1-1,1-1 1,-1 1-1,1-1 1,-1 0-1,0 1 1,1-1-1,-1 1 1,0-1-1,0 1 0,0-1 1,-1 4-1,1 0 59,-4 57 421,3-60-505,1 1 0,-1 0 0,0-1 0,0 1 0,0 0 0,0-1 0,0 1 0,0-1 0,-1 0 0,1 1 0,-1-1 0,1 0 0,-1 0 0,0 0 0,0 0 0,0 0 0,0 0 0,0-1 0,-5 3 0,6-4 200,6-1-326,0-1 1,-1-1 0,1 1-1,-1-1 1,0 0 0,1 0-1,-2 0 1,1 0-1,0-1 1,-1 1 0,1-1-1,-1 0 1,5-9 0,3 0-2665,-4 5 992,24-33-13734,-28 36 15513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0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3651,'5'-12'18183,"-2"15"-19035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30.6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263 1 5157,'0'0'20627,"-11"12"-19682,-18 24-96,2 2-1,-35 63 0,-46 105-107,103-196-824,-2 3-420,-4 6-675,8-7-8202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09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1441,'0'0'14665,"15"35"-11563,-15-35-3084,1 1 0,-1 0 0,1 0 0,-1 0 0,1 0 0,-1-1 0,1 1 0,-1 0 0,1 0 0,0-1 0,0 1 0,-1-1 0,1 1 0,0 0 0,0-1 0,0 1 0,-1-1 0,1 0 0,0 1 0,0-1 0,0 0 0,0 0 1,0 1-1,0-1 0,0 0 0,0 0 0,0 0 0,0 0 0,0 0 0,0 0 0,0 0 0,-1-1 0,1 1 0,0 0 0,0 0 0,0-1 0,0 1 0,0-1 0,0 1 0,0 0 0,-1-1 0,1 0 0,1 0 0,0-2-209,0 1-1,-1 0 0,1-1 1,-1 1-1,1-1 1,-1 0-1,0 1 0,0-1 1,0 0-1,-1 0 0,1 0 1,0-5-1,2-14-1395,3 33 4296,7 15-2502,-2-9-159,4 6-1078,-9-6-3486,-5-1-2611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44 1185,'0'0'6881,"-12"-5"2070,10 3-7860,2 0-1043,1 1 1,-1-1 0,0 0-1,0 0 1,1 1 0,-1-1-1,1 1 1,-1-1-1,1 0 1,0 1 0,-1-1-1,1 1 1,0-1-1,0 1 1,0 0 0,0-1-1,1 1 1,-1 0 0,0 0-1,0 0 1,3-2-1,-3 3-13,0 0-1,-1-1 1,1 1-1,0 0 1,0-1-1,0 1 1,0 0-1,0 0 1,0 0-1,0 0 1,0 0-1,0 0 1,0 0-1,0 0 1,0 1 0,0-1-1,0 0 1,0 0-1,0 1 1,0-1-1,0 1 1,0-1-1,0 1 1,0-1-1,-1 1 1,1 0-1,0-1 1,0 1-1,-1 0 1,1-1-1,0 1 1,-1 0-1,1 0 1,-1 0-1,1 0 1,-1 0-1,1 1 1,2 4 8,-1 1 1,0-1 0,0 1 0,-1-1 0,0 1-1,0 0 1,0-1 0,-1 1 0,0 0-1,0 0 1,-1-1 0,0 1 0,0 0 0,-1-1-1,0 1 1,0-1 0,0 0 0,-1 1-1,1-1 1,-2 0 0,1-1 0,-1 1 0,0 0-1,-8 8 1,5-9-36,6-10-62,9-13 41,29-10-1021,-10 9-5293,-17 10 556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1 512,'0'0'16048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0 384,'0'0'12775,"13"19"-9823,-6-1-2232,-6-14-580,0 1 1,0-1-1,0 0 0,1 1 1,-1-1-1,1 0 1,0 0-1,1 0 0,-1 0 1,1 0-1,0-1 1,0 1-1,0-1 0,0 0 1,0 1-1,1-2 1,-1 1-1,1 0 0,0-1 1,0 1-1,0-1 1,0 0-1,6 1 0,-4-1-75,1 0-1,0 1 0,-1 0 0,0 0 1,1 0-1,-1 1 0,-1 0 0,8 5 0,-10-6 58,-1-1 0,0 1 0,1 0 0,-1-1-1,0 1 1,0 0 0,-1 0 0,1 1 0,-1-1 0,1 0-1,-1 0 1,0 1 0,0-1 0,-1 1 0,1-1-1,-1 1 1,1 5 0,-1-7-104,0-1 1,0 1-1,0-1 0,0 1 1,0-1-1,0 1 0,-1-1 1,1 0-1,0 1 0,-1-1 1,1 1-1,-1-1 0,0 0 1,1 1-1,-1-1 1,0 0-1,0 1 0,0-1 1,0 0-1,0 0 0,0 0 1,0 0-1,0 0 0,-3 1 1,-14 3-2112,-6-6-4419,4-1-81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2242,'0'0'6214,"86"-107"-7687,-74 85-5350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5413,'0'0'5317,"0"-4"-5125,0 3-288,0-1-448,0-1-609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7335,'0'0'4356,"4"0"-4580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9641,'0'0'8499,"3"0"-6643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36 3363,'0'0'11889,"0"0"-11832,0 1 0,-1-1 0,1 0 0,0 1 0,0-1 0,0 0 0,0 0 0,0 1 0,0-1 0,0 0 0,0 1 0,0-1 0,0 0 0,0 1 0,0-1 0,0 0 1,0 1-1,0-1 0,1 0 0,-1 1 0,0-1 0,0 0 0,0 1 0,0-1 0,1 0 0,-1 0 0,0 1 0,0-1 0,0 0 0,1 0 0,-1 1 0,0-1 0,0 0 0,1 0 0,6 3 183,0-1-1,1 0 0,-1-1 0,0 0 0,1 0 1,-1-1-1,1 0 0,-1 0 0,13-2 0,6 1 49,-9 0-99,-1-1-1,0-1 1,0-1-1,0 0 1,22-8 0,21-6-1591,1 9-7334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1730,'0'0'14509,"76"0"-13452,-44 4-64,3-1-480,-1-1-289,2-1-224,-6 1 0,-3 5-128,-5 3-865,-1 7-1313,1 3-2050,-3 4-833,-6 6 1313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30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13004,'0'0'13005,"45"13"-11756,-5 7-993,1 1-192,5-1-64,5 1-192,-1-5-1153,2-1-1186,-3 2-2498,-3-8-3170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1 536 609,'0'0'11781,"1"-10"-10008,4-15-1072,1 0 0,1 1 0,2 0 1,0 0-1,1 0 0,17-27 0,4-1-43,61-79 0,-79 116-705,-1 1 1,2-1-1,0 2 0,0 0 0,32-21 0,-35 28-1078,-1 0 0,1 1 0,0 0 0,1 0 0,-1 2-1,18-5 1,-9 5-5083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1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1986,'0'0'6086,"107"-61"-13710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8:25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0 212 352,'0'0'609,"160"-141"-609,-83 70-929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33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1602,'0'0'5199,"-1"22"-4227,6 270 832,49 714 2568,-52-353-2219,-4 695-1274,2-1304-1290,-6 144-659,-7-95-2094,8-73 760,-1 1 0,-9 23 1,2-18-2113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34.3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4580,'0'0'9545,"8"1"-8450,199 32 1574,-44-5-2317,23-1 108,601 60-39,348-113-266,47 10-127,0 57-113,-298-6-1721,-712-27-4493,-129-4-1389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35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5894,'0'0'6181,"-3"6"-5999,2 0-96,-1 0 0,1 0 1,0 1-1,1-1 0,-1 0 1,1 1-1,1-1 0,-1 0 0,1 0 1,0 1-1,0-1 0,1 0 0,0 0 1,4 9-1,5 9 389,1 0 0,21 28 0,-3-3 89,81 167 679,-70-129-690,74 115 0,-81-151-450,38 58 331,139 159 1,246 209-115,-421-439-296,202 193 58,-188-188-67,1-3 0,2-2 0,63 34-1,-51-39 11,1-3-1,1-3 1,1-2 0,2-4-1,0-3 1,1-3-1,1-3 1,0-3-1,107 0 1,-17-5 30,-88 0-18,-1-3 0,0-3 0,145-23 0,-108-2 68,-2-5 1,0-4 0,-3-5 0,110-61-1,10-27-89,-181 99-26,-1-2-1,71-67 0,-23-1 43,144-209 0,-158 201-69,30-30 184,183-183 1,150-95-21,-439 414-127,86-72 46,34-31-1144,-105 84-889,-12 8-1609,-36 5-10525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36.8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39 1057,'0'0'9139,"-21"-7"-3138,21 5-5987,0 1 1,0 0 0,1-1 0,-1 1 0,0 0-1,0-1 1,1 1 0,-1 0 0,1 0 0,-1-1-1,1 1 1,0 0 0,-1 0 0,1 0 0,0 0-1,0 0 1,0 0 0,0 0 0,0 0 0,0 0-1,0 0 1,0 0 0,0 1 0,0-1-1,1 0 1,-1 1 0,0-1 0,0 1 0,1 0-1,-1-1 1,0 1 0,1 0 0,-1 0 0,0-1-1,1 1 1,-1 0 0,0 0 0,1 1 0,-1-1-1,0 0 1,1 0 0,-1 1 0,2 0 0,5 0 3,-1 1 0,0 0 0,0 0 0,0 1 0,-1 0 0,1 0 0,7 6 0,3 2 56,0 1 0,-1 1 1,-1 1-1,20 21 0,-30-29-53,0 1 0,-1-1-1,0 1 1,0 0 0,0 0 0,-1 1 0,0-1 0,0 1-1,-1 0 1,0 0 0,0-1 0,-1 1 0,0 0 0,0 10-1,0-14 34,-1-1 0,0 1 0,-1-1 0,1 0 1,-1 1-1,1-1 0,-1 0 0,0 1 0,0-1 0,-1 0 0,1 0 0,0 0 0,-1 0 0,0 0 0,0 0 0,0 0 0,-4 4 0,4-6-44,0 0 0,0 0 1,0 0-1,0 0 0,0 0 0,0-1 1,0 1-1,0-1 0,-1 1 1,1-1-1,0 0 0,0 0 0,-1 0 1,1 0-1,0 0 0,0-1 1,0 1-1,-1-1 0,1 1 0,0-1 1,0 0-1,0 0 0,0 0 1,0 0-1,0 0 0,0 0 0,0 0 1,-2-3-1,-4-2-3,-1 0 1,1 0-1,1-1 1,-1 0-1,1 0 1,1-1 0,-9-12-1,12 16-191,0-1 0,1 1-1,-1-1 1,1 0 0,0 0-1,0-1 1,1 1 0,0 0 0,0 0-1,0-1 1,0 1 0,1-1 0,0 1-1,0-1 1,1-7 0,0 12 20,-1 0-1,0 0 1,1 0 0,-1 0 0,1 1-1,-1-1 1,1 0 0,-1 0-1,1 1 1,0-1 0,-1 0 0,1 1-1,0-1 1,-1 0 0,1 1 0,0-1-1,0 1 1,0 0 0,-1-1-1,1 1 1,0 0 0,0-1 0,0 1-1,0 0 1,0 0 0,0 0 0,0-1-1,0 1 1,0 0 0,0 1 0,-1-1-1,1 0 1,2 0 0,1 0-502,26 0-4433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37.2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45 4708,'0'0'6161,"0"-7"-5552,7-21-69,4 18-6,-10 10-507,0 0 1,0 1 0,0-1-1,0 0 1,0 1 0,0-1-1,-1 1 1,1-1 0,0 1-1,0-1 1,0 1 0,0-1-1,-1 1 1,1 0-1,0-1 1,-1 1 0,1 0-1,0 0 1,-1 0 0,1 0-1,6 10 165,0-1 0,-1 1 0,0 0-1,-1 0 1,0 1 0,-1 0-1,-1 0 1,4 19 0,-2-1 450,-2 0 0,0 42 0,-28-74-439,17-3-208,0 0 1,1-1-1,0 0 1,0 0-1,1 0 1,0-1-1,-7-9 1,9 11-41,1 0 0,-1 0 0,1 0 0,0-1 0,0 1 0,0-1 0,1 0-1,-1 0 1,2 0 0,-1 0 0,-1-9 0,4 14-60,-1-1-1,0 0 0,1 1 1,-1-1-1,1 1 0,0-1 1,-1 1-1,1 0 0,0-1 1,0 1-1,0-1 0,0 1 1,0 0-1,0 0 0,0 0 1,1 0-1,-1 0 1,0 0-1,1 0 0,-1 0 1,0 0-1,1 1 0,-1-1 1,4-1-1,40-8-4315,-16 9 454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37.7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50 1730,'0'0'10618,"-6"-6"-10015,-15-19-91,21 25-500,-1 0 0,1-1 0,-1 1 0,1 0 0,0 0 0,0-1 0,-1 1-1,1 0 1,0-1 0,-1 1 0,1 0 0,0-1 0,0 1 0,0-1 0,-1 1-1,1 0 1,0-1 0,0 1 0,0-1 0,0 1 0,0 0 0,0-1 0,0 1 0,0-1-1,0 1 1,0-1 0,0 1 0,0 0 0,0-1 0,0 1 0,0-1 0,0 1-1,0-1 1,1 1 0,-1 0 0,0-1 0,0 1 0,1 0 0,-1-1 0,0 1-1,0 0 1,1-1 0,-1 1 0,0 0 0,1-1 0,-1 1 0,0 0 0,1 0 0,-1-1-1,1 1 1,-1 0 0,0 0 0,1 0 0,-1 0 0,1 0 0,-1 0 0,0-1-1,1 1 1,-1 0 0,1 0 0,-1 0 0,1 0 0,0 1 0,25 2 140,-18 1-99,-1 0-1,0 0 0,0 0 1,-1 1-1,1 0 1,-1 1-1,0 0 0,-1 0 1,1 0-1,-1 0 1,0 1-1,-1 0 0,6 10 1,-5-7-4,0 0 0,0 1 0,-1-1-1,0 1 1,-1 0 0,0 0 0,-1 1 0,-1-1 0,1 13 0,-1-21-15,-1 0 1,-1 0-1,1 0 1,0 0 0,-1 0-1,1 0 1,-1 0-1,0 0 1,0 0-1,0 0 1,0-1 0,-1 1-1,1 0 1,-1-1-1,1 1 1,-1-1-1,-3 4 1,3-5-37,0 0-1,0 0 1,0 0-1,0 0 1,1-1 0,-1 1-1,0 0 1,0-1-1,-1 1 1,1-1 0,0 0-1,0 0 1,0 0-1,0 0 1,0 0 0,0 0-1,0-1 1,0 1-1,0-1 1,0 1 0,0-1-1,0 0 1,0 0 0,0 0-1,0 0 1,1 0-1,-4-2 1,-2-1-10,0-1 0,1-1-1,-1 1 1,1-1 0,0 0 0,1-1 0,-1 1-1,1-1 1,1 0 0,-1 0 0,1-1 0,0 1-1,1-1 1,0 0 0,0 0 0,1 0 0,0 0-1,0-1 1,1 1 0,-1-16 0,2 23-55,0 0 0,0 0 0,0-1 1,0 1-1,1 0 0,-1 0 0,0 0 1,1 0-1,-1 0 0,1 0 1,-1 0-1,1-1 0,0 1 0,-1 1 1,1-1-1,0 0 0,0 0 0,-1 0 1,1 0-1,0 0 0,0 1 0,0-1 1,0 0-1,0 1 0,0-1 0,0 1 1,0-1-1,1 1 0,-1 0 0,2-1 1,39-2-4383,-9 6-831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38.3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23 448,'0'0'12076,"9"-4"-11452,-4 1-543,-1 0 0,1 1 0,0 0 0,0 0-1,-1 1 1,1-1 0,0 1 0,0 0-1,1 0 1,-1 1 0,0-1 0,0 1-1,0 0 1,0 1 0,0-1 0,1 1 0,-1 0-1,0 0 1,-1 1 0,1 0 0,0-1-1,5 4 1,5 3 169,-1 0-1,1 2 0,-2-1 1,22 20-1,-33-27-203,1 0 1,-1 0-1,0 1 1,0-1-1,0 0 0,0 1 1,0-1-1,0 1 0,-1 0 1,1 0-1,-1-1 1,0 1-1,0 0 0,0 0 1,0 0-1,0 1 1,-1-1-1,1 0 0,-1 0 1,0 0-1,0 0 1,0 0-1,-1 0 0,1 1 1,-1-1-1,1 0 0,-1 0 1,0 0-1,0 0 1,0 0-1,-1 0 0,1-1 1,-3 4-1,2-3-26,0-1 1,0 1-1,0-1 0,0 0 0,0 0 0,-1 0 0,1 0 0,-1 0 1,0-1-1,1 1 0,-1-1 0,0 0 0,0 0 0,0 0 0,0 0 1,0 0-1,0 0 0,0-1 0,0 0 0,0 1 0,0-1 0,-1 0 1,1-1-1,0 1 0,0 0 0,0-1 0,0 0 0,-6-2 1,3 1-23,0-1 0,0 0 0,0 0 0,0 0 0,0-1 1,1 0-1,-1 0 0,1 0 0,0-1 0,0 0 0,1 0 1,-6-7-1,8 10-8,0-1 1,0 0 0,1 0 0,-1 0 0,1 0-1,-1 0 1,1 0 0,0-1 0,0 1-1,0 0 1,1-1 0,-1-6 0,1 9-10,0-1 0,1 1 0,0 0 0,-1-1 0,1 1 1,0 0-1,-1-1 0,1 1 0,0 0 0,0 0 0,0 0 0,0 0 1,0 0-1,1 0 0,-1 0 0,0 0 0,0 0 0,1 0 0,-1 1 1,0-1-1,1 1 0,-1-1 0,1 1 0,-1-1 0,1 1 0,-1 0 0,1-1 1,-1 1-1,1 0 0,2 1 0,4-3-36,1 1-1,0 0 1,0 1-1,0 0 1,0 0-1,0 1 1,0 0-1,-1 1 1,1 0-1,0 0 1,-1 1-1,1 0 1,-1 0-1,0 1 1,0 0 0,-1 1-1,1 0 1,-1 0-1,0 0 1,0 1-1,0 0 1,8 11-1,-14-16 134,0 1 0,0-1 0,0 1 1,0 0-1,0-1 0,0 1 0,-1 0 0,1-1 0,-1 1 0,1 0 0,-1 0 0,0 0 0,0 0 0,0-1 1,0 1-1,0 0 0,0 0 0,0 0 0,0 0 0,-1-1 0,1 1 0,-1 0 0,1 0 0,-1-1 0,0 1 0,0 0 1,0-1-1,0 1 0,0-1 0,0 1 0,-1 1 0,0-1 69,-1 0 0,1 1 1,0-1-1,-1 0 0,1 0 0,-1-1 1,1 1-1,-1 0 0,0-1 0,0 0 1,0 0-1,0 0 0,0 0 0,0 0 1,0 0-1,-6 0 0,8-40-3072,1 29 2117,2-19-3261,-2 28 3784,1 0 0,-1 1 0,0-1 0,1 0 0,-1 1 0,1-1 0,-1 0 0,1 1-1,-1-1 1,1 0 0,0 1 0,-1-1 0,1 1 0,0 0 0,-1-1 0,1 1 0,0-1 0,0 1-1,-1 0 1,2-1 0,21-1-7338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31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1409,'0'0'20788,"35"97"-19475,-6-38 257,-2 10-321,0 0-288,-4 2-353,-9-6-223,-7-5-321,-7-6-64,0-9-192,-9-6-1090,-18 2-2817,-16-4-7016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39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 10154,'0'0'5717,"0"-6"-5221,0 5-473,1-1-1,-1 1 0,0 0 0,0-1 1,0 1-1,1 0 0,-1-1 0,1 1 0,-1 0 1,1-1-1,-1 1 0,1 0 0,0 0 1,0 0-1,0 0 0,-1 0 0,1 0 0,0 0 1,0 0-1,1 0 0,-1 0 0,0 0 1,0 0-1,2 0 0,0 0 17,0 0-1,0 0 0,0 1 1,0-1-1,0 1 1,0 0-1,0 0 1,1 0-1,-1 0 1,0 1-1,0-1 1,0 1-1,6 2 1,-1 1 111,1 1 0,-1 0 0,0 0 1,0 1-1,0 0 0,-1 1 0,0 0 0,0 0 1,-1 0-1,0 1 0,0 0 0,-1 0 0,0 0 0,7 16 1,-13-23-39,0 1 1,0-1 0,0 0 0,0 1-1,-1-1 1,1 0 0,0 0 0,-1 0-1,1 0 1,-1 0 0,1 0-1,-1 0 1,1-1 0,-1 1 0,1 0-1,-1-1 1,0 0 0,1 1 0,-1-1-1,0 0 1,-3 0 0,1 2-50,-1-1-1,1 0 1,-1-1 0,1 1-1,-1-1 1,0 0 0,1 0-1,-1-1 1,-5 0 0,9 0-63,-1 0 0,1 0 0,-1-1 0,1 1 1,-1 0-1,1-1 0,0 1 0,0-1 0,0 1 0,-1-1 1,2 1-1,-1-1 0,0 0 0,0 0 0,0 1 1,1-1-1,-1 0 0,1 0 0,0 0 0,-1 0 1,1 0-1,0 0 0,0 0 0,0 1 0,0-1 1,0 0-1,1-3 0,2 4-30,-1 0-1,1 0 1,-1 1 0,1-1 0,-1 1 0,1-1-1,-1 1 1,1 0 0,0 0 0,-1 0-1,1 0 1,0 0 0,2 1 0,4-1-145,10 1-629,1 0 0,-1 1 0,23 6 0,23 13-4964,-63-20 5315,0 1 0,0 0 0,0 0 0,0 0 0,0 0 0,0 0 0,-1 1 0,1-1 0,-1 0 0,0 1 1,0-1-1,0 1 0,0 0 0,0-1 0,1 5 0,4 20 1872,-4-6 3859,4-24-5350,0 1 1,0 0 0,1 1 0,-1-1 0,12 0 0,-16 2-744,9-1 1573,-8 2-3325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39.5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59 110 1153,'0'0'2755,"-10"-93"-1955,10 81-319,0 7-321,-13 9-2082,-4 6-288,-2 2 993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39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39 2050,'0'0'3251,"-18"-2"-2194,13 2-780,-60-10 477,4-5 6452,76 12-6336,287-2 1630,-28 3-1642,-27 1-645,-159 2-4980,-233 0-8194,104 3 12005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40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0 222 1762,'0'0'7655,"109"-25"-6502,-26 14-32,22 1 320,23-2-448,12-1-64,6-6-64,-3-1-320,-5-2-481,-10 2-64,-10-2-769,-9 5-1217,-9 0-2146,-10 3-3811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43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38 337 705,'0'0'1014,"-1"-18"1073,-9-83 15,-8-116 9116,15 236-8174,-2 13-3120,6 114 538,26 180 1,-1-27-75,-3 323 316,10 189 247,12-231-618,8 108-282,-45-572-450,5 80 181,-13-130-3380,-2-1-3349,2-50 1678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44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34 3235,'0'0'11462,"7"-1"-11137,48-11 749,1 3 1,106-2-1,121 17-208,656 43 993,0 34-1193,-61 14 170,397 48-561,750 33 8,-1537-155-405,354 14-487,2-37-123,-497-3-2055,-176 16-740,-1 14-4727,-101-10 1639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45.4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1 8168,'0'0'4409,"-2"15"-2332,1-9-1926,-5 42 2194,-18 69-1,19-99-1691,-1 0-1,-1 0 0,-11 19 0,15-31-491,-1 1-1,0-1 1,0 0-1,0 0 1,-1-1-1,0 1 0,0-1 1,-1 0-1,-9 7 1,14-11-151,0 0-1,-1 0 1,1-1 0,0 1-1,-1 0 1,1-1 0,0 1 0,-1 0-1,1-1 1,-1 0 0,1 1 0,0-1-1,-1 0 1,1 0 0,-1 0 0,1 0-1,-1 0 1,1 0 0,-1 0 0,1 0-1,-1-1 1,1 1 0,-1 0 0,1-1-1,0 1 1,-1-1 0,1 0 0,0 1-1,-1-1 1,1 0 0,0 0 0,0 0-1,0 0 1,0 0 0,0 0-1,0 0 1,0 0 0,0-1 0,0 1-1,0 0 1,1-1 0,-1 1 0,0 0-1,1-1 1,0 1 0,-1-1 0,1 1-1,-1-2 1,-2-10-11,0 1 0,1-1 1,0 0-1,0-16 0,2 25 24,-1-8-22,0 0 0,1 0 0,1 0 0,0 0 1,0 0-1,1 0 0,6-16 0,-6 22-5,1 0 1,0 1-1,0-1 1,1 1-1,-1 0 1,1-1-1,0 2 0,1-1 1,-1 0-1,1 1 1,0 0-1,0 0 1,0 0-1,1 1 1,8-4-1,-2 1 15,1 0 1,1 1-1,-1 1 0,0 0 1,1 1-1,0 0 0,0 1 0,0 1 1,0 0-1,0 1 0,0 0 0,0 1 1,16 3-1,-22-2-30,1 0 0,-1 0-1,0 0 1,-1 1 0,1 0 0,0 1 0,-1-1 0,0 2-1,0-1 1,0 1 0,0 0 0,-1 0 0,0 1 0,0 0 0,0 0-1,-1 0 1,0 1 0,0-1 0,0 1 0,-1 1 0,0-1-1,5 16 1,-4-6-1849,-1 1-1,-1 0 1,1 22 0,1 15-7005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46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1 6182,'0'0'16576,"-13"1"-15722,-39 7-342,52-8-500,-1 0 0,0 0 0,1 0 0,-1 1 0,0-1 0,1 0 0,-1 1 0,0-1 0,1 1 0,-1-1 0,0 0 0,1 1 0,-1-1 0,1 1 0,-1 0 0,1-1 0,-1 1 0,1-1 0,0 1 1,-1 0-1,1-1 0,0 1 0,-1 0 0,1 0 0,0-1 0,0 1 0,0 0 0,0 0 0,-1-1 0,1 1 0,0 0 0,0 0 0,1-1 0,-1 1 0,0 0 0,0 0 0,0-1 0,0 1 0,1 0 0,-1-1 0,0 1 0,1 0 0,-1-1 0,0 1 0,1 0 0,-1-1 0,1 1 0,-1-1 0,1 2 0,0-1 12,7 11 6,0-1 0,0 0 0,1 0 0,1-1 0,0 0 0,20 15 0,74 47 0,-87-63-15,19 11-9,-34-19-2,-1 0 0,1 0 0,-1 0 0,0 0 0,0 0 0,1 0 0,-1 0 0,0 0 0,0 1 0,0-1 0,0 0 0,0 1 0,-1-1-1,1 1 1,0-1 0,-1 1 0,1-1 0,0 3 0,-2-2 30,0 0-1,-1 0 1,1 0-1,-1 0 1,1 0-1,-1 0 1,0 0-1,1 0 1,-1-1 0,0 1-1,0-1 1,0 1-1,-1-1 1,1 0-1,-3 1 1,-6 5 75,-23 21 39,22-17-355,-1 0 0,0-1 0,-1-1-1,0 0 1,-1-1 0,-17 7-1,-19 2-2194,34-13-320,0 1-1,1 2 1,-32 15-1,4 11-7196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47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1089,'0'0'21498,"-8"9"-20142,3-5-1267,1 1 0,1-1 0,-1 1 0,1 0 0,-1 0-1,2 0 1,-1 1 0,0-1 0,1 1 0,0 0 0,0-1 0,1 1 0,0 0 0,0 0 0,0 0 0,1 0 0,0 9 0,1 64 438,3 1 0,28 149-1,-22-161-910,2-112-13432,0 12 6722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47.4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2146,'0'0'19731,"-1"11"-18578,1 23-478,2 1 1,1-1-1,2 0 0,1 0 1,19 58-1,-11-42-1091,-2 1-1,5 54 0,-17-103 229,0 6-2973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56.5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 7976,'0'0'15305,"0"0"-15260,0 0 0,0 0 0,0-1 0,0 1 0,-1 0 0,1 0 0,0 0 0,0 0 1,0-1-1,-1 1 0,1 0 0,0 0 0,0 0 0,0 0 0,-1 0 0,1 0 0,0 0 0,0 0 0,-1 0 0,1 0 1,0 0-1,0 0 0,-1 0 0,1 0 0,0 0 0,0 0 0,-1 0 0,1 0 0,0 0 0,0 0 0,-1 0 1,1 0-1,0 0 0,0 0 0,0 0 0,-1 1 0,1-1 0,0 0 0,0 0 0,0 0 0,-1 0 0,1 1 1,0-1-1,0 0 0,0 0 0,0 0 0,0 1 0,0-1 0,-1 0 0,1 0 0,0 0 0,0 1 0,0-1 1,0 0-1,0 1 0,1 78 1907,-3 99-509,-3-153-1246,2-10 44,4-15-237,-1 0 1,1 1-1,-1-1 1,1 0-1,0 0 1,-1 0-1,1 0 1,0 0-1,-1 0 1,1 0-1,0 0 1,-1 0 0,1 0-1,0-1 1,-1 1-1,1 0 1,-1 0-1,1-1 1,0 1-1,-1 0 1,1-1-1,-1 1 1,1 0-1,-1-1 1,2 0-1,82-39-3063,-44 25-2036,58-14-1,-77 24-4588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47.7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0 134 8104,'0'0'15310,"75"-54"-14381,-33 30-513,1 0-352,0 7-64,-3 4-96,-2 11-704,-12 2-1122,-4 0-897,-5 15-928,-11 2-2788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48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1 188 4324,'0'0'14414,"103"-61"-14062,-48 32-288,5 1-64,8-1-544,5 5-2659,-2 7-4389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48.4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1 233 3331,'0'0'18097,"6"-3"-17440,13-6-419,0-1 1,0-1-1,-1-1 1,-1-1 0,17-14-1,-29 22-307,1 0 0,-1 0 0,0-1 1,-1 0-1,1 1 0,-1-2 0,0 1 0,-1 0 0,1-1 0,-1 1 0,0-1 0,-1 0 1,0 0-1,0 0 0,-1-1 0,1 1 0,-2 0 0,1 0 0,-1-9 0,-1 15 71,1 0 0,-1 0-1,0 0 1,0 1 0,0-1 0,0 0-1,0 1 1,1-1 0,-1 0 0,0 1-1,-1-1 1,1 1 0,0 0-1,0-1 1,0 1 0,0 0 0,0 0-1,0 0 1,0 0 0,0 0-1,0 0 1,-1 0 0,1 0 0,0 0-1,-2 1 1,-33 5 49,31-3-19,-1 1 0,1 0 0,0 0 0,0 1 1,0-1-1,0 1 0,1 0 0,0 1 0,0-1 0,0 1 0,0-1 0,1 1 0,0 0 0,1 0 0,-1 1 0,1-1 0,0 0 0,-1 8 0,-1 8 91,0 1-1,2-1 1,0 1 0,2 23 0,0-43-120,0 1-1,0-1 1,0 0 0,0 1-1,1-1 1,-1 0 0,1 1 0,0-1-1,0 0 1,0 1 0,1-1 0,-1 0-1,1 0 1,0 0 0,-1 0 0,1-1-1,1 1 1,-1 0 0,0-1-1,1 0 1,-1 1 0,1-1 0,5 3-1,31 7-2469,8-9-5317,-21-3 1752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49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34 141 2723,'0'0'17077,"0"12"-16330,3 18-265,1 0 0,1 0 0,18 54 0,-12-44 105,-1 0 0,5 44 0,-47-135-448,18 24-225,2-1 0,1-1 0,-11-42 0,18 53 27,0 1 1,2 0 0,0-1-1,1 0 1,1 1-1,0-1 1,5-27 0,-3 37 26,0 1 0,1 0-1,0 0 1,0 0 0,1 1 0,-1-1 0,1 1 0,1 0 0,7-9 0,-9 12 12,-1 0 0,1 0 0,-1 1 0,1-1-1,0 1 1,0-1 0,0 1 0,0 0 0,0 1 0,0-1 0,1 0 0,-1 1-1,0 0 1,1 0 0,-1 0 0,1 0 0,0 0 0,-1 1 0,1-1-1,0 1 1,4 1 0,-6 0 52,0 0-1,-1 0 0,1 0 1,0 0-1,-1 1 0,1-1 1,-1 1-1,0-1 0,1 1 1,-1 0-1,0-1 1,0 1-1,0 0 0,0 0 1,0 0-1,0 0 0,-1 0 1,1 0-1,-1 0 0,1 0 1,-1 0-1,0 3 0,5 51 1053,-5-54-1042,1 22 546,-2 1 0,-4 33 0,3-48-515,0 0-1,0 0 1,-2 0 0,1 0 0,-1-1-1,0 1 1,-1-1 0,-8 11 0,54-42-9512,-26 9 8240,0-1-1,-2-1 1,19-23 0,29-54 649,-49 73 1194,-12 19-510,0 0 0,0 0-1,0 0 1,0-1 0,0 1-1,0 0 1,0 0 0,1-1 534,-1 1-534,1 0 0,-1 0 0,0 0-1,0-1 1,0 1 0,0 0-1,1 0 1,-1 0 0,0 0 0,0 0-1,0 0 1,1 0 0,-1 0-1,0 0 1,0 0 0,0 0 0,1 0-1,-1 0 1,0 0 0,0 0-1,0 0 1,1 0 0,-1 0 0,0 0-1,0 0 1,0 0 0,1 0-1,-1 0 1,0 1 0,0-1-1,0 0 1,0 0 0,1 0 0,7 14 2771,6 35-2226,-6-23 198,-8-25-874,1 0-1,-1 1 1,1-1 0,-1 0-1,1 0 1,-1 0-1,1 0 1,0 0-1,0 0 1,0 0-1,-1 0 1,1 0-1,0 0 1,0 0 0,0-1-1,0 1 1,0 0-1,0-1 1,1 1-1,-1-1 1,0 1-1,0-1 1,0 1-1,0-1 1,1 0 0,-1 0-1,0 1 1,0-1-1,1 0 1,-1 0-1,0 0 1,1 0-1,-1-1 1,0 1-1,0 0 1,0-1 0,1 1-1,-1 0 1,0-1-1,2 0 1,0-1-22,0 0 0,1 0 0,-1 0 0,0-1 0,0 1 0,0-1 0,-1 0 0,1 1 0,-1-1 0,1-1 1,3-5-1,-3 2 33,0 0-1,0 0 1,-1 0 0,0-1 0,0 1 0,0-1 0,-1 0 0,0 1 0,-1-1 0,0 0 0,0 1-1,-1-10 1,0 14-3,1 0 0,-1 0-1,0 1 1,0-1 0,0 0 0,0 0-1,0 1 1,0-1 0,-1 1-1,0-1 1,1 1 0,-1-1-1,0 1 1,0 0 0,0 0 0,0 0-1,0 0 1,-1 0 0,1 1-1,-1-1 1,1 1 0,-1-1-1,0 1 1,1 0 0,-1 0 0,0 0-1,0 0 1,0 1 0,1-1-1,-1 1 1,0 0 0,0 0-1,-3 0 1,4 0-80,1 1 1,0-1-1,0 1 0,0 0 0,-1-1 0,1 1 0,0 0 1,0 0-1,0 0 0,0 0 0,0 0 0,0 0 1,1 0-1,-1 0 0,0 0 0,0 0 0,1 0 1,-1 0-1,1 1 0,-1-1 0,1 0 0,-1 1 0,1-1 1,0 0-1,0 2 0,-1-2-97,1 0-1,0 0 1,0 0 0,0 0 0,0 0-1,0 0 1,0-1 0,0 1-1,0 0 1,0 0 0,0 0 0,0 0-1,1 0 1,-1 0 0,0-1 0,1 1-1,-1 0 1,1 0 0,-1 0-1,1-1 1,-1 1 0,1 0 0,-1-1-1,1 1 1,1 0 0,5 2-1161,1-2 0,0 1 0,0-1 0,0 0 0,0-1 0,0 0 0,0 0-1,12-2 1,3 1-1634,-14 0 2408,1 0 0,-1 0 0,0-1 0,13-3 0,5-4 435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49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28 166 4773,'0'0'14563,"-4"10"-13298,0 0-962,-1 1 1,2 0-1,0 1 0,0-1 1,1 0-1,0 1 1,1 0-1,0-1 0,1 1 1,1 0-1,1 14 1,-1-25-310,-1 0 0,1-1 0,-1 1 0,1 0 0,-1-1 0,1 1 0,0-1 0,-1 1 0,1-1 0,0 1 0,0-1 1,-1 1-1,1-1 0,0 0 0,0 1 0,0-1 0,-1 0 0,1 1 0,0-1 0,0 0 0,0 0 0,0 0 0,0 0 0,-1 0 1,1 0-1,1 0 0,24-5-640,-19 0 228,-1 1 0,1-1 0,-1-1 1,0 1-1,0-1 0,0 0 0,-1 0 1,0-1-1,7-11 0,35-68-5884,10-54-6323,-45 102 12294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49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8680,'0'0'11136,"0"22"-9620,0-9-1381,0 44 1540,9 64 0,-8-106-1463,1 0 0,1 0 0,0-1 1,1 1-1,1-1 0,0 0 0,1 0 0,0 0 1,1-1-1,17 23 0,-24-35-225,1 0 0,0 0-1,0 0 1,0 0 0,0 0 0,0 0-1,0-1 1,0 1 0,0 0 0,0-1-1,0 1 1,0-1 0,0 1 0,0-1-1,0 1 1,1-1 0,-1 0 0,0 0-1,0 1 1,1-1 0,-1 0 0,0 0-1,0 0 1,1 0 0,-1-1 0,0 1-1,0 0 1,0-1 0,1 1 0,-1 0-1,0-1 1,0 1 0,0-1 0,0 0-1,0 1 1,0-1 0,0 0 0,0 0-1,0 1 1,0-1 0,1-2 0,5-5-148,-1 1 1,-1-2 0,1 1 0,5-13 0,-1 3 70,-4 9-46,1 0-1,0 0 1,1 1-1,0 0 0,9-8 1,-15 14 150,1 0 0,0 0 1,-1 0-1,1 0 0,0 0 1,0 1-1,0-1 0,0 1 0,0 0 1,0 0-1,1 0 0,-1 1 0,0-1 1,0 1-1,1-1 0,-1 1 1,0 0-1,1 1 0,-1-1 0,0 0 1,0 1-1,4 1 0,-5-1 36,0 1-1,0-1 0,0 1 1,0 0-1,-1 0 1,1 0-1,-1 0 1,1 0-1,-1 0 0,0 0 1,0 0-1,0 0 1,0 1-1,0-1 1,0 0-1,-1 1 0,1 2 1,0-3-217,0 0 1,-1 0 0,1 0-1,-1 0 1,0 1 0,0-1-1,0 0 1,0 0-1,0 0 1,0 0 0,0 0-1,-1 0 1,1 0 0,-1 0-1,0 0 1,1 0-1,-1 0 1,0 0 0,0 0-1,0 0 1,-3 3 0,-4 0-1826,-1 0 0,1-1 0,-1 0 0,-13 4 0,16-6 922,-41 15-8325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1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16 101 1826,'0'0'13223,"-5"-18"-6468,5 4-6576,0 13-171,1 0 0,-1 0 0,1 0 0,-1 0 0,1 0 0,-1 0-1,1 0 1,0 0 0,0 0 0,-1 0 0,1 0 0,0 0 0,0 1-1,0-1 1,0 0 0,0 1 0,0-1 0,0 0 0,0 1 0,0 0-1,1-1 1,-1 1 0,0-1 0,0 1 0,0 0 0,0 0 0,1 0-1,-1 0 1,0 0 0,0 0 0,0 0 0,1 0 0,-1 0 0,0 1-1,0-1 1,0 0 0,0 1 0,0-1 0,1 1 0,-1-1 0,0 1-1,0 0 1,0-1 0,0 1 0,1 1 0,3 3 63,1-1 0,-1 0 0,0 1 1,-1 0-1,1 0 0,4 9 0,-4-7 45,0 1-1,-1-1 1,-1 1 0,1 0-1,-1 1 1,-1-1 0,1 1-1,-1-1 1,-1 1 0,0-1-1,1 14 1,-3-21-91,1 0 1,-1 0-1,1-1 1,-1 1-1,1 0 0,-1 0 1,0-1-1,1 1 1,-1 0-1,0-1 0,1 1 1,-1-1-1,0 1 0,0-1 1,1 1-1,-1-1 1,0 0-1,0 1 0,0-1 1,0 0-1,0 0 1,0 1-1,1-1 0,-1 0 1,0 0-1,0 0 1,0 0-1,0 0 0,0 0 1,-1-1-1,-32-5 101,29 3-124,0-1-1,1 0 1,-1-1 0,1 1-1,0-1 1,0 1 0,0-1 0,1 0-1,0-1 1,-1 1 0,2-1-1,-1 1 1,-2-9 0,1 2-1,1 0 0,0 0 1,1 0-1,0-1 0,0-20 1,2 31-11,0 0 0,0 0 1,0 0-1,0 0 0,1 0 1,-1 0-1,1 0 0,-1 0 1,1 1-1,0-1 0,0 0 1,0 0-1,0 1 0,0-1 0,0 0 1,0 1-1,1-1 0,-1 1 1,0 0-1,1-1 0,-1 1 1,1 0-1,0 0 0,-1 0 0,1 0 1,0 0-1,0 0 0,0 0 1,-1 1-1,1-1 0,0 1 1,0-1-1,0 1 0,0 0 1,0 0-1,2 0 0,0 0-7,0 0-1,-1 0 1,1 0-1,0 1 1,-1-1-1,1 1 1,0 0-1,-1 0 1,1 0-1,-1 1 1,1-1-1,-1 1 1,0 0-1,0 0 1,0 0-1,0 0 1,0 1-1,4 4 1,0 3 75,0 0 1,-1 0-1,-1 1 0,0-1 1,0 1-1,-1 0 1,-1 1-1,0-1 1,0 1-1,-1-1 1,0 1-1,-1 0 1,-1 18-1,0-28-48,0-1-1,-1 0 0,1 0 1,0 0-1,-1 0 0,1 0 0,-1 0 1,1-1-1,-1 1 0,0 0 1,1 0-1,-1 0 0,0 0 1,1-1-1,-1 1 0,0 0 1,0-1-1,0 1 0,0 0 1,0-1-1,0 1 0,0-1 0,0 0 1,0 1-1,0-1 0,0 0 1,0 1-1,0-1 0,0 0 1,0 0-1,0 0 0,0 0 1,0 0-1,0 0 0,0 0 0,0-1 1,0 1-1,-2-1 0,-1 1-11,1 0-1,-1-1 1,1 0-1,0 0 1,-1 0 0,1 0-1,0 0 1,0-1-1,0 1 1,-1-1-1,-3-3 1,0-2-18,0 0 1,1-1 0,0 0-1,0 0 1,1 0 0,0-1 0,0 0-1,1 0 1,0 0 0,1 0-1,0-1 1,1 1 0,-3-14-1,5 22 15,0 0-1,0 0 1,1 1-1,-1-1 1,0 0-1,0 1 0,0-1 1,1 0-1,-1 1 1,0-1-1,1 1 0,-1-1 1,0 1-1,1-1 1,-1 0-1,1 1 0,-1-1 1,1 1-1,-1 0 1,1-1-1,-1 1 0,1-1 1,0 1-1,-1 0 1,1-1-1,0 1 0,-1 0 1,2-1-1,27-1-212,-24 2 191,0 1 1,0 0-1,0 0 0,0 0 0,0 0 0,0 1 0,0 0 1,-1 0-1,6 3 0,-8-4 51,0 1 1,0 0-1,0 0 1,0 0-1,0 0 1,0 0-1,0 1 1,-1-1-1,1 1 0,-1-1 1,0 1-1,1-1 1,-1 1-1,0 0 1,-1-1-1,1 1 1,0 0-1,-1 0 0,0 0 1,1 0-1,-1 0 1,0-1-1,-1 1 1,1 0-1,0 0 1,-1 0-1,0 0 1,1-1-1,-1 1 0,0 0 1,0-1-1,-1 1 1,1 0-1,-1-1 1,1 0-1,-1 1 1,0-1-1,0 0 1,0 0-1,0 0 0,0 0 1,0 0-1,0 0 1,-1-1-1,1 1 1,-1-1-1,1 0 1,-1 0-1,0 1 1,1-2-1,-1 1 0,0 0 1,0-1-1,0 1 1,-4-1-1,5 1-89,0-1-1,0-1 0,0 1 1,0 0-1,0 0 1,0-1-1,0 1 1,0-1-1,0 1 0,0-1 1,1 0-1,-1 0 1,0 0-1,0 0 1,1 0-1,-1 0 0,1-1 1,-1 1-1,1 0 1,0-1-1,-1 1 0,1-1 1,0 1-1,-2-4 1,-2-11-3159,3-4-3391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1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40 3908,'0'0'13335,"-11"-2"-11632,-30-5-417,35 3 752,13-2-1257,12-1 47,21 1-366,1 2 0,0 1 0,67 4 0,-30 1-1894,-71-2 576,-5-1 495,-1 1-1,1 0 0,-1 0 1,1 0-1,-1 0 0,0 0 1,1 0-1,-1 0 0,1 0 1,-1 0-1,0 1 0,1-1 1,-1 1-1,0-1 0,1 1 1,0 0-1,0 10-5654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3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35 5573,'0'0'8237,"-3"-6"-6678,-12-16-139,11 16 806,-1 19 671,4 20-2699,1-28 172,0 37 417,-2-25-517,1 1 1,1 0 0,1-1-1,0 1 1,2-1-1,0 1 1,0-1 0,2 0-1,0 0 1,9 18-1,-14-35-266,0 0 0,0 0 0,0 0 0,0 0 0,0 0 0,0 0-1,0-1 1,0 1 0,0 0 0,0 0 0,0 0 0,0 0-1,0 0 1,0 0 0,0 0 0,0 0 0,0 0 0,1 0 0,-1-1-1,0 1 1,0 0 0,0 0 0,0 0 0,0 0 0,0 0-1,0 0 1,0 0 0,0 0 0,0 0 0,1 0 0,-1 0 0,0 0-1,0 0 1,0 0 0,0 0 0,0 0 0,0 0 0,0 0-1,0 0 1,1 0 0,-1 0 0,0 0 0,0 0 0,0 0 0,0 0-1,0 0 1,0 0 0,0 0 0,0 0 0,0 0 0,0 0-1,1 1 1,-1-1 0,0 0 0,0 0 0,0 0 0,0 0 0,0 0-1,0 0 1,0 0 0,0 0 0,0 0 0,0 0 0,0 1 0,3-17 106,-2-19 47,-1-166 25,0 199-190,0-1-1,1 0 1,-1 1 0,1-1 0,0 0 0,0 1-1,0-1 1,0 1 0,0-1 0,0 1-1,1-1 1,-1 1 0,1 0 0,-1 0 0,1 0-1,4-4 1,-5 5-1,0 1 0,0-1 0,0 0 0,0 1 0,1-1 0,-1 1 0,0-1 0,0 1 0,0 0 0,1-1 0,-1 1 0,0 0-1,0 0 1,1 0 0,-1 0 0,0 0 0,0 0 0,1 0 0,-1 1 0,0-1 0,0 0 0,1 1 0,-1-1 0,0 1 0,0-1 0,0 1 0,0 0 0,0-1 0,0 1 0,0 0-1,0 0 1,0 0 0,0-1 0,0 1 0,0 0 0,-1 0 0,1 0 0,0 1 0,0 0 0,10 15 7,0 1-1,10 24 1,-14-26 109,1 0 0,0-1 0,2 0 0,13 17 1,-23-32-109,0 1 1,0-1 0,1 1 0,-1-1 0,0 1-1,1-1 1,-1 0 0,0 1 0,1-1 0,-1 0-1,0 0 1,1 1 0,-1-1 0,1 0 0,-1 0-1,1 1 1,-1-1 0,1 0 0,-1 0 0,1 0 0,-1 0-1,1 0 1,-1 0 0,1 0 0,-1 0 0,1 0-1,-1 0 1,1 0 0,-1 0 0,1 0 0,-1 0-1,1 0 1,-1 0 0,1-1 0,-1 1 0,0 0 0,1 0-1,-1-1 1,1 1 0,-1 0 0,0-1 0,1 1-1,-1 0 1,0-1 0,1 1 0,-1 0 0,0-1-1,1 1 1,-1-1 0,0 1 0,0-1 0,1 1-1,-1 0 1,0-1 0,0 1 0,0-1 0,0 1 0,0-2-1,10-37 40,-9 28-40,5-21-97,-6 24 16,1 0-1,1 1 0,-1-1 0,1 0 0,1 1 0,3-10 0,-5 16 74,-1 1-1,0 0 1,1 0 0,-1 0-1,1 0 1,-1 0-1,0 0 1,1-1 0,-1 1-1,1 0 1,-1 0-1,0 0 1,1 0 0,-1 1-1,1-1 1,-1 0-1,1 0 1,-1 0 0,0 0-1,1 0 1,-1 0-1,0 1 1,1-1 0,-1 0-1,1 0 1,-1 1-1,0-1 1,1 0 0,-1 0-1,0 1 1,0-1-1,1 0 1,-1 1 0,0-1-1,0 0 1,1 1-1,-1-1 1,0 1 0,0-1-1,0 0 1,0 1-1,0-1 1,0 1 0,0-1-1,1 0 1,-1 2-1,11 22 36,-11-22-15,6 15-485,19 39 2415,-6-35-3840,-17-20 1387,-1 0 0,1 0 0,-1-1 1,1 1-1,-1 0 0,1-1 0,0 1 1,-1-1-1,1 0 0,0 1 0,-1-1 1,1 0-1,3 0 0,-4-1 77,0 1 1,1 0-1,-1-1 0,0 1 1,0-1-1,0 1 1,0-1-1,0 1 0,0-1 1,0 0-1,0 0 0,0 1 1,0-1-1,0 0 0,0 0 1,-1 0-1,1 0 1,0 0-1,-1 0 0,1 0 1,-1 0-1,1 0 0,0-2 1,8-19-7099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3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92 769,'0'0'17574,"1"12"-14190,1 7-2396,0 0-1,1 0 0,1 0 1,11 31-1,-12-40-898,1 0 0,1 0 0,0 0 0,0-1 0,1 0-1,0 0 1,1 0 0,0-1 0,0 0 0,10 8 0,-16-14-93,1-1-1,-1 0 0,1 0 1,-1 0-1,0 0 1,1-1-1,0 1 1,-1 0-1,1 0 0,-1-1 1,1 1-1,0-1 1,-1 0-1,1 1 1,0-1-1,0 0 0,-1 0 1,1 0-1,0 0 1,-1 0-1,1-1 1,3 0-1,-2 0 14,-1-1 1,1 1-1,-1-1 0,1 1 1,-1-1-1,0 0 0,0 0 0,1 0 1,-1-1-1,-1 1 0,1 0 1,2-4-1,2-5 37,-1 1 1,0-1-1,0 0 0,-2-1 0,5-18 1,-5 17-47,-1-1 0,0 1 0,-1-1 0,-1 0 0,0 1 0,-1-1 0,0 0 0,-1 1 0,-6-19-1,7 27-18,-1 1 0,1-1-1,-1 1 1,0 0-1,-1-1 1,1 1-1,-1 0 1,1 1-1,-1-1 1,-1 0 0,1 1-1,0 0 1,-1 0-1,1 0 1,-1 0-1,0 0 1,0 1-1,0-1 1,-1 1-1,1 0 1,0 1 0,-1-1-1,1 1 1,-1 0-1,0 0 1,1 0-1,-1 1 1,0-1-1,0 1 1,-6 1 0,7 0-11,-1 0 1,1 0 0,0 1 0,0-1 0,0 1 0,0 0 0,0 0 0,0 1 0,1-1 0,-1 1 0,1 0 0,0 0 0,0 0 0,0 0 0,0 0 0,0 1 0,0-1 0,1 1 0,0 0 0,-4 8 0,0-1 23,1 1 0,0-1 0,1 2 0,0-1 0,1 0 0,-2 16 0,4-15 15,0 0 1,2 0-1,-1 1 0,2-1 0,-1 0 1,2 0-1,0 0 0,1-1 0,0 1 0,0-1 1,2 0-1,-1 0 0,1 0 0,11 13 0,-7-11-1,0 0-1,2-1 0,0-1 1,0 1-1,1-2 0,0 0 1,1-1-1,0 0 0,1-1 1,24 11-1,-31-16-319,0-1-1,0-1 1,0 1-1,16 1 1,-4-2-3163,0-2-3788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56.8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44 8360,'0'0'15887,"23"-11"-15054,-6 5-449,-1 0-288,-1-1-32,-3 1-64,-4 1-352,-1 3-1186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4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13 4869,'0'0'11034,"-5"-3"-9160,4 2-1793,0 0 0,0 0 0,-1 0 0,1 0 0,0 0 0,-1 1 0,1-1 0,0 1 0,-1-1 0,1 1 0,0-1 0,-1 1 0,1 0 0,-1 0 0,1-1 0,-1 1 0,1 0 0,-1 0 0,1 1 0,-1-1 0,1 0 0,-1 0 0,1 1 0,-2 0 0,0 1 23,0 1 1,0-1-1,0 1 0,1 0 0,-1 0 0,1 0 0,0 0 0,0 1 1,0-1-1,-2 6 0,-6 12 287,1 0 0,1 1-1,1 0 1,2 0 0,-6 36 0,5-5 340,2 68-1,4-115-693,0 1 0,1 0 1,-1 0-1,1-1 0,1 1 0,0-1 0,0 1 1,0-1-1,4 9 0,-5-13-40,0 0-1,1 0 1,-1 0 0,1-1 0,-1 1 0,1 0-1,-1-1 1,1 1 0,0-1 0,0 1 0,0-1-1,0 0 1,0 0 0,0 0 0,0 0 0,0 0-1,0 0 1,1 0 0,-1-1 0,0 1-1,0-1 1,1 0 0,-1 0 0,0 0 0,1 0-1,-1 0 1,0 0 0,0-1 0,1 1 0,3-2-1,-2 0 11,-1 1 0,1-1 0,-1-1 0,0 1 0,1 0 0,-1-1 0,-1 0 0,1 1-1,0-1 1,0 0 0,-1-1 0,0 1 0,0 0 0,0-1 0,3-5 0,24-59 95,-28 65-101,8-25-179,-2-1 0,0 0-1,-2 0 1,-1 0 0,-2 0 0,-1-1 0,-4-54 0,-4 54 148,7 29 51,0 0-1,-1 0 1,1 0 0,0 0-1,-1 0 1,1 0-1,-1 0 1,1 0 0,-1 0-1,0 0 1,1 0 0,-1 0-1,0 1 1,0-1-1,1 0 1,-1 1 0,0-1-1,0 0 1,0 1-1,0-1 1,0 1 0,0-1-1,0 1 1,-2-1-1,2 45 455,3-29-293,1 0 0,0-1 0,1 1 0,0-1-1,1 0 1,1 0 0,0-1 0,9 16 0,-10-21-347,0 1 1,0-1 0,1 0 0,0 0 0,1-1 0,-1 0 0,1 0-1,1 0 1,-1-1 0,1 0 0,0-1 0,1 1 0,13 5-1,4-8-7431,-16-5 912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4.6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20 244 96,'0'0'20179,"5"0"-16886,22-1-2096,-25 0-1169,1 0 0,-1 0 0,1-1 0,-1 1 0,1-1 0,-1 0 1,0 1-1,0-1 0,0 0 0,0-1 0,0 1 0,-1 0 0,1 0 0,0-1 1,-1 1-1,2-5 0,19-47 185,-19 46-162,2-7-99,-1 0 0,-1 0 0,0-1 0,-1 1 0,0-1 0,-1-19-1,-2 34 43,1 0 0,0 0 0,-1 0-1,1 0 1,-1 0 0,1 1 0,-1-1-1,0 0 1,1 0 0,-1 0-1,0 0 1,0 1 0,1-1 0,-1 0-1,0 1 1,0-1 0,0 1-1,0-1 1,0 1 0,0-1 0,0 1-1,0-1 1,0 1 0,0 0 0,0 0-1,0 0 1,0-1 0,0 1-1,0 0 1,0 0 0,0 1 0,0-1-1,0 0 1,-1 0 0,1 0-1,0 1 1,0-1 0,0 0 0,-1 1-1,-1 0-27,-1 0 0,0 0 0,0 0-1,1 0 1,-1 0 0,1 1 0,-1-1-1,1 1 1,0 0 0,-1 0 0,-2 3 0,-1 4 32,2 0 1,-1 0 0,1 1-1,1 0 1,0 0 0,0 0-1,1 0 1,0 0 0,-3 21-1,4-17 37,1 0 0,0 1 0,1-1 0,0 0 0,1 0 0,1 1 0,3 15 0,-3-24-29,1 0 0,-1 0 0,1 0 0,0-1-1,0 1 1,0-1 0,1 1 0,0-1 0,0 0-1,1-1 1,-1 1 0,7 4 0,6 4-1464,1 0 1,25 12 0,-5-3-5468,-1 2-3458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5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9 3555,'0'0'10469,"-1"-1"-9669,-1 0-1,1 1 1,0-1 0,-1 0-1,1 0 1,-1 1 0,1-1-1,-1 0 1,1 1 0,-1 0 0,0-1-1,1 1 1,-1 0 0,-2 0-1,1 27-404,1 1 0,1-1 0,1 1 0,6 43 0,-3-59-360,-1 1-1,2 0 0,0-1 0,0 0 0,1 0 0,0 0 0,1 0 0,1-1 0,7 11 0,-10-17-559,0 0 1,1 0-1,0 0 1,0 0-1,0-1 1,9 7-1,-1-9-7957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5.9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6 110 3171,'0'0'14643,"-1"-9"-12203,-1 20-1999,1 1-1,0 0 1,1 0 0,0-1 0,0 1 0,4 19-1,-3-29-437,-1-1-1,1 0 0,-1 0 0,1 0 0,0 1 0,-1-1 0,1 0 0,0 0 0,0 0 0,0 0 0,0 0 1,0 0-1,0 0 0,0-1 0,0 1 0,0 0 0,0 0 0,0-1 0,1 1 0,-1-1 0,0 1 1,0-1-1,1 0 0,-1 1 0,0-1 0,1 0 0,-1 0 0,0 0 0,1 0 0,-1 0 0,0 0 1,1 0-1,-1 0 0,0-1 0,1 1 0,0-1 0,1 0 3,0 0 0,0 0-1,-1 0 1,1 0 0,0-1 0,-1 1 0,1-1 0,-1 0-1,0 1 1,1-1 0,-1-1 0,0 1 0,0 0 0,0 0-1,1-3 1,1-6-3,0 0 0,-1-1 0,-1 1 0,0-1 0,0 1 0,-1-1 0,-1 0 0,0 1 0,0-1 0,-3-13 0,3 23 8,0 0 1,-1 0-1,1 0 1,-1-1 0,1 1-1,-1 0 1,0 0-1,0 0 1,0 0-1,0 0 1,0 0 0,0 1-1,-1-1 1,1 0-1,0 0 1,-1 1 0,0-1-1,1 1 1,-1 0-1,0-1 1,0 1-1,-3-2 1,0 1-23,0 0 0,0 1-1,0-1 1,0 1 0,0 0 0,0 1-1,0-1 1,-8 1 0,13 4-496,-1-1 1,0 1-1,1 0 1,0 0-1,0-1 0,0 1 1,0 0-1,0-1 0,1 1 1,1 4-1,-1-6 91,1-1 1,-1 0-1,1 1 0,-1-1 1,1 0-1,0 0 0,0 0 1,0 0-1,0 0 0,0 0 1,0 0-1,0-1 0,0 1 1,0-1-1,0 1 0,3-1 1,39 2-7755,-35-2 6241,16 0 1049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6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79 1089,'0'0'14980,"0"4"-14100,0 2-486,1-1-1,-1 1 0,1 0 0,0-1 0,0 1 0,1-1 0,-1 1 0,1-1 1,5 10-1,-6-13-351,1 0 0,-1 0 0,1 0 1,-1 0-1,1 0 0,0 0 0,0-1 1,0 1-1,0 0 0,0-1 0,0 0 0,0 1 1,1-1-1,-1 0 0,0 0 0,1 0 1,-1-1-1,1 1 0,-1-1 0,1 1 0,-1-1 1,1 0-1,-1 0 0,1 0 0,-1 0 1,4 0-1,-5-1-20,0 0 0,0 0 0,0 1 0,-1-1 0,1 0 1,0 0-1,0 0 0,-1 0 0,1 0 0,-1 0 0,1 0 0,-1 0 0,1 0 0,-1 0 1,1 0-1,-1 0 0,0 0 0,0 0 0,0-1 0,1 1 0,-1 0 0,0 0 0,-1-2 1,2-36 753,-1 32-717,0-8 17,1 7-17,-1 1 0,0-1 0,-1 0 0,0 0 0,-3-12-1,4 18-81,-1 0 0,0 1 0,1-1 0,-1 0 0,0 1 0,0-1 0,0 1 0,0-1 0,0 1 0,-1-1 0,1 1 0,0 0 0,-1 0 0,1 0 0,-1 0 0,1 0 0,-1 0 0,1 0 0,-1 0 0,0 0 0,1 1 0,-1-1 0,0 1 0,0-1 0,0 1 0,1 0 0,-1 0 0,0 0 0,-3 0 0,4 0-165,-1 0 1,1 0-1,-1 0 1,1 1-1,0-1 1,-1 1-1,1-1 0,0 1 1,-1-1-1,1 1 1,0 0-1,0-1 1,0 1-1,0 0 0,-1 0 1,1 0-1,0 0 1,1 0-1,-1 0 1,0 0-1,-1 2 1,-13 31-5652,14-32 5538,-12 42-9260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7.8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8680,'0'0'12684,"-6"44"-12267,6-24 383,0 14-639,0 10-161,0 7-289,0-2-1120,2-3-2659,-2-4-2658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8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1 115 1249,'0'0'12503,"0"-4"-11799,0 0-585,1 1-1,-1 0 0,1 0 0,0 0 0,0-1 0,0 1 0,1 0 1,-1 0-1,1 0 0,0 1 0,-1-1 0,1 0 0,0 1 1,1-1-1,-1 1 0,0 0 0,1-1 0,-1 1 0,1 0 0,0 1 1,0-1-1,0 0 0,0 1 0,0 0 0,0-1 0,0 1 1,0 0-1,0 1 0,6-2 2061,-11 0-2157,1-1 0,-1 0-1,0 1 1,0-1 0,0 1 0,0 0 0,-1 0 0,1 0 0,-1 0 0,1 0 0,-1 0 0,0 0 0,-3-1 0,-8-7 2836,15 40-1407,7 46 0,25 77-1420,-25-122 223,-7-62-12959,-1 11 4441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8.8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0 1313,'0'0'21973,"-28"19"-21076,28 5-289,0 6-191,0 4-193,0 0-128,0-5-96,0 1-96,0 1-801,0 9-1953,0 14-1763,0 11-1312,9 6-4389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9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48 1121,'0'0'13826,"-1"-6"-12806,1 4-971,0 1-1,0-1 0,0 1 1,0-1-1,0 1 1,0-1-1,0 1 1,1 0-1,-1-1 1,1 1-1,-1-1 1,1 1-1,-1 0 1,1-1-1,0 1 0,-1 0 1,1 0-1,0-1 1,0 1-1,0 0 1,0 0-1,0 0 1,0 0-1,0 0 1,1 0-1,1 0 0,0-1 39,1 1 0,0 0 0,0 0-1,0 1 1,0-1 0,0 1-1,0 0 1,0 0 0,0 0 0,0 1-1,7 1 1,-7-1-29,-1 0 0,0 0 0,1 1 0,-1-1 0,0 1-1,0 0 1,0 0 0,-1 0 0,1 0 0,0 0 0,-1 1 0,1-1 0,-1 1 0,0-1 0,0 1 0,0 0 0,0 0-1,0 0 1,-1 0 0,1 0 0,-1 1 0,0-1 0,0 0 0,0 1 0,0 5 0,3 9 218,-2 1 1,0 0-1,-1 24 1,-1-42-268,0 4 24,0-1 1,0 1-1,-1-1 1,1 1-1,-1-1 0,0 1 1,0-1-1,-1 0 0,1 1 1,-1-1-1,-4 7 0,5-9-31,-1 0-1,0 0 0,0 0 0,0-1 0,0 1 1,0 0-1,0-1 0,0 0 0,0 1 1,0-1-1,-1 0 0,1 0 0,-1 0 0,1 0 1,-1-1-1,1 1 0,-1-1 0,1 0 1,-1 1-1,1-1 0,-4 0 0,5-1-8,0 1-1,1 0 0,-1-1 1,0 1-1,0 0 1,1-1-1,-1 1 1,0-1-1,1 0 0,-1 1 1,1-1-1,-1 1 1,0-1-1,1 0 1,-1 1-1,1-1 0,0 0 1,-1 0-1,1 1 1,0-1-1,-1 0 0,1 0 1,0 0-1,0 1 1,0-1-1,-1 0 1,1 0-1,0 0 0,0 0 1,0 0-1,0 1 1,1-2-1,4-30-222,-2 28 17,1 0 0,0 0 1,-1 0-1,1 0 1,1 0-1,-1 1 0,0 0 1,1 0-1,0 0 0,-1 1 1,6-3-1,35-11-6481,-10 9-3150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6:59.8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91 993,'0'0'3817,"-1"-14"-2461,1 1 17,-3-50 14999,10 305-14599,-4-173-3456,6-16-7637,0-20 469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57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7431,'-27'110'13997,"34"-110"-13388,1 0-321,4 0-128,1-4-160,-1-5-480,3-1-1987,3 3-1568,1-1-2500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00.3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55 3395,'0'0'15086,"-3"-5"-14359,2 4-668,1 0 1,-1 0 0,0 0 0,1 0 0,-1 0 0,1 0 0,-1-1-1,1 1 1,0 0 0,-1 0 0,1 0 0,0-1 0,0 1 0,0 0-1,0 0 1,0-1 0,0 1 0,0 0 0,0-1 0,1 1 0,-1 0-1,0 0 1,1 0 0,-1-1 0,1 1 0,-1 0 0,1 0 0,1-2-1,0 1-7,0 1 0,1-1 0,-1 1 0,1 0 0,-1 0 0,1 0 0,0 0 0,-1 0 0,1 0 0,0 1 0,0-1 0,-1 1 0,1 0 0,0 0 0,4 0 0,-5 0-39,0 0-1,0 1 0,0-1 0,0 0 1,0 1-1,0-1 0,0 1 0,0 0 1,-1-1-1,1 1 0,0 0 0,0 0 1,-1 0-1,1 1 0,-1-1 0,1 0 1,-1 0-1,1 1 0,-1-1 0,0 1 1,0 0-1,1-1 0,-1 1 0,0 0 1,-1-1-1,1 1 0,0 0 1,0 0-1,-1 0 0,1 0 0,-1 0 1,1 2-1,1 10 198,-1-1 0,0 1-1,-3 25 1,1-13-76,2-25-170,0-1 1,-1 1 0,1 0 0,0-1 0,0 1 0,-1 0-1,1-1 1,0 1 0,0-1 0,0 0 0,0 1-1,0-1 1,0 1 0,0-1 0,0 0 0,0 0 0,0 0-1,0 0 1,0 1 0,0-1 0,0 0 0,0-1 0,0 1-1,0 0 1,-1 0 0,1 0 0,2-1 0,52-6 73,-9 1-47,-43 6-31,0 0 74,1 0 0,-1 0 0,0 0 0,1 1 0,-1-1 0,1 1 0,-1-1 1,5 3-1,-7-2 20,0 0 1,0-1 0,-1 1-1,1 0 1,0 0-1,-1 0 1,1-1 0,-1 1-1,1 0 1,-1 0-1,1 0 1,-1 0 0,0 0-1,0 0 1,1 0-1,-1 0 1,0 0 0,0 0-1,0 0 1,0 0 0,0 0-1,0 0 1,0 0-1,0 0 1,-1 0 0,1 0-1,0 0 1,-1 0-1,1 0 1,0 0 0,-1 0-1,1 0 1,-1 0-1,0 1 1,-7 17-78,5-8 214,-1-1 1,0 0-1,-1 0 1,0-1-1,0 1 1,-8 9 0,11-17-366,1-1 0,0 1 0,-1-1 0,1 0 0,-1 0 1,1 0-1,-1 0 0,0 0 0,1 0 0,-1 0 1,0 0-1,0-1 0,0 1 0,1-1 0,-1 1 0,0-1 1,-2 1-1,1-2-399,0 1 1,0-1-1,1 1 1,-1-1 0,0 0-1,1 0 1,-1 0-1,0 0 1,1-1-1,-1 1 1,1-1-1,0 1 1,-1-1 0,1 0-1,-2-2 1,-27-27-9438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01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37 3844,'0'0'12086,"-5"-1"-11157,1 0-878,3 1 30,0 0 0,1 0 0,-1 0-1,0-1 1,0 1 0,0 0-1,0 0 1,0-1 0,1 1 0,-1-1-1,0 1 1,0-1 0,1 1 0,-1-1-1,0 1 1,0-1 0,1 0 0,-1 1-1,1-1 1,-1 0 0,1 0-1,-1 1 1,1-1 0,-1 0 0,1 0-1,0 0 1,-1 1 0,1-1 0,0 0-1,0 0 1,0 0 0,-1 0 0,1 0-1,0-2 828,0 48 1260,-6 7-1621,6-51-525,0 0 0,0 0-1,0 0 1,0-1 0,-1 1 0,1 0 0,0 0-1,-1 0 1,1 0 0,0 0 0,-1 0 0,1 0-1,-1-1 1,0 1 0,1 0 0,-1 0 0,0-1-1,1 1 1,-1 0 0,0-1 0,0 1 0,1-1 0,-1 1-1,0-1 1,0 1 0,0-1 0,0 0 0,0 1-1,0-1 1,0 0 0,0 0 0,0 0 0,0 1-1,0-1 1,0 0 0,0 0 0,0-1 0,0 1-1,1 0 1,-1 0 0,0 0 0,0-1 0,0 1 0,0 0-1,0-1 1,0 1 0,0-1 0,0 1 0,1-1-1,-1 1 1,0-1 0,-1-1 0,-2-2-10,-1-1 0,1 0 0,0 0 0,0 0 1,1 0-1,0-1 0,0 1 0,0-1 0,0 0 0,1 0 1,0 0-1,0 0 0,1 0 0,0 0 0,0-1 0,0 1 1,1-12-1,1 17-16,-1 0 1,1 1 0,0-1-1,0 0 1,-1 1-1,1-1 1,0 0 0,0 1-1,0-1 1,0 1 0,0-1-1,0 1 1,0 0 0,0-1-1,0 1 1,0 0-1,0 0 1,0 0 0,0-1-1,1 1 1,-1 0 0,0 1-1,1-1 1,36 0-93,-28 1 32,-10-1 72,1 0 0,0 1 0,0-1 0,-1 0 0,1 1 0,0-1-1,-1 1 1,1-1 0,0 1 0,-1-1 0,1 1 0,-1-1 0,1 1-1,-1 0 1,1-1 0,-1 1 0,1 0 0,-1-1 0,0 1-1,1 0 1,-1 0 0,0-1 0,0 1 0,1 0 0,-1 0 0,0-1-1,0 1 1,0 0 0,0 0 0,0 1 0,1 33 473,-2-24-415,2 0 47,0 31 110,-1-41-206,0 0 1,0 0 0,0-1 0,0 1 0,0 0-1,0 0 1,0 0 0,0 0 0,-1 0 0,1 0-1,0-1 1,0 1 0,-1 0 0,1 0 0,-1 0-1,1-1 1,-1 1 0,1 0 0,-1 0 0,1-1-1,-1 1 1,0-1 0,0 1 0,1 0 0,-1-1-1,0 1 1,0-1 0,1 0 0,-1 1 0,0-1-1,0 0 1,-1 1 0,0-2-28,0 0 1,0 0-1,1 0 0,-1 0 1,0 0-1,1 0 0,-1-1 1,1 1-1,-1-1 0,1 1 1,0-1-1,0 1 0,0-1 1,-1 0-1,2 0 0,-1 0 1,0 1-1,-1-4 0,-14-34 7,15 36-1,0 0 0,0 1 0,0-1-1,1 0 1,-1 0 0,1 0 0,-1 0 0,1 0-1,0 0 1,0 0 0,0 0 0,2-5 0,-2 7-6,1-1 1,0 1 0,0 0 0,0 0 0,-1 0 0,1 0 0,0 0 0,1 0 0,-1 0 0,0 0-1,0 1 1,0-1 0,0 0 0,1 1 0,-1-1 0,0 1 0,1-1 0,-1 1 0,0-1-1,1 1 1,-1 0 0,0 0 0,1 0 0,-1 0 0,1 0 0,-1 0 0,2 0 0,5 1-35,1-1 0,-1 1 1,0 1-1,0-1 0,0 1 0,0 1 1,-1 0-1,1 0 0,-1 0 1,12 7-1,-16-8 60,0 0 0,0 0 0,0 0 0,0 0 0,-1 1 0,1 0 0,-1-1 0,1 1 0,-1 0 0,0 0 0,0 0 0,0 0 0,-1 0 0,1 1 0,-1-1 0,1 0 0,-1 1 0,0-1 0,-1 1 0,1 0 0,0-1 0,-1 1 0,0 0 0,0-1 0,0 1 0,-1 3 1,0-5 1,0 0 0,0 0 0,0 0 0,-1 0 0,1 0 0,-1 0 0,1-1 0,-1 1 0,1-1 0,-1 1 0,0-1 0,0 0 0,0 1 1,0-1-1,0 0 0,0 0 0,0 0 0,0-1 0,0 1 0,0 0 0,-1-1 0,1 0 0,0 1 0,0-1 0,-1 0 0,-3 0 0,-6 0 34,-1 1-1,0-2 1,-17-1 0,27 1-48,0 0 1,1-1 0,-1 1 0,1 0 0,-1-1 0,1 1 0,-1-1 0,1 0 0,0 1 0,0-1-1,0-1 1,0 1 0,0 0 0,0 0 0,1-1 0,-1 1 0,1 0 0,0-1 0,-3-5 0,3 6-18,1 1 0,-1-1 1,0 0-1,1 1 0,-1-1 1,1 0-1,-1 0 1,1 0-1,0 0 0,0 1 1,0-1-1,0 0 0,0 0 1,0 0-1,0 0 0,1 1 1,-1-1-1,1 0 1,-1 0-1,1 0 0,0 1 1,0-1-1,-1 0 0,1 1 1,0-1-1,1 1 0,-1-1 1,0 1-1,0 0 1,3-3-1,34-11-3181,7 10-6686,-17 5 79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02.7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26 122 320,'0'0'17622,"-5"-11"-16965,-14-33-81,19 43-558,0 1 0,-1-1 0,1 1 0,0-1-1,0 1 1,0-1 0,0 0 0,-1 1-1,1-1 1,0 0 0,0 1 0,0-1-1,0 1 1,0-1 0,1 0 0,-1 1-1,0-1 1,0 1 0,0-1 0,0 0-1,1 1 1,-1-1 0,0 1 0,1-1-1,-1 1 1,0-1 0,1 1 0,-1-1-1,1 1 1,-1-1 0,0 1 0,1 0 0,-1-1-1,1 1 1,0 0 0,-1-1 0,1 1-1,-1 0 1,1 0 0,-1-1 0,1 1-1,0 0 1,0 0 0,27-1 105,-24 2-93,-1-1-29,-1 0 1,1 0 0,-1 0 0,0 1 0,1-1-1,-1 1 1,0-1 0,1 1 0,-1 0-1,0 0 1,0 0 0,0 0 0,0 1-1,0-1 1,0 1 0,0-1 0,0 1 0,0-1-1,-1 1 1,1 0 0,-1 0 0,1 0-1,-1 0 1,2 3 0,-2-2 135,1 1-1,-1 0 1,0 0-1,0-1 1,0 1-1,0 0 1,-1 0-1,1 0 1,-1 0 0,0 0-1,-1 0 1,1 0-1,0 0 1,-2 5-1,1-9-87,1 1 0,-1 0 0,0 0 0,1-1 0,-1 1-1,0 0 1,1-1 0,-1 1 0,0-1 0,0 1 0,0-1 0,0 1-1,0-1 1,0 0 0,1 1 0,-1-1 0,0 0 0,0 0-1,0 1 1,0-1 0,0 0 0,0 0 0,0 0 0,0 0 0,0-1-1,0 1 1,0 0 0,0 0 0,-1-1 0,-29-10 423,27 7-466,0 0 1,1-1-1,-1 0 0,1 1 0,0-1 1,0-1-1,1 1 0,0 0 0,0 0 0,0-1 1,0 0-1,1 1 0,0-1 0,0 0 1,0 1-1,1-1 0,1-10 0,-1 14-12,1 1-1,-1-1 1,1 0-1,0 1 1,0-1-1,0 1 1,0-1-1,0 1 1,0-1-1,0 1 1,0 0-1,1-1 1,-1 1-1,0 0 1,1 0-1,-1 0 1,1 0-1,-1 0 1,1 0-1,0 1 1,-1-1-1,1 0 1,0 1-1,0-1 1,-1 1-1,1 0 1,0 0-1,0 0 1,3 0-1,1-1-32,0 0 0,0 1-1,1 0 1,-1 0-1,0 0 1,0 1-1,0 0 1,7 2-1,-11-2 56,0-1 0,1 1 0,-1 0 0,0 0-1,0 0 1,0 0 0,0 1 0,0-1-1,0 1 1,0-1 0,0 1 0,0 0-1,-1-1 1,1 1 0,-1 0 0,1 0 0,-1 0-1,0 0 1,1 0 0,-1 1 0,0-1-1,-1 0 1,1 1 0,0-1 0,-1 0 0,1 1-1,-1-1 1,0 1 0,0-1 0,0 0-1,0 1 1,0-1 0,0 1 0,-1-1-1,1 0 1,-1 1 0,1-1 0,-1 0 0,0 1-1,0-1 1,0 0 0,-1 0 0,1 0-1,0 0 1,-1 0 0,1 0 0,-1 0 0,0 0-1,1-1 1,-1 1 0,0-1 0,0 1-1,0-1 1,0 0 0,-1 1 0,1-1-1,0 0 1,0-1 0,-1 1 0,1 0 0,0-1-1,-1 1 1,1-1 0,-1 0 0,-2 0-1,2 1-25,-1-1 0,1 0 0,0 0 0,-1 0 0,1 0-1,0 0 1,0-1 0,-1 0 0,1 1 0,0-1 0,0 0-1,0-1 1,0 1 0,0-1 0,0 1 0,0-1 0,1 0-1,-1 0 1,1 0 0,-1 0 0,1 0 0,-1-1 0,1 1-1,0-1 1,0 1 0,1-1 0,-1 0 0,0 0 0,1 0-1,0 0 1,-1 0 0,1 0 0,1 0 0,-1 0 0,0-1-1,1 1 1,-1 0 0,1-1 0,0 1 0,0 0 0,1-6-1,-1 4-361,0 4 192,0 1-1,0-1 1,-1 0 0,1 1 0,0-1 0,0 1 0,0-1-1,0 0 1,0 1 0,0-1 0,0 0 0,0 1 0,1-1-1,-1 0 1,0 1 0,0-1 0,0 1 0,1-1 0,-1 1-1,0-1 1,1 0 0,-1 1 0,0-1 0,1 1 0,-1-1-1,1 1 1,-1 0 0,1-1 0,-1 1 0,1-1 0,-1 1-1,1 0 1,-1-1 0,1 1 0,0 0 0,-1 0 0,1-1-1,0 1 1,17-1-5911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06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58 1922,'0'0'15268,"-3"-9"-13432,-11-28-64,7 26 3579,7 11-5334,0 0 0,0 0-1,-1 0 1,1 0 0,0 0 0,0 0 0,-1 0 0,1 0 0,0 0 0,0 0 0,-1 0 0,1 0 0,0 0 0,0 0 0,0 0 0,-1 1 0,1-1 0,0 0 0,0 0 0,0 0 0,-1 0 0,1 1 0,0-1 0,0 0 0,0 0 0,0 0-1,0 1 1,-1-1 0,1 0 0,0 0 0,0 1 0,0-1 0,0 0 0,0 0 0,0 1 0,0-1 0,0 0 0,0 0 0,0 1 0,0-1 0,0 0 0,0 0 0,0 1 0,-1 115 734,2-58-5591,3-52-182,9-1 1971,-11-5 1717,20 4-6235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06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17 3844,'0'0'19282,"-8"-17"-18097,8 41-96,0 15-288,0 8-257,4 1-287,2-11-193,0-17-64,1-9-289,1-5-1312,7-1-2147,3 2-2049,9 3-4485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06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 1794,'-2'0'22035,"2"0"-21980,0 1 0,-1-1-1,1 0 1,-1 0-1,1 1 1,-1-1 0,1 0-1,0 1 1,-1-1 0,1 0-1,0 1 1,-1-1-1,1 0 1,0 1 0,-1-1-1,1 1 1,0-1-1,0 0 1,0 1 0,-1-1-1,1 1 1,0-1-1,0 1 1,0-1 0,0 1-1,0 0 1,-11 207 1926,13-116-10432,-1-63 2045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2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1537,'1'0'13212,"12"1"-13334,144 23-9903,-92-19 5423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5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7687,'0'0'11339,"-13"0"-8584,13 3-2115,-4 11-255,4 3-289,0-1-96,0 0-1378,0-1-3234,21-1-3556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6.5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6 176 1730,'0'0'11675,"-5"-4"-8312,5 4-3315,0 0 1,0 0-1,0 0 1,0 0-1,0 0 1,0 0-1,0 0 0,0 0 1,0 0-1,0 0 1,0 0-1,0 0 1,0 0-1,0 0 1,1 0-1,-1-1 0,0 1 1,0 0-1,0 0 1,0 0-1,0 0 1,0 0-1,0 0 1,0 0-1,0 0 1,0 0-1,0 0 0,0 0 1,0-1-1,0 1 1,0 0-1,0 0 1,0 0-1,0 0 1,0 0-1,0 0 0,0 0 1,0 0-1,0 0 1,0 0-1,0 0 1,0-1-1,0 1 1,-1 0-1,1 0 1,0 0-1,0 0 0,0 0 1,0 0-1,0 0 1,0 0-1,0 0 1,679-44 3949,-82 1-3886,-42 38-77,361-13-64,76-7-20,-906 27 10,0-4 0,108-16 0,-156 12 46,64-3 1,-91 9 1,-1 0 0,1 0 0,-1 2 0,0-1 0,1 1 0,-1 1 0,0 0 0,0 0 0,0 1 0,-1 0 0,10 6 0,15 7 117,-33-17-125,0 1 0,1-1 1,-1 1-1,0-1 0,0 0 0,0 1 0,0-1 0,0 0 1,0 0-1,0 0 0,1 0 0,-1 0 0,0 0 0,0 0 1,0 0-1,0 0 0,0 0 0,0-1 0,1 1 0,-1 0 1,0-1-1,0 1 0,0-1 0,0 1 0,0-1 0,0 0 1,0 1-1,1-2 0,-2 0-1116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6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10 12620,'0'0'6539,"-9"-3"-4857,15 1-1490,0 1-1,1 0 1,-1 0-1,1 0 1,-1 1 0,1 0-1,-1 0 1,0 1-1,8 1 1,-9-1-144,0 0 0,-1 0-1,1 0 1,-1 1 0,1-1 0,7 5 0,-11-5-35,0 0 1,0 0-1,0 0 1,0-1 0,1 1-1,-1 0 1,0 0-1,-1 0 1,1 1-1,0-1 1,0 0-1,0 0 1,-1 0 0,1 1-1,-1-1 1,1 0-1,-1 1 1,1-1-1,-1 0 1,0 1-1,1-1 1,-1 2-1,-1-1-77,0 0-1,1 0 0,-1 0 0,0 0 0,-1 0 0,1 0 0,0 0 0,0 0 0,-1 0 1,1-1-1,-1 1 0,0-1 0,1 1 0,-1-1 0,0 1 0,0-1 0,0 0 0,0 0 1,0 0-1,0 0 0,-2 0 0,-5 4-675,-27 18-3301,-5 6-2808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4:42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355 0 2979,'0'0'19811,"-7"11"-18867,2-5-812,1 1 0,0 0 0,0 0 0,0 1 0,1-1-1,1 1 1,-1 0 0,1 0 0,0 0 0,1 0-1,0 0 1,0 12 0,-1 121 1056,10 237 544,-8-374-1766,0-2 7,0 1 1,0 0 0,0-1 0,1 1 0,-1-1-1,0 1 1,1 0 0,0-1 0,-1 1 0,1-1-1,0 0 1,0 1 0,1-1 0,-1 0 0,2 3-1,-3-25-544,-3 8 507,1 0 0,-1 1 0,-1 0 0,0-1 0,-1 2 0,0-1 0,-7-12-1,-49-70-863,56 86 876,0 0 0,-1 1 0,1-1 0,-2 1 0,1 0 0,-1 1 1,1-1-1,-2 1 0,1 1 0,-9-5 0,13 7 51,0 1 1,0 0-1,0 0 1,-1 0-1,1 1 1,0-1-1,-1 1 0,1 0 1,0 0-1,-1 0 1,1 0-1,0 0 1,0 1-1,-1 0 1,1-1-1,0 1 0,0 0 1,0 1-1,0-1 1,0 0-1,0 1 1,0 0-1,0 0 0,0 0 1,1 0-1,-1 0 1,1 0-1,-4 4 1,-1 2 29,1 1 0,-1-1 0,1 1 0,1 0 0,0 1 0,0-1 0,1 1 0,-6 17 0,9-22-2,0-1 1,0 1 0,0-1 0,0 1 0,1-1 0,-1 1 0,1 0 0,1-1-1,-1 1 1,1-1 0,-1 1 0,1 0 0,1-1 0,-1 1 0,0-1 0,1 0 0,0 0-1,0 1 1,1-1 0,-1-1 0,1 1 0,3 4 0,2-1-39,0 1 0,1-2 0,0 1 0,0-1 0,1-1 0,-1 0 1,1 0-1,0-1 0,1 0 0,-1-1 0,1 0 0,-1 0 0,1-1 0,21 1 0,-12-2-1192,-1-1 1,38-5-1,32-15-8905,-43 3-435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57.4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10314,'0'0'15086,"0"39"-13933,0-2-384,0 0-161,0-1-351,0-8-193,0-6-64,0-7-64,0-4-545,0-1-1505,0 5-2370,0 1-4709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7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26 705,'0'0'21289,"0"-6"-19431,3-14 154,4 48-124,0 1-1475,23 130 857,-9-32-4259,-7-40-7586,-11-23 1174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7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5 1922,'0'0'22763,"-8"-2"-21311,4 1-1352,-19 0 850,22 2-917,0-1-1,0 1 1,0 0-1,0 0 1,0 0-1,1 0 1,-1 0-1,1 0 1,-1 0-1,0 0 1,1 0-1,0 1 1,-1-1 0,1 0-1,0 0 1,-1 0-1,1 1 1,0-1-1,0 0 1,0 0-1,0 0 1,0 1-1,1 1 1,-1 2-13,0 1 0,0-1 0,1 1 0,0-1 0,0 0 0,0 1 0,1-1 1,0 0-1,0 0 0,5 9 0,0-3-6,1-1-1,0 0 1,14 13 0,-14-16 9,-5-3 2,50 55 220,-50-54-171,0-1 0,0 1 0,0 0 0,-1 0 0,0 0 0,0 0 0,0 0 0,0 1 0,-1-1 0,0 1 0,1 10 0,-2-14-29,-1 0 0,0 0 0,1 0 0,-1 0-1,0 0 1,0 0 0,0-1 0,0 1 0,-1 0 0,1 0 0,0-1-1,-1 1 1,1-1 0,-1 0 0,1 1 0,-1-1 0,0 0 0,0 0-1,0 0 1,1 0 0,-1 0 0,0 0 0,0-1 0,0 1 0,0 0-1,0-1 1,0 0 0,0 1 0,-1-1 0,-2 0 0,-68 3-454,70-3 215,0-1 0,0 1 0,0-1 0,0 0 0,0 0 0,0 0 0,0 0 0,0 0 0,1 0-1,-1-1 1,0 0 0,1 1 0,-1-1 0,1 0 0,0 0 0,0 0 0,-1-1 0,1 1 0,1-1 0,-1 1-1,0-1 1,-1-3 0,-2-3-1302,0-1 0,1 0-1,1 0 1,0-1 0,-3-13-1,-2-26-7172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7.8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1 1 12556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8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94 182 12556,'-39'-4'251,"-9"-2"4435,42 5-1946,20 3-629,22 3-1302,201 4 280,-71-6-1228,-142-1 85,109 1-287,-133-3 349,1 0 0,0 0 1,-1 0-1,1 0 0,-1 0 0,1 0 1,-1 0-1,0 0 0,1-1 0,-1 1 0,1 0 1,-1 0-1,1 0 0,-1-1 0,1 1 1,-1 0-1,0 0 0,1-1 0,-1 1 1,1 0-1,-1-1 0,0 1 0,1-1 1,-1 1-1,0 0 0,0-1 0,1 0 1,-1 1 29,0-1 1,0 1 0,0 0-1,0 0 1,0-1 0,-1 1-1,1 0 1,0-1-1,0 1 1,0 0 0,0 0-1,0-1 1,-1 1 0,1 0-1,0 0 1,0-1 0,0 1-1,-1 0 1,1 0-1,0 0 1,0-1 0,-1 1-1,1 0 1,0 0 0,-1 0-1,1 0 1,0 0 0,0 0-1,-1 0 1,1-1-1,0 1 1,-1 0 0,1 0-1,0 0 1,-1 0 0,1 0-1,0 0 1,-1 0 0,1 1-1,0-1 1,-6 1 74,1 0 0,0 0 0,0 1 0,0 0 0,0 0 0,0 0 0,1 0 0,-1 1 0,0 0 0,1 0 0,0 0 0,0 0 0,0 1 0,0 0 0,1 0 0,-1 0 0,1 0 0,0 0 0,0 1 0,-2 5 0,-10 15 205,1 0-1,-12 35 1,23-52-270,0 0 1,0 1 0,1-1-1,0 1 1,1-1 0,-1 1 0,1 11-1,2-19-57,-1-1 1,0 1-1,1 0 0,-1-1 0,1 1 0,-1-1 0,1 1 1,-1-1-1,1 1 0,-1-1 0,1 1 0,-1-1 0,1 0 1,0 1-1,-1-1 0,1 0 0,0 1 0,-1-1 0,1 0 1,0 0-1,-1 0 0,1 1 0,0-1 0,0 0 0,-1 0 1,1 0-1,0 0 0,-1 0 0,1 0 0,0-1 0,0 1 0,-1 0 1,1 0-1,1-1 0,29-7-402,-21 3 237,0-1 1,0 0-1,-1-1 0,1 0 1,-2-1-1,15-15 1,41-57-1266,-62 77 1418,0 0-1,0 0 0,0-1 0,-1 1 0,1-1 0,-1 1 0,0-1 0,0 1 0,0-1 0,-1 0 1,1 1-1,-1-1 0,0 0 0,0 0 0,0 1 0,0-1 0,-1 0 0,0 0 0,1 1 0,-1-1 1,-1 1-1,1-1 0,0 1 0,-3-4 0,1 1 19,-1 0 1,1 1-1,-1 0 0,-1 0 1,1 0-1,-1 0 0,1 1 1,-1-1-1,-1 1 1,1 1-1,-1-1 0,-10-5 1,79 4-11906,-6-9 6568,-1-7 3813,0-4 3501,-27 19 9202,-23 19-7389,-3 26-3793,-3-26 1214,1 2-842,1 11 331,9 45 1,-10-66-672,0 1 1,0-1-1,1 0 1,0 0-1,0 0 0,0 0 1,1 0-1,-1 0 1,1-1-1,0 1 0,1-1 1,-1 0-1,1 0 1,7 7-1,-10-10-35,1 0 0,-1-1 0,0 1 0,0 0 0,0-1 0,0 1 0,1-1 0,-1 1 0,0-1 0,1 1 0,-1-1 0,0 0 0,1 0 0,-1 0 0,0 0 0,1 0 0,-1 0 0,1 0 0,-1 0 0,0-1 0,1 1 0,-1 0 0,0-1 0,0 1 0,1-1 0,-1 1 1,2-2-1,-1 0-2,1 0 0,-1-1 0,0 1 0,0-1 0,0 0 1,0 0-1,0 1 0,0-1 0,-1 0 0,3-6 0,0-5-45,0 1 0,0-1 0,-2 0 0,3-19 0,-5 29 53,1-7-69,-1 1 0,0 0 0,-3-20 0,3 27 17,-1 0 0,0 0 0,0 0 1,0 0-1,0 0 0,-1 0 1,1 1-1,-1-1 0,1 0 1,-1 1-1,0-1 0,0 1 0,0 0 1,-1 0-1,1 0 0,-1 0 1,-2-2-1,-9-4-745,0 1 1,-1 0-1,0 1 0,0 0 1,0 2-1,-23-5 1,-100-9-7257,84 13 3916,-29-4-1652,-3 1 4500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9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70 1730,'0'0'4196,"-3"-8"-2979,-9-22 165,8 15 90,7-1 12307,-2 31-11760,0-1-1911,0-1-1,2 1 1,-1-1-1,1 1 1,9 22-1,6 23-90,-16-13-3167,-2-27-3560,0 3-2296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21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25 224,'145'0'353,"-4"0"-225,-3 0-32,-3-9-96,0 1-32,-1 1-32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9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13 2306,'0'0'19096,"-8"-12"-15728,7 50-1596,10 116-401,-1-51-975,-9-101-544,1 0-1,0 0 0,0 0 0,0 0 1,1 0-1,-1-1 0,0 1 0,1 0 0,-1 0 1,1 0-1,-1 0 0,1-1 0,0 1 1,1 2-1,0-3-383,0-1 1,0 1 0,0 0 0,0-1-1,0 1 1,0-1 0,0 0 0,0 0-1,0 0 1,0 0 0,0 0 0,4-1-1,-3 1 104,28-4-5562,6-12-2823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20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0 4516,'0'0'16854,"-6"17"-15701,0 5-728,0 1 0,-2 23 0,6-35-266,1 0-1,1 0 1,0 0-1,0 0 0,1 0 1,0 0-1,1-1 0,5 19 1,-3-19-107,1-1 0,-1 1 1,2-1-1,-1 0 0,1-1 0,0 1 1,1-1-1,11 11 0,-15-16-73,1 0-1,-1 0 0,0-1 1,1 1-1,-1-1 1,1 0-1,0 0 0,0 0 1,0 0-1,0 0 1,0-1-1,0 0 0,0 0 1,1 0-1,-1 0 1,0-1-1,1 0 0,-1 0 1,0 0-1,0 0 1,1-1-1,-1 1 0,8-3 1,-9 1 1,1-1 0,-1 1 0,1 0 0,-1-1 1,0 0-1,0 1 0,0-1 0,0-1 0,-1 1 0,1 0 0,-1-1 1,0 1-1,0-1 0,0 1 0,0-1 0,-1 0 0,0 0 0,0 0 1,0 0-1,0 0 0,0 0 0,-1 0 0,1 0 0,-1-6 0,0 2-8,0 0 0,0 1 0,0-1 0,-1 0 0,0 0 0,-1 0 0,0 0 0,0 1 0,-1-1 0,1 1 0,-8-13 0,5 14 45,-1 0 0,-1-1-1,1 2 1,-1-1 0,0 1 0,0 0 0,-1 0 0,0 1-1,1 0 1,-1 1 0,-1 0 0,1 0 0,0 0-1,-1 1 1,1 0 0,-1 1 0,0 0 0,1 0 0,-17 2-1,24-1-91,0 1 0,0 0 0,0 0 0,0 0-1,1-1 1,-1 1 0,0 0 0,0 0-1,1 0 1,-1 0 0,1 0 0,-1 0 0,1 1-1,-1-1 1,1 0 0,-1 0 0,1 0 0,0 0-1,0 1 1,0-1 0,0 0 0,0 0 0,0 0-1,0 2 1,0-1-347,-1 1-1,1 0 0,1-1 1,-1 1-1,0 0 1,1-1-1,-1 1 0,1-1 1,0 1-1,1 3 1,3-2-676,0-1 1,0 0-1,0 0 1,0 0-1,1-1 1,-1 0 0,1 0-1,-1 0 1,1-1-1,0 1 1,-1-2-1,1 1 1,8 0 0,20 0-1690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20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15 200 4933,'0'0'13623,"-3"7"-12208,0-1-1182,1 0-1,0 0 1,1 0 0,0 1 0,0-1-1,0 0 1,0 1 0,1-1 0,0 1 0,1-1-1,-1 1 1,1-1 0,2 7 0,-2-9-177,0 1 0,1-1 0,-1 0 0,1 0 1,0 0-1,0 0 0,0 0 0,1 0 0,0-1 1,-1 1-1,1-1 0,0 0 0,1 1 0,-1-1 0,1-1 1,-1 1-1,1 0 0,0-1 0,0 0 0,0 0 1,6 2-1,-8-3-57,-1-1 0,0 0 1,1 1-1,-1-1 0,0 0 0,1 0 0,-1 0 1,0 0-1,1 0 0,-1 0 0,0-1 1,1 1-1,-1 0 0,0-1 0,1 1 0,-1-1 1,0 1-1,0-1 0,1 0 0,-1 1 1,0-1-1,0 0 0,0 0 0,0 0 0,0 0 1,0 0-1,0 0 0,-1 0 0,1 0 1,0 0-1,0 0 0,-1 0 0,1-1 1,-1 1-1,1 0 0,-1-1 0,1 1 0,-1 0 1,0-1-1,0-1 0,3-9 41,-1-1 1,-1 1-1,0-19 0,-1 22-46,0-4-346,0 0 0,-1 1 1,0-1-1,-1 1 0,-1-1 1,0 1-1,-7-17 0,-2 1-3841,-33-52 0,17 33-2117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22.9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3 4644,'0'0'8451,"-5"0"-6946,-1-1-1340,4 1-10,0-1 0,0 1 0,1 0 0,-1 0 0,0 0-1,0 0 1,0 0 0,0 0 0,0 0 0,0 1 0,0-1-1,1 1 1,-1-1 0,0 1 0,0 0 0,1-1 0,-1 1-1,0 0 1,1 0 0,-1 0 0,1 1 0,-1-1 0,1 0-1,-1 1 1,1-1 0,0 0 0,0 1 0,0 0 0,-2 2-1,-1 3-41,1 1 0,0 0-1,0-1 1,0 1 0,1 0 0,-2 14-1,2 10-8236,2-19-1773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58.2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3 2626,'0'0'18717,"-1"-1"-18651,1 1 0,0 0-1,0 0 1,0 0 0,-1-1 0,1 1 0,0 0 0,0 0-1,-1 0 1,1 0 0,0 0 0,0 0 0,-1 0 0,1-1-1,0 1 1,0 0 0,-1 0 0,1 0 0,0 0 0,-1 0-1,1 0 1,0 0 0,0 0 0,-1 1 0,1-1 0,0 0 0,0 0-1,-1 0 1,1 0 0,0 0 0,0 0 0,-1 0 0,1 1-1,0-1 1,0 0 0,-1 0 0,1 0 0,0 0 0,0 1-1,0-1 1,-1 0 0,0 6 197,-1 0-1,1 0 1,1 1-1,-1-1 1,1 0-1,0 0 1,0 0-1,2 6 1,-1 17 252,-2 71 631,-4 74 131,5-174-1254,0 1 0,0-1 0,0 1 0,-1-1 0,1 1 0,0-1 1,0 1-1,0-1 0,0 1 0,0 0 0,0-1 0,0 1 0,0-1 0,1 1 0,-1-1 0,0 1 0,0-1 0,0 1 0,0-1 0,1 1 0,-1-1 0,0 1 0,1-1 0,-1 1 0,0-1 0,1 1 1,-1-1-1,0 0 0,1 1 0,17-7 454,-6 1-626,93-50 145,-49 23-2919,2 5-7443,-36 19 2038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24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16 124 2210,'-15'5'28806,"15"3"-28790,1 0 0,0 0 0,0 0 0,1 0 0,0-1 0,1 1 0,0 0 0,0-1-1,0 0 1,1 1 0,0-1 0,9 12 0,-11-17-9,3 7 3,-2-4-6,1 0 0,-1 0 0,1-1-1,0 1 1,0-1 0,5 5 0,-8-9 23,1-17-56,-2 15 28,0 0-1,1 1 1,-1-1-1,0 0 1,0 1-1,1-1 1,-1 0-1,1 1 1,0-1-1,0 1 1,-1-1-1,1 1 1,0-1-1,0 1 0,0 0 1,0-1-1,0 1 1,1 0-1,1-1 1,14-17 58,0-1-1,-1 0 1,14-23-1,-21 28-367,0 0 0,2 1 0,-1 0 0,2 0 0,0 2 0,0-1 0,1 2 0,26-19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27.5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0 160,'0'0'1089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28.2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 1826,'0'0'17344,"0"0"-17261,0-1-1,0 1 1,0 0 0,0 0-1,0 0 1,0 0 0,0 0-1,0 0 1,0-1-1,0 1 1,0 0 0,0 0-1,0 0 1,0 0 0,1 0-1,-1 0 1,0 0-1,0-1 1,0 1 0,0 0 495,0 0-495,1-1-1,-1 1 1,0 0 0,0 0-1,0 0 1,0 0 0,0 0-1,0 0 1,0 0-1,1 0 1,-1 0 0,0 0-1,0 0 1,0 0 0,0 0-1,0 0 1,0 0-1,1 0 1,-1 0 0,0 0-1,0 0 1,0 0 0,0 0-1,0 0 1,0 0-1,0 0 1,1 0 0,-1 1 578,0-1-579,0 0 1,1 0 0,-1 0-1,0 0 1,0 1 0,17 111 2493,-10-75-2552,-1 1 0,0 43-1,-3-66-928,-2-15 685,-1 1 0,0-1 1,1 1-1,-1-1 0,0 0 0,1 1 1,-1-1-1,0 0 0,1 0 1,-1 1-1,1-1 0,-1 0 0,1 0 1,-1 1-1,1-1 0,-1 0 1,1 0-1,-1 0 0,1 0 0,-1 0 1,1 0-1,-1 0 0,1 0 1,-1 0-1,1 0 0,-1 0 0,1 0 1,0-1-1,1 1-631,0-1 1,0 0-1,0 0 0,0 0 0,0-1 0,0 1 1,0 0-1,-1-1 0,1 1 0,0-1 1,-1 0-1,3-2 0,11-22-8299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28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228 169 1890,'0'0'16853,"1"14"-15492,-1 3-1019,2 1-1,0-1 1,1 0 0,7 24-1,-7-35-239,-1 0 1,0 0-1,1 0 1,0 0-1,1 0 1,-1-1-1,9 10 0,-10-13-93,0 0 0,1 0 0,-1 0 0,1 0-1,0 0 1,-1 0 0,1-1 0,0 1-1,0-1 1,0 0 0,0 0 0,0 0 0,0 0-1,0 0 1,1-1 0,-1 0 0,4 1 0,-5-2-20,0 1 0,0-1 0,1 1 0,-1-1 0,0 0 0,0 1 0,0-1 0,0 0 0,0 0 0,0-1 0,-1 1 0,1 0 0,0-1 0,-1 1 0,1-1 0,-1 1 0,1-1 0,-1 0 0,0 0 0,1 0 0,-1 1 0,1-5 0,20-50 15,-21 52-12,4-12 35,-1-1 0,-1 0 0,0-1 0,-1 1-1,-1 0 1,0-1 0,-4-25 0,3 38-19,-1-1 0,1 1 0,-1 0 0,0 0 0,-1 0 1,0 0-1,1 1 0,-1-1 0,-1 0 0,1 1 0,-1-1 1,0 1-1,0 0 0,0 0 0,0 0 0,-1 0 0,1 0 1,-1 1-1,0 0 0,0 0 0,-1 0 0,1 0 0,-1 1 0,1-1 1,-1 1-1,0 0 0,0 1 0,0-1 0,-6-1 0,-16 1-546,1 0-1,-1 2 0,0 1 1,-38 6-1,10-2-4600,-2-2-5088,27-3 5294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03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25 2018,'3'-3'22500,"4"6"-22296,-3 1-151,0 0 1,0 0-1,-1 1 1,0-1-1,1 1 0,-2 0 1,1 0-1,-1 0 1,1 0-1,-1 0 0,-1 0 1,1 1-1,-1-1 0,0 1 1,0-1-1,0 1 1,-1-1-1,0 9 0,-2-13-38,0 0 0,0 0 0,0 0 1,0 0-1,-1-1 0,1 1 0,0-1 0,0 0 0,0 1 0,0-1 0,-1 0 0,1 0 0,0-1 0,0 1 0,0 0 0,-1-1 0,1 1 0,0-1 0,0 1 0,0-1 0,-4-2 0,3-3-30,-1-1 0,1 0-1,0 1 1,1-1 0,-1 0 0,1-1-1,1 1 1,-1 0 0,1 0-1,1-1 1,-1 1 0,1-1-1,1 1 1,1-14 0,-1 20-7,0 1 1,-1-1-1,1 0 1,0 1-1,0-1 1,-1 1 0,1-1-1,0 1 1,0-1-1,0 1 1,0 0-1,0-1 1,0 1-1,0 0 1,0 0-1,0 0 1,0 0 0,0-1-1,0 1 1,0 1-1,0-1 1,0 0-1,0 0 1,0 0-1,0 0 1,-1 1-1,1-1 1,1 1 0,29 10-313,-27-8 332,0 0 1,0 0-1,0 1 0,-1-1 0,1 1 1,-1 0-1,0 0 0,0 1 0,0-1 0,-1 0 1,1 1-1,-1 0 0,0-1 0,-1 1 1,1 0-1,-1 0 0,2 10 0,-4-13 48,0 0-1,-1 0 1,1-1 0,0 1-1,-1-1 1,1 1 0,-1-1-1,1 0 1,-1 1 0,1-1-1,-1 0 1,0 0 0,0 0-1,0 0 1,0-1-1,1 1 1,-1 0 0,0-1-1,0 1 1,0-1 0,0 0-1,-4 0 1,3 1-48,-1 0 0,1 0-1,-1-1 1,1 0 0,-1 1 0,1-1 0,-1-1 0,1 1 0,-1 0-1,1-1 1,-1 0 0,1 0 0,-6-2 0,7 2-128,0-1 1,1 0 0,-1 0-1,0 0 1,1 0-1,0 0 1,0 0 0,-1 0-1,1-1 1,0 1-1,1 0 1,-1-1 0,0 1-1,1 0 1,-1-1-1,1 1 1,0-1 0,0 1-1,0-1 1,0-2-1,0 3-338,1 0-1,-1 0 0,0 0 0,1 0 0,-1 0 1,1 1-1,0-1 0,-1 0 0,1 0 1,0 1-1,0-1 0,0 1 0,0-1 0,0 1 1,1-1-1,-1 1 0,0-1 0,1 1 1,-1 0-1,1 0 0,-1 0 0,1 0 0,0 0 1,-1 0-1,1 0 0,2 0 0,23-5-9738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04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30 3651,'0'0'15514,"-3"-4"-15034,3 4-464,-1-1 0,1 1 0,-1-1 0,1 1 0,0-1 0,-1 1 0,1-1-1,0 1 1,0-1 0,-1 1 0,1-1 0,0 1 0,0-1 0,0 1 0,0-1 0,0 0 0,-1 1-1,1-1 1,0 1 0,0-1 0,1 0 0,-1 1 0,0-1 0,0 1 0,0-1 0,0 0 0,0 1-1,1-1 1,-1 1 0,0-1 0,0 1 0,1-1 0,-1 1 0,0-1 0,1 1 0,-1-1 0,1 1-1,-1 0 1,1-1 0,-1 1 0,0 0 0,1-1 0,-1 1 0,1 0 0,0-1 0,3 0 61,-1 1 0,0-1 0,1 1 0,-1 0 0,1 0 1,-1 0-1,1 1 0,-1-1 0,0 1 0,5 1 0,-5-1-23,0 0 0,0 0 0,0 0-1,0 1 1,-1 0 0,1-1-1,-1 1 1,1 0 0,-1 0 0,1 1-1,-1-1 1,0 0 0,0 1-1,0-1 1,-1 1 0,1 0 0,0-1-1,-1 1 1,0 0 0,0 0-1,0 0 1,0 0 0,0 0 0,0 0-1,-1 0 1,1 6 0,-1-7-3,0 0 0,0 1 0,0-1 0,0 0 0,0 1 0,-1-1 0,1 0 0,-1 0-1,1 1 1,-1-1 0,0 0 0,0 0 0,0 0 0,0 0 0,0 0 0,0 0 0,-1 0 0,1 0 0,-1 0 0,1 0 0,-1-1 0,0 1 0,0-1 0,0 1 0,0-1 0,0 0 0,0 0 0,0 0 0,0 0 0,0 0 0,0 0 0,-1-1 0,1 1 0,0-1 0,0 1 0,-5-1 0,4 0-37,0 1 1,0-2 0,-1 1-1,1 0 1,0-1-1,0 1 1,0-1-1,0 0 1,1 0 0,-1 0-1,0 0 1,0-1-1,1 1 1,-1-1-1,0 0 1,-3-3 0,5 4-16,-1-1 0,1 1 0,0-1 0,0 1 0,0-1 0,0 0 0,0 0 0,1 0 0,-1 1 0,0-1 0,1 0 0,-1 0 0,1 0 0,0 0 0,0 0 0,0 0 0,0 0 0,0 0 0,0 0 0,0 0 0,1 0 0,-1 0 1,1 1-1,-1-1 0,1 0 0,0 0 0,-1 0 0,1 1 0,2-3 0,0 0-11,0 0 0,1 0 0,-1 0 0,1 1 1,0-1-1,0 1 0,0 0 0,1 0 0,-1 1 1,1-1-1,0 1 0,-1 0 0,10-2 0,-12 2 9,1 1 0,-1 1-1,0-1 1,1 0-1,-1 1 1,1-1 0,-1 1-1,1-1 1,0 1-1,-1 0 1,1 0 0,-1 1-1,1-1 1,-1 0 0,1 1-1,-1 0 1,1-1-1,-1 1 1,0 0 0,1 0-1,-1 0 1,0 1 0,0-1-1,0 0 1,0 1-1,0 0 1,0-1 0,0 1-1,2 3 1,-4-4 67,0 0 0,0 1-1,0-1 1,0 0 0,0 1 0,0-1 0,0 0 0,-1 0 0,1 1 0,-1-1-1,1 0 1,-1 0 0,1 1 0,-1-1 0,0 0 0,1 0 0,-1 0 0,0 0-1,0 0 1,0 0 0,0 0 0,0 0 0,0 0 0,0-1 0,0 1 0,0 0-1,0-1 1,0 1 0,-2 0 0,-10 10 182,4 2-587,-9 10 816,-1-17-7480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31.7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0 320,'0'0'11158,"34"27"-9343,-20-17-1418,1 0 1,26 12 0,11 8 31,-32-19-354,0 0 0,1-1 0,0-1-1,1-1 1,34 8 0,-1 0 0,-22-7-111,51 6 1,-62-12-10,0 0 0,0 2 1,-1 0-1,1 1 0,-1 1 0,27 14 0,-33-14 48,1 0 0,0-1 1,0-1-1,1 0 0,22 2 0,47 15 283,-78-19-60,0 0 0,0-1 0,0 0 0,1-1-1,15 2 1,-21 0 2724,-10 5-2463,-9 5-742,-7-3 330,-1 0 0,0-1-1,0-2 1,-35 7 0,-19 5 80,38-9-145,0-1 1,-1-3 0,-64 3-1,97-8 114,0 0 1,1 0-1,-1-1 0,0 0 0,1-1 0,-1 0 0,0 0 0,1-1 0,-1 1 1,1-2-1,0 1 0,0-1 0,0 0 0,0 0 0,-12-9 0,-65-36-64,63 37-40,0 0 0,1-2 0,0 0 0,-33-29 0,40 30-28,10 11 5,1-1 0,0 0 0,-1 1 0,1-1 0,0 0 0,0 0 0,1 0 1,-1 0-1,0-1 0,1 1 0,-1 0 0,1-1 0,0 1 0,-1-1 0,1 0 0,-1-4 0,-9-61 264,11 68-47,0 27-11222,4-8 2926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32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0 416,'0'0'225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35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1 207 9161,'0'0'13047,"4"2"-12033,0-1-903,-1-1 0,0 1 0,1-1 0,0 0 0,-1 0 0,1 0 0,-1-1 0,1 1 0,-1-1 0,0 0 0,1 0 0,-1 0 0,0 0 0,1 0 0,5-4 0,57-35 674,-39 22-581,16-7-620,59-40 105,-72 41-3731,-3-3-3921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35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10698,'0'0'11019,"22"118"-10347,-8-81-352,1-5-320,-2-3-416,2-5-2082,-6-2-2787,-1-2-5221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58.5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9865,'0'0'14916,"14"-1"-11541,46-2-3243,-34 1-729,3-1-3848,-11 6-4836,-6 3 377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36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1 169 10890,'0'0'11985,"9"7"-9540,-5-7-2339,0 0-1,-1 0 1,1 0 0,-1 0-1,1 0 1,-1-1 0,1 1-1,-1-1 1,1 0-1,-1 0 1,0-1 0,1 1-1,-1 0 1,0-1 0,0 0-1,4-3 1,54-41 73,-43 31-88,11-7-416,28-23-899,-41 30-3003,-4 0-3509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36.7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2530,'0'0'21909,"17"80"-21460,-8-60-449,2-3-65,-5-2-1152,-4 1-2434,-2 4-3812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37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1 174 2498,'0'0'17809,"86"-35"-17553,-50 4-127,-2-1-129,-4 0-1858,-5 5-3171,-9 10-3715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37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1345,'0'0'18386,"68"96"-17041,-42-72-929,-2-2-416,-3-2-192,-6-3-2146,-9 9-3203,-6-1-7880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37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0 271 5605,'0'0'14286,"106"-66"-13966,-69 31-160,1-3-160,-4 4-1089,-8 2-2722,-9 9-2211</inkml:trace>
  <inkml:trace contextRef="#ctx0" brushRef="#br0" timeOffset="1">119 0 1345,'0'0'13069,"38"126"-11532,-3-87-1121,7 1-416,5 1-416,0 6-3876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05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 2 8712,'0'0'13213,"-4"-1"-11985,-6 0-815,9 2-36,25 14-287,-19-10-74,60 47 32,-63-51 22,-10-1 389,4 1-415,-1-1 0,1 1 0,-1 0 0,1 0 1,0 1-1,-1-1 0,1 1 0,0 0 0,0 0 0,0 1 0,-6 4 0,5-4-8,1 0 0,0 0 0,0-1 0,-1 1 0,0-1-1,1 0 1,-1-1 0,0 1 0,0-1 0,-10 2 0,12-3-29,0 0 0,1 0 1,-1 0-1,0 0 0,0 0 1,0-1-1,1 1 0,-1-1 1,0 1-1,1-1 0,-6-2 1,7 1-12,0 1 1,0 0 0,0 0-1,0 0 1,0-1 0,0 1-1,0 0 1,1-1-1,-1 1 1,0-1 0,1 1-1,-1-1 1,1 1 0,0-1-1,0 1 1,-1-1-1,1 1 1,0-1 0,0 0-1,0 1 1,1-1 0,-1-2-1,1 3-2,-1-1 1,1 1-1,-1 0 0,1-1 1,0 1-1,-1 0 0,1-1 0,0 1 1,0 0-1,0 0 0,0 0 1,0 0-1,0 0 0,0 0 0,0 0 1,1 0-1,-1 1 0,0-1 1,0 0-1,1 1 0,-1-1 0,0 1 1,1-1-1,-1 1 0,1 0 1,-1-1-1,1 1 0,1 0 0,48-3-225,-43 3 201,-6 0 29,1 0 0,0 1 0,0-1 0,0 0 0,0 1 0,-1 0 0,1 0 0,0-1 0,-1 1 0,1 1 0,-1-1 0,1 0 0,-1 1 0,1-1 0,-1 1 0,0 0 0,0 0 0,0 0-1,0 0 1,0 0 0,0 0 0,0 0 0,-1 1 0,1-1 0,-1 1 0,0-1 0,0 1 0,0 0 0,0-1 0,1 6 0,-2-6 21,-1-1 0,1 0 0,-1 1 0,0-1 0,0 0 0,1 1 0,-1-1 0,0 0 0,0 0 1,0 0-1,0 0 0,0 0 0,-1 0 0,1 0 0,0 0 0,0 0 0,-1-1 0,1 1 0,0 0 0,-1-1 0,-1 1 0,-36 13 139,34-12-108,0-1-47,-1 1 0,0-1 0,0 0 0,0 0-1,0 0 1,0-1 0,0 0 0,0 0 0,0-1 0,-6-1-1,9 2-566,0-1 0,0-1 0,0 1 0,-1 0 0,1-1 0,1 1-1,-1-1 1,0 0 0,0 0 0,1 0 0,-5-4 0,-1-3-6052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08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 54 1890,'0'0'12694,"-4"-2"-10660,-1 1-1305,-9-4 50,5-5 4365,14 10-5141,-1 1 1,0 0-1,0 0 1,1 1-1,-1-1 0,0 1 1,0 0-1,0 0 1,-1 0-1,1 0 0,-1 1 1,1 0-1,3 3 1,-5-4 27,1 0 1,-1 0-1,1 1 1,-1-1-1,0 0 1,0 1-1,-1 0 1,1-1-1,0 1 1,-1 0-1,1 0 1,-1 0-1,0 0 0,0 0 1,0 0-1,-1 0 1,1 1-1,0 3 1,-4-3 21,0 0-1,0 0 1,0-1 0,0 0 0,0 1-1,-1-1 1,1-1 0,-1 1 0,0 0 0,0-1-1,0 0 1,0 0 0,0 0 0,-1 0-1,1-1 1,-6 2 0,6-3-46,1 1 0,-1-1 0,1 0 0,0 0 0,-1 0 0,1-1 0,-1 1 0,1-1-1,0 0 1,-1 0 0,1 0 0,0 0 0,0-1 0,-1 1 0,1-1 0,1 0 0,-1 0 0,0 0 0,0 0 0,1 0 0,-1-1 0,1 1 0,0-1 0,-1 0 0,1 1 0,0-1 0,1 0 0,-1 0 0,1 0 0,-1-1 0,1 1 0,0 0 0,0 0 0,0-1 0,1 1-1,-1-1 1,1 1 0,-1-1 0,1 1 0,1 0 0,-1-1 0,0 1 0,1-1 0,0 1 0,1-5 0,0 5-29,0-1 0,0 1-1,1-1 1,-1 1 0,1 0 0,0 0 0,0 0-1,0 0 1,1 1 0,-1-1 0,0 1 0,1 0-1,0 0 1,-1 0 0,1 1 0,0-1 0,0 1-1,5-2 1,5 0-1345,0-1-1,1 2 0,-1 0 1,15-1-1,11 3-4579,4 0-2616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08.5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81 192,'0'0'18087,"-1"-2"-17194,5 5-511,0 0-290,-2 0-1,1 0 0,0 1 0,-1-1 0,1 1 0,-1 0 0,0 0 0,0 0 0,-1 0 0,1 0 0,-1 0 0,0 0 0,0 0 0,0 0 0,-1 1 0,1-1 0,-1 0 0,0 1 0,-1 4 0,1-8-49,-1 0 0,1 0 0,-1 0 0,0 0-1,1 0 1,-1 0 0,0 0 0,0 0 0,0 0 0,0 0 0,0-1 0,0 1 0,0 0 0,0 0 0,0-1-1,0 1 1,0-1 0,0 1 0,0-1 0,0 1 0,-1-1 0,1 0 0,0 0 0,0 1 0,-1-1 0,1 0-1,0 0 1,0 0 0,-1-1 0,1 1 0,0 0 0,0 0 0,0-1 0,-1 1 0,-1-1 0,-1 0 44,0 0 1,0 1 0,0-2-1,0 1 1,0 0 0,0-1-1,1 0 1,-1 0 0,-5-4-1,4 0-7,1 0-1,1 0 1,-1 0-1,1-1 1,0 1-1,0-1 0,1 0 1,0 0-1,0 0 1,1 0-1,0 0 0,0 0 1,1 0-1,0-1 1,1-11-1,-1 17-161,1 0 0,-1 1-1,1-1 1,0 1 0,-1-1 0,1 0-1,0 1 1,0-1 0,0 1 0,0 0-1,1-1 1,-1 1 0,0 0 0,0 0-1,1-1 1,-1 1 0,1 0 0,-1 1-1,1-1 1,-1 0 0,1 0 0,-1 1-1,1-1 1,0 0 0,0 1 0,-1 0 0,1-1-1,2 1 1,55-7-7002,-56 7 6329,30-2-6018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09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147 107 3780,'0'0'16853,"-6"-6"-15828,-10-17-552,16 23-470,0 0 0,0 0-1,0 0 1,0-1 0,0 1-1,-1 0 1,1 0 0,0 0 0,0-1-1,0 1 1,0 0 0,0 0 0,0-1-1,0 1 1,0 0 0,1 0 0,-1-1-1,0 1 1,0 0 0,0 0-1,0 0 1,0-1 0,0 1 0,0 0-1,0 0 1,0 0 0,1-1 0,-1 1-1,0 0 1,0 0 0,0 0 0,0 0-1,1-1 1,-1 1 0,0 0-1,0 0 1,0 0 0,1 0 0,-1 0-1,0 0 1,0 0 0,1 0 0,23 3-7,-23-3 121,0 1-98,0-1-1,0 0 1,0 1-1,-1-1 1,1 1-1,0-1 1,0 1-1,0-1 1,0 1-1,0 0 1,-1-1-1,1 1 0,0 0 1,-1 0-1,1-1 1,0 1-1,-1 0 1,1 0-1,-1 0 1,0 0-1,1 0 1,-1 0-1,0 0 0,1 0 1,-1 0-1,0 0 1,0 0-1,0 0 1,0 0-1,0 0 1,0 0-1,0 0 1,0 0-1,0 0 1,0 0-1,-1 0 0,1 0 1,0 0-1,-2 1 1,1 0 17,0 0 1,0 0 0,-1 0-1,1 0 1,-1 0 0,1-1-1,-1 1 1,0 0 0,1-1-1,-1 1 1,0-1 0,0 0-1,0 0 1,0 0-1,-1 0 1,-1 1 0,-2 0 12,0-1 1,-1 0-1,1 0 1,-1 0-1,1-1 1,0 0-1,-1 0 1,1-1-1,-1 1 0,1-2 1,0 1-1,-8-3 1,11 3-5,0 0 0,0 0 1,1-1-1,-1 1 0,1-1 1,-1 0-1,1 0 0,-1 1 0,1-2 1,0 1-1,0 0 0,0 0 1,0-1-1,1 1 0,-1-1 0,0 1 1,1-1-1,0 0 0,0 1 1,0-1-1,0 0 0,0 0 0,0 0 1,1 0-1,-1 0 0,1 0 1,0-4-1,1 5-71,-1 0 1,1 0-1,0 0 1,0 0-1,0 0 0,0 0 1,0 1-1,0-1 1,0 0-1,0 1 0,1-1 1,-1 1-1,1-1 1,-1 1-1,1 0 0,0-1 1,0 1-1,-1 0 1,1 0-1,0 0 0,0 1 1,0-1-1,0 0 1,4 0-1,57-14-2588,-55 13 1656,33-5-4412,2 2-3380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0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53 3107,'0'0'20985,"-5"-10"-19031,4 74-1164,1-50-763,1-8-16,-1 1-1,1-1 0,-2 0 0,1 0 1,-1 1-1,0-1 0,0 0 0,0 0 0,-1 0 1,0 0-1,0 0 0,-6 9 0,8-14-15,-1-1 1,1 1-1,-1-1 0,0 1 0,1-1 0,-1 1 0,0-1 1,1 0-1,-1 0 0,0 1 0,1-1 0,-1 0 1,0 0-1,0 0 0,1 0 0,-1 0 0,0 0 1,0 0-1,0 0 0,1 0 0,-1 0 0,0 0 0,0 0 1,1 0-1,-1-1 0,0 1 0,1 0 0,-1-1 1,0 1-1,1 0 0,-1-1 0,0 1 0,1-1 0,-1 1 1,1-1-1,-1 1 0,1-1 0,-1 0 0,1 1 1,-1-1-1,1 1 0,0-1 0,-1 0 0,1 0 0,0 1 1,-1-2-1,-17-31 7,16 26 11,-1 0 1,1 0-1,0-1 0,0 1 1,1 0-1,0-1 0,1 0 0,-1 1 1,1-1-1,1 1 0,1-14 1,0 18-12,-1-1-1,0 1 1,1-1 0,0 1 0,-1 0 0,1-1 0,0 1 0,1 0-1,-1 1 1,1-1 0,-1 0 0,1 1 0,0-1 0,0 1 0,0 0 0,0 0-1,0 0 1,0 0 0,1 0 0,-1 1 0,1 0 0,-1 0 0,1 0-1,-1 0 1,5 0 0,41-5-1421,-17 6-2741,-21 0 1817,12 0-4191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58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78 4805,'0'0'19154,"-4"0"-18257,12-7-193,8-1-416,5-5-288,0-2-864,2-1-1507,4 4-3330,4 5-3972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2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1 133 0,'0'0'3433,"2"-3"-2318,2 1-946,-1 0 1,1-1-1,-1 2 0,1-1 0,0 0 0,0 1 0,-1 0 1,1 0-1,0 0 0,0 0 0,0 0 0,0 1 0,6 0 1,71 2 263,-34-1-363,52-8-91,178-36-1,-42 4-922,226 14-5462,-392 25 6379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4.2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2306,'26'-1'315,"-9"0"-362,110-3 1411,155 15-1,-233-7-1326,98-5-1,-92-1-16,64 5-1,-60 5-14,42 2 60,-17-17 20411,-87 0-16614,2 5-5538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09.8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 7047,'0'0'16383,"1"-1"-16324,1 0 0,-1 1-1,1-1 1,-1 1 0,1-1 0,-1 1-1,1 0 1,0 0 0,-1 0-1,1 0 1,-1 0 0,1 0 0,-1 0-1,1 0 1,0 1 0,2 0-1,1 2-2,1 1-1,-1 0 0,0 0 1,0 0-1,0 0 1,0 1-1,-1 0 0,0 0 1,0 0-1,0 0 0,-1 1 1,1 0-1,-1 0 0,-1-1 1,1 2-1,-1-1 0,0 0 1,1 10-1,-51-15 1072,45-2-1115,0-1 0,0 0 0,0 0 0,0 0 0,1 0 0,-1-1 0,1 1 0,0-1 0,-1 1 0,1-1 0,1 0 0,-1 0 0,0 0 0,1 0 0,-1 0 0,1 0 0,-2-5 0,1 3-6,1 0 1,-1-1-1,1 1 1,0 0-1,0 0 1,0-1 0,1 1-1,0-1 1,0 1-1,2-9 1,-2 13-15,1 0 0,0 0 0,0 0 0,0 0 0,-1 0 0,1 0 0,0 0 0,1 0 0,-1 0 0,0 0 0,0 0 0,0 1 0,0-1 0,1 0 1,-1 1-1,0-1 0,0 1 0,1 0 0,-1-1 0,1 1 0,-1 0 0,0 0 0,3 0 0,39-1-161,-33 1 128,-4 0-14,1 0 0,-1 1-1,1 0 1,-1 1-1,0-1 1,1 1 0,-1 0-1,0 1 1,7 3-1,-10-5 51,-1 1-1,1-1 1,-1 1-1,0 0 0,1 0 1,-1 0-1,0 0 0,0 0 1,0 0-1,0 0 1,0 1-1,-1-1 0,1 1 1,-1-1-1,0 1 1,1 0-1,-1 0 0,0-1 1,-1 1-1,1 0 1,0 0-1,-1 0 0,1 3 1,-7-4 110,0-1 1,0 0-1,0 0 1,0-1-1,0 0 1,0 0-1,-8-1 1,8 1 16,-2 0-103,3 0 25,1 1 1,-1-1-1,1-1 1,-1 1-1,0-1 1,1 0-1,-1 0 1,-5-2-1,9 2-144,0 0-1,0 0 1,-1 0-1,1 0 1,0 0-1,0 0 1,0-1-1,0 1 0,0 0 1,0-1-1,1 1 1,-1-1-1,0 1 1,1-1-1,-1 1 1,1-1-1,-1 0 0,1 1 1,0-1-1,0 0 1,0 1-1,0-1 1,0 0-1,0 1 1,0-1-1,1-2 1,0 2-226,-1 1 1,1-1 0,0 1 0,0-1 0,-1 1 0,1 0 0,0-1-1,0 1 1,1 0 0,-1 0 0,0 0 0,0-1 0,0 1 0,1 1-1,-1-1 1,1 0 0,-1 0 0,1 0 0,-1 1 0,1-1 0,-1 1-1,1-1 1,-1 1 0,1-1 0,3 1 0,46-6-11251,-11 5 7129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10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107 18 4164,'0'0'18268,"-4"0"-17019,-10-3-431,23 3 72,-7 1-860,-1-1 0,1 1 0,0-1 0,-1 1 0,1-1-1,0 1 1,-1 0 0,1 0 0,-1 0 0,0 0-1,1 0 1,-1 0 0,0 0 0,1 0 0,-1 0 0,0 1-1,0-1 1,0 1 0,0-1 0,0 1 0,-1-1 0,1 1-1,0-1 1,-1 1 0,1-1 0,0 4 0,4 46 653,-5-49-640,0-2-27,0 1-1,-1 0 1,1-1-1,0 1 0,0-1 1,0 1-1,-1 0 1,1-1-1,0 1 0,-1-1 1,1 1-1,0-1 0,-1 1 1,1-1-1,-1 1 1,1-1-1,-1 1 0,1-1 1,-1 0-1,1 1 1,-1-1-1,1 0 0,-1 1 1,1-1-1,-1 0 0,0 0 1,1 0-1,-2 1 1,-27 1 105,22-2-117,-1 0 0,1-1 1,0-1-1,0 1 0,-11-5 0,15 4 15,0 1 0,0-2 0,1 1-1,-1 0 1,1 0 0,-1-1 0,1 0 0,0 1 0,0-1-1,0 0 1,0 0 0,1 0 0,-1 0 0,1 0-1,0 0 1,-1-1 0,2 1 0,-1 0 0,-1-7 0,2 8-17,0 1 0,0-1 0,0 0 0,0 1 0,0-1 1,0 0-1,1 1 0,-1-1 0,1 0 0,-1 1 0,1-1 0,-1 1 0,1-1 1,0 1-1,0-1 0,0 1 0,0 0 0,0-1 0,0 1 0,0 0 1,0-1-1,0 1 0,1 0 0,-1 0 0,0 0 0,1 0 0,-1 1 1,1-1-1,-1 0 0,1 0 0,-1 1 0,1-1 0,0 1 0,-1 0 1,1-1-1,0 1 0,-1 0 0,1 0 0,0 0 0,2 0 0,16 0-540,1 0-8148,-1 0 1815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40.7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0,'0'0'2701,"14"9"-2274,88 67-37,-79-63-358,0-2 1,1 0-1,28 8 0,12 5 26,-9-3-437,2-2 1,98 20-1,122 2-1172,-214-33 1798,558 24-586,-386-28 326,-59 0-420,-90-1-47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41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96,'0'0'32,"124"-16"-160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41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1 352,'0'0'1346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42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1 339 577,'0'0'1126,"16"0"11,224 0 3147,158 0-2376,207 6-4032,338-31 1470,-2-56 176,-902 77 419,2047-160 1490,-969 102 2098,-1023 57-3249,-49 3-3293,-57 2 92,0-2-2102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7:42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1 5349,'0'0'10741,"19"5"-9689,144 45 1643,-155-48-2545,38 17 1735,-45-18-1835,-1-1 0,1 1 0,0-1-1,0 1 1,-1-1 0,1 1 0,0-1 0,-1 1-1,1 0 1,-1-1 0,1 1 0,-1 0-1,1-1 1,-1 1 0,0 0 0,1 0-1,-1-1 1,0 1 0,1 0 0,-1 0 0,0 0-1,0 0 1,0-1 0,0 1 0,0 0-1,0 0 1,0 0 0,0 0 0,0 0-1,0-1 1,0 1 0,-1 0 0,1 0 0,0 0-1,0-1 1,-1 1 0,1 0 0,-1 0-1,1-1 1,-1 1 0,1 0 0,-1-1-1,1 1 1,-1 0 0,0-1 0,1 1 0,-1-1-1,0 1 1,1-1 0,-1 1 0,-1-1-1,-16 12-338,0-1 0,-1-2-1,0 0 1,-1 0 0,0-2-1,-26 6 1,-12 6-3558,-17 10-3530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06.5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25 11787,'0'0'9518,"7"-1"-9448,17-6 17,1 2-1,0 0 1,0 2 0,33 0-1,-51 3-73,0 1 0,0-1 1,0 1-1,0 1 0,0-1 0,0 1 0,-1 1 0,1-1 0,9 6 0,-13-6-9,0 0-1,0 0 1,0 1-1,0 0 0,0-1 1,0 1-1,-1 0 1,1 0-1,-1 1 1,0-1-1,0 0 1,0 1-1,-1-1 1,1 1-1,-1 0 0,0 0 1,0-1-1,1 6 1,0 5 44,-1-1 0,-1 0 0,0 1 0,0-1 0,-1 0 0,-1 1 1,-1-1-1,0 0 0,0 0 0,-1 0 0,-1-1 0,0 1 0,-10 16 0,-1-1 124,-2-2 0,-1 1-1,0-2 1,-37 35 0,56-59-175,0-1 1,0 1-1,1-1 0,-1 1 0,0-1 1,1 1-1,-1-1 0,0 0 1,1 1-1,-1-1 0,0 1 1,1-1-1,-1 0 0,1 1 0,-1-1 1,0 0-1,1 0 0,-1 1 1,1-1-1,-1 0 0,1 0 1,-1 0-1,1 0 0,-1 1 0,1-1 1,0 0-1,-1 0 0,1 0 1,-1 0-1,1 0 0,-1 0 1,1-1-1,-1 1 0,1 0 0,37 5-201,-23-3 156,-14-2 48,10 2 1,0 0 1,0 0-1,0 1 0,16 7 1,-24-9 0,-1 0 1,1 0-1,-1 1 1,0-1-1,0 1 1,0 0-1,1-1 1,-1 1-1,-1 0 1,1 0-1,0 0 1,0 1-1,-1-1 1,0 0-1,1 1 1,-1-1-1,0 1 1,0-1-1,0 1 1,0-1-1,-1 1 1,1 0-1,-1-1 1,1 5-1,-2 3 71,0-1 0,0 1 0,-1-1 0,0 0 0,-1 1-1,0-1 1,0 0 0,-1-1 0,0 1 0,-1-1 0,0 1 0,0-1-1,-1-1 1,0 1 0,0-1 0,-1 0 0,-10 9 0,4-5-83,0 1 1,-1-2 0,-1 0 0,0-1-1,0 0 1,-1-1 0,0-1-1,-32 10 1,43-15-282,1-1 0,-1 0-1,0 0 1,0-1 0,0 1-1,0-1 1,0 0 0,1 0-1,-1-1 1,-8-1 0,10 1-134,1 0 0,0 0 0,0 0 1,-1-1-1,1 1 0,0-1 0,0 1 0,0-1 0,0 0 1,1 0-1,-1 0 0,0 0 0,1 0 0,-1 0 0,1 0 1,0 0-1,0-1 0,-1 1 0,2 0 0,-1-1 0,-1-3 1,-8-41-8118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5:59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12684,'0'0'8605,"9"-3"-7756,-3 1-842,40-10 1413,-44 12-1339,0-1 0,0 1 0,-1 0 0,1 1 0,0-1-1,0 0 1,0 0 0,-1 1 0,1-1 0,0 1 0,-1 0 0,1-1 0,0 1 0,-1 0 0,1 0 0,-1 0 0,1 0 0,-1 0 0,0 0 0,1 1 0,-1-1 0,0 0 0,0 1 0,0-1 0,0 1 0,0-1 0,0 1 0,1 1 0,1 6-2,0-1 1,0 0 0,-1 1 0,1-1 0,-2 1 0,0 0 0,0-1 0,0 1 0,-1 0 0,0 0 0,-1 0 0,0 0 0,0-1 0,-5 17-1,3-19-61,1-1-1,-1 1 0,0-1 1,0 0-1,0 1 0,-1-2 1,0 1-1,0 0 0,0-1 1,0 0-1,-1 1 0,0-2 1,0 1-1,0-1 0,0 1 1,0-1-1,-1-1 0,1 1 1,-1-1-1,0 0 0,-11 2 1,156-57-2228,-115 47-620,1 2 1,38-1 0,-6 2-4069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06.9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493 198 9097,'0'0'1788,"-18"-3"43,8 1-1521,-16-2 1760,-52-2 0,69 6-1736,-1 0-1,1 1 1,0 0-1,0 0 1,-1 1 0,1 1-1,0-1 1,1 1-1,-1 1 1,-15 8 0,7 0-26,1 1 1,1 1 0,0 0 0,1 1 0,1 1-1,0 0 1,1 1 0,0 0 0,2 1-1,0 0 1,-14 37 0,8-12-7,3 1 0,1 0 0,2 1 0,-6 59 0,12-59-159,1 1 0,2-1 1,2 1-1,3-1 0,1 0 0,2 0 0,25 85 0,-24-107-131,1 0 1,1-1-1,1 0 1,1-1-1,0 0 1,2-1-1,0 0 0,2-1 1,0-1-1,1 0 1,0-2-1,2 0 1,0 0-1,1-2 0,0-1 1,32 17-1,-32-21-52,0-1-1,1 0 0,0-2 1,0 0-1,1-2 1,-1 0-1,1-1 0,0-2 1,-1 0-1,1-1 1,0-1-1,0-1 0,0-1 1,-1-1-1,1-1 0,-1-1 1,-1 0-1,1-2 1,-1 0-1,0-2 0,-1 0 1,0-1-1,0-1 1,-2-1-1,1 0 0,-2-1 1,17-18-1,-7 3-35,-1-2 1,-1-1-1,-2-1 0,-2-1 0,0-1 0,-3 0 1,-1-2-1,-1 0 0,16-64 0,-18 44-18,-2-1 0,-3 0-1,-2 0 1,-3-1 0,-9-112-1,2 137 97,-2 0 0,-1 1 0,-1 1 0,-2-1 0,-2 1 0,-26-52 0,29 65-58,-1 1 1,-1 1 0,-1 0 0,0 0-1,-2 2 1,1-1 0,-2 2 0,0 0 0,-1 0-1,0 2 1,-1 0 0,-22-12 0,25 18-122,0 0 1,0 2 0,-1 0 0,1 0 0,-1 1-1,0 1 1,0 1 0,0 0 0,0 1-1,-26 3 1,13 0-934,0 3 0,1 0-1,-1 1 1,-44 20 0,-33 20-5072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17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1 15695,'0'0'8296,"-5"21"-7618,1 2-544,2 1 0,0-1 0,1 1 0,1-1 0,1 1 0,1-1 1,6 25-1,77 282 1243,-63-263-1624,3-2-1,63 119 1,-83-175-669,2 3-855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17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1 459 7944,'0'0'7057,"18"-15"-5600,-8 6-1261,15-12 332,0 0-1,1 2 1,55-30-1,-17 18-327,2 3 0,1 3 0,0 2 0,2 4 0,1 2 0,0 4 0,0 2 0,109-1-1,-177 12-150,-1 1 0,1-1 0,0 1 0,-1-1 0,1 1 0,-1 0 0,1 0 0,-1-1 0,1 1 0,-1 0 0,1 0 0,-1 0 0,0 1 0,0-1 0,1 0 0,-1 0 0,0 1 0,0-1 0,0 1 0,0-1 0,-1 1 0,1-1 0,0 1 0,-1-1 0,1 1 0,-1 0 0,1 2 0,11 57 1447,-10-43-1294,35 148 758,-29-142-927,0 0 0,2 0 1,0-1-1,23 36 0,-31-55-46,1 1 0,0-1 0,0 0 0,1 0-1,-1-1 1,1 1 0,0-1 0,0 0-1,0 0 1,0 0 0,0 0 0,1-1 0,-1 1-1,1-1 1,0-1 0,-1 1 0,1-1 0,0 1-1,0-1 1,7 0 0,-11-1 16,0 0 0,-1 0 1,1-1-1,0 1 0,-1 0 1,1-1-1,0 1 0,-1-1 0,1 1 1,-1-1-1,1 1 0,-1-1 1,1 1-1,-1-1 0,0 1 0,1-1 1,-1 1-1,1-1 0,-1 0 1,0 1-1,0-1 0,1 0 0,-1 1 1,0-1-1,0 0 0,0 1 1,0-1-1,0 0 0,0-1 0,2-27 272,-2 21-173,-4-250 554,-1 45-1077,5 208 182,0 0 1,1 0 0,-1-1-1,1 1 1,0 0-1,1 0 1,-1 0-1,1 1 1,0-1 0,4-7-1,-3 8-213,-1 1 0,1 0 0,0-1 0,0 1-1,0 1 1,0-1 0,1 0 0,-1 1 0,1-1 0,-1 1 0,1 0 0,0 1-1,5-3 1,33-6-6018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18.2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285 14 8680,'0'0'10389,"-18"-3"-8601,5 0-1379,9 2-309,-1-1 0,0 1-1,1 0 1,-1 0 0,0 0-1,0 0 1,0 1 0,0 0-1,0 0 1,0 1-1,1-1 1,-1 1 0,0 0-1,0 0 1,1 1 0,-1-1-1,0 1 1,1 0 0,0 0-1,-1 1 1,1-1 0,-5 5-1,-4 8 130,0 0 0,1 0 1,1 1-1,0 1 0,1 0 0,1 0 0,1 1 0,0 0 0,-5 21 0,4-8 66,2 0-1,1 0 1,1 1-1,-1 59 1,6-89-294,-1 0-1,1 0 1,0 0-1,0 0 1,0 0 0,1 0-1,-1 0 1,0 0 0,1 0-1,-1 0 1,1 0 0,0 0-1,-1 0 1,1-1 0,0 1-1,0 0 1,0 0 0,1-1-1,-1 1 1,0-1 0,0 1-1,1-1 1,-1 1 0,1-1-1,0 0 1,-1 0 0,1 0-1,0 0 1,0 0-1,-1 0 1,1 0 0,0-1-1,0 1 1,0 0 0,0-1-1,0 0 1,0 1 0,0-1-1,0 0 1,0 0 0,0 0-1,0-1 1,0 1 0,0 0-1,0-1 1,0 1 0,0-1-1,3-1 1,-1 0-10,1 0-1,-1 0 1,0 0 0,-1-1-1,1 1 1,0-1 0,-1 0-1,1 0 1,-1-1 0,0 1-1,0 0 1,0-1 0,-1 0-1,1 0 1,-1 0 0,0 0 0,0 0-1,2-8 1,4-8-50,-1-1 1,6-32 0,12-150-289,-16 109 347,-9 94 3,0-1 1,0 1 0,0 0 0,0-1-1,0 1 1,0 0 0,0-1 0,0 1-1,0 0 1,0-1 0,0 1 0,0 0-1,0-1 1,0 1 0,0 0-1,0-1 1,1 1 0,-1 0 0,0 0-1,0-1 1,0 1 0,1 0 0,-1-1-1,0 1 1,0 0 0,0 0 0,1 0-1,-1-1 1,0 1 0,1 0 0,-1 0-1,0 0 1,1 0 0,-1-1 0,0 1-1,0 0 1,1 0 0,-1 0 0,0 0-1,1 0 1,12 11 167,10 24 129,-22-33-284,42 84 410,-34-64-450,1 0 0,1-1-1,1 0 1,0-1 0,2-1 0,30 35-1,-40-51-386,-1-1-1,1 1 0,-1-1 1,1 0-1,0 0 1,0 0-1,0 0 0,0-1 1,0 1-1,8 0 0,-7-1-1129,1 0 0,0-1-1,-1 0 1,1 0 0,0 0-1,-1-1 1,10-2 0,15-9-9152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18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11979,'0'0'10795,"0"102"-9899,19-51 33,3 1-544,1-1-353,1-5-32,-1-9-545,-4-6-2049,1-6-2467,-3-12-3619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18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16239,'0'0'2563,"151"78"-11372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19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0 117 14093,'0'0'6374,"7"22"-4628,2 14-1269,28 92 1737,-32-116-2043,-1 1 0,2-1 0,-1 0-1,2 0 1,0-1 0,0 0-1,17 20 1,-23-29-175,0-1 0,0 0 0,0 0 0,0 1 0,1-1 0,-1 0 0,0 0 0,0 0 0,1 0-1,-1 0 1,1-1 0,-1 1 0,0 0 0,1-1 0,0 1 0,-1-1 0,1 1 0,-1-1 0,1 0 0,-1 0 0,1 0 0,0 0-1,-1 0 1,1 0 0,0 0 0,-1 0 0,1-1 0,-1 1 0,1 0 0,-1-1 0,1 0 0,-1 1 0,1-1 0,-1 0 0,1 0-1,-1 1 1,0-1 0,0 0 0,1 0 0,-1-1 0,0 1 0,0 0 0,0 0 0,0-1 0,0 1 0,0 0 0,1-3 0,3-7-19,0 0 0,0-1 1,-1 1-1,5-23 0,-9 31 33,7-33-35,3-43-1,-9 56 20,1-1 1,2 1-1,0 0 0,2 0 1,14-39-1,-20 60 16,1 0 0,0 0 0,0 0 0,0 0 0,0 0 0,0 0 0,1 0 0,-1 1 0,0-1 0,1 0 0,-1 1 0,1-1 0,0 1 0,0-1 0,-1 1 0,1 0 0,0 0 0,0 0 0,0 0 0,0 0 0,0 0 0,0 0 0,1 1 0,-1-1 0,4 0 0,-2 2 37,0 0 0,-1 0 0,1 0 0,-1 0-1,1 0 1,-1 1 0,1 0 0,-1 0 0,0-1 0,0 2 0,1-1-1,-2 0 1,6 6 0,6 6 60,-1 1 0,0 1 1,-2 0-1,16 28 0,-8-6-2259,15 46 1,-11-21-7303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59:24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61 416,'0'0'3219,"-2"-3"-2722,1 2-480,0 0 1,1 0-1,-1 0 1,1 0-1,-1 0 1,1 0-1,0 0 1,-1 0-1,1-1 1,0 1-1,0 0 1,0 0-1,-1 0 1,1 0-1,0 0 1,1 0-1,-1-1 1,0 1-1,0 0 1,0 0-1,1 0 1,-1 0-1,1-1 1,1-1-88,0 1 1,1 0 0,-1 0 0,0 0 0,1 0-1,-1 1 1,1-1 0,0 1 0,4-3 0,7-2-823,-5 2-859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1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 5317,'0'0'14606,"0"0"-14451,-1-1 1,1 1-1,-1 0 1,1-1-1,-1 1 1,1-1-1,-1 1 1,1 0-1,-1 0 1,1-1-1,-1 1 1,0 0-1,1 0 1,-1 0-1,1 0 1,-1-1-1,0 1 0,1 0 1,-1 0-1,0 0 1,1 0-1,-1 0 1,1 1-1,-1-1 1,0 0-1,1 0 1,-1 0-1,1 0 1,-1 1-1,1-1 1,-2 1-1,-23 182 1612,-19 153-1628,44-330-144,0-5-43,6-3 32,88-37 244,-69 27-226,0 1 0,45-13 1,65-3-1672,-68 14-6442,-47 8 1139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18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12011,'0'0'7143,"23"139"-5381,-5-38-129,1 11-672,-4-5-320,-2-11-641,3-11-32,0-16-1378,3-11-2209,-2-16-1282,2-10-1825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01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 34 3619,'0'0'16742,"-5"0"-14890,5 1-1717,-1-1 1,0 0-1,1 0 0,-1 0 1,0 0-1,0 0 1,1 0-1,-1 0 0,0-1 1,1 1-1,-1 0 0,0 0 1,1 0-1,-1-1 1,0 1-1,1 0 0,-1-1 1,1 1-1,-1-1 0,0 1 1,1 0-1,-1-1 0,1 1 1,-1-1-1,1 1 1,0-1-1,-1 0 0,1 1 1,-1-1-1,1 1 0,0-1 1,0 0-1,-1 1 0,1-1 1,0 0-1,0 0 1,0-1-91,1 1 0,-1 0 0,1 0 1,-1 0-1,1 0 0,0 0 0,-1 0 0,1 0 1,0 0-1,0 0 0,0 0 0,-1 0 1,1 1-1,0-1 0,0 0 0,1 1 1,-1-1-1,0 0 0,0 1 0,0 0 1,0-1-1,0 1 0,1-1 0,-1 1 0,0 0 1,2 0-1,-2 0-43,1 0-1,-1-1 1,1 1 0,-1 1-1,0-1 1,1 0-1,-1 0 1,0 0 0,1 1-1,-1-1 1,0 1 0,1-1-1,-1 1 1,0 0 0,0-1-1,1 1 1,-1 0 0,0 0-1,0 0 1,0 0 0,0 0-1,0 0 1,0 0 0,0 0-1,-1 0 1,1 0 0,0 0-1,-1 1 1,1-1-1,0 0 1,-1 0 0,0 1-1,1-1 1,-1 1 0,0-1-1,0 0 1,1 1 0,-1-1-1,-1 3 1,3 11 82,-1 1 0,-2 28 0,0-24-103,1-14 31,0 1 1,0-1-1,-1 1 1,0-1-1,0 0 1,-1 1-1,0-1 1,0 0-1,0 0 1,-1 0-1,0-1 1,0 1-1,0 0 1,-1-1-1,1 0 1,-2 0-1,1 0 1,0-1 0,-1 1-1,0-1 1,0 0-1,0 0 1,0-1-1,-1 1 1,0-1-1,1 0 1,-1-1-1,0 1 1,0-1-1,0-1 1,-1 1-1,1-1 1,0 0-1,-8 0 1,12-1-7,0 0 1,0 0 0,0 0 0,0-1 0,1 1 0,-1 0 0,0-1 0,0 0-1,1 1 1,-1-1 0,0 0 0,1 0 0,-1 0 0,1 0 0,-1 0-1,1 0 1,-1 0 0,1-1 0,0 1 0,0-1 0,-2-2 0,0 0-7,1 0 1,0 0 0,1 0 0,-1-1 0,1 1 0,0-1-1,0 1 1,-1-9 0,1 1-11,1 0 1,0 0-1,1 0 0,1 1 1,-1-1-1,8-21 0,-7 27 3,1-1 0,1 1 0,-1 0 0,1 0 0,0 0 0,0 1 1,1-1-1,-1 1 0,1 0 0,1 1 0,-1-1 0,1 1 0,-1 0 0,1 0 0,0 1 0,9-4 0,-12 5-2,1 1 0,-1-1 0,1 1 1,-1 0-1,1 0 0,0 1 0,-1-1 0,1 1 1,0 0-1,0 0 0,-1 0 0,1 0 0,0 1 0,-1-1 1,1 1-1,0 0 0,-1 0 0,1 0 0,-1 1 1,1-1-1,-1 1 0,0 0 0,1 0 0,-1 0 1,0 0-1,-1 1 0,1-1 0,0 1 0,-1 0 1,1-1-1,3 7 0,0 0 12,-1 2 0,0-1 0,-1 1 0,0-1 0,0 1 0,-1 0 0,-1 1 0,0-1 0,0 0 0,-1 1 0,0-1 0,-2 18 0,0-20 13,1 0 0,-1 0 0,-1 0 0,0 0 0,0 0 0,-1 0 0,0-1 0,0 1-1,-1-1 1,0 0 0,-1 0 0,1 0 0,-2-1 0,1 0 0,-1 1 0,-7 6 0,11-13-10,0 1-1,0 0 1,0-1 0,0 1 0,0-1 0,0 0 0,0 0 0,0 1 0,-1-1 0,1-1-1,0 1 1,-1 0 0,1-1 0,0 1 0,-1-1 0,1 1 0,-1-1 0,1 0 0,-1 0 0,1-1-1,-1 1 1,1 0 0,-4-2 0,2 1-6,1-1-1,-1 0 1,1-1 0,0 1-1,0-1 1,0 1 0,0-1-1,0 0 1,0 0 0,1 0-1,-1 0 1,1-1 0,-2-3-1,-5-11-25,0 0 0,1-1-1,2 0 1,-7-27 0,8 21 13,2 1 0,0-1 1,2-42-1,1 52 0,1 12 9,-1 1 0,0-1 0,1 1 0,0-1 0,-1 1 0,1-1 0,0 1 0,0 0 0,0-1 0,1 1 0,-1 0 0,0 0 0,1 0 0,0 0 0,-1 0 1,1 0-1,0 0 0,0 0 0,0 1 0,0-1 0,0 1 0,0 0 0,1-1 0,-1 1 0,0 0 0,1 0 0,-1 0 0,1 1 0,-1-1 0,1 1 0,-1-1 0,1 1 0,-1 0 0,1 0 0,0 0 0,3 1 0,0-2-1,1 2 0,-1-1 0,0 1 0,1 0-1,-1 0 1,0 0 0,0 1 0,0 0 0,0 0 0,0 1-1,0 0 1,0 0 0,-1 0 0,7 5 0,-6 0 25,0-1 1,-1 1 0,1 0 0,-2 0 0,1 1 0,-1 0-1,0-1 1,-1 1 0,0 1 0,0-1 0,-1 0-1,-1 1 1,1-1 0,-1 1 0,-1-1 0,0 1 0,0-1-1,-1 1 1,-2 12 0,2-18-2,0 0 1,-1 0-1,1 0 1,-1 0-1,1 0 0,-1-1 1,0 1-1,-1-1 0,1 1 1,-1-1-1,1 0 1,-1 0-1,0 0 0,0 0 1,0 0-1,-1-1 0,1 1 1,0-1-1,-1 0 1,0 0-1,0 0 0,-4 1 1,5-2-14,0 1 0,0-2 1,0 1-1,-1 0 0,1-1 1,0 1-1,0-1 0,0 0 1,0 0-1,-1 0 0,1 0 1,0-1-1,0 1 0,0-1 0,0 0 1,0 0-1,0 0 0,0 0 1,0-1-1,0 1 0,1-1 1,-1 0-1,0 1 0,1-1 1,-1 0-1,1-1 0,0 1 1,0 0-1,-3-5 0,-1-3-20,1-1 0,1 0 0,0 0 0,1 0 0,0 0 0,0-1 0,2 1-1,-1-1 1,1 0 0,1 1 0,0-1 0,1 0 0,3-22 0,-3 31 7,0 0 1,1 0-1,-1 0 1,0 0-1,1 1 1,0-1-1,0 0 1,-1 1-1,2-1 1,-1 1-1,0 0 1,0-1 0,1 1-1,-1 0 1,1 0-1,0 1 1,-1-1-1,1 1 1,0-1-1,0 1 1,0 0-1,0 0 1,0 0-1,0 0 1,0 1-1,1-1 1,-1 1-1,6 0 1,-4 0-11,0 0 0,0 0 0,0 0 1,0 1-1,-1-1 0,1 1 0,0 1 0,0-1 1,-1 0-1,1 1 0,-1 0 0,0 0 0,1 1 1,-1-1-1,0 1 0,0 0 0,-1 0 0,7 6 1,-6-2 20,1 0 0,-1 1 0,-1-1 0,1 1 0,-2 0 0,1 0 0,-1 0 0,0 1 0,0-1 0,-1 0 0,0 1 0,-1-1 0,0 1 0,0-1 0,-3 15 0,2-20 13,0 1 1,-1-1-1,1 0 1,-1 1 0,0-1-1,0 0 1,0 0-1,0 0 1,-1-1-1,1 1 1,-1 0 0,1-1-1,-1 0 1,0 1-1,0-1 1,0 0-1,-1-1 1,1 1-1,0 0 1,0-1 0,-1 0-1,1 0 1,-1 0-1,0 0 1,1-1-1,-1 1 1,1-1 0,-5 0-1,2 1-8,0-1 0,1 1 0,-1-1 0,0-1 0,0 1 0,0-1 0,0 0 0,1-1 0,-1 1 0,0-1 0,1 0 0,-1 0 0,1-1 0,0 0 0,0 0 0,-8-6 0,8 3-19,0 0 0,0-1 0,1 0 0,0 0 0,0 0 0,1-1 0,0 1 0,0-1 0,0 1 1,1-1-1,1 0 0,-1 0 0,1 0 0,1 0 0,-1 0 0,1 0 0,1-1 0,0 1 0,0 0 0,2-8 0,-1 13 4,0 0-1,-1 0 1,2 0-1,-1 0 1,0 0-1,1 0 1,-1 1-1,1-1 1,0 1-1,-1 0 0,1 0 1,0 0-1,1 0 1,-1 1-1,0-1 1,0 1-1,1-1 1,-1 1-1,1 0 0,-1 1 1,1-1-1,0 1 1,-1-1-1,1 1 1,5 1-1,-3-2-8,0 1 0,0 0 0,1 1 1,-1-1-1,0 1 0,0 1 0,0-1 0,0 1 0,0 0 0,0 0 0,0 1 0,-1 0 0,10 6 0,-8-2 11,-1 1-1,1 0 0,-2 0 0,1 1 0,-1 0 1,0 0-1,-1 0 0,0 0 0,0 1 0,-1 0 1,0 0-1,-1 0 0,0 0 0,-1 0 0,0 0 1,-1 0-1,1 0 0,-2 1 0,-3 18 0,4-26 15,0 0 0,-1 0-1,0 0 1,1 0-1,-1 0 1,0 0 0,-1 0-1,1-1 1,0 1-1,-1 0 1,0-1 0,1 1-1,-1-1 1,0 0-1,0 0 1,-1 1 0,1-1-1,0 0 1,-1-1-1,1 1 1,-1 0 0,0-1-1,1 0 1,-1 1 0,0-1-1,0 0 1,0 0-1,0-1 1,0 1 0,0 0-1,0-1 1,0 0-1,0 0 1,0 0 0,0 0-1,-3-1 1,0 0-9,-1 1 0,1-2 0,0 1 0,0-1 0,0 0 0,0 0 0,1-1 0,-1 1 0,0-1 1,1 0-1,0-1 0,0 0 0,0 1 0,0-2 0,1 1 0,-7-8 0,6 4-28,1 1 1,0-1-1,0 0 0,1 0 1,0-1-1,1 1 0,0-1 1,0 1-1,1-1 0,0 1 0,0-1 1,1 0-1,0 0 0,3-16 1,-2 22 17,0 0 1,0 0 0,0 0-1,1 0 1,0 0 0,-1 0-1,1 0 1,0 1-1,1-1 1,-1 1 0,0-1-1,1 1 1,-1 0 0,1 0-1,0 0 1,-1 0 0,1 0-1,0 1 1,0 0-1,0-1 1,0 1 0,1 0-1,-1 0 1,0 1 0,0-1-1,5 0 1,8-1-8,-1 0 1,1 0-1,0 2 0,18 1 0,-32-1 29,1 1 0,0-1 0,-1 1 0,1-1 0,0 1 0,-1 0 0,1 0 0,-1 0 0,1 0 0,-1 1 0,0-1 0,1 1 0,-1-1 0,0 1 0,0 0 0,0 0 0,0 0 0,0 0-1,-1 0 1,1 0 0,1 4 0,-2-5 16,0 1 0,-1 0 0,1-1 0,-1 1 0,1-1 0,-1 1 0,0 0 0,0 0 0,0-1 0,0 1 0,0 0 0,0-1 0,0 1 0,-1 0 0,1-1 0,0 1 0,-1 0 0,1-1 0,-1 1 0,0-1 0,0 1 0,0-1 0,1 1 0,-1-1 0,-1 1 0,1-1 0,0 0 0,0 0 0,0 0 0,-1 1 0,1-1 0,0 0 0,-4 1 0,-6 4-132,0 0-1,-1-1 1,0-1 0,0 0-1,0 0 1,-1-1 0,-18 2-1,-19 5-5021,26-5-2589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2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1 567 13517,'0'0'4879,"22"2"-4238,-8 0-550,-5 0-21,1-1-1,-1 0 0,1 0 1,0-1-1,-1 0 0,1-1 1,0 0-1,-1 0 0,1-1 1,-1-1-1,0 1 0,1-2 1,-1 1-1,-1-1 0,13-7 1,11-11 70,0-2 0,-2-1-1,-2-1 1,0-1 0,42-54 0,-60 69-126,0-1-1,-1-1 0,-1 0 1,0 0-1,-1-1 1,-1 0-1,0 0 1,-1 0-1,0-1 0,-1 0 1,-1 0-1,-1 0 1,0 0-1,-1 0 1,-1 0-1,-2-23 0,1 36 6,1 0 0,-1 0-1,0 0 1,0 0-1,-1 0 1,1 0 0,-1 0-1,1 1 1,-1-1-1,0 0 1,0 1-1,0-1 1,0 1 0,-1 0-1,1 0 1,0 0-1,-1 0 1,0 0-1,1 0 1,-1 1 0,0-1-1,0 1 1,0 0-1,0 0 1,0 0-1,0 0 1,0 1 0,0-1-1,-1 1 1,1-1-1,0 1 1,-6 1-1,2-1 76,-1 0-1,1 1 1,0 0-1,-1 1 1,1 0-1,0 0 1,0 0-1,0 1 1,0 0-1,0 0 1,0 1-1,1 0 1,-8 5-1,-2 7 43,1 1 0,0 1 0,1 0 0,0 1 0,2 0 0,1 1 0,0 1 0,1-1 0,1 2-1,-7 27 1,2-1 178,3 0-1,1 1 1,-4 86 0,13-123-259,-2 16 93,2-1 1,1 1-1,1 0 0,2 0 1,5 27-1,-6-49-173,0 1 0,0-1 0,0 1 0,1-1 0,0 0 1,0 0-1,0 0 0,1 0 0,0-1 0,0 0 0,1 1 0,-1-1 0,1-1 0,0 1 0,0-1 0,1 0 0,-1 0 0,1 0 0,0-1 0,0 0 0,0 0 1,1-1-1,-1 1 0,0-1 0,1-1 0,6 2 0,2-1-424,0 0 1,0-1-1,0 0 1,0-1-1,0-1 1,-1 0-1,1-1 1,0-1-1,26-8 0,-22 4-1239,0 0 1,0-2-1,29-19 0,18-18-5477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3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3 3171,'0'0'20184,"-3"13"-19217,1 1-798,1 1 0,0 0 1,1 0-1,1 0 1,0 0-1,1 0 0,1 0 1,0-1-1,1 1 0,0-1 1,2 0-1,9 19 0,-5-10-40,2-1-1,0 0 1,1-1-1,1 0 1,2-1-1,0-1 1,25 25-1,-37-41-105,0 1 0,0 0 0,0-1-1,1 0 1,-1 0 0,1 0 0,-1 0-1,1-1 1,0 0 0,0 0 0,0 0 0,1 0-1,-1-1 1,0 0 0,0 0 0,1-1-1,-1 1 1,11-2 0,-14 1 0,-1-1 1,0 0 0,0 1-1,0-1 1,1 0 0,-1 0-1,0 0 1,0 0-1,0 0 1,-1 0 0,1 0-1,0 0 1,0 0 0,0 0-1,-1-1 1,1 1-1,-1 0 1,1 0 0,0-3-1,7-31 247,-6 27-217,12-75 224,-11 56-750,1 1 1,1-1-1,2 1 1,10-25-1,-14 43-166,1-1 0,0 1 1,1 1-1,0-1 0,0 1 0,1 0 0,0 0 1,0 0-1,1 1 0,-1 0 0,2 0 1,-1 1-1,0-1 0,1 2 0,0-1 0,10-3 1,44-13-5955,9 5-2648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3.3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345 0 4516,'0'0'16763,"-18"13"-14761,-20 19-1056,1 2 0,2 1 0,-53 67 1,64-68-171,-39 73 0,56-92-707,0-1 1,1 1-1,1 1 1,1-1 0,0 1-1,1 0 1,0 0-1,0 21 1,3-36-73,0 1 0,0 0 1,0 0-1,1 0 0,-1-1 1,0 1-1,1 0 1,-1-1-1,1 1 0,0 0 1,-1-1-1,1 1 0,0-1 1,0 1-1,0-1 1,0 1-1,0-1 0,0 1 1,1-1-1,-1 0 0,0 0 1,3 2-1,-1-2-7,0 1 1,0-1-1,0 0 0,1 0 1,-1 0-1,0 0 0,0-1 1,1 1-1,-1-1 0,1 0 1,3 0-1,1 0-48,0-1 1,0 0-1,-1-1 0,1 0 0,-1 0 1,1 0-1,-1-1 0,0 0 1,0 0-1,7-5 0,2-5-842,-1-1 1,-1 0-1,0-1 0,21-29 0,18-33-7142,-39 55 4595,13-20-4481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3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1890,'0'0'21695,"2"20"-20526,6 55 166,30 126 0,-25-150-1123,2-1 0,3 0 0,41 83 0,-49-116-293,1 0 1,0-1-1,1-1 0,0 0 0,28 26 1,-31-34-428,0 0 0,1 0-1,0-1 1,17 8 0,-20-11-334,0 0-1,1 0 1,-1-1 0,1-1-1,0 1 1,-1-1 0,14 0-1,-19-1 507,-1 0 0,1 0 0,0 0 0,0 0 0,-1-1 0,1 1-1,0 0 1,-1-1 0,1 0 0,0 1 0,-1-1 0,1 0 0,-1 0 0,1 0 0,-1 0-1,1 0 1,-1 0 0,0 0 0,0-1 0,1 1 0,0-3 0,1 0-364,-1 0 0,0-1 0,0 1 0,0-1 0,-1 0 0,2-8 0,2-23-1991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4.0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46 219 192,'0'0'4137,"-6"-17"-763,-19-53-235,21 57-2087,4 13-818,0-1 0,-1 0 0,1 0 1,0 0-1,0 0 0,-1 1 0,1-1 0,0 0 0,-1 0 0,1 1 0,0-1 0,-1 0 1,1 1-1,-1-1 0,1 0 0,-1 1 0,-3-3 3366,4 6-1486,0 5-1647,0 0-1,1 0 1,0 0-1,0 0 1,1 0-1,0 0 1,0-1 0,5 12-1,-5-16-381,0 0 0,0 1 0,0-1 0,0 0 0,0 0 0,1-1 0,-1 1 0,1 0 1,0-1-1,0 1 0,0-1 0,0 0 0,1 0 0,-1 0 0,0-1 0,1 1 0,-1-1 0,1 0 0,0 0 0,-1 0 0,6 1 0,1-1-68,-1-1 0,1 0 0,0 0 1,-1-1-1,1 0 0,-1 0 0,1-1 0,-1-1 0,0 1 0,17-9 0,2-3-592,-2-1-1,29-21 0,-35 22-1338,0 1 0,1 0 0,0 2 0,39-15 0,-10 13-3246,23-7 613,-67 18 4766,-1-1 0,1 1 0,-1-1 0,0 0 1,0-1-1,4-3 0,-2-4 7555,-18 10-2961,-21 15-1940,22-5-2523,1 1 0,-1 0 1,2 0-1,-1 1 0,2 0 1,-1 1-1,2 0 0,-1 0 0,2 0 1,-1 1-1,2 0 0,-6 24 1,10-36-353,0 0 1,0 0-1,0 0 1,0 0-1,0 0 0,0 0 1,1 0-1,-1 0 1,0 0-1,1 0 1,-1 0-1,0 0 1,1-1-1,-1 1 1,1 0-1,0 0 1,-1 0-1,1-1 1,0 1-1,-1 0 1,1-1-1,0 1 1,0-1-1,-1 1 1,1-1-1,0 1 1,0-1-1,0 1 1,0-1-1,0 0 1,0 1-1,0-1 1,0 0-1,0 0 1,0 0-1,-1 0 1,1 0-1,0 0 1,0 0-1,0 0 1,0 0-1,0 0 1,0-1-1,0 1 1,0 0-1,0-1 1,1 1-1,4-2-52,0 1-1,0-1 1,0 0-1,0 0 1,0 0-1,9-6 1,-1-3-76,-1 0 0,1-2 0,12-15 0,34-29-124,-58 56 240,-1 0 1,0 0-1,1 0 1,-1 0-1,0 1 1,1-1 0,-1 1-1,1-1 1,-1 1-1,1-1 1,0 1-1,-1 0 1,1 0-1,-1 0 1,1 0 0,-1 0-1,1 0 1,-1 0-1,1 0 1,0 1-1,-1-1 1,2 1-1,33 20-638,-33-18 360,1 0 0,1 0 0,-1-1 0,0 1 0,1-1 0,8 3 0,-8-4-273,1 0 1,-1-1-1,0 0 0,1 0 0,-1 0 0,0 0 1,1-1-1,-1 0 0,0 0 0,0-1 0,0 1 0,0-1 1,9-4-1,-1-2-855,-1 0 0,0 0 1,20-19-1,20-22-4570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4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90 3844,'0'0'3411,"3"-15"667,8-47 295,-5 50 4735,0 18-6772,2 21-2627,-8-26 813,38 174 1198,31 112 570,-58-255-2607,2-1-1,0 1 1,2-2-1,2 0 1,0-1-1,38 47 1,-41-53-2338,-11-9-909,-8-4-4593,-12-4-3689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4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1 158 16848,'0'0'8552,"111"-46"-7495,-41 20-705,9-2-352,5-1-128,1 10-1441,-2 9-1538,-6 10-2498,-9 0-4517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5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1 280 10826,'0'0'7949,"0"-11"-7677,3 5-939,2 15 658,0 1-1,-1-1 1,0 2-1,3 9 1,-4-9 177,1 0 1,0-1-1,1 1 1,6 10-1,-11-21-32,0 0 0,1 0 0,-1 0-1,0 0 1,0 0 0,1 0 0,-1 0-1,0 0 1,0 0 0,1 0 0,-1 0-1,0 0 1,0 0 0,1 0 0,-1 0-1,0 0 1,1 0 0,-1-1 0,0 1-1,0 0 1,0 0 0,1 0-1,-1 0 1,0 0 0,0-1 0,0 1-1,1 0 1,-1 0 0,0-1 0,0 1-1,0 0 1,0 0 0,1 0 0,-1-1-1,0 1 1,0 0 0,0 0 0,0-1-1,0 1 1,0 0 0,0-1 0,0 1-1,0 0 1,0 0 0,0-1 0,8-19 484,-7 16 59,14-31 345,30-48 0,12-26-940,-52 97-63,-1 0 0,0-1 0,0 0 0,-2 0 0,1 0 0,-1 0 0,-1-15 0,-1 28-17,0 0-1,0-1 0,0 1 1,0-1-1,0 1 0,0-1 1,0 1-1,0-1 0,0 1 1,-1 0-1,1-1 0,0 1 1,0-1-1,0 1 0,-1 0 1,1-1-1,0 1 0,-1 0 1,1-1-1,0 1 0,0 0 1,-1-1-1,1 1 0,-1 0 1,1 0-1,0-1 0,-1 1 0,1 0 1,-1 0-1,1 0 0,-1 0 1,1 0-1,0-1 0,-1 1 1,1 0-1,-1 0 0,1 0 1,-1 0-1,1 0 0,-1 0 1,1 0-1,0 1 0,-1-1 1,1 0-1,-1 0 0,1 0 1,-1 0-1,1 1 0,0-1 1,-1 0-1,1 0 0,-1 1 1,1-1-1,0 0 0,-1 1 1,-25 17 146,15-6-127,1 2 1,-1-1 0,2 1-1,0 1 1,1-1 0,0 1-1,1 1 1,1 0-1,-7 28 1,7-20-1,1-1 1,1 1-1,1 0 1,1 0-1,2 0 1,2 33-1,-1-51-155,0-1 0,0 0 0,0 0 1,1 1-1,-1-1 0,1 0 0,0 0 0,1 0 0,-1-1 0,1 1 0,0-1 0,0 1 0,1-1 1,-1 0-1,1 0 0,0 0 0,0-1 0,0 1 0,0-1 0,1 0 0,-1 0 0,1-1 0,8 4 0,6 1-1244,1-1 0,-1-1 0,1-1 0,40 3-1,7 0-7250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5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56 626 4869,'-9'-22'998,"1"2"-891,1 5-100,0-1-1,2 0 1,0 0 0,0 0-1,2 0 1,0-1-1,-1-18 1,6-233 2212,0 183 1869,-1 1 4478,0 105-8007,1 1 0,9 38 0,1 5-261,75 629 635,1 2 300,34-10-618,-96-573-802,66 182 1,-64-241-1091,-27-53 1029,0 1 1,0-1-1,1 0 1,-1 1-1,0-1 0,0 0 1,1 0-1,-1 0 1,1 0-1,-1 0 1,1 0-1,-1 0 1,4 0-1,-4-1-53,-1 0-1,1 0 1,0 0 0,0 0-1,0 0 1,0 0 0,0 0-1,0-1 1,0 1 0,0 0-1,0-1 1,0 1-1,0-1 1,-1 1 0,1-1-1,0 1 1,0-1 0,-1 1-1,1-1 1,0 0 0,-1 1-1,1-1 1,0 0 0,-1 0-1,1 0 1,-1 1-1,1-2 1,15-37-8630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6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0 365 7879,'0'0'8681,"27"3"-8083,324 13 1350,208-26 572,849-122 0,-1064 78-2054,773-107-441,-626 135 33,-476 26-59,-1 0 0,1 1 1,-1 0-1,0 1 0,0 1 0,24 7 0,-33-7 4,0-1 0,0 1 0,-1-1 0,1 1 0,0 0 0,-1 1 0,0-1 1,0 1-1,0 0 0,0 0 0,-1 0 0,0 1 0,1-1 0,-1 1 0,-1 0 0,1 0 1,-1 0-1,0 0 0,0 0 0,2 9 0,4 30 139,-3 0 0,-1 0 1,-2 1-1,-4 50 0,1-11-79,39 1038 215,126-117 490,-124-803-474,-28-142-214,-3 0 0,-3 0 0,-2 102 0,-4-157-79,-1 0-1,0 0 1,0 1-1,-1-1 0,1 0 1,-1-1-1,0 1 1,-1 0-1,1 0 1,-1-1-1,0 0 0,0 1 1,0-1-1,-1 0 1,1 0-1,-1-1 0,0 1 1,0-1-1,0 0 1,-1 0-1,1 0 0,-1-1 1,1 1-1,-1-1 1,0 0-1,0-1 1,-6 2-1,-16 4-17,-1-1 1,1-1-1,-55 1 1,58-4 22,-537 11 201,-3-32-268,56 1 70,-772 39 247,334 10-31,930-31-394,-18 0 180,-1 0 1,1-3-1,-64-12 1,89 13-240,0-1-1,0 0 1,0-1 0,1 1 0,-1-2-1,1 1 1,0-1 0,-9-8 0,13 9-193,0 0 1,0 0 0,0-1-1,0 0 1,1 1-1,-1-1 1,1-1 0,1 1-1,-1 0 1,1-1-1,0 1 1,0-1 0,0 0-1,0-7 1,-2-30-5303,4 0-1601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05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 5733,'0'0'16870,"-6"14"-14030,3 24-1803,1 0 1,4 43 0,0-8-489,1-15-212,-2-36-133,0-1-1,-1 1 1,-1 0 0,-7 40 0,9-71 1294,-2 6-1486,1 0 0,0 0 0,0 0 0,0 0 0,0 0 0,1 0 0,-1 0-1,1 0 1,0 0 0,0 0 0,0 1 0,0-1 0,0 0 0,1 1 0,-1-1-1,1 0 1,0 1 0,2-3 0,9-6-269,0 1 0,1 1 1,-1 0-1,2 1 0,-1 1 0,1 0 0,0 1 0,24-7 0,17 1-4405,0 5-4251,-7 5-4823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7.4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8392,'0'0'10394,"20"1"-9359,308 18 2300,162 8-2399,635-29-220,-443-4-727,-465 22 49,-118-5-364,-99-11 159,1 0 1,-1 0 0,1 0-1,-1 0 1,1 0 0,-1 0-1,1 0 1,-1 0 0,0 0-1,1 0 1,-1 0 0,1-1-1,-1 1 1,1 0 0,-1 0-1,0 0 1,1 0 0,-1-1-1,1 1 1,-1 0 0,0-1 0,1 1-1,-1 0 1,0-1 0,1 1-1,-1 0 1,0-1 0,0 1-1,1 0 1,-1-1 0,0 1-1,0-1 1,0 1 0,1-1-1,-1 1 1,0-1 0,-1-20-4405,0 14 2788,-2-12-3396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7.7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211 21 11082,'0'0'8675,"2"-2"-8237,0 0-347,1 0-1,-1 0 0,1 0 1,-1 1-1,1-1 1,0 1-1,0 0 0,0 0 1,0 0-1,0 0 1,0 0-1,0 1 1,0-1-1,0 1 0,0 0 1,0 0-1,0 0 1,0 0-1,0 0 1,0 1-1,5 1 0,78 15 658,-80-16-709,23 6 120,9 1 76,-1 2 0,-1 1 0,0 1 0,0 3 0,39 21 1,-72-35-173,-1 1 1,1-1-1,-1 1 1,0-1-1,0 1 1,0 0-1,0 0 1,0 0-1,0 0 1,-1 0-1,1 1 1,0-1 0,-1 0-1,0 1 1,0-1-1,0 1 1,0 0-1,0-1 1,0 1-1,-1 0 1,1-1-1,-1 1 1,1 0-1,-1 0 1,0-1 0,0 1-1,-1 0 1,1 0-1,-1-1 1,1 1-1,-1 0 1,0-1-1,0 1 1,0 0-1,0-1 1,0 1-1,-1-1 1,1 0 0,-1 1-1,1-1 1,-1 0-1,0 0 1,0 0-1,0 0 1,0 0-1,0-1 1,-1 1-1,1-1 1,0 1-1,-3 0 1,-16 10-128,-1-2 1,1 0 0,-2-1-1,1-1 1,-1-2-1,-38 7 1,-147 11-4662,198-24 4353,-108 9-5057,-10-3-1228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8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15 11723,'0'0'12455,"-5"-15"-9749,5 22-2551,0 0 1,1 0-1,-1 0 0,1 0 1,1 0-1,-1 0 0,5 10 1,0 3 112,74 406 2224,-43-135-4133,-28-214 187,-8-73 497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8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1 254 545,'0'0'24759,"19"-45"-24215,43 28 225,26-12-545,21-5-192,16-5-32,12 0-32,4 9-576,0 9-1506,-4 21-2755,1 0-2434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9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 4324,'0'0'20195,"-12"26"-19506,1-7-571,4-6-32,0 0 1,0 1 0,2 0 0,-1 0-1,2 0 1,0 1 0,1-1-1,0 1 1,1 0 0,0 0 0,2 18-1,0-16 7,2 0-1,0 0 1,1 0-1,1 0 1,0-1-1,2 1 1,-1-1 0,2 0-1,0-1 1,1 1-1,11 14 1,-19-29-92,0-1 1,0 0-1,0 0 1,0 0 0,1 0-1,-1 0 1,0 0-1,0 0 1,0 0 0,0 1-1,0-1 1,0 0-1,0 0 1,0 0 0,1 0-1,-1 0 1,0 0-1,0 0 1,0 0 0,0 0-1,0 0 1,1 0-1,-1 0 1,0 0 0,0 0-1,0 0 1,0 0-1,0 0 1,0 0 0,1 0-1,-1 0 1,0 0-1,0 0 1,0 0 0,0 0-1,0 0 1,0 0-1,1 0 1,-1 0 0,0 0-1,0-1 1,0 1-1,0 0 1,0 0 0,0 0-1,0 0 1,0 0-1,0 0 1,1 0 0,-1-1-1,0 1 1,0 0-1,0 0 1,0 0 0,0 0-1,0 0 1,0 0-1,0-1 1,0 1 0,0 0-1,0 0 1,0 0-1,3-18 47,-2-27 1,-1 40-33,0-303 75,0 313-76,1 0 0,0 0 0,0-1 0,0 1 1,1 0-1,-1 0 0,5 8 0,4 11 19,14 65 107,14 42 158,-33-119-279,0 0 1,1 0-1,0 0 0,0-1 1,1 0-1,1 0 1,16 17-1,-23-26-23,0-1 1,1 1-1,-1 0 0,1-1 1,0 0-1,-1 1 0,1-1 1,0 0-1,0 0 0,0 0 1,0 0-1,0 0 0,0 0 1,0 0-1,0-1 0,0 1 1,0-1-1,0 0 0,0 0 1,1 1-1,-1-1 0,0 0 1,0-1-1,0 1 0,0 0 1,3-2-1,-2 1-2,-1-1 1,1 1-1,-1-1 0,0 0 1,0 0-1,0 0 0,0-1 1,0 1-1,0 0 1,-1-1-1,1 1 0,-1-1 1,1 1-1,-1-1 0,0 0 1,0 0-1,0 1 0,0-4 1,8-41-16,-2-1 0,-2 0 0,-2 0 0,-5-72 0,0 22 29,19 139 434,-8-23-293,8 26-46,-7-16-311,0-1 0,2 0 0,2-1 0,0-1 0,1 0 0,24 29-1,-9-29-4952,-9-11-1269,-3-5-1157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9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 11723,'0'0'13047,"-5"19"-11990,4-15-1013,-21 105 1311,19-92-1172,1 0 0,1 0 0,1 1 1,0-1-1,5 29 0,-4-43-204,0 1-1,1 0 1,-1 0-1,1-1 1,0 1-1,0-1 0,0 0 1,1 1-1,-1-1 1,1 0-1,0 0 0,0-1 1,0 1-1,0-1 1,0 1-1,1-1 1,-1 0-1,1 0 0,-1 0 1,1-1-1,0 1 1,0-1-1,-1 0 1,1 0-1,0 0 0,0-1 1,0 0-1,0 1 1,0-1-1,0 0 0,0-1 1,0 1-1,0-1 1,0 0-1,0 0 1,0 0-1,0 0 0,-1-1 1,1 1-1,0-1 1,-1 0-1,0 0 0,1-1 1,-1 1-1,0-1 1,4-3-1,-2 0 16,0 0 0,-1-1 0,1 1 0,-1-1-1,-1 0 1,1 0 0,-1 0 0,-1 0 0,1 0 0,-1-1 0,0 0-1,-1 1 1,0-1 0,0 0 0,-1 1 0,0-1 0,0 0-1,0 0 1,-3-10 0,2 11 18,-1 1 1,0 0-1,0 0 0,0 0 0,-1 0 1,0 0-1,0 0 0,0 1 0,-1-1 1,0 1-1,0 0 0,0 0 0,0 1 1,-1-1-1,0 1 0,0 0 0,0 0 1,-1 0-1,1 1 0,-1 0 0,0 0 1,0 0-1,-9-2 0,-10 2 857,18 3-3420,32 0-12743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30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0 6470,'0'0'17670,"5"23"-16122,30 160 476,-22-90-1091,11 65-64,-19-135-829,1-1 0,0 0 0,2-1 0,18 36-1,-39-79-611,-1-1 0,-1 2 0,-1 0 0,-20-20 0,30 35 531,0-1 1,-1 1 0,0 0-1,0 1 1,0-1-1,-1 1 1,1 1-1,-1 0 1,0 0 0,-1 0-1,1 1 1,-1 0-1,1 1 1,-1 0 0,-17-2-1,24 4 50,1 1 0,-1-1 0,0 1 0,1-1 0,-1 1 0,1 0 1,-1-1-1,1 1 0,-1 0 0,1 0 0,-1 0 0,1 0 0,0 1 0,-1-1 0,1 0 0,0 0 0,0 1 0,0-1 0,0 1 0,0-1 0,0 1 0,1-1 0,-1 1 1,0-1-1,1 1 0,0 0 0,-1-1 0,1 1 0,0 0 0,-1 0 0,1 2 0,0-1 0,0-1 1,-1 1 0,1 0-1,0 0 1,0 0-1,1 0 1,-1-1-1,0 1 1,1 0-1,0 0 1,0 0-1,0-1 1,0 1-1,0-1 1,0 1-1,1-1 1,-1 1 0,1-1-1,3 4 1,4 0-7,0-1 1,0 0-1,0 0 1,1-1-1,-1 0 1,1-1 0,0 0-1,0 0 1,0-1-1,11 1 1,20 0 20,49-1 0,-61-2 1,-11-2-33,0 0 1,-1 0-1,1-2 1,-1 0-1,0-1 1,0-1-1,0 0 0,-1-2 1,1 1-1,-2-2 1,1 0-1,18-16 1,-24 17-35,0 0 0,-1-1 1,0-1-1,0 0 0,-1 0 1,0 0-1,12-23 0,-16 26 15,-1-1 0,0 0 0,0 0-1,0 0 1,-1 0 0,-1 0 0,1-1 0,-2 1 0,1-1-1,-1 1 1,0 0 0,-3-17 0,3 23 37,0 1-1,-1 0 1,1 0 0,-1 0 0,0 0-1,1 0 1,-1-1 0,0 1 0,1 0 0,-1 0-1,0 1 1,0-1 0,0 0 0,0 0-1,0 0 1,0 1 0,0-1 0,0 0-1,-1 1 1,1-1 0,0 1 0,0-1-1,0 1 1,-1 0 0,1-1 0,0 1-1,0 0 1,-1 0 0,1 0 0,0 0-1,0 0 1,-1 0 0,1 1 0,0-1-1,0 0 1,-1 0 0,1 1 0,0-1-1,0 1 1,-2 0 0,-2 1 13,0 0 0,1-1 0,-1 1 0,0 1 0,1-1 0,0 1 0,0 0 0,0 0 0,-5 4 0,4-1-5,1 0 0,0 0 0,1 0 0,-1 0 0,1 1 0,1 0 0,-1-1 0,1 1 0,0 0 0,-1 9 0,-2 72 282,5-85-291,0 0-9,0-1 1,0 1-1,0 0 0,0 0 1,1-1-1,-1 1 0,1 0 1,0-1-1,0 1 0,0-1 1,0 1-1,0-1 0,1 1 1,-1-1-1,1 0 0,-1 0 1,1 1-1,0-1 0,0 0 1,0-1-1,0 1 0,0 0 1,1 0-1,-1-1 0,0 0 1,1 1-1,-1-1 0,1 0 1,-1 0-1,1 0 0,0-1 1,-1 1-1,1-1 0,4 1 1,-2 0-218,1-1 1,0 0 0,0 0 0,0-1-1,-1 0 1,1 0 0,0 0 0,-1-1-1,1 1 1,-1-1 0,1-1-1,-1 1 1,0-1 0,0 0 0,9-6-1,45-43-9082,-29 25 1526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30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 0 10474,'0'0'14926,"-19"143"-14061,15-66 224,4 1-384,0-1-481,15-5-224,8-7 0,3-6-705,-5-8-1985,-4 0-3108,-10-6-4356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31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2 243 5061,'0'0'21898,"-1"4"-20911,1 4-758,0 1 0,1-1-1,-1 1 1,2-1 0,-1 1 0,1-1-1,1 0 1,5 15 0,35 71 722,-36-80-752,-2-4-103,3 7 26,1 1 0,16 21 0,-23-35-107,1-1 0,-1 0-1,1 0 1,0 0 0,0 0-1,0 0 1,0 0 0,0-1-1,1 1 1,-1-1-1,1 0 1,0 0 0,-1-1-1,1 1 1,0-1 0,0 0-1,7 2 1,-8-4 2,0 1 0,0-1 0,0 0 1,0 1-1,0-1 0,0-1 0,0 1 1,0 0-1,-1-1 0,1 0 0,0 1 0,-1-1 1,0 0-1,1 0 0,-1 0 0,0-1 1,0 1-1,0-1 0,0 1 0,0-1 0,1-3 1,4-3-2,238-344-1495,-188 267-1014,-22 38-1938,-8 12-3363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32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0 231 4997,'0'0'9283,"5"3"-8594,4 3-313,1-1 1,0-1-1,0 1 0,0-2 1,1 1-1,-1-1 0,1-1 1,0 0-1,13 1 0,112 1 1447,-93-4-1355,1247-52 2050,-732 19-2202,563-56 507,-667 47-615,-228 29-636,-226 14 335,1-1 0,-1 0 0,0 0 0,1 0-1,-1 0 1,1 0 0,-1 0 0,0 0-1,1 0 1,-1 0 0,1 0 0,-1 0 0,0 0-1,1 0 1,-1 0 0,0 0 0,1 0-1,-1 0 1,1 0 0,-1-1 0,0 1 0,1 0-1,-1 0 1,0 0 0,1-1 0,-1 1-1,0 0 1,0 0 0,1-1 0,-1 1-1,0 0 1,0-1 0,1 1 0,-1 0 0,0-1-1,0 1 1,0 0 0,0-1 0,1 1-1,-1 0 1,0-1 0,0 1 0,0-1 0,0 1-1,0 0 1,0-1 0,0 1 0,0-1-1,0 1 1,0 0 0,0-1 0,0 1 0,-1 0-1,1-1 1,0 1 0,0-1 0,0 1-1,0 0 1,-1-1 0,1 1 0,0 0-1,0-1 1,-1 1 0,1-1 0,-19-17-6030,0 6 860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06.2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54 4228,'-2'1'19271,"-5"1"-12651,11-4-6748,36-14-395,47-12 0,-43 20-4224,0 5-5459,-22 5-3434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32.9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3 10794,'0'0'14462,"-6"0"-13394,5-1-1052,1 1 1,-1 0 0,0-1 0,1 1 0,-1 0-1,0 0 1,1 0 0,-1-1 0,0 1 0,1 0-1,-1 0 1,0 0 0,1 0 0,-1 0 0,0 0-1,0 0 1,1 1 0,-1-1 0,0 0 0,1 0-1,-1 1 1,0-1 0,1 0 0,-1 0 0,1 1-1,-1-1 1,1 1 0,-2 0 0,22 11 217,50 15-27,54 8 26,-94-29-191,1 2 1,-1 1-1,0 1 0,-1 2 0,-1 1 1,33 19-1,-59-31-18,0 1 0,1-1 0,-1 1 0,0-1 0,0 1 0,1 0 1,-2 0-1,1 0 0,0 0 0,0 0 0,0 0 0,-1 0 0,0 1 0,1-1 0,-1 0 0,0 1 0,0 0 0,0-1 1,0 1-1,-1-1 0,1 1 0,-1 0 0,1 0 0,-1-1 0,0 1 0,0 0 0,0 0 0,-1-1 0,1 1 0,-1 0 1,1-1-1,-1 1 0,-1 3 0,-2 0 40,0 1 0,0-1-1,-1 0 1,0 0 0,0-1 0,0 1 0,-1-1 0,0 0 0,0-1 0,-11 8-1,-17 8-492,-1-2-1,0 0 1,-1-3-1,-60 18 1,11-16-4772,-1-10-5243,36-7-1034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33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266 157 12139,'0'0'1090,"0"-16"84,0-9-527,0-37 1025,-2 17 3376,2 44-4933,-1 1 0,1-1 1,0 1-1,0-1 0,-1 1 0,1 0 1,0-1-1,-1 1 0,1-1 0,0 1 0,-1-1 1,1 1-1,0 0 0,-1-1 0,1 1 1,-1 0-1,1 0 0,-1-1 0,1 1 0,-1 0 1,1 0-1,-1-1 0,1 1 0,-1 0 1,1 0-1,-1 0 0,0 0 0,1 0 1,-1 0-1,1 0 0,-1 0 0,1 0 0,-1 0 1,0 1-1,-22 6 1153,13 1-1093,1 1-1,0 0 1,1 0 0,0 1-1,0 1 1,1-1 0,1 1-1,-9 18 1,15-28-167,-26 53 229,3 0-1,3 2 1,1 0-1,4 1 1,1 0-1,4 1 1,2 1-1,2 0 1,3 68-1,3-109-220,0 0-1,2-1 1,0 1-1,1-1 1,1 0-1,0 0 1,1 0-1,1 0 1,9 16 0,-11-25-100,0-1 0,1 1 1,0-1-1,1 0 1,-1 0-1,1-1 0,1 0 1,-1 0-1,1 0 1,0-1-1,0 0 1,1 0-1,0-1 0,-1 0 1,2 0-1,-1-1 1,0 0-1,0 0 0,17 2 1,-7-3-565,1 0 0,-1-1 0,1-1 0,-1-1 0,1 0 0,0-1 0,-1-2 0,0 1 0,0-2 0,32-13 0,-27 8-1846,-1-1 0,-1-1 1,0 0-1,29-24 0,-12 3-6000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33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37 184 5221,'0'0'17232,"-6"1"-16111,5-1-1069,0 0 0,-1 1-1,1-1 1,0 1 0,0-1 0,0 1-1,0-1 1,0 1 0,0-1-1,0 1 1,0 0 0,0 0-1,0 0 1,0 0 0,0 0 0,0 0-1,0 0 1,1 0 0,-1 0-1,0 0 1,0 1 0,-7 35 827,13 55 308,-3-67-905,6 127 1400,-21-348-2969,13 168 1096,-1-5-176,2 0 1,6-36-1,-6 60 293,1-1 1,0 1-1,1 0 1,0 0-1,1 0 1,-1 1-1,2-1 1,-1 1-1,1 0 0,0 0 1,1 0-1,6-6 1,-9 11 59,0 0-1,0 0 1,1 1 0,-1-1-1,1 1 1,-1 0 0,1 0-1,-1 0 1,1 0 0,0 1-1,0-1 1,0 1 0,0 0-1,0 0 1,0 1 0,1-1-1,-1 1 1,0 0 0,0 0-1,0 0 1,0 1 0,0 0-1,6 1 1,-8-1 66,1 0 0,0 0-1,-1 0 1,1 1 0,-1-1 0,1 1 0,-1 0 0,0 0-1,0 0 1,1 0 0,-1 0 0,-1 0 0,1 1 0,0-1-1,-1 0 1,1 1 0,-1 0 0,0-1 0,1 1 0,-1 0-1,-1-1 1,1 1 0,0 0 0,-1 0 0,1 0 0,-1 0-1,0 0 1,0 0 0,0 0 0,0-1 0,-1 1 0,0 6-1,-1-4 66,0 1 0,0-1 0,-1 0 0,0 0 0,0 0 0,0 0 0,0 0 0,-1-1 0,1 1 0,-1-1 0,0 0 0,-1 0 0,1 0 0,-1-1 0,-7 5 0,-1 1-53,-2-1 1,1 0-1,-1-1 1,-19 6 0,29-11-3600,17-7-1536,26-9-3145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34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 9513,'0'0'17072,"143"-31"-16944,-90 24-128,-8 6-640,-9 1-1859,-10 10-2914,-9 20-2690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34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15599,'0'0'6726,"134"-9"-7270,-72 6-2339,6 3-2274,5 0-2787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34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0 223 15278,'0'0'6657,"30"-1"-4548,60-2-801,96-16 0,774-123 1350,-940 135-3117,-20 6 439,0 1 0,0 0 0,0 0 1,1-1-1,-1 1 0,0 0 0,0-1 1,0 1-1,0 0 0,0-1 0,0 1 0,0 0 1,0-1-1,0 1 0,0 0 0,0-1 1,0 1-1,0 0 0,0-1 0,0 1 0,0 0 1,-1 0-1,1-1 0,0 1 0,0 0 1,0-1-1,0 1 0,-1 0 0,1 0 0,0-1 1,0 1-1,0 0 0,-1-1 0,-32-21-3965,20 13-325,4 1-2320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35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31 182 10250,'0'0'15791,"-5"-2"-13950,4 2-1790,1 0 0,-1-1 0,1 1-1,-1 0 1,0 0 0,1 0 0,-1-1-1,0 1 1,1 0 0,-1 0-1,0 0 1,0 0 0,1 0 0,-1 0-1,0 0 1,1 0 0,-1 0 0,0 1-1,1-1 1,-1 0 0,0 0 0,1 1-1,-1-1 1,0 0 0,1 1-1,-1-1 1,1 0 0,-1 1 0,1-1-1,-1 1 1,1-1 0,-1 1 0,1-1-1,-1 1 1,1-1 0,0 1 0,-1 1-1,-2 33 1262,4-20-1311,-1-7 52,1 0 0,1 0 0,0 0 0,0 0 0,0-1 0,1 1 0,0-1 0,0 1 0,1-1 0,0 0 1,0 0-1,1-1 0,0 1 0,0-1 0,1 0 0,10 9 0,-14-15-26,0 0 0,0 1 0,0-1-1,0 0 1,0 0 0,1-1 0,-1 1 0,0 0 0,0-1-1,0 1 1,0-1 0,0 1 0,0-1 0,0 0 0,0 0-1,0 0 1,-1 0 0,1 0 0,0-1 0,0 1 0,-1-1 0,1 1-1,-1-1 1,2-1 0,3-2 7,42-40-233,-1-1 0,-2-3-1,54-77 1,-61 76-1476,-21 31-1091,-6 9-3522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36.3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0 108 8744,'0'0'14056,"9"-14"-12999,-4 4-895,-3 5-116,0 0 1,0 0-1,1 0 0,0 0 1,0 1-1,0-1 0,0 1 1,1 0-1,0 0 1,0 0-1,0 1 0,0-1 1,1 1-1,-1 0 0,1 0 1,0 1-1,0-1 1,0 1-1,6-2 0,-2 2-14,0 0 0,0 1-1,0 0 1,1 0 0,-1 1 0,0 1-1,0-1 1,0 1 0,0 1 0,0 0-1,0 0 1,-1 1 0,1 0 0,8 4-1,-11-4 22,-1 1 0,0-1 0,0 1 0,0 0 0,-1 1-1,1-1 1,-1 1 0,0 0 0,0 0 0,-1 0 0,0 0 0,1 1-1,-2-1 1,1 1 0,-1 0 0,0 0 0,0 0 0,0 0 0,-1 0-1,0 0 1,0 8 0,0-2 89,0 1-1,-1-1 1,-1 0 0,0 0-1,-1 0 1,0 0 0,0-1-1,-2 1 1,1 0-1,-1-1 1,-1 0 0,0 0-1,-1 0 1,0-1 0,0 0-1,-11 12 1,-8 23-403,20-20-2080,11-1-4116,16-4-3355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36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19635,'0'0'6459,"7"-2"-6027,-2 1-412,-2-1-31,0 1 1,0 1-1,1-1 1,-1 0-1,0 1 1,1-1-1,-1 1 1,1 0-1,3 1 1,-6-1 6,0 1 1,0-1-1,0 1 0,1 0 1,-1-1-1,0 1 0,0 0 1,0 0-1,0 0 0,0 0 1,0 0-1,-1 0 0,1 0 1,0 0-1,0 0 0,-1 0 1,1 1-1,-1-1 0,1 0 1,-1 0-1,1 1 0,-1-1 1,0 0-1,0 1 0,0-1 1,1 0-1,-1 1 0,0-1 1,-1 0-1,1 1 0,0 1 1,0-1 91,0 1 1,0 0-1,0 0 1,0 0-1,0 0 1,-1-1 0,1 1-1,-1 0 1,0 0-1,0-1 1,0 1 0,0 0-1,0-1 1,0 1-1,-1-1 1,1 0-1,-1 1 1,0-1 0,0 0-1,0 0 1,0 0-1,0 0 1,0 0 0,0-1-1,-1 1 1,1-1-1,0 1 1,-1-1-1,0 0 1,1 0 0,-6 1-1,8-3-254,1-1 0,-1 1 0,1-1 0,-1 1-1,1 0 1,-1-1 0,1 1 0,0 0 0,0-1 0,0 1 0,-1 0-1,1 0 1,0 0 0,1 0 0,0-2 0,27-17-4794,3 2-5145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6: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 18930,'0'0'5146,"-7"1"-4559,-21 1-261,27-1-292,1 0 0,-1 0 1,0 0-1,0 0 0,1 0 0,-1 0 1,1 0-1,-1 0 0,1 0 0,-1 0 1,1 0-1,0 0 0,-1 1 0,1-1 1,0 0-1,0 0 0,0 0 0,0 0 1,0 1-1,0-1 0,0 0 0,0 0 1,1 0-1,-1 0 0,0 1 0,1 1 1,0 5 54,0 8-53,-1 6-9,2 1 0,0-1 0,1 0 0,2 0 0,10 32 0,-11-47-33,0 0 1,1-1 0,0 0-1,1 0 1,-1 0-1,1-1 1,0 0-1,0 0 1,1 0 0,0-1-1,10 6 1,6 4-10,-3 0-1,0-2 0,1 0-1,40 16 1,-50-25 37,1 1 0,-1-1 0,1-1 0,-1 0 0,1 0-1,0-1 1,0-1 0,-1 0 0,21-3 0,-32 3-11,0 0-1,0 0 1,0 0 0,0 0 0,1 0-1,-1 0 1,0 0 0,0 0 0,0 0 0,0 0-1,0 0 1,0 0 0,1 0 0,-1 0-1,0 0 1,0 0 0,0 0 0,0 0-1,0 0 1,0 0 0,0 0 0,1 0 0,-1 0-1,0 0 1,0 0 0,0 1 0,0-1-1,0 0 1,0 0 0,0 0 0,0 0 0,0 0-1,0 0 1,1 0 0,-1 0 0,0 1-1,0-1 1,0 0 0,0 0 0,0 0-1,0 0 1,0 0 0,0 0 0,0 1 0,0-1-1,0 0 1,0 0 0,0 0 0,0 0-1,0 0 1,0 0 0,0 1 0,0-1-1,0 0 1,0 0 0,-1 0 0,1 0 0,0 0-1,-6 12 263,-13 12-41,19-23-205,-34 42 243,21-24-257,-2-1 0,1-1 0,-2 0 0,0-1 0,-31 23 1,46-38-170,-1 1 1,1-1-1,-1 0 1,1 0 0,-1 0-1,1-1 1,-1 1 0,0 0-1,1 0 1,-1-1-1,0 1 1,0-1 0,1 0-1,-1 1 1,0-1 0,0 0-1,0 0 1,1 0-1,-3-1 1,2 0-325,1 0 1,0-1-1,0 1 0,0 0 0,0-1 1,0 1-1,0-1 0,1 1 0,-1-1 1,0 0-1,1 1 0,-1-1 0,1 0 1,0 1-1,-1-1 0,1 0 0,0 0 1,0 1-1,0-1 0,1-3 0,-2-54-13398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06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10602,'0'0'15471,"27"-29"-14703,-13 21-447,3 1-257,0-1-64,1 1-353,3 1-1697,2 6-2658,6 0-4036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6:14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1 290 4132,'0'0'13837,"120"7"-13549,-26-34-128,6-25-160,3-11-256,-3 2-545,-10 15-1281,-11 12-1697,-26 21-2595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6:14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853 35 3780,'-27'-6'3731,"20"4"-3550,-126-21 1009,113 21-819,0 1 1,0 0-1,0 2 1,0 0 0,1 1-1,-32 8 1,29-2 65,1 1 0,0 0-1,1 2 1,0 1 0,0 0 0,2 1 0,-1 1 0,2 1 0,0 0-1,1 2 1,0-1 0,-21 32 0,7-4 80,2 0 0,1 2 0,3 1 0,-26 72 0,28-51-90,2 1 1,4 1 0,3 1 0,2 0-1,4 1 1,3 0 0,9 124 0,-1-156-276,1 0 1,1-1-1,3 0 1,1 0 0,1-1-1,3-1 1,1 0-1,24 42 1,-30-62-127,1-1-1,0-1 1,2 1-1,0-2 1,0 0-1,1 0 1,1-1-1,0-1 1,1 0 0,0-1-1,1-1 1,0 0-1,1-2 1,0 1-1,0-2 1,0 0-1,1-1 1,0-1-1,28 4 1,-7-6-59,0-1 0,1-2 0,-1-2 0,0-2 1,0-1-1,-1-2 0,1-2 0,-2-1 0,1-2 0,-1-1 0,-1-3 0,61-34 0,-44 18-68,-1-2 0,-2-3-1,-1-2 1,-2-2 0,-2-2-1,-2-1 1,50-69 0,-61 69 65,-2-2 0,-1-1 0,-3-1 0,-2-2 0,-3 0 0,18-59 0,-28 71 35,-2 0 0,-2 0 0,-1-1 0,-2 0 0,-1 0 0,-3 0 0,-1 0 0,-2 0 0,-9-51 0,5 64 21,-1-1 0,-1 1 0,-2 1-1,0 0 1,-2 0 0,0 2 0,-2-1 0,-25-31 0,25 37-18,-1 0 0,0 1 0,-1 0 1,-1 2-1,-1 0 0,0 1 0,0 1 0,-2 0 0,1 2 1,-24-9-1,32 15-16,0 1 1,-1 1-1,0 0 0,1 1 1,-1 0-1,0 1 0,0 0 1,-17 2-1,24-1-157,0 1 0,1 0 1,-1 0-1,1 0 0,0 1 0,-1 0 0,1 0 0,0 1 1,0-1-1,0 1 0,1 0 0,-1 0 0,1 0 0,-1 1 1,1 0-1,0 0 0,1 0 0,-1 0 0,1 1 0,-1-1 1,-3 8-1,-12 43-4212,6 10-2493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1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189 335 9417,'-18'8'2002,"-25"14"-967,-32 17 1081,23-14 2223,140-71-3768,-3-3 1,97-73 0,-92 59-143,132-69 0,-189 117-440,-22 14 8,-13 16 593,-13 21 232,-2 0 1,-40 60-1,-57 67-649,90-129 54,-210 259 1504,229-288-1642,6-2-99,9-9-95,19-15-169,37-35-440,110-86-3595,-147 121 2359,1 1 0,1 2 1,0 2-1,45-18 0,24 5-5534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1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0 12620,'0'0'10260,"-1"7"-8904,-35 204 959,22-148-1859,3 1 0,-5 108 1,16-171-455,0-1 1,1 1-1,-1 0 1,0 0 0,0 0-1,0-1 1,0 1-1,1 0 1,-1 0-1,0-1 1,1 1 0,-1 0-1,0-1 1,1 1-1,-1 0 1,1-1-1,-1 1 1,1 0 0,0-1-1,-1 1 1,1-1-1,0 1 1,-1-1-1,1 0 1,0 1 0,-1-1-1,1 0 1,0 1-1,0-1 1,1 0-1,33 1 47,-23-4-58,0 1-1,-1-1 1,21-9 0,2-5-1266,-1-2 0,57-42 0,-72 46-1975,0-1-1,-1-1 1,18-22-1,-14 9-3096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1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 1 10250,'0'0'15054,"-72"159"-14445,72-51-161,0 2-32,0-5-320,0-15-96,12-21-1057,7-16-993,-1-19-1473,3-12-1698,0-20-3843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09:22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844 32 11979,'-19'-6'2563,"-8"-1"-1859,0 1 1,0 1 0,-42-2 0,55 7-376,1 0 0,-1 0 0,1 1 0,-1 1 0,1 0 1,0 1-1,-1 1 0,2 0 0,-1 0 0,0 2 1,-13 7-1,-1 5 2,0 3 0,1 0 0,1 1-1,2 1 1,0 2 0,1 0 0,2 2 0,0 0 0,-24 46 0,8-4 135,3 2 1,-46 147-1,52-123-165,5 0 0,3 1-1,5 1 1,5 1 0,2 109 0,8-166-186,1-1 0,3 1-1,1-1 1,19 68 0,-17-85-78,1 0-1,1-1 0,1 0 1,0 0-1,2-1 1,1-1-1,0 0 0,34 35 1,-28-36-32,0-2 0,1 0 0,1-1 0,0-1 0,1-1 0,0-2 1,1 0-1,1-1 0,0-2 0,0 0 0,1-2 0,0 0 0,51 4 0,-40-8-51,0-2 0,1-2 0,-1-1 0,0-2 0,0-2 0,0-1-1,-1-1 1,0-3 0,49-21 0,0-6-342,-2-4 0,-2-4 0,-3-3 0,133-108 0,-153 107 102,-2-3 0,-2-2 1,-3-3-1,-3-1 1,-2-3-1,47-83 0,-76 113 257,-1 0-1,-2 0 1,-2-2-1,0 1 1,-3-2-1,0 1 1,-2-1-1,3-51 1,-10 61 35,0 0 0,-1 0 0,-1 0 0,-2 1 0,0-1 0,-2 1 0,0 0 0,-2 0 0,-1 0 0,0 1 0,-2 1 0,-22-36 1,16 33 14,-2 0 1,0 1 0,-2 2 0,0 0 0,-2 0 0,0 2 0,-1 1 0,-42-25 0,47 33-206,-1 1 1,-1 1-1,0 0 1,0 2-1,0 0 1,-1 2-1,0 0 0,0 1 1,0 2-1,-1 0 1,1 1-1,-33 3 1,53-2-81,-1 0 1,0 1-1,0-1 1,1 1-1,-1-1 1,0 1-1,1 0 1,-1 0-1,0 0 1,1 1-1,-1-1 0,1 0 1,-3 3-1,4-3-139,-1 1-1,1-1 1,0 1-1,0-1 0,0 1 1,0 0-1,1-1 0,-1 1 1,0 0-1,1 0 1,-1 0-1,0 2 0,-1 29-8900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6:16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0 993,'0'0'416,"1"49"-640,11-45-801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6:19.3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1 119 5445,'0'0'715,"0"-15"545,0-43 285,0 12 4859,0 50-5993,22 307 1766,-6-156-1967,72 860 1421,63 855 864,-97-1252-2001,-12-157-561,-24 3-344,-18-463 240,0-3-243,1 1 385,-1-1-1,0 1 1,0 0-1,1 0 0,-1-1 1,1 1-1,-1 0 1,1-1-1,0 1 1,-1 0-1,1 0 0,0 0 1,0 0-1,0 0 1,0 0-1,0 0 1,0 0-1,0 0 0,0 0 1,0 1-1,0-1 1,1 0-1,-1 1 1,0-1-1,0 1 0,2-1 1,44-12 207,-34 11-238,54-11 101,0 3 1,78-2-1,140 11-39,-219 2 0,376 14-22,4 1 45,1727 86 93,-223 35 19,3-78-77,-1099-85-300,-740 22-80,51-6-3951,-154 5 112,-9-6-2898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6:25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3363,'0'0'10554,"2"-39"-4836,6 38-5726,-1 0 1,1 1-1,0 0 0,0 0 1,-1 1-1,1 0 1,0 0-1,-1 1 1,1 0-1,-1 0 1,1 1-1,-1 0 1,0 0-1,0 1 1,0 0-1,12 9 0,-10-5 40,0 1 0,-1 0-1,0 0 1,0 1-1,-1 0 1,0 0-1,-1 1 1,0 0-1,0 0 1,3 13-1,-8-21 36,-1-1-1,0 0 0,0 1 1,0-1-1,0 1 0,0-1 0,-1 0 1,1 1-1,-1-1 0,1 0 0,-1 1 1,0-1-1,0 0 0,0 0 1,0 0-1,0 0 0,-1 0 0,1 0 1,-1 0-1,1 0 0,-1 0 0,0-1 1,1 1-1,-1-1 0,-3 3 1,-8 10 195,11-12-222,1-1 0,0 1-1,-1 0 1,1 0-1,-1-1 1,0 1-1,1-1 1,-1 1 0,0-1-1,0 0 1,0 0-1,0 0 1,0 0 0,0 0-1,0 0 1,-1 0-1,1-1 1,0 1 0,0-1-1,0 0 1,-1 1-1,1-1 1,-4-1-1,2 0-30,1 0 0,0 0 0,0 0 0,0-1 0,0 0-1,0 1 1,1-1 0,-1 0 0,0 0 0,1-1-1,0 1 1,-1-1 0,1 1 0,-3-5 0,-1-2-38,0-1 0,0 0 0,1-1 0,0 1 0,1-1 0,0 0 0,1 0 0,-4-17 0,7 23 17,-1 1 0,1-1 0,-1 1-1,1-1 1,1 1 0,-1-1-1,1 1 1,-1-1 0,1 1-1,1-1 1,-1 1 0,1 0-1,-1 0 1,1 0 0,0-1 0,1 2-1,-1-1 1,1 0 0,0 0-1,-1 1 1,7-6 0,-3 5-38,0 1 1,0-1 0,0 1 0,0 0-1,1 1 1,0-1 0,-1 1-1,1 0 1,0 1 0,0 0-1,0 0 1,0 0 0,11 2 0,-17-2 43,-1 1 1,1 1-1,0-1 1,-1 0-1,1 0 1,0 0 0,-1 0-1,1 0 1,0 0-1,-1 1 1,1-1-1,0 0 1,-1 1 0,1-1-1,0 0 1,-1 1-1,1-1 1,-1 1 0,1-1-1,-1 1 1,1-1-1,-1 1 1,0-1-1,1 1 1,-1 0 0,1-1-1,-1 1 1,0 0-1,1 1 1,-1 25 186,-17 26 201,13-45-341,-15 32 103,18-39-144,1 0 0,-1 0 0,1 1 0,-1-1 0,0 0 0,0 0 0,0 0 1,0 0-1,0 0 0,0 0 0,0 0 0,0 0 0,0-1 0,0 1 0,0 0 0,0 0 0,-1-1 0,1 1 0,0-1 0,0 1 0,-1-1 1,1 0-1,0 0 0,-2 1 0,2-1-60,1 0 0,-1 0 0,1 0 0,0 0 0,-1 0 0,1-1 0,-1 1 0,1 0 0,0 0 0,-1 0 1,1 0-1,0-1 0,-1 1 0,1 0 0,0 0 0,-1-1 0,1 1 0,0 0 0,-1-1 0,1 1 0,0 0 0,0-1 0,-1 1 0,1 0 1,0-1-1,0 1 0,0 0 0,0-1 0,-1 1 0,1-1 0,0 1 0,0 0 0,0-1 0,0 1 0,0-1 0,0 1 0,0 0 0,0-1 0,0 1 1,0-1-1,0 1 0,1 0 0,-1-1 0,0 1 0,0-1 0,1 0 0,-1 0-291,1 0-1,0 0 1,0 0 0,0 0-1,-1 0 1,1 0 0,0 0-1,1 1 1,-1-1-1,0 0 1,0 1 0,0-1-1,0 0 1,0 1 0,1-1-1,-1 1 1,0 0 0,0-1-1,2 1 1,41-6-5719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6:25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120 184 5573,'0'0'5424,"-18"-13"-3337,-56-43 11,72 55-2060,0 0 0,0-1 0,0 0 0,0 1 0,0-1 0,1 0 0,-1 0 0,1 0-1,-1 0 1,1 0 0,0-1 0,-1 1 0,1 0 0,0 0 0,1-1 0,-1 1 0,0-1 0,1 1 0,-1-1-1,1 1 1,0-1 0,0 1 0,0-1 0,0 1 0,0-1 0,1 1 0,-1-1 0,1 1 0,-1-1-1,1 1 1,0-1 0,0 1 0,0 0 0,0 0 0,1-1 0,-1 1 0,0 0 0,1 0 0,0 0-1,-1 0 1,1 1 0,0-1 0,0 0 0,0 1 0,0-1 0,0 1 0,1 0 0,-1 0 0,4-2-1,-1 1-24,0 0 0,-1 1 0,1-1-1,0 1 1,0 0 0,0 0-1,0 1 1,0 0 0,0-1-1,0 2 1,0-1 0,0 0 0,-1 1-1,1 0 1,0 0 0,0 1-1,0-1 1,-1 1 0,1 0-1,-1 0 1,1 1 0,-1-1-1,0 1 1,7 6 0,-6-4 49,-1 1-1,1-1 1,-1 1 0,0 0-1,-1 0 1,1 1 0,-1-1 0,-1 1-1,1-1 1,-1 1 0,0 0-1,-1 0 1,1 0 0,-1 0 0,-1 0-1,1 11 1,-1-18-12,0 1-1,0 0 0,0 0 1,-1 0-1,1-1 0,0 1 1,0 0-1,0 0 1,-1-1-1,1 1 0,0 0 1,-1 0-1,1-1 1,-1 1-1,1 0 0,0-1 1,-1 1-1,0-1 0,1 1 1,-1 0-1,1-1 1,-1 0-1,0 1 0,1-1 1,-1 1-1,0-1 1,-1 1-1,-27 1 853,24-3-803,-1 0 0,1 0 0,-1-1 0,1 0 0,-1 0 0,1 0 0,0-1 0,-7-4 0,9 6-121,1-1-1,0 0 1,0 0 0,0 0-1,0 0 1,1 0-1,-1 0 1,1 0-1,-1-1 1,1 1-1,0-1 1,-1 1-1,1-1 1,0 1-1,1-1 1,-1 0-1,0 1 1,1-1-1,0 0 1,-1 1-1,1-1 1,0 0-1,1 0 1,-1 1-1,1-4 1,0 2-157,0 1 1,1 0-1,-1 0 0,1 0 0,0 0 1,0 0-1,0 0 0,0 1 1,1-1-1,-1 1 0,1-1 0,-1 1 1,1 0-1,0 0 0,0 0 1,0 0-1,0 1 0,0-1 1,6-1-1,45-13-4193,12 3-1960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6:16:07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 12 11531,'0'0'12817,"-5"-11"-11247,17 11-1484,3 0-45,-1 0 0,0 1 0,1 0 0,-1 1 1,19 5-1,-30-6-39,1 0 1,-1 0-1,0 1 1,1 0-1,-1-1 1,0 1-1,0 0 1,0 1-1,0-1 1,-1 0-1,1 1 1,-1 0-1,1-1 1,-1 1-1,0 0 1,0 0-1,0 1 1,0-1-1,-1 0 1,1 0-1,-1 1 1,0-1-1,0 1 1,0-1-1,0 1 1,0 7-1,-1-7 54,1 1-1,-1 0 0,0 0 0,-1-1 1,1 1-1,-1 0 0,0-1 0,0 1 1,0 0-1,-1-1 0,0 1 1,0-1-1,0 0 0,-5 8 0,2-6 13,0 0 0,-1 0 1,0 0-1,0-1 0,0 0 0,-1 0 0,0-1 0,-7 4 0,14-7-109,-1-1 1,1 1-1,-1 0 1,1-1 0,-1 1-1,1 0 1,0-1-1,-1 1 1,1 0-1,0-1 1,0 1 0,-1 0-1,1 0 1,0-1-1,0 1 1,0 0-1,0 0 1,0 0 0,0-1-1,0 1 1,0 0-1,0 0 1,1-1 0,-1 1-1,0 0 1,0-1-1,1 1 1,-1 0-1,0 0 1,1-1 0,-1 1-1,1-1 1,-1 1-1,1 0 1,-1-1 0,1 1-1,-1-1 1,2 1-1,27 31-721,-21-24 250,-6-5 537,1-1 1,-1 1-1,0 0 1,0-1-1,0 1 0,0 0 1,0 0-1,-1 0 1,0 1-1,1-1 1,0 4-1,-2-6 77,-1 0 0,1 1 0,-1-1 0,1 0 0,-1 0 0,1 1 0,-1-1 0,0 0 0,0 0-1,1 0 1,-1 0 0,0 0 0,0 0 0,0 0 0,0 0 0,0 0 0,-1 0 0,1 0 0,0-1 0,0 1 0,0 0 0,-1-1 0,1 1 0,0-1 0,-1 0 0,1 1 0,0-1 0,-3 0 0,-14 6-141,-1-1 0,0-1 1,-27 3-1,0-5-5785,23-2-3972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6:26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78 236 2787,'0'0'13089,"-13"-16"-11888,-40-57-768,51 70-430,1 0 1,-1 0-1,1 0 0,0 0 1,0-1-1,0 1 0,0 0 1,0 0-1,1-1 0,0 1 1,-1 0-1,1-1 0,1 1 1,-1-1-1,0 1 0,1 0 1,-1-1-1,1 1 0,0 0 1,0 0-1,1 0 0,-1 0 1,0 0-1,1 0 0,0 0 1,0 0-1,0 0 0,0 1 1,0-1-1,5-3 0,-2 1-6,1 0 1,-1 1-1,1-1 0,1 1 0,-1 1 0,0-1 0,1 1 1,0 0-1,0 1 0,0-1 0,9-1 0,-12 3-10,-1 1 0,1-1 0,-1 1-1,1 0 1,-1 0 0,0 0 0,1 0-1,-1 1 1,1 0 0,-1-1 0,0 1-1,1 0 1,-1 0 0,0 1 0,0-1-1,0 1 1,0 0 0,0-1 0,0 1-1,0 0 1,-1 1 0,1-1 0,-1 0-1,3 4 1,-1 0 38,-1-1 0,0 1-1,-1 0 1,1 0-1,-1 0 1,-1 0 0,1 0-1,-1 0 1,0 1 0,0-1-1,-1 1 1,0 7 0,0-3 122,0-1 0,-1 1 0,0-1 0,-1 1 0,0-1 0,0 1 0,-6 11 0,7-19-53,-1 0 0,1 1 0,-1-2 0,0 1 0,0 0 0,0 0 0,0 0 0,0-1 0,-1 0 0,1 1 0,-1-1 0,1 0 0,-1 0 0,0 0 1,0 0-1,0-1 0,0 1 0,0-1 0,-1 0 0,1 0 0,0 0 0,0 0 0,-1-1 0,1 1 0,-1-1 0,-4 0 0,4 1-33,1-1 0,-1 0 0,1-1 0,-1 1 0,1-1 0,-1 1 0,1-1 0,0 0 0,-1 0 0,1 0 0,0-1 0,0 1 0,-4-3 0,5 2-50,0 0 0,0 0 0,1-1 0,-1 1 0,1 0 0,-1-1 0,1 1 0,0-1 0,0 1 0,0-1 0,0 0 0,0 0 0,0 1 0,1-1 0,-1 0 0,1 0 0,0-4 0,0 2-153,-1-1 1,1 0-1,0 1 0,1-1 1,0 0-1,0 0 0,0 1 1,0-1-1,1 1 0,0-1 1,0 1-1,0 0 1,1 0-1,6-10 0,-4 9-621,0 0-1,1 0 1,0 1 0,0 0-1,0 0 1,10-6-1,11-4-4686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6:26.6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1 250 160,'0'0'16576,"2"-13"-16416,-1 6-145,-1 4-12,0 1-1,0 0 1,0-1 0,0 1-1,0 0 1,1-1 0,-1 1 0,1 0-1,0-1 1,0 1 0,0 0-1,0 0 1,0 0 0,0 0-1,0 0 1,1 0 0,-1 0 0,1 0-1,-1 1 1,1-1 0,0 0-1,0 1 1,0-1 0,0 1-1,0 0 1,0 0 0,0 0 0,0 0-1,0 0 1,0 0 0,1 0-1,-1 1 1,0-1 0,1 1-1,4 0 1,8-1-19,0 1 1,1 1-1,-1 1 0,31 6 0,-44-7 52,1-1-1,0 1 0,0 0 1,-1 0-1,1 0 1,-1 0-1,1 0 0,-1 1 1,1-1-1,-1 1 1,0 0-1,0 0 0,0-1 1,0 1-1,0 1 1,0-1-1,0 0 1,0 0-1,-1 1 0,0-1 1,1 1-1,-1-1 1,0 1-1,0-1 0,0 1 1,0 0-1,-1 0 1,1-1-1,-1 1 0,0 0 1,0 0-1,0 0 1,0 0-1,0-1 0,-1 5 1,0-4 76,-1-1 1,1 0-1,0 0 0,-1 0 1,0 0-1,1 0 1,-1 0-1,0 0 0,0 0 1,0-1-1,0 1 1,0-1-1,-1 1 0,1-1 1,0 0-1,-1 0 1,1 0-1,0 0 0,-1-1 1,1 1-1,-1-1 1,0 1-1,-2-1 0,0 1 48,0 0 0,-1 0 0,1-1 0,0 1 0,0-1 0,-1-1 0,1 1 0,0-1 0,0 0 0,-10-3 0,9 1-131,1-1-1,1 0 0,-1 0 0,0-1 0,1 1 0,0-1 0,0 0 0,0 0 0,-3-7 0,-27-53-74,32 61-2,0-1-1,0 1 1,0-1-1,1 0 1,0 0 0,0 1-1,0-1 1,0 0-1,1 0 1,0 0-1,0 0 1,0 0-1,1 0 1,-1 1-1,1-1 1,0 0 0,3-7-1,-1 8-323,0-1 0,-1 1 0,2 0 0,-1 0 0,0 1 0,1-1 0,0 1 0,0-1 0,0 1 0,0 0 0,0 1 0,1-1 0,-1 1 0,1-1 0,-1 2 0,7-3 0,38-10-5100,9 4-2386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6:27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111 295 13261,'0'0'7025,"-6"-4"-6865,-8-13-214,14 17 52,0-1 1,0 1-1,0 0 1,0-1-1,1 1 1,-1-1-1,0 1 1,0 0-1,0-1 1,0 1-1,1 0 1,-1-1-1,0 1 1,0 0-1,1 0 1,-1-1-1,0 1 1,0 0-1,1 0 1,-1-1-1,0 1 1,1 0-1,-1 0 1,1 0-1,-1 0 1,0-1-1,1 1 1,-1 0-1,0 0 1,1 0-1,-1 0 1,1 0-1,7-1-15,-1 1 0,1 0 0,0 0-1,-1 1 1,1 0 0,7 2 0,-12-3 6,-1 1 0,1-1 0,-1 1 0,1 0 0,-1 0 1,0 0-1,1 0 0,-1 1 0,0-1 0,0 1 0,0-1 0,0 1 0,0 0 1,0-1-1,0 1 0,0 0 0,-1 0 0,1 1 0,-1-1 0,0 0 0,0 0 1,1 1-1,-1-1 0,-1 0 0,1 1 0,1 4 0,-48-5 1421,42-2-1396,-1 1 0,1-1 0,-1 0 0,1 0 1,-1 0-1,1-1 0,-1 1 0,1-1 1,-1 0-1,1-1 0,0 1 0,0-1 1,-1 0-1,1 0 0,0 0 0,1 0 1,-1-1-1,0 1 0,1-1 0,-1 0 0,1 0 1,0-1-1,-6-6 0,0-2 45,1-1-1,0 0 0,1 0 1,0-1-1,-8-24 0,13 35-113,1-1-1,0 0 1,0 0-1,0 0 1,0 1-1,1-1 1,0 0-1,-1 0 1,1 0-1,1 0 1,-1 0 0,0 0-1,1 0 1,0 0-1,0 1 1,0-1-1,0 0 1,1 0-1,0 1 1,-1-1-1,1 1 1,1 0-1,-1-1 1,0 1-1,1 0 1,4-4-1,69-41-4972,-31 25-417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6:27.5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71 457 17328,'0'0'3753,"0"-5"-3747,0 4-9,0 0 1,1-1 0,-1 1-1,0 0 1,0 0 0,0 0 0,1 0-1,-1 0 1,0 0 0,1 0 0,-1 0-1,1 0 1,-1 0 0,1 0-1,0 0 1,-1 0 0,1 0 0,0 0-1,0 0 1,0 1 0,0-1-1,-1 0 1,1 1 0,2-2 0,35-1-91,-30 3 66,-51 9 2403,39-8-2338,1-1 0,0 0 0,0 0 0,-1 0 0,1 0 0,0-1 0,0 1 0,-1-1 0,1 0 0,0 0 0,0 0 0,0-1 0,0 1 0,0-1 0,1 1 0,-5-4 0,5 2-24,-1 0 0,0-1-1,1 1 1,0-1 0,0 0 0,0 0 0,0 0-1,0 0 1,1 0 0,0 0 0,-2-8-1,1 2 49,0-1-1,1 0 0,0-1 0,0 1 0,1 0 0,0 0 0,1 0 1,1 0-1,0 0 0,0 0 0,1 0 0,0 1 0,1-1 0,0 1 0,1 0 1,0 0-1,1 0 0,0 1 0,0 0 0,1 0 0,0 0 0,0 1 1,1 0-1,1 0 0,-1 1 0,1 0 0,0 1 0,0 0 0,1 0 0,15-6 1,-7 4-8572,4-10 3510,-20 15 4272,37-36-8048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6:27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12 265 160,'0'0'14376,"-2"-16"-12940,-1-4-562,-3-52 2988,6 71-3778,0 0 0,0 0 0,0 0 0,1 1 0,-1-1 1,0 0-1,0 0 0,1 0 0,-1 0 0,1 1 0,-1-1 0,1 0 1,-1 0-1,1 1 0,0-1 0,-1 0 0,1 1 0,0-1 1,-1 0-1,1 1 0,0-1 0,0 1 0,-1 0 0,1-1 0,1 1 1,32-8 710,-22 7-701,-1 1-1,1 0 1,19 3-1,-28-2-89,0 0-1,1-1 0,-1 2 1,0-1-1,0 0 0,0 1 1,-1-1-1,1 1 0,0 0 1,-1 0-1,1 0 0,-1 0 1,1 0-1,-1 1 0,0-1 0,0 1 1,0-1-1,0 1 0,-1 0 1,1 0-1,-1 0 0,1 0 1,-1 0-1,0 0 0,0 0 1,-1 0-1,1 0 0,0 4 1,-2-6 32,1 0 1,0 0 0,0 0-1,-1-1 1,1 1 0,-1 0-1,1 0 1,0-1 0,-1 1-1,0 0 1,1-1 0,-1 1-1,1 0 1,-1-1 0,0 1-1,1-1 1,-1 1 0,0-1-1,0 0 1,1 1 0,-1-1-1,0 0 1,0 1 0,-1-1-1,-26 8 363,14-4-262,10-2-115,0-1 0,0 1 1,0-1-1,0 0 1,0 0-1,-1 0 0,1 0 1,0-1-1,0 1 1,-1-1-1,1-1 0,0 1 1,-1 0-1,-6-3 1,9 2-29,0-1 0,0 1 0,0-1 0,0 0 0,0 0 0,0 0 0,1 0 0,-1 0 0,1 0 0,-1 0 0,1 0 0,0-1 0,0 1 0,0-1 0,0 1 1,0-1-1,1 1 0,-1-1 0,1 1 0,0-1 0,-1 1 0,1-1 0,0 0 0,1 1 0,-1-4 0,1 0-135,-1 0 0,1 1 1,0-1-1,0 0 0,1 1 0,-1 0 0,1-1 0,1 1 0,-1 0 1,1 0-1,-1 0 0,8-8 0,26-30-4853,-8 12-2643,-15 10-2607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16:31.9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4307 2338,'0'0'7495,"26"15"-4842,-17-10-2312,1 0-1,-1-1 1,1 0-1,0-1 1,0 0-1,0-1 0,11 2 1,15 5 293,3 1-537,0-2-1,1-1 0,49 1 0,123-5 289,-136-3-343,54 0 54,232-31 0,-176 0-85,335-48 42,-383 66-62,92-11 7,-41-6-24,193-59-1,-289 64 73,-4 1-186,121-50-1,-145 49 238,72-18 0,50-18-355,355-151-340,-464 177 356,113-68 1,-95 48 276,-26 11-47,-2-4 1,80-71-1,-105 83-49,326-281-996,-259 229 1035,-3-6 1,154-175 0,-35-55 83,-201 286-60,86-144 46,91-204 0,-31 58-48,-70 124 0,40-122 0,-134 310 0,53-147 11,-37 96-15,2 0 0,62-113 1,-68 149-13,-4 9-18,-2-1 0,17-39 0,-30 53-5043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3:56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0 14670,'0'0'747,"-2"20"-234,-10 475 2350,9-155-1536,11 1044 2074,19-790-2483,-3-35-1788,-24-545 720,2 27-1332,2 0 0,13 64 0,-16-103 1104,6 18-1452,-7-19 1667,0-1-1,0 0 0,0 1 1,1-1-1,-1 0 0,0 1 0,0-1 1,1 1-1,-1-1 0,0 0 1,0 0-1,1 1 0,-1-1 1,0 0-1,1 1 0,-1-1 1,1 0-1,-1 0 0,0 0 1,1 1-1,-1-1 0,1 0 0,-1 0 1,0 0-1,1 0 0,-1 0 1,1 0-1,-1 0 0,1 0 1,-1 0-1,0 0 0,1 0 1,-1 0-1,1 0 0,-1 0 0,1-1 1,10-8-7215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3:57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0 351 2306,'0'0'12940,"8"-10"-12379,-4 4-474,1 1 0,1-1 1,-1 1-1,1 0 0,0 0 0,0 0 0,0 1 1,1 0-1,-1 0 0,1 1 0,0 0 0,0 0 0,0 0 1,9-1-1,223-48 602,301-28 0,252 25-343,378 36 774,29-2-1092,-887 5-13,596-17 66,-818 35 801,88-4 1631,-177 11-2454,36 454 190,-38 6 18,0-435-265,-21 535-9,-1 55 8,26 432 361,1-327-115,-3-630-626,-4 0 0,-25 151 0,26-241 110,-11 40-464,12-48 495,1 1-1,-1 0 1,0 0 0,0-1 0,0 1 0,0 0 0,0-1 0,0 1 0,-1-1 0,1 0-1,0 1 1,-1-1 0,1 0 0,-1 0 0,1 0 0,-1 0 0,0 0 0,1 0 0,-1 0 0,0 0-1,-2 0 1,-18 0-5735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3:58.6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31 9865,'0'0'2360,"19"-4"-1677,54-8 876,136-3 0,405 54 616,-353-16-1782,600 46 343,474 35 321,175-6-176,-724-50-817,-751-43 606,-14-4-5481,-41-19-3486,-15-7-597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07:23:59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27 199 1409,'0'0'15925,"-7"-4"-14810,6 4-980,-17-12 536,18 12-649,0 0 0,0 0 0,0 0-1,1 0 1,-1 0 0,0 0-1,0 0 1,0 0 0,0 0-1,1-1 1,-1 1 0,0 0-1,0 0 1,0 0 0,0 0-1,0 0 1,0-1 0,0 1-1,1 0 1,-1 0 0,0 0-1,0 0 1,0-1 0,0 1-1,0 0 1,0 0 0,0 0-1,0 0 1,0-1 0,0 1-1,0 0 1,0 0 0,0 0-1,0-1 1,0 1 0,0 0-1,0 0 1,0 0 0,0 0 0,0-1-1,-1 1 1,1 0 0,0 0-1,0 0 1,0 0 0,0 0-1,0-1 1,0 1 0,-1 0-1,121 4 812,0-5 0,232-34 0,856-87 619,-392 101-3929,-813 21 1539,5 0 107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F7DE1-B674-4117-B97B-F635964D9AFB}" type="datetimeFigureOut">
              <a:rPr lang="en-MY" smtClean="0"/>
              <a:t>18/11/2021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BD915-0581-48F0-9C5D-289AA20D99C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074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7C75-F8ED-45AB-B36B-449602429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82689-AFB5-4112-8D35-EF76EA0D6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EBF8-170D-4BBB-B9BA-3DBB5D95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18/11/2021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AD34-35AD-4F97-8167-7A8713C4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449F-6C23-471E-889B-7977F716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6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CABE-E4A1-48C0-8460-AE509342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F2E66-3BF2-4DF8-8D95-BF37BDB6D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6397-F7E0-4E8C-82B2-9E34E9F7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18/11/2021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5F31-0802-44D1-9C77-5D6725E5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8F75-DDDA-438C-A737-E9F5A527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050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B3DF1-A4D6-47A8-9F8B-90B470A61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50400-CB54-4EAF-9DD7-04C7DDB6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00C7-68B2-4BFB-92BD-2A2090BC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18/11/2021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88639-FDAF-49FD-A3E8-0879DBED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E7B8-78FA-4655-8366-395217D0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379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8661-D9D0-46E6-8F19-C085118B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3980E-4A06-471C-BF84-67CA751B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72AF-BF42-42C1-97F1-0682D51B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18/11/2021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C14BC-90CE-4A74-B2A2-D694AF76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1783D-7117-4B08-BF2E-D3B47FB0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698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680E-708A-4B3B-BF82-2795A1E7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E93FF-70EB-4294-8EA4-9E2DFDAD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2731-C6CD-4AB3-9E4B-369AEE2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18/11/2021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E312D-94BB-4A0C-8CC9-BBD54449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189A-D8F8-4CDD-861D-84A5429D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4969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8F9A-2BD8-4FF2-877F-4A1FE5B3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ECD7-13CA-4F35-9C63-DCA0AE59B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13767-3F9A-43CA-8290-9CC3DE4B1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4B54B-8AF1-4071-897A-4A70EC8E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18/11/2021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FFFDF-170D-43CE-A5C9-B9BDD7AB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684E-9E46-4D9E-9F95-75AA7CDB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214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30C0-960C-4AE2-9C9A-2F25CB91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E128-A63B-432B-989F-843D0CD3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7C035-09C2-440E-AAA5-A5490F3FE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22684-2E9D-43E9-AB41-6EF7D1E9D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38232-E90B-4D22-A358-31E5B09DE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38CED-42F0-4039-91C4-7EF5D9E1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18/11/2021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3EFEC-6A91-42E9-81A4-A43E8762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5B5B9-375C-4478-8F60-B715B2FD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120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1071-D30B-4B2F-94D5-9E91F69E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FE9E8-FADD-48FF-93AB-9D0A7319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18/11/2021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E061-969A-4660-AB5A-60FB8E99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0302F-C49C-42E4-9D58-DEBC4EEB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0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AB789-185F-4181-ABC0-232AC7D2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18/11/2021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06B5C-4D06-4EC8-A94D-4BE6779C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84ED8-F3EF-4BEE-BE02-12BB6B9F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689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A863-500D-4C60-B9A6-39D69AAC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C44F-229C-4C76-ABBC-ABBFB3AD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8F35-1197-4D9A-8932-F203E1412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88A2-4A6A-461F-BA92-24695EDE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18/11/2021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63193-83B5-4C01-89F6-83B4327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40336-60CE-49AA-B64B-65FFCDA4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411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3446-447B-4C11-8C41-C6492B90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D9EB6-0E0B-41E9-A703-9160BE9E4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EA691-2DF6-4B0E-88DB-5747CB07E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53F3B-8D8F-4A74-B5EE-119BB943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438D0-2E85-4565-A853-7472A3D50D0D}" type="datetimeFigureOut">
              <a:rPr lang="en-MY" smtClean="0"/>
              <a:t>18/11/2021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8A5C-2E9B-49E4-89AC-DD1C066E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62EEC-EB35-4CA8-9316-73D99C99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316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FCA98-3B1C-4624-86BD-642540BC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955C-9B3D-4192-9A26-DEA4864B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B27DC-D53A-45B5-AFA2-A30ABB649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438D0-2E85-4565-A853-7472A3D50D0D}" type="datetimeFigureOut">
              <a:rPr lang="en-MY" smtClean="0"/>
              <a:t>18/11/2021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B18E1-09AA-4F22-A8AF-8F25E4049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05DA-26FC-41D5-88BF-F5460B841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800F-D9C4-47B2-84BE-07225764432E}" type="slidenum">
              <a:rPr lang="en-MY" smtClean="0"/>
              <a:t>‹#›</a:t>
            </a:fld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A9509-DE6C-46C5-BDAA-215415202E02}"/>
              </a:ext>
            </a:extLst>
          </p:cNvPr>
          <p:cNvSpPr txBox="1"/>
          <p:nvPr userDrawn="1"/>
        </p:nvSpPr>
        <p:spPr>
          <a:xfrm>
            <a:off x="404769" y="159157"/>
            <a:ext cx="11625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Data Science (Part 2)</a:t>
            </a:r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27286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16.xml"/><Relationship Id="rId18" Type="http://schemas.openxmlformats.org/officeDocument/2006/relationships/image" Target="../media/image626.png"/><Relationship Id="rId26" Type="http://schemas.openxmlformats.org/officeDocument/2006/relationships/image" Target="../media/image630.png"/><Relationship Id="rId3" Type="http://schemas.openxmlformats.org/officeDocument/2006/relationships/image" Target="../media/image1010.png"/><Relationship Id="rId21" Type="http://schemas.openxmlformats.org/officeDocument/2006/relationships/customXml" Target="../ink/ink620.xml"/><Relationship Id="rId34" Type="http://schemas.openxmlformats.org/officeDocument/2006/relationships/image" Target="../media/image634.png"/><Relationship Id="rId7" Type="http://schemas.openxmlformats.org/officeDocument/2006/relationships/customXml" Target="../ink/ink613.xml"/><Relationship Id="rId12" Type="http://schemas.openxmlformats.org/officeDocument/2006/relationships/image" Target="../media/image623.png"/><Relationship Id="rId17" Type="http://schemas.openxmlformats.org/officeDocument/2006/relationships/customXml" Target="../ink/ink618.xml"/><Relationship Id="rId25" Type="http://schemas.openxmlformats.org/officeDocument/2006/relationships/customXml" Target="../ink/ink622.xml"/><Relationship Id="rId33" Type="http://schemas.openxmlformats.org/officeDocument/2006/relationships/customXml" Target="../ink/ink626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5.png"/><Relationship Id="rId20" Type="http://schemas.openxmlformats.org/officeDocument/2006/relationships/image" Target="../media/image627.png"/><Relationship Id="rId29" Type="http://schemas.openxmlformats.org/officeDocument/2006/relationships/customXml" Target="../ink/ink624.xml"/><Relationship Id="rId1" Type="http://schemas.openxmlformats.org/officeDocument/2006/relationships/tags" Target="../tags/tag8.xml"/><Relationship Id="rId6" Type="http://schemas.openxmlformats.org/officeDocument/2006/relationships/image" Target="../media/image620.png"/><Relationship Id="rId11" Type="http://schemas.openxmlformats.org/officeDocument/2006/relationships/customXml" Target="../ink/ink615.xml"/><Relationship Id="rId24" Type="http://schemas.openxmlformats.org/officeDocument/2006/relationships/image" Target="../media/image629.png"/><Relationship Id="rId32" Type="http://schemas.openxmlformats.org/officeDocument/2006/relationships/image" Target="../media/image633.png"/><Relationship Id="rId5" Type="http://schemas.openxmlformats.org/officeDocument/2006/relationships/customXml" Target="../ink/ink612.xml"/><Relationship Id="rId15" Type="http://schemas.openxmlformats.org/officeDocument/2006/relationships/customXml" Target="../ink/ink617.xml"/><Relationship Id="rId23" Type="http://schemas.openxmlformats.org/officeDocument/2006/relationships/customXml" Target="../ink/ink621.xml"/><Relationship Id="rId28" Type="http://schemas.openxmlformats.org/officeDocument/2006/relationships/image" Target="../media/image631.png"/><Relationship Id="rId10" Type="http://schemas.openxmlformats.org/officeDocument/2006/relationships/image" Target="../media/image622.png"/><Relationship Id="rId19" Type="http://schemas.openxmlformats.org/officeDocument/2006/relationships/customXml" Target="../ink/ink619.xml"/><Relationship Id="rId31" Type="http://schemas.openxmlformats.org/officeDocument/2006/relationships/customXml" Target="../ink/ink625.xml"/><Relationship Id="rId4" Type="http://schemas.openxmlformats.org/officeDocument/2006/relationships/image" Target="../media/image2100.png"/><Relationship Id="rId9" Type="http://schemas.openxmlformats.org/officeDocument/2006/relationships/customXml" Target="../ink/ink614.xml"/><Relationship Id="rId14" Type="http://schemas.openxmlformats.org/officeDocument/2006/relationships/image" Target="../media/image624.png"/><Relationship Id="rId22" Type="http://schemas.openxmlformats.org/officeDocument/2006/relationships/image" Target="../media/image628.png"/><Relationship Id="rId27" Type="http://schemas.openxmlformats.org/officeDocument/2006/relationships/customXml" Target="../ink/ink623.xml"/><Relationship Id="rId30" Type="http://schemas.openxmlformats.org/officeDocument/2006/relationships/image" Target="../media/image632.png"/><Relationship Id="rId8" Type="http://schemas.openxmlformats.org/officeDocument/2006/relationships/image" Target="../media/image621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2.png"/><Relationship Id="rId299" Type="http://schemas.openxmlformats.org/officeDocument/2006/relationships/image" Target="../media/image783.png"/><Relationship Id="rId21" Type="http://schemas.openxmlformats.org/officeDocument/2006/relationships/image" Target="../media/image644.png"/><Relationship Id="rId63" Type="http://schemas.openxmlformats.org/officeDocument/2006/relationships/image" Target="../media/image665.png"/><Relationship Id="rId159" Type="http://schemas.openxmlformats.org/officeDocument/2006/relationships/image" Target="../media/image713.png"/><Relationship Id="rId324" Type="http://schemas.openxmlformats.org/officeDocument/2006/relationships/customXml" Target="../ink/ink788.xml"/><Relationship Id="rId366" Type="http://schemas.openxmlformats.org/officeDocument/2006/relationships/customXml" Target="../ink/ink809.xml"/><Relationship Id="rId170" Type="http://schemas.openxmlformats.org/officeDocument/2006/relationships/customXml" Target="../ink/ink711.xml"/><Relationship Id="rId226" Type="http://schemas.openxmlformats.org/officeDocument/2006/relationships/customXml" Target="../ink/ink739.xml"/><Relationship Id="rId433" Type="http://schemas.openxmlformats.org/officeDocument/2006/relationships/image" Target="../media/image849.png"/><Relationship Id="rId268" Type="http://schemas.openxmlformats.org/officeDocument/2006/relationships/customXml" Target="../ink/ink760.xml"/><Relationship Id="rId32" Type="http://schemas.openxmlformats.org/officeDocument/2006/relationships/customXml" Target="../ink/ink642.xml"/><Relationship Id="rId74" Type="http://schemas.openxmlformats.org/officeDocument/2006/relationships/customXml" Target="../ink/ink663.xml"/><Relationship Id="rId128" Type="http://schemas.openxmlformats.org/officeDocument/2006/relationships/customXml" Target="../ink/ink690.xml"/><Relationship Id="rId335" Type="http://schemas.openxmlformats.org/officeDocument/2006/relationships/image" Target="../media/image801.png"/><Relationship Id="rId377" Type="http://schemas.openxmlformats.org/officeDocument/2006/relationships/image" Target="../media/image822.png"/><Relationship Id="rId5" Type="http://schemas.openxmlformats.org/officeDocument/2006/relationships/image" Target="../media/image636.png"/><Relationship Id="rId181" Type="http://schemas.openxmlformats.org/officeDocument/2006/relationships/image" Target="../media/image724.png"/><Relationship Id="rId237" Type="http://schemas.openxmlformats.org/officeDocument/2006/relationships/image" Target="../media/image752.png"/><Relationship Id="rId402" Type="http://schemas.openxmlformats.org/officeDocument/2006/relationships/customXml" Target="../ink/ink827.xml"/><Relationship Id="rId279" Type="http://schemas.openxmlformats.org/officeDocument/2006/relationships/image" Target="../media/image773.png"/><Relationship Id="rId444" Type="http://schemas.openxmlformats.org/officeDocument/2006/relationships/image" Target="../media/image853.png"/><Relationship Id="rId43" Type="http://schemas.openxmlformats.org/officeDocument/2006/relationships/image" Target="../media/image655.png"/><Relationship Id="rId139" Type="http://schemas.openxmlformats.org/officeDocument/2006/relationships/image" Target="../media/image703.png"/><Relationship Id="rId290" Type="http://schemas.openxmlformats.org/officeDocument/2006/relationships/customXml" Target="../ink/ink771.xml"/><Relationship Id="rId304" Type="http://schemas.openxmlformats.org/officeDocument/2006/relationships/customXml" Target="../ink/ink778.xml"/><Relationship Id="rId346" Type="http://schemas.openxmlformats.org/officeDocument/2006/relationships/customXml" Target="../ink/ink799.xml"/><Relationship Id="rId388" Type="http://schemas.openxmlformats.org/officeDocument/2006/relationships/customXml" Target="../ink/ink820.xml"/><Relationship Id="rId85" Type="http://schemas.openxmlformats.org/officeDocument/2006/relationships/image" Target="../media/image676.png"/><Relationship Id="rId150" Type="http://schemas.openxmlformats.org/officeDocument/2006/relationships/customXml" Target="../ink/ink701.xml"/><Relationship Id="rId192" Type="http://schemas.openxmlformats.org/officeDocument/2006/relationships/customXml" Target="../ink/ink722.xml"/><Relationship Id="rId206" Type="http://schemas.openxmlformats.org/officeDocument/2006/relationships/customXml" Target="../ink/ink729.xml"/><Relationship Id="rId413" Type="http://schemas.openxmlformats.org/officeDocument/2006/relationships/customXml" Target="../ink/ink833.xml"/><Relationship Id="rId248" Type="http://schemas.openxmlformats.org/officeDocument/2006/relationships/customXml" Target="../ink/ink750.xml"/><Relationship Id="rId12" Type="http://schemas.openxmlformats.org/officeDocument/2006/relationships/customXml" Target="../ink/ink632.xml"/><Relationship Id="rId108" Type="http://schemas.openxmlformats.org/officeDocument/2006/relationships/customXml" Target="../ink/ink680.xml"/><Relationship Id="rId315" Type="http://schemas.openxmlformats.org/officeDocument/2006/relationships/image" Target="../media/image791.png"/><Relationship Id="rId357" Type="http://schemas.openxmlformats.org/officeDocument/2006/relationships/image" Target="../media/image812.png"/><Relationship Id="rId54" Type="http://schemas.openxmlformats.org/officeDocument/2006/relationships/customXml" Target="../ink/ink653.xml"/><Relationship Id="rId96" Type="http://schemas.openxmlformats.org/officeDocument/2006/relationships/customXml" Target="../ink/ink674.xml"/><Relationship Id="rId161" Type="http://schemas.openxmlformats.org/officeDocument/2006/relationships/image" Target="../media/image714.png"/><Relationship Id="rId217" Type="http://schemas.openxmlformats.org/officeDocument/2006/relationships/image" Target="../media/image742.png"/><Relationship Id="rId399" Type="http://schemas.openxmlformats.org/officeDocument/2006/relationships/image" Target="../media/image833.png"/><Relationship Id="rId259" Type="http://schemas.openxmlformats.org/officeDocument/2006/relationships/image" Target="../media/image763.png"/><Relationship Id="rId424" Type="http://schemas.openxmlformats.org/officeDocument/2006/relationships/image" Target="../media/image845.png"/><Relationship Id="rId23" Type="http://schemas.openxmlformats.org/officeDocument/2006/relationships/image" Target="../media/image645.png"/><Relationship Id="rId119" Type="http://schemas.openxmlformats.org/officeDocument/2006/relationships/image" Target="../media/image693.png"/><Relationship Id="rId270" Type="http://schemas.openxmlformats.org/officeDocument/2006/relationships/customXml" Target="../ink/ink761.xml"/><Relationship Id="rId326" Type="http://schemas.openxmlformats.org/officeDocument/2006/relationships/customXml" Target="../ink/ink789.xml"/><Relationship Id="rId65" Type="http://schemas.openxmlformats.org/officeDocument/2006/relationships/image" Target="../media/image666.png"/><Relationship Id="rId130" Type="http://schemas.openxmlformats.org/officeDocument/2006/relationships/customXml" Target="../ink/ink691.xml"/><Relationship Id="rId368" Type="http://schemas.openxmlformats.org/officeDocument/2006/relationships/customXml" Target="../ink/ink810.xml"/><Relationship Id="rId172" Type="http://schemas.openxmlformats.org/officeDocument/2006/relationships/customXml" Target="../ink/ink712.xml"/><Relationship Id="rId228" Type="http://schemas.openxmlformats.org/officeDocument/2006/relationships/customXml" Target="../ink/ink740.xml"/><Relationship Id="rId435" Type="http://schemas.openxmlformats.org/officeDocument/2006/relationships/image" Target="../media/image850.png"/><Relationship Id="rId281" Type="http://schemas.openxmlformats.org/officeDocument/2006/relationships/image" Target="../media/image774.png"/><Relationship Id="rId337" Type="http://schemas.openxmlformats.org/officeDocument/2006/relationships/image" Target="../media/image802.png"/><Relationship Id="rId34" Type="http://schemas.openxmlformats.org/officeDocument/2006/relationships/customXml" Target="../ink/ink643.xml"/><Relationship Id="rId76" Type="http://schemas.openxmlformats.org/officeDocument/2006/relationships/customXml" Target="../ink/ink664.xml"/><Relationship Id="rId141" Type="http://schemas.openxmlformats.org/officeDocument/2006/relationships/image" Target="../media/image704.png"/><Relationship Id="rId379" Type="http://schemas.openxmlformats.org/officeDocument/2006/relationships/image" Target="../media/image823.png"/><Relationship Id="rId7" Type="http://schemas.openxmlformats.org/officeDocument/2006/relationships/image" Target="../media/image637.png"/><Relationship Id="rId183" Type="http://schemas.openxmlformats.org/officeDocument/2006/relationships/image" Target="../media/image725.png"/><Relationship Id="rId239" Type="http://schemas.openxmlformats.org/officeDocument/2006/relationships/image" Target="../media/image753.png"/><Relationship Id="rId390" Type="http://schemas.openxmlformats.org/officeDocument/2006/relationships/customXml" Target="../ink/ink821.xml"/><Relationship Id="rId404" Type="http://schemas.openxmlformats.org/officeDocument/2006/relationships/customXml" Target="../ink/ink828.xml"/><Relationship Id="rId446" Type="http://schemas.openxmlformats.org/officeDocument/2006/relationships/image" Target="../media/image854.png"/><Relationship Id="rId250" Type="http://schemas.openxmlformats.org/officeDocument/2006/relationships/customXml" Target="../ink/ink751.xml"/><Relationship Id="rId292" Type="http://schemas.openxmlformats.org/officeDocument/2006/relationships/customXml" Target="../ink/ink772.xml"/><Relationship Id="rId306" Type="http://schemas.openxmlformats.org/officeDocument/2006/relationships/customXml" Target="../ink/ink779.xml"/><Relationship Id="rId45" Type="http://schemas.openxmlformats.org/officeDocument/2006/relationships/image" Target="../media/image656.png"/><Relationship Id="rId87" Type="http://schemas.openxmlformats.org/officeDocument/2006/relationships/image" Target="../media/image677.png"/><Relationship Id="rId110" Type="http://schemas.openxmlformats.org/officeDocument/2006/relationships/customXml" Target="../ink/ink681.xml"/><Relationship Id="rId348" Type="http://schemas.openxmlformats.org/officeDocument/2006/relationships/customXml" Target="../ink/ink800.xml"/><Relationship Id="rId152" Type="http://schemas.openxmlformats.org/officeDocument/2006/relationships/customXml" Target="../ink/ink702.xml"/><Relationship Id="rId194" Type="http://schemas.openxmlformats.org/officeDocument/2006/relationships/customXml" Target="../ink/ink723.xml"/><Relationship Id="rId208" Type="http://schemas.openxmlformats.org/officeDocument/2006/relationships/customXml" Target="../ink/ink730.xml"/><Relationship Id="rId415" Type="http://schemas.openxmlformats.org/officeDocument/2006/relationships/customXml" Target="../ink/ink834.xml"/><Relationship Id="rId261" Type="http://schemas.openxmlformats.org/officeDocument/2006/relationships/image" Target="../media/image764.png"/><Relationship Id="rId14" Type="http://schemas.openxmlformats.org/officeDocument/2006/relationships/customXml" Target="../ink/ink633.xml"/><Relationship Id="rId56" Type="http://schemas.openxmlformats.org/officeDocument/2006/relationships/customXml" Target="../ink/ink654.xml"/><Relationship Id="rId317" Type="http://schemas.openxmlformats.org/officeDocument/2006/relationships/image" Target="../media/image792.png"/><Relationship Id="rId359" Type="http://schemas.openxmlformats.org/officeDocument/2006/relationships/image" Target="../media/image813.png"/><Relationship Id="rId98" Type="http://schemas.openxmlformats.org/officeDocument/2006/relationships/customXml" Target="../ink/ink675.xml"/><Relationship Id="rId121" Type="http://schemas.openxmlformats.org/officeDocument/2006/relationships/image" Target="../media/image694.png"/><Relationship Id="rId163" Type="http://schemas.openxmlformats.org/officeDocument/2006/relationships/image" Target="../media/image715.png"/><Relationship Id="rId219" Type="http://schemas.openxmlformats.org/officeDocument/2006/relationships/image" Target="../media/image743.png"/><Relationship Id="rId370" Type="http://schemas.openxmlformats.org/officeDocument/2006/relationships/customXml" Target="../ink/ink811.xml"/><Relationship Id="rId426" Type="http://schemas.openxmlformats.org/officeDocument/2006/relationships/image" Target="../media/image846.png"/><Relationship Id="rId230" Type="http://schemas.openxmlformats.org/officeDocument/2006/relationships/customXml" Target="../ink/ink741.xml"/><Relationship Id="rId25" Type="http://schemas.openxmlformats.org/officeDocument/2006/relationships/image" Target="../media/image646.png"/><Relationship Id="rId67" Type="http://schemas.openxmlformats.org/officeDocument/2006/relationships/image" Target="../media/image667.png"/><Relationship Id="rId272" Type="http://schemas.openxmlformats.org/officeDocument/2006/relationships/customXml" Target="../ink/ink762.xml"/><Relationship Id="rId328" Type="http://schemas.openxmlformats.org/officeDocument/2006/relationships/customXml" Target="../ink/ink790.xml"/><Relationship Id="rId132" Type="http://schemas.openxmlformats.org/officeDocument/2006/relationships/customXml" Target="../ink/ink692.xml"/><Relationship Id="rId174" Type="http://schemas.openxmlformats.org/officeDocument/2006/relationships/customXml" Target="../ink/ink713.xml"/><Relationship Id="rId381" Type="http://schemas.openxmlformats.org/officeDocument/2006/relationships/image" Target="../media/image824.png"/><Relationship Id="rId241" Type="http://schemas.openxmlformats.org/officeDocument/2006/relationships/image" Target="../media/image754.png"/><Relationship Id="rId437" Type="http://schemas.openxmlformats.org/officeDocument/2006/relationships/customXml" Target="../ink/ink846.xml"/><Relationship Id="rId36" Type="http://schemas.openxmlformats.org/officeDocument/2006/relationships/customXml" Target="../ink/ink644.xml"/><Relationship Id="rId283" Type="http://schemas.openxmlformats.org/officeDocument/2006/relationships/image" Target="../media/image775.png"/><Relationship Id="rId339" Type="http://schemas.openxmlformats.org/officeDocument/2006/relationships/image" Target="../media/image803.png"/><Relationship Id="rId78" Type="http://schemas.openxmlformats.org/officeDocument/2006/relationships/customXml" Target="../ink/ink665.xml"/><Relationship Id="rId101" Type="http://schemas.openxmlformats.org/officeDocument/2006/relationships/image" Target="../media/image684.png"/><Relationship Id="rId143" Type="http://schemas.openxmlformats.org/officeDocument/2006/relationships/image" Target="../media/image705.png"/><Relationship Id="rId185" Type="http://schemas.openxmlformats.org/officeDocument/2006/relationships/image" Target="../media/image726.png"/><Relationship Id="rId350" Type="http://schemas.openxmlformats.org/officeDocument/2006/relationships/customXml" Target="../ink/ink801.xml"/><Relationship Id="rId406" Type="http://schemas.openxmlformats.org/officeDocument/2006/relationships/customXml" Target="../ink/ink829.xml"/><Relationship Id="rId9" Type="http://schemas.openxmlformats.org/officeDocument/2006/relationships/image" Target="../media/image638.png"/><Relationship Id="rId210" Type="http://schemas.openxmlformats.org/officeDocument/2006/relationships/customXml" Target="../ink/ink731.xml"/><Relationship Id="rId392" Type="http://schemas.openxmlformats.org/officeDocument/2006/relationships/customXml" Target="../ink/ink822.xml"/><Relationship Id="rId448" Type="http://schemas.openxmlformats.org/officeDocument/2006/relationships/image" Target="../media/image855.png"/><Relationship Id="rId252" Type="http://schemas.openxmlformats.org/officeDocument/2006/relationships/customXml" Target="../ink/ink752.xml"/><Relationship Id="rId294" Type="http://schemas.openxmlformats.org/officeDocument/2006/relationships/customXml" Target="../ink/ink773.xml"/><Relationship Id="rId308" Type="http://schemas.openxmlformats.org/officeDocument/2006/relationships/customXml" Target="../ink/ink780.xml"/><Relationship Id="rId47" Type="http://schemas.openxmlformats.org/officeDocument/2006/relationships/image" Target="../media/image657.png"/><Relationship Id="rId89" Type="http://schemas.openxmlformats.org/officeDocument/2006/relationships/image" Target="../media/image678.png"/><Relationship Id="rId112" Type="http://schemas.openxmlformats.org/officeDocument/2006/relationships/customXml" Target="../ink/ink682.xml"/><Relationship Id="rId154" Type="http://schemas.openxmlformats.org/officeDocument/2006/relationships/customXml" Target="../ink/ink703.xml"/><Relationship Id="rId361" Type="http://schemas.openxmlformats.org/officeDocument/2006/relationships/image" Target="../media/image814.png"/><Relationship Id="rId196" Type="http://schemas.openxmlformats.org/officeDocument/2006/relationships/customXml" Target="../ink/ink724.xml"/><Relationship Id="rId417" Type="http://schemas.openxmlformats.org/officeDocument/2006/relationships/customXml" Target="../ink/ink835.xml"/><Relationship Id="rId16" Type="http://schemas.openxmlformats.org/officeDocument/2006/relationships/customXml" Target="../ink/ink634.xml"/><Relationship Id="rId221" Type="http://schemas.openxmlformats.org/officeDocument/2006/relationships/image" Target="../media/image744.png"/><Relationship Id="rId263" Type="http://schemas.openxmlformats.org/officeDocument/2006/relationships/image" Target="../media/image765.png"/><Relationship Id="rId319" Type="http://schemas.openxmlformats.org/officeDocument/2006/relationships/image" Target="../media/image793.png"/><Relationship Id="rId58" Type="http://schemas.openxmlformats.org/officeDocument/2006/relationships/customXml" Target="../ink/ink655.xml"/><Relationship Id="rId123" Type="http://schemas.openxmlformats.org/officeDocument/2006/relationships/image" Target="../media/image695.png"/><Relationship Id="rId330" Type="http://schemas.openxmlformats.org/officeDocument/2006/relationships/customXml" Target="../ink/ink791.xml"/><Relationship Id="rId165" Type="http://schemas.openxmlformats.org/officeDocument/2006/relationships/image" Target="../media/image716.png"/><Relationship Id="rId372" Type="http://schemas.openxmlformats.org/officeDocument/2006/relationships/customXml" Target="../ink/ink812.xml"/><Relationship Id="rId428" Type="http://schemas.openxmlformats.org/officeDocument/2006/relationships/image" Target="../media/image847.png"/><Relationship Id="rId232" Type="http://schemas.openxmlformats.org/officeDocument/2006/relationships/customXml" Target="../ink/ink742.xml"/><Relationship Id="rId274" Type="http://schemas.openxmlformats.org/officeDocument/2006/relationships/customXml" Target="../ink/ink763.xml"/><Relationship Id="rId27" Type="http://schemas.openxmlformats.org/officeDocument/2006/relationships/image" Target="../media/image647.png"/><Relationship Id="rId69" Type="http://schemas.openxmlformats.org/officeDocument/2006/relationships/image" Target="../media/image668.png"/><Relationship Id="rId134" Type="http://schemas.openxmlformats.org/officeDocument/2006/relationships/customXml" Target="../ink/ink693.xml"/><Relationship Id="rId80" Type="http://schemas.openxmlformats.org/officeDocument/2006/relationships/customXml" Target="../ink/ink666.xml"/><Relationship Id="rId176" Type="http://schemas.openxmlformats.org/officeDocument/2006/relationships/customXml" Target="../ink/ink714.xml"/><Relationship Id="rId341" Type="http://schemas.openxmlformats.org/officeDocument/2006/relationships/image" Target="../media/image804.png"/><Relationship Id="rId383" Type="http://schemas.openxmlformats.org/officeDocument/2006/relationships/image" Target="../media/image825.png"/><Relationship Id="rId439" Type="http://schemas.openxmlformats.org/officeDocument/2006/relationships/customXml" Target="../ink/ink848.xml"/><Relationship Id="rId201" Type="http://schemas.openxmlformats.org/officeDocument/2006/relationships/image" Target="../media/image734.png"/><Relationship Id="rId243" Type="http://schemas.openxmlformats.org/officeDocument/2006/relationships/image" Target="../media/image755.png"/><Relationship Id="rId285" Type="http://schemas.openxmlformats.org/officeDocument/2006/relationships/image" Target="../media/image776.png"/><Relationship Id="rId38" Type="http://schemas.openxmlformats.org/officeDocument/2006/relationships/customXml" Target="../ink/ink645.xml"/><Relationship Id="rId103" Type="http://schemas.openxmlformats.org/officeDocument/2006/relationships/image" Target="../media/image685.png"/><Relationship Id="rId310" Type="http://schemas.openxmlformats.org/officeDocument/2006/relationships/customXml" Target="../ink/ink781.xml"/><Relationship Id="rId91" Type="http://schemas.openxmlformats.org/officeDocument/2006/relationships/image" Target="../media/image679.png"/><Relationship Id="rId145" Type="http://schemas.openxmlformats.org/officeDocument/2006/relationships/image" Target="../media/image706.png"/><Relationship Id="rId187" Type="http://schemas.openxmlformats.org/officeDocument/2006/relationships/image" Target="../media/image727.png"/><Relationship Id="rId352" Type="http://schemas.openxmlformats.org/officeDocument/2006/relationships/customXml" Target="../ink/ink802.xml"/><Relationship Id="rId394" Type="http://schemas.openxmlformats.org/officeDocument/2006/relationships/customXml" Target="../ink/ink823.xml"/><Relationship Id="rId408" Type="http://schemas.openxmlformats.org/officeDocument/2006/relationships/customXml" Target="../ink/ink830.xml"/><Relationship Id="rId212" Type="http://schemas.openxmlformats.org/officeDocument/2006/relationships/customXml" Target="../ink/ink732.xml"/><Relationship Id="rId254" Type="http://schemas.openxmlformats.org/officeDocument/2006/relationships/customXml" Target="../ink/ink753.xml"/><Relationship Id="rId49" Type="http://schemas.openxmlformats.org/officeDocument/2006/relationships/image" Target="../media/image658.png"/><Relationship Id="rId114" Type="http://schemas.openxmlformats.org/officeDocument/2006/relationships/customXml" Target="../ink/ink683.xml"/><Relationship Id="rId296" Type="http://schemas.openxmlformats.org/officeDocument/2006/relationships/customXml" Target="../ink/ink774.xml"/><Relationship Id="rId60" Type="http://schemas.openxmlformats.org/officeDocument/2006/relationships/customXml" Target="../ink/ink656.xml"/><Relationship Id="rId156" Type="http://schemas.openxmlformats.org/officeDocument/2006/relationships/customXml" Target="../ink/ink704.xml"/><Relationship Id="rId198" Type="http://schemas.openxmlformats.org/officeDocument/2006/relationships/customXml" Target="../ink/ink725.xml"/><Relationship Id="rId321" Type="http://schemas.openxmlformats.org/officeDocument/2006/relationships/image" Target="../media/image794.png"/><Relationship Id="rId363" Type="http://schemas.openxmlformats.org/officeDocument/2006/relationships/image" Target="../media/image815.png"/><Relationship Id="rId419" Type="http://schemas.openxmlformats.org/officeDocument/2006/relationships/customXml" Target="../ink/ink836.xml"/><Relationship Id="rId223" Type="http://schemas.openxmlformats.org/officeDocument/2006/relationships/image" Target="../media/image745.png"/><Relationship Id="rId430" Type="http://schemas.openxmlformats.org/officeDocument/2006/relationships/image" Target="../media/image848.png"/><Relationship Id="rId18" Type="http://schemas.openxmlformats.org/officeDocument/2006/relationships/customXml" Target="../ink/ink635.xml"/><Relationship Id="rId39" Type="http://schemas.openxmlformats.org/officeDocument/2006/relationships/image" Target="../media/image653.png"/><Relationship Id="rId265" Type="http://schemas.openxmlformats.org/officeDocument/2006/relationships/image" Target="../media/image766.png"/><Relationship Id="rId286" Type="http://schemas.openxmlformats.org/officeDocument/2006/relationships/customXml" Target="../ink/ink769.xml"/><Relationship Id="rId50" Type="http://schemas.openxmlformats.org/officeDocument/2006/relationships/customXml" Target="../ink/ink651.xml"/><Relationship Id="rId104" Type="http://schemas.openxmlformats.org/officeDocument/2006/relationships/customXml" Target="../ink/ink678.xml"/><Relationship Id="rId125" Type="http://schemas.openxmlformats.org/officeDocument/2006/relationships/image" Target="../media/image696.png"/><Relationship Id="rId146" Type="http://schemas.openxmlformats.org/officeDocument/2006/relationships/customXml" Target="../ink/ink699.xml"/><Relationship Id="rId167" Type="http://schemas.openxmlformats.org/officeDocument/2006/relationships/image" Target="../media/image717.png"/><Relationship Id="rId188" Type="http://schemas.openxmlformats.org/officeDocument/2006/relationships/customXml" Target="../ink/ink720.xml"/><Relationship Id="rId311" Type="http://schemas.openxmlformats.org/officeDocument/2006/relationships/image" Target="../media/image789.png"/><Relationship Id="rId332" Type="http://schemas.openxmlformats.org/officeDocument/2006/relationships/customXml" Target="../ink/ink792.xml"/><Relationship Id="rId353" Type="http://schemas.openxmlformats.org/officeDocument/2006/relationships/image" Target="../media/image810.png"/><Relationship Id="rId374" Type="http://schemas.openxmlformats.org/officeDocument/2006/relationships/customXml" Target="../ink/ink813.xml"/><Relationship Id="rId395" Type="http://schemas.openxmlformats.org/officeDocument/2006/relationships/image" Target="../media/image831.png"/><Relationship Id="rId409" Type="http://schemas.openxmlformats.org/officeDocument/2006/relationships/image" Target="../media/image838.png"/><Relationship Id="rId71" Type="http://schemas.openxmlformats.org/officeDocument/2006/relationships/image" Target="../media/image669.png"/><Relationship Id="rId92" Type="http://schemas.openxmlformats.org/officeDocument/2006/relationships/customXml" Target="../ink/ink672.xml"/><Relationship Id="rId213" Type="http://schemas.openxmlformats.org/officeDocument/2006/relationships/image" Target="../media/image740.png"/><Relationship Id="rId234" Type="http://schemas.openxmlformats.org/officeDocument/2006/relationships/customXml" Target="../ink/ink743.xml"/><Relationship Id="rId420" Type="http://schemas.openxmlformats.org/officeDocument/2006/relationships/image" Target="../media/image843.png"/><Relationship Id="rId2" Type="http://schemas.openxmlformats.org/officeDocument/2006/relationships/customXml" Target="../ink/ink627.xml"/><Relationship Id="rId29" Type="http://schemas.openxmlformats.org/officeDocument/2006/relationships/image" Target="../media/image648.png"/><Relationship Id="rId255" Type="http://schemas.openxmlformats.org/officeDocument/2006/relationships/image" Target="../media/image761.png"/><Relationship Id="rId276" Type="http://schemas.openxmlformats.org/officeDocument/2006/relationships/customXml" Target="../ink/ink764.xml"/><Relationship Id="rId297" Type="http://schemas.openxmlformats.org/officeDocument/2006/relationships/image" Target="../media/image782.png"/><Relationship Id="rId441" Type="http://schemas.openxmlformats.org/officeDocument/2006/relationships/customXml" Target="../ink/ink849.xml"/><Relationship Id="rId40" Type="http://schemas.openxmlformats.org/officeDocument/2006/relationships/customXml" Target="../ink/ink646.xml"/><Relationship Id="rId115" Type="http://schemas.openxmlformats.org/officeDocument/2006/relationships/image" Target="../media/image691.png"/><Relationship Id="rId136" Type="http://schemas.openxmlformats.org/officeDocument/2006/relationships/customXml" Target="../ink/ink694.xml"/><Relationship Id="rId157" Type="http://schemas.openxmlformats.org/officeDocument/2006/relationships/image" Target="../media/image712.png"/><Relationship Id="rId178" Type="http://schemas.openxmlformats.org/officeDocument/2006/relationships/customXml" Target="../ink/ink715.xml"/><Relationship Id="rId301" Type="http://schemas.openxmlformats.org/officeDocument/2006/relationships/image" Target="../media/image784.png"/><Relationship Id="rId322" Type="http://schemas.openxmlformats.org/officeDocument/2006/relationships/customXml" Target="../ink/ink787.xml"/><Relationship Id="rId343" Type="http://schemas.openxmlformats.org/officeDocument/2006/relationships/image" Target="../media/image805.png"/><Relationship Id="rId364" Type="http://schemas.openxmlformats.org/officeDocument/2006/relationships/customXml" Target="../ink/ink808.xml"/><Relationship Id="rId61" Type="http://schemas.openxmlformats.org/officeDocument/2006/relationships/image" Target="../media/image664.png"/><Relationship Id="rId82" Type="http://schemas.openxmlformats.org/officeDocument/2006/relationships/customXml" Target="../ink/ink667.xml"/><Relationship Id="rId199" Type="http://schemas.openxmlformats.org/officeDocument/2006/relationships/image" Target="../media/image733.png"/><Relationship Id="rId203" Type="http://schemas.openxmlformats.org/officeDocument/2006/relationships/image" Target="../media/image735.png"/><Relationship Id="rId385" Type="http://schemas.openxmlformats.org/officeDocument/2006/relationships/image" Target="../media/image826.png"/><Relationship Id="rId19" Type="http://schemas.openxmlformats.org/officeDocument/2006/relationships/image" Target="../media/image643.png"/><Relationship Id="rId224" Type="http://schemas.openxmlformats.org/officeDocument/2006/relationships/customXml" Target="../ink/ink738.xml"/><Relationship Id="rId245" Type="http://schemas.openxmlformats.org/officeDocument/2006/relationships/image" Target="../media/image756.png"/><Relationship Id="rId266" Type="http://schemas.openxmlformats.org/officeDocument/2006/relationships/customXml" Target="../ink/ink759.xml"/><Relationship Id="rId287" Type="http://schemas.openxmlformats.org/officeDocument/2006/relationships/image" Target="../media/image777.png"/><Relationship Id="rId410" Type="http://schemas.openxmlformats.org/officeDocument/2006/relationships/customXml" Target="../ink/ink831.xml"/><Relationship Id="rId431" Type="http://schemas.openxmlformats.org/officeDocument/2006/relationships/customXml" Target="../ink/ink842.xml"/><Relationship Id="rId30" Type="http://schemas.openxmlformats.org/officeDocument/2006/relationships/customXml" Target="../ink/ink641.xml"/><Relationship Id="rId105" Type="http://schemas.openxmlformats.org/officeDocument/2006/relationships/image" Target="../media/image686.png"/><Relationship Id="rId126" Type="http://schemas.openxmlformats.org/officeDocument/2006/relationships/customXml" Target="../ink/ink689.xml"/><Relationship Id="rId147" Type="http://schemas.openxmlformats.org/officeDocument/2006/relationships/image" Target="../media/image707.png"/><Relationship Id="rId168" Type="http://schemas.openxmlformats.org/officeDocument/2006/relationships/customXml" Target="../ink/ink710.xml"/><Relationship Id="rId312" Type="http://schemas.openxmlformats.org/officeDocument/2006/relationships/customXml" Target="../ink/ink782.xml"/><Relationship Id="rId333" Type="http://schemas.openxmlformats.org/officeDocument/2006/relationships/image" Target="../media/image800.png"/><Relationship Id="rId354" Type="http://schemas.openxmlformats.org/officeDocument/2006/relationships/customXml" Target="../ink/ink803.xml"/><Relationship Id="rId51" Type="http://schemas.openxmlformats.org/officeDocument/2006/relationships/image" Target="../media/image659.png"/><Relationship Id="rId72" Type="http://schemas.openxmlformats.org/officeDocument/2006/relationships/customXml" Target="../ink/ink662.xml"/><Relationship Id="rId93" Type="http://schemas.openxmlformats.org/officeDocument/2006/relationships/image" Target="../media/image680.png"/><Relationship Id="rId189" Type="http://schemas.openxmlformats.org/officeDocument/2006/relationships/image" Target="../media/image728.png"/><Relationship Id="rId375" Type="http://schemas.openxmlformats.org/officeDocument/2006/relationships/image" Target="../media/image821.png"/><Relationship Id="rId396" Type="http://schemas.openxmlformats.org/officeDocument/2006/relationships/customXml" Target="../ink/ink824.xml"/><Relationship Id="rId3" Type="http://schemas.openxmlformats.org/officeDocument/2006/relationships/image" Target="../media/image635.png"/><Relationship Id="rId214" Type="http://schemas.openxmlformats.org/officeDocument/2006/relationships/customXml" Target="../ink/ink733.xml"/><Relationship Id="rId235" Type="http://schemas.openxmlformats.org/officeDocument/2006/relationships/image" Target="../media/image751.png"/><Relationship Id="rId256" Type="http://schemas.openxmlformats.org/officeDocument/2006/relationships/customXml" Target="../ink/ink754.xml"/><Relationship Id="rId277" Type="http://schemas.openxmlformats.org/officeDocument/2006/relationships/image" Target="../media/image772.png"/><Relationship Id="rId298" Type="http://schemas.openxmlformats.org/officeDocument/2006/relationships/customXml" Target="../ink/ink775.xml"/><Relationship Id="rId400" Type="http://schemas.openxmlformats.org/officeDocument/2006/relationships/customXml" Target="../ink/ink826.xml"/><Relationship Id="rId421" Type="http://schemas.openxmlformats.org/officeDocument/2006/relationships/customXml" Target="../ink/ink837.xml"/><Relationship Id="rId442" Type="http://schemas.openxmlformats.org/officeDocument/2006/relationships/image" Target="../media/image852.png"/><Relationship Id="rId116" Type="http://schemas.openxmlformats.org/officeDocument/2006/relationships/customXml" Target="../ink/ink684.xml"/><Relationship Id="rId137" Type="http://schemas.openxmlformats.org/officeDocument/2006/relationships/image" Target="../media/image702.png"/><Relationship Id="rId158" Type="http://schemas.openxmlformats.org/officeDocument/2006/relationships/customXml" Target="../ink/ink705.xml"/><Relationship Id="rId302" Type="http://schemas.openxmlformats.org/officeDocument/2006/relationships/customXml" Target="../ink/ink777.xml"/><Relationship Id="rId323" Type="http://schemas.openxmlformats.org/officeDocument/2006/relationships/image" Target="../media/image795.png"/><Relationship Id="rId344" Type="http://schemas.openxmlformats.org/officeDocument/2006/relationships/customXml" Target="../ink/ink798.xml"/><Relationship Id="rId20" Type="http://schemas.openxmlformats.org/officeDocument/2006/relationships/customXml" Target="../ink/ink636.xml"/><Relationship Id="rId41" Type="http://schemas.openxmlformats.org/officeDocument/2006/relationships/image" Target="../media/image654.png"/><Relationship Id="rId62" Type="http://schemas.openxmlformats.org/officeDocument/2006/relationships/customXml" Target="../ink/ink657.xml"/><Relationship Id="rId83" Type="http://schemas.openxmlformats.org/officeDocument/2006/relationships/image" Target="../media/image675.png"/><Relationship Id="rId179" Type="http://schemas.openxmlformats.org/officeDocument/2006/relationships/image" Target="../media/image723.png"/><Relationship Id="rId365" Type="http://schemas.openxmlformats.org/officeDocument/2006/relationships/image" Target="../media/image816.png"/><Relationship Id="rId386" Type="http://schemas.openxmlformats.org/officeDocument/2006/relationships/customXml" Target="../ink/ink819.xml"/><Relationship Id="rId190" Type="http://schemas.openxmlformats.org/officeDocument/2006/relationships/customXml" Target="../ink/ink721.xml"/><Relationship Id="rId204" Type="http://schemas.openxmlformats.org/officeDocument/2006/relationships/customXml" Target="../ink/ink728.xml"/><Relationship Id="rId225" Type="http://schemas.openxmlformats.org/officeDocument/2006/relationships/image" Target="../media/image746.png"/><Relationship Id="rId246" Type="http://schemas.openxmlformats.org/officeDocument/2006/relationships/customXml" Target="../ink/ink749.xml"/><Relationship Id="rId267" Type="http://schemas.openxmlformats.org/officeDocument/2006/relationships/image" Target="../media/image767.png"/><Relationship Id="rId288" Type="http://schemas.openxmlformats.org/officeDocument/2006/relationships/customXml" Target="../ink/ink770.xml"/><Relationship Id="rId411" Type="http://schemas.openxmlformats.org/officeDocument/2006/relationships/image" Target="../media/image839.png"/><Relationship Id="rId432" Type="http://schemas.openxmlformats.org/officeDocument/2006/relationships/customXml" Target="../ink/ink843.xml"/><Relationship Id="rId106" Type="http://schemas.openxmlformats.org/officeDocument/2006/relationships/customXml" Target="../ink/ink679.xml"/><Relationship Id="rId127" Type="http://schemas.openxmlformats.org/officeDocument/2006/relationships/image" Target="../media/image697.png"/><Relationship Id="rId313" Type="http://schemas.openxmlformats.org/officeDocument/2006/relationships/image" Target="../media/image790.png"/><Relationship Id="rId10" Type="http://schemas.openxmlformats.org/officeDocument/2006/relationships/customXml" Target="../ink/ink631.xml"/><Relationship Id="rId31" Type="http://schemas.openxmlformats.org/officeDocument/2006/relationships/image" Target="../media/image649.png"/><Relationship Id="rId52" Type="http://schemas.openxmlformats.org/officeDocument/2006/relationships/customXml" Target="../ink/ink652.xml"/><Relationship Id="rId73" Type="http://schemas.openxmlformats.org/officeDocument/2006/relationships/image" Target="../media/image670.png"/><Relationship Id="rId94" Type="http://schemas.openxmlformats.org/officeDocument/2006/relationships/customXml" Target="../ink/ink673.xml"/><Relationship Id="rId148" Type="http://schemas.openxmlformats.org/officeDocument/2006/relationships/customXml" Target="../ink/ink700.xml"/><Relationship Id="rId169" Type="http://schemas.openxmlformats.org/officeDocument/2006/relationships/image" Target="../media/image718.png"/><Relationship Id="rId334" Type="http://schemas.openxmlformats.org/officeDocument/2006/relationships/customXml" Target="../ink/ink793.xml"/><Relationship Id="rId355" Type="http://schemas.openxmlformats.org/officeDocument/2006/relationships/image" Target="../media/image811.png"/><Relationship Id="rId376" Type="http://schemas.openxmlformats.org/officeDocument/2006/relationships/customXml" Target="../ink/ink814.xml"/><Relationship Id="rId397" Type="http://schemas.openxmlformats.org/officeDocument/2006/relationships/image" Target="../media/image832.png"/><Relationship Id="rId4" Type="http://schemas.openxmlformats.org/officeDocument/2006/relationships/customXml" Target="../ink/ink628.xml"/><Relationship Id="rId180" Type="http://schemas.openxmlformats.org/officeDocument/2006/relationships/customXml" Target="../ink/ink716.xml"/><Relationship Id="rId215" Type="http://schemas.openxmlformats.org/officeDocument/2006/relationships/image" Target="../media/image741.png"/><Relationship Id="rId236" Type="http://schemas.openxmlformats.org/officeDocument/2006/relationships/customXml" Target="../ink/ink744.xml"/><Relationship Id="rId257" Type="http://schemas.openxmlformats.org/officeDocument/2006/relationships/image" Target="../media/image762.png"/><Relationship Id="rId278" Type="http://schemas.openxmlformats.org/officeDocument/2006/relationships/customXml" Target="../ink/ink765.xml"/><Relationship Id="rId401" Type="http://schemas.openxmlformats.org/officeDocument/2006/relationships/image" Target="../media/image834.png"/><Relationship Id="rId422" Type="http://schemas.openxmlformats.org/officeDocument/2006/relationships/image" Target="../media/image844.png"/><Relationship Id="rId443" Type="http://schemas.openxmlformats.org/officeDocument/2006/relationships/customXml" Target="../ink/ink850.xml"/><Relationship Id="rId303" Type="http://schemas.openxmlformats.org/officeDocument/2006/relationships/image" Target="../media/image785.png"/><Relationship Id="rId42" Type="http://schemas.openxmlformats.org/officeDocument/2006/relationships/customXml" Target="../ink/ink647.xml"/><Relationship Id="rId84" Type="http://schemas.openxmlformats.org/officeDocument/2006/relationships/customXml" Target="../ink/ink668.xml"/><Relationship Id="rId138" Type="http://schemas.openxmlformats.org/officeDocument/2006/relationships/customXml" Target="../ink/ink695.xml"/><Relationship Id="rId345" Type="http://schemas.openxmlformats.org/officeDocument/2006/relationships/image" Target="../media/image806.png"/><Relationship Id="rId387" Type="http://schemas.openxmlformats.org/officeDocument/2006/relationships/image" Target="../media/image827.png"/><Relationship Id="rId191" Type="http://schemas.openxmlformats.org/officeDocument/2006/relationships/image" Target="../media/image729.png"/><Relationship Id="rId205" Type="http://schemas.openxmlformats.org/officeDocument/2006/relationships/image" Target="../media/image736.png"/><Relationship Id="rId247" Type="http://schemas.openxmlformats.org/officeDocument/2006/relationships/image" Target="../media/image757.png"/><Relationship Id="rId412" Type="http://schemas.openxmlformats.org/officeDocument/2006/relationships/customXml" Target="../ink/ink832.xml"/><Relationship Id="rId107" Type="http://schemas.openxmlformats.org/officeDocument/2006/relationships/image" Target="../media/image687.png"/><Relationship Id="rId289" Type="http://schemas.openxmlformats.org/officeDocument/2006/relationships/image" Target="../media/image778.png"/><Relationship Id="rId11" Type="http://schemas.openxmlformats.org/officeDocument/2006/relationships/image" Target="../media/image639.png"/><Relationship Id="rId53" Type="http://schemas.openxmlformats.org/officeDocument/2006/relationships/image" Target="../media/image660.png"/><Relationship Id="rId149" Type="http://schemas.openxmlformats.org/officeDocument/2006/relationships/image" Target="../media/image708.png"/><Relationship Id="rId314" Type="http://schemas.openxmlformats.org/officeDocument/2006/relationships/customXml" Target="../ink/ink783.xml"/><Relationship Id="rId356" Type="http://schemas.openxmlformats.org/officeDocument/2006/relationships/customXml" Target="../ink/ink804.xml"/><Relationship Id="rId398" Type="http://schemas.openxmlformats.org/officeDocument/2006/relationships/customXml" Target="../ink/ink825.xml"/><Relationship Id="rId95" Type="http://schemas.openxmlformats.org/officeDocument/2006/relationships/image" Target="../media/image681.png"/><Relationship Id="rId160" Type="http://schemas.openxmlformats.org/officeDocument/2006/relationships/customXml" Target="../ink/ink706.xml"/><Relationship Id="rId216" Type="http://schemas.openxmlformats.org/officeDocument/2006/relationships/customXml" Target="../ink/ink734.xml"/><Relationship Id="rId423" Type="http://schemas.openxmlformats.org/officeDocument/2006/relationships/customXml" Target="../ink/ink838.xml"/><Relationship Id="rId258" Type="http://schemas.openxmlformats.org/officeDocument/2006/relationships/customXml" Target="../ink/ink755.xml"/><Relationship Id="rId22" Type="http://schemas.openxmlformats.org/officeDocument/2006/relationships/customXml" Target="../ink/ink637.xml"/><Relationship Id="rId64" Type="http://schemas.openxmlformats.org/officeDocument/2006/relationships/customXml" Target="../ink/ink658.xml"/><Relationship Id="rId118" Type="http://schemas.openxmlformats.org/officeDocument/2006/relationships/customXml" Target="../ink/ink685.xml"/><Relationship Id="rId325" Type="http://schemas.openxmlformats.org/officeDocument/2006/relationships/image" Target="../media/image796.png"/><Relationship Id="rId367" Type="http://schemas.openxmlformats.org/officeDocument/2006/relationships/image" Target="../media/image817.png"/><Relationship Id="rId171" Type="http://schemas.openxmlformats.org/officeDocument/2006/relationships/image" Target="../media/image719.png"/><Relationship Id="rId227" Type="http://schemas.openxmlformats.org/officeDocument/2006/relationships/image" Target="../media/image747.png"/><Relationship Id="rId269" Type="http://schemas.openxmlformats.org/officeDocument/2006/relationships/image" Target="../media/image768.png"/><Relationship Id="rId434" Type="http://schemas.openxmlformats.org/officeDocument/2006/relationships/customXml" Target="../ink/ink844.xml"/><Relationship Id="rId33" Type="http://schemas.openxmlformats.org/officeDocument/2006/relationships/image" Target="../media/image650.png"/><Relationship Id="rId129" Type="http://schemas.openxmlformats.org/officeDocument/2006/relationships/image" Target="../media/image698.png"/><Relationship Id="rId280" Type="http://schemas.openxmlformats.org/officeDocument/2006/relationships/customXml" Target="../ink/ink766.xml"/><Relationship Id="rId336" Type="http://schemas.openxmlformats.org/officeDocument/2006/relationships/customXml" Target="../ink/ink794.xml"/><Relationship Id="rId75" Type="http://schemas.openxmlformats.org/officeDocument/2006/relationships/image" Target="../media/image671.png"/><Relationship Id="rId140" Type="http://schemas.openxmlformats.org/officeDocument/2006/relationships/customXml" Target="../ink/ink696.xml"/><Relationship Id="rId182" Type="http://schemas.openxmlformats.org/officeDocument/2006/relationships/customXml" Target="../ink/ink717.xml"/><Relationship Id="rId378" Type="http://schemas.openxmlformats.org/officeDocument/2006/relationships/customXml" Target="../ink/ink815.xml"/><Relationship Id="rId403" Type="http://schemas.openxmlformats.org/officeDocument/2006/relationships/image" Target="../media/image835.png"/><Relationship Id="rId6" Type="http://schemas.openxmlformats.org/officeDocument/2006/relationships/customXml" Target="../ink/ink629.xml"/><Relationship Id="rId238" Type="http://schemas.openxmlformats.org/officeDocument/2006/relationships/customXml" Target="../ink/ink745.xml"/><Relationship Id="rId445" Type="http://schemas.openxmlformats.org/officeDocument/2006/relationships/customXml" Target="../ink/ink851.xml"/><Relationship Id="rId291" Type="http://schemas.openxmlformats.org/officeDocument/2006/relationships/image" Target="../media/image779.png"/><Relationship Id="rId305" Type="http://schemas.openxmlformats.org/officeDocument/2006/relationships/image" Target="../media/image786.png"/><Relationship Id="rId347" Type="http://schemas.openxmlformats.org/officeDocument/2006/relationships/image" Target="../media/image807.png"/><Relationship Id="rId44" Type="http://schemas.openxmlformats.org/officeDocument/2006/relationships/customXml" Target="../ink/ink648.xml"/><Relationship Id="rId86" Type="http://schemas.openxmlformats.org/officeDocument/2006/relationships/customXml" Target="../ink/ink669.xml"/><Relationship Id="rId151" Type="http://schemas.openxmlformats.org/officeDocument/2006/relationships/image" Target="../media/image709.png"/><Relationship Id="rId389" Type="http://schemas.openxmlformats.org/officeDocument/2006/relationships/image" Target="../media/image828.png"/><Relationship Id="rId193" Type="http://schemas.openxmlformats.org/officeDocument/2006/relationships/image" Target="../media/image730.png"/><Relationship Id="rId207" Type="http://schemas.openxmlformats.org/officeDocument/2006/relationships/image" Target="../media/image737.png"/><Relationship Id="rId249" Type="http://schemas.openxmlformats.org/officeDocument/2006/relationships/image" Target="../media/image758.png"/><Relationship Id="rId414" Type="http://schemas.openxmlformats.org/officeDocument/2006/relationships/image" Target="../media/image840.png"/><Relationship Id="rId13" Type="http://schemas.openxmlformats.org/officeDocument/2006/relationships/image" Target="../media/image640.png"/><Relationship Id="rId109" Type="http://schemas.openxmlformats.org/officeDocument/2006/relationships/image" Target="../media/image688.png"/><Relationship Id="rId260" Type="http://schemas.openxmlformats.org/officeDocument/2006/relationships/customXml" Target="../ink/ink756.xml"/><Relationship Id="rId316" Type="http://schemas.openxmlformats.org/officeDocument/2006/relationships/customXml" Target="../ink/ink784.xml"/><Relationship Id="rId55" Type="http://schemas.openxmlformats.org/officeDocument/2006/relationships/image" Target="../media/image661.png"/><Relationship Id="rId97" Type="http://schemas.openxmlformats.org/officeDocument/2006/relationships/image" Target="../media/image682.png"/><Relationship Id="rId120" Type="http://schemas.openxmlformats.org/officeDocument/2006/relationships/customXml" Target="../ink/ink686.xml"/><Relationship Id="rId358" Type="http://schemas.openxmlformats.org/officeDocument/2006/relationships/customXml" Target="../ink/ink805.xml"/><Relationship Id="rId162" Type="http://schemas.openxmlformats.org/officeDocument/2006/relationships/customXml" Target="../ink/ink707.xml"/><Relationship Id="rId218" Type="http://schemas.openxmlformats.org/officeDocument/2006/relationships/customXml" Target="../ink/ink735.xml"/><Relationship Id="rId425" Type="http://schemas.openxmlformats.org/officeDocument/2006/relationships/customXml" Target="../ink/ink839.xml"/><Relationship Id="rId271" Type="http://schemas.openxmlformats.org/officeDocument/2006/relationships/image" Target="../media/image769.png"/><Relationship Id="rId24" Type="http://schemas.openxmlformats.org/officeDocument/2006/relationships/customXml" Target="../ink/ink638.xml"/><Relationship Id="rId66" Type="http://schemas.openxmlformats.org/officeDocument/2006/relationships/customXml" Target="../ink/ink659.xml"/><Relationship Id="rId131" Type="http://schemas.openxmlformats.org/officeDocument/2006/relationships/image" Target="../media/image699.png"/><Relationship Id="rId327" Type="http://schemas.openxmlformats.org/officeDocument/2006/relationships/image" Target="../media/image797.png"/><Relationship Id="rId369" Type="http://schemas.openxmlformats.org/officeDocument/2006/relationships/image" Target="../media/image818.png"/><Relationship Id="rId173" Type="http://schemas.openxmlformats.org/officeDocument/2006/relationships/image" Target="../media/image720.png"/><Relationship Id="rId229" Type="http://schemas.openxmlformats.org/officeDocument/2006/relationships/image" Target="../media/image748.png"/><Relationship Id="rId380" Type="http://schemas.openxmlformats.org/officeDocument/2006/relationships/customXml" Target="../ink/ink816.xml"/><Relationship Id="rId436" Type="http://schemas.openxmlformats.org/officeDocument/2006/relationships/customXml" Target="../ink/ink845.xml"/><Relationship Id="rId240" Type="http://schemas.openxmlformats.org/officeDocument/2006/relationships/customXml" Target="../ink/ink746.xml"/><Relationship Id="rId35" Type="http://schemas.openxmlformats.org/officeDocument/2006/relationships/image" Target="../media/image651.png"/><Relationship Id="rId77" Type="http://schemas.openxmlformats.org/officeDocument/2006/relationships/image" Target="../media/image672.png"/><Relationship Id="rId100" Type="http://schemas.openxmlformats.org/officeDocument/2006/relationships/customXml" Target="../ink/ink676.xml"/><Relationship Id="rId282" Type="http://schemas.openxmlformats.org/officeDocument/2006/relationships/customXml" Target="../ink/ink767.xml"/><Relationship Id="rId338" Type="http://schemas.openxmlformats.org/officeDocument/2006/relationships/customXml" Target="../ink/ink795.xml"/><Relationship Id="rId8" Type="http://schemas.openxmlformats.org/officeDocument/2006/relationships/customXml" Target="../ink/ink630.xml"/><Relationship Id="rId142" Type="http://schemas.openxmlformats.org/officeDocument/2006/relationships/customXml" Target="../ink/ink697.xml"/><Relationship Id="rId184" Type="http://schemas.openxmlformats.org/officeDocument/2006/relationships/customXml" Target="../ink/ink718.xml"/><Relationship Id="rId391" Type="http://schemas.openxmlformats.org/officeDocument/2006/relationships/image" Target="../media/image829.png"/><Relationship Id="rId405" Type="http://schemas.openxmlformats.org/officeDocument/2006/relationships/image" Target="../media/image836.png"/><Relationship Id="rId447" Type="http://schemas.openxmlformats.org/officeDocument/2006/relationships/customXml" Target="../ink/ink852.xml"/><Relationship Id="rId251" Type="http://schemas.openxmlformats.org/officeDocument/2006/relationships/image" Target="../media/image759.png"/><Relationship Id="rId46" Type="http://schemas.openxmlformats.org/officeDocument/2006/relationships/customXml" Target="../ink/ink649.xml"/><Relationship Id="rId293" Type="http://schemas.openxmlformats.org/officeDocument/2006/relationships/image" Target="../media/image780.png"/><Relationship Id="rId307" Type="http://schemas.openxmlformats.org/officeDocument/2006/relationships/image" Target="../media/image787.png"/><Relationship Id="rId349" Type="http://schemas.openxmlformats.org/officeDocument/2006/relationships/image" Target="../media/image808.png"/><Relationship Id="rId88" Type="http://schemas.openxmlformats.org/officeDocument/2006/relationships/customXml" Target="../ink/ink670.xml"/><Relationship Id="rId111" Type="http://schemas.openxmlformats.org/officeDocument/2006/relationships/image" Target="../media/image689.png"/><Relationship Id="rId153" Type="http://schemas.openxmlformats.org/officeDocument/2006/relationships/image" Target="../media/image710.png"/><Relationship Id="rId195" Type="http://schemas.openxmlformats.org/officeDocument/2006/relationships/image" Target="../media/image731.png"/><Relationship Id="rId209" Type="http://schemas.openxmlformats.org/officeDocument/2006/relationships/image" Target="../media/image738.png"/><Relationship Id="rId360" Type="http://schemas.openxmlformats.org/officeDocument/2006/relationships/customXml" Target="../ink/ink806.xml"/><Relationship Id="rId416" Type="http://schemas.openxmlformats.org/officeDocument/2006/relationships/image" Target="../media/image841.png"/><Relationship Id="rId220" Type="http://schemas.openxmlformats.org/officeDocument/2006/relationships/customXml" Target="../ink/ink736.xml"/><Relationship Id="rId15" Type="http://schemas.openxmlformats.org/officeDocument/2006/relationships/image" Target="../media/image641.png"/><Relationship Id="rId57" Type="http://schemas.openxmlformats.org/officeDocument/2006/relationships/image" Target="../media/image662.png"/><Relationship Id="rId262" Type="http://schemas.openxmlformats.org/officeDocument/2006/relationships/customXml" Target="../ink/ink757.xml"/><Relationship Id="rId318" Type="http://schemas.openxmlformats.org/officeDocument/2006/relationships/customXml" Target="../ink/ink785.xml"/><Relationship Id="rId99" Type="http://schemas.openxmlformats.org/officeDocument/2006/relationships/image" Target="../media/image683.png"/><Relationship Id="rId122" Type="http://schemas.openxmlformats.org/officeDocument/2006/relationships/customXml" Target="../ink/ink687.xml"/><Relationship Id="rId164" Type="http://schemas.openxmlformats.org/officeDocument/2006/relationships/customXml" Target="../ink/ink708.xml"/><Relationship Id="rId371" Type="http://schemas.openxmlformats.org/officeDocument/2006/relationships/image" Target="../media/image819.png"/><Relationship Id="rId427" Type="http://schemas.openxmlformats.org/officeDocument/2006/relationships/customXml" Target="../ink/ink840.xml"/><Relationship Id="rId26" Type="http://schemas.openxmlformats.org/officeDocument/2006/relationships/customXml" Target="../ink/ink639.xml"/><Relationship Id="rId231" Type="http://schemas.openxmlformats.org/officeDocument/2006/relationships/image" Target="../media/image749.png"/><Relationship Id="rId273" Type="http://schemas.openxmlformats.org/officeDocument/2006/relationships/image" Target="../media/image770.png"/><Relationship Id="rId329" Type="http://schemas.openxmlformats.org/officeDocument/2006/relationships/image" Target="../media/image798.png"/><Relationship Id="rId68" Type="http://schemas.openxmlformats.org/officeDocument/2006/relationships/customXml" Target="../ink/ink660.xml"/><Relationship Id="rId133" Type="http://schemas.openxmlformats.org/officeDocument/2006/relationships/image" Target="../media/image700.png"/><Relationship Id="rId175" Type="http://schemas.openxmlformats.org/officeDocument/2006/relationships/image" Target="../media/image721.png"/><Relationship Id="rId340" Type="http://schemas.openxmlformats.org/officeDocument/2006/relationships/customXml" Target="../ink/ink796.xml"/><Relationship Id="rId200" Type="http://schemas.openxmlformats.org/officeDocument/2006/relationships/customXml" Target="../ink/ink726.xml"/><Relationship Id="rId382" Type="http://schemas.openxmlformats.org/officeDocument/2006/relationships/customXml" Target="../ink/ink817.xml"/><Relationship Id="rId438" Type="http://schemas.openxmlformats.org/officeDocument/2006/relationships/customXml" Target="../ink/ink847.xml"/><Relationship Id="rId242" Type="http://schemas.openxmlformats.org/officeDocument/2006/relationships/customXml" Target="../ink/ink747.xml"/><Relationship Id="rId284" Type="http://schemas.openxmlformats.org/officeDocument/2006/relationships/customXml" Target="../ink/ink768.xml"/><Relationship Id="rId37" Type="http://schemas.openxmlformats.org/officeDocument/2006/relationships/image" Target="../media/image652.png"/><Relationship Id="rId79" Type="http://schemas.openxmlformats.org/officeDocument/2006/relationships/image" Target="../media/image673.png"/><Relationship Id="rId102" Type="http://schemas.openxmlformats.org/officeDocument/2006/relationships/customXml" Target="../ink/ink677.xml"/><Relationship Id="rId144" Type="http://schemas.openxmlformats.org/officeDocument/2006/relationships/customXml" Target="../ink/ink698.xml"/><Relationship Id="rId90" Type="http://schemas.openxmlformats.org/officeDocument/2006/relationships/customXml" Target="../ink/ink671.xml"/><Relationship Id="rId186" Type="http://schemas.openxmlformats.org/officeDocument/2006/relationships/customXml" Target="../ink/ink719.xml"/><Relationship Id="rId351" Type="http://schemas.openxmlformats.org/officeDocument/2006/relationships/image" Target="../media/image809.png"/><Relationship Id="rId393" Type="http://schemas.openxmlformats.org/officeDocument/2006/relationships/image" Target="../media/image830.png"/><Relationship Id="rId407" Type="http://schemas.openxmlformats.org/officeDocument/2006/relationships/image" Target="../media/image837.png"/><Relationship Id="rId211" Type="http://schemas.openxmlformats.org/officeDocument/2006/relationships/image" Target="../media/image739.png"/><Relationship Id="rId253" Type="http://schemas.openxmlformats.org/officeDocument/2006/relationships/image" Target="../media/image760.png"/><Relationship Id="rId295" Type="http://schemas.openxmlformats.org/officeDocument/2006/relationships/image" Target="../media/image781.png"/><Relationship Id="rId309" Type="http://schemas.openxmlformats.org/officeDocument/2006/relationships/image" Target="../media/image788.png"/><Relationship Id="rId48" Type="http://schemas.openxmlformats.org/officeDocument/2006/relationships/customXml" Target="../ink/ink650.xml"/><Relationship Id="rId113" Type="http://schemas.openxmlformats.org/officeDocument/2006/relationships/image" Target="../media/image690.png"/><Relationship Id="rId320" Type="http://schemas.openxmlformats.org/officeDocument/2006/relationships/customXml" Target="../ink/ink786.xml"/><Relationship Id="rId155" Type="http://schemas.openxmlformats.org/officeDocument/2006/relationships/image" Target="../media/image711.png"/><Relationship Id="rId197" Type="http://schemas.openxmlformats.org/officeDocument/2006/relationships/image" Target="../media/image732.png"/><Relationship Id="rId362" Type="http://schemas.openxmlformats.org/officeDocument/2006/relationships/customXml" Target="../ink/ink807.xml"/><Relationship Id="rId418" Type="http://schemas.openxmlformats.org/officeDocument/2006/relationships/image" Target="../media/image842.png"/><Relationship Id="rId222" Type="http://schemas.openxmlformats.org/officeDocument/2006/relationships/customXml" Target="../ink/ink737.xml"/><Relationship Id="rId264" Type="http://schemas.openxmlformats.org/officeDocument/2006/relationships/customXml" Target="../ink/ink758.xml"/><Relationship Id="rId17" Type="http://schemas.openxmlformats.org/officeDocument/2006/relationships/image" Target="../media/image642.png"/><Relationship Id="rId59" Type="http://schemas.openxmlformats.org/officeDocument/2006/relationships/image" Target="../media/image663.png"/><Relationship Id="rId124" Type="http://schemas.openxmlformats.org/officeDocument/2006/relationships/customXml" Target="../ink/ink688.xml"/><Relationship Id="rId70" Type="http://schemas.openxmlformats.org/officeDocument/2006/relationships/customXml" Target="../ink/ink661.xml"/><Relationship Id="rId166" Type="http://schemas.openxmlformats.org/officeDocument/2006/relationships/customXml" Target="../ink/ink709.xml"/><Relationship Id="rId331" Type="http://schemas.openxmlformats.org/officeDocument/2006/relationships/image" Target="../media/image799.png"/><Relationship Id="rId373" Type="http://schemas.openxmlformats.org/officeDocument/2006/relationships/image" Target="../media/image820.png"/><Relationship Id="rId429" Type="http://schemas.openxmlformats.org/officeDocument/2006/relationships/customXml" Target="../ink/ink841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750.png"/><Relationship Id="rId440" Type="http://schemas.openxmlformats.org/officeDocument/2006/relationships/image" Target="../media/image851.png"/><Relationship Id="rId28" Type="http://schemas.openxmlformats.org/officeDocument/2006/relationships/customXml" Target="../ink/ink640.xml"/><Relationship Id="rId275" Type="http://schemas.openxmlformats.org/officeDocument/2006/relationships/image" Target="../media/image771.png"/><Relationship Id="rId300" Type="http://schemas.openxmlformats.org/officeDocument/2006/relationships/customXml" Target="../ink/ink776.xml"/><Relationship Id="rId81" Type="http://schemas.openxmlformats.org/officeDocument/2006/relationships/image" Target="../media/image674.png"/><Relationship Id="rId135" Type="http://schemas.openxmlformats.org/officeDocument/2006/relationships/image" Target="../media/image701.png"/><Relationship Id="rId177" Type="http://schemas.openxmlformats.org/officeDocument/2006/relationships/image" Target="../media/image722.png"/><Relationship Id="rId342" Type="http://schemas.openxmlformats.org/officeDocument/2006/relationships/customXml" Target="../ink/ink797.xml"/><Relationship Id="rId384" Type="http://schemas.openxmlformats.org/officeDocument/2006/relationships/customXml" Target="../ink/ink818.xml"/><Relationship Id="rId202" Type="http://schemas.openxmlformats.org/officeDocument/2006/relationships/customXml" Target="../ink/ink727.xml"/><Relationship Id="rId244" Type="http://schemas.openxmlformats.org/officeDocument/2006/relationships/customXml" Target="../ink/ink748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2.png"/><Relationship Id="rId21" Type="http://schemas.openxmlformats.org/officeDocument/2006/relationships/image" Target="../media/image865.png"/><Relationship Id="rId63" Type="http://schemas.openxmlformats.org/officeDocument/2006/relationships/image" Target="../media/image886.png"/><Relationship Id="rId159" Type="http://schemas.openxmlformats.org/officeDocument/2006/relationships/image" Target="../media/image932.png"/><Relationship Id="rId170" Type="http://schemas.openxmlformats.org/officeDocument/2006/relationships/image" Target="../media/image937.png"/><Relationship Id="rId226" Type="http://schemas.openxmlformats.org/officeDocument/2006/relationships/image" Target="../media/image965.png"/><Relationship Id="rId268" Type="http://schemas.openxmlformats.org/officeDocument/2006/relationships/image" Target="../media/image986.png"/><Relationship Id="rId32" Type="http://schemas.openxmlformats.org/officeDocument/2006/relationships/customXml" Target="../ink/ink868.xml"/><Relationship Id="rId74" Type="http://schemas.openxmlformats.org/officeDocument/2006/relationships/customXml" Target="../ink/ink889.xml"/><Relationship Id="rId128" Type="http://schemas.openxmlformats.org/officeDocument/2006/relationships/image" Target="../media/image917.png"/><Relationship Id="rId5" Type="http://schemas.openxmlformats.org/officeDocument/2006/relationships/image" Target="../media/image857.png"/><Relationship Id="rId181" Type="http://schemas.openxmlformats.org/officeDocument/2006/relationships/customXml" Target="../ink/ink944.xml"/><Relationship Id="rId237" Type="http://schemas.openxmlformats.org/officeDocument/2006/relationships/customXml" Target="../ink/ink972.xml"/><Relationship Id="rId279" Type="http://schemas.openxmlformats.org/officeDocument/2006/relationships/customXml" Target="../ink/ink993.xml"/><Relationship Id="rId22" Type="http://schemas.openxmlformats.org/officeDocument/2006/relationships/customXml" Target="../ink/ink863.xml"/><Relationship Id="rId43" Type="http://schemas.openxmlformats.org/officeDocument/2006/relationships/image" Target="../media/image876.png"/><Relationship Id="rId64" Type="http://schemas.openxmlformats.org/officeDocument/2006/relationships/customXml" Target="../ink/ink884.xml"/><Relationship Id="rId118" Type="http://schemas.openxmlformats.org/officeDocument/2006/relationships/customXml" Target="../ink/ink911.xml"/><Relationship Id="rId139" Type="http://schemas.openxmlformats.org/officeDocument/2006/relationships/image" Target="../media/image922.png"/><Relationship Id="rId85" Type="http://schemas.openxmlformats.org/officeDocument/2006/relationships/image" Target="../media/image897.png"/><Relationship Id="rId150" Type="http://schemas.openxmlformats.org/officeDocument/2006/relationships/customXml" Target="../ink/ink928.xml"/><Relationship Id="rId171" Type="http://schemas.openxmlformats.org/officeDocument/2006/relationships/customXml" Target="../ink/ink939.xml"/><Relationship Id="rId192" Type="http://schemas.openxmlformats.org/officeDocument/2006/relationships/image" Target="../media/image948.png"/><Relationship Id="rId206" Type="http://schemas.openxmlformats.org/officeDocument/2006/relationships/image" Target="../media/image955.png"/><Relationship Id="rId227" Type="http://schemas.openxmlformats.org/officeDocument/2006/relationships/customXml" Target="../ink/ink967.xml"/><Relationship Id="rId248" Type="http://schemas.openxmlformats.org/officeDocument/2006/relationships/image" Target="../media/image976.png"/><Relationship Id="rId269" Type="http://schemas.openxmlformats.org/officeDocument/2006/relationships/customXml" Target="../ink/ink988.xml"/><Relationship Id="rId12" Type="http://schemas.openxmlformats.org/officeDocument/2006/relationships/customXml" Target="../ink/ink858.xml"/><Relationship Id="rId33" Type="http://schemas.openxmlformats.org/officeDocument/2006/relationships/image" Target="../media/image871.png"/><Relationship Id="rId108" Type="http://schemas.openxmlformats.org/officeDocument/2006/relationships/customXml" Target="../ink/ink906.xml"/><Relationship Id="rId129" Type="http://schemas.openxmlformats.org/officeDocument/2006/relationships/customXml" Target="../ink/ink917.xml"/><Relationship Id="rId280" Type="http://schemas.openxmlformats.org/officeDocument/2006/relationships/image" Target="../media/image992.png"/><Relationship Id="rId54" Type="http://schemas.openxmlformats.org/officeDocument/2006/relationships/customXml" Target="../ink/ink879.xml"/><Relationship Id="rId75" Type="http://schemas.openxmlformats.org/officeDocument/2006/relationships/image" Target="../media/image892.png"/><Relationship Id="rId96" Type="http://schemas.openxmlformats.org/officeDocument/2006/relationships/customXml" Target="../ink/ink900.xml"/><Relationship Id="rId140" Type="http://schemas.openxmlformats.org/officeDocument/2006/relationships/customXml" Target="../ink/ink923.xml"/><Relationship Id="rId161" Type="http://schemas.openxmlformats.org/officeDocument/2006/relationships/image" Target="../media/image933.png"/><Relationship Id="rId182" Type="http://schemas.openxmlformats.org/officeDocument/2006/relationships/image" Target="../media/image943.png"/><Relationship Id="rId217" Type="http://schemas.openxmlformats.org/officeDocument/2006/relationships/customXml" Target="../ink/ink962.xml"/><Relationship Id="rId6" Type="http://schemas.openxmlformats.org/officeDocument/2006/relationships/customXml" Target="../ink/ink855.xml"/><Relationship Id="rId238" Type="http://schemas.openxmlformats.org/officeDocument/2006/relationships/image" Target="../media/image971.png"/><Relationship Id="rId259" Type="http://schemas.openxmlformats.org/officeDocument/2006/relationships/customXml" Target="../ink/ink983.xml"/><Relationship Id="rId23" Type="http://schemas.openxmlformats.org/officeDocument/2006/relationships/image" Target="../media/image866.png"/><Relationship Id="rId119" Type="http://schemas.openxmlformats.org/officeDocument/2006/relationships/customXml" Target="../ink/ink912.xml"/><Relationship Id="rId270" Type="http://schemas.openxmlformats.org/officeDocument/2006/relationships/image" Target="../media/image987.png"/><Relationship Id="rId44" Type="http://schemas.openxmlformats.org/officeDocument/2006/relationships/customXml" Target="../ink/ink874.xml"/><Relationship Id="rId65" Type="http://schemas.openxmlformats.org/officeDocument/2006/relationships/image" Target="../media/image887.png"/><Relationship Id="rId86" Type="http://schemas.openxmlformats.org/officeDocument/2006/relationships/customXml" Target="../ink/ink895.xml"/><Relationship Id="rId130" Type="http://schemas.openxmlformats.org/officeDocument/2006/relationships/customXml" Target="../ink/ink918.xml"/><Relationship Id="rId151" Type="http://schemas.openxmlformats.org/officeDocument/2006/relationships/image" Target="../media/image928.png"/><Relationship Id="rId172" Type="http://schemas.openxmlformats.org/officeDocument/2006/relationships/image" Target="../media/image938.png"/><Relationship Id="rId193" Type="http://schemas.openxmlformats.org/officeDocument/2006/relationships/customXml" Target="../ink/ink950.xml"/><Relationship Id="rId207" Type="http://schemas.openxmlformats.org/officeDocument/2006/relationships/customXml" Target="../ink/ink957.xml"/><Relationship Id="rId228" Type="http://schemas.openxmlformats.org/officeDocument/2006/relationships/image" Target="../media/image966.png"/><Relationship Id="rId249" Type="http://schemas.openxmlformats.org/officeDocument/2006/relationships/customXml" Target="../ink/ink978.xml"/><Relationship Id="rId13" Type="http://schemas.openxmlformats.org/officeDocument/2006/relationships/image" Target="../media/image861.png"/><Relationship Id="rId109" Type="http://schemas.openxmlformats.org/officeDocument/2006/relationships/image" Target="../media/image908.png"/><Relationship Id="rId260" Type="http://schemas.openxmlformats.org/officeDocument/2006/relationships/image" Target="../media/image982.png"/><Relationship Id="rId281" Type="http://schemas.openxmlformats.org/officeDocument/2006/relationships/customXml" Target="../ink/ink994.xml"/><Relationship Id="rId34" Type="http://schemas.openxmlformats.org/officeDocument/2006/relationships/customXml" Target="../ink/ink869.xml"/><Relationship Id="rId55" Type="http://schemas.openxmlformats.org/officeDocument/2006/relationships/image" Target="../media/image882.png"/><Relationship Id="rId76" Type="http://schemas.openxmlformats.org/officeDocument/2006/relationships/customXml" Target="../ink/ink890.xml"/><Relationship Id="rId97" Type="http://schemas.openxmlformats.org/officeDocument/2006/relationships/image" Target="../media/image903.png"/><Relationship Id="rId120" Type="http://schemas.openxmlformats.org/officeDocument/2006/relationships/image" Target="../media/image913.png"/><Relationship Id="rId141" Type="http://schemas.openxmlformats.org/officeDocument/2006/relationships/image" Target="../media/image923.png"/><Relationship Id="rId7" Type="http://schemas.openxmlformats.org/officeDocument/2006/relationships/image" Target="../media/image858.png"/><Relationship Id="rId162" Type="http://schemas.openxmlformats.org/officeDocument/2006/relationships/customXml" Target="../ink/ink934.xml"/><Relationship Id="rId183" Type="http://schemas.openxmlformats.org/officeDocument/2006/relationships/customXml" Target="../ink/ink945.xml"/><Relationship Id="rId218" Type="http://schemas.openxmlformats.org/officeDocument/2006/relationships/image" Target="../media/image961.png"/><Relationship Id="rId239" Type="http://schemas.openxmlformats.org/officeDocument/2006/relationships/customXml" Target="../ink/ink973.xml"/><Relationship Id="rId250" Type="http://schemas.openxmlformats.org/officeDocument/2006/relationships/image" Target="../media/image977.png"/><Relationship Id="rId271" Type="http://schemas.openxmlformats.org/officeDocument/2006/relationships/customXml" Target="../ink/ink989.xml"/><Relationship Id="rId24" Type="http://schemas.openxmlformats.org/officeDocument/2006/relationships/customXml" Target="../ink/ink864.xml"/><Relationship Id="rId45" Type="http://schemas.openxmlformats.org/officeDocument/2006/relationships/image" Target="../media/image877.png"/><Relationship Id="rId66" Type="http://schemas.openxmlformats.org/officeDocument/2006/relationships/customXml" Target="../ink/ink885.xml"/><Relationship Id="rId87" Type="http://schemas.openxmlformats.org/officeDocument/2006/relationships/image" Target="../media/image898.png"/><Relationship Id="rId110" Type="http://schemas.openxmlformats.org/officeDocument/2006/relationships/customXml" Target="../ink/ink907.xml"/><Relationship Id="rId131" Type="http://schemas.openxmlformats.org/officeDocument/2006/relationships/image" Target="../media/image918.png"/><Relationship Id="rId152" Type="http://schemas.openxmlformats.org/officeDocument/2006/relationships/customXml" Target="../ink/ink929.xml"/><Relationship Id="rId173" Type="http://schemas.openxmlformats.org/officeDocument/2006/relationships/customXml" Target="../ink/ink940.xml"/><Relationship Id="rId194" Type="http://schemas.openxmlformats.org/officeDocument/2006/relationships/image" Target="../media/image949.png"/><Relationship Id="rId208" Type="http://schemas.openxmlformats.org/officeDocument/2006/relationships/image" Target="../media/image956.png"/><Relationship Id="rId229" Type="http://schemas.openxmlformats.org/officeDocument/2006/relationships/customXml" Target="../ink/ink968.xml"/><Relationship Id="rId240" Type="http://schemas.openxmlformats.org/officeDocument/2006/relationships/image" Target="../media/image972.png"/><Relationship Id="rId261" Type="http://schemas.openxmlformats.org/officeDocument/2006/relationships/customXml" Target="../ink/ink984.xml"/><Relationship Id="rId14" Type="http://schemas.openxmlformats.org/officeDocument/2006/relationships/customXml" Target="../ink/ink859.xml"/><Relationship Id="rId35" Type="http://schemas.openxmlformats.org/officeDocument/2006/relationships/image" Target="../media/image872.png"/><Relationship Id="rId56" Type="http://schemas.openxmlformats.org/officeDocument/2006/relationships/customXml" Target="../ink/ink880.xml"/><Relationship Id="rId77" Type="http://schemas.openxmlformats.org/officeDocument/2006/relationships/image" Target="../media/image893.png"/><Relationship Id="rId100" Type="http://schemas.openxmlformats.org/officeDocument/2006/relationships/customXml" Target="../ink/ink902.xml"/><Relationship Id="rId282" Type="http://schemas.openxmlformats.org/officeDocument/2006/relationships/image" Target="../media/image993.png"/><Relationship Id="rId8" Type="http://schemas.openxmlformats.org/officeDocument/2006/relationships/customXml" Target="../ink/ink856.xml"/><Relationship Id="rId98" Type="http://schemas.openxmlformats.org/officeDocument/2006/relationships/customXml" Target="../ink/ink901.xml"/><Relationship Id="rId121" Type="http://schemas.openxmlformats.org/officeDocument/2006/relationships/customXml" Target="../ink/ink913.xml"/><Relationship Id="rId142" Type="http://schemas.openxmlformats.org/officeDocument/2006/relationships/customXml" Target="../ink/ink924.xml"/><Relationship Id="rId163" Type="http://schemas.openxmlformats.org/officeDocument/2006/relationships/image" Target="../media/image934.png"/><Relationship Id="rId184" Type="http://schemas.openxmlformats.org/officeDocument/2006/relationships/image" Target="../media/image944.png"/><Relationship Id="rId219" Type="http://schemas.openxmlformats.org/officeDocument/2006/relationships/customXml" Target="../ink/ink963.xml"/><Relationship Id="rId230" Type="http://schemas.openxmlformats.org/officeDocument/2006/relationships/image" Target="../media/image967.png"/><Relationship Id="rId251" Type="http://schemas.openxmlformats.org/officeDocument/2006/relationships/customXml" Target="../ink/ink979.xml"/><Relationship Id="rId25" Type="http://schemas.openxmlformats.org/officeDocument/2006/relationships/image" Target="../media/image867.png"/><Relationship Id="rId46" Type="http://schemas.openxmlformats.org/officeDocument/2006/relationships/customXml" Target="../ink/ink875.xml"/><Relationship Id="rId67" Type="http://schemas.openxmlformats.org/officeDocument/2006/relationships/image" Target="../media/image888.png"/><Relationship Id="rId272" Type="http://schemas.openxmlformats.org/officeDocument/2006/relationships/image" Target="../media/image988.png"/><Relationship Id="rId88" Type="http://schemas.openxmlformats.org/officeDocument/2006/relationships/customXml" Target="../ink/ink896.xml"/><Relationship Id="rId111" Type="http://schemas.openxmlformats.org/officeDocument/2006/relationships/image" Target="../media/image909.png"/><Relationship Id="rId132" Type="http://schemas.openxmlformats.org/officeDocument/2006/relationships/customXml" Target="../ink/ink919.xml"/><Relationship Id="rId153" Type="http://schemas.openxmlformats.org/officeDocument/2006/relationships/image" Target="../media/image929.png"/><Relationship Id="rId174" Type="http://schemas.openxmlformats.org/officeDocument/2006/relationships/image" Target="../media/image939.png"/><Relationship Id="rId195" Type="http://schemas.openxmlformats.org/officeDocument/2006/relationships/customXml" Target="../ink/ink951.xml"/><Relationship Id="rId209" Type="http://schemas.openxmlformats.org/officeDocument/2006/relationships/customXml" Target="../ink/ink958.xml"/><Relationship Id="rId220" Type="http://schemas.openxmlformats.org/officeDocument/2006/relationships/image" Target="../media/image962.png"/><Relationship Id="rId241" Type="http://schemas.openxmlformats.org/officeDocument/2006/relationships/customXml" Target="../ink/ink974.xml"/><Relationship Id="rId15" Type="http://schemas.openxmlformats.org/officeDocument/2006/relationships/image" Target="../media/image862.png"/><Relationship Id="rId36" Type="http://schemas.openxmlformats.org/officeDocument/2006/relationships/customXml" Target="../ink/ink870.xml"/><Relationship Id="rId57" Type="http://schemas.openxmlformats.org/officeDocument/2006/relationships/image" Target="../media/image883.png"/><Relationship Id="rId262" Type="http://schemas.openxmlformats.org/officeDocument/2006/relationships/image" Target="../media/image983.png"/><Relationship Id="rId283" Type="http://schemas.openxmlformats.org/officeDocument/2006/relationships/customXml" Target="../ink/ink995.xml"/><Relationship Id="rId78" Type="http://schemas.openxmlformats.org/officeDocument/2006/relationships/customXml" Target="../ink/ink891.xml"/><Relationship Id="rId99" Type="http://schemas.openxmlformats.org/officeDocument/2006/relationships/image" Target="../media/image904.png"/><Relationship Id="rId101" Type="http://schemas.openxmlformats.org/officeDocument/2006/relationships/image" Target="../media/image409.png"/><Relationship Id="rId122" Type="http://schemas.openxmlformats.org/officeDocument/2006/relationships/image" Target="../media/image914.png"/><Relationship Id="rId143" Type="http://schemas.openxmlformats.org/officeDocument/2006/relationships/image" Target="../media/image924.png"/><Relationship Id="rId164" Type="http://schemas.openxmlformats.org/officeDocument/2006/relationships/customXml" Target="../ink/ink935.xml"/><Relationship Id="rId185" Type="http://schemas.openxmlformats.org/officeDocument/2006/relationships/customXml" Target="../ink/ink946.xml"/><Relationship Id="rId9" Type="http://schemas.openxmlformats.org/officeDocument/2006/relationships/image" Target="../media/image859.png"/><Relationship Id="rId210" Type="http://schemas.openxmlformats.org/officeDocument/2006/relationships/image" Target="../media/image957.png"/><Relationship Id="rId26" Type="http://schemas.openxmlformats.org/officeDocument/2006/relationships/customXml" Target="../ink/ink865.xml"/><Relationship Id="rId231" Type="http://schemas.openxmlformats.org/officeDocument/2006/relationships/customXml" Target="../ink/ink969.xml"/><Relationship Id="rId252" Type="http://schemas.openxmlformats.org/officeDocument/2006/relationships/image" Target="../media/image978.png"/><Relationship Id="rId273" Type="http://schemas.openxmlformats.org/officeDocument/2006/relationships/customXml" Target="../ink/ink990.xml"/><Relationship Id="rId47" Type="http://schemas.openxmlformats.org/officeDocument/2006/relationships/image" Target="../media/image878.png"/><Relationship Id="rId68" Type="http://schemas.openxmlformats.org/officeDocument/2006/relationships/customXml" Target="../ink/ink886.xml"/><Relationship Id="rId89" Type="http://schemas.openxmlformats.org/officeDocument/2006/relationships/image" Target="../media/image899.png"/><Relationship Id="rId112" Type="http://schemas.openxmlformats.org/officeDocument/2006/relationships/customXml" Target="../ink/ink908.xml"/><Relationship Id="rId133" Type="http://schemas.openxmlformats.org/officeDocument/2006/relationships/image" Target="../media/image919.png"/><Relationship Id="rId154" Type="http://schemas.openxmlformats.org/officeDocument/2006/relationships/customXml" Target="../ink/ink930.xml"/><Relationship Id="rId175" Type="http://schemas.openxmlformats.org/officeDocument/2006/relationships/customXml" Target="../ink/ink941.xml"/><Relationship Id="rId196" Type="http://schemas.openxmlformats.org/officeDocument/2006/relationships/image" Target="../media/image950.png"/><Relationship Id="rId200" Type="http://schemas.openxmlformats.org/officeDocument/2006/relationships/image" Target="../media/image952.png"/><Relationship Id="rId16" Type="http://schemas.openxmlformats.org/officeDocument/2006/relationships/customXml" Target="../ink/ink860.xml"/><Relationship Id="rId221" Type="http://schemas.openxmlformats.org/officeDocument/2006/relationships/customXml" Target="../ink/ink964.xml"/><Relationship Id="rId242" Type="http://schemas.openxmlformats.org/officeDocument/2006/relationships/image" Target="../media/image973.png"/><Relationship Id="rId263" Type="http://schemas.openxmlformats.org/officeDocument/2006/relationships/customXml" Target="../ink/ink985.xml"/><Relationship Id="rId284" Type="http://schemas.openxmlformats.org/officeDocument/2006/relationships/image" Target="../media/image994.png"/><Relationship Id="rId37" Type="http://schemas.openxmlformats.org/officeDocument/2006/relationships/image" Target="../media/image873.png"/><Relationship Id="rId58" Type="http://schemas.openxmlformats.org/officeDocument/2006/relationships/customXml" Target="../ink/ink881.xml"/><Relationship Id="rId79" Type="http://schemas.openxmlformats.org/officeDocument/2006/relationships/image" Target="../media/image894.png"/><Relationship Id="rId102" Type="http://schemas.openxmlformats.org/officeDocument/2006/relationships/customXml" Target="../ink/ink903.xml"/><Relationship Id="rId123" Type="http://schemas.openxmlformats.org/officeDocument/2006/relationships/customXml" Target="../ink/ink914.xml"/><Relationship Id="rId144" Type="http://schemas.openxmlformats.org/officeDocument/2006/relationships/customXml" Target="../ink/ink925.xml"/><Relationship Id="rId90" Type="http://schemas.openxmlformats.org/officeDocument/2006/relationships/customXml" Target="../ink/ink897.xml"/><Relationship Id="rId165" Type="http://schemas.openxmlformats.org/officeDocument/2006/relationships/image" Target="../media/image935.png"/><Relationship Id="rId186" Type="http://schemas.openxmlformats.org/officeDocument/2006/relationships/image" Target="../media/image945.png"/><Relationship Id="rId211" Type="http://schemas.openxmlformats.org/officeDocument/2006/relationships/customXml" Target="../ink/ink959.xml"/><Relationship Id="rId232" Type="http://schemas.openxmlformats.org/officeDocument/2006/relationships/image" Target="../media/image968.png"/><Relationship Id="rId253" Type="http://schemas.openxmlformats.org/officeDocument/2006/relationships/customXml" Target="../ink/ink980.xml"/><Relationship Id="rId274" Type="http://schemas.openxmlformats.org/officeDocument/2006/relationships/image" Target="../media/image989.png"/><Relationship Id="rId27" Type="http://schemas.openxmlformats.org/officeDocument/2006/relationships/image" Target="../media/image868.png"/><Relationship Id="rId48" Type="http://schemas.openxmlformats.org/officeDocument/2006/relationships/customXml" Target="../ink/ink876.xml"/><Relationship Id="rId69" Type="http://schemas.openxmlformats.org/officeDocument/2006/relationships/image" Target="../media/image889.png"/><Relationship Id="rId113" Type="http://schemas.openxmlformats.org/officeDocument/2006/relationships/image" Target="../media/image910.png"/><Relationship Id="rId134" Type="http://schemas.openxmlformats.org/officeDocument/2006/relationships/customXml" Target="../ink/ink920.xml"/><Relationship Id="rId80" Type="http://schemas.openxmlformats.org/officeDocument/2006/relationships/customXml" Target="../ink/ink892.xml"/><Relationship Id="rId155" Type="http://schemas.openxmlformats.org/officeDocument/2006/relationships/image" Target="../media/image930.png"/><Relationship Id="rId176" Type="http://schemas.openxmlformats.org/officeDocument/2006/relationships/image" Target="../media/image940.png"/><Relationship Id="rId197" Type="http://schemas.openxmlformats.org/officeDocument/2006/relationships/customXml" Target="../ink/ink952.xml"/><Relationship Id="rId201" Type="http://schemas.openxmlformats.org/officeDocument/2006/relationships/customXml" Target="../ink/ink954.xml"/><Relationship Id="rId222" Type="http://schemas.openxmlformats.org/officeDocument/2006/relationships/image" Target="../media/image963.png"/><Relationship Id="rId243" Type="http://schemas.openxmlformats.org/officeDocument/2006/relationships/customXml" Target="../ink/ink975.xml"/><Relationship Id="rId264" Type="http://schemas.openxmlformats.org/officeDocument/2006/relationships/image" Target="../media/image984.png"/><Relationship Id="rId17" Type="http://schemas.openxmlformats.org/officeDocument/2006/relationships/image" Target="../media/image863.png"/><Relationship Id="rId38" Type="http://schemas.openxmlformats.org/officeDocument/2006/relationships/customXml" Target="../ink/ink871.xml"/><Relationship Id="rId59" Type="http://schemas.openxmlformats.org/officeDocument/2006/relationships/image" Target="../media/image884.png"/><Relationship Id="rId103" Type="http://schemas.openxmlformats.org/officeDocument/2006/relationships/image" Target="../media/image905.png"/><Relationship Id="rId124" Type="http://schemas.openxmlformats.org/officeDocument/2006/relationships/image" Target="../media/image915.png"/><Relationship Id="rId70" Type="http://schemas.openxmlformats.org/officeDocument/2006/relationships/customXml" Target="../ink/ink887.xml"/><Relationship Id="rId91" Type="http://schemas.openxmlformats.org/officeDocument/2006/relationships/image" Target="../media/image900.png"/><Relationship Id="rId145" Type="http://schemas.openxmlformats.org/officeDocument/2006/relationships/image" Target="../media/image925.png"/><Relationship Id="rId166" Type="http://schemas.openxmlformats.org/officeDocument/2006/relationships/customXml" Target="../ink/ink936.xml"/><Relationship Id="rId187" Type="http://schemas.openxmlformats.org/officeDocument/2006/relationships/customXml" Target="../ink/ink94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958.png"/><Relationship Id="rId233" Type="http://schemas.openxmlformats.org/officeDocument/2006/relationships/customXml" Target="../ink/ink970.xml"/><Relationship Id="rId254" Type="http://schemas.openxmlformats.org/officeDocument/2006/relationships/image" Target="../media/image979.png"/><Relationship Id="rId28" Type="http://schemas.openxmlformats.org/officeDocument/2006/relationships/customXml" Target="../ink/ink866.xml"/><Relationship Id="rId49" Type="http://schemas.openxmlformats.org/officeDocument/2006/relationships/image" Target="../media/image879.png"/><Relationship Id="rId114" Type="http://schemas.openxmlformats.org/officeDocument/2006/relationships/customXml" Target="../ink/ink909.xml"/><Relationship Id="rId275" Type="http://schemas.openxmlformats.org/officeDocument/2006/relationships/customXml" Target="../ink/ink991.xml"/><Relationship Id="rId60" Type="http://schemas.openxmlformats.org/officeDocument/2006/relationships/customXml" Target="../ink/ink882.xml"/><Relationship Id="rId81" Type="http://schemas.openxmlformats.org/officeDocument/2006/relationships/image" Target="../media/image895.png"/><Relationship Id="rId135" Type="http://schemas.openxmlformats.org/officeDocument/2006/relationships/image" Target="../media/image920.png"/><Relationship Id="rId156" Type="http://schemas.openxmlformats.org/officeDocument/2006/relationships/customXml" Target="../ink/ink931.xml"/><Relationship Id="rId177" Type="http://schemas.openxmlformats.org/officeDocument/2006/relationships/customXml" Target="../ink/ink942.xml"/><Relationship Id="rId198" Type="http://schemas.openxmlformats.org/officeDocument/2006/relationships/image" Target="../media/image951.png"/><Relationship Id="rId202" Type="http://schemas.openxmlformats.org/officeDocument/2006/relationships/image" Target="../media/image953.png"/><Relationship Id="rId223" Type="http://schemas.openxmlformats.org/officeDocument/2006/relationships/customXml" Target="../ink/ink965.xml"/><Relationship Id="rId244" Type="http://schemas.openxmlformats.org/officeDocument/2006/relationships/image" Target="../media/image974.png"/><Relationship Id="rId18" Type="http://schemas.openxmlformats.org/officeDocument/2006/relationships/customXml" Target="../ink/ink861.xml"/><Relationship Id="rId39" Type="http://schemas.openxmlformats.org/officeDocument/2006/relationships/image" Target="../media/image874.png"/><Relationship Id="rId265" Type="http://schemas.openxmlformats.org/officeDocument/2006/relationships/customXml" Target="../ink/ink986.xml"/><Relationship Id="rId50" Type="http://schemas.openxmlformats.org/officeDocument/2006/relationships/customXml" Target="../ink/ink877.xml"/><Relationship Id="rId104" Type="http://schemas.openxmlformats.org/officeDocument/2006/relationships/customXml" Target="../ink/ink904.xml"/><Relationship Id="rId125" Type="http://schemas.openxmlformats.org/officeDocument/2006/relationships/customXml" Target="../ink/ink915.xml"/><Relationship Id="rId146" Type="http://schemas.openxmlformats.org/officeDocument/2006/relationships/customXml" Target="../ink/ink926.xml"/><Relationship Id="rId167" Type="http://schemas.openxmlformats.org/officeDocument/2006/relationships/customXml" Target="../ink/ink937.xml"/><Relationship Id="rId188" Type="http://schemas.openxmlformats.org/officeDocument/2006/relationships/image" Target="../media/image946.png"/><Relationship Id="rId71" Type="http://schemas.openxmlformats.org/officeDocument/2006/relationships/image" Target="../media/image890.png"/><Relationship Id="rId92" Type="http://schemas.openxmlformats.org/officeDocument/2006/relationships/customXml" Target="../ink/ink898.xml"/><Relationship Id="rId213" Type="http://schemas.openxmlformats.org/officeDocument/2006/relationships/customXml" Target="../ink/ink960.xml"/><Relationship Id="rId234" Type="http://schemas.openxmlformats.org/officeDocument/2006/relationships/image" Target="../media/image969.png"/><Relationship Id="rId2" Type="http://schemas.openxmlformats.org/officeDocument/2006/relationships/customXml" Target="../ink/ink853.xml"/><Relationship Id="rId29" Type="http://schemas.openxmlformats.org/officeDocument/2006/relationships/image" Target="../media/image869.png"/><Relationship Id="rId255" Type="http://schemas.openxmlformats.org/officeDocument/2006/relationships/customXml" Target="../ink/ink981.xml"/><Relationship Id="rId276" Type="http://schemas.openxmlformats.org/officeDocument/2006/relationships/image" Target="../media/image990.png"/><Relationship Id="rId40" Type="http://schemas.openxmlformats.org/officeDocument/2006/relationships/customXml" Target="../ink/ink872.xml"/><Relationship Id="rId115" Type="http://schemas.openxmlformats.org/officeDocument/2006/relationships/image" Target="../media/image911.png"/><Relationship Id="rId136" Type="http://schemas.openxmlformats.org/officeDocument/2006/relationships/customXml" Target="../ink/ink921.xml"/><Relationship Id="rId157" Type="http://schemas.openxmlformats.org/officeDocument/2006/relationships/image" Target="../media/image931.png"/><Relationship Id="rId178" Type="http://schemas.openxmlformats.org/officeDocument/2006/relationships/image" Target="../media/image941.png"/><Relationship Id="rId61" Type="http://schemas.openxmlformats.org/officeDocument/2006/relationships/image" Target="../media/image885.png"/><Relationship Id="rId82" Type="http://schemas.openxmlformats.org/officeDocument/2006/relationships/customXml" Target="../ink/ink893.xml"/><Relationship Id="rId199" Type="http://schemas.openxmlformats.org/officeDocument/2006/relationships/customXml" Target="../ink/ink953.xml"/><Relationship Id="rId203" Type="http://schemas.openxmlformats.org/officeDocument/2006/relationships/customXml" Target="../ink/ink955.xml"/><Relationship Id="rId19" Type="http://schemas.openxmlformats.org/officeDocument/2006/relationships/image" Target="../media/image864.png"/><Relationship Id="rId224" Type="http://schemas.openxmlformats.org/officeDocument/2006/relationships/image" Target="../media/image964.png"/><Relationship Id="rId245" Type="http://schemas.openxmlformats.org/officeDocument/2006/relationships/customXml" Target="../ink/ink976.xml"/><Relationship Id="rId266" Type="http://schemas.openxmlformats.org/officeDocument/2006/relationships/image" Target="../media/image985.png"/><Relationship Id="rId30" Type="http://schemas.openxmlformats.org/officeDocument/2006/relationships/customXml" Target="../ink/ink867.xml"/><Relationship Id="rId105" Type="http://schemas.openxmlformats.org/officeDocument/2006/relationships/image" Target="../media/image906.png"/><Relationship Id="rId126" Type="http://schemas.openxmlformats.org/officeDocument/2006/relationships/image" Target="../media/image916.png"/><Relationship Id="rId147" Type="http://schemas.openxmlformats.org/officeDocument/2006/relationships/image" Target="../media/image926.png"/><Relationship Id="rId168" Type="http://schemas.openxmlformats.org/officeDocument/2006/relationships/image" Target="../media/image936.png"/><Relationship Id="rId51" Type="http://schemas.openxmlformats.org/officeDocument/2006/relationships/image" Target="../media/image880.png"/><Relationship Id="rId72" Type="http://schemas.openxmlformats.org/officeDocument/2006/relationships/customXml" Target="../ink/ink888.xml"/><Relationship Id="rId93" Type="http://schemas.openxmlformats.org/officeDocument/2006/relationships/image" Target="../media/image901.png"/><Relationship Id="rId189" Type="http://schemas.openxmlformats.org/officeDocument/2006/relationships/customXml" Target="../ink/ink948.xml"/><Relationship Id="rId3" Type="http://schemas.openxmlformats.org/officeDocument/2006/relationships/image" Target="../media/image856.png"/><Relationship Id="rId214" Type="http://schemas.openxmlformats.org/officeDocument/2006/relationships/image" Target="../media/image959.png"/><Relationship Id="rId235" Type="http://schemas.openxmlformats.org/officeDocument/2006/relationships/customXml" Target="../ink/ink971.xml"/><Relationship Id="rId256" Type="http://schemas.openxmlformats.org/officeDocument/2006/relationships/image" Target="../media/image980.png"/><Relationship Id="rId277" Type="http://schemas.openxmlformats.org/officeDocument/2006/relationships/customXml" Target="../ink/ink992.xml"/><Relationship Id="rId116" Type="http://schemas.openxmlformats.org/officeDocument/2006/relationships/customXml" Target="../ink/ink910.xml"/><Relationship Id="rId137" Type="http://schemas.openxmlformats.org/officeDocument/2006/relationships/image" Target="../media/image921.png"/><Relationship Id="rId158" Type="http://schemas.openxmlformats.org/officeDocument/2006/relationships/customXml" Target="../ink/ink932.xml"/><Relationship Id="rId20" Type="http://schemas.openxmlformats.org/officeDocument/2006/relationships/customXml" Target="../ink/ink862.xml"/><Relationship Id="rId41" Type="http://schemas.openxmlformats.org/officeDocument/2006/relationships/image" Target="../media/image875.png"/><Relationship Id="rId62" Type="http://schemas.openxmlformats.org/officeDocument/2006/relationships/customXml" Target="../ink/ink883.xml"/><Relationship Id="rId83" Type="http://schemas.openxmlformats.org/officeDocument/2006/relationships/image" Target="../media/image896.png"/><Relationship Id="rId179" Type="http://schemas.openxmlformats.org/officeDocument/2006/relationships/customXml" Target="../ink/ink943.xml"/><Relationship Id="rId190" Type="http://schemas.openxmlformats.org/officeDocument/2006/relationships/image" Target="../media/image947.png"/><Relationship Id="rId204" Type="http://schemas.openxmlformats.org/officeDocument/2006/relationships/image" Target="../media/image954.png"/><Relationship Id="rId225" Type="http://schemas.openxmlformats.org/officeDocument/2006/relationships/customXml" Target="../ink/ink966.xml"/><Relationship Id="rId246" Type="http://schemas.openxmlformats.org/officeDocument/2006/relationships/image" Target="../media/image975.png"/><Relationship Id="rId267" Type="http://schemas.openxmlformats.org/officeDocument/2006/relationships/customXml" Target="../ink/ink987.xml"/><Relationship Id="rId106" Type="http://schemas.openxmlformats.org/officeDocument/2006/relationships/customXml" Target="../ink/ink905.xml"/><Relationship Id="rId127" Type="http://schemas.openxmlformats.org/officeDocument/2006/relationships/customXml" Target="../ink/ink916.xml"/><Relationship Id="rId10" Type="http://schemas.openxmlformats.org/officeDocument/2006/relationships/customXml" Target="../ink/ink857.xml"/><Relationship Id="rId31" Type="http://schemas.openxmlformats.org/officeDocument/2006/relationships/image" Target="../media/image870.png"/><Relationship Id="rId52" Type="http://schemas.openxmlformats.org/officeDocument/2006/relationships/customXml" Target="../ink/ink878.xml"/><Relationship Id="rId73" Type="http://schemas.openxmlformats.org/officeDocument/2006/relationships/image" Target="../media/image891.png"/><Relationship Id="rId94" Type="http://schemas.openxmlformats.org/officeDocument/2006/relationships/customXml" Target="../ink/ink899.xml"/><Relationship Id="rId148" Type="http://schemas.openxmlformats.org/officeDocument/2006/relationships/customXml" Target="../ink/ink927.xml"/><Relationship Id="rId169" Type="http://schemas.openxmlformats.org/officeDocument/2006/relationships/customXml" Target="../ink/ink938.xml"/><Relationship Id="rId4" Type="http://schemas.openxmlformats.org/officeDocument/2006/relationships/customXml" Target="../ink/ink854.xml"/><Relationship Id="rId180" Type="http://schemas.openxmlformats.org/officeDocument/2006/relationships/image" Target="../media/image942.png"/><Relationship Id="rId215" Type="http://schemas.openxmlformats.org/officeDocument/2006/relationships/customXml" Target="../ink/ink961.xml"/><Relationship Id="rId236" Type="http://schemas.openxmlformats.org/officeDocument/2006/relationships/image" Target="../media/image970.png"/><Relationship Id="rId257" Type="http://schemas.openxmlformats.org/officeDocument/2006/relationships/customXml" Target="../ink/ink982.xml"/><Relationship Id="rId278" Type="http://schemas.openxmlformats.org/officeDocument/2006/relationships/image" Target="../media/image991.png"/><Relationship Id="rId42" Type="http://schemas.openxmlformats.org/officeDocument/2006/relationships/customXml" Target="../ink/ink873.xml"/><Relationship Id="rId84" Type="http://schemas.openxmlformats.org/officeDocument/2006/relationships/customXml" Target="../ink/ink894.xml"/><Relationship Id="rId138" Type="http://schemas.openxmlformats.org/officeDocument/2006/relationships/customXml" Target="../ink/ink922.xml"/><Relationship Id="rId191" Type="http://schemas.openxmlformats.org/officeDocument/2006/relationships/customXml" Target="../ink/ink949.xml"/><Relationship Id="rId205" Type="http://schemas.openxmlformats.org/officeDocument/2006/relationships/customXml" Target="../ink/ink956.xml"/><Relationship Id="rId247" Type="http://schemas.openxmlformats.org/officeDocument/2006/relationships/customXml" Target="../ink/ink977.xml"/><Relationship Id="rId107" Type="http://schemas.openxmlformats.org/officeDocument/2006/relationships/image" Target="../media/image907.png"/><Relationship Id="rId11" Type="http://schemas.openxmlformats.org/officeDocument/2006/relationships/image" Target="../media/image860.png"/><Relationship Id="rId53" Type="http://schemas.openxmlformats.org/officeDocument/2006/relationships/image" Target="../media/image881.png"/><Relationship Id="rId149" Type="http://schemas.openxmlformats.org/officeDocument/2006/relationships/image" Target="../media/image927.png"/><Relationship Id="rId95" Type="http://schemas.openxmlformats.org/officeDocument/2006/relationships/image" Target="../media/image902.png"/><Relationship Id="rId160" Type="http://schemas.openxmlformats.org/officeDocument/2006/relationships/customXml" Target="../ink/ink933.xml"/><Relationship Id="rId216" Type="http://schemas.openxmlformats.org/officeDocument/2006/relationships/image" Target="../media/image960.png"/><Relationship Id="rId258" Type="http://schemas.openxmlformats.org/officeDocument/2006/relationships/image" Target="../media/image98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996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08.xml"/><Relationship Id="rId21" Type="http://schemas.openxmlformats.org/officeDocument/2006/relationships/image" Target="../media/image1006.png"/><Relationship Id="rId42" Type="http://schemas.openxmlformats.org/officeDocument/2006/relationships/customXml" Target="../ink/ink1016.xml"/><Relationship Id="rId47" Type="http://schemas.openxmlformats.org/officeDocument/2006/relationships/image" Target="../media/image1020.png"/><Relationship Id="rId63" Type="http://schemas.openxmlformats.org/officeDocument/2006/relationships/image" Target="../media/image1028.png"/><Relationship Id="rId68" Type="http://schemas.openxmlformats.org/officeDocument/2006/relationships/customXml" Target="../ink/ink1029.xml"/><Relationship Id="rId7" Type="http://schemas.openxmlformats.org/officeDocument/2006/relationships/image" Target="../media/image999.png"/><Relationship Id="rId71" Type="http://schemas.openxmlformats.org/officeDocument/2006/relationships/image" Target="../media/image1032.png"/><Relationship Id="rId2" Type="http://schemas.openxmlformats.org/officeDocument/2006/relationships/customXml" Target="../ink/ink996.xml"/><Relationship Id="rId16" Type="http://schemas.openxmlformats.org/officeDocument/2006/relationships/customXml" Target="../ink/ink1003.xml"/><Relationship Id="rId29" Type="http://schemas.openxmlformats.org/officeDocument/2006/relationships/image" Target="../media/image1011.png"/><Relationship Id="rId11" Type="http://schemas.openxmlformats.org/officeDocument/2006/relationships/image" Target="../media/image1001.png"/><Relationship Id="rId24" Type="http://schemas.openxmlformats.org/officeDocument/2006/relationships/customXml" Target="../ink/ink1007.xml"/><Relationship Id="rId32" Type="http://schemas.openxmlformats.org/officeDocument/2006/relationships/customXml" Target="../ink/ink1011.xml"/><Relationship Id="rId37" Type="http://schemas.openxmlformats.org/officeDocument/2006/relationships/image" Target="../media/image1015.png"/><Relationship Id="rId40" Type="http://schemas.openxmlformats.org/officeDocument/2006/relationships/customXml" Target="../ink/ink1015.xml"/><Relationship Id="rId45" Type="http://schemas.openxmlformats.org/officeDocument/2006/relationships/image" Target="../media/image1019.png"/><Relationship Id="rId53" Type="http://schemas.openxmlformats.org/officeDocument/2006/relationships/image" Target="../media/image1023.png"/><Relationship Id="rId58" Type="http://schemas.openxmlformats.org/officeDocument/2006/relationships/customXml" Target="../ink/ink1024.xml"/><Relationship Id="rId66" Type="http://schemas.openxmlformats.org/officeDocument/2006/relationships/customXml" Target="../ink/ink1028.xml"/><Relationship Id="rId5" Type="http://schemas.openxmlformats.org/officeDocument/2006/relationships/image" Target="../media/image998.png"/><Relationship Id="rId61" Type="http://schemas.openxmlformats.org/officeDocument/2006/relationships/image" Target="../media/image1027.png"/><Relationship Id="rId19" Type="http://schemas.openxmlformats.org/officeDocument/2006/relationships/image" Target="../media/image1005.png"/><Relationship Id="rId14" Type="http://schemas.openxmlformats.org/officeDocument/2006/relationships/customXml" Target="../ink/ink1002.xml"/><Relationship Id="rId22" Type="http://schemas.openxmlformats.org/officeDocument/2006/relationships/customXml" Target="../ink/ink1006.xml"/><Relationship Id="rId27" Type="http://schemas.openxmlformats.org/officeDocument/2006/relationships/image" Target="../media/image1009.png"/><Relationship Id="rId30" Type="http://schemas.openxmlformats.org/officeDocument/2006/relationships/customXml" Target="../ink/ink1010.xml"/><Relationship Id="rId35" Type="http://schemas.openxmlformats.org/officeDocument/2006/relationships/image" Target="../media/image1014.png"/><Relationship Id="rId43" Type="http://schemas.openxmlformats.org/officeDocument/2006/relationships/image" Target="../media/image1018.png"/><Relationship Id="rId48" Type="http://schemas.openxmlformats.org/officeDocument/2006/relationships/customXml" Target="../ink/ink1019.xml"/><Relationship Id="rId56" Type="http://schemas.openxmlformats.org/officeDocument/2006/relationships/customXml" Target="../ink/ink1023.xml"/><Relationship Id="rId64" Type="http://schemas.openxmlformats.org/officeDocument/2006/relationships/customXml" Target="../ink/ink1027.xml"/><Relationship Id="rId69" Type="http://schemas.openxmlformats.org/officeDocument/2006/relationships/image" Target="../media/image1031.png"/><Relationship Id="rId8" Type="http://schemas.openxmlformats.org/officeDocument/2006/relationships/customXml" Target="../ink/ink999.xml"/><Relationship Id="rId51" Type="http://schemas.openxmlformats.org/officeDocument/2006/relationships/image" Target="../media/image1022.png"/><Relationship Id="rId3" Type="http://schemas.openxmlformats.org/officeDocument/2006/relationships/image" Target="../media/image997.png"/><Relationship Id="rId12" Type="http://schemas.openxmlformats.org/officeDocument/2006/relationships/customXml" Target="../ink/ink1001.xml"/><Relationship Id="rId17" Type="http://schemas.openxmlformats.org/officeDocument/2006/relationships/image" Target="../media/image1004.png"/><Relationship Id="rId25" Type="http://schemas.openxmlformats.org/officeDocument/2006/relationships/image" Target="../media/image1008.png"/><Relationship Id="rId33" Type="http://schemas.openxmlformats.org/officeDocument/2006/relationships/image" Target="../media/image1013.png"/><Relationship Id="rId38" Type="http://schemas.openxmlformats.org/officeDocument/2006/relationships/customXml" Target="../ink/ink1014.xml"/><Relationship Id="rId46" Type="http://schemas.openxmlformats.org/officeDocument/2006/relationships/customXml" Target="../ink/ink1018.xml"/><Relationship Id="rId59" Type="http://schemas.openxmlformats.org/officeDocument/2006/relationships/image" Target="../media/image1026.png"/><Relationship Id="rId67" Type="http://schemas.openxmlformats.org/officeDocument/2006/relationships/image" Target="../media/image1030.png"/><Relationship Id="rId20" Type="http://schemas.openxmlformats.org/officeDocument/2006/relationships/customXml" Target="../ink/ink1005.xml"/><Relationship Id="rId41" Type="http://schemas.openxmlformats.org/officeDocument/2006/relationships/image" Target="../media/image1017.png"/><Relationship Id="rId54" Type="http://schemas.openxmlformats.org/officeDocument/2006/relationships/customXml" Target="../ink/ink1022.xml"/><Relationship Id="rId62" Type="http://schemas.openxmlformats.org/officeDocument/2006/relationships/customXml" Target="../ink/ink1026.xml"/><Relationship Id="rId70" Type="http://schemas.openxmlformats.org/officeDocument/2006/relationships/customXml" Target="../ink/ink103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98.xml"/><Relationship Id="rId15" Type="http://schemas.openxmlformats.org/officeDocument/2006/relationships/image" Target="../media/image1003.png"/><Relationship Id="rId23" Type="http://schemas.openxmlformats.org/officeDocument/2006/relationships/image" Target="../media/image1007.png"/><Relationship Id="rId28" Type="http://schemas.openxmlformats.org/officeDocument/2006/relationships/customXml" Target="../ink/ink1009.xml"/><Relationship Id="rId36" Type="http://schemas.openxmlformats.org/officeDocument/2006/relationships/customXml" Target="../ink/ink1013.xml"/><Relationship Id="rId49" Type="http://schemas.openxmlformats.org/officeDocument/2006/relationships/image" Target="../media/image1021.png"/><Relationship Id="rId57" Type="http://schemas.openxmlformats.org/officeDocument/2006/relationships/image" Target="../media/image1025.png"/><Relationship Id="rId10" Type="http://schemas.openxmlformats.org/officeDocument/2006/relationships/customXml" Target="../ink/ink1000.xml"/><Relationship Id="rId31" Type="http://schemas.openxmlformats.org/officeDocument/2006/relationships/image" Target="../media/image1012.png"/><Relationship Id="rId44" Type="http://schemas.openxmlformats.org/officeDocument/2006/relationships/customXml" Target="../ink/ink1017.xml"/><Relationship Id="rId52" Type="http://schemas.openxmlformats.org/officeDocument/2006/relationships/customXml" Target="../ink/ink1021.xml"/><Relationship Id="rId60" Type="http://schemas.openxmlformats.org/officeDocument/2006/relationships/customXml" Target="../ink/ink1025.xml"/><Relationship Id="rId65" Type="http://schemas.openxmlformats.org/officeDocument/2006/relationships/image" Target="../media/image1029.png"/><Relationship Id="rId4" Type="http://schemas.openxmlformats.org/officeDocument/2006/relationships/customXml" Target="../ink/ink997.xml"/><Relationship Id="rId9" Type="http://schemas.openxmlformats.org/officeDocument/2006/relationships/image" Target="../media/image1000.png"/><Relationship Id="rId13" Type="http://schemas.openxmlformats.org/officeDocument/2006/relationships/image" Target="../media/image1002.png"/><Relationship Id="rId18" Type="http://schemas.openxmlformats.org/officeDocument/2006/relationships/customXml" Target="../ink/ink1004.xml"/><Relationship Id="rId39" Type="http://schemas.openxmlformats.org/officeDocument/2006/relationships/image" Target="../media/image1016.png"/><Relationship Id="rId34" Type="http://schemas.openxmlformats.org/officeDocument/2006/relationships/customXml" Target="../ink/ink1012.xml"/><Relationship Id="rId50" Type="http://schemas.openxmlformats.org/officeDocument/2006/relationships/customXml" Target="../ink/ink1020.xml"/><Relationship Id="rId55" Type="http://schemas.openxmlformats.org/officeDocument/2006/relationships/image" Target="../media/image10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7.png"/><Relationship Id="rId268" Type="http://schemas.openxmlformats.org/officeDocument/2006/relationships/customXml" Target="../ink/ink134.xml"/><Relationship Id="rId475" Type="http://schemas.openxmlformats.org/officeDocument/2006/relationships/image" Target="../media/image238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8.png"/><Relationship Id="rId377" Type="http://schemas.openxmlformats.org/officeDocument/2006/relationships/image" Target="../media/image189.png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customXml" Target="../ink/ink201.xml"/><Relationship Id="rId279" Type="http://schemas.openxmlformats.org/officeDocument/2006/relationships/image" Target="../media/image140.png"/><Relationship Id="rId444" Type="http://schemas.openxmlformats.org/officeDocument/2006/relationships/customXml" Target="../ink/ink222.xml"/><Relationship Id="rId486" Type="http://schemas.openxmlformats.org/officeDocument/2006/relationships/customXml" Target="../ink/ink243.xml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7.png"/><Relationship Id="rId248" Type="http://schemas.openxmlformats.org/officeDocument/2006/relationships/customXml" Target="../ink/ink124.xml"/><Relationship Id="rId455" Type="http://schemas.openxmlformats.org/officeDocument/2006/relationships/image" Target="../media/image228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8.png"/><Relationship Id="rId357" Type="http://schemas.openxmlformats.org/officeDocument/2006/relationships/image" Target="../media/image179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image" Target="../media/image200.png"/><Relationship Id="rId259" Type="http://schemas.openxmlformats.org/officeDocument/2006/relationships/image" Target="../media/image130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3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8.png"/><Relationship Id="rId477" Type="http://schemas.openxmlformats.org/officeDocument/2006/relationships/image" Target="../media/image239.png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1.png"/><Relationship Id="rId379" Type="http://schemas.openxmlformats.org/officeDocument/2006/relationships/image" Target="../media/image190.png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8.png"/><Relationship Id="rId457" Type="http://schemas.openxmlformats.org/officeDocument/2006/relationships/image" Target="../media/image229.png"/><Relationship Id="rId261" Type="http://schemas.openxmlformats.org/officeDocument/2006/relationships/image" Target="../media/image13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9.png"/><Relationship Id="rId359" Type="http://schemas.openxmlformats.org/officeDocument/2006/relationships/image" Target="../media/image180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1.png"/><Relationship Id="rId241" Type="http://schemas.openxmlformats.org/officeDocument/2006/relationships/image" Target="../media/image121.png"/><Relationship Id="rId437" Type="http://schemas.openxmlformats.org/officeDocument/2006/relationships/image" Target="../media/image219.png"/><Relationship Id="rId479" Type="http://schemas.openxmlformats.org/officeDocument/2006/relationships/image" Target="../media/image240.png"/><Relationship Id="rId36" Type="http://schemas.openxmlformats.org/officeDocument/2006/relationships/customXml" Target="../ink/ink18.xml"/><Relationship Id="rId283" Type="http://schemas.openxmlformats.org/officeDocument/2006/relationships/image" Target="../media/image142.png"/><Relationship Id="rId339" Type="http://schemas.openxmlformats.org/officeDocument/2006/relationships/image" Target="../media/image170.png"/><Relationship Id="rId78" Type="http://schemas.openxmlformats.org/officeDocument/2006/relationships/customXml" Target="../ink/ink39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5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4.png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1.png"/><Relationship Id="rId196" Type="http://schemas.openxmlformats.org/officeDocument/2006/relationships/customXml" Target="../ink/ink98.xml"/><Relationship Id="rId417" Type="http://schemas.openxmlformats.org/officeDocument/2006/relationships/image" Target="../media/image209.png"/><Relationship Id="rId459" Type="http://schemas.openxmlformats.org/officeDocument/2006/relationships/image" Target="../media/image230.png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image" Target="../media/image160.png"/><Relationship Id="rId470" Type="http://schemas.openxmlformats.org/officeDocument/2006/relationships/customXml" Target="../ink/ink235.xml"/><Relationship Id="rId58" Type="http://schemas.openxmlformats.org/officeDocument/2006/relationships/customXml" Target="../ink/ink29.xml"/><Relationship Id="rId123" Type="http://schemas.openxmlformats.org/officeDocument/2006/relationships/image" Target="../media/image62.png"/><Relationship Id="rId330" Type="http://schemas.openxmlformats.org/officeDocument/2006/relationships/customXml" Target="../ink/ink165.xml"/><Relationship Id="rId165" Type="http://schemas.openxmlformats.org/officeDocument/2006/relationships/image" Target="../media/image83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41.png"/><Relationship Id="rId27" Type="http://schemas.openxmlformats.org/officeDocument/2006/relationships/image" Target="../media/image14.png"/><Relationship Id="rId69" Type="http://schemas.openxmlformats.org/officeDocument/2006/relationships/image" Target="../media/image35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1.png"/><Relationship Id="rId383" Type="http://schemas.openxmlformats.org/officeDocument/2006/relationships/image" Target="../media/image192.png"/><Relationship Id="rId439" Type="http://schemas.openxmlformats.org/officeDocument/2006/relationships/image" Target="../media/image220.png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customXml" Target="../ink/ink225.xml"/><Relationship Id="rId38" Type="http://schemas.openxmlformats.org/officeDocument/2006/relationships/customXml" Target="../ink/ink19.xml"/><Relationship Id="rId103" Type="http://schemas.openxmlformats.org/officeDocument/2006/relationships/image" Target="../media/image52.png"/><Relationship Id="rId310" Type="http://schemas.openxmlformats.org/officeDocument/2006/relationships/customXml" Target="../ink/ink15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1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1.png"/><Relationship Id="rId363" Type="http://schemas.openxmlformats.org/officeDocument/2006/relationships/image" Target="../media/image182.png"/><Relationship Id="rId419" Type="http://schemas.openxmlformats.org/officeDocument/2006/relationships/image" Target="../media/image210.png"/><Relationship Id="rId223" Type="http://schemas.openxmlformats.org/officeDocument/2006/relationships/image" Target="../media/image112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3.png"/><Relationship Id="rId472" Type="http://schemas.openxmlformats.org/officeDocument/2006/relationships/customXml" Target="../ink/ink236.xml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76" Type="http://schemas.openxmlformats.org/officeDocument/2006/relationships/customXml" Target="../ink/ink138.xml"/><Relationship Id="rId441" Type="http://schemas.openxmlformats.org/officeDocument/2006/relationships/image" Target="../media/image221.png"/><Relationship Id="rId483" Type="http://schemas.openxmlformats.org/officeDocument/2006/relationships/image" Target="../media/image242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1.png"/><Relationship Id="rId343" Type="http://schemas.openxmlformats.org/officeDocument/2006/relationships/image" Target="../media/image172.png"/><Relationship Id="rId82" Type="http://schemas.openxmlformats.org/officeDocument/2006/relationships/customXml" Target="../ink/ink41.xml"/><Relationship Id="rId203" Type="http://schemas.openxmlformats.org/officeDocument/2006/relationships/image" Target="../media/image102.png"/><Relationship Id="rId385" Type="http://schemas.openxmlformats.org/officeDocument/2006/relationships/image" Target="../media/image193.png"/><Relationship Id="rId245" Type="http://schemas.openxmlformats.org/officeDocument/2006/relationships/image" Target="../media/image123.png"/><Relationship Id="rId287" Type="http://schemas.openxmlformats.org/officeDocument/2006/relationships/image" Target="../media/image144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105" Type="http://schemas.openxmlformats.org/officeDocument/2006/relationships/image" Target="../media/image53.png"/><Relationship Id="rId147" Type="http://schemas.openxmlformats.org/officeDocument/2006/relationships/image" Target="../media/image74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6.png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96" Type="http://schemas.openxmlformats.org/officeDocument/2006/relationships/customXml" Target="../ink/ink198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1.png"/><Relationship Id="rId463" Type="http://schemas.openxmlformats.org/officeDocument/2006/relationships/image" Target="../media/image232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2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65" Type="http://schemas.openxmlformats.org/officeDocument/2006/relationships/image" Target="../media/image183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3.png"/><Relationship Id="rId246" Type="http://schemas.openxmlformats.org/officeDocument/2006/relationships/customXml" Target="../ink/ink123.xml"/><Relationship Id="rId267" Type="http://schemas.openxmlformats.org/officeDocument/2006/relationships/image" Target="../media/image134.png"/><Relationship Id="rId288" Type="http://schemas.openxmlformats.org/officeDocument/2006/relationships/customXml" Target="../ink/ink144.xml"/><Relationship Id="rId411" Type="http://schemas.openxmlformats.org/officeDocument/2006/relationships/image" Target="../media/image206.png"/><Relationship Id="rId432" Type="http://schemas.openxmlformats.org/officeDocument/2006/relationships/customXml" Target="../ink/ink216.xml"/><Relationship Id="rId453" Type="http://schemas.openxmlformats.org/officeDocument/2006/relationships/image" Target="../media/image227.png"/><Relationship Id="rId474" Type="http://schemas.openxmlformats.org/officeDocument/2006/relationships/customXml" Target="../ink/ink237.xml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5.png"/><Relationship Id="rId334" Type="http://schemas.openxmlformats.org/officeDocument/2006/relationships/customXml" Target="../ink/ink167.xml"/><Relationship Id="rId355" Type="http://schemas.openxmlformats.org/officeDocument/2006/relationships/image" Target="../media/image178.png"/><Relationship Id="rId376" Type="http://schemas.openxmlformats.org/officeDocument/2006/relationships/customXml" Target="../ink/ink188.xml"/><Relationship Id="rId397" Type="http://schemas.openxmlformats.org/officeDocument/2006/relationships/image" Target="../media/image199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8.png"/><Relationship Id="rId236" Type="http://schemas.openxmlformats.org/officeDocument/2006/relationships/customXml" Target="../ink/ink118.xml"/><Relationship Id="rId257" Type="http://schemas.openxmlformats.org/officeDocument/2006/relationships/image" Target="../media/image129.png"/><Relationship Id="rId278" Type="http://schemas.openxmlformats.org/officeDocument/2006/relationships/customXml" Target="../ink/ink139.xml"/><Relationship Id="rId401" Type="http://schemas.openxmlformats.org/officeDocument/2006/relationships/image" Target="../media/image201.png"/><Relationship Id="rId422" Type="http://schemas.openxmlformats.org/officeDocument/2006/relationships/customXml" Target="../ink/ink211.xml"/><Relationship Id="rId443" Type="http://schemas.openxmlformats.org/officeDocument/2006/relationships/image" Target="../media/image222.png"/><Relationship Id="rId464" Type="http://schemas.openxmlformats.org/officeDocument/2006/relationships/customXml" Target="../ink/ink232.xml"/><Relationship Id="rId303" Type="http://schemas.openxmlformats.org/officeDocument/2006/relationships/image" Target="../media/image152.png"/><Relationship Id="rId485" Type="http://schemas.openxmlformats.org/officeDocument/2006/relationships/image" Target="../media/image243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3.png"/><Relationship Id="rId387" Type="http://schemas.openxmlformats.org/officeDocument/2006/relationships/image" Target="../media/image194.png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customXml" Target="../ink/ink206.xml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customXml" Target="../ink/ink227.xml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2.png"/><Relationship Id="rId258" Type="http://schemas.openxmlformats.org/officeDocument/2006/relationships/customXml" Target="../ink/ink129.xml"/><Relationship Id="rId465" Type="http://schemas.openxmlformats.org/officeDocument/2006/relationships/image" Target="../media/image233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3.png"/><Relationship Id="rId367" Type="http://schemas.openxmlformats.org/officeDocument/2006/relationships/image" Target="../media/image184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8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2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3.png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6.png"/><Relationship Id="rId389" Type="http://schemas.openxmlformats.org/officeDocument/2006/relationships/image" Target="../media/image195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3.png"/><Relationship Id="rId467" Type="http://schemas.openxmlformats.org/officeDocument/2006/relationships/image" Target="../media/image234.png"/><Relationship Id="rId271" Type="http://schemas.openxmlformats.org/officeDocument/2006/relationships/image" Target="../media/image136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369" Type="http://schemas.openxmlformats.org/officeDocument/2006/relationships/image" Target="../media/image185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6.png"/><Relationship Id="rId405" Type="http://schemas.openxmlformats.org/officeDocument/2006/relationships/image" Target="../media/image203.png"/><Relationship Id="rId447" Type="http://schemas.openxmlformats.org/officeDocument/2006/relationships/image" Target="../media/image224.png"/><Relationship Id="rId251" Type="http://schemas.openxmlformats.org/officeDocument/2006/relationships/image" Target="../media/image126.png"/><Relationship Id="rId46" Type="http://schemas.openxmlformats.org/officeDocument/2006/relationships/customXml" Target="../ink/ink23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50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6.png"/><Relationship Id="rId427" Type="http://schemas.openxmlformats.org/officeDocument/2006/relationships/image" Target="../media/image214.png"/><Relationship Id="rId469" Type="http://schemas.openxmlformats.org/officeDocument/2006/relationships/image" Target="../media/image235.png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image" Target="../media/image165.png"/><Relationship Id="rId480" Type="http://schemas.openxmlformats.org/officeDocument/2006/relationships/customXml" Target="../ink/ink240.xml"/><Relationship Id="rId68" Type="http://schemas.openxmlformats.org/officeDocument/2006/relationships/customXml" Target="../ink/ink34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19.png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6.png"/><Relationship Id="rId393" Type="http://schemas.openxmlformats.org/officeDocument/2006/relationships/image" Target="../media/image197.png"/><Relationship Id="rId407" Type="http://schemas.openxmlformats.org/officeDocument/2006/relationships/image" Target="../media/image204.png"/><Relationship Id="rId449" Type="http://schemas.openxmlformats.org/officeDocument/2006/relationships/image" Target="../media/image225.png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460" Type="http://schemas.openxmlformats.org/officeDocument/2006/relationships/customXml" Target="../ink/ink230.xml"/><Relationship Id="rId48" Type="http://schemas.openxmlformats.org/officeDocument/2006/relationships/customXml" Target="../ink/ink24.xml"/><Relationship Id="rId113" Type="http://schemas.openxmlformats.org/officeDocument/2006/relationships/image" Target="../media/image57.png"/><Relationship Id="rId320" Type="http://schemas.openxmlformats.org/officeDocument/2006/relationships/customXml" Target="../ink/ink160.xml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6.png"/><Relationship Id="rId17" Type="http://schemas.openxmlformats.org/officeDocument/2006/relationships/image" Target="../media/image9.png"/><Relationship Id="rId59" Type="http://schemas.openxmlformats.org/officeDocument/2006/relationships/image" Target="../media/image30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6.png"/><Relationship Id="rId373" Type="http://schemas.openxmlformats.org/officeDocument/2006/relationships/image" Target="../media/image187.png"/><Relationship Id="rId429" Type="http://schemas.openxmlformats.org/officeDocument/2006/relationships/image" Target="../media/image215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7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8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20.png"/><Relationship Id="rId286" Type="http://schemas.openxmlformats.org/officeDocument/2006/relationships/customXml" Target="../ink/ink143.xml"/><Relationship Id="rId451" Type="http://schemas.openxmlformats.org/officeDocument/2006/relationships/image" Target="../media/image226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6.png"/><Relationship Id="rId353" Type="http://schemas.openxmlformats.org/officeDocument/2006/relationships/image" Target="../media/image177.png"/><Relationship Id="rId395" Type="http://schemas.openxmlformats.org/officeDocument/2006/relationships/image" Target="../media/image198.png"/><Relationship Id="rId409" Type="http://schemas.openxmlformats.org/officeDocument/2006/relationships/image" Target="../media/image205.png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420" Type="http://schemas.openxmlformats.org/officeDocument/2006/relationships/customXml" Target="../ink/ink210.xml"/><Relationship Id="rId255" Type="http://schemas.openxmlformats.org/officeDocument/2006/relationships/image" Target="../media/image128.png"/><Relationship Id="rId297" Type="http://schemas.openxmlformats.org/officeDocument/2006/relationships/image" Target="../media/image149.png"/><Relationship Id="rId462" Type="http://schemas.openxmlformats.org/officeDocument/2006/relationships/customXml" Target="../ink/ink231.xml"/><Relationship Id="rId115" Type="http://schemas.openxmlformats.org/officeDocument/2006/relationships/image" Target="../media/image58.png"/><Relationship Id="rId157" Type="http://schemas.openxmlformats.org/officeDocument/2006/relationships/image" Target="../media/image79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1.png"/><Relationship Id="rId199" Type="http://schemas.openxmlformats.org/officeDocument/2006/relationships/image" Target="../media/image100.png"/><Relationship Id="rId19" Type="http://schemas.openxmlformats.org/officeDocument/2006/relationships/image" Target="../media/image10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6.png"/><Relationship Id="rId473" Type="http://schemas.openxmlformats.org/officeDocument/2006/relationships/image" Target="../media/image237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7.png"/><Relationship Id="rId72" Type="http://schemas.openxmlformats.org/officeDocument/2006/relationships/customXml" Target="../ink/ink36.xml"/><Relationship Id="rId375" Type="http://schemas.openxmlformats.org/officeDocument/2006/relationships/image" Target="../media/image188.png"/><Relationship Id="rId3" Type="http://schemas.openxmlformats.org/officeDocument/2006/relationships/image" Target="../media/image2.png"/><Relationship Id="rId235" Type="http://schemas.openxmlformats.org/officeDocument/2006/relationships/image" Target="../media/image118.png"/><Relationship Id="rId277" Type="http://schemas.openxmlformats.org/officeDocument/2006/relationships/image" Target="../media/image139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8.xml"/><Relationship Id="rId21" Type="http://schemas.openxmlformats.org/officeDocument/2006/relationships/customXml" Target="../ink/ink250.xml"/><Relationship Id="rId42" Type="http://schemas.openxmlformats.org/officeDocument/2006/relationships/image" Target="../media/image265.png"/><Relationship Id="rId47" Type="http://schemas.openxmlformats.org/officeDocument/2006/relationships/customXml" Target="../ink/ink263.xml"/><Relationship Id="rId63" Type="http://schemas.openxmlformats.org/officeDocument/2006/relationships/customXml" Target="../ink/ink271.xml"/><Relationship Id="rId68" Type="http://schemas.openxmlformats.org/officeDocument/2006/relationships/image" Target="../media/image278.png"/><Relationship Id="rId84" Type="http://schemas.openxmlformats.org/officeDocument/2006/relationships/image" Target="../media/image286.png"/><Relationship Id="rId89" Type="http://schemas.openxmlformats.org/officeDocument/2006/relationships/customXml" Target="../ink/ink284.xml"/><Relationship Id="rId112" Type="http://schemas.openxmlformats.org/officeDocument/2006/relationships/image" Target="../media/image300.png"/><Relationship Id="rId16" Type="http://schemas.openxmlformats.org/officeDocument/2006/relationships/image" Target="../media/image252.png"/><Relationship Id="rId107" Type="http://schemas.openxmlformats.org/officeDocument/2006/relationships/customXml" Target="../ink/ink293.xml"/><Relationship Id="rId11" Type="http://schemas.openxmlformats.org/officeDocument/2006/relationships/customXml" Target="../ink/ink245.xml"/><Relationship Id="rId32" Type="http://schemas.openxmlformats.org/officeDocument/2006/relationships/image" Target="../media/image260.png"/><Relationship Id="rId37" Type="http://schemas.openxmlformats.org/officeDocument/2006/relationships/customXml" Target="../ink/ink258.xml"/><Relationship Id="rId53" Type="http://schemas.openxmlformats.org/officeDocument/2006/relationships/customXml" Target="../ink/ink266.xml"/><Relationship Id="rId58" Type="http://schemas.openxmlformats.org/officeDocument/2006/relationships/image" Target="../media/image273.png"/><Relationship Id="rId74" Type="http://schemas.openxmlformats.org/officeDocument/2006/relationships/image" Target="../media/image281.png"/><Relationship Id="rId79" Type="http://schemas.openxmlformats.org/officeDocument/2006/relationships/customXml" Target="../ink/ink279.xml"/><Relationship Id="rId102" Type="http://schemas.openxmlformats.org/officeDocument/2006/relationships/image" Target="../media/image295.png"/><Relationship Id="rId123" Type="http://schemas.openxmlformats.org/officeDocument/2006/relationships/customXml" Target="../ink/ink301.xml"/><Relationship Id="rId128" Type="http://schemas.openxmlformats.org/officeDocument/2006/relationships/image" Target="../media/image308.png"/><Relationship Id="rId5" Type="http://schemas.openxmlformats.org/officeDocument/2006/relationships/image" Target="../media/image246.png"/><Relationship Id="rId90" Type="http://schemas.openxmlformats.org/officeDocument/2006/relationships/image" Target="../media/image289.png"/><Relationship Id="rId95" Type="http://schemas.openxmlformats.org/officeDocument/2006/relationships/customXml" Target="../ink/ink287.xml"/><Relationship Id="rId22" Type="http://schemas.openxmlformats.org/officeDocument/2006/relationships/image" Target="../media/image255.png"/><Relationship Id="rId27" Type="http://schemas.openxmlformats.org/officeDocument/2006/relationships/customXml" Target="../ink/ink253.xml"/><Relationship Id="rId43" Type="http://schemas.openxmlformats.org/officeDocument/2006/relationships/customXml" Target="../ink/ink261.xml"/><Relationship Id="rId48" Type="http://schemas.openxmlformats.org/officeDocument/2006/relationships/image" Target="../media/image268.png"/><Relationship Id="rId64" Type="http://schemas.openxmlformats.org/officeDocument/2006/relationships/image" Target="../media/image276.png"/><Relationship Id="rId69" Type="http://schemas.openxmlformats.org/officeDocument/2006/relationships/customXml" Target="../ink/ink274.xml"/><Relationship Id="rId113" Type="http://schemas.openxmlformats.org/officeDocument/2006/relationships/customXml" Target="../ink/ink296.xml"/><Relationship Id="rId118" Type="http://schemas.openxmlformats.org/officeDocument/2006/relationships/image" Target="../media/image303.png"/><Relationship Id="rId80" Type="http://schemas.openxmlformats.org/officeDocument/2006/relationships/image" Target="../media/image284.png"/><Relationship Id="rId85" Type="http://schemas.openxmlformats.org/officeDocument/2006/relationships/customXml" Target="../ink/ink282.xml"/><Relationship Id="rId12" Type="http://schemas.openxmlformats.org/officeDocument/2006/relationships/image" Target="../media/image250.png"/><Relationship Id="rId17" Type="http://schemas.openxmlformats.org/officeDocument/2006/relationships/customXml" Target="../ink/ink248.xml"/><Relationship Id="rId33" Type="http://schemas.openxmlformats.org/officeDocument/2006/relationships/customXml" Target="../ink/ink256.xml"/><Relationship Id="rId38" Type="http://schemas.openxmlformats.org/officeDocument/2006/relationships/image" Target="../media/image263.png"/><Relationship Id="rId59" Type="http://schemas.openxmlformats.org/officeDocument/2006/relationships/customXml" Target="../ink/ink269.xml"/><Relationship Id="rId103" Type="http://schemas.openxmlformats.org/officeDocument/2006/relationships/customXml" Target="../ink/ink291.xml"/><Relationship Id="rId108" Type="http://schemas.openxmlformats.org/officeDocument/2006/relationships/image" Target="../media/image298.png"/><Relationship Id="rId124" Type="http://schemas.openxmlformats.org/officeDocument/2006/relationships/image" Target="../media/image306.png"/><Relationship Id="rId129" Type="http://schemas.openxmlformats.org/officeDocument/2006/relationships/customXml" Target="../ink/ink304.xml"/><Relationship Id="rId54" Type="http://schemas.openxmlformats.org/officeDocument/2006/relationships/image" Target="../media/image271.png"/><Relationship Id="rId70" Type="http://schemas.openxmlformats.org/officeDocument/2006/relationships/image" Target="../media/image279.png"/><Relationship Id="rId75" Type="http://schemas.openxmlformats.org/officeDocument/2006/relationships/customXml" Target="../ink/ink277.xml"/><Relationship Id="rId91" Type="http://schemas.openxmlformats.org/officeDocument/2006/relationships/customXml" Target="../ink/ink285.xml"/><Relationship Id="rId96" Type="http://schemas.openxmlformats.org/officeDocument/2006/relationships/image" Target="../media/image292.png"/><Relationship Id="rId1" Type="http://schemas.openxmlformats.org/officeDocument/2006/relationships/tags" Target="../tags/tag7.xml"/><Relationship Id="rId6" Type="http://schemas.openxmlformats.org/officeDocument/2006/relationships/image" Target="../media/image247.png"/><Relationship Id="rId23" Type="http://schemas.openxmlformats.org/officeDocument/2006/relationships/customXml" Target="../ink/ink251.xml"/><Relationship Id="rId28" Type="http://schemas.openxmlformats.org/officeDocument/2006/relationships/image" Target="../media/image258.png"/><Relationship Id="rId49" Type="http://schemas.openxmlformats.org/officeDocument/2006/relationships/customXml" Target="../ink/ink264.xml"/><Relationship Id="rId114" Type="http://schemas.openxmlformats.org/officeDocument/2006/relationships/image" Target="../media/image301.png"/><Relationship Id="rId119" Type="http://schemas.openxmlformats.org/officeDocument/2006/relationships/customXml" Target="../ink/ink299.xml"/><Relationship Id="rId44" Type="http://schemas.openxmlformats.org/officeDocument/2006/relationships/image" Target="../media/image266.png"/><Relationship Id="rId60" Type="http://schemas.openxmlformats.org/officeDocument/2006/relationships/image" Target="../media/image274.png"/><Relationship Id="rId65" Type="http://schemas.openxmlformats.org/officeDocument/2006/relationships/customXml" Target="../ink/ink272.xml"/><Relationship Id="rId81" Type="http://schemas.openxmlformats.org/officeDocument/2006/relationships/customXml" Target="../ink/ink280.xml"/><Relationship Id="rId86" Type="http://schemas.openxmlformats.org/officeDocument/2006/relationships/image" Target="../media/image287.png"/><Relationship Id="rId130" Type="http://schemas.openxmlformats.org/officeDocument/2006/relationships/image" Target="../media/image309.png"/><Relationship Id="rId13" Type="http://schemas.openxmlformats.org/officeDocument/2006/relationships/customXml" Target="../ink/ink246.xml"/><Relationship Id="rId18" Type="http://schemas.openxmlformats.org/officeDocument/2006/relationships/image" Target="../media/image253.png"/><Relationship Id="rId39" Type="http://schemas.openxmlformats.org/officeDocument/2006/relationships/customXml" Target="../ink/ink259.xml"/><Relationship Id="rId109" Type="http://schemas.openxmlformats.org/officeDocument/2006/relationships/customXml" Target="../ink/ink294.xml"/><Relationship Id="rId34" Type="http://schemas.openxmlformats.org/officeDocument/2006/relationships/image" Target="../media/image261.png"/><Relationship Id="rId50" Type="http://schemas.openxmlformats.org/officeDocument/2006/relationships/image" Target="../media/image269.png"/><Relationship Id="rId55" Type="http://schemas.openxmlformats.org/officeDocument/2006/relationships/customXml" Target="../ink/ink267.xml"/><Relationship Id="rId76" Type="http://schemas.openxmlformats.org/officeDocument/2006/relationships/image" Target="../media/image282.png"/><Relationship Id="rId97" Type="http://schemas.openxmlformats.org/officeDocument/2006/relationships/customXml" Target="../ink/ink288.xml"/><Relationship Id="rId104" Type="http://schemas.openxmlformats.org/officeDocument/2006/relationships/image" Target="../media/image296.png"/><Relationship Id="rId120" Type="http://schemas.openxmlformats.org/officeDocument/2006/relationships/image" Target="../media/image304.png"/><Relationship Id="rId125" Type="http://schemas.openxmlformats.org/officeDocument/2006/relationships/customXml" Target="../ink/ink302.xml"/><Relationship Id="rId7" Type="http://schemas.openxmlformats.org/officeDocument/2006/relationships/image" Target="../media/image248.png"/><Relationship Id="rId71" Type="http://schemas.openxmlformats.org/officeDocument/2006/relationships/customXml" Target="../ink/ink275.xml"/><Relationship Id="rId92" Type="http://schemas.openxmlformats.org/officeDocument/2006/relationships/image" Target="../media/image290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254.xml"/><Relationship Id="rId24" Type="http://schemas.openxmlformats.org/officeDocument/2006/relationships/image" Target="../media/image256.png"/><Relationship Id="rId40" Type="http://schemas.openxmlformats.org/officeDocument/2006/relationships/image" Target="../media/image264.png"/><Relationship Id="rId45" Type="http://schemas.openxmlformats.org/officeDocument/2006/relationships/customXml" Target="../ink/ink262.xml"/><Relationship Id="rId66" Type="http://schemas.openxmlformats.org/officeDocument/2006/relationships/image" Target="../media/image277.png"/><Relationship Id="rId87" Type="http://schemas.openxmlformats.org/officeDocument/2006/relationships/customXml" Target="../ink/ink283.xml"/><Relationship Id="rId110" Type="http://schemas.openxmlformats.org/officeDocument/2006/relationships/image" Target="../media/image299.png"/><Relationship Id="rId115" Type="http://schemas.openxmlformats.org/officeDocument/2006/relationships/customXml" Target="../ink/ink297.xml"/><Relationship Id="rId61" Type="http://schemas.openxmlformats.org/officeDocument/2006/relationships/customXml" Target="../ink/ink270.xml"/><Relationship Id="rId82" Type="http://schemas.openxmlformats.org/officeDocument/2006/relationships/image" Target="../media/image285.png"/><Relationship Id="rId19" Type="http://schemas.openxmlformats.org/officeDocument/2006/relationships/customXml" Target="../ink/ink249.xml"/><Relationship Id="rId14" Type="http://schemas.openxmlformats.org/officeDocument/2006/relationships/image" Target="../media/image251.png"/><Relationship Id="rId30" Type="http://schemas.openxmlformats.org/officeDocument/2006/relationships/image" Target="../media/image259.png"/><Relationship Id="rId35" Type="http://schemas.openxmlformats.org/officeDocument/2006/relationships/customXml" Target="../ink/ink257.xml"/><Relationship Id="rId56" Type="http://schemas.openxmlformats.org/officeDocument/2006/relationships/image" Target="../media/image272.png"/><Relationship Id="rId77" Type="http://schemas.openxmlformats.org/officeDocument/2006/relationships/customXml" Target="../ink/ink278.xml"/><Relationship Id="rId100" Type="http://schemas.openxmlformats.org/officeDocument/2006/relationships/image" Target="../media/image294.png"/><Relationship Id="rId105" Type="http://schemas.openxmlformats.org/officeDocument/2006/relationships/customXml" Target="../ink/ink292.xml"/><Relationship Id="rId126" Type="http://schemas.openxmlformats.org/officeDocument/2006/relationships/image" Target="../media/image307.png"/><Relationship Id="rId8" Type="http://schemas.openxmlformats.org/officeDocument/2006/relationships/hyperlink" Target="https://colab.research.google.com/drive/1V-1Q5Yvt-bQtLfQTKUb9ylQFkiSakTN0?usp=sharing" TargetMode="External"/><Relationship Id="rId51" Type="http://schemas.openxmlformats.org/officeDocument/2006/relationships/customXml" Target="../ink/ink265.xml"/><Relationship Id="rId72" Type="http://schemas.openxmlformats.org/officeDocument/2006/relationships/image" Target="../media/image280.png"/><Relationship Id="rId93" Type="http://schemas.openxmlformats.org/officeDocument/2006/relationships/customXml" Target="../ink/ink286.xml"/><Relationship Id="rId98" Type="http://schemas.openxmlformats.org/officeDocument/2006/relationships/image" Target="../media/image293.png"/><Relationship Id="rId121" Type="http://schemas.openxmlformats.org/officeDocument/2006/relationships/customXml" Target="../ink/ink300.xml"/><Relationship Id="rId3" Type="http://schemas.openxmlformats.org/officeDocument/2006/relationships/image" Target="../media/image244.png"/><Relationship Id="rId25" Type="http://schemas.openxmlformats.org/officeDocument/2006/relationships/customXml" Target="../ink/ink252.xml"/><Relationship Id="rId46" Type="http://schemas.openxmlformats.org/officeDocument/2006/relationships/image" Target="../media/image267.png"/><Relationship Id="rId67" Type="http://schemas.openxmlformats.org/officeDocument/2006/relationships/customXml" Target="../ink/ink273.xml"/><Relationship Id="rId116" Type="http://schemas.openxmlformats.org/officeDocument/2006/relationships/image" Target="../media/image302.png"/><Relationship Id="rId20" Type="http://schemas.openxmlformats.org/officeDocument/2006/relationships/image" Target="../media/image254.png"/><Relationship Id="rId41" Type="http://schemas.openxmlformats.org/officeDocument/2006/relationships/customXml" Target="../ink/ink260.xml"/><Relationship Id="rId62" Type="http://schemas.openxmlformats.org/officeDocument/2006/relationships/image" Target="../media/image275.png"/><Relationship Id="rId83" Type="http://schemas.openxmlformats.org/officeDocument/2006/relationships/customXml" Target="../ink/ink281.xml"/><Relationship Id="rId88" Type="http://schemas.openxmlformats.org/officeDocument/2006/relationships/image" Target="../media/image288.png"/><Relationship Id="rId111" Type="http://schemas.openxmlformats.org/officeDocument/2006/relationships/customXml" Target="../ink/ink295.xml"/><Relationship Id="rId15" Type="http://schemas.openxmlformats.org/officeDocument/2006/relationships/customXml" Target="../ink/ink247.xml"/><Relationship Id="rId36" Type="http://schemas.openxmlformats.org/officeDocument/2006/relationships/image" Target="../media/image262.png"/><Relationship Id="rId57" Type="http://schemas.openxmlformats.org/officeDocument/2006/relationships/customXml" Target="../ink/ink268.xml"/><Relationship Id="rId106" Type="http://schemas.openxmlformats.org/officeDocument/2006/relationships/image" Target="../media/image297.png"/><Relationship Id="rId127" Type="http://schemas.openxmlformats.org/officeDocument/2006/relationships/customXml" Target="../ink/ink303.xml"/><Relationship Id="rId10" Type="http://schemas.openxmlformats.org/officeDocument/2006/relationships/image" Target="../media/image249.png"/><Relationship Id="rId31" Type="http://schemas.openxmlformats.org/officeDocument/2006/relationships/customXml" Target="../ink/ink255.xml"/><Relationship Id="rId52" Type="http://schemas.openxmlformats.org/officeDocument/2006/relationships/image" Target="../media/image270.png"/><Relationship Id="rId73" Type="http://schemas.openxmlformats.org/officeDocument/2006/relationships/customXml" Target="../ink/ink276.xml"/><Relationship Id="rId78" Type="http://schemas.openxmlformats.org/officeDocument/2006/relationships/image" Target="../media/image283.png"/><Relationship Id="rId94" Type="http://schemas.openxmlformats.org/officeDocument/2006/relationships/image" Target="../media/image291.png"/><Relationship Id="rId99" Type="http://schemas.openxmlformats.org/officeDocument/2006/relationships/customXml" Target="../ink/ink289.xml"/><Relationship Id="rId101" Type="http://schemas.openxmlformats.org/officeDocument/2006/relationships/customXml" Target="../ink/ink290.xml"/><Relationship Id="rId122" Type="http://schemas.openxmlformats.org/officeDocument/2006/relationships/image" Target="../media/image305.png"/><Relationship Id="rId4" Type="http://schemas.openxmlformats.org/officeDocument/2006/relationships/image" Target="../media/image245.png"/><Relationship Id="rId9" Type="http://schemas.openxmlformats.org/officeDocument/2006/relationships/customXml" Target="../ink/ink244.xml"/><Relationship Id="rId26" Type="http://schemas.openxmlformats.org/officeDocument/2006/relationships/image" Target="../media/image25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2.xml"/><Relationship Id="rId21" Type="http://schemas.openxmlformats.org/officeDocument/2006/relationships/customXml" Target="../ink/ink314.xml"/><Relationship Id="rId42" Type="http://schemas.openxmlformats.org/officeDocument/2006/relationships/image" Target="../media/image330.png"/><Relationship Id="rId63" Type="http://schemas.openxmlformats.org/officeDocument/2006/relationships/customXml" Target="../ink/ink335.xml"/><Relationship Id="rId84" Type="http://schemas.openxmlformats.org/officeDocument/2006/relationships/image" Target="../media/image351.png"/><Relationship Id="rId138" Type="http://schemas.openxmlformats.org/officeDocument/2006/relationships/image" Target="../media/image378.png"/><Relationship Id="rId159" Type="http://schemas.openxmlformats.org/officeDocument/2006/relationships/customXml" Target="../ink/ink383.xml"/><Relationship Id="rId170" Type="http://schemas.openxmlformats.org/officeDocument/2006/relationships/image" Target="../media/image394.png"/><Relationship Id="rId191" Type="http://schemas.openxmlformats.org/officeDocument/2006/relationships/customXml" Target="../ink/ink399.xml"/><Relationship Id="rId205" Type="http://schemas.openxmlformats.org/officeDocument/2006/relationships/customXml" Target="../ink/ink406.xml"/><Relationship Id="rId226" Type="http://schemas.openxmlformats.org/officeDocument/2006/relationships/image" Target="../media/image422.png"/><Relationship Id="rId107" Type="http://schemas.openxmlformats.org/officeDocument/2006/relationships/customXml" Target="../ink/ink357.xml"/><Relationship Id="rId11" Type="http://schemas.openxmlformats.org/officeDocument/2006/relationships/customXml" Target="../ink/ink309.xml"/><Relationship Id="rId32" Type="http://schemas.openxmlformats.org/officeDocument/2006/relationships/image" Target="../media/image325.png"/><Relationship Id="rId53" Type="http://schemas.openxmlformats.org/officeDocument/2006/relationships/customXml" Target="../ink/ink330.xml"/><Relationship Id="rId74" Type="http://schemas.openxmlformats.org/officeDocument/2006/relationships/image" Target="../media/image346.png"/><Relationship Id="rId128" Type="http://schemas.openxmlformats.org/officeDocument/2006/relationships/image" Target="../media/image373.png"/><Relationship Id="rId149" Type="http://schemas.openxmlformats.org/officeDocument/2006/relationships/customXml" Target="../ink/ink378.xml"/><Relationship Id="rId5" Type="http://schemas.openxmlformats.org/officeDocument/2006/relationships/customXml" Target="../ink/ink306.xml"/><Relationship Id="rId95" Type="http://schemas.openxmlformats.org/officeDocument/2006/relationships/customXml" Target="../ink/ink351.xml"/><Relationship Id="rId160" Type="http://schemas.openxmlformats.org/officeDocument/2006/relationships/image" Target="../media/image389.png"/><Relationship Id="rId181" Type="http://schemas.openxmlformats.org/officeDocument/2006/relationships/customXml" Target="../ink/ink394.xml"/><Relationship Id="rId216" Type="http://schemas.openxmlformats.org/officeDocument/2006/relationships/image" Target="../media/image417.png"/><Relationship Id="rId22" Type="http://schemas.openxmlformats.org/officeDocument/2006/relationships/image" Target="../media/image320.png"/><Relationship Id="rId43" Type="http://schemas.openxmlformats.org/officeDocument/2006/relationships/customXml" Target="../ink/ink325.xml"/><Relationship Id="rId64" Type="http://schemas.openxmlformats.org/officeDocument/2006/relationships/image" Target="../media/image341.png"/><Relationship Id="rId118" Type="http://schemas.openxmlformats.org/officeDocument/2006/relationships/image" Target="../media/image368.png"/><Relationship Id="rId139" Type="http://schemas.openxmlformats.org/officeDocument/2006/relationships/customXml" Target="../ink/ink373.xml"/><Relationship Id="rId85" Type="http://schemas.openxmlformats.org/officeDocument/2006/relationships/customXml" Target="../ink/ink346.xml"/><Relationship Id="rId150" Type="http://schemas.openxmlformats.org/officeDocument/2006/relationships/image" Target="../media/image384.png"/><Relationship Id="rId171" Type="http://schemas.openxmlformats.org/officeDocument/2006/relationships/customXml" Target="../ink/ink389.xml"/><Relationship Id="rId192" Type="http://schemas.openxmlformats.org/officeDocument/2006/relationships/image" Target="../media/image405.png"/><Relationship Id="rId206" Type="http://schemas.openxmlformats.org/officeDocument/2006/relationships/image" Target="../media/image412.png"/><Relationship Id="rId227" Type="http://schemas.openxmlformats.org/officeDocument/2006/relationships/customXml" Target="../ink/ink417.xml"/><Relationship Id="rId12" Type="http://schemas.openxmlformats.org/officeDocument/2006/relationships/image" Target="../media/image315.png"/><Relationship Id="rId33" Type="http://schemas.openxmlformats.org/officeDocument/2006/relationships/customXml" Target="../ink/ink320.xml"/><Relationship Id="rId108" Type="http://schemas.openxmlformats.org/officeDocument/2006/relationships/image" Target="../media/image363.png"/><Relationship Id="rId129" Type="http://schemas.openxmlformats.org/officeDocument/2006/relationships/customXml" Target="../ink/ink368.xml"/><Relationship Id="rId54" Type="http://schemas.openxmlformats.org/officeDocument/2006/relationships/image" Target="../media/image336.png"/><Relationship Id="rId75" Type="http://schemas.openxmlformats.org/officeDocument/2006/relationships/customXml" Target="../ink/ink341.xml"/><Relationship Id="rId96" Type="http://schemas.openxmlformats.org/officeDocument/2006/relationships/image" Target="../media/image357.png"/><Relationship Id="rId140" Type="http://schemas.openxmlformats.org/officeDocument/2006/relationships/image" Target="../media/image379.png"/><Relationship Id="rId161" Type="http://schemas.openxmlformats.org/officeDocument/2006/relationships/customXml" Target="../ink/ink384.xml"/><Relationship Id="rId182" Type="http://schemas.openxmlformats.org/officeDocument/2006/relationships/image" Target="../media/image400.png"/><Relationship Id="rId217" Type="http://schemas.openxmlformats.org/officeDocument/2006/relationships/customXml" Target="../ink/ink412.xml"/><Relationship Id="rId6" Type="http://schemas.openxmlformats.org/officeDocument/2006/relationships/image" Target="../media/image312.png"/><Relationship Id="rId23" Type="http://schemas.openxmlformats.org/officeDocument/2006/relationships/customXml" Target="../ink/ink315.xml"/><Relationship Id="rId119" Type="http://schemas.openxmlformats.org/officeDocument/2006/relationships/customXml" Target="../ink/ink363.xml"/><Relationship Id="rId44" Type="http://schemas.openxmlformats.org/officeDocument/2006/relationships/image" Target="../media/image331.png"/><Relationship Id="rId65" Type="http://schemas.openxmlformats.org/officeDocument/2006/relationships/customXml" Target="../ink/ink336.xml"/><Relationship Id="rId86" Type="http://schemas.openxmlformats.org/officeDocument/2006/relationships/image" Target="../media/image352.png"/><Relationship Id="rId130" Type="http://schemas.openxmlformats.org/officeDocument/2006/relationships/image" Target="../media/image374.png"/><Relationship Id="rId151" Type="http://schemas.openxmlformats.org/officeDocument/2006/relationships/customXml" Target="../ink/ink379.xml"/><Relationship Id="rId172" Type="http://schemas.openxmlformats.org/officeDocument/2006/relationships/image" Target="../media/image395.png"/><Relationship Id="rId193" Type="http://schemas.openxmlformats.org/officeDocument/2006/relationships/customXml" Target="../ink/ink400.xml"/><Relationship Id="rId207" Type="http://schemas.openxmlformats.org/officeDocument/2006/relationships/customXml" Target="../ink/ink407.xml"/><Relationship Id="rId228" Type="http://schemas.openxmlformats.org/officeDocument/2006/relationships/image" Target="../media/image423.png"/><Relationship Id="rId13" Type="http://schemas.openxmlformats.org/officeDocument/2006/relationships/customXml" Target="../ink/ink310.xml"/><Relationship Id="rId109" Type="http://schemas.openxmlformats.org/officeDocument/2006/relationships/customXml" Target="../ink/ink358.xml"/><Relationship Id="rId34" Type="http://schemas.openxmlformats.org/officeDocument/2006/relationships/image" Target="../media/image326.png"/><Relationship Id="rId55" Type="http://schemas.openxmlformats.org/officeDocument/2006/relationships/customXml" Target="../ink/ink331.xml"/><Relationship Id="rId76" Type="http://schemas.openxmlformats.org/officeDocument/2006/relationships/image" Target="../media/image347.png"/><Relationship Id="rId97" Type="http://schemas.openxmlformats.org/officeDocument/2006/relationships/customXml" Target="../ink/ink352.xml"/><Relationship Id="rId120" Type="http://schemas.openxmlformats.org/officeDocument/2006/relationships/image" Target="../media/image369.png"/><Relationship Id="rId141" Type="http://schemas.openxmlformats.org/officeDocument/2006/relationships/customXml" Target="../ink/ink374.xml"/><Relationship Id="rId7" Type="http://schemas.openxmlformats.org/officeDocument/2006/relationships/customXml" Target="../ink/ink307.xml"/><Relationship Id="rId162" Type="http://schemas.openxmlformats.org/officeDocument/2006/relationships/image" Target="../media/image390.png"/><Relationship Id="rId183" Type="http://schemas.openxmlformats.org/officeDocument/2006/relationships/customXml" Target="../ink/ink395.xml"/><Relationship Id="rId218" Type="http://schemas.openxmlformats.org/officeDocument/2006/relationships/image" Target="../media/image418.png"/><Relationship Id="rId24" Type="http://schemas.openxmlformats.org/officeDocument/2006/relationships/image" Target="../media/image321.png"/><Relationship Id="rId45" Type="http://schemas.openxmlformats.org/officeDocument/2006/relationships/customXml" Target="../ink/ink326.xml"/><Relationship Id="rId66" Type="http://schemas.openxmlformats.org/officeDocument/2006/relationships/image" Target="../media/image342.png"/><Relationship Id="rId87" Type="http://schemas.openxmlformats.org/officeDocument/2006/relationships/customXml" Target="../ink/ink347.xml"/><Relationship Id="rId110" Type="http://schemas.openxmlformats.org/officeDocument/2006/relationships/image" Target="../media/image364.png"/><Relationship Id="rId131" Type="http://schemas.openxmlformats.org/officeDocument/2006/relationships/customXml" Target="../ink/ink369.xml"/><Relationship Id="rId152" Type="http://schemas.openxmlformats.org/officeDocument/2006/relationships/image" Target="../media/image385.png"/><Relationship Id="rId173" Type="http://schemas.openxmlformats.org/officeDocument/2006/relationships/customXml" Target="../ink/ink390.xml"/><Relationship Id="rId194" Type="http://schemas.openxmlformats.org/officeDocument/2006/relationships/image" Target="../media/image406.png"/><Relationship Id="rId208" Type="http://schemas.openxmlformats.org/officeDocument/2006/relationships/image" Target="../media/image413.png"/><Relationship Id="rId14" Type="http://schemas.openxmlformats.org/officeDocument/2006/relationships/image" Target="../media/image316.png"/><Relationship Id="rId35" Type="http://schemas.openxmlformats.org/officeDocument/2006/relationships/customXml" Target="../ink/ink321.xml"/><Relationship Id="rId56" Type="http://schemas.openxmlformats.org/officeDocument/2006/relationships/image" Target="../media/image337.png"/><Relationship Id="rId77" Type="http://schemas.openxmlformats.org/officeDocument/2006/relationships/customXml" Target="../ink/ink342.xml"/><Relationship Id="rId100" Type="http://schemas.openxmlformats.org/officeDocument/2006/relationships/image" Target="../media/image359.png"/><Relationship Id="rId8" Type="http://schemas.openxmlformats.org/officeDocument/2006/relationships/image" Target="../media/image313.png"/><Relationship Id="rId98" Type="http://schemas.openxmlformats.org/officeDocument/2006/relationships/image" Target="../media/image358.png"/><Relationship Id="rId121" Type="http://schemas.openxmlformats.org/officeDocument/2006/relationships/customXml" Target="../ink/ink364.xml"/><Relationship Id="rId142" Type="http://schemas.openxmlformats.org/officeDocument/2006/relationships/image" Target="../media/image380.png"/><Relationship Id="rId163" Type="http://schemas.openxmlformats.org/officeDocument/2006/relationships/customXml" Target="../ink/ink385.xml"/><Relationship Id="rId184" Type="http://schemas.openxmlformats.org/officeDocument/2006/relationships/image" Target="../media/image401.png"/><Relationship Id="rId219" Type="http://schemas.openxmlformats.org/officeDocument/2006/relationships/customXml" Target="../ink/ink413.xml"/><Relationship Id="rId3" Type="http://schemas.openxmlformats.org/officeDocument/2006/relationships/customXml" Target="../ink/ink305.xml"/><Relationship Id="rId214" Type="http://schemas.openxmlformats.org/officeDocument/2006/relationships/image" Target="../media/image416.png"/><Relationship Id="rId25" Type="http://schemas.openxmlformats.org/officeDocument/2006/relationships/customXml" Target="../ink/ink316.xml"/><Relationship Id="rId46" Type="http://schemas.openxmlformats.org/officeDocument/2006/relationships/image" Target="../media/image332.png"/><Relationship Id="rId67" Type="http://schemas.openxmlformats.org/officeDocument/2006/relationships/customXml" Target="../ink/ink337.xml"/><Relationship Id="rId116" Type="http://schemas.openxmlformats.org/officeDocument/2006/relationships/image" Target="../media/image367.png"/><Relationship Id="rId137" Type="http://schemas.openxmlformats.org/officeDocument/2006/relationships/customXml" Target="../ink/ink372.xml"/><Relationship Id="rId158" Type="http://schemas.openxmlformats.org/officeDocument/2006/relationships/image" Target="../media/image388.png"/><Relationship Id="rId20" Type="http://schemas.openxmlformats.org/officeDocument/2006/relationships/image" Target="../media/image319.png"/><Relationship Id="rId41" Type="http://schemas.openxmlformats.org/officeDocument/2006/relationships/customXml" Target="../ink/ink324.xml"/><Relationship Id="rId62" Type="http://schemas.openxmlformats.org/officeDocument/2006/relationships/image" Target="../media/image340.png"/><Relationship Id="rId83" Type="http://schemas.openxmlformats.org/officeDocument/2006/relationships/customXml" Target="../ink/ink345.xml"/><Relationship Id="rId88" Type="http://schemas.openxmlformats.org/officeDocument/2006/relationships/image" Target="../media/image353.png"/><Relationship Id="rId111" Type="http://schemas.openxmlformats.org/officeDocument/2006/relationships/customXml" Target="../ink/ink359.xml"/><Relationship Id="rId132" Type="http://schemas.openxmlformats.org/officeDocument/2006/relationships/image" Target="../media/image375.png"/><Relationship Id="rId153" Type="http://schemas.openxmlformats.org/officeDocument/2006/relationships/customXml" Target="../ink/ink380.xml"/><Relationship Id="rId174" Type="http://schemas.openxmlformats.org/officeDocument/2006/relationships/image" Target="../media/image396.png"/><Relationship Id="rId179" Type="http://schemas.openxmlformats.org/officeDocument/2006/relationships/customXml" Target="../ink/ink393.xml"/><Relationship Id="rId195" Type="http://schemas.openxmlformats.org/officeDocument/2006/relationships/customXml" Target="../ink/ink401.xml"/><Relationship Id="rId209" Type="http://schemas.openxmlformats.org/officeDocument/2006/relationships/customXml" Target="../ink/ink408.xml"/><Relationship Id="rId190" Type="http://schemas.openxmlformats.org/officeDocument/2006/relationships/image" Target="../media/image404.png"/><Relationship Id="rId204" Type="http://schemas.openxmlformats.org/officeDocument/2006/relationships/image" Target="../media/image411.png"/><Relationship Id="rId220" Type="http://schemas.openxmlformats.org/officeDocument/2006/relationships/image" Target="../media/image419.png"/><Relationship Id="rId225" Type="http://schemas.openxmlformats.org/officeDocument/2006/relationships/customXml" Target="../ink/ink416.xml"/><Relationship Id="rId15" Type="http://schemas.openxmlformats.org/officeDocument/2006/relationships/customXml" Target="../ink/ink311.xml"/><Relationship Id="rId36" Type="http://schemas.openxmlformats.org/officeDocument/2006/relationships/image" Target="../media/image327.png"/><Relationship Id="rId57" Type="http://schemas.openxmlformats.org/officeDocument/2006/relationships/customXml" Target="../ink/ink332.xml"/><Relationship Id="rId106" Type="http://schemas.openxmlformats.org/officeDocument/2006/relationships/image" Target="../media/image362.png"/><Relationship Id="rId127" Type="http://schemas.openxmlformats.org/officeDocument/2006/relationships/customXml" Target="../ink/ink367.xml"/><Relationship Id="rId10" Type="http://schemas.openxmlformats.org/officeDocument/2006/relationships/image" Target="../media/image314.png"/><Relationship Id="rId31" Type="http://schemas.openxmlformats.org/officeDocument/2006/relationships/customXml" Target="../ink/ink319.xml"/><Relationship Id="rId52" Type="http://schemas.openxmlformats.org/officeDocument/2006/relationships/image" Target="../media/image335.png"/><Relationship Id="rId73" Type="http://schemas.openxmlformats.org/officeDocument/2006/relationships/customXml" Target="../ink/ink340.xml"/><Relationship Id="rId78" Type="http://schemas.openxmlformats.org/officeDocument/2006/relationships/image" Target="../media/image348.png"/><Relationship Id="rId94" Type="http://schemas.openxmlformats.org/officeDocument/2006/relationships/image" Target="../media/image356.png"/><Relationship Id="rId99" Type="http://schemas.openxmlformats.org/officeDocument/2006/relationships/customXml" Target="../ink/ink353.xml"/><Relationship Id="rId101" Type="http://schemas.openxmlformats.org/officeDocument/2006/relationships/customXml" Target="../ink/ink354.xml"/><Relationship Id="rId122" Type="http://schemas.openxmlformats.org/officeDocument/2006/relationships/image" Target="../media/image370.png"/><Relationship Id="rId143" Type="http://schemas.openxmlformats.org/officeDocument/2006/relationships/customXml" Target="../ink/ink375.xml"/><Relationship Id="rId148" Type="http://schemas.openxmlformats.org/officeDocument/2006/relationships/image" Target="../media/image383.png"/><Relationship Id="rId164" Type="http://schemas.openxmlformats.org/officeDocument/2006/relationships/image" Target="../media/image391.png"/><Relationship Id="rId169" Type="http://schemas.openxmlformats.org/officeDocument/2006/relationships/customXml" Target="../ink/ink388.xml"/><Relationship Id="rId185" Type="http://schemas.openxmlformats.org/officeDocument/2006/relationships/customXml" Target="../ink/ink396.xml"/><Relationship Id="rId4" Type="http://schemas.openxmlformats.org/officeDocument/2006/relationships/image" Target="../media/image311.png"/><Relationship Id="rId9" Type="http://schemas.openxmlformats.org/officeDocument/2006/relationships/customXml" Target="../ink/ink308.xml"/><Relationship Id="rId180" Type="http://schemas.openxmlformats.org/officeDocument/2006/relationships/image" Target="../media/image399.png"/><Relationship Id="rId210" Type="http://schemas.openxmlformats.org/officeDocument/2006/relationships/image" Target="../media/image414.png"/><Relationship Id="rId215" Type="http://schemas.openxmlformats.org/officeDocument/2006/relationships/customXml" Target="../ink/ink411.xml"/><Relationship Id="rId26" Type="http://schemas.openxmlformats.org/officeDocument/2006/relationships/image" Target="../media/image322.png"/><Relationship Id="rId47" Type="http://schemas.openxmlformats.org/officeDocument/2006/relationships/customXml" Target="../ink/ink327.xml"/><Relationship Id="rId68" Type="http://schemas.openxmlformats.org/officeDocument/2006/relationships/image" Target="../media/image343.png"/><Relationship Id="rId89" Type="http://schemas.openxmlformats.org/officeDocument/2006/relationships/customXml" Target="../ink/ink348.xml"/><Relationship Id="rId112" Type="http://schemas.openxmlformats.org/officeDocument/2006/relationships/image" Target="../media/image365.png"/><Relationship Id="rId133" Type="http://schemas.openxmlformats.org/officeDocument/2006/relationships/customXml" Target="../ink/ink370.xml"/><Relationship Id="rId154" Type="http://schemas.openxmlformats.org/officeDocument/2006/relationships/image" Target="../media/image386.png"/><Relationship Id="rId175" Type="http://schemas.openxmlformats.org/officeDocument/2006/relationships/customXml" Target="../ink/ink391.xml"/><Relationship Id="rId196" Type="http://schemas.openxmlformats.org/officeDocument/2006/relationships/image" Target="../media/image407.png"/><Relationship Id="rId200" Type="http://schemas.openxmlformats.org/officeDocument/2006/relationships/image" Target="../media/image409.png"/><Relationship Id="rId16" Type="http://schemas.openxmlformats.org/officeDocument/2006/relationships/image" Target="../media/image317.png"/><Relationship Id="rId221" Type="http://schemas.openxmlformats.org/officeDocument/2006/relationships/customXml" Target="../ink/ink414.xml"/><Relationship Id="rId37" Type="http://schemas.openxmlformats.org/officeDocument/2006/relationships/customXml" Target="../ink/ink322.xml"/><Relationship Id="rId58" Type="http://schemas.openxmlformats.org/officeDocument/2006/relationships/image" Target="../media/image338.png"/><Relationship Id="rId79" Type="http://schemas.openxmlformats.org/officeDocument/2006/relationships/customXml" Target="../ink/ink343.xml"/><Relationship Id="rId102" Type="http://schemas.openxmlformats.org/officeDocument/2006/relationships/image" Target="../media/image360.png"/><Relationship Id="rId123" Type="http://schemas.openxmlformats.org/officeDocument/2006/relationships/customXml" Target="../ink/ink365.xml"/><Relationship Id="rId144" Type="http://schemas.openxmlformats.org/officeDocument/2006/relationships/image" Target="../media/image381.png"/><Relationship Id="rId90" Type="http://schemas.openxmlformats.org/officeDocument/2006/relationships/image" Target="../media/image354.png"/><Relationship Id="rId165" Type="http://schemas.openxmlformats.org/officeDocument/2006/relationships/customXml" Target="../ink/ink386.xml"/><Relationship Id="rId186" Type="http://schemas.openxmlformats.org/officeDocument/2006/relationships/image" Target="../media/image402.png"/><Relationship Id="rId211" Type="http://schemas.openxmlformats.org/officeDocument/2006/relationships/customXml" Target="../ink/ink409.xml"/><Relationship Id="rId27" Type="http://schemas.openxmlformats.org/officeDocument/2006/relationships/customXml" Target="../ink/ink317.xml"/><Relationship Id="rId48" Type="http://schemas.openxmlformats.org/officeDocument/2006/relationships/image" Target="../media/image333.png"/><Relationship Id="rId69" Type="http://schemas.openxmlformats.org/officeDocument/2006/relationships/customXml" Target="../ink/ink338.xml"/><Relationship Id="rId113" Type="http://schemas.openxmlformats.org/officeDocument/2006/relationships/customXml" Target="../ink/ink360.xml"/><Relationship Id="rId134" Type="http://schemas.openxmlformats.org/officeDocument/2006/relationships/image" Target="../media/image376.png"/><Relationship Id="rId80" Type="http://schemas.openxmlformats.org/officeDocument/2006/relationships/image" Target="../media/image349.png"/><Relationship Id="rId155" Type="http://schemas.openxmlformats.org/officeDocument/2006/relationships/customXml" Target="../ink/ink381.xml"/><Relationship Id="rId176" Type="http://schemas.openxmlformats.org/officeDocument/2006/relationships/image" Target="../media/image397.png"/><Relationship Id="rId197" Type="http://schemas.openxmlformats.org/officeDocument/2006/relationships/customXml" Target="../ink/ink402.xml"/><Relationship Id="rId201" Type="http://schemas.openxmlformats.org/officeDocument/2006/relationships/customXml" Target="../ink/ink404.xml"/><Relationship Id="rId222" Type="http://schemas.openxmlformats.org/officeDocument/2006/relationships/image" Target="../media/image420.png"/><Relationship Id="rId17" Type="http://schemas.openxmlformats.org/officeDocument/2006/relationships/customXml" Target="../ink/ink312.xml"/><Relationship Id="rId38" Type="http://schemas.openxmlformats.org/officeDocument/2006/relationships/image" Target="../media/image328.png"/><Relationship Id="rId59" Type="http://schemas.openxmlformats.org/officeDocument/2006/relationships/customXml" Target="../ink/ink333.xml"/><Relationship Id="rId103" Type="http://schemas.openxmlformats.org/officeDocument/2006/relationships/customXml" Target="../ink/ink355.xml"/><Relationship Id="rId124" Type="http://schemas.openxmlformats.org/officeDocument/2006/relationships/image" Target="../media/image371.png"/><Relationship Id="rId70" Type="http://schemas.openxmlformats.org/officeDocument/2006/relationships/image" Target="../media/image344.png"/><Relationship Id="rId91" Type="http://schemas.openxmlformats.org/officeDocument/2006/relationships/customXml" Target="../ink/ink349.xml"/><Relationship Id="rId145" Type="http://schemas.openxmlformats.org/officeDocument/2006/relationships/customXml" Target="../ink/ink376.xml"/><Relationship Id="rId166" Type="http://schemas.openxmlformats.org/officeDocument/2006/relationships/image" Target="../media/image392.png"/><Relationship Id="rId187" Type="http://schemas.openxmlformats.org/officeDocument/2006/relationships/customXml" Target="../ink/ink39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15.png"/><Relationship Id="rId28" Type="http://schemas.openxmlformats.org/officeDocument/2006/relationships/image" Target="../media/image323.png"/><Relationship Id="rId49" Type="http://schemas.openxmlformats.org/officeDocument/2006/relationships/customXml" Target="../ink/ink328.xml"/><Relationship Id="rId114" Type="http://schemas.openxmlformats.org/officeDocument/2006/relationships/image" Target="../media/image366.png"/><Relationship Id="rId60" Type="http://schemas.openxmlformats.org/officeDocument/2006/relationships/image" Target="../media/image339.png"/><Relationship Id="rId81" Type="http://schemas.openxmlformats.org/officeDocument/2006/relationships/customXml" Target="../ink/ink344.xml"/><Relationship Id="rId135" Type="http://schemas.openxmlformats.org/officeDocument/2006/relationships/customXml" Target="../ink/ink371.xml"/><Relationship Id="rId156" Type="http://schemas.openxmlformats.org/officeDocument/2006/relationships/image" Target="../media/image387.png"/><Relationship Id="rId177" Type="http://schemas.openxmlformats.org/officeDocument/2006/relationships/customXml" Target="../ink/ink392.xml"/><Relationship Id="rId198" Type="http://schemas.openxmlformats.org/officeDocument/2006/relationships/image" Target="../media/image408.png"/><Relationship Id="rId202" Type="http://schemas.openxmlformats.org/officeDocument/2006/relationships/image" Target="../media/image410.png"/><Relationship Id="rId223" Type="http://schemas.openxmlformats.org/officeDocument/2006/relationships/customXml" Target="../ink/ink415.xml"/><Relationship Id="rId18" Type="http://schemas.openxmlformats.org/officeDocument/2006/relationships/image" Target="../media/image318.png"/><Relationship Id="rId39" Type="http://schemas.openxmlformats.org/officeDocument/2006/relationships/customXml" Target="../ink/ink323.xml"/><Relationship Id="rId50" Type="http://schemas.openxmlformats.org/officeDocument/2006/relationships/image" Target="../media/image334.png"/><Relationship Id="rId104" Type="http://schemas.openxmlformats.org/officeDocument/2006/relationships/image" Target="../media/image361.png"/><Relationship Id="rId125" Type="http://schemas.openxmlformats.org/officeDocument/2006/relationships/customXml" Target="../ink/ink366.xml"/><Relationship Id="rId146" Type="http://schemas.openxmlformats.org/officeDocument/2006/relationships/image" Target="../media/image382.png"/><Relationship Id="rId167" Type="http://schemas.openxmlformats.org/officeDocument/2006/relationships/customXml" Target="../ink/ink387.xml"/><Relationship Id="rId188" Type="http://schemas.openxmlformats.org/officeDocument/2006/relationships/image" Target="../media/image403.png"/><Relationship Id="rId71" Type="http://schemas.openxmlformats.org/officeDocument/2006/relationships/customXml" Target="../ink/ink339.xml"/><Relationship Id="rId92" Type="http://schemas.openxmlformats.org/officeDocument/2006/relationships/image" Target="../media/image355.png"/><Relationship Id="rId213" Type="http://schemas.openxmlformats.org/officeDocument/2006/relationships/customXml" Target="../ink/ink410.xml"/><Relationship Id="rId2" Type="http://schemas.openxmlformats.org/officeDocument/2006/relationships/image" Target="../media/image310.png"/><Relationship Id="rId29" Type="http://schemas.openxmlformats.org/officeDocument/2006/relationships/customXml" Target="../ink/ink318.xml"/><Relationship Id="rId40" Type="http://schemas.openxmlformats.org/officeDocument/2006/relationships/image" Target="../media/image329.png"/><Relationship Id="rId115" Type="http://schemas.openxmlformats.org/officeDocument/2006/relationships/customXml" Target="../ink/ink361.xml"/><Relationship Id="rId136" Type="http://schemas.openxmlformats.org/officeDocument/2006/relationships/image" Target="../media/image377.png"/><Relationship Id="rId157" Type="http://schemas.openxmlformats.org/officeDocument/2006/relationships/customXml" Target="../ink/ink382.xml"/><Relationship Id="rId178" Type="http://schemas.openxmlformats.org/officeDocument/2006/relationships/image" Target="../media/image398.png"/><Relationship Id="rId61" Type="http://schemas.openxmlformats.org/officeDocument/2006/relationships/customXml" Target="../ink/ink334.xml"/><Relationship Id="rId82" Type="http://schemas.openxmlformats.org/officeDocument/2006/relationships/image" Target="../media/image350.png"/><Relationship Id="rId199" Type="http://schemas.openxmlformats.org/officeDocument/2006/relationships/customXml" Target="../ink/ink403.xml"/><Relationship Id="rId203" Type="http://schemas.openxmlformats.org/officeDocument/2006/relationships/customXml" Target="../ink/ink405.xml"/><Relationship Id="rId19" Type="http://schemas.openxmlformats.org/officeDocument/2006/relationships/customXml" Target="../ink/ink313.xml"/><Relationship Id="rId224" Type="http://schemas.openxmlformats.org/officeDocument/2006/relationships/image" Target="../media/image421.png"/><Relationship Id="rId30" Type="http://schemas.openxmlformats.org/officeDocument/2006/relationships/image" Target="../media/image324.png"/><Relationship Id="rId105" Type="http://schemas.openxmlformats.org/officeDocument/2006/relationships/customXml" Target="../ink/ink356.xml"/><Relationship Id="rId126" Type="http://schemas.openxmlformats.org/officeDocument/2006/relationships/image" Target="../media/image372.png"/><Relationship Id="rId147" Type="http://schemas.openxmlformats.org/officeDocument/2006/relationships/customXml" Target="../ink/ink377.xml"/><Relationship Id="rId168" Type="http://schemas.openxmlformats.org/officeDocument/2006/relationships/image" Target="../media/image393.png"/><Relationship Id="rId51" Type="http://schemas.openxmlformats.org/officeDocument/2006/relationships/customXml" Target="../ink/ink329.xml"/><Relationship Id="rId72" Type="http://schemas.openxmlformats.org/officeDocument/2006/relationships/image" Target="../media/image345.png"/><Relationship Id="rId93" Type="http://schemas.openxmlformats.org/officeDocument/2006/relationships/customXml" Target="../ink/ink350.xml"/><Relationship Id="rId189" Type="http://schemas.openxmlformats.org/officeDocument/2006/relationships/customXml" Target="../ink/ink39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0.png"/><Relationship Id="rId21" Type="http://schemas.openxmlformats.org/officeDocument/2006/relationships/image" Target="../media/image432.png"/><Relationship Id="rId42" Type="http://schemas.openxmlformats.org/officeDocument/2006/relationships/customXml" Target="../ink/ink437.xml"/><Relationship Id="rId63" Type="http://schemas.openxmlformats.org/officeDocument/2006/relationships/image" Target="../media/image453.png"/><Relationship Id="rId84" Type="http://schemas.openxmlformats.org/officeDocument/2006/relationships/customXml" Target="../ink/ink458.xml"/><Relationship Id="rId138" Type="http://schemas.openxmlformats.org/officeDocument/2006/relationships/customXml" Target="../ink/ink485.xml"/><Relationship Id="rId107" Type="http://schemas.openxmlformats.org/officeDocument/2006/relationships/image" Target="../media/image475.png"/><Relationship Id="rId11" Type="http://schemas.openxmlformats.org/officeDocument/2006/relationships/image" Target="../media/image427.png"/><Relationship Id="rId32" Type="http://schemas.openxmlformats.org/officeDocument/2006/relationships/customXml" Target="../ink/ink432.xml"/><Relationship Id="rId37" Type="http://schemas.openxmlformats.org/officeDocument/2006/relationships/image" Target="../media/image440.png"/><Relationship Id="rId53" Type="http://schemas.openxmlformats.org/officeDocument/2006/relationships/image" Target="../media/image448.png"/><Relationship Id="rId58" Type="http://schemas.openxmlformats.org/officeDocument/2006/relationships/customXml" Target="../ink/ink445.xml"/><Relationship Id="rId74" Type="http://schemas.openxmlformats.org/officeDocument/2006/relationships/customXml" Target="../ink/ink453.xml"/><Relationship Id="rId79" Type="http://schemas.openxmlformats.org/officeDocument/2006/relationships/image" Target="../media/image461.png"/><Relationship Id="rId102" Type="http://schemas.openxmlformats.org/officeDocument/2006/relationships/customXml" Target="../ink/ink467.xml"/><Relationship Id="rId123" Type="http://schemas.openxmlformats.org/officeDocument/2006/relationships/image" Target="../media/image483.png"/><Relationship Id="rId128" Type="http://schemas.openxmlformats.org/officeDocument/2006/relationships/customXml" Target="../ink/ink480.xml"/><Relationship Id="rId5" Type="http://schemas.openxmlformats.org/officeDocument/2006/relationships/image" Target="../media/image1320.png"/><Relationship Id="rId90" Type="http://schemas.openxmlformats.org/officeDocument/2006/relationships/customXml" Target="../ink/ink461.xml"/><Relationship Id="rId95" Type="http://schemas.openxmlformats.org/officeDocument/2006/relationships/image" Target="../media/image469.png"/><Relationship Id="rId22" Type="http://schemas.openxmlformats.org/officeDocument/2006/relationships/customXml" Target="../ink/ink427.xml"/><Relationship Id="rId27" Type="http://schemas.openxmlformats.org/officeDocument/2006/relationships/image" Target="../media/image435.png"/><Relationship Id="rId43" Type="http://schemas.openxmlformats.org/officeDocument/2006/relationships/image" Target="../media/image443.png"/><Relationship Id="rId48" Type="http://schemas.openxmlformats.org/officeDocument/2006/relationships/customXml" Target="../ink/ink440.xml"/><Relationship Id="rId64" Type="http://schemas.openxmlformats.org/officeDocument/2006/relationships/customXml" Target="../ink/ink448.xml"/><Relationship Id="rId69" Type="http://schemas.openxmlformats.org/officeDocument/2006/relationships/image" Target="../media/image456.png"/><Relationship Id="rId113" Type="http://schemas.openxmlformats.org/officeDocument/2006/relationships/image" Target="../media/image478.png"/><Relationship Id="rId118" Type="http://schemas.openxmlformats.org/officeDocument/2006/relationships/customXml" Target="../ink/ink475.xml"/><Relationship Id="rId134" Type="http://schemas.openxmlformats.org/officeDocument/2006/relationships/customXml" Target="../ink/ink483.xml"/><Relationship Id="rId139" Type="http://schemas.openxmlformats.org/officeDocument/2006/relationships/image" Target="../media/image491.png"/><Relationship Id="rId80" Type="http://schemas.openxmlformats.org/officeDocument/2006/relationships/customXml" Target="../ink/ink456.xml"/><Relationship Id="rId85" Type="http://schemas.openxmlformats.org/officeDocument/2006/relationships/image" Target="../media/image464.png"/><Relationship Id="rId12" Type="http://schemas.openxmlformats.org/officeDocument/2006/relationships/customXml" Target="../ink/ink422.xml"/><Relationship Id="rId17" Type="http://schemas.openxmlformats.org/officeDocument/2006/relationships/image" Target="../media/image430.png"/><Relationship Id="rId33" Type="http://schemas.openxmlformats.org/officeDocument/2006/relationships/image" Target="../media/image438.png"/><Relationship Id="rId38" Type="http://schemas.openxmlformats.org/officeDocument/2006/relationships/customXml" Target="../ink/ink435.xml"/><Relationship Id="rId59" Type="http://schemas.openxmlformats.org/officeDocument/2006/relationships/image" Target="../media/image451.png"/><Relationship Id="rId103" Type="http://schemas.openxmlformats.org/officeDocument/2006/relationships/image" Target="../media/image473.png"/><Relationship Id="rId108" Type="http://schemas.openxmlformats.org/officeDocument/2006/relationships/customXml" Target="../ink/ink470.xml"/><Relationship Id="rId124" Type="http://schemas.openxmlformats.org/officeDocument/2006/relationships/customXml" Target="../ink/ink478.xml"/><Relationship Id="rId129" Type="http://schemas.openxmlformats.org/officeDocument/2006/relationships/image" Target="../media/image486.png"/><Relationship Id="rId54" Type="http://schemas.openxmlformats.org/officeDocument/2006/relationships/customXml" Target="../ink/ink443.xml"/><Relationship Id="rId70" Type="http://schemas.openxmlformats.org/officeDocument/2006/relationships/customXml" Target="../ink/ink451.xml"/><Relationship Id="rId75" Type="http://schemas.openxmlformats.org/officeDocument/2006/relationships/image" Target="../media/image459.png"/><Relationship Id="rId91" Type="http://schemas.openxmlformats.org/officeDocument/2006/relationships/image" Target="../media/image467.png"/><Relationship Id="rId96" Type="http://schemas.openxmlformats.org/officeDocument/2006/relationships/customXml" Target="../ink/ink464.xml"/><Relationship Id="rId140" Type="http://schemas.openxmlformats.org/officeDocument/2006/relationships/customXml" Target="../ink/ink4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9.xml"/><Relationship Id="rId23" Type="http://schemas.openxmlformats.org/officeDocument/2006/relationships/image" Target="../media/image433.png"/><Relationship Id="rId28" Type="http://schemas.openxmlformats.org/officeDocument/2006/relationships/customXml" Target="../ink/ink430.xml"/><Relationship Id="rId49" Type="http://schemas.openxmlformats.org/officeDocument/2006/relationships/image" Target="../media/image446.png"/><Relationship Id="rId114" Type="http://schemas.openxmlformats.org/officeDocument/2006/relationships/customXml" Target="../ink/ink473.xml"/><Relationship Id="rId119" Type="http://schemas.openxmlformats.org/officeDocument/2006/relationships/image" Target="../media/image481.png"/><Relationship Id="rId44" Type="http://schemas.openxmlformats.org/officeDocument/2006/relationships/customXml" Target="../ink/ink438.xml"/><Relationship Id="rId60" Type="http://schemas.openxmlformats.org/officeDocument/2006/relationships/customXml" Target="../ink/ink446.xml"/><Relationship Id="rId65" Type="http://schemas.openxmlformats.org/officeDocument/2006/relationships/image" Target="../media/image454.png"/><Relationship Id="rId81" Type="http://schemas.openxmlformats.org/officeDocument/2006/relationships/image" Target="../media/image462.png"/><Relationship Id="rId86" Type="http://schemas.openxmlformats.org/officeDocument/2006/relationships/customXml" Target="../ink/ink459.xml"/><Relationship Id="rId130" Type="http://schemas.openxmlformats.org/officeDocument/2006/relationships/customXml" Target="../ink/ink481.xml"/><Relationship Id="rId135" Type="http://schemas.openxmlformats.org/officeDocument/2006/relationships/image" Target="../media/image489.png"/><Relationship Id="rId13" Type="http://schemas.openxmlformats.org/officeDocument/2006/relationships/image" Target="../media/image428.png"/><Relationship Id="rId18" Type="http://schemas.openxmlformats.org/officeDocument/2006/relationships/customXml" Target="../ink/ink425.xml"/><Relationship Id="rId39" Type="http://schemas.openxmlformats.org/officeDocument/2006/relationships/image" Target="../media/image441.png"/><Relationship Id="rId109" Type="http://schemas.openxmlformats.org/officeDocument/2006/relationships/image" Target="../media/image476.png"/><Relationship Id="rId34" Type="http://schemas.openxmlformats.org/officeDocument/2006/relationships/customXml" Target="../ink/ink433.xml"/><Relationship Id="rId50" Type="http://schemas.openxmlformats.org/officeDocument/2006/relationships/customXml" Target="../ink/ink441.xml"/><Relationship Id="rId55" Type="http://schemas.openxmlformats.org/officeDocument/2006/relationships/image" Target="../media/image449.png"/><Relationship Id="rId76" Type="http://schemas.openxmlformats.org/officeDocument/2006/relationships/customXml" Target="../ink/ink454.xml"/><Relationship Id="rId97" Type="http://schemas.openxmlformats.org/officeDocument/2006/relationships/image" Target="../media/image470.png"/><Relationship Id="rId104" Type="http://schemas.openxmlformats.org/officeDocument/2006/relationships/customXml" Target="../ink/ink468.xml"/><Relationship Id="rId120" Type="http://schemas.openxmlformats.org/officeDocument/2006/relationships/customXml" Target="../ink/ink476.xml"/><Relationship Id="rId125" Type="http://schemas.openxmlformats.org/officeDocument/2006/relationships/image" Target="../media/image484.png"/><Relationship Id="rId141" Type="http://schemas.openxmlformats.org/officeDocument/2006/relationships/image" Target="../media/image492.png"/><Relationship Id="rId7" Type="http://schemas.openxmlformats.org/officeDocument/2006/relationships/image" Target="../media/image425.png"/><Relationship Id="rId71" Type="http://schemas.openxmlformats.org/officeDocument/2006/relationships/image" Target="../media/image457.png"/><Relationship Id="rId92" Type="http://schemas.openxmlformats.org/officeDocument/2006/relationships/customXml" Target="../ink/ink462.xml"/><Relationship Id="rId2" Type="http://schemas.openxmlformats.org/officeDocument/2006/relationships/image" Target="../media/image424.png"/><Relationship Id="rId29" Type="http://schemas.openxmlformats.org/officeDocument/2006/relationships/image" Target="../media/image436.png"/><Relationship Id="rId24" Type="http://schemas.openxmlformats.org/officeDocument/2006/relationships/customXml" Target="../ink/ink428.xml"/><Relationship Id="rId40" Type="http://schemas.openxmlformats.org/officeDocument/2006/relationships/customXml" Target="../ink/ink436.xml"/><Relationship Id="rId45" Type="http://schemas.openxmlformats.org/officeDocument/2006/relationships/image" Target="../media/image444.png"/><Relationship Id="rId66" Type="http://schemas.openxmlformats.org/officeDocument/2006/relationships/customXml" Target="../ink/ink449.xml"/><Relationship Id="rId87" Type="http://schemas.openxmlformats.org/officeDocument/2006/relationships/image" Target="../media/image465.png"/><Relationship Id="rId110" Type="http://schemas.openxmlformats.org/officeDocument/2006/relationships/customXml" Target="../ink/ink471.xml"/><Relationship Id="rId115" Type="http://schemas.openxmlformats.org/officeDocument/2006/relationships/image" Target="../media/image479.png"/><Relationship Id="rId131" Type="http://schemas.openxmlformats.org/officeDocument/2006/relationships/image" Target="../media/image487.png"/><Relationship Id="rId136" Type="http://schemas.openxmlformats.org/officeDocument/2006/relationships/customXml" Target="../ink/ink484.xml"/><Relationship Id="rId61" Type="http://schemas.openxmlformats.org/officeDocument/2006/relationships/image" Target="../media/image452.png"/><Relationship Id="rId82" Type="http://schemas.openxmlformats.org/officeDocument/2006/relationships/customXml" Target="../ink/ink457.xml"/><Relationship Id="rId19" Type="http://schemas.openxmlformats.org/officeDocument/2006/relationships/image" Target="../media/image431.png"/><Relationship Id="rId14" Type="http://schemas.openxmlformats.org/officeDocument/2006/relationships/customXml" Target="../ink/ink423.xml"/><Relationship Id="rId30" Type="http://schemas.openxmlformats.org/officeDocument/2006/relationships/customXml" Target="../ink/ink431.xml"/><Relationship Id="rId35" Type="http://schemas.openxmlformats.org/officeDocument/2006/relationships/image" Target="../media/image439.png"/><Relationship Id="rId56" Type="http://schemas.openxmlformats.org/officeDocument/2006/relationships/customXml" Target="../ink/ink444.xml"/><Relationship Id="rId77" Type="http://schemas.openxmlformats.org/officeDocument/2006/relationships/image" Target="../media/image460.png"/><Relationship Id="rId100" Type="http://schemas.openxmlformats.org/officeDocument/2006/relationships/customXml" Target="../ink/ink466.xml"/><Relationship Id="rId105" Type="http://schemas.openxmlformats.org/officeDocument/2006/relationships/image" Target="../media/image474.png"/><Relationship Id="rId126" Type="http://schemas.openxmlformats.org/officeDocument/2006/relationships/customXml" Target="../ink/ink479.xml"/><Relationship Id="rId8" Type="http://schemas.openxmlformats.org/officeDocument/2006/relationships/customXml" Target="../ink/ink420.xml"/><Relationship Id="rId51" Type="http://schemas.openxmlformats.org/officeDocument/2006/relationships/image" Target="../media/image447.png"/><Relationship Id="rId72" Type="http://schemas.openxmlformats.org/officeDocument/2006/relationships/customXml" Target="../ink/ink452.xml"/><Relationship Id="rId93" Type="http://schemas.openxmlformats.org/officeDocument/2006/relationships/image" Target="../media/image468.png"/><Relationship Id="rId98" Type="http://schemas.openxmlformats.org/officeDocument/2006/relationships/customXml" Target="../ink/ink465.xml"/><Relationship Id="rId121" Type="http://schemas.openxmlformats.org/officeDocument/2006/relationships/image" Target="../media/image482.png"/><Relationship Id="rId142" Type="http://schemas.openxmlformats.org/officeDocument/2006/relationships/customXml" Target="../ink/ink487.xml"/><Relationship Id="rId3" Type="http://schemas.openxmlformats.org/officeDocument/2006/relationships/hyperlink" Target="https://www.tensorflow.org/" TargetMode="External"/><Relationship Id="rId25" Type="http://schemas.openxmlformats.org/officeDocument/2006/relationships/image" Target="../media/image434.png"/><Relationship Id="rId46" Type="http://schemas.openxmlformats.org/officeDocument/2006/relationships/customXml" Target="../ink/ink439.xml"/><Relationship Id="rId67" Type="http://schemas.openxmlformats.org/officeDocument/2006/relationships/image" Target="../media/image455.png"/><Relationship Id="rId116" Type="http://schemas.openxmlformats.org/officeDocument/2006/relationships/customXml" Target="../ink/ink474.xml"/><Relationship Id="rId137" Type="http://schemas.openxmlformats.org/officeDocument/2006/relationships/image" Target="../media/image490.png"/><Relationship Id="rId20" Type="http://schemas.openxmlformats.org/officeDocument/2006/relationships/customXml" Target="../ink/ink426.xml"/><Relationship Id="rId41" Type="http://schemas.openxmlformats.org/officeDocument/2006/relationships/image" Target="../media/image442.png"/><Relationship Id="rId62" Type="http://schemas.openxmlformats.org/officeDocument/2006/relationships/customXml" Target="../ink/ink447.xml"/><Relationship Id="rId83" Type="http://schemas.openxmlformats.org/officeDocument/2006/relationships/image" Target="../media/image463.png"/><Relationship Id="rId88" Type="http://schemas.openxmlformats.org/officeDocument/2006/relationships/customXml" Target="../ink/ink460.xml"/><Relationship Id="rId111" Type="http://schemas.openxmlformats.org/officeDocument/2006/relationships/image" Target="../media/image477.png"/><Relationship Id="rId132" Type="http://schemas.openxmlformats.org/officeDocument/2006/relationships/customXml" Target="../ink/ink482.xml"/><Relationship Id="rId15" Type="http://schemas.openxmlformats.org/officeDocument/2006/relationships/image" Target="../media/image429.png"/><Relationship Id="rId36" Type="http://schemas.openxmlformats.org/officeDocument/2006/relationships/customXml" Target="../ink/ink434.xml"/><Relationship Id="rId57" Type="http://schemas.openxmlformats.org/officeDocument/2006/relationships/image" Target="../media/image450.png"/><Relationship Id="rId106" Type="http://schemas.openxmlformats.org/officeDocument/2006/relationships/customXml" Target="../ink/ink469.xml"/><Relationship Id="rId127" Type="http://schemas.openxmlformats.org/officeDocument/2006/relationships/image" Target="../media/image485.png"/><Relationship Id="rId10" Type="http://schemas.openxmlformats.org/officeDocument/2006/relationships/customXml" Target="../ink/ink421.xml"/><Relationship Id="rId31" Type="http://schemas.openxmlformats.org/officeDocument/2006/relationships/image" Target="../media/image437.png"/><Relationship Id="rId52" Type="http://schemas.openxmlformats.org/officeDocument/2006/relationships/customXml" Target="../ink/ink442.xml"/><Relationship Id="rId73" Type="http://schemas.openxmlformats.org/officeDocument/2006/relationships/image" Target="../media/image458.png"/><Relationship Id="rId78" Type="http://schemas.openxmlformats.org/officeDocument/2006/relationships/customXml" Target="../ink/ink455.xml"/><Relationship Id="rId94" Type="http://schemas.openxmlformats.org/officeDocument/2006/relationships/customXml" Target="../ink/ink463.xml"/><Relationship Id="rId99" Type="http://schemas.openxmlformats.org/officeDocument/2006/relationships/image" Target="../media/image471.png"/><Relationship Id="rId101" Type="http://schemas.openxmlformats.org/officeDocument/2006/relationships/image" Target="../media/image472.png"/><Relationship Id="rId122" Type="http://schemas.openxmlformats.org/officeDocument/2006/relationships/customXml" Target="../ink/ink477.xml"/><Relationship Id="rId143" Type="http://schemas.openxmlformats.org/officeDocument/2006/relationships/image" Target="../media/image493.png"/><Relationship Id="rId4" Type="http://schemas.openxmlformats.org/officeDocument/2006/relationships/customXml" Target="../ink/ink418.xml"/><Relationship Id="rId9" Type="http://schemas.openxmlformats.org/officeDocument/2006/relationships/image" Target="../media/image426.png"/><Relationship Id="rId26" Type="http://schemas.openxmlformats.org/officeDocument/2006/relationships/customXml" Target="../ink/ink429.xml"/><Relationship Id="rId47" Type="http://schemas.openxmlformats.org/officeDocument/2006/relationships/image" Target="../media/image445.png"/><Relationship Id="rId68" Type="http://schemas.openxmlformats.org/officeDocument/2006/relationships/customXml" Target="../ink/ink450.xml"/><Relationship Id="rId89" Type="http://schemas.openxmlformats.org/officeDocument/2006/relationships/image" Target="../media/image466.png"/><Relationship Id="rId112" Type="http://schemas.openxmlformats.org/officeDocument/2006/relationships/customXml" Target="../ink/ink472.xml"/><Relationship Id="rId133" Type="http://schemas.openxmlformats.org/officeDocument/2006/relationships/image" Target="../media/image488.png"/><Relationship Id="rId16" Type="http://schemas.openxmlformats.org/officeDocument/2006/relationships/customXml" Target="../ink/ink424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45.xml"/><Relationship Id="rId21" Type="http://schemas.openxmlformats.org/officeDocument/2006/relationships/customXml" Target="../ink/ink497.xml"/><Relationship Id="rId42" Type="http://schemas.openxmlformats.org/officeDocument/2006/relationships/image" Target="../media/image512.png"/><Relationship Id="rId63" Type="http://schemas.openxmlformats.org/officeDocument/2006/relationships/customXml" Target="../ink/ink518.xml"/><Relationship Id="rId84" Type="http://schemas.openxmlformats.org/officeDocument/2006/relationships/image" Target="../media/image533.png"/><Relationship Id="rId138" Type="http://schemas.openxmlformats.org/officeDocument/2006/relationships/image" Target="../media/image560.png"/><Relationship Id="rId107" Type="http://schemas.openxmlformats.org/officeDocument/2006/relationships/customXml" Target="../ink/ink540.xml"/><Relationship Id="rId11" Type="http://schemas.openxmlformats.org/officeDocument/2006/relationships/customXml" Target="../ink/ink492.xml"/><Relationship Id="rId32" Type="http://schemas.openxmlformats.org/officeDocument/2006/relationships/image" Target="../media/image507.png"/><Relationship Id="rId53" Type="http://schemas.openxmlformats.org/officeDocument/2006/relationships/customXml" Target="../ink/ink513.xml"/><Relationship Id="rId74" Type="http://schemas.openxmlformats.org/officeDocument/2006/relationships/image" Target="../media/image528.png"/><Relationship Id="rId128" Type="http://schemas.openxmlformats.org/officeDocument/2006/relationships/image" Target="../media/image555.png"/><Relationship Id="rId149" Type="http://schemas.openxmlformats.org/officeDocument/2006/relationships/customXml" Target="../ink/ink561.xml"/><Relationship Id="rId5" Type="http://schemas.openxmlformats.org/officeDocument/2006/relationships/customXml" Target="../ink/ink489.xml"/><Relationship Id="rId95" Type="http://schemas.openxmlformats.org/officeDocument/2006/relationships/customXml" Target="../ink/ink534.xml"/><Relationship Id="rId22" Type="http://schemas.openxmlformats.org/officeDocument/2006/relationships/image" Target="../media/image502.png"/><Relationship Id="rId27" Type="http://schemas.openxmlformats.org/officeDocument/2006/relationships/customXml" Target="../ink/ink500.xml"/><Relationship Id="rId43" Type="http://schemas.openxmlformats.org/officeDocument/2006/relationships/customXml" Target="../ink/ink508.xml"/><Relationship Id="rId48" Type="http://schemas.openxmlformats.org/officeDocument/2006/relationships/image" Target="../media/image515.png"/><Relationship Id="rId64" Type="http://schemas.openxmlformats.org/officeDocument/2006/relationships/image" Target="../media/image523.png"/><Relationship Id="rId69" Type="http://schemas.openxmlformats.org/officeDocument/2006/relationships/customXml" Target="../ink/ink521.xml"/><Relationship Id="rId113" Type="http://schemas.openxmlformats.org/officeDocument/2006/relationships/customXml" Target="../ink/ink543.xml"/><Relationship Id="rId118" Type="http://schemas.openxmlformats.org/officeDocument/2006/relationships/image" Target="../media/image550.png"/><Relationship Id="rId134" Type="http://schemas.openxmlformats.org/officeDocument/2006/relationships/image" Target="../media/image558.png"/><Relationship Id="rId139" Type="http://schemas.openxmlformats.org/officeDocument/2006/relationships/customXml" Target="../ink/ink556.xml"/><Relationship Id="rId80" Type="http://schemas.openxmlformats.org/officeDocument/2006/relationships/image" Target="../media/image531.png"/><Relationship Id="rId85" Type="http://schemas.openxmlformats.org/officeDocument/2006/relationships/customXml" Target="../ink/ink529.xml"/><Relationship Id="rId150" Type="http://schemas.openxmlformats.org/officeDocument/2006/relationships/image" Target="../media/image566.png"/><Relationship Id="rId155" Type="http://schemas.openxmlformats.org/officeDocument/2006/relationships/customXml" Target="../ink/ink564.xml"/><Relationship Id="rId12" Type="http://schemas.openxmlformats.org/officeDocument/2006/relationships/image" Target="../media/image497.png"/><Relationship Id="rId17" Type="http://schemas.openxmlformats.org/officeDocument/2006/relationships/customXml" Target="../ink/ink495.xml"/><Relationship Id="rId33" Type="http://schemas.openxmlformats.org/officeDocument/2006/relationships/customXml" Target="../ink/ink503.xml"/><Relationship Id="rId38" Type="http://schemas.openxmlformats.org/officeDocument/2006/relationships/image" Target="../media/image510.png"/><Relationship Id="rId59" Type="http://schemas.openxmlformats.org/officeDocument/2006/relationships/customXml" Target="../ink/ink516.xml"/><Relationship Id="rId103" Type="http://schemas.openxmlformats.org/officeDocument/2006/relationships/customXml" Target="../ink/ink538.xml"/><Relationship Id="rId108" Type="http://schemas.openxmlformats.org/officeDocument/2006/relationships/image" Target="../media/image545.png"/><Relationship Id="rId124" Type="http://schemas.openxmlformats.org/officeDocument/2006/relationships/image" Target="../media/image553.png"/><Relationship Id="rId129" Type="http://schemas.openxmlformats.org/officeDocument/2006/relationships/customXml" Target="../ink/ink551.xml"/><Relationship Id="rId54" Type="http://schemas.openxmlformats.org/officeDocument/2006/relationships/image" Target="../media/image518.png"/><Relationship Id="rId70" Type="http://schemas.openxmlformats.org/officeDocument/2006/relationships/image" Target="../media/image526.png"/><Relationship Id="rId75" Type="http://schemas.openxmlformats.org/officeDocument/2006/relationships/customXml" Target="../ink/ink524.xml"/><Relationship Id="rId91" Type="http://schemas.openxmlformats.org/officeDocument/2006/relationships/customXml" Target="../ink/ink532.xml"/><Relationship Id="rId96" Type="http://schemas.openxmlformats.org/officeDocument/2006/relationships/image" Target="../media/image539.png"/><Relationship Id="rId140" Type="http://schemas.openxmlformats.org/officeDocument/2006/relationships/image" Target="../media/image561.png"/><Relationship Id="rId145" Type="http://schemas.openxmlformats.org/officeDocument/2006/relationships/customXml" Target="../ink/ink5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5.png"/><Relationship Id="rId23" Type="http://schemas.openxmlformats.org/officeDocument/2006/relationships/customXml" Target="../ink/ink498.xml"/><Relationship Id="rId28" Type="http://schemas.openxmlformats.org/officeDocument/2006/relationships/image" Target="../media/image505.png"/><Relationship Id="rId49" Type="http://schemas.openxmlformats.org/officeDocument/2006/relationships/customXml" Target="../ink/ink511.xml"/><Relationship Id="rId114" Type="http://schemas.openxmlformats.org/officeDocument/2006/relationships/image" Target="../media/image548.png"/><Relationship Id="rId119" Type="http://schemas.openxmlformats.org/officeDocument/2006/relationships/customXml" Target="../ink/ink546.xml"/><Relationship Id="rId44" Type="http://schemas.openxmlformats.org/officeDocument/2006/relationships/image" Target="../media/image513.png"/><Relationship Id="rId60" Type="http://schemas.openxmlformats.org/officeDocument/2006/relationships/image" Target="../media/image521.png"/><Relationship Id="rId65" Type="http://schemas.openxmlformats.org/officeDocument/2006/relationships/customXml" Target="../ink/ink519.xml"/><Relationship Id="rId81" Type="http://schemas.openxmlformats.org/officeDocument/2006/relationships/customXml" Target="../ink/ink527.xml"/><Relationship Id="rId86" Type="http://schemas.openxmlformats.org/officeDocument/2006/relationships/image" Target="../media/image534.png"/><Relationship Id="rId130" Type="http://schemas.openxmlformats.org/officeDocument/2006/relationships/image" Target="../media/image556.png"/><Relationship Id="rId135" Type="http://schemas.openxmlformats.org/officeDocument/2006/relationships/customXml" Target="../ink/ink554.xml"/><Relationship Id="rId151" Type="http://schemas.openxmlformats.org/officeDocument/2006/relationships/customXml" Target="../ink/ink562.xml"/><Relationship Id="rId156" Type="http://schemas.openxmlformats.org/officeDocument/2006/relationships/image" Target="../media/image569.png"/><Relationship Id="rId13" Type="http://schemas.openxmlformats.org/officeDocument/2006/relationships/customXml" Target="../ink/ink493.xml"/><Relationship Id="rId18" Type="http://schemas.openxmlformats.org/officeDocument/2006/relationships/image" Target="../media/image500.png"/><Relationship Id="rId39" Type="http://schemas.openxmlformats.org/officeDocument/2006/relationships/customXml" Target="../ink/ink506.xml"/><Relationship Id="rId109" Type="http://schemas.openxmlformats.org/officeDocument/2006/relationships/customXml" Target="../ink/ink541.xml"/><Relationship Id="rId34" Type="http://schemas.openxmlformats.org/officeDocument/2006/relationships/image" Target="../media/image508.png"/><Relationship Id="rId50" Type="http://schemas.openxmlformats.org/officeDocument/2006/relationships/image" Target="../media/image516.png"/><Relationship Id="rId55" Type="http://schemas.openxmlformats.org/officeDocument/2006/relationships/customXml" Target="../ink/ink514.xml"/><Relationship Id="rId76" Type="http://schemas.openxmlformats.org/officeDocument/2006/relationships/image" Target="../media/image529.png"/><Relationship Id="rId97" Type="http://schemas.openxmlformats.org/officeDocument/2006/relationships/customXml" Target="../ink/ink535.xml"/><Relationship Id="rId104" Type="http://schemas.openxmlformats.org/officeDocument/2006/relationships/image" Target="../media/image543.png"/><Relationship Id="rId120" Type="http://schemas.openxmlformats.org/officeDocument/2006/relationships/image" Target="../media/image551.png"/><Relationship Id="rId125" Type="http://schemas.openxmlformats.org/officeDocument/2006/relationships/customXml" Target="../ink/ink549.xml"/><Relationship Id="rId141" Type="http://schemas.openxmlformats.org/officeDocument/2006/relationships/customXml" Target="../ink/ink557.xml"/><Relationship Id="rId146" Type="http://schemas.openxmlformats.org/officeDocument/2006/relationships/image" Target="../media/image564.png"/><Relationship Id="rId7" Type="http://schemas.openxmlformats.org/officeDocument/2006/relationships/customXml" Target="../ink/ink490.xml"/><Relationship Id="rId71" Type="http://schemas.openxmlformats.org/officeDocument/2006/relationships/customXml" Target="../ink/ink522.xml"/><Relationship Id="rId92" Type="http://schemas.openxmlformats.org/officeDocument/2006/relationships/image" Target="../media/image537.png"/><Relationship Id="rId2" Type="http://schemas.openxmlformats.org/officeDocument/2006/relationships/hyperlink" Target="https://keras.io/guides/" TargetMode="External"/><Relationship Id="rId29" Type="http://schemas.openxmlformats.org/officeDocument/2006/relationships/customXml" Target="../ink/ink501.xml"/><Relationship Id="rId24" Type="http://schemas.openxmlformats.org/officeDocument/2006/relationships/image" Target="../media/image503.png"/><Relationship Id="rId40" Type="http://schemas.openxmlformats.org/officeDocument/2006/relationships/image" Target="../media/image511.png"/><Relationship Id="rId45" Type="http://schemas.openxmlformats.org/officeDocument/2006/relationships/customXml" Target="../ink/ink509.xml"/><Relationship Id="rId66" Type="http://schemas.openxmlformats.org/officeDocument/2006/relationships/image" Target="../media/image524.png"/><Relationship Id="rId87" Type="http://schemas.openxmlformats.org/officeDocument/2006/relationships/customXml" Target="../ink/ink530.xml"/><Relationship Id="rId110" Type="http://schemas.openxmlformats.org/officeDocument/2006/relationships/image" Target="../media/image546.png"/><Relationship Id="rId115" Type="http://schemas.openxmlformats.org/officeDocument/2006/relationships/customXml" Target="../ink/ink544.xml"/><Relationship Id="rId131" Type="http://schemas.openxmlformats.org/officeDocument/2006/relationships/customXml" Target="../ink/ink552.xml"/><Relationship Id="rId136" Type="http://schemas.openxmlformats.org/officeDocument/2006/relationships/image" Target="../media/image559.png"/><Relationship Id="rId61" Type="http://schemas.openxmlformats.org/officeDocument/2006/relationships/customXml" Target="../ink/ink517.xml"/><Relationship Id="rId82" Type="http://schemas.openxmlformats.org/officeDocument/2006/relationships/image" Target="../media/image532.png"/><Relationship Id="rId152" Type="http://schemas.openxmlformats.org/officeDocument/2006/relationships/image" Target="../media/image567.png"/><Relationship Id="rId19" Type="http://schemas.openxmlformats.org/officeDocument/2006/relationships/customXml" Target="../ink/ink496.xml"/><Relationship Id="rId14" Type="http://schemas.openxmlformats.org/officeDocument/2006/relationships/image" Target="../media/image498.png"/><Relationship Id="rId30" Type="http://schemas.openxmlformats.org/officeDocument/2006/relationships/image" Target="../media/image506.png"/><Relationship Id="rId35" Type="http://schemas.openxmlformats.org/officeDocument/2006/relationships/customXml" Target="../ink/ink504.xml"/><Relationship Id="rId56" Type="http://schemas.openxmlformats.org/officeDocument/2006/relationships/image" Target="../media/image519.png"/><Relationship Id="rId77" Type="http://schemas.openxmlformats.org/officeDocument/2006/relationships/customXml" Target="../ink/ink525.xml"/><Relationship Id="rId100" Type="http://schemas.openxmlformats.org/officeDocument/2006/relationships/image" Target="../media/image541.png"/><Relationship Id="rId105" Type="http://schemas.openxmlformats.org/officeDocument/2006/relationships/customXml" Target="../ink/ink539.xml"/><Relationship Id="rId126" Type="http://schemas.openxmlformats.org/officeDocument/2006/relationships/image" Target="../media/image554.png"/><Relationship Id="rId147" Type="http://schemas.openxmlformats.org/officeDocument/2006/relationships/customXml" Target="../ink/ink560.xml"/><Relationship Id="rId8" Type="http://schemas.openxmlformats.org/officeDocument/2006/relationships/image" Target="../media/image496.png"/><Relationship Id="rId51" Type="http://schemas.openxmlformats.org/officeDocument/2006/relationships/customXml" Target="../ink/ink512.xml"/><Relationship Id="rId72" Type="http://schemas.openxmlformats.org/officeDocument/2006/relationships/image" Target="../media/image527.png"/><Relationship Id="rId93" Type="http://schemas.openxmlformats.org/officeDocument/2006/relationships/customXml" Target="../ink/ink533.xml"/><Relationship Id="rId98" Type="http://schemas.openxmlformats.org/officeDocument/2006/relationships/image" Target="../media/image540.png"/><Relationship Id="rId121" Type="http://schemas.openxmlformats.org/officeDocument/2006/relationships/customXml" Target="../ink/ink547.xml"/><Relationship Id="rId142" Type="http://schemas.openxmlformats.org/officeDocument/2006/relationships/image" Target="../media/image562.png"/><Relationship Id="rId3" Type="http://schemas.openxmlformats.org/officeDocument/2006/relationships/customXml" Target="../ink/ink488.xml"/><Relationship Id="rId25" Type="http://schemas.openxmlformats.org/officeDocument/2006/relationships/customXml" Target="../ink/ink499.xml"/><Relationship Id="rId46" Type="http://schemas.openxmlformats.org/officeDocument/2006/relationships/image" Target="../media/image514.png"/><Relationship Id="rId67" Type="http://schemas.openxmlformats.org/officeDocument/2006/relationships/customXml" Target="../ink/ink520.xml"/><Relationship Id="rId116" Type="http://schemas.openxmlformats.org/officeDocument/2006/relationships/image" Target="../media/image549.png"/><Relationship Id="rId137" Type="http://schemas.openxmlformats.org/officeDocument/2006/relationships/customXml" Target="../ink/ink555.xml"/><Relationship Id="rId20" Type="http://schemas.openxmlformats.org/officeDocument/2006/relationships/image" Target="../media/image501.png"/><Relationship Id="rId41" Type="http://schemas.openxmlformats.org/officeDocument/2006/relationships/customXml" Target="../ink/ink507.xml"/><Relationship Id="rId62" Type="http://schemas.openxmlformats.org/officeDocument/2006/relationships/image" Target="../media/image522.png"/><Relationship Id="rId83" Type="http://schemas.openxmlformats.org/officeDocument/2006/relationships/customXml" Target="../ink/ink528.xml"/><Relationship Id="rId88" Type="http://schemas.openxmlformats.org/officeDocument/2006/relationships/image" Target="../media/image535.png"/><Relationship Id="rId111" Type="http://schemas.openxmlformats.org/officeDocument/2006/relationships/customXml" Target="../ink/ink542.xml"/><Relationship Id="rId132" Type="http://schemas.openxmlformats.org/officeDocument/2006/relationships/image" Target="../media/image557.png"/><Relationship Id="rId153" Type="http://schemas.openxmlformats.org/officeDocument/2006/relationships/customXml" Target="../ink/ink563.xml"/><Relationship Id="rId15" Type="http://schemas.openxmlformats.org/officeDocument/2006/relationships/customXml" Target="../ink/ink494.xml"/><Relationship Id="rId36" Type="http://schemas.openxmlformats.org/officeDocument/2006/relationships/image" Target="../media/image509.png"/><Relationship Id="rId57" Type="http://schemas.openxmlformats.org/officeDocument/2006/relationships/customXml" Target="../ink/ink515.xml"/><Relationship Id="rId106" Type="http://schemas.openxmlformats.org/officeDocument/2006/relationships/image" Target="../media/image544.png"/><Relationship Id="rId127" Type="http://schemas.openxmlformats.org/officeDocument/2006/relationships/customXml" Target="../ink/ink550.xml"/><Relationship Id="rId10" Type="http://schemas.openxmlformats.org/officeDocument/2006/relationships/image" Target="../media/image409.png"/><Relationship Id="rId31" Type="http://schemas.openxmlformats.org/officeDocument/2006/relationships/customXml" Target="../ink/ink502.xml"/><Relationship Id="rId52" Type="http://schemas.openxmlformats.org/officeDocument/2006/relationships/image" Target="../media/image517.png"/><Relationship Id="rId73" Type="http://schemas.openxmlformats.org/officeDocument/2006/relationships/customXml" Target="../ink/ink523.xml"/><Relationship Id="rId78" Type="http://schemas.openxmlformats.org/officeDocument/2006/relationships/image" Target="../media/image530.png"/><Relationship Id="rId94" Type="http://schemas.openxmlformats.org/officeDocument/2006/relationships/image" Target="../media/image538.png"/><Relationship Id="rId99" Type="http://schemas.openxmlformats.org/officeDocument/2006/relationships/customXml" Target="../ink/ink536.xml"/><Relationship Id="rId101" Type="http://schemas.openxmlformats.org/officeDocument/2006/relationships/customXml" Target="../ink/ink537.xml"/><Relationship Id="rId122" Type="http://schemas.openxmlformats.org/officeDocument/2006/relationships/image" Target="../media/image552.png"/><Relationship Id="rId143" Type="http://schemas.openxmlformats.org/officeDocument/2006/relationships/customXml" Target="../ink/ink558.xml"/><Relationship Id="rId148" Type="http://schemas.openxmlformats.org/officeDocument/2006/relationships/image" Target="../media/image565.png"/><Relationship Id="rId4" Type="http://schemas.openxmlformats.org/officeDocument/2006/relationships/image" Target="../media/image494.png"/><Relationship Id="rId9" Type="http://schemas.openxmlformats.org/officeDocument/2006/relationships/customXml" Target="../ink/ink491.xml"/><Relationship Id="rId26" Type="http://schemas.openxmlformats.org/officeDocument/2006/relationships/image" Target="../media/image504.png"/><Relationship Id="rId47" Type="http://schemas.openxmlformats.org/officeDocument/2006/relationships/customXml" Target="../ink/ink510.xml"/><Relationship Id="rId68" Type="http://schemas.openxmlformats.org/officeDocument/2006/relationships/image" Target="../media/image525.png"/><Relationship Id="rId89" Type="http://schemas.openxmlformats.org/officeDocument/2006/relationships/customXml" Target="../ink/ink531.xml"/><Relationship Id="rId112" Type="http://schemas.openxmlformats.org/officeDocument/2006/relationships/image" Target="../media/image547.png"/><Relationship Id="rId133" Type="http://schemas.openxmlformats.org/officeDocument/2006/relationships/customXml" Target="../ink/ink553.xml"/><Relationship Id="rId154" Type="http://schemas.openxmlformats.org/officeDocument/2006/relationships/image" Target="../media/image568.png"/><Relationship Id="rId16" Type="http://schemas.openxmlformats.org/officeDocument/2006/relationships/image" Target="../media/image499.png"/><Relationship Id="rId37" Type="http://schemas.openxmlformats.org/officeDocument/2006/relationships/customXml" Target="../ink/ink505.xml"/><Relationship Id="rId58" Type="http://schemas.openxmlformats.org/officeDocument/2006/relationships/image" Target="../media/image520.png"/><Relationship Id="rId79" Type="http://schemas.openxmlformats.org/officeDocument/2006/relationships/customXml" Target="../ink/ink526.xml"/><Relationship Id="rId102" Type="http://schemas.openxmlformats.org/officeDocument/2006/relationships/image" Target="../media/image542.png"/><Relationship Id="rId123" Type="http://schemas.openxmlformats.org/officeDocument/2006/relationships/customXml" Target="../ink/ink548.xml"/><Relationship Id="rId144" Type="http://schemas.openxmlformats.org/officeDocument/2006/relationships/image" Target="../media/image563.png"/><Relationship Id="rId90" Type="http://schemas.openxmlformats.org/officeDocument/2006/relationships/image" Target="../media/image5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6.xml"/><Relationship Id="rId13" Type="http://schemas.openxmlformats.org/officeDocument/2006/relationships/image" Target="../media/image576.png"/><Relationship Id="rId18" Type="http://schemas.openxmlformats.org/officeDocument/2006/relationships/customXml" Target="../ink/ink571.xml"/><Relationship Id="rId3" Type="http://schemas.openxmlformats.org/officeDocument/2006/relationships/image" Target="../media/image571.png"/><Relationship Id="rId21" Type="http://schemas.openxmlformats.org/officeDocument/2006/relationships/image" Target="../media/image580.png"/><Relationship Id="rId7" Type="http://schemas.openxmlformats.org/officeDocument/2006/relationships/image" Target="../media/image573.png"/><Relationship Id="rId12" Type="http://schemas.openxmlformats.org/officeDocument/2006/relationships/customXml" Target="../ink/ink568.xml"/><Relationship Id="rId17" Type="http://schemas.openxmlformats.org/officeDocument/2006/relationships/image" Target="../media/image578.png"/><Relationship Id="rId2" Type="http://schemas.openxmlformats.org/officeDocument/2006/relationships/image" Target="../media/image570.png"/><Relationship Id="rId16" Type="http://schemas.openxmlformats.org/officeDocument/2006/relationships/customXml" Target="../ink/ink570.xml"/><Relationship Id="rId20" Type="http://schemas.openxmlformats.org/officeDocument/2006/relationships/customXml" Target="../ink/ink57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65.xml"/><Relationship Id="rId11" Type="http://schemas.openxmlformats.org/officeDocument/2006/relationships/image" Target="../media/image575.png"/><Relationship Id="rId5" Type="http://schemas.openxmlformats.org/officeDocument/2006/relationships/image" Target="../media/image572.png"/><Relationship Id="rId15" Type="http://schemas.openxmlformats.org/officeDocument/2006/relationships/image" Target="../media/image577.png"/><Relationship Id="rId10" Type="http://schemas.openxmlformats.org/officeDocument/2006/relationships/customXml" Target="../ink/ink567.xml"/><Relationship Id="rId19" Type="http://schemas.openxmlformats.org/officeDocument/2006/relationships/image" Target="../media/image579.png"/><Relationship Id="rId4" Type="http://schemas.openxmlformats.org/officeDocument/2006/relationships/image" Target="../media/image310.png"/><Relationship Id="rId9" Type="http://schemas.openxmlformats.org/officeDocument/2006/relationships/image" Target="../media/image574.png"/><Relationship Id="rId14" Type="http://schemas.openxmlformats.org/officeDocument/2006/relationships/customXml" Target="../ink/ink569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4.xml"/><Relationship Id="rId21" Type="http://schemas.openxmlformats.org/officeDocument/2006/relationships/image" Target="../media/image589.png"/><Relationship Id="rId42" Type="http://schemas.openxmlformats.org/officeDocument/2006/relationships/customXml" Target="../ink/ink592.xml"/><Relationship Id="rId47" Type="http://schemas.openxmlformats.org/officeDocument/2006/relationships/image" Target="../media/image602.png"/><Relationship Id="rId63" Type="http://schemas.openxmlformats.org/officeDocument/2006/relationships/image" Target="../media/image610.png"/><Relationship Id="rId68" Type="http://schemas.openxmlformats.org/officeDocument/2006/relationships/customXml" Target="../ink/ink605.xml"/><Relationship Id="rId16" Type="http://schemas.openxmlformats.org/officeDocument/2006/relationships/customXml" Target="../ink/ink579.xml"/><Relationship Id="rId11" Type="http://schemas.openxmlformats.org/officeDocument/2006/relationships/image" Target="../media/image584.png"/><Relationship Id="rId32" Type="http://schemas.openxmlformats.org/officeDocument/2006/relationships/customXml" Target="../ink/ink587.xml"/><Relationship Id="rId37" Type="http://schemas.openxmlformats.org/officeDocument/2006/relationships/image" Target="../media/image597.png"/><Relationship Id="rId53" Type="http://schemas.openxmlformats.org/officeDocument/2006/relationships/image" Target="../media/image605.png"/><Relationship Id="rId58" Type="http://schemas.openxmlformats.org/officeDocument/2006/relationships/customXml" Target="../ink/ink600.xml"/><Relationship Id="rId74" Type="http://schemas.openxmlformats.org/officeDocument/2006/relationships/customXml" Target="../ink/ink608.xml"/><Relationship Id="rId79" Type="http://schemas.openxmlformats.org/officeDocument/2006/relationships/image" Target="../media/image618.png"/><Relationship Id="rId5" Type="http://schemas.openxmlformats.org/officeDocument/2006/relationships/image" Target="../media/image581.png"/><Relationship Id="rId61" Type="http://schemas.openxmlformats.org/officeDocument/2006/relationships/image" Target="../media/image609.png"/><Relationship Id="rId19" Type="http://schemas.openxmlformats.org/officeDocument/2006/relationships/image" Target="../media/image588.png"/><Relationship Id="rId14" Type="http://schemas.openxmlformats.org/officeDocument/2006/relationships/customXml" Target="../ink/ink578.xml"/><Relationship Id="rId22" Type="http://schemas.openxmlformats.org/officeDocument/2006/relationships/customXml" Target="../ink/ink582.xml"/><Relationship Id="rId27" Type="http://schemas.openxmlformats.org/officeDocument/2006/relationships/image" Target="../media/image592.png"/><Relationship Id="rId30" Type="http://schemas.openxmlformats.org/officeDocument/2006/relationships/customXml" Target="../ink/ink586.xml"/><Relationship Id="rId35" Type="http://schemas.openxmlformats.org/officeDocument/2006/relationships/image" Target="../media/image596.png"/><Relationship Id="rId43" Type="http://schemas.openxmlformats.org/officeDocument/2006/relationships/image" Target="../media/image600.png"/><Relationship Id="rId48" Type="http://schemas.openxmlformats.org/officeDocument/2006/relationships/customXml" Target="../ink/ink595.xml"/><Relationship Id="rId56" Type="http://schemas.openxmlformats.org/officeDocument/2006/relationships/customXml" Target="../ink/ink599.xml"/><Relationship Id="rId64" Type="http://schemas.openxmlformats.org/officeDocument/2006/relationships/customXml" Target="../ink/ink603.xml"/><Relationship Id="rId69" Type="http://schemas.openxmlformats.org/officeDocument/2006/relationships/image" Target="../media/image613.png"/><Relationship Id="rId77" Type="http://schemas.openxmlformats.org/officeDocument/2006/relationships/image" Target="../media/image617.png"/><Relationship Id="rId8" Type="http://schemas.openxmlformats.org/officeDocument/2006/relationships/customXml" Target="../ink/ink575.xml"/><Relationship Id="rId51" Type="http://schemas.openxmlformats.org/officeDocument/2006/relationships/image" Target="../media/image604.png"/><Relationship Id="rId72" Type="http://schemas.openxmlformats.org/officeDocument/2006/relationships/customXml" Target="../ink/ink607.xml"/><Relationship Id="rId80" Type="http://schemas.openxmlformats.org/officeDocument/2006/relationships/customXml" Target="../ink/ink611.xml"/><Relationship Id="rId3" Type="http://schemas.openxmlformats.org/officeDocument/2006/relationships/image" Target="../media/image572.png"/><Relationship Id="rId12" Type="http://schemas.openxmlformats.org/officeDocument/2006/relationships/customXml" Target="../ink/ink577.xml"/><Relationship Id="rId17" Type="http://schemas.openxmlformats.org/officeDocument/2006/relationships/image" Target="../media/image587.png"/><Relationship Id="rId25" Type="http://schemas.openxmlformats.org/officeDocument/2006/relationships/image" Target="../media/image591.png"/><Relationship Id="rId33" Type="http://schemas.openxmlformats.org/officeDocument/2006/relationships/image" Target="../media/image595.png"/><Relationship Id="rId38" Type="http://schemas.openxmlformats.org/officeDocument/2006/relationships/customXml" Target="../ink/ink590.xml"/><Relationship Id="rId46" Type="http://schemas.openxmlformats.org/officeDocument/2006/relationships/customXml" Target="../ink/ink594.xml"/><Relationship Id="rId59" Type="http://schemas.openxmlformats.org/officeDocument/2006/relationships/image" Target="../media/image608.png"/><Relationship Id="rId67" Type="http://schemas.openxmlformats.org/officeDocument/2006/relationships/image" Target="../media/image612.png"/><Relationship Id="rId20" Type="http://schemas.openxmlformats.org/officeDocument/2006/relationships/customXml" Target="../ink/ink581.xml"/><Relationship Id="rId41" Type="http://schemas.openxmlformats.org/officeDocument/2006/relationships/image" Target="../media/image599.png"/><Relationship Id="rId54" Type="http://schemas.openxmlformats.org/officeDocument/2006/relationships/customXml" Target="../ink/ink598.xml"/><Relationship Id="rId62" Type="http://schemas.openxmlformats.org/officeDocument/2006/relationships/customXml" Target="../ink/ink602.xml"/><Relationship Id="rId70" Type="http://schemas.openxmlformats.org/officeDocument/2006/relationships/customXml" Target="../ink/ink606.xml"/><Relationship Id="rId75" Type="http://schemas.openxmlformats.org/officeDocument/2006/relationships/image" Target="../media/image6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4.xml"/><Relationship Id="rId15" Type="http://schemas.openxmlformats.org/officeDocument/2006/relationships/image" Target="../media/image586.png"/><Relationship Id="rId23" Type="http://schemas.openxmlformats.org/officeDocument/2006/relationships/image" Target="../media/image590.png"/><Relationship Id="rId28" Type="http://schemas.openxmlformats.org/officeDocument/2006/relationships/customXml" Target="../ink/ink585.xml"/><Relationship Id="rId36" Type="http://schemas.openxmlformats.org/officeDocument/2006/relationships/customXml" Target="../ink/ink589.xml"/><Relationship Id="rId49" Type="http://schemas.openxmlformats.org/officeDocument/2006/relationships/image" Target="../media/image603.png"/><Relationship Id="rId57" Type="http://schemas.openxmlformats.org/officeDocument/2006/relationships/image" Target="../media/image607.png"/><Relationship Id="rId10" Type="http://schemas.openxmlformats.org/officeDocument/2006/relationships/customXml" Target="../ink/ink576.xml"/><Relationship Id="rId31" Type="http://schemas.openxmlformats.org/officeDocument/2006/relationships/image" Target="../media/image594.png"/><Relationship Id="rId44" Type="http://schemas.openxmlformats.org/officeDocument/2006/relationships/customXml" Target="../ink/ink593.xml"/><Relationship Id="rId52" Type="http://schemas.openxmlformats.org/officeDocument/2006/relationships/customXml" Target="../ink/ink597.xml"/><Relationship Id="rId60" Type="http://schemas.openxmlformats.org/officeDocument/2006/relationships/customXml" Target="../ink/ink601.xml"/><Relationship Id="rId65" Type="http://schemas.openxmlformats.org/officeDocument/2006/relationships/image" Target="../media/image611.png"/><Relationship Id="rId73" Type="http://schemas.openxmlformats.org/officeDocument/2006/relationships/image" Target="../media/image615.png"/><Relationship Id="rId78" Type="http://schemas.openxmlformats.org/officeDocument/2006/relationships/customXml" Target="../ink/ink610.xml"/><Relationship Id="rId81" Type="http://schemas.openxmlformats.org/officeDocument/2006/relationships/image" Target="../media/image619.png"/><Relationship Id="rId4" Type="http://schemas.openxmlformats.org/officeDocument/2006/relationships/customXml" Target="../ink/ink573.xml"/><Relationship Id="rId9" Type="http://schemas.openxmlformats.org/officeDocument/2006/relationships/image" Target="../media/image583.png"/><Relationship Id="rId13" Type="http://schemas.openxmlformats.org/officeDocument/2006/relationships/image" Target="../media/image585.png"/><Relationship Id="rId18" Type="http://schemas.openxmlformats.org/officeDocument/2006/relationships/customXml" Target="../ink/ink580.xml"/><Relationship Id="rId39" Type="http://schemas.openxmlformats.org/officeDocument/2006/relationships/image" Target="../media/image598.png"/><Relationship Id="rId34" Type="http://schemas.openxmlformats.org/officeDocument/2006/relationships/customXml" Target="../ink/ink588.xml"/><Relationship Id="rId50" Type="http://schemas.openxmlformats.org/officeDocument/2006/relationships/customXml" Target="../ink/ink596.xml"/><Relationship Id="rId55" Type="http://schemas.openxmlformats.org/officeDocument/2006/relationships/image" Target="../media/image606.png"/><Relationship Id="rId76" Type="http://schemas.openxmlformats.org/officeDocument/2006/relationships/customXml" Target="../ink/ink609.xml"/><Relationship Id="rId7" Type="http://schemas.openxmlformats.org/officeDocument/2006/relationships/image" Target="../media/image582.png"/><Relationship Id="rId71" Type="http://schemas.openxmlformats.org/officeDocument/2006/relationships/image" Target="../media/image614.png"/><Relationship Id="rId2" Type="http://schemas.openxmlformats.org/officeDocument/2006/relationships/image" Target="../media/image310.png"/><Relationship Id="rId29" Type="http://schemas.openxmlformats.org/officeDocument/2006/relationships/image" Target="../media/image593.png"/><Relationship Id="rId24" Type="http://schemas.openxmlformats.org/officeDocument/2006/relationships/customXml" Target="../ink/ink583.xml"/><Relationship Id="rId40" Type="http://schemas.openxmlformats.org/officeDocument/2006/relationships/customXml" Target="../ink/ink591.xml"/><Relationship Id="rId45" Type="http://schemas.openxmlformats.org/officeDocument/2006/relationships/image" Target="../media/image601.png"/><Relationship Id="rId66" Type="http://schemas.openxmlformats.org/officeDocument/2006/relationships/customXml" Target="../ink/ink6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Best Programming Languages for Engineers - Freelancinggig">
            <a:extLst>
              <a:ext uri="{FF2B5EF4-FFF2-40B4-BE49-F238E27FC236}">
                <a16:creationId xmlns:a16="http://schemas.microsoft.com/office/drawing/2014/main" id="{F0D73423-03C2-46E6-A837-5D346E6A5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" r="23585" b="557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6EF3-7C69-4E39-B633-CA355385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Programming for Engineers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BCA9E-35DE-4721-AC73-8CE2689C9A65}"/>
              </a:ext>
            </a:extLst>
          </p:cNvPr>
          <p:cNvSpPr txBox="1"/>
          <p:nvPr/>
        </p:nvSpPr>
        <p:spPr>
          <a:xfrm>
            <a:off x="548352" y="4796633"/>
            <a:ext cx="47451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&gt;&gt; Slide 8.2</a:t>
            </a:r>
          </a:p>
          <a:p>
            <a:r>
              <a:rPr lang="en-MY" b="1" dirty="0"/>
              <a:t>&gt;&gt; </a:t>
            </a:r>
            <a:r>
              <a:rPr lang="en-US" b="1" dirty="0"/>
              <a:t>Data Science (Part 2)</a:t>
            </a:r>
          </a:p>
          <a:p>
            <a:r>
              <a:rPr lang="en-US" sz="1600" i="1" dirty="0"/>
              <a:t>Machine Learning and Artificial Intelligence</a:t>
            </a:r>
          </a:p>
          <a:p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A79A2-F75C-4851-AF12-5322BE7D09F3}"/>
              </a:ext>
            </a:extLst>
          </p:cNvPr>
          <p:cNvSpPr txBox="1"/>
          <p:nvPr/>
        </p:nvSpPr>
        <p:spPr>
          <a:xfrm>
            <a:off x="387075" y="292086"/>
            <a:ext cx="1054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b="1" dirty="0"/>
              <a:t>BEP2073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223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C5E040-A033-45BC-A031-EF89B6687AF4}"/>
                  </a:ext>
                </a:extLst>
              </p:cNvPr>
              <p:cNvSpPr txBox="1"/>
              <p:nvPr/>
            </p:nvSpPr>
            <p:spPr>
              <a:xfrm>
                <a:off x="631270" y="3515755"/>
                <a:ext cx="10060893" cy="598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b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  <m:r>
                        <a:rPr lang="en-MY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MY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MY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lang="en-MY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MY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p>
                      </m:sSup>
                      <m:r>
                        <a:rPr lang="en-MY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MY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MY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C5E040-A033-45BC-A031-EF89B6687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0" y="3515755"/>
                <a:ext cx="10060893" cy="598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DF4C13-64E7-44FF-A205-ECBF7C66B23F}"/>
                  </a:ext>
                </a:extLst>
              </p:cNvPr>
              <p:cNvSpPr txBox="1"/>
              <p:nvPr/>
            </p:nvSpPr>
            <p:spPr>
              <a:xfrm>
                <a:off x="838200" y="4423695"/>
                <a:ext cx="10109432" cy="1849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the heat capacity in kJ/kg-</a:t>
                </a:r>
                <a:r>
                  <a:rPr lang="en-US" sz="2800" dirty="0" err="1"/>
                  <a:t>mol.K</a:t>
                </a:r>
                <a:r>
                  <a:rPr lang="en-US" sz="2800" dirty="0"/>
                  <a:t>, 𝑇 is the temperature in K, and a0, a1,...a4 are the coefficients (parameter). Develop AI based model from on data (</a:t>
                </a:r>
                <a:r>
                  <a:rPr lang="en-US" sz="2800" dirty="0">
                    <a:solidFill>
                      <a:srgbClr val="0000FF"/>
                    </a:solidFill>
                  </a:rPr>
                  <a:t>refer to data7_2.csv</a:t>
                </a:r>
                <a:r>
                  <a:rPr lang="en-US" sz="2800" dirty="0"/>
                  <a:t>) to predict Cp at T = [220, 345, 450] K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DF4C13-64E7-44FF-A205-ECBF7C66B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23695"/>
                <a:ext cx="10109432" cy="1849096"/>
              </a:xfrm>
              <a:prstGeom prst="rect">
                <a:avLst/>
              </a:prstGeom>
              <a:blipFill>
                <a:blip r:embed="rId4"/>
                <a:stretch>
                  <a:fillRect l="-1267" t="-3960" r="-1206" b="-858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AFE86C-7B60-4834-9217-F2C7ABE9E2E7}"/>
              </a:ext>
            </a:extLst>
          </p:cNvPr>
          <p:cNvSpPr txBox="1"/>
          <p:nvPr/>
        </p:nvSpPr>
        <p:spPr>
          <a:xfrm>
            <a:off x="838200" y="1526364"/>
            <a:ext cx="101094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The following data were gathered to determine the relationship between heat capacity and temperature of a Carbon disulfate, CS2. The temperature dependency of the heat capacities of gases is commonly represented by simple polynomials of the form: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191743F-F729-4E72-A514-227B1A2E1CB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48855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MY" dirty="0"/>
              <a:t>Exercise 1: Regression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605A215-222D-4631-9F8D-76B444F681A3}"/>
                  </a:ext>
                </a:extLst>
              </p14:cNvPr>
              <p14:cNvContentPartPr/>
              <p14:nvPr/>
            </p14:nvContentPartPr>
            <p14:xfrm>
              <a:off x="7899600" y="3501960"/>
              <a:ext cx="104040" cy="95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605A215-222D-4631-9F8D-76B444F681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90600" y="3492960"/>
                <a:ext cx="1216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67496E-5A01-4951-BED5-9A79C67F78A5}"/>
                  </a:ext>
                </a:extLst>
              </p14:cNvPr>
              <p14:cNvContentPartPr/>
              <p14:nvPr/>
            </p14:nvContentPartPr>
            <p14:xfrm>
              <a:off x="2169840" y="3458400"/>
              <a:ext cx="34920" cy="708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67496E-5A01-4951-BED5-9A79C67F78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1200" y="3449760"/>
                <a:ext cx="52560" cy="72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EE915A0-52F1-4705-9991-6F76DDEB353F}"/>
                  </a:ext>
                </a:extLst>
              </p14:cNvPr>
              <p14:cNvContentPartPr/>
              <p14:nvPr/>
            </p14:nvContentPartPr>
            <p14:xfrm>
              <a:off x="2143560" y="3240600"/>
              <a:ext cx="6610680" cy="1059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EE915A0-52F1-4705-9991-6F76DDEB35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34920" y="3231600"/>
                <a:ext cx="6628320" cy="10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931A2E-6775-4EF3-93B3-F0A1E5C0F65E}"/>
                  </a:ext>
                </a:extLst>
              </p14:cNvPr>
              <p14:cNvContentPartPr/>
              <p14:nvPr/>
            </p14:nvContentPartPr>
            <p14:xfrm>
              <a:off x="8700960" y="3681600"/>
              <a:ext cx="472680" cy="224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931A2E-6775-4EF3-93B3-F0A1E5C0F6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91960" y="3672960"/>
                <a:ext cx="49032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F535E14-313B-4668-9B6F-3DC02340F0D8}"/>
              </a:ext>
            </a:extLst>
          </p:cNvPr>
          <p:cNvGrpSpPr/>
          <p:nvPr/>
        </p:nvGrpSpPr>
        <p:grpSpPr>
          <a:xfrm>
            <a:off x="9584760" y="3417720"/>
            <a:ext cx="628560" cy="262080"/>
            <a:chOff x="9584760" y="3417720"/>
            <a:chExt cx="62856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AF614E-9A18-4A53-A998-DC40FC2395B0}"/>
                    </a:ext>
                  </a:extLst>
                </p14:cNvPr>
                <p14:cNvContentPartPr/>
                <p14:nvPr/>
              </p14:nvContentPartPr>
              <p14:xfrm>
                <a:off x="9584760" y="3508800"/>
                <a:ext cx="243360" cy="171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AF614E-9A18-4A53-A998-DC40FC2395B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75760" y="3499800"/>
                  <a:ext cx="261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A59E84-6EEC-4936-820A-FD862FC79E78}"/>
                    </a:ext>
                  </a:extLst>
                </p14:cNvPr>
                <p14:cNvContentPartPr/>
                <p14:nvPr/>
              </p14:nvContentPartPr>
              <p14:xfrm>
                <a:off x="9836400" y="3530400"/>
                <a:ext cx="71640" cy="129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A59E84-6EEC-4936-820A-FD862FC79E7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27400" y="3521400"/>
                  <a:ext cx="89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D1859C-838F-4EC3-9C23-B1AE34ECDB5B}"/>
                    </a:ext>
                  </a:extLst>
                </p14:cNvPr>
                <p14:cNvContentPartPr/>
                <p14:nvPr/>
              </p14:nvContentPartPr>
              <p14:xfrm>
                <a:off x="9946920" y="3417720"/>
                <a:ext cx="98640" cy="215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D1859C-838F-4EC3-9C23-B1AE34ECDB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37920" y="3409080"/>
                  <a:ext cx="116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0AC028-84C5-4285-9545-6F96A5AFB5CB}"/>
                    </a:ext>
                  </a:extLst>
                </p14:cNvPr>
                <p14:cNvContentPartPr/>
                <p14:nvPr/>
              </p14:nvContentPartPr>
              <p14:xfrm>
                <a:off x="10038360" y="3545520"/>
                <a:ext cx="147240" cy="92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0AC028-84C5-4285-9545-6F96A5AFB5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029360" y="3536880"/>
                  <a:ext cx="164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137A39-1264-41B2-9C3B-34EA4EC08F54}"/>
                    </a:ext>
                  </a:extLst>
                </p14:cNvPr>
                <p14:cNvContentPartPr/>
                <p14:nvPr/>
              </p14:nvContentPartPr>
              <p14:xfrm>
                <a:off x="10189200" y="3442200"/>
                <a:ext cx="24120" cy="162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137A39-1264-41B2-9C3B-34EA4EC08F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80560" y="3433200"/>
                  <a:ext cx="4176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32802D-67F3-48A5-B2D2-BB84EDB1036E}"/>
              </a:ext>
            </a:extLst>
          </p:cNvPr>
          <p:cNvGrpSpPr/>
          <p:nvPr/>
        </p:nvGrpSpPr>
        <p:grpSpPr>
          <a:xfrm>
            <a:off x="3870120" y="3512400"/>
            <a:ext cx="2932200" cy="609840"/>
            <a:chOff x="3870120" y="3512400"/>
            <a:chExt cx="2932200" cy="60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ADF4939-A300-4DB4-AA53-5FA0829DA24A}"/>
                    </a:ext>
                  </a:extLst>
                </p14:cNvPr>
                <p14:cNvContentPartPr/>
                <p14:nvPr/>
              </p14:nvContentPartPr>
              <p14:xfrm>
                <a:off x="4561320" y="3590160"/>
                <a:ext cx="86040" cy="106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ADF4939-A300-4DB4-AA53-5FA0829DA2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52680" y="3581520"/>
                  <a:ext cx="103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010540-4BC1-4FD6-9297-E8E2B5B2FDA5}"/>
                    </a:ext>
                  </a:extLst>
                </p14:cNvPr>
                <p14:cNvContentPartPr/>
                <p14:nvPr/>
              </p14:nvContentPartPr>
              <p14:xfrm>
                <a:off x="3870120" y="3512400"/>
                <a:ext cx="48600" cy="77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010540-4BC1-4FD6-9297-E8E2B5B2FDA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61120" y="3503400"/>
                  <a:ext cx="66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BA9FAB-A206-43AB-8F9E-0E17F2291480}"/>
                    </a:ext>
                  </a:extLst>
                </p14:cNvPr>
                <p14:cNvContentPartPr/>
                <p14:nvPr/>
              </p14:nvContentPartPr>
              <p14:xfrm>
                <a:off x="5652120" y="3554880"/>
                <a:ext cx="98280" cy="11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BA9FAB-A206-43AB-8F9E-0E17F22914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43480" y="3546240"/>
                  <a:ext cx="115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317282C-CD78-41F5-A6A7-79758156A028}"/>
                    </a:ext>
                  </a:extLst>
                </p14:cNvPr>
                <p14:cNvContentPartPr/>
                <p14:nvPr/>
              </p14:nvContentPartPr>
              <p14:xfrm>
                <a:off x="6705120" y="3531840"/>
                <a:ext cx="97200" cy="100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317282C-CD78-41F5-A6A7-79758156A0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696120" y="3522840"/>
                  <a:ext cx="114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2C3BB2-EE13-4851-853A-871D02028849}"/>
                    </a:ext>
                  </a:extLst>
                </p14:cNvPr>
                <p14:cNvContentPartPr/>
                <p14:nvPr/>
              </p14:nvContentPartPr>
              <p14:xfrm>
                <a:off x="4364760" y="3585120"/>
                <a:ext cx="494640" cy="537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2C3BB2-EE13-4851-853A-871D0202884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55760" y="3576120"/>
                  <a:ext cx="51228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34F805-AEA0-4EE4-9753-522FEF2C9A05}"/>
                    </a:ext>
                  </a:extLst>
                </p14:cNvPr>
                <p14:cNvContentPartPr/>
                <p14:nvPr/>
              </p14:nvContentPartPr>
              <p14:xfrm>
                <a:off x="5407680" y="3633000"/>
                <a:ext cx="458640" cy="475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34F805-AEA0-4EE4-9753-522FEF2C9A0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98680" y="3624360"/>
                  <a:ext cx="476280" cy="49320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60424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749602B-A48A-4321-88B5-6C5A30EFA588}"/>
              </a:ext>
            </a:extLst>
          </p:cNvPr>
          <p:cNvGrpSpPr/>
          <p:nvPr/>
        </p:nvGrpSpPr>
        <p:grpSpPr>
          <a:xfrm>
            <a:off x="853088" y="165187"/>
            <a:ext cx="1694880" cy="2673720"/>
            <a:chOff x="853088" y="165187"/>
            <a:chExt cx="1694880" cy="267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9F3F9E-0846-48B0-86BB-CB3D13E9D719}"/>
                    </a:ext>
                  </a:extLst>
                </p14:cNvPr>
                <p14:cNvContentPartPr/>
                <p14:nvPr/>
              </p14:nvContentPartPr>
              <p14:xfrm>
                <a:off x="1635368" y="314947"/>
                <a:ext cx="280800" cy="246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9F3F9E-0846-48B0-86BB-CB3D13E9D7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26728" y="305947"/>
                  <a:ext cx="298440" cy="24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769F936-D443-4AC3-A270-28FBDC5040AD}"/>
                    </a:ext>
                  </a:extLst>
                </p14:cNvPr>
                <p14:cNvContentPartPr/>
                <p14:nvPr/>
              </p14:nvContentPartPr>
              <p14:xfrm>
                <a:off x="1030928" y="885547"/>
                <a:ext cx="1330560" cy="43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769F936-D443-4AC3-A270-28FBDC5040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1928" y="876547"/>
                  <a:ext cx="1348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8B0C28-D32B-4467-A2F9-F9A1D8FF7B5C}"/>
                    </a:ext>
                  </a:extLst>
                </p14:cNvPr>
                <p14:cNvContentPartPr/>
                <p14:nvPr/>
              </p14:nvContentPartPr>
              <p14:xfrm>
                <a:off x="853088" y="280387"/>
                <a:ext cx="248040" cy="2540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8B0C28-D32B-4467-A2F9-F9A1D8FF7B5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4448" y="271387"/>
                  <a:ext cx="265680" cy="255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621ED0-C233-4BB9-8E5B-D4AC00174370}"/>
                    </a:ext>
                  </a:extLst>
                </p14:cNvPr>
                <p14:cNvContentPartPr/>
                <p14:nvPr/>
              </p14:nvContentPartPr>
              <p14:xfrm>
                <a:off x="1034528" y="2757187"/>
                <a:ext cx="1326960" cy="81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621ED0-C233-4BB9-8E5B-D4AC0017437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5528" y="2748187"/>
                  <a:ext cx="1344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33AAB7-F3F7-4E29-AC4B-DF12164B17CD}"/>
                    </a:ext>
                  </a:extLst>
                </p14:cNvPr>
                <p14:cNvContentPartPr/>
                <p14:nvPr/>
              </p14:nvContentPartPr>
              <p14:xfrm>
                <a:off x="2394968" y="165547"/>
                <a:ext cx="134640" cy="2480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33AAB7-F3F7-4E29-AC4B-DF12164B17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86328" y="156907"/>
                  <a:ext cx="152280" cy="24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2EB46E-BFDC-4015-9205-248496CDBD44}"/>
                    </a:ext>
                  </a:extLst>
                </p14:cNvPr>
                <p14:cNvContentPartPr/>
                <p14:nvPr/>
              </p14:nvContentPartPr>
              <p14:xfrm>
                <a:off x="930128" y="165187"/>
                <a:ext cx="1290600" cy="81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2EB46E-BFDC-4015-9205-248496CDBD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1128" y="156547"/>
                  <a:ext cx="13082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76E5D6-4843-4B9B-9660-0380C51829C5}"/>
                    </a:ext>
                  </a:extLst>
                </p14:cNvPr>
                <p14:cNvContentPartPr/>
                <p14:nvPr/>
              </p14:nvContentPartPr>
              <p14:xfrm>
                <a:off x="1203728" y="419707"/>
                <a:ext cx="49680" cy="333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76E5D6-4843-4B9B-9660-0380C51829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5088" y="411067"/>
                  <a:ext cx="673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CBEA16-C6B5-49DE-88E9-00964C6C5F73}"/>
                    </a:ext>
                  </a:extLst>
                </p14:cNvPr>
                <p14:cNvContentPartPr/>
                <p14:nvPr/>
              </p14:nvContentPartPr>
              <p14:xfrm>
                <a:off x="1036688" y="428347"/>
                <a:ext cx="288360" cy="54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CBEA16-C6B5-49DE-88E9-00964C6C5F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7688" y="419707"/>
                  <a:ext cx="306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540F95-FEF1-4B65-907E-15289983D640}"/>
                    </a:ext>
                  </a:extLst>
                </p14:cNvPr>
                <p14:cNvContentPartPr/>
                <p14:nvPr/>
              </p14:nvContentPartPr>
              <p14:xfrm>
                <a:off x="1901768" y="348427"/>
                <a:ext cx="160560" cy="32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540F95-FEF1-4B65-907E-15289983D64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93128" y="339427"/>
                  <a:ext cx="178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1E0DD3-B680-4CBB-931F-EBF63F7D75C5}"/>
                    </a:ext>
                  </a:extLst>
                </p14:cNvPr>
                <p14:cNvContentPartPr/>
                <p14:nvPr/>
              </p14:nvContentPartPr>
              <p14:xfrm>
                <a:off x="2085008" y="530947"/>
                <a:ext cx="78840" cy="176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1E0DD3-B680-4CBB-931F-EBF63F7D75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76368" y="522307"/>
                  <a:ext cx="96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DEFADA-5CFE-4E56-AC63-76889CC4D14F}"/>
                    </a:ext>
                  </a:extLst>
                </p14:cNvPr>
                <p14:cNvContentPartPr/>
                <p14:nvPr/>
              </p14:nvContentPartPr>
              <p14:xfrm>
                <a:off x="1305248" y="1129627"/>
                <a:ext cx="14400" cy="33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DEFADA-5CFE-4E56-AC63-76889CC4D1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96248" y="1120987"/>
                  <a:ext cx="32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D66AE0-3768-4A51-B81E-AAC39D5ED43D}"/>
                    </a:ext>
                  </a:extLst>
                </p14:cNvPr>
                <p14:cNvContentPartPr/>
                <p14:nvPr/>
              </p14:nvContentPartPr>
              <p14:xfrm>
                <a:off x="1303088" y="1272187"/>
                <a:ext cx="8640" cy="30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D66AE0-3768-4A51-B81E-AAC39D5ED4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94088" y="1263187"/>
                  <a:ext cx="26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D8F9A4D-87FC-46BA-9311-12DCDF9792CA}"/>
                    </a:ext>
                  </a:extLst>
                </p14:cNvPr>
                <p14:cNvContentPartPr/>
                <p14:nvPr/>
              </p14:nvContentPartPr>
              <p14:xfrm>
                <a:off x="1319288" y="1403587"/>
                <a:ext cx="16920" cy="22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D8F9A4D-87FC-46BA-9311-12DCDF9792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10648" y="1394587"/>
                  <a:ext cx="34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3CAF580-12AF-4DD0-BA97-8D8AD63F04B4}"/>
                    </a:ext>
                  </a:extLst>
                </p14:cNvPr>
                <p14:cNvContentPartPr/>
                <p14:nvPr/>
              </p14:nvContentPartPr>
              <p14:xfrm>
                <a:off x="1349888" y="1830547"/>
                <a:ext cx="7200" cy="68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3CAF580-12AF-4DD0-BA97-8D8AD63F04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41248" y="1821547"/>
                  <a:ext cx="24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5CC30E-6610-4AEC-98AE-9677536EF630}"/>
                    </a:ext>
                  </a:extLst>
                </p14:cNvPr>
                <p14:cNvContentPartPr/>
                <p14:nvPr/>
              </p14:nvContentPartPr>
              <p14:xfrm>
                <a:off x="1391648" y="2183347"/>
                <a:ext cx="21240" cy="246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5CC30E-6610-4AEC-98AE-9677536EF6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83008" y="2174707"/>
                  <a:ext cx="38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B73BDA2-D67B-46B7-9A2C-1593170EB7FA}"/>
                    </a:ext>
                  </a:extLst>
                </p14:cNvPr>
                <p14:cNvContentPartPr/>
                <p14:nvPr/>
              </p14:nvContentPartPr>
              <p14:xfrm>
                <a:off x="2020928" y="1263907"/>
                <a:ext cx="11520" cy="9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B73BDA2-D67B-46B7-9A2C-1593170EB7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12288" y="1255267"/>
                  <a:ext cx="29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BA78CA-E675-4C42-983C-E82037DA32A0}"/>
                    </a:ext>
                  </a:extLst>
                </p14:cNvPr>
                <p14:cNvContentPartPr/>
                <p14:nvPr/>
              </p14:nvContentPartPr>
              <p14:xfrm>
                <a:off x="2086448" y="1425907"/>
                <a:ext cx="360" cy="86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BA78CA-E675-4C42-983C-E82037DA32A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77808" y="1416907"/>
                  <a:ext cx="18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E1A76D-1834-4258-B2FE-DC297D789E8C}"/>
                    </a:ext>
                  </a:extLst>
                </p14:cNvPr>
                <p14:cNvContentPartPr/>
                <p14:nvPr/>
              </p14:nvContentPartPr>
              <p14:xfrm>
                <a:off x="2094728" y="1711747"/>
                <a:ext cx="19080" cy="335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E1A76D-1834-4258-B2FE-DC297D789E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86088" y="1702747"/>
                  <a:ext cx="36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316F31-9092-4264-8836-BF68821BA5A1}"/>
                    </a:ext>
                  </a:extLst>
                </p14:cNvPr>
                <p14:cNvContentPartPr/>
                <p14:nvPr/>
              </p14:nvContentPartPr>
              <p14:xfrm>
                <a:off x="2104448" y="2285947"/>
                <a:ext cx="34560" cy="180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316F31-9092-4264-8836-BF68821BA5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95808" y="2277307"/>
                  <a:ext cx="52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5301CB-6F82-45D2-B782-9DB5E5E105E1}"/>
                    </a:ext>
                  </a:extLst>
                </p14:cNvPr>
                <p14:cNvContentPartPr/>
                <p14:nvPr/>
              </p14:nvContentPartPr>
              <p14:xfrm>
                <a:off x="2285528" y="2710747"/>
                <a:ext cx="21240" cy="12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5301CB-6F82-45D2-B782-9DB5E5E105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76888" y="2702107"/>
                  <a:ext cx="38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55150F8-0A19-4294-AF72-AD696A8A5657}"/>
                    </a:ext>
                  </a:extLst>
                </p14:cNvPr>
                <p14:cNvContentPartPr/>
                <p14:nvPr/>
              </p14:nvContentPartPr>
              <p14:xfrm>
                <a:off x="2294528" y="2665027"/>
                <a:ext cx="253440" cy="103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55150F8-0A19-4294-AF72-AD696A8A56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85528" y="2656387"/>
                  <a:ext cx="2710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74C376-61A6-472F-97C5-178BF2CDC656}"/>
              </a:ext>
            </a:extLst>
          </p:cNvPr>
          <p:cNvGrpSpPr/>
          <p:nvPr/>
        </p:nvGrpSpPr>
        <p:grpSpPr>
          <a:xfrm>
            <a:off x="3156008" y="203707"/>
            <a:ext cx="3897720" cy="3047400"/>
            <a:chOff x="3156008" y="203707"/>
            <a:chExt cx="3897720" cy="30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2746188-4539-45DD-9217-0CF983802BB4}"/>
                    </a:ext>
                  </a:extLst>
                </p14:cNvPr>
                <p14:cNvContentPartPr/>
                <p14:nvPr/>
              </p14:nvContentPartPr>
              <p14:xfrm>
                <a:off x="3636248" y="228547"/>
                <a:ext cx="101880" cy="2514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2746188-4539-45DD-9217-0CF983802B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27248" y="219547"/>
                  <a:ext cx="119520" cy="25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3E30B2F-532B-4DBF-BD82-0B89915D005C}"/>
                    </a:ext>
                  </a:extLst>
                </p14:cNvPr>
                <p14:cNvContentPartPr/>
                <p14:nvPr/>
              </p14:nvContentPartPr>
              <p14:xfrm>
                <a:off x="3739568" y="2654227"/>
                <a:ext cx="3314160" cy="150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3E30B2F-532B-4DBF-BD82-0B89915D005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30928" y="2645227"/>
                  <a:ext cx="3331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F144838-BD8E-424B-8376-CB497D30BECE}"/>
                    </a:ext>
                  </a:extLst>
                </p14:cNvPr>
                <p14:cNvContentPartPr/>
                <p14:nvPr/>
              </p14:nvContentPartPr>
              <p14:xfrm>
                <a:off x="6883448" y="2700307"/>
                <a:ext cx="168120" cy="151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F144838-BD8E-424B-8376-CB497D30BE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74448" y="2691307"/>
                  <a:ext cx="185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6577F3-D370-4CD1-8561-AFA1FB0AC0AD}"/>
                    </a:ext>
                  </a:extLst>
                </p14:cNvPr>
                <p14:cNvContentPartPr/>
                <p14:nvPr/>
              </p14:nvContentPartPr>
              <p14:xfrm>
                <a:off x="3577928" y="203707"/>
                <a:ext cx="142200" cy="170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6577F3-D370-4CD1-8561-AFA1FB0AC0A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68928" y="195067"/>
                  <a:ext cx="159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595BE1-A984-431F-8B5D-DE9B8DB1B9CF}"/>
                    </a:ext>
                  </a:extLst>
                </p14:cNvPr>
                <p14:cNvContentPartPr/>
                <p14:nvPr/>
              </p14:nvContentPartPr>
              <p14:xfrm>
                <a:off x="3156008" y="398827"/>
                <a:ext cx="88920" cy="259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595BE1-A984-431F-8B5D-DE9B8DB1B9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47008" y="389827"/>
                  <a:ext cx="106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058671E-5EE7-4D19-A3E7-D538EAEAACD8}"/>
                    </a:ext>
                  </a:extLst>
                </p14:cNvPr>
                <p14:cNvContentPartPr/>
                <p14:nvPr/>
              </p14:nvContentPartPr>
              <p14:xfrm>
                <a:off x="3279488" y="470107"/>
                <a:ext cx="61920" cy="228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058671E-5EE7-4D19-A3E7-D538EAEAACD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70488" y="461107"/>
                  <a:ext cx="79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CC04B4C-28EA-4189-9F0D-22EA0C45FB13}"/>
                    </a:ext>
                  </a:extLst>
                </p14:cNvPr>
                <p14:cNvContentPartPr/>
                <p14:nvPr/>
              </p14:nvContentPartPr>
              <p14:xfrm>
                <a:off x="6884528" y="3007747"/>
                <a:ext cx="32760" cy="243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CC04B4C-28EA-4189-9F0D-22EA0C45FB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75888" y="2999107"/>
                  <a:ext cx="50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33D45E-04A2-416E-829D-F7629BD23348}"/>
                    </a:ext>
                  </a:extLst>
                </p14:cNvPr>
                <p14:cNvContentPartPr/>
                <p14:nvPr/>
              </p14:nvContentPartPr>
              <p14:xfrm>
                <a:off x="6775448" y="3054547"/>
                <a:ext cx="243360" cy="17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33D45E-04A2-416E-829D-F7629BD233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66448" y="3045547"/>
                  <a:ext cx="26100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FF523FC-DB5E-449D-8597-85F355FF5644}"/>
              </a:ext>
            </a:extLst>
          </p:cNvPr>
          <p:cNvGrpSpPr/>
          <p:nvPr/>
        </p:nvGrpSpPr>
        <p:grpSpPr>
          <a:xfrm>
            <a:off x="3888968" y="1623547"/>
            <a:ext cx="2010240" cy="858960"/>
            <a:chOff x="3888968" y="1623547"/>
            <a:chExt cx="2010240" cy="85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F8E673-EA8C-46F6-9318-89D5EA93E384}"/>
                    </a:ext>
                  </a:extLst>
                </p14:cNvPr>
                <p14:cNvContentPartPr/>
                <p14:nvPr/>
              </p14:nvContentPartPr>
              <p14:xfrm>
                <a:off x="3888968" y="2393947"/>
                <a:ext cx="89640" cy="88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F8E673-EA8C-46F6-9318-89D5EA93E3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80328" y="2385307"/>
                  <a:ext cx="107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A4D25BD-1FBD-4180-AC7C-17CB65DC446C}"/>
                    </a:ext>
                  </a:extLst>
                </p14:cNvPr>
                <p14:cNvContentPartPr/>
                <p14:nvPr/>
              </p14:nvContentPartPr>
              <p14:xfrm>
                <a:off x="4189928" y="2319427"/>
                <a:ext cx="89280" cy="86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A4D25BD-1FBD-4180-AC7C-17CB65DC44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81288" y="2310787"/>
                  <a:ext cx="106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617AF7-680D-43AE-82EB-EDDAC2F30061}"/>
                    </a:ext>
                  </a:extLst>
                </p14:cNvPr>
                <p14:cNvContentPartPr/>
                <p14:nvPr/>
              </p14:nvContentPartPr>
              <p14:xfrm>
                <a:off x="4547408" y="2270107"/>
                <a:ext cx="133200" cy="96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617AF7-680D-43AE-82EB-EDDAC2F300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38768" y="2261107"/>
                  <a:ext cx="150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EE792CB-3D4E-41B1-8BD8-04F32B76A0FB}"/>
                    </a:ext>
                  </a:extLst>
                </p14:cNvPr>
                <p14:cNvContentPartPr/>
                <p14:nvPr/>
              </p14:nvContentPartPr>
              <p14:xfrm>
                <a:off x="4920008" y="2279827"/>
                <a:ext cx="83160" cy="83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EE792CB-3D4E-41B1-8BD8-04F32B76A0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11368" y="2271187"/>
                  <a:ext cx="100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592AF7F-4369-420B-AA81-4B0E09D3E32D}"/>
                    </a:ext>
                  </a:extLst>
                </p14:cNvPr>
                <p14:cNvContentPartPr/>
                <p14:nvPr/>
              </p14:nvContentPartPr>
              <p14:xfrm>
                <a:off x="5245808" y="2199547"/>
                <a:ext cx="113400" cy="87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592AF7F-4369-420B-AA81-4B0E09D3E3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37168" y="2190547"/>
                  <a:ext cx="131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64C9DD7-292D-4C04-8C61-59FCF3E0313A}"/>
                    </a:ext>
                  </a:extLst>
                </p14:cNvPr>
                <p14:cNvContentPartPr/>
                <p14:nvPr/>
              </p14:nvContentPartPr>
              <p14:xfrm>
                <a:off x="5594648" y="1904347"/>
                <a:ext cx="107280" cy="111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64C9DD7-292D-4C04-8C61-59FCF3E031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86008" y="1895347"/>
                  <a:ext cx="124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0817ED-3EA5-4781-8572-C7BDDB97D4CB}"/>
                    </a:ext>
                  </a:extLst>
                </p14:cNvPr>
                <p14:cNvContentPartPr/>
                <p14:nvPr/>
              </p14:nvContentPartPr>
              <p14:xfrm>
                <a:off x="5834408" y="1623547"/>
                <a:ext cx="64800" cy="151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0817ED-3EA5-4781-8572-C7BDDB97D4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25408" y="1614907"/>
                  <a:ext cx="8244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24246F7-E581-4AC8-AE45-41C6CF9459A4}"/>
                  </a:ext>
                </a:extLst>
              </p14:cNvPr>
              <p14:cNvContentPartPr/>
              <p14:nvPr/>
            </p14:nvContentPartPr>
            <p14:xfrm>
              <a:off x="6179288" y="1223227"/>
              <a:ext cx="76680" cy="133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24246F7-E581-4AC8-AE45-41C6CF9459A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70648" y="1214227"/>
                <a:ext cx="943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158F49B-DC7C-4FB7-8F11-5DA44B664A92}"/>
                  </a:ext>
                </a:extLst>
              </p14:cNvPr>
              <p14:cNvContentPartPr/>
              <p14:nvPr/>
            </p14:nvContentPartPr>
            <p14:xfrm>
              <a:off x="6559448" y="864667"/>
              <a:ext cx="82080" cy="106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158F49B-DC7C-4FB7-8F11-5DA44B664A9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50808" y="856027"/>
                <a:ext cx="997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ED4438B-E6A3-42BA-BF4B-4753E6EE624C}"/>
                  </a:ext>
                </a:extLst>
              </p14:cNvPr>
              <p14:cNvContentPartPr/>
              <p14:nvPr/>
            </p14:nvContentPartPr>
            <p14:xfrm>
              <a:off x="6796688" y="573427"/>
              <a:ext cx="53280" cy="96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ED4438B-E6A3-42BA-BF4B-4753E6EE624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88048" y="564787"/>
                <a:ext cx="70920" cy="11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1DC0D573-8619-4B3F-B605-2EE65AF153DD}"/>
              </a:ext>
            </a:extLst>
          </p:cNvPr>
          <p:cNvGrpSpPr/>
          <p:nvPr/>
        </p:nvGrpSpPr>
        <p:grpSpPr>
          <a:xfrm>
            <a:off x="7752128" y="331507"/>
            <a:ext cx="310320" cy="396000"/>
            <a:chOff x="7752128" y="331507"/>
            <a:chExt cx="310320" cy="39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350C23C-9EE7-48EF-AE33-E8B971594A51}"/>
                    </a:ext>
                  </a:extLst>
                </p14:cNvPr>
                <p14:cNvContentPartPr/>
                <p14:nvPr/>
              </p14:nvContentPartPr>
              <p14:xfrm>
                <a:off x="7894688" y="458587"/>
                <a:ext cx="29520" cy="177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350C23C-9EE7-48EF-AE33-E8B971594A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5688" y="449947"/>
                  <a:ext cx="47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835C63-BF66-4266-852A-7128E4157509}"/>
                    </a:ext>
                  </a:extLst>
                </p14:cNvPr>
                <p14:cNvContentPartPr/>
                <p14:nvPr/>
              </p14:nvContentPartPr>
              <p14:xfrm>
                <a:off x="7752128" y="331507"/>
                <a:ext cx="310320" cy="396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835C63-BF66-4266-852A-7128E41575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43488" y="322507"/>
                  <a:ext cx="327960" cy="41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1B73C2-EF87-473C-ADB8-4D12056A9B6C}"/>
              </a:ext>
            </a:extLst>
          </p:cNvPr>
          <p:cNvGrpSpPr/>
          <p:nvPr/>
        </p:nvGrpSpPr>
        <p:grpSpPr>
          <a:xfrm>
            <a:off x="3625808" y="4391227"/>
            <a:ext cx="1982160" cy="1213560"/>
            <a:chOff x="3625808" y="4391227"/>
            <a:chExt cx="1982160" cy="12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8676BFD-8ADD-4194-AAEA-15E2030CE005}"/>
                    </a:ext>
                  </a:extLst>
                </p14:cNvPr>
                <p14:cNvContentPartPr/>
                <p14:nvPr/>
              </p14:nvContentPartPr>
              <p14:xfrm>
                <a:off x="3629408" y="4397347"/>
                <a:ext cx="577800" cy="412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8676BFD-8ADD-4194-AAEA-15E2030CE00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20408" y="4388347"/>
                  <a:ext cx="5954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19486B4-0B97-4DD7-BD34-0E5878CBE89D}"/>
                    </a:ext>
                  </a:extLst>
                </p14:cNvPr>
                <p14:cNvContentPartPr/>
                <p14:nvPr/>
              </p14:nvContentPartPr>
              <p14:xfrm>
                <a:off x="3625808" y="4836187"/>
                <a:ext cx="514080" cy="105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19486B4-0B97-4DD7-BD34-0E5878CBE8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16808" y="4827187"/>
                  <a:ext cx="531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ABD65B3-0087-43FB-9D7B-9A9017EC83C4}"/>
                    </a:ext>
                  </a:extLst>
                </p14:cNvPr>
                <p14:cNvContentPartPr/>
                <p14:nvPr/>
              </p14:nvContentPartPr>
              <p14:xfrm>
                <a:off x="3641288" y="4903507"/>
                <a:ext cx="531360" cy="687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ABD65B3-0087-43FB-9D7B-9A9017EC83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32288" y="4894507"/>
                  <a:ext cx="54900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6387137-4218-4831-880E-21A6476A1159}"/>
                    </a:ext>
                  </a:extLst>
                </p14:cNvPr>
                <p14:cNvContentPartPr/>
                <p14:nvPr/>
              </p14:nvContentPartPr>
              <p14:xfrm>
                <a:off x="4292168" y="4391227"/>
                <a:ext cx="669960" cy="335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6387137-4218-4831-880E-21A6476A11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83528" y="4382227"/>
                  <a:ext cx="6876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154571E-931B-414F-91BC-59027B50F5CC}"/>
                    </a:ext>
                  </a:extLst>
                </p14:cNvPr>
                <p14:cNvContentPartPr/>
                <p14:nvPr/>
              </p14:nvContentPartPr>
              <p14:xfrm>
                <a:off x="4281728" y="4668787"/>
                <a:ext cx="592920" cy="245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154571E-931B-414F-91BC-59027B50F5C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73088" y="4660147"/>
                  <a:ext cx="6105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0206804-1360-4ED2-9087-17C49B78EA60}"/>
                    </a:ext>
                  </a:extLst>
                </p14:cNvPr>
                <p14:cNvContentPartPr/>
                <p14:nvPr/>
              </p14:nvContentPartPr>
              <p14:xfrm>
                <a:off x="4281008" y="4464307"/>
                <a:ext cx="553680" cy="815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0206804-1360-4ED2-9087-17C49B78EA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72368" y="4455667"/>
                  <a:ext cx="57132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D3A501-F5CF-402B-89AE-2516A0B5B87F}"/>
                    </a:ext>
                  </a:extLst>
                </p14:cNvPr>
                <p14:cNvContentPartPr/>
                <p14:nvPr/>
              </p14:nvContentPartPr>
              <p14:xfrm>
                <a:off x="4245368" y="4763107"/>
                <a:ext cx="671400" cy="826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D3A501-F5CF-402B-89AE-2516A0B5B8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36728" y="4754107"/>
                  <a:ext cx="689040" cy="8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F199FA-62F7-49BB-9982-90383AE4698D}"/>
                    </a:ext>
                  </a:extLst>
                </p14:cNvPr>
                <p14:cNvContentPartPr/>
                <p14:nvPr/>
              </p14:nvContentPartPr>
              <p14:xfrm>
                <a:off x="4255808" y="4962907"/>
                <a:ext cx="579960" cy="254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F199FA-62F7-49BB-9982-90383AE469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46808" y="4954267"/>
                  <a:ext cx="597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B887F02-3470-41A6-8C7D-427D755ED66D}"/>
                    </a:ext>
                  </a:extLst>
                </p14:cNvPr>
                <p14:cNvContentPartPr/>
                <p14:nvPr/>
              </p14:nvContentPartPr>
              <p14:xfrm>
                <a:off x="4189928" y="5257027"/>
                <a:ext cx="636480" cy="347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B887F02-3470-41A6-8C7D-427D755ED66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81288" y="5248027"/>
                  <a:ext cx="6541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D5972B2-F62A-42A2-9CC5-40D7EF529C6F}"/>
                    </a:ext>
                  </a:extLst>
                </p14:cNvPr>
                <p14:cNvContentPartPr/>
                <p14:nvPr/>
              </p14:nvContentPartPr>
              <p14:xfrm>
                <a:off x="4990208" y="4763107"/>
                <a:ext cx="617760" cy="247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D5972B2-F62A-42A2-9CC5-40D7EF529C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81208" y="4754107"/>
                  <a:ext cx="635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568F13A-62C2-42CA-8934-6201408C69F8}"/>
                    </a:ext>
                  </a:extLst>
                </p14:cNvPr>
                <p14:cNvContentPartPr/>
                <p14:nvPr/>
              </p14:nvContentPartPr>
              <p14:xfrm>
                <a:off x="4862408" y="5059747"/>
                <a:ext cx="703440" cy="311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568F13A-62C2-42CA-8934-6201408C69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53768" y="5050747"/>
                  <a:ext cx="721080" cy="32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270B51F-217A-4736-8114-3DA9655D7805}"/>
                  </a:ext>
                </a:extLst>
              </p14:cNvPr>
              <p14:cNvContentPartPr/>
              <p14:nvPr/>
            </p14:nvContentPartPr>
            <p14:xfrm>
              <a:off x="10793640" y="5277480"/>
              <a:ext cx="75960" cy="828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270B51F-217A-4736-8114-3DA9655D780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785000" y="5268840"/>
                <a:ext cx="936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1326356-78EC-4F38-8E8E-58FDF61FA052}"/>
                  </a:ext>
                </a:extLst>
              </p14:cNvPr>
              <p14:cNvContentPartPr/>
              <p14:nvPr/>
            </p14:nvContentPartPr>
            <p14:xfrm>
              <a:off x="9104880" y="5943840"/>
              <a:ext cx="141840" cy="2196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1326356-78EC-4F38-8E8E-58FDF61FA05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096240" y="5934840"/>
                <a:ext cx="15948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3258420-69D0-4A63-9649-F45EB4B47E70}"/>
              </a:ext>
            </a:extLst>
          </p:cNvPr>
          <p:cNvGrpSpPr/>
          <p:nvPr/>
        </p:nvGrpSpPr>
        <p:grpSpPr>
          <a:xfrm>
            <a:off x="9986520" y="5922600"/>
            <a:ext cx="195480" cy="264600"/>
            <a:chOff x="9986520" y="5922600"/>
            <a:chExt cx="19548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5230CA8-57C4-4CE7-8B27-A3050A16729D}"/>
                    </a:ext>
                  </a:extLst>
                </p14:cNvPr>
                <p14:cNvContentPartPr/>
                <p14:nvPr/>
              </p14:nvContentPartPr>
              <p14:xfrm>
                <a:off x="9986520" y="5922600"/>
                <a:ext cx="181440" cy="176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5230CA8-57C4-4CE7-8B27-A3050A16729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77880" y="5913600"/>
                  <a:ext cx="199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4A605F2-2FD6-4C83-84D2-EAD4217F4081}"/>
                    </a:ext>
                  </a:extLst>
                </p14:cNvPr>
                <p14:cNvContentPartPr/>
                <p14:nvPr/>
              </p14:nvContentPartPr>
              <p14:xfrm>
                <a:off x="10101720" y="5925480"/>
                <a:ext cx="80280" cy="261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4A605F2-2FD6-4C83-84D2-EAD4217F408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93080" y="5916840"/>
                  <a:ext cx="97920" cy="27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43E3331-8AC4-46C6-A4B3-42A94C4C08E5}"/>
                  </a:ext>
                </a:extLst>
              </p14:cNvPr>
              <p14:cNvContentPartPr/>
              <p14:nvPr/>
            </p14:nvContentPartPr>
            <p14:xfrm>
              <a:off x="10856280" y="5821080"/>
              <a:ext cx="125280" cy="2167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43E3331-8AC4-46C6-A4B3-42A94C4C08E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47640" y="5812080"/>
                <a:ext cx="142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400ED1D-B51A-4E4B-8D38-3ACED23C6B95}"/>
                  </a:ext>
                </a:extLst>
              </p14:cNvPr>
              <p14:cNvContentPartPr/>
              <p14:nvPr/>
            </p14:nvContentPartPr>
            <p14:xfrm>
              <a:off x="11656200" y="5776080"/>
              <a:ext cx="15120" cy="2088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400ED1D-B51A-4E4B-8D38-3ACED23C6B9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647560" y="5767440"/>
                <a:ext cx="327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ACB6ADFB-9D0F-4F3B-ABC4-94A7207B3F06}"/>
                  </a:ext>
                </a:extLst>
              </p14:cNvPr>
              <p14:cNvContentPartPr/>
              <p14:nvPr/>
            </p14:nvContentPartPr>
            <p14:xfrm>
              <a:off x="8265000" y="5970120"/>
              <a:ext cx="67320" cy="2386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ACB6ADFB-9D0F-4F3B-ABC4-94A7207B3F0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256360" y="5961120"/>
                <a:ext cx="849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3D364A3-F6E5-46DD-BBA6-C11AF6BC02C5}"/>
                  </a:ext>
                </a:extLst>
              </p14:cNvPr>
              <p14:cNvContentPartPr/>
              <p14:nvPr/>
            </p14:nvContentPartPr>
            <p14:xfrm>
              <a:off x="8746680" y="6079920"/>
              <a:ext cx="197280" cy="241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3D364A3-F6E5-46DD-BBA6-C11AF6BC02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737680" y="6070920"/>
                <a:ext cx="214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8C881B3-B438-47C8-A934-F4CF920FDD6C}"/>
                  </a:ext>
                </a:extLst>
              </p14:cNvPr>
              <p14:cNvContentPartPr/>
              <p14:nvPr/>
            </p14:nvContentPartPr>
            <p14:xfrm>
              <a:off x="9498360" y="6055440"/>
              <a:ext cx="171720" cy="568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8C881B3-B438-47C8-A934-F4CF920FDD6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489720" y="6046440"/>
                <a:ext cx="1893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B75C357-4A9A-4299-A631-B82C1AF60C83}"/>
                  </a:ext>
                </a:extLst>
              </p14:cNvPr>
              <p14:cNvContentPartPr/>
              <p14:nvPr/>
            </p14:nvContentPartPr>
            <p14:xfrm>
              <a:off x="10422840" y="5977320"/>
              <a:ext cx="267120" cy="51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B75C357-4A9A-4299-A631-B82C1AF60C8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414200" y="5968680"/>
                <a:ext cx="2847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AA1982B-AAC9-499D-9C01-D8B8B46B5517}"/>
                  </a:ext>
                </a:extLst>
              </p14:cNvPr>
              <p14:cNvContentPartPr/>
              <p14:nvPr/>
            </p14:nvContentPartPr>
            <p14:xfrm>
              <a:off x="11331840" y="5871840"/>
              <a:ext cx="128520" cy="230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AA1982B-AAC9-499D-9C01-D8B8B46B551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323200" y="5863200"/>
                <a:ext cx="14616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266970B-1801-4296-962E-8E66465041C3}"/>
              </a:ext>
            </a:extLst>
          </p:cNvPr>
          <p:cNvGrpSpPr/>
          <p:nvPr/>
        </p:nvGrpSpPr>
        <p:grpSpPr>
          <a:xfrm>
            <a:off x="8167800" y="3616800"/>
            <a:ext cx="1908720" cy="1825200"/>
            <a:chOff x="8167800" y="3616800"/>
            <a:chExt cx="1908720" cy="182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9EDE6F8-7CDD-4E12-AA29-AB51169F5BF2}"/>
                    </a:ext>
                  </a:extLst>
                </p14:cNvPr>
                <p14:cNvContentPartPr/>
                <p14:nvPr/>
              </p14:nvContentPartPr>
              <p14:xfrm>
                <a:off x="8167800" y="4813080"/>
                <a:ext cx="109800" cy="143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9EDE6F8-7CDD-4E12-AA29-AB51169F5B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59160" y="4804080"/>
                  <a:ext cx="127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FF4088C-B9A2-47BE-9E14-6422F95F9E4D}"/>
                    </a:ext>
                  </a:extLst>
                </p14:cNvPr>
                <p14:cNvContentPartPr/>
                <p14:nvPr/>
              </p14:nvContentPartPr>
              <p14:xfrm>
                <a:off x="9039000" y="4186320"/>
                <a:ext cx="190080" cy="139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FF4088C-B9A2-47BE-9E14-6422F95F9E4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30000" y="4177680"/>
                  <a:ext cx="207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C08EF8D-727C-472E-A531-AD5A8D71A27C}"/>
                    </a:ext>
                  </a:extLst>
                </p14:cNvPr>
                <p14:cNvContentPartPr/>
                <p14:nvPr/>
              </p14:nvContentPartPr>
              <p14:xfrm>
                <a:off x="9072840" y="4742880"/>
                <a:ext cx="90720" cy="124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C08EF8D-727C-472E-A531-AD5A8D71A27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64200" y="4734240"/>
                  <a:ext cx="108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A205603-12F1-4792-BCB8-E6AB39B2E4FF}"/>
                    </a:ext>
                  </a:extLst>
                </p14:cNvPr>
                <p14:cNvContentPartPr/>
                <p14:nvPr/>
              </p14:nvContentPartPr>
              <p14:xfrm>
                <a:off x="9135120" y="5247960"/>
                <a:ext cx="121320" cy="98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A205603-12F1-4792-BCB8-E6AB39B2E4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26480" y="5239320"/>
                  <a:ext cx="138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F4D33A-5747-4BB2-96BF-088BA34E4C7A}"/>
                    </a:ext>
                  </a:extLst>
                </p14:cNvPr>
                <p14:cNvContentPartPr/>
                <p14:nvPr/>
              </p14:nvContentPartPr>
              <p14:xfrm>
                <a:off x="9915600" y="4162920"/>
                <a:ext cx="127800" cy="129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F4D33A-5747-4BB2-96BF-088BA34E4C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06600" y="4154280"/>
                  <a:ext cx="145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A207622-A583-45D9-8C3D-44B67149AB25}"/>
                    </a:ext>
                  </a:extLst>
                </p14:cNvPr>
                <p14:cNvContentPartPr/>
                <p14:nvPr/>
              </p14:nvContentPartPr>
              <p14:xfrm>
                <a:off x="9935040" y="4698600"/>
                <a:ext cx="102240" cy="149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A207622-A583-45D9-8C3D-44B67149AB2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26400" y="4689600"/>
                  <a:ext cx="119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DAF120F-A2D2-49AD-9486-F7511FF367E3}"/>
                    </a:ext>
                  </a:extLst>
                </p14:cNvPr>
                <p14:cNvContentPartPr/>
                <p14:nvPr/>
              </p14:nvContentPartPr>
              <p14:xfrm>
                <a:off x="9985800" y="5275320"/>
                <a:ext cx="90720" cy="131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DAF120F-A2D2-49AD-9486-F7511FF367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77160" y="5266320"/>
                  <a:ext cx="108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33B8499-2479-407C-AD64-606FE6EA2FD3}"/>
                    </a:ext>
                  </a:extLst>
                </p14:cNvPr>
                <p14:cNvContentPartPr/>
                <p14:nvPr/>
              </p14:nvContentPartPr>
              <p14:xfrm>
                <a:off x="9854760" y="3616800"/>
                <a:ext cx="124920" cy="164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33B8499-2479-407C-AD64-606FE6EA2FD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46120" y="3607800"/>
                  <a:ext cx="142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38D5F76-199C-492D-824F-81DB0D7126D8}"/>
                    </a:ext>
                  </a:extLst>
                </p14:cNvPr>
                <p14:cNvContentPartPr/>
                <p14:nvPr/>
              </p14:nvContentPartPr>
              <p14:xfrm>
                <a:off x="8218920" y="4333200"/>
                <a:ext cx="850320" cy="607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38D5F76-199C-492D-824F-81DB0D7126D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10280" y="4324560"/>
                  <a:ext cx="8679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227E1DE-6438-4B30-A91A-31D130C4C7FD}"/>
                    </a:ext>
                  </a:extLst>
                </p14:cNvPr>
                <p14:cNvContentPartPr/>
                <p14:nvPr/>
              </p14:nvContentPartPr>
              <p14:xfrm>
                <a:off x="8282640" y="4837560"/>
                <a:ext cx="781560" cy="104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227E1DE-6438-4B30-A91A-31D130C4C7F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74000" y="4828560"/>
                  <a:ext cx="799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9C56C93-0488-40B8-80F3-BBC5FFCDFBB1}"/>
                    </a:ext>
                  </a:extLst>
                </p14:cNvPr>
                <p14:cNvContentPartPr/>
                <p14:nvPr/>
              </p14:nvContentPartPr>
              <p14:xfrm>
                <a:off x="8374080" y="5016120"/>
                <a:ext cx="707400" cy="370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9C56C93-0488-40B8-80F3-BBC5FFCDFBB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5440" y="5007480"/>
                  <a:ext cx="725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CD75B3A-DAA3-4563-86A5-219EB5A7C60C}"/>
                    </a:ext>
                  </a:extLst>
                </p14:cNvPr>
                <p14:cNvContentPartPr/>
                <p14:nvPr/>
              </p14:nvContentPartPr>
              <p14:xfrm>
                <a:off x="9098040" y="3733440"/>
                <a:ext cx="560160" cy="545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CD75B3A-DAA3-4563-86A5-219EB5A7C60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89400" y="3724440"/>
                  <a:ext cx="5778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22DDCAC-0BA4-433C-8F90-5B0AD23EE28D}"/>
                    </a:ext>
                  </a:extLst>
                </p14:cNvPr>
                <p14:cNvContentPartPr/>
                <p14:nvPr/>
              </p14:nvContentPartPr>
              <p14:xfrm>
                <a:off x="9033600" y="4254720"/>
                <a:ext cx="790560" cy="501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22DDCAC-0BA4-433C-8F90-5B0AD23EE28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24960" y="4245720"/>
                  <a:ext cx="8082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403883B-DE23-43A5-A3FE-BB34BFA4678F}"/>
                    </a:ext>
                  </a:extLst>
                </p14:cNvPr>
                <p14:cNvContentPartPr/>
                <p14:nvPr/>
              </p14:nvContentPartPr>
              <p14:xfrm>
                <a:off x="9071760" y="4755840"/>
                <a:ext cx="771840" cy="867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403883B-DE23-43A5-A3FE-BB34BFA4678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62760" y="4746840"/>
                  <a:ext cx="789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E513C19-1132-4C7B-921C-A2B1BB913FA0}"/>
                    </a:ext>
                  </a:extLst>
                </p14:cNvPr>
                <p14:cNvContentPartPr/>
                <p14:nvPr/>
              </p14:nvContentPartPr>
              <p14:xfrm>
                <a:off x="9183360" y="5322120"/>
                <a:ext cx="578880" cy="119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E513C19-1132-4C7B-921C-A2B1BB913FA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174360" y="5313120"/>
                  <a:ext cx="59652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DAF49A0-C3B0-4526-90D3-73FFFFC8B773}"/>
              </a:ext>
            </a:extLst>
          </p:cNvPr>
          <p:cNvGrpSpPr/>
          <p:nvPr/>
        </p:nvGrpSpPr>
        <p:grpSpPr>
          <a:xfrm>
            <a:off x="10689600" y="4183800"/>
            <a:ext cx="1008000" cy="608040"/>
            <a:chOff x="10689600" y="4183800"/>
            <a:chExt cx="1008000" cy="6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EA8CFFC-E50E-4B51-945F-42AE760713C1}"/>
                    </a:ext>
                  </a:extLst>
                </p14:cNvPr>
                <p14:cNvContentPartPr/>
                <p14:nvPr/>
              </p14:nvContentPartPr>
              <p14:xfrm>
                <a:off x="10689600" y="4183800"/>
                <a:ext cx="198360" cy="102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EA8CFFC-E50E-4B51-945F-42AE760713C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80600" y="4174800"/>
                  <a:ext cx="216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5586848-F998-4FCE-B335-69D1DFC9D64F}"/>
                    </a:ext>
                  </a:extLst>
                </p14:cNvPr>
                <p14:cNvContentPartPr/>
                <p14:nvPr/>
              </p14:nvContentPartPr>
              <p14:xfrm>
                <a:off x="10745400" y="4669440"/>
                <a:ext cx="106560" cy="111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5586848-F998-4FCE-B335-69D1DFC9D64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736760" y="4660440"/>
                  <a:ext cx="124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85BE387-77DC-4E3E-BEA6-CAD148280A22}"/>
                    </a:ext>
                  </a:extLst>
                </p14:cNvPr>
                <p14:cNvContentPartPr/>
                <p14:nvPr/>
              </p14:nvContentPartPr>
              <p14:xfrm>
                <a:off x="11598240" y="4580520"/>
                <a:ext cx="99360" cy="1602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85BE387-77DC-4E3E-BEA6-CAD148280A2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589600" y="4571520"/>
                  <a:ext cx="117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E298FAB-99A6-47D3-9010-164301757345}"/>
                    </a:ext>
                  </a:extLst>
                </p14:cNvPr>
                <p14:cNvContentPartPr/>
                <p14:nvPr/>
              </p14:nvContentPartPr>
              <p14:xfrm>
                <a:off x="10873200" y="4373520"/>
                <a:ext cx="603720" cy="331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E298FAB-99A6-47D3-9010-16430175734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64560" y="4364880"/>
                  <a:ext cx="6213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238503D-1A32-4820-9E68-2991A42D4B79}"/>
                    </a:ext>
                  </a:extLst>
                </p14:cNvPr>
                <p14:cNvContentPartPr/>
                <p14:nvPr/>
              </p14:nvContentPartPr>
              <p14:xfrm>
                <a:off x="10832520" y="4740720"/>
                <a:ext cx="677520" cy="51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238503D-1A32-4820-9E68-2991A42D4B7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23880" y="4731720"/>
                  <a:ext cx="69516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9DF452A-8A7A-453F-AC66-0EC80FD5399B}"/>
                  </a:ext>
                </a:extLst>
              </p14:cNvPr>
              <p14:cNvContentPartPr/>
              <p14:nvPr/>
            </p14:nvContentPartPr>
            <p14:xfrm>
              <a:off x="10817040" y="4984440"/>
              <a:ext cx="680400" cy="4240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9DF452A-8A7A-453F-AC66-0EC80FD5399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808400" y="4975440"/>
                <a:ext cx="698040" cy="44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38BD2C9-9BD2-4269-ABDA-34CD6C0931B3}"/>
              </a:ext>
            </a:extLst>
          </p:cNvPr>
          <p:cNvGrpSpPr/>
          <p:nvPr/>
        </p:nvGrpSpPr>
        <p:grpSpPr>
          <a:xfrm>
            <a:off x="335640" y="977640"/>
            <a:ext cx="2125800" cy="1796760"/>
            <a:chOff x="335640" y="977640"/>
            <a:chExt cx="2125800" cy="179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3E58C3-D500-46C9-9AAE-964D5B7B5E16}"/>
                    </a:ext>
                  </a:extLst>
                </p14:cNvPr>
                <p14:cNvContentPartPr/>
                <p14:nvPr/>
              </p14:nvContentPartPr>
              <p14:xfrm>
                <a:off x="1095960" y="2170320"/>
                <a:ext cx="1365480" cy="145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3E58C3-D500-46C9-9AAE-964D5B7B5E1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87320" y="2161680"/>
                  <a:ext cx="1383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0E2340F-9F64-45C7-A58D-AACF1C30D58F}"/>
                    </a:ext>
                  </a:extLst>
                </p14:cNvPr>
                <p14:cNvContentPartPr/>
                <p14:nvPr/>
              </p14:nvContentPartPr>
              <p14:xfrm>
                <a:off x="844680" y="2398560"/>
                <a:ext cx="124200" cy="375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0E2340F-9F64-45C7-A58D-AACF1C30D58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5680" y="2389920"/>
                  <a:ext cx="1418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D5D8309-EB6B-4C22-B81F-004E5AB5106F}"/>
                    </a:ext>
                  </a:extLst>
                </p14:cNvPr>
                <p14:cNvContentPartPr/>
                <p14:nvPr/>
              </p14:nvContentPartPr>
              <p14:xfrm>
                <a:off x="740280" y="977640"/>
                <a:ext cx="158760" cy="1184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D5D8309-EB6B-4C22-B81F-004E5AB510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1280" y="969000"/>
                  <a:ext cx="176400" cy="12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56512B1-F97A-4967-86D7-5B4FC3B206EA}"/>
                    </a:ext>
                  </a:extLst>
                </p14:cNvPr>
                <p14:cNvContentPartPr/>
                <p14:nvPr/>
              </p14:nvContentPartPr>
              <p14:xfrm>
                <a:off x="335640" y="1429440"/>
                <a:ext cx="110520" cy="208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56512B1-F97A-4967-86D7-5B4FC3B206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6640" y="1420800"/>
                  <a:ext cx="128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0F2EF62-8D12-4552-BDC5-750F59BDCC29}"/>
                    </a:ext>
                  </a:extLst>
                </p14:cNvPr>
                <p14:cNvContentPartPr/>
                <p14:nvPr/>
              </p14:nvContentPartPr>
              <p14:xfrm>
                <a:off x="352920" y="1489200"/>
                <a:ext cx="153720" cy="120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0F2EF62-8D12-4552-BDC5-750F59BDCC2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3920" y="1480200"/>
                  <a:ext cx="171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E997C35-270B-4141-B78D-9C731AB561FD}"/>
                    </a:ext>
                  </a:extLst>
                </p14:cNvPr>
                <p14:cNvContentPartPr/>
                <p14:nvPr/>
              </p14:nvContentPartPr>
              <p14:xfrm>
                <a:off x="506280" y="1445280"/>
                <a:ext cx="72360" cy="1270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E997C35-270B-4141-B78D-9C731AB561F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7640" y="1436640"/>
                  <a:ext cx="90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D80A284-48B4-45B3-AC86-4E6AABEF8159}"/>
                    </a:ext>
                  </a:extLst>
                </p14:cNvPr>
                <p14:cNvContentPartPr/>
                <p14:nvPr/>
              </p14:nvContentPartPr>
              <p14:xfrm>
                <a:off x="575760" y="1424040"/>
                <a:ext cx="46440" cy="766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D80A284-48B4-45B3-AC86-4E6AABEF815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6760" y="1415040"/>
                  <a:ext cx="64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0588A2-3AB0-44F0-9D7F-527B9BA46D60}"/>
                    </a:ext>
                  </a:extLst>
                </p14:cNvPr>
                <p14:cNvContentPartPr/>
                <p14:nvPr/>
              </p14:nvContentPartPr>
              <p14:xfrm>
                <a:off x="546600" y="1376520"/>
                <a:ext cx="137160" cy="87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60588A2-3AB0-44F0-9D7F-527B9BA46D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7600" y="1367520"/>
                  <a:ext cx="1548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4914DFF-CF33-4BE7-B78B-48374DF0C313}"/>
                    </a:ext>
                  </a:extLst>
                </p14:cNvPr>
                <p14:cNvContentPartPr/>
                <p14:nvPr/>
              </p14:nvContentPartPr>
              <p14:xfrm>
                <a:off x="410880" y="2423760"/>
                <a:ext cx="113760" cy="164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4914DFF-CF33-4BE7-B78B-48374DF0C3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2240" y="2415120"/>
                  <a:ext cx="131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D431251-4229-4634-8074-23C8CDF1C6AB}"/>
                    </a:ext>
                  </a:extLst>
                </p14:cNvPr>
                <p14:cNvContentPartPr/>
                <p14:nvPr/>
              </p14:nvContentPartPr>
              <p14:xfrm>
                <a:off x="421320" y="2535360"/>
                <a:ext cx="2520" cy="8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D431251-4229-4634-8074-23C8CDF1C6A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2320" y="2526360"/>
                  <a:ext cx="20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02977D1-A5CE-4C6A-A366-6039417536BD}"/>
                    </a:ext>
                  </a:extLst>
                </p14:cNvPr>
                <p14:cNvContentPartPr/>
                <p14:nvPr/>
              </p14:nvContentPartPr>
              <p14:xfrm>
                <a:off x="425280" y="2424480"/>
                <a:ext cx="121680" cy="179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02977D1-A5CE-4C6A-A366-6039417536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16640" y="2415840"/>
                  <a:ext cx="139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EF7B05B-EFB7-43A3-9932-B5AF2DDFE106}"/>
                    </a:ext>
                  </a:extLst>
                </p14:cNvPr>
                <p14:cNvContentPartPr/>
                <p14:nvPr/>
              </p14:nvContentPartPr>
              <p14:xfrm>
                <a:off x="567120" y="2474160"/>
                <a:ext cx="57600" cy="111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EF7B05B-EFB7-43A3-9932-B5AF2DDFE1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8480" y="2465520"/>
                  <a:ext cx="75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ABF9C6C-A283-4DA8-A6B3-49889DAB00EC}"/>
                    </a:ext>
                  </a:extLst>
                </p14:cNvPr>
                <p14:cNvContentPartPr/>
                <p14:nvPr/>
              </p14:nvContentPartPr>
              <p14:xfrm>
                <a:off x="586920" y="2302800"/>
                <a:ext cx="121680" cy="214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ABF9C6C-A283-4DA8-A6B3-49889DAB00E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8280" y="2294160"/>
                  <a:ext cx="139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8AE6F8D-34FB-428B-B285-24D831EE6A63}"/>
                    </a:ext>
                  </a:extLst>
                </p14:cNvPr>
                <p14:cNvContentPartPr/>
                <p14:nvPr/>
              </p14:nvContentPartPr>
              <p14:xfrm>
                <a:off x="678000" y="2403600"/>
                <a:ext cx="40320" cy="93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8AE6F8D-34FB-428B-B285-24D831EE6A6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69000" y="2394600"/>
                  <a:ext cx="57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EF1ED7-6133-4456-B6FC-66A7E72CECB1}"/>
                    </a:ext>
                  </a:extLst>
                </p14:cNvPr>
                <p14:cNvContentPartPr/>
                <p14:nvPr/>
              </p14:nvContentPartPr>
              <p14:xfrm>
                <a:off x="623640" y="2315040"/>
                <a:ext cx="12600" cy="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EF1ED7-6133-4456-B6FC-66A7E72CECB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5000" y="230640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D475E91-37E3-422C-B857-8D1DBCD28EA4}"/>
                    </a:ext>
                  </a:extLst>
                </p14:cNvPr>
                <p14:cNvContentPartPr/>
                <p14:nvPr/>
              </p14:nvContentPartPr>
              <p14:xfrm>
                <a:off x="698880" y="2270760"/>
                <a:ext cx="111600" cy="167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D475E91-37E3-422C-B857-8D1DBCD28EA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0240" y="2261760"/>
                  <a:ext cx="1292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181FC22-29DE-4852-B55B-49718237EB04}"/>
              </a:ext>
            </a:extLst>
          </p:cNvPr>
          <p:cNvGrpSpPr/>
          <p:nvPr/>
        </p:nvGrpSpPr>
        <p:grpSpPr>
          <a:xfrm>
            <a:off x="2638200" y="2183640"/>
            <a:ext cx="558360" cy="410400"/>
            <a:chOff x="2638200" y="2183640"/>
            <a:chExt cx="55836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CDCF788-7897-4A5C-9356-E134FE725A72}"/>
                    </a:ext>
                  </a:extLst>
                </p14:cNvPr>
                <p14:cNvContentPartPr/>
                <p14:nvPr/>
              </p14:nvContentPartPr>
              <p14:xfrm>
                <a:off x="2714880" y="2409000"/>
                <a:ext cx="71280" cy="136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CDCF788-7897-4A5C-9356-E134FE725A7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06240" y="2400360"/>
                  <a:ext cx="88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66D0BBE-92B8-4403-B66C-6BD95C0B23CA}"/>
                    </a:ext>
                  </a:extLst>
                </p14:cNvPr>
                <p14:cNvContentPartPr/>
                <p14:nvPr/>
              </p14:nvContentPartPr>
              <p14:xfrm>
                <a:off x="2829720" y="2438160"/>
                <a:ext cx="11880" cy="7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66D0BBE-92B8-4403-B66C-6BD95C0B23C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20720" y="2429520"/>
                  <a:ext cx="29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4ECB935-2C65-4EAC-8732-11C18E33C9A7}"/>
                    </a:ext>
                  </a:extLst>
                </p14:cNvPr>
                <p14:cNvContentPartPr/>
                <p14:nvPr/>
              </p14:nvContentPartPr>
              <p14:xfrm>
                <a:off x="2883360" y="2368320"/>
                <a:ext cx="97560" cy="1126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4ECB935-2C65-4EAC-8732-11C18E33C9A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74360" y="2359320"/>
                  <a:ext cx="115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C96E956-7367-4F61-8E1B-45FBC16F747B}"/>
                    </a:ext>
                  </a:extLst>
                </p14:cNvPr>
                <p14:cNvContentPartPr/>
                <p14:nvPr/>
              </p14:nvContentPartPr>
              <p14:xfrm>
                <a:off x="2638200" y="2416200"/>
                <a:ext cx="210600" cy="1778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C96E956-7367-4F61-8E1B-45FBC16F747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29560" y="2407560"/>
                  <a:ext cx="228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2627974-58C2-4A27-A057-EF408860A6BD}"/>
                    </a:ext>
                  </a:extLst>
                </p14:cNvPr>
                <p14:cNvContentPartPr/>
                <p14:nvPr/>
              </p14:nvContentPartPr>
              <p14:xfrm>
                <a:off x="2851320" y="2350680"/>
                <a:ext cx="106200" cy="161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2627974-58C2-4A27-A057-EF408860A6B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42320" y="2341680"/>
                  <a:ext cx="123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45D27BC-7705-48CE-B565-8BFA3C8881CE}"/>
                    </a:ext>
                  </a:extLst>
                </p14:cNvPr>
                <p14:cNvContentPartPr/>
                <p14:nvPr/>
              </p14:nvContentPartPr>
              <p14:xfrm>
                <a:off x="3094680" y="2280480"/>
                <a:ext cx="33480" cy="206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45D27BC-7705-48CE-B565-8BFA3C8881C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85680" y="2271480"/>
                  <a:ext cx="51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8B98728-1A65-4153-826C-6D747B66180C}"/>
                    </a:ext>
                  </a:extLst>
                </p14:cNvPr>
                <p14:cNvContentPartPr/>
                <p14:nvPr/>
              </p14:nvContentPartPr>
              <p14:xfrm>
                <a:off x="3162360" y="2380200"/>
                <a:ext cx="34200" cy="42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8B98728-1A65-4153-826C-6D747B66180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53360" y="2371560"/>
                  <a:ext cx="51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6AB91B7-3E2F-470A-856B-6B6E5F24356D}"/>
                    </a:ext>
                  </a:extLst>
                </p14:cNvPr>
                <p14:cNvContentPartPr/>
                <p14:nvPr/>
              </p14:nvContentPartPr>
              <p14:xfrm>
                <a:off x="2983440" y="2183640"/>
                <a:ext cx="41040" cy="45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6AB91B7-3E2F-470A-856B-6B6E5F24356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74440" y="2174640"/>
                  <a:ext cx="586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16C6C1C-A675-401F-B697-5287BFCF9F8F}"/>
              </a:ext>
            </a:extLst>
          </p:cNvPr>
          <p:cNvGrpSpPr/>
          <p:nvPr/>
        </p:nvGrpSpPr>
        <p:grpSpPr>
          <a:xfrm>
            <a:off x="7703040" y="3536160"/>
            <a:ext cx="558720" cy="577080"/>
            <a:chOff x="7703040" y="3536160"/>
            <a:chExt cx="55872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F596434-8AB5-4505-84E8-15A35BDE2E24}"/>
                    </a:ext>
                  </a:extLst>
                </p14:cNvPr>
                <p14:cNvContentPartPr/>
                <p14:nvPr/>
              </p14:nvContentPartPr>
              <p14:xfrm>
                <a:off x="7871160" y="3740640"/>
                <a:ext cx="104760" cy="137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F596434-8AB5-4505-84E8-15A35BDE2E2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62520" y="3732000"/>
                  <a:ext cx="122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728F76E-7CE9-4022-9428-05EE251864E4}"/>
                    </a:ext>
                  </a:extLst>
                </p14:cNvPr>
                <p14:cNvContentPartPr/>
                <p14:nvPr/>
              </p14:nvContentPartPr>
              <p14:xfrm>
                <a:off x="7703040" y="3536160"/>
                <a:ext cx="558720" cy="577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728F76E-7CE9-4022-9428-05EE251864E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694040" y="3527160"/>
                  <a:ext cx="576360" cy="59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105F4E8-29DD-4DE1-9A40-F3EEC9CE501A}"/>
              </a:ext>
            </a:extLst>
          </p:cNvPr>
          <p:cNvGrpSpPr/>
          <p:nvPr/>
        </p:nvGrpSpPr>
        <p:grpSpPr>
          <a:xfrm>
            <a:off x="8569200" y="3591600"/>
            <a:ext cx="572760" cy="289800"/>
            <a:chOff x="8569200" y="3591600"/>
            <a:chExt cx="57276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8D0327D-C06E-428D-B203-D42457FD47DD}"/>
                    </a:ext>
                  </a:extLst>
                </p14:cNvPr>
                <p14:cNvContentPartPr/>
                <p14:nvPr/>
              </p14:nvContentPartPr>
              <p14:xfrm>
                <a:off x="8569200" y="3634800"/>
                <a:ext cx="210240" cy="246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8D0327D-C06E-428D-B203-D42457FD47D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60200" y="3626160"/>
                  <a:ext cx="2278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45ED4B1-DAA1-41B5-A8EF-A779F324E2A0}"/>
                    </a:ext>
                  </a:extLst>
                </p14:cNvPr>
                <p14:cNvContentPartPr/>
                <p14:nvPr/>
              </p14:nvContentPartPr>
              <p14:xfrm>
                <a:off x="8578560" y="3662880"/>
                <a:ext cx="357120" cy="178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45ED4B1-DAA1-41B5-A8EF-A779F324E2A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69920" y="3654240"/>
                  <a:ext cx="374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0F66F7B-B180-490D-BB33-D22640D10AA6}"/>
                    </a:ext>
                  </a:extLst>
                </p14:cNvPr>
                <p14:cNvContentPartPr/>
                <p14:nvPr/>
              </p14:nvContentPartPr>
              <p14:xfrm>
                <a:off x="8970960" y="3591600"/>
                <a:ext cx="171000" cy="190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0F66F7B-B180-490D-BB33-D22640D10AA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61960" y="3582600"/>
                  <a:ext cx="18864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62D836D0-236A-45B7-8900-072CB452DBC4}"/>
              </a:ext>
            </a:extLst>
          </p:cNvPr>
          <p:cNvGrpSpPr/>
          <p:nvPr/>
        </p:nvGrpSpPr>
        <p:grpSpPr>
          <a:xfrm>
            <a:off x="2901488" y="3687000"/>
            <a:ext cx="3746520" cy="2653987"/>
            <a:chOff x="2901488" y="3687000"/>
            <a:chExt cx="3746520" cy="265398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215DF8A-BC22-4850-82B4-85717DE19A68}"/>
                    </a:ext>
                  </a:extLst>
                </p14:cNvPr>
                <p14:cNvContentPartPr/>
                <p14:nvPr/>
              </p14:nvContentPartPr>
              <p14:xfrm>
                <a:off x="3515288" y="4739347"/>
                <a:ext cx="164160" cy="188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215DF8A-BC22-4850-82B4-85717DE19A6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506288" y="4730707"/>
                  <a:ext cx="181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26F3176-BAE1-49E7-8F07-208761A162F7}"/>
                    </a:ext>
                  </a:extLst>
                </p14:cNvPr>
                <p14:cNvContentPartPr/>
                <p14:nvPr/>
              </p14:nvContentPartPr>
              <p14:xfrm>
                <a:off x="2925968" y="4831507"/>
                <a:ext cx="552960" cy="40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26F3176-BAE1-49E7-8F07-208761A162F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917328" y="4822507"/>
                  <a:ext cx="570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C3E17AA-62A6-49C9-B8B7-E5FAB8C97205}"/>
                    </a:ext>
                  </a:extLst>
                </p14:cNvPr>
                <p14:cNvContentPartPr/>
                <p14:nvPr/>
              </p14:nvContentPartPr>
              <p14:xfrm>
                <a:off x="3324488" y="4795147"/>
                <a:ext cx="142200" cy="120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C3E17AA-62A6-49C9-B8B7-E5FAB8C972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15488" y="4786507"/>
                  <a:ext cx="159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534AE03-FDC0-4AD2-A5D9-48B35FBB33A3}"/>
                    </a:ext>
                  </a:extLst>
                </p14:cNvPr>
                <p14:cNvContentPartPr/>
                <p14:nvPr/>
              </p14:nvContentPartPr>
              <p14:xfrm>
                <a:off x="3018848" y="4402747"/>
                <a:ext cx="16920" cy="303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534AE03-FDC0-4AD2-A5D9-48B35FBB33A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09848" y="4393747"/>
                  <a:ext cx="345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DCBDAE1-0D3A-4362-9F25-400D3A8DDBBF}"/>
                    </a:ext>
                  </a:extLst>
                </p14:cNvPr>
                <p14:cNvContentPartPr/>
                <p14:nvPr/>
              </p14:nvContentPartPr>
              <p14:xfrm>
                <a:off x="2901488" y="4431547"/>
                <a:ext cx="176760" cy="5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DCBDAE1-0D3A-4362-9F25-400D3A8DDBB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892848" y="4422547"/>
                  <a:ext cx="194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84BAE38-7206-4D4C-945D-8C9E2F8CB42E}"/>
                    </a:ext>
                  </a:extLst>
                </p14:cNvPr>
                <p14:cNvContentPartPr/>
                <p14:nvPr/>
              </p14:nvContentPartPr>
              <p14:xfrm>
                <a:off x="4184528" y="4294027"/>
                <a:ext cx="117720" cy="204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84BAE38-7206-4D4C-945D-8C9E2F8CB42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75888" y="4285027"/>
                  <a:ext cx="135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1DC8494-0017-4F99-B346-79FF236B068E}"/>
                    </a:ext>
                  </a:extLst>
                </p14:cNvPr>
                <p14:cNvContentPartPr/>
                <p14:nvPr/>
              </p14:nvContentPartPr>
              <p14:xfrm>
                <a:off x="4149968" y="5496427"/>
                <a:ext cx="131040" cy="209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1DC8494-0017-4F99-B346-79FF236B068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140968" y="5487787"/>
                  <a:ext cx="148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7E2C50D-1F55-4F8E-B650-00C11DE80A72}"/>
                    </a:ext>
                  </a:extLst>
                </p14:cNvPr>
                <p14:cNvContentPartPr/>
                <p14:nvPr/>
              </p14:nvContentPartPr>
              <p14:xfrm>
                <a:off x="4144208" y="4880107"/>
                <a:ext cx="117720" cy="144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7E2C50D-1F55-4F8E-B650-00C11DE80A7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135568" y="4871107"/>
                  <a:ext cx="1353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29A36B-7041-44D5-A87E-79DA925B0326}"/>
                    </a:ext>
                  </a:extLst>
                </p14:cNvPr>
                <p14:cNvContentPartPr/>
                <p14:nvPr/>
              </p14:nvContentPartPr>
              <p14:xfrm>
                <a:off x="4208288" y="4933747"/>
                <a:ext cx="51120" cy="132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29A36B-7041-44D5-A87E-79DA925B032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99648" y="4925107"/>
                  <a:ext cx="68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AABCE5-8940-4CD9-AFE7-B4FA2D242CEF}"/>
                    </a:ext>
                  </a:extLst>
                </p14:cNvPr>
                <p14:cNvContentPartPr/>
                <p14:nvPr/>
              </p14:nvContentPartPr>
              <p14:xfrm>
                <a:off x="4888688" y="4637467"/>
                <a:ext cx="103680" cy="138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AABCE5-8940-4CD9-AFE7-B4FA2D242CE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80048" y="4628827"/>
                  <a:ext cx="121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84E40D2-2B7C-426E-982D-C3F662E5A06F}"/>
                    </a:ext>
                  </a:extLst>
                </p14:cNvPr>
                <p14:cNvContentPartPr/>
                <p14:nvPr/>
              </p14:nvContentPartPr>
              <p14:xfrm>
                <a:off x="4196408" y="5560147"/>
                <a:ext cx="75600" cy="145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84E40D2-2B7C-426E-982D-C3F662E5A06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187768" y="5551507"/>
                  <a:ext cx="93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ADF5AD-37A5-4A84-98C5-4AFE8909809C}"/>
                    </a:ext>
                  </a:extLst>
                </p14:cNvPr>
                <p14:cNvContentPartPr/>
                <p14:nvPr/>
              </p14:nvContentPartPr>
              <p14:xfrm>
                <a:off x="4867088" y="5321107"/>
                <a:ext cx="101880" cy="11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ADF5AD-37A5-4A84-98C5-4AFE8909809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58448" y="5312107"/>
                  <a:ext cx="1195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15F7BD6-7D60-46A7-9F33-033011427CE7}"/>
                    </a:ext>
                  </a:extLst>
                </p14:cNvPr>
                <p14:cNvContentPartPr/>
                <p14:nvPr/>
              </p14:nvContentPartPr>
              <p14:xfrm>
                <a:off x="4876088" y="5321467"/>
                <a:ext cx="65880" cy="83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15F7BD6-7D60-46A7-9F33-033011427CE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67448" y="5312467"/>
                  <a:ext cx="83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505D52A-B595-4F1E-8920-71A5978185CC}"/>
                    </a:ext>
                  </a:extLst>
                </p14:cNvPr>
                <p14:cNvContentPartPr/>
                <p14:nvPr/>
              </p14:nvContentPartPr>
              <p14:xfrm>
                <a:off x="5604728" y="4972987"/>
                <a:ext cx="130320" cy="115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505D52A-B595-4F1E-8920-71A5978185C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95728" y="4963987"/>
                  <a:ext cx="147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604FFA-88A9-473D-9644-68316F4D9A13}"/>
                    </a:ext>
                  </a:extLst>
                </p14:cNvPr>
                <p14:cNvContentPartPr/>
                <p14:nvPr/>
              </p14:nvContentPartPr>
              <p14:xfrm>
                <a:off x="5704448" y="5013307"/>
                <a:ext cx="707040" cy="23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604FFA-88A9-473D-9644-68316F4D9A1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95808" y="5004307"/>
                  <a:ext cx="724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ADF5291-1ACB-49F3-B6A3-821561D981F3}"/>
                    </a:ext>
                  </a:extLst>
                </p14:cNvPr>
                <p14:cNvContentPartPr/>
                <p14:nvPr/>
              </p14:nvContentPartPr>
              <p14:xfrm>
                <a:off x="6333008" y="4962907"/>
                <a:ext cx="127080" cy="145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ADF5291-1ACB-49F3-B6A3-821561D981F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24368" y="4954267"/>
                  <a:ext cx="144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7B63C90-C4DE-4F67-93E7-9C302FC9546B}"/>
                    </a:ext>
                  </a:extLst>
                </p14:cNvPr>
                <p14:cNvContentPartPr/>
                <p14:nvPr/>
              </p14:nvContentPartPr>
              <p14:xfrm>
                <a:off x="6347048" y="4507867"/>
                <a:ext cx="159480" cy="235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7B63C90-C4DE-4F67-93E7-9C302FC9546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338408" y="4498867"/>
                  <a:ext cx="177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7980456-A9AA-4780-A08B-6B529E6D6A5B}"/>
                    </a:ext>
                  </a:extLst>
                </p14:cNvPr>
                <p14:cNvContentPartPr/>
                <p14:nvPr/>
              </p14:nvContentPartPr>
              <p14:xfrm>
                <a:off x="6553688" y="4591027"/>
                <a:ext cx="94320" cy="164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7980456-A9AA-4780-A08B-6B529E6D6A5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545048" y="4582387"/>
                  <a:ext cx="111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B53FBCC-2E3C-4F52-B994-FB6A118C02A5}"/>
                    </a:ext>
                  </a:extLst>
                </p14:cNvPr>
                <p14:cNvContentPartPr/>
                <p14:nvPr/>
              </p14:nvContentPartPr>
              <p14:xfrm>
                <a:off x="3325928" y="4066507"/>
                <a:ext cx="21960" cy="204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B53FBCC-2E3C-4F52-B994-FB6A118C02A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16928" y="4057507"/>
                  <a:ext cx="39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E2A64E4-5490-4BCB-A335-2CD75F2951E5}"/>
                    </a:ext>
                  </a:extLst>
                </p14:cNvPr>
                <p14:cNvContentPartPr/>
                <p14:nvPr/>
              </p14:nvContentPartPr>
              <p14:xfrm>
                <a:off x="3310088" y="4301227"/>
                <a:ext cx="15840" cy="123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E2A64E4-5490-4BCB-A335-2CD75F2951E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301448" y="4292587"/>
                  <a:ext cx="33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3608143-A712-4FCD-B912-6C93E72A7627}"/>
                    </a:ext>
                  </a:extLst>
                </p14:cNvPr>
                <p14:cNvContentPartPr/>
                <p14:nvPr/>
              </p14:nvContentPartPr>
              <p14:xfrm>
                <a:off x="3269048" y="4475107"/>
                <a:ext cx="40320" cy="586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3608143-A712-4FCD-B912-6C93E72A762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260408" y="4466107"/>
                  <a:ext cx="5796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6D6EF3-C69D-4CA4-875E-9AF45159613A}"/>
                    </a:ext>
                  </a:extLst>
                </p14:cNvPr>
                <p14:cNvContentPartPr/>
                <p14:nvPr/>
              </p14:nvContentPartPr>
              <p14:xfrm>
                <a:off x="3287768" y="5315347"/>
                <a:ext cx="51840" cy="445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6D6EF3-C69D-4CA4-875E-9AF45159613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279128" y="5306347"/>
                  <a:ext cx="694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55762B6-F2AF-4379-B922-8C708185DBBB}"/>
                    </a:ext>
                  </a:extLst>
                </p14:cNvPr>
                <p14:cNvContentPartPr/>
                <p14:nvPr/>
              </p14:nvContentPartPr>
              <p14:xfrm>
                <a:off x="3522128" y="3971107"/>
                <a:ext cx="1912320" cy="132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55762B6-F2AF-4379-B922-8C708185DBB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513128" y="3962107"/>
                  <a:ext cx="1929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37FABDA-8E38-4F32-A9FE-909CCA05B7AA}"/>
                    </a:ext>
                  </a:extLst>
                </p14:cNvPr>
                <p14:cNvContentPartPr/>
                <p14:nvPr/>
              </p14:nvContentPartPr>
              <p14:xfrm>
                <a:off x="5350208" y="3969667"/>
                <a:ext cx="611640" cy="1843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37FABDA-8E38-4F32-A9FE-909CCA05B7A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341568" y="3961027"/>
                  <a:ext cx="629280" cy="18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479FDE-C846-4D5D-913A-28C39D918F96}"/>
                    </a:ext>
                  </a:extLst>
                </p14:cNvPr>
                <p14:cNvContentPartPr/>
                <p14:nvPr/>
              </p14:nvContentPartPr>
              <p14:xfrm>
                <a:off x="3342128" y="5782267"/>
                <a:ext cx="2509560" cy="104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479FDE-C846-4D5D-913A-28C39D918F9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33488" y="5773627"/>
                  <a:ext cx="2527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63FD62-048E-43C6-939A-3A71872E97E4}"/>
                    </a:ext>
                  </a:extLst>
                </p14:cNvPr>
                <p14:cNvContentPartPr/>
                <p14:nvPr/>
              </p14:nvContentPartPr>
              <p14:xfrm>
                <a:off x="3282008" y="5053627"/>
                <a:ext cx="35280" cy="644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63FD62-048E-43C6-939A-3A71872E97E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273008" y="5044627"/>
                  <a:ext cx="5292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0C501B-4D39-444E-849A-82202B8E353D}"/>
                    </a:ext>
                  </a:extLst>
                </p14:cNvPr>
                <p14:cNvContentPartPr/>
                <p14:nvPr/>
              </p14:nvContentPartPr>
              <p14:xfrm>
                <a:off x="3315488" y="4664827"/>
                <a:ext cx="12240" cy="265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0C501B-4D39-444E-849A-82202B8E353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306488" y="4656187"/>
                  <a:ext cx="298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48F060-ED7D-42B0-AFBD-A4B9BE046753}"/>
                    </a:ext>
                  </a:extLst>
                </p14:cNvPr>
                <p14:cNvContentPartPr/>
                <p14:nvPr/>
              </p14:nvContentPartPr>
              <p14:xfrm>
                <a:off x="3328808" y="4140307"/>
                <a:ext cx="81000" cy="386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48F060-ED7D-42B0-AFBD-A4B9BE04675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320168" y="4131307"/>
                  <a:ext cx="986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148F862-267A-425A-BF91-DA7E307E2489}"/>
                    </a:ext>
                  </a:extLst>
                </p14:cNvPr>
                <p14:cNvContentPartPr/>
                <p14:nvPr/>
              </p14:nvContentPartPr>
              <p14:xfrm>
                <a:off x="3434648" y="4105747"/>
                <a:ext cx="160560" cy="30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148F862-267A-425A-BF91-DA7E307E248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426008" y="4096747"/>
                  <a:ext cx="178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493C8EA-3AAF-4B5D-909D-15D7D6EE8453}"/>
                    </a:ext>
                  </a:extLst>
                </p14:cNvPr>
                <p14:cNvContentPartPr/>
                <p14:nvPr/>
              </p14:nvContentPartPr>
              <p14:xfrm>
                <a:off x="4164008" y="6072427"/>
                <a:ext cx="124920" cy="191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493C8EA-3AAF-4B5D-909D-15D7D6EE845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155008" y="6063787"/>
                  <a:ext cx="142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27039A-202D-43C5-BB75-BFB98EB916A5}"/>
                    </a:ext>
                  </a:extLst>
                </p14:cNvPr>
                <p14:cNvContentPartPr/>
                <p14:nvPr/>
              </p14:nvContentPartPr>
              <p14:xfrm>
                <a:off x="4477208" y="6186907"/>
                <a:ext cx="152640" cy="14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27039A-202D-43C5-BB75-BFB98EB916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468208" y="6178267"/>
                  <a:ext cx="170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2B502D2-FD3F-44C8-8161-93008DC249A2}"/>
                    </a:ext>
                  </a:extLst>
                </p14:cNvPr>
                <p14:cNvContentPartPr/>
                <p14:nvPr/>
              </p14:nvContentPartPr>
              <p14:xfrm>
                <a:off x="4835768" y="6087187"/>
                <a:ext cx="129960" cy="1440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2B502D2-FD3F-44C8-8161-93008DC249A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827128" y="6078547"/>
                  <a:ext cx="147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63DA067-9167-4567-B924-CFFD488175AE}"/>
                    </a:ext>
                  </a:extLst>
                </p14:cNvPr>
                <p14:cNvContentPartPr/>
                <p14:nvPr/>
              </p14:nvContentPartPr>
              <p14:xfrm>
                <a:off x="5124488" y="6113107"/>
                <a:ext cx="142920" cy="20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63DA067-9167-4567-B924-CFFD488175A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115488" y="6104467"/>
                  <a:ext cx="160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1AF8BA7-DC5E-4764-9FBC-60F23BCBA606}"/>
                    </a:ext>
                  </a:extLst>
                </p14:cNvPr>
                <p14:cNvContentPartPr/>
                <p14:nvPr/>
              </p14:nvContentPartPr>
              <p14:xfrm>
                <a:off x="5452448" y="6022387"/>
                <a:ext cx="10080" cy="172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1AF8BA7-DC5E-4764-9FBC-60F23BCBA60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443808" y="6013747"/>
                  <a:ext cx="27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20E7345-BA77-41CA-8DB8-7C0104562126}"/>
                    </a:ext>
                  </a:extLst>
                </p14:cNvPr>
                <p14:cNvContentPartPr/>
                <p14:nvPr/>
              </p14:nvContentPartPr>
              <p14:xfrm>
                <a:off x="3770168" y="6047227"/>
                <a:ext cx="52920" cy="2358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20E7345-BA77-41CA-8DB8-7C010456212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761168" y="6038587"/>
                  <a:ext cx="70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9D0E4B0-DA83-4966-B969-3125404CE664}"/>
                    </a:ext>
                  </a:extLst>
                </p14:cNvPr>
                <p14:cNvContentPartPr/>
                <p14:nvPr/>
              </p14:nvContentPartPr>
              <p14:xfrm>
                <a:off x="3914888" y="6180787"/>
                <a:ext cx="127080" cy="24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9D0E4B0-DA83-4966-B969-3125404CE66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906248" y="6172147"/>
                  <a:ext cx="144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05D9E4F-D773-49E3-817B-54EA9F644931}"/>
                    </a:ext>
                  </a:extLst>
                </p14:cNvPr>
                <p14:cNvContentPartPr/>
                <p14:nvPr/>
              </p14:nvContentPartPr>
              <p14:xfrm>
                <a:off x="3548048" y="5954347"/>
                <a:ext cx="145080" cy="386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05D9E4F-D773-49E3-817B-54EA9F64493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539408" y="5945707"/>
                  <a:ext cx="1627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E6853D1-CD5D-439A-A370-40CF521BC3E1}"/>
                    </a:ext>
                  </a:extLst>
                </p14:cNvPr>
                <p14:cNvContentPartPr/>
                <p14:nvPr/>
              </p14:nvContentPartPr>
              <p14:xfrm>
                <a:off x="5602208" y="5996467"/>
                <a:ext cx="131040" cy="284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E6853D1-CD5D-439A-A370-40CF521BC3E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593568" y="5987467"/>
                  <a:ext cx="148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3DF4000-FD0B-4FBA-9904-B87F68677665}"/>
                    </a:ext>
                  </a:extLst>
                </p14:cNvPr>
                <p14:cNvContentPartPr/>
                <p14:nvPr/>
              </p14:nvContentPartPr>
              <p14:xfrm>
                <a:off x="5751480" y="3687000"/>
                <a:ext cx="519840" cy="505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3DF4000-FD0B-4FBA-9904-B87F6867766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42840" y="3678360"/>
                  <a:ext cx="53748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CCFE34B-94D3-442E-A585-C703F873BB09}"/>
                    </a:ext>
                  </a:extLst>
                </p14:cNvPr>
                <p14:cNvContentPartPr/>
                <p14:nvPr/>
              </p14:nvContentPartPr>
              <p14:xfrm>
                <a:off x="5778120" y="4068240"/>
                <a:ext cx="141120" cy="1504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CCFE34B-94D3-442E-A585-C703F873BB0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769120" y="4059240"/>
                  <a:ext cx="15876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4FC8B76-8E95-4240-9697-723DB73CE931}"/>
              </a:ext>
            </a:extLst>
          </p:cNvPr>
          <p:cNvGrpSpPr/>
          <p:nvPr/>
        </p:nvGrpSpPr>
        <p:grpSpPr>
          <a:xfrm>
            <a:off x="9365160" y="3170400"/>
            <a:ext cx="693720" cy="308880"/>
            <a:chOff x="9365160" y="3170400"/>
            <a:chExt cx="69372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0CCE970-BC21-46AC-A48F-7012CE5A7E9D}"/>
                    </a:ext>
                  </a:extLst>
                </p14:cNvPr>
                <p14:cNvContentPartPr/>
                <p14:nvPr/>
              </p14:nvContentPartPr>
              <p14:xfrm>
                <a:off x="9365160" y="3355080"/>
                <a:ext cx="199080" cy="124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0CCE970-BC21-46AC-A48F-7012CE5A7E9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356520" y="3346440"/>
                  <a:ext cx="216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FF6CC3F-F9E2-4FD6-B9CE-EFECDC6EB452}"/>
                    </a:ext>
                  </a:extLst>
                </p14:cNvPr>
                <p14:cNvContentPartPr/>
                <p14:nvPr/>
              </p14:nvContentPartPr>
              <p14:xfrm>
                <a:off x="9586200" y="3321600"/>
                <a:ext cx="104760" cy="1065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FF6CC3F-F9E2-4FD6-B9CE-EFECDC6EB45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577200" y="3312960"/>
                  <a:ext cx="122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37BDCAD-7AE9-4FF9-9F0E-14ADD0D39957}"/>
                    </a:ext>
                  </a:extLst>
                </p14:cNvPr>
                <p14:cNvContentPartPr/>
                <p14:nvPr/>
              </p14:nvContentPartPr>
              <p14:xfrm>
                <a:off x="9730560" y="3209280"/>
                <a:ext cx="277920" cy="208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37BDCAD-7AE9-4FF9-9F0E-14ADD0D3995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721920" y="3200640"/>
                  <a:ext cx="2955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EA94582-7C44-4CA3-8E75-C97524D6BE8B}"/>
                    </a:ext>
                  </a:extLst>
                </p14:cNvPr>
                <p14:cNvContentPartPr/>
                <p14:nvPr/>
              </p14:nvContentPartPr>
              <p14:xfrm>
                <a:off x="10047000" y="3170400"/>
                <a:ext cx="11880" cy="2289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EA94582-7C44-4CA3-8E75-C97524D6BE8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038360" y="3161400"/>
                  <a:ext cx="2952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F9C098C-8B82-48C9-AC95-C9CF4158BF0C}"/>
              </a:ext>
            </a:extLst>
          </p:cNvPr>
          <p:cNvGrpSpPr/>
          <p:nvPr/>
        </p:nvGrpSpPr>
        <p:grpSpPr>
          <a:xfrm>
            <a:off x="8986440" y="724920"/>
            <a:ext cx="2696400" cy="1037520"/>
            <a:chOff x="8986440" y="724920"/>
            <a:chExt cx="2696400" cy="10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591324A-332A-4532-8C2E-B2E6B58B6A2C}"/>
                    </a:ext>
                  </a:extLst>
                </p14:cNvPr>
                <p14:cNvContentPartPr/>
                <p14:nvPr/>
              </p14:nvContentPartPr>
              <p14:xfrm>
                <a:off x="10604280" y="1220640"/>
                <a:ext cx="50760" cy="1969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591324A-332A-4532-8C2E-B2E6B58B6A2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595280" y="1212000"/>
                  <a:ext cx="68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8AA2A52-8071-4AD4-A224-B4CC897B534F}"/>
                    </a:ext>
                  </a:extLst>
                </p14:cNvPr>
                <p14:cNvContentPartPr/>
                <p14:nvPr/>
              </p14:nvContentPartPr>
              <p14:xfrm>
                <a:off x="10570440" y="1306320"/>
                <a:ext cx="142560" cy="29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8AA2A52-8071-4AD4-A224-B4CC897B534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561800" y="1297320"/>
                  <a:ext cx="160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9481F6D-A844-4FC0-92C0-45458A374C4B}"/>
                    </a:ext>
                  </a:extLst>
                </p14:cNvPr>
                <p14:cNvContentPartPr/>
                <p14:nvPr/>
              </p14:nvContentPartPr>
              <p14:xfrm>
                <a:off x="10938360" y="1208040"/>
                <a:ext cx="51840" cy="173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9481F6D-A844-4FC0-92C0-45458A374C4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929360" y="1199400"/>
                  <a:ext cx="69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D5DB141-498C-412A-93B4-DE210C2C7CC7}"/>
                    </a:ext>
                  </a:extLst>
                </p14:cNvPr>
                <p14:cNvContentPartPr/>
                <p14:nvPr/>
              </p14:nvContentPartPr>
              <p14:xfrm>
                <a:off x="10914960" y="1181400"/>
                <a:ext cx="147240" cy="2487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D5DB141-498C-412A-93B4-DE210C2C7CC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905960" y="1172400"/>
                  <a:ext cx="164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F156707-0B64-4B03-A88C-D069D439E149}"/>
                    </a:ext>
                  </a:extLst>
                </p14:cNvPr>
                <p14:cNvContentPartPr/>
                <p14:nvPr/>
              </p14:nvContentPartPr>
              <p14:xfrm>
                <a:off x="11079120" y="1337280"/>
                <a:ext cx="160200" cy="66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F156707-0B64-4B03-A88C-D069D439E14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070480" y="1328640"/>
                  <a:ext cx="177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1AED338-47D8-4518-BF4A-85C2F2CD84F1}"/>
                    </a:ext>
                  </a:extLst>
                </p14:cNvPr>
                <p14:cNvContentPartPr/>
                <p14:nvPr/>
              </p14:nvContentPartPr>
              <p14:xfrm>
                <a:off x="11308800" y="1067280"/>
                <a:ext cx="209880" cy="264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1AED338-47D8-4518-BF4A-85C2F2CD84F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299800" y="1058280"/>
                  <a:ext cx="2275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64A3DF8-9D65-4280-908D-3AEA4A3703EC}"/>
                    </a:ext>
                  </a:extLst>
                </p14:cNvPr>
                <p14:cNvContentPartPr/>
                <p14:nvPr/>
              </p14:nvContentPartPr>
              <p14:xfrm>
                <a:off x="11570880" y="1226760"/>
                <a:ext cx="100080" cy="42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64A3DF8-9D65-4280-908D-3AEA4A3703E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562240" y="1218120"/>
                  <a:ext cx="1177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A2E91E3-A6AD-42C6-9DDB-E53FCA8B2102}"/>
                    </a:ext>
                  </a:extLst>
                </p14:cNvPr>
                <p14:cNvContentPartPr/>
                <p14:nvPr/>
              </p14:nvContentPartPr>
              <p14:xfrm>
                <a:off x="8986440" y="1249080"/>
                <a:ext cx="177120" cy="513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A2E91E3-A6AD-42C6-9DDB-E53FCA8B210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977440" y="1240080"/>
                  <a:ext cx="19476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C6142A4-3D88-471D-839C-3148CA5D7E34}"/>
                    </a:ext>
                  </a:extLst>
                </p14:cNvPr>
                <p14:cNvContentPartPr/>
                <p14:nvPr/>
              </p14:nvContentPartPr>
              <p14:xfrm>
                <a:off x="9324480" y="1414680"/>
                <a:ext cx="102600" cy="9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C6142A4-3D88-471D-839C-3148CA5D7E3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315480" y="1406040"/>
                  <a:ext cx="120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5955B8E-4AD2-4080-8769-1800354F6E18}"/>
                    </a:ext>
                  </a:extLst>
                </p14:cNvPr>
                <p14:cNvContentPartPr/>
                <p14:nvPr/>
              </p14:nvContentPartPr>
              <p14:xfrm>
                <a:off x="9359400" y="1442400"/>
                <a:ext cx="110160" cy="20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5955B8E-4AD2-4080-8769-1800354F6E1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350760" y="1433400"/>
                  <a:ext cx="127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F0BF73A-C626-4B41-91B2-66C0EBC3681F}"/>
                    </a:ext>
                  </a:extLst>
                </p14:cNvPr>
                <p14:cNvContentPartPr/>
                <p14:nvPr/>
              </p14:nvContentPartPr>
              <p14:xfrm>
                <a:off x="9679440" y="1299480"/>
                <a:ext cx="165600" cy="1890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F0BF73A-C626-4B41-91B2-66C0EBC3681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670440" y="1290840"/>
                  <a:ext cx="183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E7B9D68-C5F5-46EA-AB8B-4B17C92FA826}"/>
                    </a:ext>
                  </a:extLst>
                </p14:cNvPr>
                <p14:cNvContentPartPr/>
                <p14:nvPr/>
              </p14:nvContentPartPr>
              <p14:xfrm>
                <a:off x="9656760" y="1340520"/>
                <a:ext cx="154800" cy="110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E7B9D68-C5F5-46EA-AB8B-4B17C92FA82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648120" y="1331880"/>
                  <a:ext cx="172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FF7EBDE-BAD7-43D5-8D31-F9C7B11A6D86}"/>
                    </a:ext>
                  </a:extLst>
                </p14:cNvPr>
                <p14:cNvContentPartPr/>
                <p14:nvPr/>
              </p14:nvContentPartPr>
              <p14:xfrm>
                <a:off x="9828840" y="1437360"/>
                <a:ext cx="20160" cy="81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FF7EBDE-BAD7-43D5-8D31-F9C7B11A6D8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820200" y="1428720"/>
                  <a:ext cx="37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B079981-42D6-40EF-B85B-FDE112D5917C}"/>
                    </a:ext>
                  </a:extLst>
                </p14:cNvPr>
                <p14:cNvContentPartPr/>
                <p14:nvPr/>
              </p14:nvContentPartPr>
              <p14:xfrm>
                <a:off x="9951960" y="1275720"/>
                <a:ext cx="271440" cy="214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B079981-42D6-40EF-B85B-FDE112D5917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943320" y="1267080"/>
                  <a:ext cx="289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A37DD33-2CA3-4D5D-9E95-238826E6A7D0}"/>
                    </a:ext>
                  </a:extLst>
                </p14:cNvPr>
                <p14:cNvContentPartPr/>
                <p14:nvPr/>
              </p14:nvContentPartPr>
              <p14:xfrm>
                <a:off x="10318080" y="1361040"/>
                <a:ext cx="5760" cy="1040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A37DD33-2CA3-4D5D-9E95-238826E6A7D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309080" y="1352400"/>
                  <a:ext cx="23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8C0A9E1-4279-4302-819A-1470671197D5}"/>
                    </a:ext>
                  </a:extLst>
                </p14:cNvPr>
                <p14:cNvContentPartPr/>
                <p14:nvPr/>
              </p14:nvContentPartPr>
              <p14:xfrm>
                <a:off x="10044120" y="1087440"/>
                <a:ext cx="181080" cy="1368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8C0A9E1-4279-4302-819A-1470671197D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035480" y="1078800"/>
                  <a:ext cx="198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0B127D2-4EAA-416E-87D3-AF6C2CA0337C}"/>
                    </a:ext>
                  </a:extLst>
                </p14:cNvPr>
                <p14:cNvContentPartPr/>
                <p14:nvPr/>
              </p14:nvContentPartPr>
              <p14:xfrm>
                <a:off x="9913080" y="1016520"/>
                <a:ext cx="478080" cy="703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0B127D2-4EAA-416E-87D3-AF6C2CA0337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904440" y="1007880"/>
                  <a:ext cx="49572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46036AF-2D5D-434E-9BE0-9DDF63325627}"/>
                    </a:ext>
                  </a:extLst>
                </p14:cNvPr>
                <p14:cNvContentPartPr/>
                <p14:nvPr/>
              </p14:nvContentPartPr>
              <p14:xfrm>
                <a:off x="11163360" y="867120"/>
                <a:ext cx="519480" cy="6325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46036AF-2D5D-434E-9BE0-9DDF6332562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154720" y="858120"/>
                  <a:ext cx="5371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CCCCF0-8CF3-4C4B-9F8F-FDF644D1C0D6}"/>
                    </a:ext>
                  </a:extLst>
                </p14:cNvPr>
                <p14:cNvContentPartPr/>
                <p14:nvPr/>
              </p14:nvContentPartPr>
              <p14:xfrm>
                <a:off x="10306560" y="811680"/>
                <a:ext cx="237240" cy="2862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CCCCF0-8CF3-4C4B-9F8F-FDF644D1C0D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297560" y="803040"/>
                  <a:ext cx="254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87C7D49-54F9-4581-B608-B477A56BC6D9}"/>
                    </a:ext>
                  </a:extLst>
                </p14:cNvPr>
                <p14:cNvContentPartPr/>
                <p14:nvPr/>
              </p14:nvContentPartPr>
              <p14:xfrm>
                <a:off x="10318440" y="1011840"/>
                <a:ext cx="163440" cy="87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87C7D49-54F9-4581-B608-B477A56BC6D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309800" y="1003200"/>
                  <a:ext cx="181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767D312-5488-4354-BFF8-086D72325991}"/>
                    </a:ext>
                  </a:extLst>
                </p14:cNvPr>
                <p14:cNvContentPartPr/>
                <p14:nvPr/>
              </p14:nvContentPartPr>
              <p14:xfrm>
                <a:off x="10668000" y="724920"/>
                <a:ext cx="487800" cy="3067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767D312-5488-4354-BFF8-086D7232599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659000" y="716280"/>
                  <a:ext cx="505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F13D407-E610-4D97-AD17-ECFC2B0FE7C3}"/>
                    </a:ext>
                  </a:extLst>
                </p14:cNvPr>
                <p14:cNvContentPartPr/>
                <p14:nvPr/>
              </p14:nvContentPartPr>
              <p14:xfrm>
                <a:off x="10930080" y="928320"/>
                <a:ext cx="218880" cy="64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F13D407-E610-4D97-AD17-ECFC2B0FE7C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921440" y="919680"/>
                  <a:ext cx="236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9077E2F-BC95-475C-84AF-3A905164D271}"/>
                    </a:ext>
                  </a:extLst>
                </p14:cNvPr>
                <p14:cNvContentPartPr/>
                <p14:nvPr/>
              </p14:nvContentPartPr>
              <p14:xfrm>
                <a:off x="10267320" y="926520"/>
                <a:ext cx="173520" cy="1868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9077E2F-BC95-475C-84AF-3A905164D27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258680" y="917880"/>
                  <a:ext cx="19116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50377DBC-55CC-4914-924A-EB6D735BE18C}"/>
              </a:ext>
            </a:extLst>
          </p:cNvPr>
          <p:cNvGrpSpPr/>
          <p:nvPr/>
        </p:nvGrpSpPr>
        <p:grpSpPr>
          <a:xfrm>
            <a:off x="5309760" y="4632720"/>
            <a:ext cx="304560" cy="130680"/>
            <a:chOff x="5309760" y="4632720"/>
            <a:chExt cx="304560" cy="13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1227D3B-8A5F-4BEF-942E-01985544BD20}"/>
                    </a:ext>
                  </a:extLst>
                </p14:cNvPr>
                <p14:cNvContentPartPr/>
                <p14:nvPr/>
              </p14:nvContentPartPr>
              <p14:xfrm>
                <a:off x="5309760" y="4632720"/>
                <a:ext cx="149760" cy="1245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1227D3B-8A5F-4BEF-942E-01985544BD2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300760" y="4623720"/>
                  <a:ext cx="167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CB8B388-5A1A-40DB-B4B8-BF2F93DF4824}"/>
                    </a:ext>
                  </a:extLst>
                </p14:cNvPr>
                <p14:cNvContentPartPr/>
                <p14:nvPr/>
              </p14:nvContentPartPr>
              <p14:xfrm>
                <a:off x="5502360" y="4677720"/>
                <a:ext cx="19440" cy="856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CB8B388-5A1A-40DB-B4B8-BF2F93DF482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493360" y="4669080"/>
                  <a:ext cx="370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6EC8813-4F40-4E65-B864-1EC93C78A574}"/>
                    </a:ext>
                  </a:extLst>
                </p14:cNvPr>
                <p14:cNvContentPartPr/>
                <p14:nvPr/>
              </p14:nvContentPartPr>
              <p14:xfrm>
                <a:off x="5553120" y="4720560"/>
                <a:ext cx="3600" cy="378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6EC8813-4F40-4E65-B864-1EC93C78A57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544480" y="4711560"/>
                  <a:ext cx="21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EBCF16D-A669-43D1-AF1E-A77B0F6560BA}"/>
                    </a:ext>
                  </a:extLst>
                </p14:cNvPr>
                <p14:cNvContentPartPr/>
                <p14:nvPr/>
              </p14:nvContentPartPr>
              <p14:xfrm>
                <a:off x="5610720" y="4668720"/>
                <a:ext cx="3600" cy="320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EBCF16D-A669-43D1-AF1E-A77B0F6560B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601720" y="4659720"/>
                  <a:ext cx="212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3D11AE7-2CFC-49DA-907D-52630B3CEEB6}"/>
              </a:ext>
            </a:extLst>
          </p:cNvPr>
          <p:cNvGrpSpPr/>
          <p:nvPr/>
        </p:nvGrpSpPr>
        <p:grpSpPr>
          <a:xfrm>
            <a:off x="5371680" y="5203680"/>
            <a:ext cx="373320" cy="117000"/>
            <a:chOff x="5371680" y="5203680"/>
            <a:chExt cx="373320" cy="11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B74C2C9C-58EA-4089-AA8B-8CC8371E80AD}"/>
                    </a:ext>
                  </a:extLst>
                </p14:cNvPr>
                <p14:cNvContentPartPr/>
                <p14:nvPr/>
              </p14:nvContentPartPr>
              <p14:xfrm>
                <a:off x="5371680" y="5203680"/>
                <a:ext cx="124200" cy="10188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B74C2C9C-58EA-4089-AA8B-8CC8371E80A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362680" y="5195040"/>
                  <a:ext cx="141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A610FC6-CD1E-485C-A19C-5640936DA4F4}"/>
                    </a:ext>
                  </a:extLst>
                </p14:cNvPr>
                <p14:cNvContentPartPr/>
                <p14:nvPr/>
              </p14:nvContentPartPr>
              <p14:xfrm>
                <a:off x="5502360" y="5241120"/>
                <a:ext cx="57960" cy="795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A610FC6-CD1E-485C-A19C-5640936DA4F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493360" y="5232120"/>
                  <a:ext cx="75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D5E71936-B666-4258-AE6A-484AD7D2ACCE}"/>
                    </a:ext>
                  </a:extLst>
                </p14:cNvPr>
                <p14:cNvContentPartPr/>
                <p14:nvPr/>
              </p14:nvContentPartPr>
              <p14:xfrm>
                <a:off x="5590920" y="5268480"/>
                <a:ext cx="9720" cy="406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D5E71936-B666-4258-AE6A-484AD7D2ACC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582280" y="5259480"/>
                  <a:ext cx="273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C62D7A7-5ED2-437A-BFC2-6FF4F0373868}"/>
                    </a:ext>
                  </a:extLst>
                </p14:cNvPr>
                <p14:cNvContentPartPr/>
                <p14:nvPr/>
              </p14:nvContentPartPr>
              <p14:xfrm>
                <a:off x="5655360" y="5205480"/>
                <a:ext cx="11160" cy="486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C62D7A7-5ED2-437A-BFC2-6FF4F037386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646720" y="5196840"/>
                  <a:ext cx="28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16A77F9-C484-470E-81F1-C8CEB30632F3}"/>
                    </a:ext>
                  </a:extLst>
                </p14:cNvPr>
                <p14:cNvContentPartPr/>
                <p14:nvPr/>
              </p14:nvContentPartPr>
              <p14:xfrm>
                <a:off x="5626920" y="5208360"/>
                <a:ext cx="118080" cy="792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16A77F9-C484-470E-81F1-C8CEB30632F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617920" y="5199360"/>
                  <a:ext cx="13572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79AEAE5F-E4D2-46C9-A7C7-A80DDB46B3CA}"/>
              </a:ext>
            </a:extLst>
          </p:cNvPr>
          <p:cNvGrpSpPr/>
          <p:nvPr/>
        </p:nvGrpSpPr>
        <p:grpSpPr>
          <a:xfrm>
            <a:off x="3747360" y="4367400"/>
            <a:ext cx="1225440" cy="1180440"/>
            <a:chOff x="3747360" y="4367400"/>
            <a:chExt cx="1225440" cy="11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AD801B8-6890-49FD-8116-B14E85239602}"/>
                    </a:ext>
                  </a:extLst>
                </p14:cNvPr>
                <p14:cNvContentPartPr/>
                <p14:nvPr/>
              </p14:nvContentPartPr>
              <p14:xfrm>
                <a:off x="3758880" y="4368480"/>
                <a:ext cx="129240" cy="119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AD801B8-6890-49FD-8116-B14E8523960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749880" y="4359480"/>
                  <a:ext cx="146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67EFFD7-3709-4617-A268-0B98AC57A48C}"/>
                    </a:ext>
                  </a:extLst>
                </p14:cNvPr>
                <p14:cNvContentPartPr/>
                <p14:nvPr/>
              </p14:nvContentPartPr>
              <p14:xfrm>
                <a:off x="3911880" y="4390080"/>
                <a:ext cx="14040" cy="460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67EFFD7-3709-4617-A268-0B98AC57A48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903240" y="4381080"/>
                  <a:ext cx="31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3AA8439-192B-425D-B963-DCB55589D924}"/>
                    </a:ext>
                  </a:extLst>
                </p14:cNvPr>
                <p14:cNvContentPartPr/>
                <p14:nvPr/>
              </p14:nvContentPartPr>
              <p14:xfrm>
                <a:off x="3885960" y="4739280"/>
                <a:ext cx="77040" cy="716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3AA8439-192B-425D-B963-DCB55589D92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877320" y="4730640"/>
                  <a:ext cx="94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8A68230-C58A-4AEA-9EEC-F6CD2FF06815}"/>
                    </a:ext>
                  </a:extLst>
                </p14:cNvPr>
                <p14:cNvContentPartPr/>
                <p14:nvPr/>
              </p14:nvContentPartPr>
              <p14:xfrm>
                <a:off x="4022400" y="4743600"/>
                <a:ext cx="65880" cy="47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8A68230-C58A-4AEA-9EEC-F6CD2FF0681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013760" y="4734960"/>
                  <a:ext cx="83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C2CD1A2-BB73-4F5A-AA38-2454B8009027}"/>
                    </a:ext>
                  </a:extLst>
                </p14:cNvPr>
                <p14:cNvContentPartPr/>
                <p14:nvPr/>
              </p14:nvContentPartPr>
              <p14:xfrm>
                <a:off x="3747360" y="5175960"/>
                <a:ext cx="115200" cy="921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C2CD1A2-BB73-4F5A-AA38-2454B800902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738360" y="5166960"/>
                  <a:ext cx="132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1668A7A-09E1-47AE-A04E-CB5317514251}"/>
                    </a:ext>
                  </a:extLst>
                </p14:cNvPr>
                <p14:cNvContentPartPr/>
                <p14:nvPr/>
              </p14:nvContentPartPr>
              <p14:xfrm>
                <a:off x="3881640" y="5255520"/>
                <a:ext cx="41400" cy="64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1668A7A-09E1-47AE-A04E-CB531751425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873000" y="5246880"/>
                  <a:ext cx="59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32C3C27-826D-4F72-89E4-3589FC6D56D7}"/>
                    </a:ext>
                  </a:extLst>
                </p14:cNvPr>
                <p14:cNvContentPartPr/>
                <p14:nvPr/>
              </p14:nvContentPartPr>
              <p14:xfrm>
                <a:off x="4624680" y="4381800"/>
                <a:ext cx="142920" cy="114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32C3C27-826D-4F72-89E4-3589FC6D56D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615680" y="4373160"/>
                  <a:ext cx="160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34AA8F8-8CC0-46E0-9290-A34A3362E2A0}"/>
                    </a:ext>
                  </a:extLst>
                </p14:cNvPr>
                <p14:cNvContentPartPr/>
                <p14:nvPr/>
              </p14:nvContentPartPr>
              <p14:xfrm>
                <a:off x="4814040" y="4435800"/>
                <a:ext cx="67320" cy="44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34AA8F8-8CC0-46E0-9290-A34A3362E2A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805400" y="4426800"/>
                  <a:ext cx="84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010E720-33B0-46D3-AC2B-75B6CD736486}"/>
                    </a:ext>
                  </a:extLst>
                </p14:cNvPr>
                <p14:cNvContentPartPr/>
                <p14:nvPr/>
              </p14:nvContentPartPr>
              <p14:xfrm>
                <a:off x="4899000" y="4412040"/>
                <a:ext cx="1080" cy="41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010E720-33B0-46D3-AC2B-75B6CD73648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890000" y="4403040"/>
                  <a:ext cx="18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E3BEA9B-EAF6-4C0A-8E36-372979BFF20D}"/>
                    </a:ext>
                  </a:extLst>
                </p14:cNvPr>
                <p14:cNvContentPartPr/>
                <p14:nvPr/>
              </p14:nvContentPartPr>
              <p14:xfrm>
                <a:off x="4956240" y="4367400"/>
                <a:ext cx="16560" cy="284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E3BEA9B-EAF6-4C0A-8E36-372979BFF20D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947600" y="4358760"/>
                  <a:ext cx="34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3F36DD9-FDD4-45AE-8BDA-074D67EF815A}"/>
                    </a:ext>
                  </a:extLst>
                </p14:cNvPr>
                <p14:cNvContentPartPr/>
                <p14:nvPr/>
              </p14:nvContentPartPr>
              <p14:xfrm>
                <a:off x="4598760" y="4474680"/>
                <a:ext cx="15120" cy="187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3F36DD9-FDD4-45AE-8BDA-074D67EF815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590120" y="4466040"/>
                  <a:ext cx="32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0106DAE-21A2-4805-8099-873CB011D733}"/>
                    </a:ext>
                  </a:extLst>
                </p14:cNvPr>
                <p14:cNvContentPartPr/>
                <p14:nvPr/>
              </p14:nvContentPartPr>
              <p14:xfrm>
                <a:off x="4428120" y="4692840"/>
                <a:ext cx="5040" cy="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0106DAE-21A2-4805-8099-873CB011D73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419480" y="4684200"/>
                  <a:ext cx="2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1737204-B7D0-46A1-A892-9771B2305CCC}"/>
                    </a:ext>
                  </a:extLst>
                </p14:cNvPr>
                <p14:cNvContentPartPr/>
                <p14:nvPr/>
              </p14:nvContentPartPr>
              <p14:xfrm>
                <a:off x="4349640" y="4437960"/>
                <a:ext cx="152280" cy="66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1737204-B7D0-46A1-A892-9771B2305C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340640" y="4429320"/>
                  <a:ext cx="1699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032DCFD-AC75-4F5A-93D8-BD50BC2B87FF}"/>
                    </a:ext>
                  </a:extLst>
                </p14:cNvPr>
                <p14:cNvContentPartPr/>
                <p14:nvPr/>
              </p14:nvContentPartPr>
              <p14:xfrm>
                <a:off x="4302480" y="4440480"/>
                <a:ext cx="106920" cy="1490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032DCFD-AC75-4F5A-93D8-BD50BC2B87F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293840" y="4431840"/>
                  <a:ext cx="124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5B380A8-34CF-4F64-BE1C-80E1CB0EB7EF}"/>
                    </a:ext>
                  </a:extLst>
                </p14:cNvPr>
                <p14:cNvContentPartPr/>
                <p14:nvPr/>
              </p14:nvContentPartPr>
              <p14:xfrm>
                <a:off x="4586520" y="4843320"/>
                <a:ext cx="71280" cy="648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5B380A8-34CF-4F64-BE1C-80E1CB0EB7E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577880" y="4834320"/>
                  <a:ext cx="88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8EAC681-61D6-46CE-834A-CE8E97371E8B}"/>
                    </a:ext>
                  </a:extLst>
                </p14:cNvPr>
                <p14:cNvContentPartPr/>
                <p14:nvPr/>
              </p14:nvContentPartPr>
              <p14:xfrm>
                <a:off x="4681560" y="4842240"/>
                <a:ext cx="11880" cy="302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8EAC681-61D6-46CE-834A-CE8E97371E8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672560" y="4833600"/>
                  <a:ext cx="29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7098285-64D7-4A93-8273-65BD2B8EEA8F}"/>
                    </a:ext>
                  </a:extLst>
                </p14:cNvPr>
                <p14:cNvContentPartPr/>
                <p14:nvPr/>
              </p14:nvContentPartPr>
              <p14:xfrm>
                <a:off x="4681560" y="4842240"/>
                <a:ext cx="360" cy="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7098285-64D7-4A93-8273-65BD2B8EEA8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672560" y="48336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4E2FE5A-5DB3-43EF-9F30-EFF6447A58D9}"/>
                    </a:ext>
                  </a:extLst>
                </p14:cNvPr>
                <p14:cNvContentPartPr/>
                <p14:nvPr/>
              </p14:nvContentPartPr>
              <p14:xfrm>
                <a:off x="4681560" y="4807320"/>
                <a:ext cx="94320" cy="356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4E2FE5A-5DB3-43EF-9F30-EFF6447A58D9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672560" y="4798320"/>
                  <a:ext cx="111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8559A31-D97C-462F-B10E-2F1DA51CA83B}"/>
                    </a:ext>
                  </a:extLst>
                </p14:cNvPr>
                <p14:cNvContentPartPr/>
                <p14:nvPr/>
              </p14:nvContentPartPr>
              <p14:xfrm>
                <a:off x="4478160" y="4861320"/>
                <a:ext cx="1080" cy="3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8559A31-D97C-462F-B10E-2F1DA51CA83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469520" y="485232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85E0573-85FA-43D4-8139-5BAC4D595FA5}"/>
                    </a:ext>
                  </a:extLst>
                </p14:cNvPr>
                <p14:cNvContentPartPr/>
                <p14:nvPr/>
              </p14:nvContentPartPr>
              <p14:xfrm>
                <a:off x="4398600" y="5075160"/>
                <a:ext cx="79200" cy="698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85E0573-85FA-43D4-8139-5BAC4D595FA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389600" y="5066520"/>
                  <a:ext cx="96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62F3777-69E1-4086-96B4-5B6673416297}"/>
                    </a:ext>
                  </a:extLst>
                </p14:cNvPr>
                <p14:cNvContentPartPr/>
                <p14:nvPr/>
              </p14:nvContentPartPr>
              <p14:xfrm>
                <a:off x="4477440" y="5086320"/>
                <a:ext cx="9000" cy="450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62F3777-69E1-4086-96B4-5B667341629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468800" y="5077320"/>
                  <a:ext cx="26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2774EA4-BF27-41C8-8C9D-61808CA9CF44}"/>
                    </a:ext>
                  </a:extLst>
                </p14:cNvPr>
                <p14:cNvContentPartPr/>
                <p14:nvPr/>
              </p14:nvContentPartPr>
              <p14:xfrm>
                <a:off x="4505160" y="5014320"/>
                <a:ext cx="70560" cy="648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2774EA4-BF27-41C8-8C9D-61808CA9CF4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4496520" y="5005320"/>
                  <a:ext cx="88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D409B84-D27D-4C2D-928A-9EBE4687697C}"/>
                    </a:ext>
                  </a:extLst>
                </p14:cNvPr>
                <p14:cNvContentPartPr/>
                <p14:nvPr/>
              </p14:nvContentPartPr>
              <p14:xfrm>
                <a:off x="4525680" y="5238240"/>
                <a:ext cx="57960" cy="561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D409B84-D27D-4C2D-928A-9EBE4687697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516680" y="5229240"/>
                  <a:ext cx="75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348A1B7-DBD6-4219-9213-D319C43A3FBE}"/>
                    </a:ext>
                  </a:extLst>
                </p14:cNvPr>
                <p14:cNvContentPartPr/>
                <p14:nvPr/>
              </p14:nvContentPartPr>
              <p14:xfrm>
                <a:off x="4584720" y="5241480"/>
                <a:ext cx="3240" cy="46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348A1B7-DBD6-4219-9213-D319C43A3FB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575720" y="5232840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999D324-EA69-40CB-9508-5F1955B3E9C7}"/>
                    </a:ext>
                  </a:extLst>
                </p14:cNvPr>
                <p14:cNvContentPartPr/>
                <p14:nvPr/>
              </p14:nvContentPartPr>
              <p14:xfrm>
                <a:off x="4610280" y="5174160"/>
                <a:ext cx="44280" cy="399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999D324-EA69-40CB-9508-5F1955B3E9C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4601640" y="5165160"/>
                  <a:ext cx="61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8F89F9D-70F9-4F2E-879F-D79F94F7C668}"/>
                    </a:ext>
                  </a:extLst>
                </p14:cNvPr>
                <p14:cNvContentPartPr/>
                <p14:nvPr/>
              </p14:nvContentPartPr>
              <p14:xfrm>
                <a:off x="4594080" y="5422920"/>
                <a:ext cx="34200" cy="684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8F89F9D-70F9-4F2E-879F-D79F94F7C66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585080" y="5414280"/>
                  <a:ext cx="51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34250E32-7F7C-43CA-84B9-E9669C3FB7A5}"/>
                    </a:ext>
                  </a:extLst>
                </p14:cNvPr>
                <p14:cNvContentPartPr/>
                <p14:nvPr/>
              </p14:nvContentPartPr>
              <p14:xfrm>
                <a:off x="4646280" y="5440200"/>
                <a:ext cx="360" cy="3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34250E32-7F7C-43CA-84B9-E9669C3FB7A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637280" y="5431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4E131D8-5E4B-4D97-B3FC-0FF06FAFFC73}"/>
                    </a:ext>
                  </a:extLst>
                </p14:cNvPr>
                <p14:cNvContentPartPr/>
                <p14:nvPr/>
              </p14:nvContentPartPr>
              <p14:xfrm>
                <a:off x="4692360" y="5392320"/>
                <a:ext cx="65520" cy="918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4E131D8-5E4B-4D97-B3FC-0FF06FAFFC7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683360" y="5383320"/>
                  <a:ext cx="83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485E53A-D146-422F-AA7A-3BD336B00FAF}"/>
                    </a:ext>
                  </a:extLst>
                </p14:cNvPr>
                <p14:cNvContentPartPr/>
                <p14:nvPr/>
              </p14:nvContentPartPr>
              <p14:xfrm>
                <a:off x="4684080" y="5332560"/>
                <a:ext cx="35640" cy="46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485E53A-D146-422F-AA7A-3BD336B00FA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675440" y="5323560"/>
                  <a:ext cx="53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5DAC244-CA91-4E4E-BC77-6829818D0EFA}"/>
                    </a:ext>
                  </a:extLst>
                </p14:cNvPr>
                <p14:cNvContentPartPr/>
                <p14:nvPr/>
              </p14:nvContentPartPr>
              <p14:xfrm>
                <a:off x="4453320" y="5035560"/>
                <a:ext cx="360" cy="396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5DAC244-CA91-4E4E-BC77-6829818D0EF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444320" y="5026920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5DC4896-EE6F-4192-8B24-D6E40827BDE1}"/>
                    </a:ext>
                  </a:extLst>
                </p14:cNvPr>
                <p14:cNvContentPartPr/>
                <p14:nvPr/>
              </p14:nvContentPartPr>
              <p14:xfrm>
                <a:off x="4486440" y="5224560"/>
                <a:ext cx="1800" cy="3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5DC4896-EE6F-4192-8B24-D6E40827BDE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477440" y="521556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3AC014A-8ECD-4997-B385-F1BECBDF1FDC}"/>
                    </a:ext>
                  </a:extLst>
                </p14:cNvPr>
                <p14:cNvContentPartPr/>
                <p14:nvPr/>
              </p14:nvContentPartPr>
              <p14:xfrm>
                <a:off x="4536480" y="5419680"/>
                <a:ext cx="1440" cy="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3AC014A-8ECD-4997-B385-F1BECBDF1FD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527840" y="5410680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A389D1D-133E-49F4-B859-7B866196CD27}"/>
                    </a:ext>
                  </a:extLst>
                </p14:cNvPr>
                <p14:cNvContentPartPr/>
                <p14:nvPr/>
              </p14:nvContentPartPr>
              <p14:xfrm>
                <a:off x="4271880" y="4833240"/>
                <a:ext cx="127800" cy="205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A389D1D-133E-49F4-B859-7B866196CD27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4263240" y="4824240"/>
                  <a:ext cx="145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983FD98-F928-4D07-96A5-9473D3644841}"/>
                    </a:ext>
                  </a:extLst>
                </p14:cNvPr>
                <p14:cNvContentPartPr/>
                <p14:nvPr/>
              </p14:nvContentPartPr>
              <p14:xfrm>
                <a:off x="4279800" y="4988760"/>
                <a:ext cx="132480" cy="435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983FD98-F928-4D07-96A5-9473D364484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4270800" y="4979760"/>
                  <a:ext cx="150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3E0CA0E-0B2F-40DB-AB16-45045CC482E0}"/>
                    </a:ext>
                  </a:extLst>
                </p14:cNvPr>
                <p14:cNvContentPartPr/>
                <p14:nvPr/>
              </p14:nvContentPartPr>
              <p14:xfrm>
                <a:off x="4283040" y="5354880"/>
                <a:ext cx="153360" cy="1929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3E0CA0E-0B2F-40DB-AB16-45045CC482E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4274400" y="5346240"/>
                  <a:ext cx="1710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FD18F60-9670-47CC-95DC-05600D78E21B}"/>
                    </a:ext>
                  </a:extLst>
                </p14:cNvPr>
                <p14:cNvContentPartPr/>
                <p14:nvPr/>
              </p14:nvContentPartPr>
              <p14:xfrm>
                <a:off x="4382040" y="5523720"/>
                <a:ext cx="38880" cy="223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FD18F60-9670-47CC-95DC-05600D78E21B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4373400" y="5515080"/>
                  <a:ext cx="56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CE12E2F-1E4D-48B6-B173-4F602CF21344}"/>
                    </a:ext>
                  </a:extLst>
                </p14:cNvPr>
                <p14:cNvContentPartPr/>
                <p14:nvPr/>
              </p14:nvContentPartPr>
              <p14:xfrm>
                <a:off x="3837000" y="4593120"/>
                <a:ext cx="85680" cy="766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CE12E2F-1E4D-48B6-B173-4F602CF2134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828000" y="4584120"/>
                  <a:ext cx="103320" cy="9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609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5F9A1-BB8D-4D51-988F-99335A42F7C6}"/>
              </a:ext>
            </a:extLst>
          </p:cNvPr>
          <p:cNvGrpSpPr/>
          <p:nvPr/>
        </p:nvGrpSpPr>
        <p:grpSpPr>
          <a:xfrm>
            <a:off x="1781400" y="382200"/>
            <a:ext cx="2156760" cy="1409040"/>
            <a:chOff x="1781400" y="382200"/>
            <a:chExt cx="2156760" cy="14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2C0D37B-500F-4564-8B7D-DDB9925732E4}"/>
                    </a:ext>
                  </a:extLst>
                </p14:cNvPr>
                <p14:cNvContentPartPr/>
                <p14:nvPr/>
              </p14:nvContentPartPr>
              <p14:xfrm>
                <a:off x="1803360" y="382200"/>
                <a:ext cx="21960" cy="1352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2C0D37B-500F-4564-8B7D-DDB9925732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94360" y="373560"/>
                  <a:ext cx="39600" cy="13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BDD7859-7DD9-4112-9002-57BBA15C5E3A}"/>
                    </a:ext>
                  </a:extLst>
                </p14:cNvPr>
                <p14:cNvContentPartPr/>
                <p14:nvPr/>
              </p14:nvContentPartPr>
              <p14:xfrm>
                <a:off x="1781400" y="1710960"/>
                <a:ext cx="2142000" cy="80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BDD7859-7DD9-4112-9002-57BBA15C5E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72400" y="1702320"/>
                  <a:ext cx="21596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5EE015C-7611-45CF-93FA-05B40711C193}"/>
                    </a:ext>
                  </a:extLst>
                </p14:cNvPr>
                <p14:cNvContentPartPr/>
                <p14:nvPr/>
              </p14:nvContentPartPr>
              <p14:xfrm>
                <a:off x="1912440" y="511440"/>
                <a:ext cx="2025720" cy="842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5EE015C-7611-45CF-93FA-05B40711C1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3440" y="502800"/>
                  <a:ext cx="204336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6E9E1E-44FE-4F7E-804B-6472FDF6E11D}"/>
                    </a:ext>
                  </a:extLst>
                </p14:cNvPr>
                <p14:cNvContentPartPr/>
                <p14:nvPr/>
              </p14:nvContentPartPr>
              <p14:xfrm>
                <a:off x="2043480" y="655440"/>
                <a:ext cx="90360" cy="10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6E9E1E-44FE-4F7E-804B-6472FDF6E1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4480" y="646440"/>
                  <a:ext cx="108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BEA89A-07E4-468A-9DDD-8583548631AC}"/>
                    </a:ext>
                  </a:extLst>
                </p14:cNvPr>
                <p14:cNvContentPartPr/>
                <p14:nvPr/>
              </p14:nvContentPartPr>
              <p14:xfrm>
                <a:off x="2191080" y="819600"/>
                <a:ext cx="43560" cy="95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BEA89A-07E4-468A-9DDD-8583548631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82080" y="810600"/>
                  <a:ext cx="61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37C4D2-2484-492F-89B1-41C1AF8C5817}"/>
                    </a:ext>
                  </a:extLst>
                </p14:cNvPr>
                <p14:cNvContentPartPr/>
                <p14:nvPr/>
              </p14:nvContentPartPr>
              <p14:xfrm>
                <a:off x="2329680" y="967200"/>
                <a:ext cx="60840" cy="99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37C4D2-2484-492F-89B1-41C1AF8C58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1040" y="958200"/>
                  <a:ext cx="78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D97AD3-0A00-4F0B-80EC-369A55D1CD75}"/>
                    </a:ext>
                  </a:extLst>
                </p14:cNvPr>
                <p14:cNvContentPartPr/>
                <p14:nvPr/>
              </p14:nvContentPartPr>
              <p14:xfrm>
                <a:off x="2477640" y="1089600"/>
                <a:ext cx="108000" cy="81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D97AD3-0A00-4F0B-80EC-369A55D1CD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68640" y="1080600"/>
                  <a:ext cx="125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E5D211-F936-4166-9988-C9075E448BED}"/>
                    </a:ext>
                  </a:extLst>
                </p14:cNvPr>
                <p14:cNvContentPartPr/>
                <p14:nvPr/>
              </p14:nvContentPartPr>
              <p14:xfrm>
                <a:off x="2751240" y="1250520"/>
                <a:ext cx="138240" cy="75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E5D211-F936-4166-9988-C9075E448B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42240" y="1241880"/>
                  <a:ext cx="15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582346-85EB-4B1B-BAFF-A2D21F74F97D}"/>
                    </a:ext>
                  </a:extLst>
                </p14:cNvPr>
                <p14:cNvContentPartPr/>
                <p14:nvPr/>
              </p14:nvContentPartPr>
              <p14:xfrm>
                <a:off x="2847360" y="1388040"/>
                <a:ext cx="21240" cy="39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582346-85EB-4B1B-BAFF-A2D21F74F9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38360" y="1379040"/>
                  <a:ext cx="38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0C5779-0D43-43F4-A5BF-B49B1EE33208}"/>
                    </a:ext>
                  </a:extLst>
                </p14:cNvPr>
                <p14:cNvContentPartPr/>
                <p14:nvPr/>
              </p14:nvContentPartPr>
              <p14:xfrm>
                <a:off x="2744400" y="1389840"/>
                <a:ext cx="333360" cy="14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0C5779-0D43-43F4-A5BF-B49B1EE332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35400" y="1381200"/>
                  <a:ext cx="351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60DB2C-44EC-4728-B884-AC9BA945F3E2}"/>
                    </a:ext>
                  </a:extLst>
                </p14:cNvPr>
                <p14:cNvContentPartPr/>
                <p14:nvPr/>
              </p14:nvContentPartPr>
              <p14:xfrm>
                <a:off x="2539920" y="1350960"/>
                <a:ext cx="553680" cy="80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60DB2C-44EC-4728-B884-AC9BA945F3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30920" y="1341960"/>
                  <a:ext cx="57132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7AF0CE-C63B-4EF2-A7F8-6182E8CA7566}"/>
                  </a:ext>
                </a:extLst>
              </p14:cNvPr>
              <p14:cNvContentPartPr/>
              <p14:nvPr/>
            </p14:nvContentPartPr>
            <p14:xfrm>
              <a:off x="5705040" y="300120"/>
              <a:ext cx="83160" cy="1433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7AF0CE-C63B-4EF2-A7F8-6182E8CA75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96400" y="291480"/>
                <a:ext cx="100800" cy="14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D7550C-E058-4BFD-B0C3-BA7B2475382B}"/>
                  </a:ext>
                </a:extLst>
              </p14:cNvPr>
              <p14:cNvContentPartPr/>
              <p14:nvPr/>
            </p14:nvContentPartPr>
            <p14:xfrm>
              <a:off x="5764440" y="1723920"/>
              <a:ext cx="3438360" cy="242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D7550C-E058-4BFD-B0C3-BA7B247538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55440" y="1715280"/>
                <a:ext cx="34560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4CBDCD4-B55B-4166-9B4C-AAD422CAE168}"/>
                  </a:ext>
                </a:extLst>
              </p14:cNvPr>
              <p14:cNvContentPartPr/>
              <p14:nvPr/>
            </p14:nvContentPartPr>
            <p14:xfrm>
              <a:off x="5624760" y="276720"/>
              <a:ext cx="168480" cy="126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4CBDCD4-B55B-4166-9B4C-AAD422CAE1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15760" y="268080"/>
                <a:ext cx="186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FA174A2-5EEC-4791-89A9-DDFDA133AB85}"/>
                  </a:ext>
                </a:extLst>
              </p14:cNvPr>
              <p14:cNvContentPartPr/>
              <p14:nvPr/>
            </p14:nvContentPartPr>
            <p14:xfrm>
              <a:off x="9096600" y="1826160"/>
              <a:ext cx="137880" cy="173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FA174A2-5EEC-4791-89A9-DDFDA133AB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87960" y="1817520"/>
                <a:ext cx="1555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0120E9-26C0-405F-B581-D5B5D6134D75}"/>
                  </a:ext>
                </a:extLst>
              </p14:cNvPr>
              <p14:cNvContentPartPr/>
              <p14:nvPr/>
            </p14:nvContentPartPr>
            <p14:xfrm>
              <a:off x="8897520" y="2095800"/>
              <a:ext cx="26280" cy="205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0120E9-26C0-405F-B581-D5B5D6134D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88880" y="2086800"/>
                <a:ext cx="439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68A86A5-CB70-4FB1-94C4-1ABD41F1E357}"/>
                  </a:ext>
                </a:extLst>
              </p14:cNvPr>
              <p14:cNvContentPartPr/>
              <p14:nvPr/>
            </p14:nvContentPartPr>
            <p14:xfrm>
              <a:off x="8929920" y="2104080"/>
              <a:ext cx="30600" cy="176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68A86A5-CB70-4FB1-94C4-1ABD41F1E3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920920" y="2095440"/>
                <a:ext cx="48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3FACB35-59BD-48B1-9856-09D1E7C1DE8D}"/>
                  </a:ext>
                </a:extLst>
              </p14:cNvPr>
              <p14:cNvContentPartPr/>
              <p14:nvPr/>
            </p14:nvContentPartPr>
            <p14:xfrm>
              <a:off x="8855760" y="2163480"/>
              <a:ext cx="127080" cy="48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3FACB35-59BD-48B1-9856-09D1E7C1DE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46760" y="2154480"/>
                <a:ext cx="1447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8BD6422-F43E-4CBA-B4F0-C69CC816041E}"/>
                  </a:ext>
                </a:extLst>
              </p14:cNvPr>
              <p14:cNvContentPartPr/>
              <p14:nvPr/>
            </p14:nvContentPartPr>
            <p14:xfrm>
              <a:off x="8852880" y="2181120"/>
              <a:ext cx="155520" cy="68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8BD6422-F43E-4CBA-B4F0-C69CC816041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44240" y="2172120"/>
                <a:ext cx="1731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697424C-2488-435D-966F-1917313190C3}"/>
                  </a:ext>
                </a:extLst>
              </p14:cNvPr>
              <p14:cNvContentPartPr/>
              <p14:nvPr/>
            </p14:nvContentPartPr>
            <p14:xfrm>
              <a:off x="9218640" y="2129640"/>
              <a:ext cx="70200" cy="122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697424C-2488-435D-966F-1917313190C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10000" y="2121000"/>
                <a:ext cx="878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26A2B2-489D-4C55-B58A-B0701C4E9A04}"/>
                  </a:ext>
                </a:extLst>
              </p14:cNvPr>
              <p14:cNvContentPartPr/>
              <p14:nvPr/>
            </p14:nvContentPartPr>
            <p14:xfrm>
              <a:off x="9341400" y="2122440"/>
              <a:ext cx="194400" cy="177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26A2B2-489D-4C55-B58A-B0701C4E9A0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32760" y="2113800"/>
                <a:ext cx="2120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C44F204-218C-4BD4-A6AB-8B0257123823}"/>
                  </a:ext>
                </a:extLst>
              </p14:cNvPr>
              <p14:cNvContentPartPr/>
              <p14:nvPr/>
            </p14:nvContentPartPr>
            <p14:xfrm>
              <a:off x="9547320" y="2059800"/>
              <a:ext cx="83520" cy="121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C44F204-218C-4BD4-A6AB-8B025712382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38320" y="2050800"/>
                <a:ext cx="1011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7734A0A-638A-46FD-9DB0-E33DC0F89640}"/>
                  </a:ext>
                </a:extLst>
              </p14:cNvPr>
              <p14:cNvContentPartPr/>
              <p14:nvPr/>
            </p14:nvContentPartPr>
            <p14:xfrm>
              <a:off x="9643440" y="2001840"/>
              <a:ext cx="115560" cy="145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7734A0A-638A-46FD-9DB0-E33DC0F8964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34440" y="1992840"/>
                <a:ext cx="1332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11E7E28-82CB-4FE6-B453-2729CEAED690}"/>
                  </a:ext>
                </a:extLst>
              </p14:cNvPr>
              <p14:cNvContentPartPr/>
              <p14:nvPr/>
            </p14:nvContentPartPr>
            <p14:xfrm>
              <a:off x="5951280" y="610440"/>
              <a:ext cx="61200" cy="80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11E7E28-82CB-4FE6-B453-2729CEAED69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42640" y="601800"/>
                <a:ext cx="788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4A70ACF-F343-4185-8ED5-C6A4B268BC80}"/>
                  </a:ext>
                </a:extLst>
              </p14:cNvPr>
              <p14:cNvContentPartPr/>
              <p14:nvPr/>
            </p14:nvContentPartPr>
            <p14:xfrm>
              <a:off x="5651400" y="634560"/>
              <a:ext cx="132840" cy="14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4A70ACF-F343-4185-8ED5-C6A4B268BC8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42760" y="625920"/>
                <a:ext cx="150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102080-9C1D-496A-8C77-C35FF5B06BF2}"/>
                  </a:ext>
                </a:extLst>
              </p14:cNvPr>
              <p14:cNvContentPartPr/>
              <p14:nvPr/>
            </p14:nvContentPartPr>
            <p14:xfrm>
              <a:off x="5206080" y="396600"/>
              <a:ext cx="142200" cy="109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102080-9C1D-496A-8C77-C35FF5B06BF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97080" y="387600"/>
                <a:ext cx="1598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D4C782A-C1B4-45DD-A253-7895EFE30543}"/>
                  </a:ext>
                </a:extLst>
              </p14:cNvPr>
              <p14:cNvContentPartPr/>
              <p14:nvPr/>
            </p14:nvContentPartPr>
            <p14:xfrm>
              <a:off x="5372400" y="334680"/>
              <a:ext cx="113760" cy="187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D4C782A-C1B4-45DD-A253-7895EFE3054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63400" y="325680"/>
                <a:ext cx="1314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7A737C-C91B-4C68-9A4E-AE889BE91D7B}"/>
                  </a:ext>
                </a:extLst>
              </p14:cNvPr>
              <p14:cNvContentPartPr/>
              <p14:nvPr/>
            </p14:nvContentPartPr>
            <p14:xfrm>
              <a:off x="5408040" y="345480"/>
              <a:ext cx="129240" cy="1742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7A737C-C91B-4C68-9A4E-AE889BE91D7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99400" y="336480"/>
                <a:ext cx="1468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A7C61A0-E301-498B-A234-57570A4C8DE4}"/>
                  </a:ext>
                </a:extLst>
              </p14:cNvPr>
              <p14:cNvContentPartPr/>
              <p14:nvPr/>
            </p14:nvContentPartPr>
            <p14:xfrm>
              <a:off x="5539440" y="281040"/>
              <a:ext cx="77040" cy="159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A7C61A0-E301-498B-A234-57570A4C8DE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30800" y="272040"/>
                <a:ext cx="946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BF5F5C9-20ED-4F5C-B2C5-A177FFC5436D}"/>
                  </a:ext>
                </a:extLst>
              </p14:cNvPr>
              <p14:cNvContentPartPr/>
              <p14:nvPr/>
            </p14:nvContentPartPr>
            <p14:xfrm>
              <a:off x="5271600" y="651480"/>
              <a:ext cx="41760" cy="127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BF5F5C9-20ED-4F5C-B2C5-A177FFC5436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62960" y="642840"/>
                <a:ext cx="594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985DBB6-F69F-46A6-BBAB-816FB57E49B8}"/>
                  </a:ext>
                </a:extLst>
              </p14:cNvPr>
              <p14:cNvContentPartPr/>
              <p14:nvPr/>
            </p14:nvContentPartPr>
            <p14:xfrm>
              <a:off x="5362320" y="633480"/>
              <a:ext cx="47520" cy="81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985DBB6-F69F-46A6-BBAB-816FB57E49B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53680" y="624480"/>
                <a:ext cx="651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AFCEA7D-2C1A-422B-8F4A-5AA58C3B3EB0}"/>
                  </a:ext>
                </a:extLst>
              </p14:cNvPr>
              <p14:cNvContentPartPr/>
              <p14:nvPr/>
            </p14:nvContentPartPr>
            <p14:xfrm>
              <a:off x="5438640" y="616200"/>
              <a:ext cx="38520" cy="64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AFCEA7D-2C1A-422B-8F4A-5AA58C3B3EB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30000" y="607560"/>
                <a:ext cx="561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AE5A56B-5737-4A24-9322-9CCEB33D26A2}"/>
                  </a:ext>
                </a:extLst>
              </p14:cNvPr>
              <p14:cNvContentPartPr/>
              <p14:nvPr/>
            </p14:nvContentPartPr>
            <p14:xfrm>
              <a:off x="6047040" y="1646880"/>
              <a:ext cx="2520" cy="1191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AE5A56B-5737-4A24-9322-9CCEB33D26A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38040" y="1638240"/>
                <a:ext cx="201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EF6ABC5-BFD6-4690-B56F-CC5A1FF8BC25}"/>
                  </a:ext>
                </a:extLst>
              </p14:cNvPr>
              <p14:cNvContentPartPr/>
              <p14:nvPr/>
            </p14:nvContentPartPr>
            <p14:xfrm>
              <a:off x="5995200" y="1893480"/>
              <a:ext cx="25560" cy="104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EF6ABC5-BFD6-4690-B56F-CC5A1FF8BC2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86560" y="1884480"/>
                <a:ext cx="432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4CD0A42-A036-4DBE-928D-1F02A6E9A056}"/>
                  </a:ext>
                </a:extLst>
              </p14:cNvPr>
              <p14:cNvContentPartPr/>
              <p14:nvPr/>
            </p14:nvContentPartPr>
            <p14:xfrm>
              <a:off x="6379320" y="1700160"/>
              <a:ext cx="10440" cy="1663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4CD0A42-A036-4DBE-928D-1F02A6E9A05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70680" y="1691160"/>
                <a:ext cx="280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8F647D2-C745-43FF-A7DB-5B54B2209546}"/>
                  </a:ext>
                </a:extLst>
              </p14:cNvPr>
              <p14:cNvContentPartPr/>
              <p14:nvPr/>
            </p14:nvContentPartPr>
            <p14:xfrm>
              <a:off x="6345840" y="1944960"/>
              <a:ext cx="72360" cy="92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8F647D2-C745-43FF-A7DB-5B54B220954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37200" y="1936320"/>
                <a:ext cx="900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B88A04A-0047-4603-826C-E22CD3C981E8}"/>
                  </a:ext>
                </a:extLst>
              </p14:cNvPr>
              <p14:cNvContentPartPr/>
              <p14:nvPr/>
            </p14:nvContentPartPr>
            <p14:xfrm>
              <a:off x="6744360" y="1778280"/>
              <a:ext cx="10440" cy="143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B88A04A-0047-4603-826C-E22CD3C981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35720" y="1769640"/>
                <a:ext cx="280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256053B-9258-4C31-8DF1-E144336080F9}"/>
                  </a:ext>
                </a:extLst>
              </p14:cNvPr>
              <p14:cNvContentPartPr/>
              <p14:nvPr/>
            </p14:nvContentPartPr>
            <p14:xfrm>
              <a:off x="6751200" y="2025960"/>
              <a:ext cx="99000" cy="106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256053B-9258-4C31-8DF1-E144336080F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42560" y="2017320"/>
                <a:ext cx="1166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DEC2CC5-5CB3-4831-AFEC-6BFA940E766F}"/>
                  </a:ext>
                </a:extLst>
              </p14:cNvPr>
              <p14:cNvContentPartPr/>
              <p14:nvPr/>
            </p14:nvContentPartPr>
            <p14:xfrm>
              <a:off x="6342960" y="963240"/>
              <a:ext cx="72000" cy="58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DEC2CC5-5CB3-4831-AFEC-6BFA940E76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34320" y="954240"/>
                <a:ext cx="896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6C498DB-0669-4539-887D-E7BC6851995E}"/>
                  </a:ext>
                </a:extLst>
              </p14:cNvPr>
              <p14:cNvContentPartPr/>
              <p14:nvPr/>
            </p14:nvContentPartPr>
            <p14:xfrm>
              <a:off x="6744000" y="1222440"/>
              <a:ext cx="56160" cy="540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6C498DB-0669-4539-887D-E7BC6851995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35000" y="1213800"/>
                <a:ext cx="738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4D23CE7-10FE-4FA5-9E1A-E2FF265AADA7}"/>
                  </a:ext>
                </a:extLst>
              </p14:cNvPr>
              <p14:cNvContentPartPr/>
              <p14:nvPr/>
            </p14:nvContentPartPr>
            <p14:xfrm>
              <a:off x="7240800" y="1812120"/>
              <a:ext cx="15480" cy="712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4D23CE7-10FE-4FA5-9E1A-E2FF265AADA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31800" y="1803480"/>
                <a:ext cx="331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038490A-E273-4A4E-9295-69AF5159FE56}"/>
                  </a:ext>
                </a:extLst>
              </p14:cNvPr>
              <p14:cNvContentPartPr/>
              <p14:nvPr/>
            </p14:nvContentPartPr>
            <p14:xfrm>
              <a:off x="7551840" y="1815360"/>
              <a:ext cx="32760" cy="91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038490A-E273-4A4E-9295-69AF5159FE5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42840" y="1806360"/>
                <a:ext cx="504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02513F-CE04-4B09-A0E0-4B595B0F85BB}"/>
                  </a:ext>
                </a:extLst>
              </p14:cNvPr>
              <p14:cNvContentPartPr/>
              <p14:nvPr/>
            </p14:nvContentPartPr>
            <p14:xfrm>
              <a:off x="8111640" y="1799880"/>
              <a:ext cx="7560" cy="122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02513F-CE04-4B09-A0E0-4B595B0F85B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02640" y="1791240"/>
                <a:ext cx="252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A4370D2-D7EA-4240-AE0D-0AC2A15653E5}"/>
                  </a:ext>
                </a:extLst>
              </p14:cNvPr>
              <p14:cNvContentPartPr/>
              <p14:nvPr/>
            </p14:nvContentPartPr>
            <p14:xfrm>
              <a:off x="9311520" y="1862160"/>
              <a:ext cx="84960" cy="11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A4370D2-D7EA-4240-AE0D-0AC2A15653E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302520" y="1853520"/>
                <a:ext cx="102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B8E44AA-9EAA-46DD-9AFE-A2F530F0210A}"/>
                  </a:ext>
                </a:extLst>
              </p14:cNvPr>
              <p14:cNvContentPartPr/>
              <p14:nvPr/>
            </p14:nvContentPartPr>
            <p14:xfrm>
              <a:off x="8094360" y="1915800"/>
              <a:ext cx="7920" cy="34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B8E44AA-9EAA-46DD-9AFE-A2F530F0210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085360" y="1907160"/>
                <a:ext cx="255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C586496-080F-4EB6-A012-F9194C783078}"/>
                  </a:ext>
                </a:extLst>
              </p14:cNvPr>
              <p14:cNvContentPartPr/>
              <p14:nvPr/>
            </p14:nvContentPartPr>
            <p14:xfrm>
              <a:off x="9190200" y="1858920"/>
              <a:ext cx="1600200" cy="63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C586496-080F-4EB6-A012-F9194C78307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81560" y="1850280"/>
                <a:ext cx="16178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635C461-AADD-4483-ADE3-13C747BDA3DE}"/>
                  </a:ext>
                </a:extLst>
              </p14:cNvPr>
              <p14:cNvContentPartPr/>
              <p14:nvPr/>
            </p14:nvContentPartPr>
            <p14:xfrm>
              <a:off x="10701840" y="1804560"/>
              <a:ext cx="46440" cy="493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635C461-AADD-4483-ADE3-13C747BDA3D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693200" y="1795920"/>
                <a:ext cx="640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38245BC-1D34-4D43-A2A4-4332D5E7122A}"/>
                  </a:ext>
                </a:extLst>
              </p14:cNvPr>
              <p14:cNvContentPartPr/>
              <p14:nvPr/>
            </p14:nvContentPartPr>
            <p14:xfrm>
              <a:off x="10620840" y="1829760"/>
              <a:ext cx="30960" cy="1782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38245BC-1D34-4D43-A2A4-4332D5E7122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611840" y="1820760"/>
                <a:ext cx="486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8F37AB8-316B-471C-BFFE-71E2077A4B01}"/>
                  </a:ext>
                </a:extLst>
              </p14:cNvPr>
              <p14:cNvContentPartPr/>
              <p14:nvPr/>
            </p14:nvContentPartPr>
            <p14:xfrm>
              <a:off x="10576560" y="2259960"/>
              <a:ext cx="78120" cy="1198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8F37AB8-316B-471C-BFFE-71E2077A4B0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567920" y="2251320"/>
                <a:ext cx="957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71DA51E-A4B0-4B32-8509-B5F16115508F}"/>
                  </a:ext>
                </a:extLst>
              </p14:cNvPr>
              <p14:cNvContentPartPr/>
              <p14:nvPr/>
            </p14:nvContentPartPr>
            <p14:xfrm>
              <a:off x="10615800" y="2261400"/>
              <a:ext cx="360" cy="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71DA51E-A4B0-4B32-8509-B5F16115508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607160" y="2252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BD8259D-463B-4A6A-9AF4-ED02559FD96C}"/>
                  </a:ext>
                </a:extLst>
              </p14:cNvPr>
              <p14:cNvContentPartPr/>
              <p14:nvPr/>
            </p14:nvContentPartPr>
            <p14:xfrm>
              <a:off x="10582320" y="2196240"/>
              <a:ext cx="357840" cy="161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BD8259D-463B-4A6A-9AF4-ED02559FD96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573680" y="2187600"/>
                <a:ext cx="3754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210EE63-E7F8-428D-B32B-76F6E54C41E6}"/>
                  </a:ext>
                </a:extLst>
              </p14:cNvPr>
              <p14:cNvContentPartPr/>
              <p14:nvPr/>
            </p14:nvContentPartPr>
            <p14:xfrm>
              <a:off x="8083560" y="1878720"/>
              <a:ext cx="16920" cy="957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210EE63-E7F8-428D-B32B-76F6E54C41E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074560" y="1870080"/>
                <a:ext cx="345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79E0A1F-5B2A-4497-9F66-BEDBC6984F32}"/>
                  </a:ext>
                </a:extLst>
              </p14:cNvPr>
              <p14:cNvContentPartPr/>
              <p14:nvPr/>
            </p14:nvContentPartPr>
            <p14:xfrm>
              <a:off x="9786360" y="1581720"/>
              <a:ext cx="298440" cy="9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79E0A1F-5B2A-4497-9F66-BEDBC6984F3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777360" y="1573080"/>
                <a:ext cx="31608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626E3F08-B25C-4038-BFAF-81052275FF56}"/>
              </a:ext>
            </a:extLst>
          </p:cNvPr>
          <p:cNvGrpSpPr/>
          <p:nvPr/>
        </p:nvGrpSpPr>
        <p:grpSpPr>
          <a:xfrm>
            <a:off x="8086080" y="2117760"/>
            <a:ext cx="260640" cy="162000"/>
            <a:chOff x="8086080" y="2117760"/>
            <a:chExt cx="26064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00A0443-3878-4017-95FD-DDC1A72191EA}"/>
                    </a:ext>
                  </a:extLst>
                </p14:cNvPr>
                <p14:cNvContentPartPr/>
                <p14:nvPr/>
              </p14:nvContentPartPr>
              <p14:xfrm>
                <a:off x="8086080" y="2149800"/>
                <a:ext cx="45000" cy="118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00A0443-3878-4017-95FD-DDC1A72191E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7440" y="2141160"/>
                  <a:ext cx="626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72813B3-20C9-4BFD-9A19-4EDD1150DF0F}"/>
                    </a:ext>
                  </a:extLst>
                </p14:cNvPr>
                <p14:cNvContentPartPr/>
                <p14:nvPr/>
              </p14:nvContentPartPr>
              <p14:xfrm>
                <a:off x="8185440" y="2154840"/>
                <a:ext cx="82080" cy="124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72813B3-20C9-4BFD-9A19-4EDD1150DF0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76800" y="2145840"/>
                  <a:ext cx="99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424BD82-F87E-472D-AE3C-DB1FA8BE10F7}"/>
                    </a:ext>
                  </a:extLst>
                </p14:cNvPr>
                <p14:cNvContentPartPr/>
                <p14:nvPr/>
              </p14:nvContentPartPr>
              <p14:xfrm>
                <a:off x="8303160" y="2117760"/>
                <a:ext cx="43560" cy="136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424BD82-F87E-472D-AE3C-DB1FA8BE10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94160" y="2108760"/>
                  <a:ext cx="61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7F905CA-F7B4-4ED1-9D7E-99E43F008264}"/>
                    </a:ext>
                  </a:extLst>
                </p14:cNvPr>
                <p14:cNvContentPartPr/>
                <p14:nvPr/>
              </p14:nvContentPartPr>
              <p14:xfrm>
                <a:off x="8304240" y="2136840"/>
                <a:ext cx="31680" cy="50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7F905CA-F7B4-4ED1-9D7E-99E43F0082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95600" y="2128200"/>
                  <a:ext cx="4932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469EB35-5BE3-44C0-A8FF-88D82E5F057D}"/>
                  </a:ext>
                </a:extLst>
              </p14:cNvPr>
              <p14:cNvContentPartPr/>
              <p14:nvPr/>
            </p14:nvContentPartPr>
            <p14:xfrm>
              <a:off x="8179680" y="2409000"/>
              <a:ext cx="110160" cy="104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469EB35-5BE3-44C0-A8FF-88D82E5F057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171040" y="2400000"/>
                <a:ext cx="12780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BB3D4EA2-F568-4E2A-89C2-D26FF58EC740}"/>
              </a:ext>
            </a:extLst>
          </p:cNvPr>
          <p:cNvGrpSpPr/>
          <p:nvPr/>
        </p:nvGrpSpPr>
        <p:grpSpPr>
          <a:xfrm>
            <a:off x="7123080" y="2109840"/>
            <a:ext cx="149760" cy="161640"/>
            <a:chOff x="7123080" y="2109840"/>
            <a:chExt cx="14976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7C38107-382E-4B9D-8F9F-EA6F13264292}"/>
                    </a:ext>
                  </a:extLst>
                </p14:cNvPr>
                <p14:cNvContentPartPr/>
                <p14:nvPr/>
              </p14:nvContentPartPr>
              <p14:xfrm>
                <a:off x="7151520" y="2111640"/>
                <a:ext cx="360" cy="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7C38107-382E-4B9D-8F9F-EA6F132642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42880" y="2102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C8AC4C-664D-4FB2-B65B-AFD9A040C0EB}"/>
                    </a:ext>
                  </a:extLst>
                </p14:cNvPr>
                <p14:cNvContentPartPr/>
                <p14:nvPr/>
              </p14:nvContentPartPr>
              <p14:xfrm>
                <a:off x="7140720" y="2166720"/>
                <a:ext cx="36360" cy="104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C8AC4C-664D-4FB2-B65B-AFD9A040C0E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31720" y="2158080"/>
                  <a:ext cx="54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89AE7E8-6B51-4499-8ADC-F877AEFE7D24}"/>
                    </a:ext>
                  </a:extLst>
                </p14:cNvPr>
                <p14:cNvContentPartPr/>
                <p14:nvPr/>
              </p14:nvContentPartPr>
              <p14:xfrm>
                <a:off x="7123080" y="2109840"/>
                <a:ext cx="149760" cy="134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89AE7E8-6B51-4499-8ADC-F877AEFE7D2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114440" y="2101200"/>
                  <a:ext cx="1674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CFEBEB9-6CCC-43FA-8154-E66C6DC8802F}"/>
              </a:ext>
            </a:extLst>
          </p:cNvPr>
          <p:cNvGrpSpPr/>
          <p:nvPr/>
        </p:nvGrpSpPr>
        <p:grpSpPr>
          <a:xfrm>
            <a:off x="7188240" y="1405320"/>
            <a:ext cx="407520" cy="233640"/>
            <a:chOff x="7188240" y="1405320"/>
            <a:chExt cx="40752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C6D6710-67F9-435A-BA2C-0D7C0CD3B422}"/>
                    </a:ext>
                  </a:extLst>
                </p14:cNvPr>
                <p14:cNvContentPartPr/>
                <p14:nvPr/>
              </p14:nvContentPartPr>
              <p14:xfrm>
                <a:off x="7200840" y="1405320"/>
                <a:ext cx="41760" cy="48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C6D6710-67F9-435A-BA2C-0D7C0CD3B42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192200" y="1396320"/>
                  <a:ext cx="59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FE202CC-273B-428C-9DC3-471AB44BBD84}"/>
                    </a:ext>
                  </a:extLst>
                </p14:cNvPr>
                <p14:cNvContentPartPr/>
                <p14:nvPr/>
              </p14:nvContentPartPr>
              <p14:xfrm>
                <a:off x="7542480" y="1482720"/>
                <a:ext cx="53280" cy="48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FE202CC-273B-428C-9DC3-471AB44BBD8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33840" y="1474080"/>
                  <a:ext cx="70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16C2754-D085-4074-8E15-3F9978DB2843}"/>
                    </a:ext>
                  </a:extLst>
                </p14:cNvPr>
                <p14:cNvContentPartPr/>
                <p14:nvPr/>
              </p14:nvContentPartPr>
              <p14:xfrm>
                <a:off x="7188240" y="1474080"/>
                <a:ext cx="338400" cy="164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16C2754-D085-4074-8E15-3F9978DB284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179240" y="1465080"/>
                  <a:ext cx="35604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07BA3DE-D43F-4C26-94FD-85E9B47BC3F7}"/>
                  </a:ext>
                </a:extLst>
              </p14:cNvPr>
              <p14:cNvContentPartPr/>
              <p14:nvPr/>
            </p14:nvContentPartPr>
            <p14:xfrm>
              <a:off x="7757760" y="2212800"/>
              <a:ext cx="36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07BA3DE-D43F-4C26-94FD-85E9B47BC3F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748760" y="22038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08200978-FD33-4D86-9EE8-A33EF96DA771}"/>
              </a:ext>
            </a:extLst>
          </p:cNvPr>
          <p:cNvGrpSpPr/>
          <p:nvPr/>
        </p:nvGrpSpPr>
        <p:grpSpPr>
          <a:xfrm>
            <a:off x="7105440" y="2440680"/>
            <a:ext cx="129960" cy="102240"/>
            <a:chOff x="7105440" y="2440680"/>
            <a:chExt cx="129960" cy="1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C83B35A-A8E7-489B-9FEA-BB095C0E28F4}"/>
                    </a:ext>
                  </a:extLst>
                </p14:cNvPr>
                <p14:cNvContentPartPr/>
                <p14:nvPr/>
              </p14:nvContentPartPr>
              <p14:xfrm>
                <a:off x="7105440" y="2450400"/>
                <a:ext cx="129960" cy="76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C83B35A-A8E7-489B-9FEA-BB095C0E28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96800" y="2441400"/>
                  <a:ext cx="147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BD59988-9A78-4B9E-BA50-01909D4D5200}"/>
                    </a:ext>
                  </a:extLst>
                </p14:cNvPr>
                <p14:cNvContentPartPr/>
                <p14:nvPr/>
              </p14:nvContentPartPr>
              <p14:xfrm>
                <a:off x="7167000" y="2440680"/>
                <a:ext cx="34920" cy="102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BD59988-9A78-4B9E-BA50-01909D4D520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58360" y="2432040"/>
                  <a:ext cx="5256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4339C56-E0E7-481C-BD04-A57E83184C5C}"/>
              </a:ext>
            </a:extLst>
          </p:cNvPr>
          <p:cNvGrpSpPr/>
          <p:nvPr/>
        </p:nvGrpSpPr>
        <p:grpSpPr>
          <a:xfrm>
            <a:off x="6722760" y="2266440"/>
            <a:ext cx="95400" cy="78120"/>
            <a:chOff x="6722760" y="2266440"/>
            <a:chExt cx="9540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865E79-416E-49EB-A8DD-F43DAD2DF1BE}"/>
                    </a:ext>
                  </a:extLst>
                </p14:cNvPr>
                <p14:cNvContentPartPr/>
                <p14:nvPr/>
              </p14:nvContentPartPr>
              <p14:xfrm>
                <a:off x="6722760" y="2280840"/>
                <a:ext cx="95400" cy="63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865E79-416E-49EB-A8DD-F43DAD2DF1B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14120" y="2272200"/>
                  <a:ext cx="113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C6DB6AF-C64D-4916-9408-A0D08F1E9EF4}"/>
                    </a:ext>
                  </a:extLst>
                </p14:cNvPr>
                <p14:cNvContentPartPr/>
                <p14:nvPr/>
              </p14:nvContentPartPr>
              <p14:xfrm>
                <a:off x="6778920" y="2266440"/>
                <a:ext cx="16560" cy="60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C6DB6AF-C64D-4916-9408-A0D08F1E9EF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70280" y="2257440"/>
                  <a:ext cx="3420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CD66493-8C58-42D3-BDC1-52C723CD5258}"/>
              </a:ext>
            </a:extLst>
          </p:cNvPr>
          <p:cNvGrpSpPr/>
          <p:nvPr/>
        </p:nvGrpSpPr>
        <p:grpSpPr>
          <a:xfrm>
            <a:off x="6350880" y="2237280"/>
            <a:ext cx="97920" cy="87120"/>
            <a:chOff x="6350880" y="2237280"/>
            <a:chExt cx="97920" cy="8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9E01F2-9B62-4F62-A39D-F3FE10739F30}"/>
                    </a:ext>
                  </a:extLst>
                </p14:cNvPr>
                <p14:cNvContentPartPr/>
                <p14:nvPr/>
              </p14:nvContentPartPr>
              <p14:xfrm>
                <a:off x="6350880" y="2237280"/>
                <a:ext cx="82440" cy="63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9E01F2-9B62-4F62-A39D-F3FE10739F3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42240" y="2228280"/>
                  <a:ext cx="100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058679-A0B7-4D21-86C9-E3DB431AE01F}"/>
                    </a:ext>
                  </a:extLst>
                </p14:cNvPr>
                <p14:cNvContentPartPr/>
                <p14:nvPr/>
              </p14:nvContentPartPr>
              <p14:xfrm>
                <a:off x="6390840" y="2241240"/>
                <a:ext cx="57960" cy="83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058679-A0B7-4D21-86C9-E3DB431AE01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82200" y="2232600"/>
                  <a:ext cx="7560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7F87622-9A36-4A43-997C-860B7933815F}"/>
                  </a:ext>
                </a:extLst>
              </p14:cNvPr>
              <p14:cNvContentPartPr/>
              <p14:nvPr/>
            </p14:nvContentPartPr>
            <p14:xfrm>
              <a:off x="5976480" y="2212800"/>
              <a:ext cx="118080" cy="10584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7F87622-9A36-4A43-997C-860B7933815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967480" y="2203800"/>
                <a:ext cx="13572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DD15586-E7A0-4091-97D5-4953A774725B}"/>
              </a:ext>
            </a:extLst>
          </p:cNvPr>
          <p:cNvGrpSpPr/>
          <p:nvPr/>
        </p:nvGrpSpPr>
        <p:grpSpPr>
          <a:xfrm>
            <a:off x="8043600" y="1367880"/>
            <a:ext cx="2803680" cy="355320"/>
            <a:chOff x="8043600" y="1367880"/>
            <a:chExt cx="280368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F698A7-91E3-4F72-8945-E2266A482CC5}"/>
                    </a:ext>
                  </a:extLst>
                </p14:cNvPr>
                <p14:cNvContentPartPr/>
                <p14:nvPr/>
              </p14:nvContentPartPr>
              <p14:xfrm>
                <a:off x="8063760" y="1546080"/>
                <a:ext cx="73800" cy="55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F698A7-91E3-4F72-8945-E2266A482CC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55120" y="1537080"/>
                  <a:ext cx="914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CACC3F-EA90-4100-ACA3-E274B33B76E6}"/>
                    </a:ext>
                  </a:extLst>
                </p14:cNvPr>
                <p14:cNvContentPartPr/>
                <p14:nvPr/>
              </p14:nvContentPartPr>
              <p14:xfrm>
                <a:off x="8577120" y="1591080"/>
                <a:ext cx="86400" cy="60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CACC3F-EA90-4100-ACA3-E274B33B76E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68120" y="1582080"/>
                  <a:ext cx="104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5E0BBC-176C-4F6B-ACE1-5BDB65F2949F}"/>
                    </a:ext>
                  </a:extLst>
                </p14:cNvPr>
                <p14:cNvContentPartPr/>
                <p14:nvPr/>
              </p14:nvContentPartPr>
              <p14:xfrm>
                <a:off x="8879520" y="1561560"/>
                <a:ext cx="48960" cy="65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5E0BBC-176C-4F6B-ACE1-5BDB65F294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70880" y="1552920"/>
                  <a:ext cx="66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D3371C-3C96-4DC8-99A7-99CB67D7DAA7}"/>
                    </a:ext>
                  </a:extLst>
                </p14:cNvPr>
                <p14:cNvContentPartPr/>
                <p14:nvPr/>
              </p14:nvContentPartPr>
              <p14:xfrm>
                <a:off x="9262200" y="1555800"/>
                <a:ext cx="70200" cy="51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D3371C-3C96-4DC8-99A7-99CB67D7DAA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53200" y="1546800"/>
                  <a:ext cx="87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82595E2-05A3-45FD-9553-DA1FFD2DE30A}"/>
                    </a:ext>
                  </a:extLst>
                </p14:cNvPr>
                <p14:cNvContentPartPr/>
                <p14:nvPr/>
              </p14:nvContentPartPr>
              <p14:xfrm>
                <a:off x="10592760" y="1521600"/>
                <a:ext cx="69120" cy="77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82595E2-05A3-45FD-9553-DA1FFD2DE30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83760" y="1512600"/>
                  <a:ext cx="86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C5FC1CA-CFD5-402C-A0EA-CDDA4961DDDA}"/>
                    </a:ext>
                  </a:extLst>
                </p14:cNvPr>
                <p14:cNvContentPartPr/>
                <p14:nvPr/>
              </p14:nvContentPartPr>
              <p14:xfrm>
                <a:off x="8709240" y="1614120"/>
                <a:ext cx="479160" cy="47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C5FC1CA-CFD5-402C-A0EA-CDDA4961DDD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700600" y="1605480"/>
                  <a:ext cx="496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C2DB2E8-B154-4C66-9932-D7AE74D0F43B}"/>
                    </a:ext>
                  </a:extLst>
                </p14:cNvPr>
                <p14:cNvContentPartPr/>
                <p14:nvPr/>
              </p14:nvContentPartPr>
              <p14:xfrm>
                <a:off x="10458840" y="1570200"/>
                <a:ext cx="384120" cy="12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C2DB2E8-B154-4C66-9932-D7AE74D0F43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49840" y="1561200"/>
                  <a:ext cx="401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372869-D8A4-4BED-BB69-1E75728CF31B}"/>
                    </a:ext>
                  </a:extLst>
                </p14:cNvPr>
                <p14:cNvContentPartPr/>
                <p14:nvPr/>
              </p14:nvContentPartPr>
              <p14:xfrm>
                <a:off x="9804720" y="1557960"/>
                <a:ext cx="71640" cy="48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372869-D8A4-4BED-BB69-1E75728CF31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95720" y="1549320"/>
                  <a:ext cx="89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E0E713-C7F2-4FA2-96B4-59F4715C4CD4}"/>
                    </a:ext>
                  </a:extLst>
                </p14:cNvPr>
                <p14:cNvContentPartPr/>
                <p14:nvPr/>
              </p14:nvContentPartPr>
              <p14:xfrm>
                <a:off x="10225920" y="1554720"/>
                <a:ext cx="48960" cy="42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E0E713-C7F2-4FA2-96B4-59F4715C4CD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17280" y="1546080"/>
                  <a:ext cx="66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73870E6-96D7-4F1C-BA63-63B4F916CB6C}"/>
                    </a:ext>
                  </a:extLst>
                </p14:cNvPr>
                <p14:cNvContentPartPr/>
                <p14:nvPr/>
              </p14:nvContentPartPr>
              <p14:xfrm>
                <a:off x="8043600" y="1602600"/>
                <a:ext cx="729720" cy="120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73870E6-96D7-4F1C-BA63-63B4F916CB6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034600" y="1593600"/>
                  <a:ext cx="747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DD61304-3D70-4681-8C3C-AF6AAD4195C1}"/>
                    </a:ext>
                  </a:extLst>
                </p14:cNvPr>
                <p14:cNvContentPartPr/>
                <p14:nvPr/>
              </p14:nvContentPartPr>
              <p14:xfrm>
                <a:off x="10756920" y="1604400"/>
                <a:ext cx="45000" cy="5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DD61304-3D70-4681-8C3C-AF6AAD4195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47920" y="1595400"/>
                  <a:ext cx="62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61D40DB-6D10-4FFB-B10E-3963D7725678}"/>
                    </a:ext>
                  </a:extLst>
                </p14:cNvPr>
                <p14:cNvContentPartPr/>
                <p14:nvPr/>
              </p14:nvContentPartPr>
              <p14:xfrm>
                <a:off x="10846920" y="1597560"/>
                <a:ext cx="360" cy="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61D40DB-6D10-4FFB-B10E-3963D77256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37920" y="1588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D2F61B9-458D-4AAD-A9F8-D23C1C09B1CB}"/>
                    </a:ext>
                  </a:extLst>
                </p14:cNvPr>
                <p14:cNvContentPartPr/>
                <p14:nvPr/>
              </p14:nvContentPartPr>
              <p14:xfrm>
                <a:off x="8394240" y="1417920"/>
                <a:ext cx="2349000" cy="124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D2F61B9-458D-4AAD-A9F8-D23C1C09B1C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385600" y="1408920"/>
                  <a:ext cx="2366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312FF93-37BF-4A96-A392-9BCBA4012530}"/>
                    </a:ext>
                  </a:extLst>
                </p14:cNvPr>
                <p14:cNvContentPartPr/>
                <p14:nvPr/>
              </p14:nvContentPartPr>
              <p14:xfrm>
                <a:off x="10649280" y="1367880"/>
                <a:ext cx="110160" cy="83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312FF93-37BF-4A96-A392-9BCBA401253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40280" y="1359240"/>
                  <a:ext cx="12780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15F9501-9BE6-4ED3-AAE5-D383521BBF03}"/>
              </a:ext>
            </a:extLst>
          </p:cNvPr>
          <p:cNvGrpSpPr/>
          <p:nvPr/>
        </p:nvGrpSpPr>
        <p:grpSpPr>
          <a:xfrm>
            <a:off x="4803600" y="1340160"/>
            <a:ext cx="424080" cy="556920"/>
            <a:chOff x="4803600" y="1340160"/>
            <a:chExt cx="424080" cy="55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F127574-AFE3-44BC-9A7C-D110E57EC81F}"/>
                    </a:ext>
                  </a:extLst>
                </p14:cNvPr>
                <p14:cNvContentPartPr/>
                <p14:nvPr/>
              </p14:nvContentPartPr>
              <p14:xfrm>
                <a:off x="4975320" y="1480200"/>
                <a:ext cx="128160" cy="288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F127574-AFE3-44BC-9A7C-D110E57EC81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966680" y="1471560"/>
                  <a:ext cx="1458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A126A89-DF93-4D4D-B68C-28401355A219}"/>
                    </a:ext>
                  </a:extLst>
                </p14:cNvPr>
                <p14:cNvContentPartPr/>
                <p14:nvPr/>
              </p14:nvContentPartPr>
              <p14:xfrm>
                <a:off x="4803600" y="1340160"/>
                <a:ext cx="424080" cy="556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A126A89-DF93-4D4D-B68C-28401355A21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794600" y="1331520"/>
                  <a:ext cx="441720" cy="57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F3BEF88-A44A-4FD6-A475-CD520BD5387B}"/>
              </a:ext>
            </a:extLst>
          </p:cNvPr>
          <p:cNvGrpSpPr/>
          <p:nvPr/>
        </p:nvGrpSpPr>
        <p:grpSpPr>
          <a:xfrm>
            <a:off x="4535040" y="2550480"/>
            <a:ext cx="1013040" cy="393120"/>
            <a:chOff x="4535040" y="2550480"/>
            <a:chExt cx="101304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487F4B3-89BC-46F1-925B-D245599B5E92}"/>
                    </a:ext>
                  </a:extLst>
                </p14:cNvPr>
                <p14:cNvContentPartPr/>
                <p14:nvPr/>
              </p14:nvContentPartPr>
              <p14:xfrm>
                <a:off x="4674360" y="2619240"/>
                <a:ext cx="87840" cy="324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487F4B3-89BC-46F1-925B-D245599B5E9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665720" y="2610600"/>
                  <a:ext cx="105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FCC807A-F0B4-4B09-A982-A6ED1BE89DBE}"/>
                    </a:ext>
                  </a:extLst>
                </p14:cNvPr>
                <p14:cNvContentPartPr/>
                <p14:nvPr/>
              </p14:nvContentPartPr>
              <p14:xfrm>
                <a:off x="4535040" y="2663160"/>
                <a:ext cx="456120" cy="229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FCC807A-F0B4-4B09-A982-A6ED1BE89DB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26400" y="2654520"/>
                  <a:ext cx="473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9F7683B-3834-4AD8-AA1B-048342FFB5D4}"/>
                    </a:ext>
                  </a:extLst>
                </p14:cNvPr>
                <p14:cNvContentPartPr/>
                <p14:nvPr/>
              </p14:nvContentPartPr>
              <p14:xfrm>
                <a:off x="5041560" y="2651640"/>
                <a:ext cx="189000" cy="174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9F7683B-3834-4AD8-AA1B-048342FFB5D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032560" y="2642640"/>
                  <a:ext cx="206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63C7DA-EE7B-47ED-840D-927D946BBD89}"/>
                    </a:ext>
                  </a:extLst>
                </p14:cNvPr>
                <p14:cNvContentPartPr/>
                <p14:nvPr/>
              </p14:nvContentPartPr>
              <p14:xfrm>
                <a:off x="5242080" y="2667480"/>
                <a:ext cx="60480" cy="147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63C7DA-EE7B-47ED-840D-927D946BBD8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233440" y="2658480"/>
                  <a:ext cx="78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E00A88D-ACC6-469F-AA5B-4A1C06C6AA07}"/>
                    </a:ext>
                  </a:extLst>
                </p14:cNvPr>
                <p14:cNvContentPartPr/>
                <p14:nvPr/>
              </p14:nvContentPartPr>
              <p14:xfrm>
                <a:off x="5131920" y="2550480"/>
                <a:ext cx="54720" cy="28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E00A88D-ACC6-469F-AA5B-4A1C06C6AA0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122920" y="2541480"/>
                  <a:ext cx="72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3B0B9F0-94F9-4AAC-AD91-99AE30B982D4}"/>
                    </a:ext>
                  </a:extLst>
                </p14:cNvPr>
                <p14:cNvContentPartPr/>
                <p14:nvPr/>
              </p14:nvContentPartPr>
              <p14:xfrm>
                <a:off x="5361600" y="2613480"/>
                <a:ext cx="186480" cy="156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3B0B9F0-94F9-4AAC-AD91-99AE30B982D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352600" y="2604480"/>
                  <a:ext cx="2041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08954EF-2CD1-47A5-9EE5-B3EEA8E624F5}"/>
                    </a:ext>
                  </a:extLst>
                </p14:cNvPr>
                <p14:cNvContentPartPr/>
                <p14:nvPr/>
              </p14:nvContentPartPr>
              <p14:xfrm>
                <a:off x="5333160" y="2864400"/>
                <a:ext cx="19800" cy="22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08954EF-2CD1-47A5-9EE5-B3EEA8E624F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324160" y="2855400"/>
                  <a:ext cx="3744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ECB6914-B351-4D71-AF9B-A153C8F20BCE}"/>
              </a:ext>
            </a:extLst>
          </p:cNvPr>
          <p:cNvGrpSpPr/>
          <p:nvPr/>
        </p:nvGrpSpPr>
        <p:grpSpPr>
          <a:xfrm>
            <a:off x="5089800" y="3834240"/>
            <a:ext cx="198360" cy="303840"/>
            <a:chOff x="5089800" y="3834240"/>
            <a:chExt cx="19836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071440B-EC84-4F63-A070-A9ABD429A2AB}"/>
                    </a:ext>
                  </a:extLst>
                </p14:cNvPr>
                <p14:cNvContentPartPr/>
                <p14:nvPr/>
              </p14:nvContentPartPr>
              <p14:xfrm>
                <a:off x="5089800" y="3834240"/>
                <a:ext cx="159480" cy="190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071440B-EC84-4F63-A070-A9ABD429A2A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81160" y="3825240"/>
                  <a:ext cx="177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FC0A98B-EFC2-41B3-8D3D-F9A254728DDA}"/>
                    </a:ext>
                  </a:extLst>
                </p14:cNvPr>
                <p14:cNvContentPartPr/>
                <p14:nvPr/>
              </p14:nvContentPartPr>
              <p14:xfrm>
                <a:off x="5224800" y="3834600"/>
                <a:ext cx="63360" cy="303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FC0A98B-EFC2-41B3-8D3D-F9A254728DD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215800" y="3825960"/>
                  <a:ext cx="8100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82D6C47-D4BF-4A60-9ABC-E75042BE194C}"/>
              </a:ext>
            </a:extLst>
          </p:cNvPr>
          <p:cNvGrpSpPr/>
          <p:nvPr/>
        </p:nvGrpSpPr>
        <p:grpSpPr>
          <a:xfrm>
            <a:off x="6390120" y="3777360"/>
            <a:ext cx="1575000" cy="435240"/>
            <a:chOff x="6390120" y="3777360"/>
            <a:chExt cx="1575000" cy="4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7C28402-C638-41A3-95E4-BA9FFA0EAB2E}"/>
                    </a:ext>
                  </a:extLst>
                </p14:cNvPr>
                <p14:cNvContentPartPr/>
                <p14:nvPr/>
              </p14:nvContentPartPr>
              <p14:xfrm>
                <a:off x="6390120" y="3891840"/>
                <a:ext cx="218520" cy="320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7C28402-C638-41A3-95E4-BA9FFA0EAB2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381480" y="3882840"/>
                  <a:ext cx="2361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4D0E792-D98C-4BC5-B4D4-8EF4CF890738}"/>
                    </a:ext>
                  </a:extLst>
                </p14:cNvPr>
                <p14:cNvContentPartPr/>
                <p14:nvPr/>
              </p14:nvContentPartPr>
              <p14:xfrm>
                <a:off x="6656160" y="3951960"/>
                <a:ext cx="216360" cy="164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4D0E792-D98C-4BC5-B4D4-8EF4CF89073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647160" y="3942960"/>
                  <a:ext cx="234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739F45D-8CA7-41C2-8225-988770F4A251}"/>
                    </a:ext>
                  </a:extLst>
                </p14:cNvPr>
                <p14:cNvContentPartPr/>
                <p14:nvPr/>
              </p14:nvContentPartPr>
              <p14:xfrm>
                <a:off x="6873960" y="3917040"/>
                <a:ext cx="124200" cy="2030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739F45D-8CA7-41C2-8225-988770F4A25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864960" y="3908040"/>
                  <a:ext cx="141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091CDDB-0955-49AF-BFF2-EBDEAD7BF954}"/>
                    </a:ext>
                  </a:extLst>
                </p14:cNvPr>
                <p14:cNvContentPartPr/>
                <p14:nvPr/>
              </p14:nvContentPartPr>
              <p14:xfrm>
                <a:off x="7011480" y="3824880"/>
                <a:ext cx="159480" cy="273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091CDDB-0955-49AF-BFF2-EBDEAD7BF95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002480" y="3816240"/>
                  <a:ext cx="177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95C2286-65C5-416C-98C6-644B0250DC1C}"/>
                    </a:ext>
                  </a:extLst>
                </p14:cNvPr>
                <p14:cNvContentPartPr/>
                <p14:nvPr/>
              </p14:nvContentPartPr>
              <p14:xfrm>
                <a:off x="7150800" y="3941520"/>
                <a:ext cx="363960" cy="86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95C2286-65C5-416C-98C6-644B0250DC1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142160" y="3932520"/>
                  <a:ext cx="381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72330FF-FA6F-4176-86A2-9F987102E3B7}"/>
                    </a:ext>
                  </a:extLst>
                </p14:cNvPr>
                <p14:cNvContentPartPr/>
                <p14:nvPr/>
              </p14:nvContentPartPr>
              <p14:xfrm>
                <a:off x="7588920" y="3777360"/>
                <a:ext cx="108000" cy="291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72330FF-FA6F-4176-86A2-9F987102E3B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580280" y="3768720"/>
                  <a:ext cx="125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9F66D4E-3704-4574-AADE-BF7DD7C9CA0C}"/>
                    </a:ext>
                  </a:extLst>
                </p14:cNvPr>
                <p14:cNvContentPartPr/>
                <p14:nvPr/>
              </p14:nvContentPartPr>
              <p14:xfrm>
                <a:off x="7520520" y="3922080"/>
                <a:ext cx="236880" cy="56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9F66D4E-3704-4574-AADE-BF7DD7C9CA0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511880" y="3913080"/>
                  <a:ext cx="254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0DA37A5-D9A6-45A1-927E-F8FC9F9A8772}"/>
                    </a:ext>
                  </a:extLst>
                </p14:cNvPr>
                <p14:cNvContentPartPr/>
                <p14:nvPr/>
              </p14:nvContentPartPr>
              <p14:xfrm>
                <a:off x="7840920" y="3783480"/>
                <a:ext cx="124200" cy="192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0DA37A5-D9A6-45A1-927E-F8FC9F9A877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32280" y="3774480"/>
                  <a:ext cx="1418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A9FD9C3-7661-4E9D-B9B1-B4E2B2355A3A}"/>
              </a:ext>
            </a:extLst>
          </p:cNvPr>
          <p:cNvGrpSpPr/>
          <p:nvPr/>
        </p:nvGrpSpPr>
        <p:grpSpPr>
          <a:xfrm>
            <a:off x="6811680" y="4740360"/>
            <a:ext cx="2996280" cy="1187640"/>
            <a:chOff x="6811680" y="4740360"/>
            <a:chExt cx="2996280" cy="11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5C0DCE0-E2BB-43EA-9472-BAE73AB7D7AD}"/>
                    </a:ext>
                  </a:extLst>
                </p14:cNvPr>
                <p14:cNvContentPartPr/>
                <p14:nvPr/>
              </p14:nvContentPartPr>
              <p14:xfrm>
                <a:off x="8061600" y="4879320"/>
                <a:ext cx="192240" cy="980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5C0DCE0-E2BB-43EA-9472-BAE73AB7D7A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052600" y="4870320"/>
                  <a:ext cx="209880" cy="9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12C2FBA-5A26-4669-83B2-09823F12EE95}"/>
                    </a:ext>
                  </a:extLst>
                </p14:cNvPr>
                <p14:cNvContentPartPr/>
                <p14:nvPr/>
              </p14:nvContentPartPr>
              <p14:xfrm>
                <a:off x="8084280" y="4740360"/>
                <a:ext cx="1723680" cy="1187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12C2FBA-5A26-4669-83B2-09823F12EE9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075280" y="4731720"/>
                  <a:ext cx="1741320" cy="12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5D53134-D15D-477B-9AC5-56BBB39DFF8C}"/>
                    </a:ext>
                  </a:extLst>
                </p14:cNvPr>
                <p14:cNvContentPartPr/>
                <p14:nvPr/>
              </p14:nvContentPartPr>
              <p14:xfrm>
                <a:off x="6811680" y="5298720"/>
                <a:ext cx="1071000" cy="24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5D53134-D15D-477B-9AC5-56BBB39DFF8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802680" y="5290080"/>
                  <a:ext cx="1088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C5CCDDD-52C8-41B6-9D3E-C05F023D0C83}"/>
                    </a:ext>
                  </a:extLst>
                </p14:cNvPr>
                <p14:cNvContentPartPr/>
                <p14:nvPr/>
              </p14:nvContentPartPr>
              <p14:xfrm>
                <a:off x="7762440" y="5201160"/>
                <a:ext cx="250560" cy="123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C5CCDDD-52C8-41B6-9D3E-C05F023D0C8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753800" y="5192520"/>
                  <a:ext cx="26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A1D5C38-9ED4-4601-985F-483A8EC04031}"/>
                    </a:ext>
                  </a:extLst>
                </p14:cNvPr>
                <p14:cNvContentPartPr/>
                <p14:nvPr/>
              </p14:nvContentPartPr>
              <p14:xfrm>
                <a:off x="7104720" y="4936560"/>
                <a:ext cx="52200" cy="318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A1D5C38-9ED4-4601-985F-483A8EC0403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095720" y="4927560"/>
                  <a:ext cx="69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1F43383-4C13-4DC6-BFD7-656CB2866D4C}"/>
                    </a:ext>
                  </a:extLst>
                </p14:cNvPr>
                <p14:cNvContentPartPr/>
                <p14:nvPr/>
              </p14:nvContentPartPr>
              <p14:xfrm>
                <a:off x="6898080" y="4904520"/>
                <a:ext cx="395280" cy="91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1F43383-4C13-4DC6-BFD7-656CB2866D4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889440" y="4895520"/>
                  <a:ext cx="412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7CBCCA4-0467-40C7-BCDA-AD99EE0C9CD5}"/>
                    </a:ext>
                  </a:extLst>
                </p14:cNvPr>
                <p14:cNvContentPartPr/>
                <p14:nvPr/>
              </p14:nvContentPartPr>
              <p14:xfrm>
                <a:off x="8709960" y="5319600"/>
                <a:ext cx="203040" cy="176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7CBCCA4-0467-40C7-BCDA-AD99EE0C9CD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701320" y="5310960"/>
                  <a:ext cx="220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689AB87-A008-4EFE-825D-3BFCAD636F3A}"/>
                    </a:ext>
                  </a:extLst>
                </p14:cNvPr>
                <p14:cNvContentPartPr/>
                <p14:nvPr/>
              </p14:nvContentPartPr>
              <p14:xfrm>
                <a:off x="8935320" y="5379360"/>
                <a:ext cx="74520" cy="119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689AB87-A008-4EFE-825D-3BFCAD636F3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26680" y="5370720"/>
                  <a:ext cx="92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90DB257-D66B-4A49-9FB5-D5C8531FA5D3}"/>
                    </a:ext>
                  </a:extLst>
                </p14:cNvPr>
                <p14:cNvContentPartPr/>
                <p14:nvPr/>
              </p14:nvContentPartPr>
              <p14:xfrm>
                <a:off x="9083280" y="5277120"/>
                <a:ext cx="269280" cy="217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90DB257-D66B-4A49-9FB5-D5C8531FA5D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074280" y="5268120"/>
                  <a:ext cx="286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1A952F1-7375-4928-B5A7-CC9DFE45D8DB}"/>
                    </a:ext>
                  </a:extLst>
                </p14:cNvPr>
                <p14:cNvContentPartPr/>
                <p14:nvPr/>
              </p14:nvContentPartPr>
              <p14:xfrm>
                <a:off x="9393600" y="5199000"/>
                <a:ext cx="39600" cy="258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1A952F1-7375-4928-B5A7-CC9DFE45D8D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384600" y="5190000"/>
                  <a:ext cx="572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C5C05DF-5966-47FE-8CFF-6DC693E4078D}"/>
                    </a:ext>
                  </a:extLst>
                </p14:cNvPr>
                <p14:cNvContentPartPr/>
                <p14:nvPr/>
              </p14:nvContentPartPr>
              <p14:xfrm>
                <a:off x="9114600" y="5553600"/>
                <a:ext cx="219600" cy="206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C5C05DF-5966-47FE-8CFF-6DC693E4078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105960" y="5544960"/>
                  <a:ext cx="237240" cy="22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F28C38D-AEE8-429B-A5E1-AB6B1F731A70}"/>
                  </a:ext>
                </a:extLst>
              </p14:cNvPr>
              <p14:cNvContentPartPr/>
              <p14:nvPr/>
            </p14:nvContentPartPr>
            <p14:xfrm>
              <a:off x="9740280" y="5261640"/>
              <a:ext cx="1426680" cy="990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F28C38D-AEE8-429B-A5E1-AB6B1F731A70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9731280" y="5253000"/>
                <a:ext cx="14443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D6B6EE5-A6ED-4A55-BF05-73259F794165}"/>
                  </a:ext>
                </a:extLst>
              </p14:cNvPr>
              <p14:cNvContentPartPr/>
              <p14:nvPr/>
            </p14:nvContentPartPr>
            <p14:xfrm>
              <a:off x="10929720" y="5186400"/>
              <a:ext cx="190800" cy="1612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D6B6EE5-A6ED-4A55-BF05-73259F794165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0920720" y="5177400"/>
                <a:ext cx="20844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38CFF3F-18AF-4B9D-97C2-CC6F85D603F5}"/>
                  </a:ext>
                </a:extLst>
              </p14:cNvPr>
              <p14:cNvContentPartPr/>
              <p14:nvPr/>
            </p14:nvContentPartPr>
            <p14:xfrm>
              <a:off x="10394400" y="4717680"/>
              <a:ext cx="216360" cy="3801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38CFF3F-18AF-4B9D-97C2-CC6F85D603F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0385760" y="4708680"/>
                <a:ext cx="23400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72DD5DB-D497-4CBA-883E-1B28C914BF55}"/>
                  </a:ext>
                </a:extLst>
              </p14:cNvPr>
              <p14:cNvContentPartPr/>
              <p14:nvPr/>
            </p14:nvContentPartPr>
            <p14:xfrm>
              <a:off x="10603560" y="4925040"/>
              <a:ext cx="74520" cy="1832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72DD5DB-D497-4CBA-883E-1B28C914BF55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0594920" y="4916040"/>
                <a:ext cx="921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5A988A7-1D6F-441C-A5A4-B633653D7A14}"/>
                  </a:ext>
                </a:extLst>
              </p14:cNvPr>
              <p14:cNvContentPartPr/>
              <p14:nvPr/>
            </p14:nvContentPartPr>
            <p14:xfrm>
              <a:off x="10820640" y="4922160"/>
              <a:ext cx="115560" cy="151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5A988A7-1D6F-441C-A5A4-B633653D7A14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0811640" y="4913520"/>
                <a:ext cx="1332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1A155C2-894B-40D8-A226-DF8BBD87891B}"/>
                  </a:ext>
                </a:extLst>
              </p14:cNvPr>
              <p14:cNvContentPartPr/>
              <p14:nvPr/>
            </p14:nvContentPartPr>
            <p14:xfrm>
              <a:off x="10848360" y="5007480"/>
              <a:ext cx="121680" cy="46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1A155C2-894B-40D8-A226-DF8BBD87891B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0839360" y="4998840"/>
                <a:ext cx="13932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F54F3D3-B0CD-4106-8285-F22433DBFEF0}"/>
              </a:ext>
            </a:extLst>
          </p:cNvPr>
          <p:cNvGrpSpPr/>
          <p:nvPr/>
        </p:nvGrpSpPr>
        <p:grpSpPr>
          <a:xfrm>
            <a:off x="11294040" y="4554240"/>
            <a:ext cx="608760" cy="447480"/>
            <a:chOff x="11294040" y="4554240"/>
            <a:chExt cx="60876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FD0186-F20C-4409-9B4A-66497400EE91}"/>
                    </a:ext>
                  </a:extLst>
                </p14:cNvPr>
                <p14:cNvContentPartPr/>
                <p14:nvPr/>
              </p14:nvContentPartPr>
              <p14:xfrm>
                <a:off x="11294040" y="4921440"/>
                <a:ext cx="463680" cy="80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FD0186-F20C-4409-9B4A-66497400EE9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285040" y="4912800"/>
                  <a:ext cx="481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AD08D18-0552-4927-9CA2-3991A0C73308}"/>
                    </a:ext>
                  </a:extLst>
                </p14:cNvPr>
                <p14:cNvContentPartPr/>
                <p14:nvPr/>
              </p14:nvContentPartPr>
              <p14:xfrm>
                <a:off x="11748360" y="4709400"/>
                <a:ext cx="154440" cy="1332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AD08D18-0552-4927-9CA2-3991A0C7330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739360" y="4700400"/>
                  <a:ext cx="172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42616B1-86F9-4E1B-8000-DB406613320F}"/>
                    </a:ext>
                  </a:extLst>
                </p14:cNvPr>
                <p14:cNvContentPartPr/>
                <p14:nvPr/>
              </p14:nvContentPartPr>
              <p14:xfrm>
                <a:off x="11400960" y="4554240"/>
                <a:ext cx="112680" cy="165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42616B1-86F9-4E1B-8000-DB406613320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391960" y="4545240"/>
                  <a:ext cx="130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BC3C9F7-4652-45E7-B4C7-8DAE58934FAB}"/>
                    </a:ext>
                  </a:extLst>
                </p14:cNvPr>
                <p14:cNvContentPartPr/>
                <p14:nvPr/>
              </p14:nvContentPartPr>
              <p14:xfrm>
                <a:off x="11506440" y="4799040"/>
                <a:ext cx="33480" cy="39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BC3C9F7-4652-45E7-B4C7-8DAE58934FA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497800" y="4790040"/>
                  <a:ext cx="511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A899058-9A29-4075-8CD8-693638B68B89}"/>
              </a:ext>
            </a:extLst>
          </p:cNvPr>
          <p:cNvGrpSpPr/>
          <p:nvPr/>
        </p:nvGrpSpPr>
        <p:grpSpPr>
          <a:xfrm>
            <a:off x="690600" y="4205040"/>
            <a:ext cx="600120" cy="655560"/>
            <a:chOff x="690600" y="4205040"/>
            <a:chExt cx="600120" cy="65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5FF0799-79B4-4539-8D55-5F86BD582F79}"/>
                    </a:ext>
                  </a:extLst>
                </p14:cNvPr>
                <p14:cNvContentPartPr/>
                <p14:nvPr/>
              </p14:nvContentPartPr>
              <p14:xfrm>
                <a:off x="881760" y="4435080"/>
                <a:ext cx="142200" cy="2206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5FF0799-79B4-4539-8D55-5F86BD582F7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73120" y="4426440"/>
                  <a:ext cx="1598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CBDCC29-0F8A-4E8B-AB0B-1CFE2ED452AB}"/>
                    </a:ext>
                  </a:extLst>
                </p14:cNvPr>
                <p14:cNvContentPartPr/>
                <p14:nvPr/>
              </p14:nvContentPartPr>
              <p14:xfrm>
                <a:off x="853320" y="4309440"/>
                <a:ext cx="266400" cy="106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CBDCC29-0F8A-4E8B-AB0B-1CFE2ED452A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44680" y="4300800"/>
                  <a:ext cx="284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F87C63B-248C-4001-9D34-82BCA1D31655}"/>
                    </a:ext>
                  </a:extLst>
                </p14:cNvPr>
                <p14:cNvContentPartPr/>
                <p14:nvPr/>
              </p14:nvContentPartPr>
              <p14:xfrm>
                <a:off x="690600" y="4205040"/>
                <a:ext cx="600120" cy="6555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F87C63B-248C-4001-9D34-82BCA1D3165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81600" y="4196040"/>
                  <a:ext cx="617760" cy="67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2AB55ED-85E8-4EAC-95E1-80C630DCA43D}"/>
              </a:ext>
            </a:extLst>
          </p:cNvPr>
          <p:cNvGrpSpPr/>
          <p:nvPr/>
        </p:nvGrpSpPr>
        <p:grpSpPr>
          <a:xfrm>
            <a:off x="1704000" y="3718680"/>
            <a:ext cx="4275360" cy="2059200"/>
            <a:chOff x="1704000" y="3718680"/>
            <a:chExt cx="4275360" cy="20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374D3A1-8A71-4C6C-85F9-B51B63EC7C31}"/>
                    </a:ext>
                  </a:extLst>
                </p14:cNvPr>
                <p14:cNvContentPartPr/>
                <p14:nvPr/>
              </p14:nvContentPartPr>
              <p14:xfrm>
                <a:off x="5043720" y="3852240"/>
                <a:ext cx="296280" cy="245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374D3A1-8A71-4C6C-85F9-B51B63EC7C3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035080" y="3843600"/>
                  <a:ext cx="3139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49CA94E-94E7-4D01-8607-8A95915CB2FF}"/>
                    </a:ext>
                  </a:extLst>
                </p14:cNvPr>
                <p14:cNvContentPartPr/>
                <p14:nvPr/>
              </p14:nvContentPartPr>
              <p14:xfrm>
                <a:off x="5530800" y="3931800"/>
                <a:ext cx="138600" cy="192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49CA94E-94E7-4D01-8607-8A95915CB2F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521800" y="3922800"/>
                  <a:ext cx="156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897B50-39A3-4451-AD9E-D2AFD77C1BEF}"/>
                    </a:ext>
                  </a:extLst>
                </p14:cNvPr>
                <p14:cNvContentPartPr/>
                <p14:nvPr/>
              </p14:nvContentPartPr>
              <p14:xfrm>
                <a:off x="5616120" y="3946200"/>
                <a:ext cx="32760" cy="271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897B50-39A3-4451-AD9E-D2AFD77C1BE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607120" y="3937560"/>
                  <a:ext cx="50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02B603C-1904-4F06-AE08-C02C02417FDD}"/>
                    </a:ext>
                  </a:extLst>
                </p14:cNvPr>
                <p14:cNvContentPartPr/>
                <p14:nvPr/>
              </p14:nvContentPartPr>
              <p14:xfrm>
                <a:off x="5250720" y="3718680"/>
                <a:ext cx="728640" cy="736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02B603C-1904-4F06-AE08-C02C02417FD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241720" y="3710040"/>
                  <a:ext cx="7462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751A930-F4AA-47E7-8F39-85C8D4E74B65}"/>
                    </a:ext>
                  </a:extLst>
                </p14:cNvPr>
                <p14:cNvContentPartPr/>
                <p14:nvPr/>
              </p14:nvContentPartPr>
              <p14:xfrm>
                <a:off x="1704000" y="4426800"/>
                <a:ext cx="5040" cy="19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751A930-F4AA-47E7-8F39-85C8D4E74B6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695360" y="4417800"/>
                  <a:ext cx="22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A8E53E2-6FF4-4E38-BA5D-F9CABA14B478}"/>
                    </a:ext>
                  </a:extLst>
                </p14:cNvPr>
                <p14:cNvContentPartPr/>
                <p14:nvPr/>
              </p14:nvContentPartPr>
              <p14:xfrm>
                <a:off x="1712640" y="3923880"/>
                <a:ext cx="3317760" cy="1854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A8E53E2-6FF4-4E38-BA5D-F9CABA14B47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704000" y="3914880"/>
                  <a:ext cx="3335400" cy="18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7A0ED0D-80A9-4617-B004-B5944E523C24}"/>
              </a:ext>
            </a:extLst>
          </p:cNvPr>
          <p:cNvGrpSpPr/>
          <p:nvPr/>
        </p:nvGrpSpPr>
        <p:grpSpPr>
          <a:xfrm>
            <a:off x="2137440" y="5179920"/>
            <a:ext cx="830880" cy="213840"/>
            <a:chOff x="2137440" y="5179920"/>
            <a:chExt cx="83088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3F1A439-BAF9-44CD-883B-2862B94E48C8}"/>
                    </a:ext>
                  </a:extLst>
                </p14:cNvPr>
                <p14:cNvContentPartPr/>
                <p14:nvPr/>
              </p14:nvContentPartPr>
              <p14:xfrm>
                <a:off x="2137440" y="5295840"/>
                <a:ext cx="81360" cy="97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3F1A439-BAF9-44CD-883B-2862B94E48C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128800" y="5286840"/>
                  <a:ext cx="99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0192528-3577-41C0-9B63-0653C534D122}"/>
                    </a:ext>
                  </a:extLst>
                </p14:cNvPr>
                <p14:cNvContentPartPr/>
                <p14:nvPr/>
              </p14:nvContentPartPr>
              <p14:xfrm>
                <a:off x="2484480" y="5249400"/>
                <a:ext cx="93600" cy="66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0192528-3577-41C0-9B63-0653C534D122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475840" y="5240400"/>
                  <a:ext cx="111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2CD03FB-F764-4A80-B756-1E0DD4D82667}"/>
                    </a:ext>
                  </a:extLst>
                </p14:cNvPr>
                <p14:cNvContentPartPr/>
                <p14:nvPr/>
              </p14:nvContentPartPr>
              <p14:xfrm>
                <a:off x="2889840" y="5179920"/>
                <a:ext cx="78480" cy="954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2CD03FB-F764-4A80-B756-1E0DD4D8266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880840" y="5170920"/>
                  <a:ext cx="9612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9597884-5862-4A2F-B93F-86AB4CC81734}"/>
              </a:ext>
            </a:extLst>
          </p:cNvPr>
          <p:cNvGrpSpPr/>
          <p:nvPr/>
        </p:nvGrpSpPr>
        <p:grpSpPr>
          <a:xfrm>
            <a:off x="3320040" y="4791120"/>
            <a:ext cx="353160" cy="306720"/>
            <a:chOff x="3320040" y="4791120"/>
            <a:chExt cx="35316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5861189-BD21-4F54-ACF3-7A1CCAEFEDFB}"/>
                    </a:ext>
                  </a:extLst>
                </p14:cNvPr>
                <p14:cNvContentPartPr/>
                <p14:nvPr/>
              </p14:nvContentPartPr>
              <p14:xfrm>
                <a:off x="3320040" y="4990920"/>
                <a:ext cx="79200" cy="1069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5861189-BD21-4F54-ACF3-7A1CCAEFEDF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311400" y="4982280"/>
                  <a:ext cx="96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8FBCAD9-0D5C-4F7D-BCDF-81B3B0871F00}"/>
                    </a:ext>
                  </a:extLst>
                </p14:cNvPr>
                <p14:cNvContentPartPr/>
                <p14:nvPr/>
              </p14:nvContentPartPr>
              <p14:xfrm>
                <a:off x="3597240" y="4791120"/>
                <a:ext cx="75960" cy="116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8FBCAD9-0D5C-4F7D-BCDF-81B3B0871F0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588240" y="4782480"/>
                  <a:ext cx="9360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1F4D3F1-5659-4B03-BDFE-77D787E9A265}"/>
                  </a:ext>
                </a:extLst>
              </p14:cNvPr>
              <p14:cNvContentPartPr/>
              <p14:nvPr/>
            </p14:nvContentPartPr>
            <p14:xfrm>
              <a:off x="3892800" y="4364520"/>
              <a:ext cx="86040" cy="1648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1F4D3F1-5659-4B03-BDFE-77D787E9A265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3883800" y="4355520"/>
                <a:ext cx="1036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B6D982E-9978-4F90-9788-636196E099B3}"/>
                  </a:ext>
                </a:extLst>
              </p14:cNvPr>
              <p14:cNvContentPartPr/>
              <p14:nvPr/>
            </p14:nvContentPartPr>
            <p14:xfrm>
              <a:off x="4090080" y="4072920"/>
              <a:ext cx="63360" cy="954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B6D982E-9978-4F90-9788-636196E099B3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4081440" y="4064280"/>
                <a:ext cx="8100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A1214E0-CF46-42DA-ADF7-C35BDA442443}"/>
                  </a:ext>
                </a:extLst>
              </p14:cNvPr>
              <p14:cNvContentPartPr/>
              <p14:nvPr/>
            </p14:nvContentPartPr>
            <p14:xfrm>
              <a:off x="1851600" y="3772320"/>
              <a:ext cx="2485800" cy="15832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A1214E0-CF46-42DA-ADF7-C35BDA442443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842960" y="3763320"/>
                <a:ext cx="2503440" cy="16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916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203D00-02EA-49BD-91FE-D077ECBBE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3861"/>
            <a:ext cx="10802420" cy="284603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94A8349-B42D-4A8F-B236-D49205C0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Case Study: Apply Lifecycle of Data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552AE-6FAB-4E54-BAE2-3246F7FBE425}"/>
              </a:ext>
            </a:extLst>
          </p:cNvPr>
          <p:cNvSpPr txBox="1"/>
          <p:nvPr/>
        </p:nvSpPr>
        <p:spPr>
          <a:xfrm>
            <a:off x="838200" y="5859900"/>
            <a:ext cx="10709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Link: https://www.kaggle.com/adityadesai13/used-car-dataset-ford-and-mercedes/tasks?taskId=1258</a:t>
            </a:r>
          </a:p>
        </p:txBody>
      </p:sp>
      <p:pic>
        <p:nvPicPr>
          <p:cNvPr id="1026" name="Picture 2" descr="Kaggle">
            <a:extLst>
              <a:ext uri="{FF2B5EF4-FFF2-40B4-BE49-F238E27FC236}">
                <a16:creationId xmlns:a16="http://schemas.microsoft.com/office/drawing/2014/main" id="{0A6E736C-2707-4445-8C77-D209FA38B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22860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5E2A4E-BE4D-4AF4-A041-704A65267987}"/>
              </a:ext>
            </a:extLst>
          </p:cNvPr>
          <p:cNvSpPr txBox="1"/>
          <p:nvPr/>
        </p:nvSpPr>
        <p:spPr>
          <a:xfrm>
            <a:off x="884727" y="2552196"/>
            <a:ext cx="107093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/>
              <a:t>Find Useful </a:t>
            </a:r>
            <a:r>
              <a:rPr lang="en-MY" sz="2400" b="1" dirty="0"/>
              <a:t>Insight</a:t>
            </a:r>
            <a:r>
              <a:rPr lang="en-MY" sz="2400" dirty="0"/>
              <a:t> based on the Used Car Data set as below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952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626E-9313-4BE5-8BC3-A1B37F07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EF17DD7-CE4D-432C-B5C9-D93C61E19473}"/>
              </a:ext>
            </a:extLst>
          </p:cNvPr>
          <p:cNvGrpSpPr/>
          <p:nvPr/>
        </p:nvGrpSpPr>
        <p:grpSpPr>
          <a:xfrm>
            <a:off x="3370800" y="2376600"/>
            <a:ext cx="4444920" cy="2153880"/>
            <a:chOff x="3370800" y="2376600"/>
            <a:chExt cx="4444920" cy="215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2820152-2217-42CB-AFDE-469C0C281E61}"/>
                    </a:ext>
                  </a:extLst>
                </p14:cNvPr>
                <p14:cNvContentPartPr/>
                <p14:nvPr/>
              </p14:nvContentPartPr>
              <p14:xfrm>
                <a:off x="4484280" y="2944320"/>
                <a:ext cx="41760" cy="1304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2820152-2217-42CB-AFDE-469C0C281E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75640" y="2935320"/>
                  <a:ext cx="59400" cy="13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B54116F-8D89-430E-BFB4-8373B4F7B2C7}"/>
                    </a:ext>
                  </a:extLst>
                </p14:cNvPr>
                <p14:cNvContentPartPr/>
                <p14:nvPr/>
              </p14:nvContentPartPr>
              <p14:xfrm>
                <a:off x="4482480" y="2889960"/>
                <a:ext cx="2007360" cy="1616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B54116F-8D89-430E-BFB4-8373B4F7B2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73480" y="2880960"/>
                  <a:ext cx="2025000" cy="16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C0F8EF2-6C86-4885-896C-5B31EF1E9C08}"/>
                    </a:ext>
                  </a:extLst>
                </p14:cNvPr>
                <p14:cNvContentPartPr/>
                <p14:nvPr/>
              </p14:nvContentPartPr>
              <p14:xfrm>
                <a:off x="4413720" y="4390800"/>
                <a:ext cx="2061000" cy="139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C0F8EF2-6C86-4885-896C-5B31EF1E9C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5080" y="4381800"/>
                  <a:ext cx="2078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62C1B7-E01C-4495-BBC3-580FE8C94918}"/>
                    </a:ext>
                  </a:extLst>
                </p14:cNvPr>
                <p14:cNvContentPartPr/>
                <p14:nvPr/>
              </p14:nvContentPartPr>
              <p14:xfrm>
                <a:off x="3480600" y="3208560"/>
                <a:ext cx="946440" cy="71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62C1B7-E01C-4495-BBC3-580FE8C949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71960" y="3199920"/>
                  <a:ext cx="9640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374A8F-788F-4864-9B50-D13AF7CEC115}"/>
                    </a:ext>
                  </a:extLst>
                </p14:cNvPr>
                <p14:cNvContentPartPr/>
                <p14:nvPr/>
              </p14:nvContentPartPr>
              <p14:xfrm>
                <a:off x="4320480" y="3117840"/>
                <a:ext cx="157320" cy="18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374A8F-788F-4864-9B50-D13AF7CEC1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11480" y="3109200"/>
                  <a:ext cx="174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AA8B2C-97D6-4069-8405-D138C8DAFE3D}"/>
                    </a:ext>
                  </a:extLst>
                </p14:cNvPr>
                <p14:cNvContentPartPr/>
                <p14:nvPr/>
              </p14:nvContentPartPr>
              <p14:xfrm>
                <a:off x="3370800" y="3588000"/>
                <a:ext cx="1038600" cy="141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AA8B2C-97D6-4069-8405-D138C8DAFE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62160" y="3579360"/>
                  <a:ext cx="1056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0B604C-C3C5-4A47-8645-62BAB748892E}"/>
                    </a:ext>
                  </a:extLst>
                </p14:cNvPr>
                <p14:cNvContentPartPr/>
                <p14:nvPr/>
              </p14:nvContentPartPr>
              <p14:xfrm>
                <a:off x="4168560" y="3503760"/>
                <a:ext cx="256320" cy="202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0B604C-C3C5-4A47-8645-62BAB74889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9920" y="3495120"/>
                  <a:ext cx="273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3E7FA22-C1D8-41DB-BC3A-E5AE33F86300}"/>
                    </a:ext>
                  </a:extLst>
                </p14:cNvPr>
                <p14:cNvContentPartPr/>
                <p14:nvPr/>
              </p14:nvContentPartPr>
              <p14:xfrm>
                <a:off x="3582120" y="3879960"/>
                <a:ext cx="819360" cy="61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3E7FA22-C1D8-41DB-BC3A-E5AE33F863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73480" y="3870960"/>
                  <a:ext cx="837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BC5B08-6711-4A2E-A65C-C73D751B1B76}"/>
                    </a:ext>
                  </a:extLst>
                </p14:cNvPr>
                <p14:cNvContentPartPr/>
                <p14:nvPr/>
              </p14:nvContentPartPr>
              <p14:xfrm>
                <a:off x="4262160" y="3807960"/>
                <a:ext cx="161640" cy="150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BC5B08-6711-4A2E-A65C-C73D751B1B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3520" y="3798960"/>
                  <a:ext cx="179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BC65E8-B33D-43D2-BB5A-C9F0881D52DC}"/>
                    </a:ext>
                  </a:extLst>
                </p14:cNvPr>
                <p14:cNvContentPartPr/>
                <p14:nvPr/>
              </p14:nvContentPartPr>
              <p14:xfrm>
                <a:off x="3515880" y="4201800"/>
                <a:ext cx="831240" cy="43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BC65E8-B33D-43D2-BB5A-C9F0881D52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06880" y="4192800"/>
                  <a:ext cx="848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FCDC15-8B56-4949-B68F-E569B4B00ACE}"/>
                    </a:ext>
                  </a:extLst>
                </p14:cNvPr>
                <p14:cNvContentPartPr/>
                <p14:nvPr/>
              </p14:nvContentPartPr>
              <p14:xfrm>
                <a:off x="4217520" y="4142400"/>
                <a:ext cx="163800" cy="115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FCDC15-8B56-4949-B68F-E569B4B00A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08520" y="4133760"/>
                  <a:ext cx="181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0FACAF-CC15-4958-BCCC-8BE264F0B396}"/>
                    </a:ext>
                  </a:extLst>
                </p14:cNvPr>
                <p14:cNvContentPartPr/>
                <p14:nvPr/>
              </p14:nvContentPartPr>
              <p14:xfrm>
                <a:off x="6449880" y="3670080"/>
                <a:ext cx="1186200" cy="41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0FACAF-CC15-4958-BCCC-8BE264F0B3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40880" y="3661440"/>
                  <a:ext cx="12038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CBCE76-F35C-4EE3-B57A-3A446AA1D7AC}"/>
                    </a:ext>
                  </a:extLst>
                </p14:cNvPr>
                <p14:cNvContentPartPr/>
                <p14:nvPr/>
              </p14:nvContentPartPr>
              <p14:xfrm>
                <a:off x="7483440" y="3615720"/>
                <a:ext cx="161280" cy="157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CBCE76-F35C-4EE3-B57A-3A446AA1D7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74440" y="3607080"/>
                  <a:ext cx="178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E3C0755-8933-4659-873A-37CE42504F71}"/>
                    </a:ext>
                  </a:extLst>
                </p14:cNvPr>
                <p14:cNvContentPartPr/>
                <p14:nvPr/>
              </p14:nvContentPartPr>
              <p14:xfrm>
                <a:off x="3604440" y="2944320"/>
                <a:ext cx="938520" cy="7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E3C0755-8933-4659-873A-37CE42504F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5800" y="2935320"/>
                  <a:ext cx="956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841BCB-35B1-48B4-A68D-6FB3ACD32144}"/>
                    </a:ext>
                  </a:extLst>
                </p14:cNvPr>
                <p14:cNvContentPartPr/>
                <p14:nvPr/>
              </p14:nvContentPartPr>
              <p14:xfrm>
                <a:off x="4373760" y="2861520"/>
                <a:ext cx="188640" cy="106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841BCB-35B1-48B4-A68D-6FB3ACD321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65120" y="2852880"/>
                  <a:ext cx="206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158791-066E-4E31-8276-B971CA7511A1}"/>
                    </a:ext>
                  </a:extLst>
                </p14:cNvPr>
                <p14:cNvContentPartPr/>
                <p14:nvPr/>
              </p14:nvContentPartPr>
              <p14:xfrm>
                <a:off x="3612720" y="2485680"/>
                <a:ext cx="137160" cy="208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158791-066E-4E31-8276-B971CA7511A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03720" y="2477040"/>
                  <a:ext cx="154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65CEDA-3188-453E-A6E8-A17C1B8448B7}"/>
                    </a:ext>
                  </a:extLst>
                </p14:cNvPr>
                <p14:cNvContentPartPr/>
                <p14:nvPr/>
              </p14:nvContentPartPr>
              <p14:xfrm>
                <a:off x="3659520" y="2423040"/>
                <a:ext cx="174960" cy="50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65CEDA-3188-453E-A6E8-A17C1B8448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50520" y="2414040"/>
                  <a:ext cx="192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8DEEBC-BC79-461B-A87F-D701177D46FC}"/>
                    </a:ext>
                  </a:extLst>
                </p14:cNvPr>
                <p14:cNvContentPartPr/>
                <p14:nvPr/>
              </p14:nvContentPartPr>
              <p14:xfrm>
                <a:off x="3998640" y="2463720"/>
                <a:ext cx="8640" cy="138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8DEEBC-BC79-461B-A87F-D701177D46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90000" y="2455080"/>
                  <a:ext cx="26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933EC0-5939-4098-A132-E5AD86B99EF9}"/>
                    </a:ext>
                  </a:extLst>
                </p14:cNvPr>
                <p14:cNvContentPartPr/>
                <p14:nvPr/>
              </p14:nvContentPartPr>
              <p14:xfrm>
                <a:off x="3957960" y="2376600"/>
                <a:ext cx="50400" cy="38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933EC0-5939-4098-A132-E5AD86B99E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49320" y="2367960"/>
                  <a:ext cx="68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319141-9EF7-4063-A7F2-A55A7B7AD2FF}"/>
                    </a:ext>
                  </a:extLst>
                </p14:cNvPr>
                <p14:cNvContentPartPr/>
                <p14:nvPr/>
              </p14:nvContentPartPr>
              <p14:xfrm>
                <a:off x="4077120" y="2468040"/>
                <a:ext cx="77760" cy="80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319141-9EF7-4063-A7F2-A55A7B7AD2F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68480" y="2459400"/>
                  <a:ext cx="95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53801E-ED18-4BEE-8023-C6E9785633CB}"/>
                    </a:ext>
                  </a:extLst>
                </p14:cNvPr>
                <p14:cNvContentPartPr/>
                <p14:nvPr/>
              </p14:nvContentPartPr>
              <p14:xfrm>
                <a:off x="4198080" y="2432760"/>
                <a:ext cx="43200" cy="86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53801E-ED18-4BEE-8023-C6E9785633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89440" y="2424120"/>
                  <a:ext cx="60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7B21AE-5195-4F73-9024-918BAF192619}"/>
                    </a:ext>
                  </a:extLst>
                </p14:cNvPr>
                <p14:cNvContentPartPr/>
                <p14:nvPr/>
              </p14:nvContentPartPr>
              <p14:xfrm>
                <a:off x="6924000" y="2659560"/>
                <a:ext cx="43560" cy="16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7B21AE-5195-4F73-9024-918BAF1926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15000" y="2650560"/>
                  <a:ext cx="61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78F506-6AA5-4386-AC6E-7A972DF4CD10}"/>
                    </a:ext>
                  </a:extLst>
                </p14:cNvPr>
                <p14:cNvContentPartPr/>
                <p14:nvPr/>
              </p14:nvContentPartPr>
              <p14:xfrm>
                <a:off x="7087440" y="2777280"/>
                <a:ext cx="73440" cy="77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78F506-6AA5-4386-AC6E-7A972DF4CD1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78440" y="2768280"/>
                  <a:ext cx="91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7F4279-B2D6-41B8-9F67-89012D7632FB}"/>
                    </a:ext>
                  </a:extLst>
                </p14:cNvPr>
                <p14:cNvContentPartPr/>
                <p14:nvPr/>
              </p14:nvContentPartPr>
              <p14:xfrm>
                <a:off x="7222080" y="2779080"/>
                <a:ext cx="45720" cy="3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7F4279-B2D6-41B8-9F67-89012D7632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13080" y="2770080"/>
                  <a:ext cx="63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789EAAE-438F-4CD6-8748-3D9CB1A0E97C}"/>
                    </a:ext>
                  </a:extLst>
                </p14:cNvPr>
                <p14:cNvContentPartPr/>
                <p14:nvPr/>
              </p14:nvContentPartPr>
              <p14:xfrm>
                <a:off x="7337640" y="2671800"/>
                <a:ext cx="25920" cy="160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789EAAE-438F-4CD6-8748-3D9CB1A0E9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29000" y="2662800"/>
                  <a:ext cx="43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EB484A-4034-4455-8366-4AF3D4C0A854}"/>
                    </a:ext>
                  </a:extLst>
                </p14:cNvPr>
                <p14:cNvContentPartPr/>
                <p14:nvPr/>
              </p14:nvContentPartPr>
              <p14:xfrm>
                <a:off x="7247640" y="3196320"/>
                <a:ext cx="69120" cy="185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EB484A-4034-4455-8366-4AF3D4C0A8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39000" y="3187680"/>
                  <a:ext cx="86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09CD490-5EF7-4D90-9881-B18D2AC00615}"/>
                    </a:ext>
                  </a:extLst>
                </p14:cNvPr>
                <p14:cNvContentPartPr/>
                <p14:nvPr/>
              </p14:nvContentPartPr>
              <p14:xfrm>
                <a:off x="7363200" y="3194880"/>
                <a:ext cx="135000" cy="83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09CD490-5EF7-4D90-9881-B18D2AC006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54200" y="3185880"/>
                  <a:ext cx="152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7E6C71-72CF-4398-BEBC-E5327540230A}"/>
                    </a:ext>
                  </a:extLst>
                </p14:cNvPr>
                <p14:cNvContentPartPr/>
                <p14:nvPr/>
              </p14:nvContentPartPr>
              <p14:xfrm>
                <a:off x="7438080" y="3154560"/>
                <a:ext cx="69480" cy="9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7E6C71-72CF-4398-BEBC-E532754023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29080" y="3145560"/>
                  <a:ext cx="87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D3B91DD-6594-4B37-87B0-6BA584D837E2}"/>
                    </a:ext>
                  </a:extLst>
                </p14:cNvPr>
                <p14:cNvContentPartPr/>
                <p14:nvPr/>
              </p14:nvContentPartPr>
              <p14:xfrm>
                <a:off x="7563360" y="3186240"/>
                <a:ext cx="252360" cy="110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D3B91DD-6594-4B37-87B0-6BA584D837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54360" y="3177240"/>
                  <a:ext cx="2700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460D7C-64D9-48BF-957B-9D27E5E1050F}"/>
                    </a:ext>
                  </a:extLst>
                </p14:cNvPr>
                <p14:cNvContentPartPr/>
                <p14:nvPr/>
              </p14:nvContentPartPr>
              <p14:xfrm>
                <a:off x="5231280" y="3486120"/>
                <a:ext cx="220320" cy="308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460D7C-64D9-48BF-957B-9D27E5E105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22640" y="3477120"/>
                  <a:ext cx="2379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C1FF791-6B7C-4675-BB41-C21C7E6085AA}"/>
                    </a:ext>
                  </a:extLst>
                </p14:cNvPr>
                <p14:cNvContentPartPr/>
                <p14:nvPr/>
              </p14:nvContentPartPr>
              <p14:xfrm>
                <a:off x="5219040" y="3564240"/>
                <a:ext cx="285480" cy="125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C1FF791-6B7C-4675-BB41-C21C7E6085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10400" y="3555240"/>
                  <a:ext cx="303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048BDA-BFB4-4B6E-9990-90F9BEACA011}"/>
                    </a:ext>
                  </a:extLst>
                </p14:cNvPr>
                <p14:cNvContentPartPr/>
                <p14:nvPr/>
              </p14:nvContentPartPr>
              <p14:xfrm>
                <a:off x="5462400" y="3537240"/>
                <a:ext cx="155520" cy="232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048BDA-BFB4-4B6E-9990-90F9BEACA0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53400" y="3528600"/>
                  <a:ext cx="173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9D2076-DF87-4E55-A0B4-89BDA099F2C7}"/>
                    </a:ext>
                  </a:extLst>
                </p14:cNvPr>
                <p14:cNvContentPartPr/>
                <p14:nvPr/>
              </p14:nvContentPartPr>
              <p14:xfrm>
                <a:off x="5673000" y="3499440"/>
                <a:ext cx="147960" cy="219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9D2076-DF87-4E55-A0B4-89BDA099F2C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64360" y="3490800"/>
                  <a:ext cx="165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387B86F-137F-4D5D-846A-98CA81AA7F6F}"/>
                    </a:ext>
                  </a:extLst>
                </p14:cNvPr>
                <p14:cNvContentPartPr/>
                <p14:nvPr/>
              </p14:nvContentPartPr>
              <p14:xfrm>
                <a:off x="5458440" y="3916680"/>
                <a:ext cx="187560" cy="248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387B86F-137F-4D5D-846A-98CA81AA7F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49800" y="3907680"/>
                  <a:ext cx="2052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72D218A-C64A-42D9-856B-99D57E2D3AE3}"/>
                    </a:ext>
                  </a:extLst>
                </p14:cNvPr>
                <p14:cNvContentPartPr/>
                <p14:nvPr/>
              </p14:nvContentPartPr>
              <p14:xfrm>
                <a:off x="5620800" y="4260120"/>
                <a:ext cx="42480" cy="4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72D218A-C64A-42D9-856B-99D57E2D3A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12160" y="4251480"/>
                  <a:ext cx="60120" cy="2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0445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9F9E9C-153F-4167-A2A4-2E0A76F3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257300"/>
            <a:ext cx="68770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6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8521E-8082-438F-8FF3-C61EAB1D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77A6E-ED9A-4150-9208-97FA2DE5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31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3A81-2C9F-431A-AD71-3DED867BB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Course Learning Outcome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38FDC-BA0E-42D1-AAD4-12252110D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32426"/>
              </p:ext>
            </p:extLst>
          </p:nvPr>
        </p:nvGraphicFramePr>
        <p:xfrm>
          <a:off x="838200" y="1770562"/>
          <a:ext cx="10515599" cy="446437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047173">
                  <a:extLst>
                    <a:ext uri="{9D8B030D-6E8A-4147-A177-3AD203B41FA5}">
                      <a16:colId xmlns:a16="http://schemas.microsoft.com/office/drawing/2014/main" val="3800953435"/>
                    </a:ext>
                  </a:extLst>
                </a:gridCol>
                <a:gridCol w="8468426">
                  <a:extLst>
                    <a:ext uri="{9D8B030D-6E8A-4147-A177-3AD203B41FA5}">
                      <a16:colId xmlns:a16="http://schemas.microsoft.com/office/drawing/2014/main" val="14840480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45720" lvl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CLO1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b="0" dirty="0">
                          <a:effectLst/>
                        </a:rPr>
                        <a:t>Outline the operational procedure of programming language.</a:t>
                      </a:r>
                      <a:endParaRPr lang="en-MY" sz="3600" b="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9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CLO2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Outline the object-oriented attribute in the programming flow.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44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CLO3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Evaluate the program structure on function, branching and condition.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01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>
                          <a:effectLst/>
                        </a:rPr>
                        <a:t>CLO4</a:t>
                      </a:r>
                      <a:endParaRPr lang="en-MY" sz="36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Develop a programming/syntax solution for chemical engineering case study.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70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45720" lvl="1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CLO5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4572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38325" algn="l"/>
                          <a:tab pos="2057400" algn="l"/>
                          <a:tab pos="2286000" algn="l"/>
                        </a:tabLst>
                      </a:pPr>
                      <a:r>
                        <a:rPr lang="en-SG" sz="2800" dirty="0">
                          <a:effectLst/>
                        </a:rPr>
                        <a:t>Differentiate between solution error and syntax error for complex engineering case study</a:t>
                      </a:r>
                      <a:endParaRPr lang="en-MY" sz="3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5896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250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994A5F-01EA-474A-B798-D7D141021F15}"/>
                  </a:ext>
                </a:extLst>
              </p14:cNvPr>
              <p14:cNvContentPartPr/>
              <p14:nvPr/>
            </p14:nvContentPartPr>
            <p14:xfrm>
              <a:off x="4408808" y="1179307"/>
              <a:ext cx="47160" cy="131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994A5F-01EA-474A-B798-D7D141021F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9808" y="1170667"/>
                <a:ext cx="64800" cy="13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93F0F1-9F56-40E9-8EB7-10341B5FBC22}"/>
                  </a:ext>
                </a:extLst>
              </p14:cNvPr>
              <p14:cNvContentPartPr/>
              <p14:nvPr/>
            </p14:nvContentPartPr>
            <p14:xfrm>
              <a:off x="4395128" y="1221067"/>
              <a:ext cx="1615320" cy="39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93F0F1-9F56-40E9-8EB7-10341B5FBC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6488" y="1212067"/>
                <a:ext cx="16329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E804AD-AB95-4CAB-B3DE-245CD1EA7300}"/>
                  </a:ext>
                </a:extLst>
              </p14:cNvPr>
              <p14:cNvContentPartPr/>
              <p14:nvPr/>
            </p14:nvContentPartPr>
            <p14:xfrm>
              <a:off x="4465328" y="2465227"/>
              <a:ext cx="1775880" cy="66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E804AD-AB95-4CAB-B3DE-245CD1EA73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6328" y="2456227"/>
                <a:ext cx="17935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2BAF4D7-8AEC-45D9-B484-8F5746713D1D}"/>
                  </a:ext>
                </a:extLst>
              </p14:cNvPr>
              <p14:cNvContentPartPr/>
              <p14:nvPr/>
            </p14:nvContentPartPr>
            <p14:xfrm>
              <a:off x="6104768" y="1210627"/>
              <a:ext cx="48240" cy="1253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2BAF4D7-8AEC-45D9-B484-8F5746713D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6128" y="1201627"/>
                <a:ext cx="65880" cy="12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E32A7FA-3BB3-4690-8B8E-D4C8CD0E2AEE}"/>
                  </a:ext>
                </a:extLst>
              </p14:cNvPr>
              <p14:cNvContentPartPr/>
              <p14:nvPr/>
            </p14:nvContentPartPr>
            <p14:xfrm>
              <a:off x="3163928" y="1859707"/>
              <a:ext cx="1235160" cy="137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E32A7FA-3BB3-4690-8B8E-D4C8CD0E2A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55288" y="1850707"/>
                <a:ext cx="12528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2E10293-A57A-445E-9F58-0CB0449B6F6A}"/>
                  </a:ext>
                </a:extLst>
              </p14:cNvPr>
              <p14:cNvContentPartPr/>
              <p14:nvPr/>
            </p14:nvContentPartPr>
            <p14:xfrm>
              <a:off x="4261208" y="1796347"/>
              <a:ext cx="124560" cy="175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2E10293-A57A-445E-9F58-0CB0449B6F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2208" y="1787707"/>
                <a:ext cx="1422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9E70864-AFA0-49B4-92E8-DBB893BC2EFB}"/>
                  </a:ext>
                </a:extLst>
              </p14:cNvPr>
              <p14:cNvContentPartPr/>
              <p14:nvPr/>
            </p14:nvContentPartPr>
            <p14:xfrm>
              <a:off x="4921808" y="1740907"/>
              <a:ext cx="224640" cy="210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9E70864-AFA0-49B4-92E8-DBB893BC2E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13168" y="1731907"/>
                <a:ext cx="2422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7A55A15-6A15-4C08-9738-FFF673D2B734}"/>
                  </a:ext>
                </a:extLst>
              </p14:cNvPr>
              <p14:cNvContentPartPr/>
              <p14:nvPr/>
            </p14:nvContentPartPr>
            <p14:xfrm>
              <a:off x="5184968" y="1723627"/>
              <a:ext cx="97560" cy="213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7A55A15-6A15-4C08-9738-FFF673D2B7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76328" y="1714987"/>
                <a:ext cx="115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F1BC9FE-581E-441E-9EAC-4A14DE1AD16E}"/>
                  </a:ext>
                </a:extLst>
              </p14:cNvPr>
              <p14:cNvContentPartPr/>
              <p14:nvPr/>
            </p14:nvContentPartPr>
            <p14:xfrm>
              <a:off x="5329328" y="1648027"/>
              <a:ext cx="153360" cy="252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F1BC9FE-581E-441E-9EAC-4A14DE1AD16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20328" y="1639027"/>
                <a:ext cx="1710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9007BD0-D63B-4738-911E-CB7CC81376E8}"/>
                  </a:ext>
                </a:extLst>
              </p14:cNvPr>
              <p14:cNvContentPartPr/>
              <p14:nvPr/>
            </p14:nvContentPartPr>
            <p14:xfrm>
              <a:off x="5490248" y="1772227"/>
              <a:ext cx="144000" cy="149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9007BD0-D63B-4738-911E-CB7CC81376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81248" y="1763587"/>
                <a:ext cx="1616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C8B8AA-33E3-4B4D-A540-3C32B57C6C4F}"/>
                  </a:ext>
                </a:extLst>
              </p14:cNvPr>
              <p14:cNvContentPartPr/>
              <p14:nvPr/>
            </p14:nvContentPartPr>
            <p14:xfrm>
              <a:off x="5668448" y="1628227"/>
              <a:ext cx="23400" cy="264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C8B8AA-33E3-4B4D-A540-3C32B57C6C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59448" y="1619587"/>
                <a:ext cx="410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EA7B9A-7F0F-41B3-AC17-132632B2CC61}"/>
                  </a:ext>
                </a:extLst>
              </p14:cNvPr>
              <p14:cNvContentPartPr/>
              <p14:nvPr/>
            </p14:nvContentPartPr>
            <p14:xfrm>
              <a:off x="5098928" y="2076787"/>
              <a:ext cx="118080" cy="268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EA7B9A-7F0F-41B3-AC17-132632B2CC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90288" y="2068147"/>
                <a:ext cx="1357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281425B-DD80-421A-86CC-FBD199D05830}"/>
                  </a:ext>
                </a:extLst>
              </p14:cNvPr>
              <p14:cNvContentPartPr/>
              <p14:nvPr/>
            </p14:nvContentPartPr>
            <p14:xfrm>
              <a:off x="5093888" y="2207467"/>
              <a:ext cx="168120" cy="21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281425B-DD80-421A-86CC-FBD199D058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84888" y="2198827"/>
                <a:ext cx="185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2A5804D-E957-449B-895A-52D45D4B2255}"/>
                  </a:ext>
                </a:extLst>
              </p14:cNvPr>
              <p14:cNvContentPartPr/>
              <p14:nvPr/>
            </p14:nvContentPartPr>
            <p14:xfrm>
              <a:off x="5302688" y="2129707"/>
              <a:ext cx="97920" cy="171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2A5804D-E957-449B-895A-52D45D4B22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93688" y="2120707"/>
                <a:ext cx="1155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8FC64C0-32D8-4AAF-AC68-7BA135C0AD10}"/>
                  </a:ext>
                </a:extLst>
              </p14:cNvPr>
              <p14:cNvContentPartPr/>
              <p14:nvPr/>
            </p14:nvContentPartPr>
            <p14:xfrm>
              <a:off x="5445608" y="2149147"/>
              <a:ext cx="69120" cy="148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8FC64C0-32D8-4AAF-AC68-7BA135C0AD1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36968" y="2140147"/>
                <a:ext cx="867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E37E23-2CD8-42CE-87F7-0A572521FCF1}"/>
                  </a:ext>
                </a:extLst>
              </p14:cNvPr>
              <p14:cNvContentPartPr/>
              <p14:nvPr/>
            </p14:nvContentPartPr>
            <p14:xfrm>
              <a:off x="5415368" y="2176147"/>
              <a:ext cx="134640" cy="67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E37E23-2CD8-42CE-87F7-0A572521FC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06368" y="2167147"/>
                <a:ext cx="1522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A7B7BE0-1AB3-46F1-A0C1-4AD64C4DDE69}"/>
                  </a:ext>
                </a:extLst>
              </p14:cNvPr>
              <p14:cNvContentPartPr/>
              <p14:nvPr/>
            </p14:nvContentPartPr>
            <p14:xfrm>
              <a:off x="5579168" y="2080747"/>
              <a:ext cx="72720" cy="217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7B7BE0-1AB3-46F1-A0C1-4AD64C4DDE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70528" y="2071747"/>
                <a:ext cx="903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4FC3213-B8B3-455D-9B14-B3F3357D288B}"/>
                  </a:ext>
                </a:extLst>
              </p14:cNvPr>
              <p14:cNvContentPartPr/>
              <p14:nvPr/>
            </p14:nvContentPartPr>
            <p14:xfrm>
              <a:off x="4967168" y="2225467"/>
              <a:ext cx="47520" cy="2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4FC3213-B8B3-455D-9B14-B3F3357D28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58528" y="2216827"/>
                <a:ext cx="651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957E1AD-FAB9-4114-A0D6-C8145D58151D}"/>
                  </a:ext>
                </a:extLst>
              </p14:cNvPr>
              <p14:cNvContentPartPr/>
              <p14:nvPr/>
            </p14:nvContentPartPr>
            <p14:xfrm>
              <a:off x="4944128" y="2276587"/>
              <a:ext cx="46440" cy="10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57E1AD-FAB9-4114-A0D6-C8145D5815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35128" y="2267947"/>
                <a:ext cx="640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9076E76-E529-432E-AAE7-A8CA7F9CF5DD}"/>
                  </a:ext>
                </a:extLst>
              </p14:cNvPr>
              <p14:cNvContentPartPr/>
              <p14:nvPr/>
            </p14:nvContentPartPr>
            <p14:xfrm>
              <a:off x="4716968" y="2116387"/>
              <a:ext cx="105480" cy="282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9076E76-E529-432E-AAE7-A8CA7F9CF5D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8328" y="2107387"/>
                <a:ext cx="123120" cy="30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A2DC38C-107E-4245-B0B8-1D3BDAE398E2}"/>
              </a:ext>
            </a:extLst>
          </p:cNvPr>
          <p:cNvGrpSpPr/>
          <p:nvPr/>
        </p:nvGrpSpPr>
        <p:grpSpPr>
          <a:xfrm>
            <a:off x="6132848" y="1573867"/>
            <a:ext cx="1612800" cy="299880"/>
            <a:chOff x="6132848" y="1573867"/>
            <a:chExt cx="161280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549E90-D218-4294-B72D-D8F78F9DC071}"/>
                    </a:ext>
                  </a:extLst>
                </p14:cNvPr>
                <p14:cNvContentPartPr/>
                <p14:nvPr/>
              </p14:nvContentPartPr>
              <p14:xfrm>
                <a:off x="6132848" y="1736947"/>
                <a:ext cx="1255320" cy="11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549E90-D218-4294-B72D-D8F78F9DC0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24208" y="1728307"/>
                  <a:ext cx="1272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6081B9-FD42-46EA-A589-A80BD1C86CAA}"/>
                    </a:ext>
                  </a:extLst>
                </p14:cNvPr>
                <p14:cNvContentPartPr/>
                <p14:nvPr/>
              </p14:nvContentPartPr>
              <p14:xfrm>
                <a:off x="7304648" y="1671427"/>
                <a:ext cx="120960" cy="147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6081B9-FD42-46EA-A589-A80BD1C86C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96008" y="1662427"/>
                  <a:ext cx="138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5DC840-D2E0-42E6-896F-E5B353886C13}"/>
                    </a:ext>
                  </a:extLst>
                </p14:cNvPr>
                <p14:cNvContentPartPr/>
                <p14:nvPr/>
              </p14:nvContentPartPr>
              <p14:xfrm>
                <a:off x="7611728" y="1573867"/>
                <a:ext cx="133920" cy="29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5DC840-D2E0-42E6-896F-E5B353886C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03088" y="1565227"/>
                  <a:ext cx="151560" cy="31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959B04-D356-451B-BCC1-BEF390EEEA58}"/>
              </a:ext>
            </a:extLst>
          </p:cNvPr>
          <p:cNvGrpSpPr/>
          <p:nvPr/>
        </p:nvGrpSpPr>
        <p:grpSpPr>
          <a:xfrm>
            <a:off x="3180488" y="1606987"/>
            <a:ext cx="145800" cy="186120"/>
            <a:chOff x="3180488" y="1606987"/>
            <a:chExt cx="14580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904861-1C27-487A-8558-A088ACB4D7E1}"/>
                    </a:ext>
                  </a:extLst>
                </p14:cNvPr>
                <p14:cNvContentPartPr/>
                <p14:nvPr/>
              </p14:nvContentPartPr>
              <p14:xfrm>
                <a:off x="3221528" y="1606987"/>
                <a:ext cx="104760" cy="186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904861-1C27-487A-8558-A088ACB4D7E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12528" y="1597987"/>
                  <a:ext cx="122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160DF0-24F5-4740-ACA3-E7D999DA05C8}"/>
                    </a:ext>
                  </a:extLst>
                </p14:cNvPr>
                <p14:cNvContentPartPr/>
                <p14:nvPr/>
              </p14:nvContentPartPr>
              <p14:xfrm>
                <a:off x="3180488" y="1664587"/>
                <a:ext cx="145800" cy="69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160DF0-24F5-4740-ACA3-E7D999DA05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71848" y="1655947"/>
                  <a:ext cx="16344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521A0B6-AE28-4EE0-AD18-1E48B97808BA}"/>
                  </a:ext>
                </a:extLst>
              </p14:cNvPr>
              <p14:cNvContentPartPr/>
              <p14:nvPr/>
            </p14:nvContentPartPr>
            <p14:xfrm>
              <a:off x="6433088" y="3018187"/>
              <a:ext cx="82080" cy="2637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521A0B6-AE28-4EE0-AD18-1E48B97808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24448" y="3009187"/>
                <a:ext cx="99720" cy="265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418ABD5F-0E38-48D1-AC8B-85AF8D6E8F53}"/>
              </a:ext>
            </a:extLst>
          </p:cNvPr>
          <p:cNvGrpSpPr/>
          <p:nvPr/>
        </p:nvGrpSpPr>
        <p:grpSpPr>
          <a:xfrm>
            <a:off x="3753968" y="2915227"/>
            <a:ext cx="1159560" cy="388440"/>
            <a:chOff x="3753968" y="2915227"/>
            <a:chExt cx="115956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CD8C70-201A-4535-B47D-DFD2BF50F137}"/>
                    </a:ext>
                  </a:extLst>
                </p14:cNvPr>
                <p14:cNvContentPartPr/>
                <p14:nvPr/>
              </p14:nvContentPartPr>
              <p14:xfrm>
                <a:off x="3753968" y="3004867"/>
                <a:ext cx="92160" cy="187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CD8C70-201A-4535-B47D-DFD2BF50F1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44968" y="2996227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922DF7-E931-4E1D-AB1C-C0173C9C5E7E}"/>
                    </a:ext>
                  </a:extLst>
                </p14:cNvPr>
                <p14:cNvContentPartPr/>
                <p14:nvPr/>
              </p14:nvContentPartPr>
              <p14:xfrm>
                <a:off x="3863408" y="3039067"/>
                <a:ext cx="63000" cy="140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922DF7-E931-4E1D-AB1C-C0173C9C5E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54768" y="3030067"/>
                  <a:ext cx="80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D40282E-2DF1-4D95-8561-39A378661FF4}"/>
                    </a:ext>
                  </a:extLst>
                </p14:cNvPr>
                <p14:cNvContentPartPr/>
                <p14:nvPr/>
              </p14:nvContentPartPr>
              <p14:xfrm>
                <a:off x="3968888" y="3020707"/>
                <a:ext cx="113760" cy="282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D40282E-2DF1-4D95-8561-39A378661F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60248" y="3012067"/>
                  <a:ext cx="1314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26D7CB-073D-436F-AAD8-6C4B9863A047}"/>
                    </a:ext>
                  </a:extLst>
                </p14:cNvPr>
                <p14:cNvContentPartPr/>
                <p14:nvPr/>
              </p14:nvContentPartPr>
              <p14:xfrm>
                <a:off x="4129808" y="3008827"/>
                <a:ext cx="69120" cy="139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26D7CB-073D-436F-AAD8-6C4B9863A0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20808" y="2999827"/>
                  <a:ext cx="86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090415-A380-4494-AACC-7647E04B1810}"/>
                    </a:ext>
                  </a:extLst>
                </p14:cNvPr>
                <p14:cNvContentPartPr/>
                <p14:nvPr/>
              </p14:nvContentPartPr>
              <p14:xfrm>
                <a:off x="4231688" y="2996587"/>
                <a:ext cx="94320" cy="141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090415-A380-4494-AACC-7647E04B18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23048" y="2987587"/>
                  <a:ext cx="111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3BD9257-734B-4C4F-B7D5-784358AEF6D4}"/>
                    </a:ext>
                  </a:extLst>
                </p14:cNvPr>
                <p14:cNvContentPartPr/>
                <p14:nvPr/>
              </p14:nvContentPartPr>
              <p14:xfrm>
                <a:off x="4321688" y="2973907"/>
                <a:ext cx="100440" cy="185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3BD9257-734B-4C4F-B7D5-784358AEF6D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13048" y="2964907"/>
                  <a:ext cx="118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38BE5DC-ADB6-4E62-BF3D-0958C1A46F0B}"/>
                    </a:ext>
                  </a:extLst>
                </p14:cNvPr>
                <p14:cNvContentPartPr/>
                <p14:nvPr/>
              </p14:nvContentPartPr>
              <p14:xfrm>
                <a:off x="4439048" y="2987947"/>
                <a:ext cx="83160" cy="158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38BE5DC-ADB6-4E62-BF3D-0958C1A46F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30408" y="2979307"/>
                  <a:ext cx="100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219F7C9-B85B-4B7E-BEB2-C3982C80FE46}"/>
                    </a:ext>
                  </a:extLst>
                </p14:cNvPr>
                <p14:cNvContentPartPr/>
                <p14:nvPr/>
              </p14:nvContentPartPr>
              <p14:xfrm>
                <a:off x="4582328" y="2980747"/>
                <a:ext cx="7920" cy="133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219F7C9-B85B-4B7E-BEB2-C3982C80FE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73328" y="2971747"/>
                  <a:ext cx="25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87F3C4-C4B6-4FF3-B261-A27677E7CB65}"/>
                    </a:ext>
                  </a:extLst>
                </p14:cNvPr>
                <p14:cNvContentPartPr/>
                <p14:nvPr/>
              </p14:nvContentPartPr>
              <p14:xfrm>
                <a:off x="4549568" y="2915227"/>
                <a:ext cx="176760" cy="152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87F3C4-C4B6-4FF3-B261-A27677E7CB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40568" y="2906587"/>
                  <a:ext cx="194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44B768-DFCF-4EA9-9FB2-4077D1EEC75B}"/>
                    </a:ext>
                  </a:extLst>
                </p14:cNvPr>
                <p14:cNvContentPartPr/>
                <p14:nvPr/>
              </p14:nvContentPartPr>
              <p14:xfrm>
                <a:off x="4794728" y="2973547"/>
                <a:ext cx="118800" cy="128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44B768-DFCF-4EA9-9FB2-4077D1EEC7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86088" y="2964547"/>
                  <a:ext cx="13644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8BA50A-0C84-47CE-98B5-DF97CE61F2B1}"/>
              </a:ext>
            </a:extLst>
          </p:cNvPr>
          <p:cNvGrpSpPr/>
          <p:nvPr/>
        </p:nvGrpSpPr>
        <p:grpSpPr>
          <a:xfrm>
            <a:off x="3459488" y="3700387"/>
            <a:ext cx="1746720" cy="522720"/>
            <a:chOff x="3459488" y="3700387"/>
            <a:chExt cx="1746720" cy="52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6C6C43-9099-454C-A762-D846F15F18E6}"/>
                    </a:ext>
                  </a:extLst>
                </p14:cNvPr>
                <p14:cNvContentPartPr/>
                <p14:nvPr/>
              </p14:nvContentPartPr>
              <p14:xfrm>
                <a:off x="3459488" y="3797227"/>
                <a:ext cx="189360" cy="425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6C6C43-9099-454C-A762-D846F15F18E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50488" y="3788587"/>
                  <a:ext cx="2070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5BBD2A2-13FC-48A0-8982-802DB5F9CF4E}"/>
                    </a:ext>
                  </a:extLst>
                </p14:cNvPr>
                <p14:cNvContentPartPr/>
                <p14:nvPr/>
              </p14:nvContentPartPr>
              <p14:xfrm>
                <a:off x="3819488" y="3904147"/>
                <a:ext cx="77040" cy="11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5BBD2A2-13FC-48A0-8982-802DB5F9CF4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0848" y="3895147"/>
                  <a:ext cx="946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C5A458-F4D8-4989-A09D-A46E83218713}"/>
                    </a:ext>
                  </a:extLst>
                </p14:cNvPr>
                <p14:cNvContentPartPr/>
                <p14:nvPr/>
              </p14:nvContentPartPr>
              <p14:xfrm>
                <a:off x="3825608" y="3954187"/>
                <a:ext cx="79560" cy="16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C5A458-F4D8-4989-A09D-A46E832187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16608" y="3945547"/>
                  <a:ext cx="97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E729F1-FEE0-41C1-B048-41F326EE333F}"/>
                    </a:ext>
                  </a:extLst>
                </p14:cNvPr>
                <p14:cNvContentPartPr/>
                <p14:nvPr/>
              </p14:nvContentPartPr>
              <p14:xfrm>
                <a:off x="4140608" y="3809467"/>
                <a:ext cx="203400" cy="142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E729F1-FEE0-41C1-B048-41F326EE333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31968" y="3800827"/>
                  <a:ext cx="221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8E509D-C453-4C88-97EB-A4EF7B16B7D0}"/>
                    </a:ext>
                  </a:extLst>
                </p14:cNvPr>
                <p14:cNvContentPartPr/>
                <p14:nvPr/>
              </p14:nvContentPartPr>
              <p14:xfrm>
                <a:off x="4477208" y="3706867"/>
                <a:ext cx="90000" cy="272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8E509D-C453-4C88-97EB-A4EF7B16B7D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68208" y="3697867"/>
                  <a:ext cx="107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D578E9-05E2-4FC5-A19E-A268E0640778}"/>
                    </a:ext>
                  </a:extLst>
                </p14:cNvPr>
                <p14:cNvContentPartPr/>
                <p14:nvPr/>
              </p14:nvContentPartPr>
              <p14:xfrm>
                <a:off x="4443008" y="3723427"/>
                <a:ext cx="143640" cy="164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D578E9-05E2-4FC5-A19E-A268E06407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34008" y="3714787"/>
                  <a:ext cx="161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102518-23BB-48CA-A692-674BFD5C75C0}"/>
                    </a:ext>
                  </a:extLst>
                </p14:cNvPr>
                <p14:cNvContentPartPr/>
                <p14:nvPr/>
              </p14:nvContentPartPr>
              <p14:xfrm>
                <a:off x="4826768" y="3700387"/>
                <a:ext cx="8640" cy="227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102518-23BB-48CA-A692-674BFD5C75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17768" y="3691747"/>
                  <a:ext cx="26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C71BCF-531F-48FE-A77F-AB9742D4EFEE}"/>
                    </a:ext>
                  </a:extLst>
                </p14:cNvPr>
                <p14:cNvContentPartPr/>
                <p14:nvPr/>
              </p14:nvContentPartPr>
              <p14:xfrm>
                <a:off x="4719488" y="3820627"/>
                <a:ext cx="234360" cy="14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C71BCF-531F-48FE-A77F-AB9742D4EF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10848" y="3811987"/>
                  <a:ext cx="252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815AE44-750F-4A15-A67F-09A4C61460CE}"/>
                    </a:ext>
                  </a:extLst>
                </p14:cNvPr>
                <p14:cNvContentPartPr/>
                <p14:nvPr/>
              </p14:nvContentPartPr>
              <p14:xfrm>
                <a:off x="5039888" y="3724867"/>
                <a:ext cx="166320" cy="192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815AE44-750F-4A15-A67F-09A4C61460C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30888" y="3715867"/>
                  <a:ext cx="1839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D5E248-B2AE-4EE2-B6DD-6E50FB98B333}"/>
              </a:ext>
            </a:extLst>
          </p:cNvPr>
          <p:cNvGrpSpPr/>
          <p:nvPr/>
        </p:nvGrpSpPr>
        <p:grpSpPr>
          <a:xfrm>
            <a:off x="3196328" y="3340747"/>
            <a:ext cx="403920" cy="157320"/>
            <a:chOff x="3196328" y="3340747"/>
            <a:chExt cx="40392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5E7802-EF07-4A42-AE5B-B90F65AC9FFF}"/>
                    </a:ext>
                  </a:extLst>
                </p14:cNvPr>
                <p14:cNvContentPartPr/>
                <p14:nvPr/>
              </p14:nvContentPartPr>
              <p14:xfrm>
                <a:off x="3196328" y="3399787"/>
                <a:ext cx="105480" cy="98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5E7802-EF07-4A42-AE5B-B90F65AC9F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87328" y="3391147"/>
                  <a:ext cx="123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89634C-9BAD-4540-8658-411FB15E9919}"/>
                    </a:ext>
                  </a:extLst>
                </p14:cNvPr>
                <p14:cNvContentPartPr/>
                <p14:nvPr/>
              </p14:nvContentPartPr>
              <p14:xfrm>
                <a:off x="3384968" y="3396907"/>
                <a:ext cx="75600" cy="22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89634C-9BAD-4540-8658-411FB15E99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75968" y="3387907"/>
                  <a:ext cx="93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A2B597-EF79-4CD3-8B75-F98288A68775}"/>
                    </a:ext>
                  </a:extLst>
                </p14:cNvPr>
                <p14:cNvContentPartPr/>
                <p14:nvPr/>
              </p14:nvContentPartPr>
              <p14:xfrm>
                <a:off x="3393248" y="3440827"/>
                <a:ext cx="116640" cy="18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A2B597-EF79-4CD3-8B75-F98288A6877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84248" y="3432187"/>
                  <a:ext cx="134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0AB03D3-D1FF-4C90-932D-EE447DD5AE14}"/>
                    </a:ext>
                  </a:extLst>
                </p14:cNvPr>
                <p14:cNvContentPartPr/>
                <p14:nvPr/>
              </p14:nvContentPartPr>
              <p14:xfrm>
                <a:off x="3581528" y="3340747"/>
                <a:ext cx="18720" cy="131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0AB03D3-D1FF-4C90-932D-EE447DD5AE1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72888" y="3331747"/>
                  <a:ext cx="363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47270F9-949D-4833-A8BE-163581188BB1}"/>
              </a:ext>
            </a:extLst>
          </p:cNvPr>
          <p:cNvGrpSpPr/>
          <p:nvPr/>
        </p:nvGrpSpPr>
        <p:grpSpPr>
          <a:xfrm>
            <a:off x="3886088" y="4564387"/>
            <a:ext cx="103680" cy="49320"/>
            <a:chOff x="3886088" y="4564387"/>
            <a:chExt cx="103680" cy="4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C288DEC-8613-43CE-8EC1-24DFBB2E02B0}"/>
                    </a:ext>
                  </a:extLst>
                </p14:cNvPr>
                <p14:cNvContentPartPr/>
                <p14:nvPr/>
              </p14:nvContentPartPr>
              <p14:xfrm>
                <a:off x="3886088" y="4564387"/>
                <a:ext cx="103680" cy="2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C288DEC-8613-43CE-8EC1-24DFBB2E02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77448" y="4555387"/>
                  <a:ext cx="121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60C9196-986E-40C3-925C-DB8CFB06F873}"/>
                    </a:ext>
                  </a:extLst>
                </p14:cNvPr>
                <p14:cNvContentPartPr/>
                <p14:nvPr/>
              </p14:nvContentPartPr>
              <p14:xfrm>
                <a:off x="3910568" y="4607947"/>
                <a:ext cx="74880" cy="5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60C9196-986E-40C3-925C-DB8CFB06F87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01568" y="4598947"/>
                  <a:ext cx="9252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F0C4740-1D5A-4A5E-80F8-F41A4B344F10}"/>
              </a:ext>
            </a:extLst>
          </p:cNvPr>
          <p:cNvGrpSpPr/>
          <p:nvPr/>
        </p:nvGrpSpPr>
        <p:grpSpPr>
          <a:xfrm>
            <a:off x="4267688" y="4326787"/>
            <a:ext cx="868680" cy="291240"/>
            <a:chOff x="4267688" y="4326787"/>
            <a:chExt cx="86868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DA47216-4F3E-405E-9A85-04335D017B55}"/>
                    </a:ext>
                  </a:extLst>
                </p14:cNvPr>
                <p14:cNvContentPartPr/>
                <p14:nvPr/>
              </p14:nvContentPartPr>
              <p14:xfrm>
                <a:off x="4267688" y="4338667"/>
                <a:ext cx="157680" cy="279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DA47216-4F3E-405E-9A85-04335D017B5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58688" y="4330027"/>
                  <a:ext cx="175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18AB276-299B-4E39-A268-02BA8F118158}"/>
                    </a:ext>
                  </a:extLst>
                </p14:cNvPr>
                <p14:cNvContentPartPr/>
                <p14:nvPr/>
              </p14:nvContentPartPr>
              <p14:xfrm>
                <a:off x="4275968" y="4478347"/>
                <a:ext cx="170280" cy="12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18AB276-299B-4E39-A268-02BA8F11815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66968" y="4469707"/>
                  <a:ext cx="187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D2AB34B-4E43-47C5-9A1A-9ACB0D78BDED}"/>
                    </a:ext>
                  </a:extLst>
                </p14:cNvPr>
                <p14:cNvContentPartPr/>
                <p14:nvPr/>
              </p14:nvContentPartPr>
              <p14:xfrm>
                <a:off x="4529048" y="4367827"/>
                <a:ext cx="100800" cy="178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D2AB34B-4E43-47C5-9A1A-9ACB0D78BDE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20048" y="4358827"/>
                  <a:ext cx="118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8B9F67-8E9D-4008-900B-EFE03CB67CD1}"/>
                    </a:ext>
                  </a:extLst>
                </p14:cNvPr>
                <p14:cNvContentPartPr/>
                <p14:nvPr/>
              </p14:nvContentPartPr>
              <p14:xfrm>
                <a:off x="4725968" y="4387267"/>
                <a:ext cx="64440" cy="132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8B9F67-8E9D-4008-900B-EFE03CB67CD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17328" y="4378267"/>
                  <a:ext cx="82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F6BC7B-DEE1-4344-8121-886C9076A4B9}"/>
                    </a:ext>
                  </a:extLst>
                </p14:cNvPr>
                <p14:cNvContentPartPr/>
                <p14:nvPr/>
              </p14:nvContentPartPr>
              <p14:xfrm>
                <a:off x="4665128" y="4426147"/>
                <a:ext cx="147960" cy="69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F6BC7B-DEE1-4344-8121-886C9076A4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56128" y="4417147"/>
                  <a:ext cx="165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4C0DAE-F15F-40EE-8995-0545D2255C55}"/>
                    </a:ext>
                  </a:extLst>
                </p14:cNvPr>
                <p14:cNvContentPartPr/>
                <p14:nvPr/>
              </p14:nvContentPartPr>
              <p14:xfrm>
                <a:off x="4832888" y="4326787"/>
                <a:ext cx="76320" cy="195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4C0DAE-F15F-40EE-8995-0545D2255C5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23888" y="4317787"/>
                  <a:ext cx="93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0FA862A-66EB-4B8A-ABC9-D7895551C2E9}"/>
                    </a:ext>
                  </a:extLst>
                </p14:cNvPr>
                <p14:cNvContentPartPr/>
                <p14:nvPr/>
              </p14:nvContentPartPr>
              <p14:xfrm>
                <a:off x="5116928" y="4369627"/>
                <a:ext cx="14400" cy="16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0FA862A-66EB-4B8A-ABC9-D7895551C2E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08288" y="4360987"/>
                  <a:ext cx="32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466298B-1B69-4BB7-B4AB-290D3D4E37A0}"/>
                    </a:ext>
                  </a:extLst>
                </p14:cNvPr>
                <p14:cNvContentPartPr/>
                <p14:nvPr/>
              </p14:nvContentPartPr>
              <p14:xfrm>
                <a:off x="5120528" y="4466467"/>
                <a:ext cx="15840" cy="2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466298B-1B69-4BB7-B4AB-290D3D4E37A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11888" y="4457467"/>
                  <a:ext cx="3348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01572F7-E9A1-4F56-ACC9-26891D0E5530}"/>
              </a:ext>
            </a:extLst>
          </p:cNvPr>
          <p:cNvGrpSpPr/>
          <p:nvPr/>
        </p:nvGrpSpPr>
        <p:grpSpPr>
          <a:xfrm>
            <a:off x="5392688" y="4222387"/>
            <a:ext cx="875160" cy="525240"/>
            <a:chOff x="5392688" y="4222387"/>
            <a:chExt cx="875160" cy="52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E1E638C-57A2-418A-8EE7-19CF84E47C64}"/>
                    </a:ext>
                  </a:extLst>
                </p14:cNvPr>
                <p14:cNvContentPartPr/>
                <p14:nvPr/>
              </p14:nvContentPartPr>
              <p14:xfrm>
                <a:off x="5403128" y="4305547"/>
                <a:ext cx="191160" cy="94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E1E638C-57A2-418A-8EE7-19CF84E47C6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4488" y="4296547"/>
                  <a:ext cx="208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A8FFB84-6A9A-4EE1-A247-1EA5195BAE28}"/>
                    </a:ext>
                  </a:extLst>
                </p14:cNvPr>
                <p14:cNvContentPartPr/>
                <p14:nvPr/>
              </p14:nvContentPartPr>
              <p14:xfrm>
                <a:off x="5690048" y="4234987"/>
                <a:ext cx="119880" cy="160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A8FFB84-6A9A-4EE1-A247-1EA5195BAE2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81408" y="4225987"/>
                  <a:ext cx="137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5334737-F302-4DEF-BDF6-6622B60E6E6A}"/>
                    </a:ext>
                  </a:extLst>
                </p14:cNvPr>
                <p14:cNvContentPartPr/>
                <p14:nvPr/>
              </p14:nvContentPartPr>
              <p14:xfrm>
                <a:off x="5921168" y="4222387"/>
                <a:ext cx="86400" cy="187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5334737-F302-4DEF-BDF6-6622B60E6E6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12168" y="4213747"/>
                  <a:ext cx="104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014D22-5F54-44E9-A2FC-B627DEB92F58}"/>
                    </a:ext>
                  </a:extLst>
                </p14:cNvPr>
                <p14:cNvContentPartPr/>
                <p14:nvPr/>
              </p14:nvContentPartPr>
              <p14:xfrm>
                <a:off x="5417528" y="4586347"/>
                <a:ext cx="19800" cy="137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014D22-5F54-44E9-A2FC-B627DEB92F5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08528" y="4577707"/>
                  <a:ext cx="37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850F501-4B37-404C-9519-67EE433B9C62}"/>
                    </a:ext>
                  </a:extLst>
                </p14:cNvPr>
                <p14:cNvContentPartPr/>
                <p14:nvPr/>
              </p14:nvContentPartPr>
              <p14:xfrm>
                <a:off x="5392688" y="4511827"/>
                <a:ext cx="40680" cy="11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850F501-4B37-404C-9519-67EE433B9C6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84048" y="4503187"/>
                  <a:ext cx="58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974A68B-90CA-4431-8A11-70E22C9744C9}"/>
                    </a:ext>
                  </a:extLst>
                </p14:cNvPr>
                <p14:cNvContentPartPr/>
                <p14:nvPr/>
              </p14:nvContentPartPr>
              <p14:xfrm>
                <a:off x="5460728" y="4580227"/>
                <a:ext cx="92880" cy="133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974A68B-90CA-4431-8A11-70E22C9744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51728" y="4571587"/>
                  <a:ext cx="110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A020DA-05D7-4547-91C3-A6DCAD074697}"/>
                    </a:ext>
                  </a:extLst>
                </p14:cNvPr>
                <p14:cNvContentPartPr/>
                <p14:nvPr/>
              </p14:nvContentPartPr>
              <p14:xfrm>
                <a:off x="5660168" y="4531987"/>
                <a:ext cx="154080" cy="215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A020DA-05D7-4547-91C3-A6DCAD07469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51528" y="4523347"/>
                  <a:ext cx="171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3FADB72-70F4-4F9F-B086-D8DA07CB33FA}"/>
                    </a:ext>
                  </a:extLst>
                </p14:cNvPr>
                <p14:cNvContentPartPr/>
                <p14:nvPr/>
              </p14:nvContentPartPr>
              <p14:xfrm>
                <a:off x="5815688" y="4601827"/>
                <a:ext cx="72360" cy="133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3FADB72-70F4-4F9F-B086-D8DA07CB33F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06688" y="4593187"/>
                  <a:ext cx="90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645A570-F7DB-4DC0-9EF6-6DA463315D8D}"/>
                    </a:ext>
                  </a:extLst>
                </p14:cNvPr>
                <p14:cNvContentPartPr/>
                <p14:nvPr/>
              </p14:nvContentPartPr>
              <p14:xfrm>
                <a:off x="5948168" y="4619107"/>
                <a:ext cx="107280" cy="92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645A570-F7DB-4DC0-9EF6-6DA463315D8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39168" y="4610467"/>
                  <a:ext cx="124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E812D5-13D9-4DBC-9E68-737BE6895118}"/>
                    </a:ext>
                  </a:extLst>
                </p14:cNvPr>
                <p14:cNvContentPartPr/>
                <p14:nvPr/>
              </p14:nvContentPartPr>
              <p14:xfrm>
                <a:off x="6083168" y="4569787"/>
                <a:ext cx="52560" cy="123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E812D5-13D9-4DBC-9E68-737BE689511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074168" y="4560787"/>
                  <a:ext cx="70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681135-8AF9-4276-A9BB-47CDE8ED3F39}"/>
                    </a:ext>
                  </a:extLst>
                </p14:cNvPr>
                <p14:cNvContentPartPr/>
                <p14:nvPr/>
              </p14:nvContentPartPr>
              <p14:xfrm>
                <a:off x="6219968" y="4428667"/>
                <a:ext cx="10800" cy="223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681135-8AF9-4276-A9BB-47CDE8ED3F3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10968" y="4420027"/>
                  <a:ext cx="28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C1242D-A67F-4B62-A419-E9CF58D4F324}"/>
                    </a:ext>
                  </a:extLst>
                </p14:cNvPr>
                <p14:cNvContentPartPr/>
                <p14:nvPr/>
              </p14:nvContentPartPr>
              <p14:xfrm>
                <a:off x="6198008" y="4558987"/>
                <a:ext cx="69840" cy="25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C1242D-A67F-4B62-A419-E9CF58D4F3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89368" y="4549987"/>
                  <a:ext cx="8748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4FD2EB6-91F6-4F60-A7B9-3DB3345BF2AE}"/>
                  </a:ext>
                </a:extLst>
              </p14:cNvPr>
              <p14:cNvContentPartPr/>
              <p14:nvPr/>
            </p14:nvContentPartPr>
            <p14:xfrm>
              <a:off x="3536888" y="4467907"/>
              <a:ext cx="169200" cy="3880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4FD2EB6-91F6-4F60-A7B9-3DB3345BF2A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528248" y="4458907"/>
                <a:ext cx="18684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11FE6F-7E89-4F23-BC05-88FD8793E303}"/>
              </a:ext>
            </a:extLst>
          </p:cNvPr>
          <p:cNvGrpSpPr/>
          <p:nvPr/>
        </p:nvGrpSpPr>
        <p:grpSpPr>
          <a:xfrm>
            <a:off x="7749248" y="2713627"/>
            <a:ext cx="444600" cy="269640"/>
            <a:chOff x="7749248" y="2713627"/>
            <a:chExt cx="44460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5D6223-10D1-4764-A315-DD14EB735B99}"/>
                    </a:ext>
                  </a:extLst>
                </p14:cNvPr>
                <p14:cNvContentPartPr/>
                <p14:nvPr/>
              </p14:nvContentPartPr>
              <p14:xfrm>
                <a:off x="7749248" y="2748547"/>
                <a:ext cx="164520" cy="234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5D6223-10D1-4764-A315-DD14EB735B9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40248" y="2739547"/>
                  <a:ext cx="182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C84AF53-96AF-4B6B-8B4E-7B616E224991}"/>
                    </a:ext>
                  </a:extLst>
                </p14:cNvPr>
                <p14:cNvContentPartPr/>
                <p14:nvPr/>
              </p14:nvContentPartPr>
              <p14:xfrm>
                <a:off x="7755008" y="2818747"/>
                <a:ext cx="262800" cy="88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C84AF53-96AF-4B6B-8B4E-7B616E22499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46368" y="2810107"/>
                  <a:ext cx="280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A87637F-9A26-46D1-8B58-1A0A97872DA5}"/>
                    </a:ext>
                  </a:extLst>
                </p14:cNvPr>
                <p14:cNvContentPartPr/>
                <p14:nvPr/>
              </p14:nvContentPartPr>
              <p14:xfrm>
                <a:off x="8056328" y="2730187"/>
                <a:ext cx="22320" cy="188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A87637F-9A26-46D1-8B58-1A0A97872DA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047328" y="2721187"/>
                  <a:ext cx="39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000F01A-D4A9-4202-90ED-908827719064}"/>
                    </a:ext>
                  </a:extLst>
                </p14:cNvPr>
                <p14:cNvContentPartPr/>
                <p14:nvPr/>
              </p14:nvContentPartPr>
              <p14:xfrm>
                <a:off x="7979648" y="2713627"/>
                <a:ext cx="120240" cy="374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000F01A-D4A9-4202-90ED-90882771906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70648" y="2704627"/>
                  <a:ext cx="1378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38EAD34-BAEA-4F37-B1BD-69E733D67206}"/>
                    </a:ext>
                  </a:extLst>
                </p14:cNvPr>
                <p14:cNvContentPartPr/>
                <p14:nvPr/>
              </p14:nvContentPartPr>
              <p14:xfrm>
                <a:off x="8016728" y="2905507"/>
                <a:ext cx="177120" cy="38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38EAD34-BAEA-4F37-B1BD-69E733D6720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08088" y="2896507"/>
                  <a:ext cx="19476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124C500-A5AB-46AE-9C05-543888C422B3}"/>
                  </a:ext>
                </a:extLst>
              </p14:cNvPr>
              <p14:cNvContentPartPr/>
              <p14:nvPr/>
            </p14:nvContentPartPr>
            <p14:xfrm>
              <a:off x="7423448" y="3454867"/>
              <a:ext cx="132120" cy="3247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124C500-A5AB-46AE-9C05-543888C422B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414448" y="3445867"/>
                <a:ext cx="149760" cy="3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183804A8-EF3F-4966-868F-0480B18F0195}"/>
              </a:ext>
            </a:extLst>
          </p:cNvPr>
          <p:cNvGrpSpPr/>
          <p:nvPr/>
        </p:nvGrpSpPr>
        <p:grpSpPr>
          <a:xfrm>
            <a:off x="7764008" y="3495907"/>
            <a:ext cx="112680" cy="83160"/>
            <a:chOff x="7764008" y="3495907"/>
            <a:chExt cx="112680" cy="8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9ADAEC4-4606-46F0-93A1-D364CD93BB8E}"/>
                    </a:ext>
                  </a:extLst>
                </p14:cNvPr>
                <p14:cNvContentPartPr/>
                <p14:nvPr/>
              </p14:nvContentPartPr>
              <p14:xfrm>
                <a:off x="7764008" y="3495907"/>
                <a:ext cx="112680" cy="16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9ADAEC4-4606-46F0-93A1-D364CD93BB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55368" y="3487267"/>
                  <a:ext cx="130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39D4DE9-43A1-4379-A898-094E84F21CF1}"/>
                    </a:ext>
                  </a:extLst>
                </p14:cNvPr>
                <p14:cNvContentPartPr/>
                <p14:nvPr/>
              </p14:nvContentPartPr>
              <p14:xfrm>
                <a:off x="7782008" y="3567907"/>
                <a:ext cx="51840" cy="11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39D4DE9-43A1-4379-A898-094E84F21CF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73008" y="3558907"/>
                  <a:ext cx="6948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D2DF65D-037C-4FEC-8338-43F8D298FC4C}"/>
              </a:ext>
            </a:extLst>
          </p:cNvPr>
          <p:cNvGrpSpPr/>
          <p:nvPr/>
        </p:nvGrpSpPr>
        <p:grpSpPr>
          <a:xfrm>
            <a:off x="8117888" y="3329947"/>
            <a:ext cx="621360" cy="319680"/>
            <a:chOff x="8117888" y="3329947"/>
            <a:chExt cx="621360" cy="31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6E2D67D-18EF-48CB-926C-B385750E0379}"/>
                    </a:ext>
                  </a:extLst>
                </p14:cNvPr>
                <p14:cNvContentPartPr/>
                <p14:nvPr/>
              </p14:nvContentPartPr>
              <p14:xfrm>
                <a:off x="8117888" y="3329947"/>
                <a:ext cx="180720" cy="3196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6E2D67D-18EF-48CB-926C-B385750E037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09248" y="3321307"/>
                  <a:ext cx="198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4424A5A-54B1-44E6-BFA7-0F095F90D804}"/>
                    </a:ext>
                  </a:extLst>
                </p14:cNvPr>
                <p14:cNvContentPartPr/>
                <p14:nvPr/>
              </p14:nvContentPartPr>
              <p14:xfrm>
                <a:off x="8151008" y="3504187"/>
                <a:ext cx="159120" cy="4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4424A5A-54B1-44E6-BFA7-0F095F90D80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42368" y="3495187"/>
                  <a:ext cx="176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46F2091-91EA-43BC-B7DC-9F68795111A9}"/>
                    </a:ext>
                  </a:extLst>
                </p14:cNvPr>
                <p14:cNvContentPartPr/>
                <p14:nvPr/>
              </p14:nvContentPartPr>
              <p14:xfrm>
                <a:off x="8379248" y="3414907"/>
                <a:ext cx="87840" cy="164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46F2091-91EA-43BC-B7DC-9F68795111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70248" y="3405907"/>
                  <a:ext cx="105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43F3163-06C7-43DB-A7AA-C5BEC01169C9}"/>
                    </a:ext>
                  </a:extLst>
                </p14:cNvPr>
                <p14:cNvContentPartPr/>
                <p14:nvPr/>
              </p14:nvContentPartPr>
              <p14:xfrm>
                <a:off x="8512808" y="3417427"/>
                <a:ext cx="95040" cy="161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43F3163-06C7-43DB-A7AA-C5BEC01169C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03808" y="3408787"/>
                  <a:ext cx="112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9C0DEDD-89AF-44D7-81D3-A8FDC8CAAFC9}"/>
                    </a:ext>
                  </a:extLst>
                </p14:cNvPr>
                <p14:cNvContentPartPr/>
                <p14:nvPr/>
              </p14:nvContentPartPr>
              <p14:xfrm>
                <a:off x="8476088" y="3471787"/>
                <a:ext cx="151560" cy="55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9C0DEDD-89AF-44D7-81D3-A8FDC8CAAFC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467448" y="3463147"/>
                  <a:ext cx="169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1B87F7-5215-444E-9159-1269DDCDB07A}"/>
                    </a:ext>
                  </a:extLst>
                </p14:cNvPr>
                <p14:cNvContentPartPr/>
                <p14:nvPr/>
              </p14:nvContentPartPr>
              <p14:xfrm>
                <a:off x="8680568" y="3347587"/>
                <a:ext cx="58680" cy="254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1B87F7-5215-444E-9159-1269DDCDB07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71568" y="3338947"/>
                  <a:ext cx="7632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F99DC67-14D5-4CBC-B80C-2C810A36CD65}"/>
              </a:ext>
            </a:extLst>
          </p:cNvPr>
          <p:cNvGrpSpPr/>
          <p:nvPr/>
        </p:nvGrpSpPr>
        <p:grpSpPr>
          <a:xfrm>
            <a:off x="7886408" y="3784987"/>
            <a:ext cx="3221280" cy="1308600"/>
            <a:chOff x="7886408" y="3784987"/>
            <a:chExt cx="3221280" cy="130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C5C5A8D-4C50-484E-95B8-4DF96781928F}"/>
                    </a:ext>
                  </a:extLst>
                </p14:cNvPr>
                <p14:cNvContentPartPr/>
                <p14:nvPr/>
              </p14:nvContentPartPr>
              <p14:xfrm>
                <a:off x="9136328" y="4984147"/>
                <a:ext cx="93960" cy="109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C5C5A8D-4C50-484E-95B8-4DF96781928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27688" y="4975507"/>
                  <a:ext cx="111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7BA985B-E908-4961-B5B3-B91D0535B0B9}"/>
                    </a:ext>
                  </a:extLst>
                </p14:cNvPr>
                <p14:cNvContentPartPr/>
                <p14:nvPr/>
              </p14:nvContentPartPr>
              <p14:xfrm>
                <a:off x="9268088" y="4980907"/>
                <a:ext cx="35280" cy="15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7BA985B-E908-4961-B5B3-B91D0535B0B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259088" y="4972267"/>
                  <a:ext cx="52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3955922-C822-4C90-9320-430B8AA0C134}"/>
                    </a:ext>
                  </a:extLst>
                </p14:cNvPr>
                <p14:cNvContentPartPr/>
                <p14:nvPr/>
              </p14:nvContentPartPr>
              <p14:xfrm>
                <a:off x="9258368" y="4996387"/>
                <a:ext cx="37800" cy="39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3955922-C822-4C90-9320-430B8AA0C13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49368" y="4987747"/>
                  <a:ext cx="55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15EBEAC-45F3-48B3-8065-8EF1C2F59DE5}"/>
                    </a:ext>
                  </a:extLst>
                </p14:cNvPr>
                <p14:cNvContentPartPr/>
                <p14:nvPr/>
              </p14:nvContentPartPr>
              <p14:xfrm>
                <a:off x="9369248" y="4937347"/>
                <a:ext cx="360" cy="96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15EBEAC-45F3-48B3-8065-8EF1C2F59DE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60608" y="4928707"/>
                  <a:ext cx="18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60712C2-DDF9-4E0C-A514-2D958A00E9F0}"/>
                    </a:ext>
                  </a:extLst>
                </p14:cNvPr>
                <p14:cNvContentPartPr/>
                <p14:nvPr/>
              </p14:nvContentPartPr>
              <p14:xfrm>
                <a:off x="9767408" y="4903147"/>
                <a:ext cx="99720" cy="137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60712C2-DDF9-4E0C-A514-2D958A00E9F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58408" y="4894147"/>
                  <a:ext cx="117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BCF48CE-F5D1-4CBE-BEB0-9E001CBE5906}"/>
                    </a:ext>
                  </a:extLst>
                </p14:cNvPr>
                <p14:cNvContentPartPr/>
                <p14:nvPr/>
              </p14:nvContentPartPr>
              <p14:xfrm>
                <a:off x="9901688" y="4933027"/>
                <a:ext cx="57600" cy="3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BCF48CE-F5D1-4CBE-BEB0-9E001CBE59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893048" y="4924027"/>
                  <a:ext cx="752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BC77DF2-B758-48C5-8724-21C25D1D0662}"/>
                    </a:ext>
                  </a:extLst>
                </p14:cNvPr>
                <p14:cNvContentPartPr/>
                <p14:nvPr/>
              </p14:nvContentPartPr>
              <p14:xfrm>
                <a:off x="9909968" y="4961107"/>
                <a:ext cx="53280" cy="28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BC77DF2-B758-48C5-8724-21C25D1D066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01328" y="4952107"/>
                  <a:ext cx="70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8CBE4B-9D9E-4EE1-B3F5-2EA77B630393}"/>
                    </a:ext>
                  </a:extLst>
                </p14:cNvPr>
                <p14:cNvContentPartPr/>
                <p14:nvPr/>
              </p14:nvContentPartPr>
              <p14:xfrm>
                <a:off x="10025528" y="4894867"/>
                <a:ext cx="113760" cy="94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8CBE4B-9D9E-4EE1-B3F5-2EA77B63039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16888" y="4885867"/>
                  <a:ext cx="131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2456C4F-EF24-47EC-B7D4-80B035DA96FA}"/>
                    </a:ext>
                  </a:extLst>
                </p14:cNvPr>
                <p14:cNvContentPartPr/>
                <p14:nvPr/>
              </p14:nvContentPartPr>
              <p14:xfrm>
                <a:off x="10338008" y="4142107"/>
                <a:ext cx="101520" cy="1368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2456C4F-EF24-47EC-B7D4-80B035DA96F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29008" y="4133107"/>
                  <a:ext cx="1191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FEC35BD-9701-4FD8-A2B7-93C1DEAEE7A9}"/>
                    </a:ext>
                  </a:extLst>
                </p14:cNvPr>
                <p14:cNvContentPartPr/>
                <p14:nvPr/>
              </p14:nvContentPartPr>
              <p14:xfrm>
                <a:off x="10439888" y="4844107"/>
                <a:ext cx="119160" cy="163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FEC35BD-9701-4FD8-A2B7-93C1DEAEE7A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431248" y="4835467"/>
                  <a:ext cx="136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CF7E0C8-0F44-4180-AD4C-60787CC8255A}"/>
                    </a:ext>
                  </a:extLst>
                </p14:cNvPr>
                <p14:cNvContentPartPr/>
                <p14:nvPr/>
              </p14:nvContentPartPr>
              <p14:xfrm>
                <a:off x="10611248" y="4861747"/>
                <a:ext cx="87120" cy="20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CF7E0C8-0F44-4180-AD4C-60787CC8255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602608" y="4852747"/>
                  <a:ext cx="104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F9E3F4B-4FD6-4BA1-8B99-25522E6ACCFF}"/>
                    </a:ext>
                  </a:extLst>
                </p14:cNvPr>
                <p14:cNvContentPartPr/>
                <p14:nvPr/>
              </p14:nvContentPartPr>
              <p14:xfrm>
                <a:off x="10645808" y="4901347"/>
                <a:ext cx="60120" cy="23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F9E3F4B-4FD6-4BA1-8B99-25522E6ACCF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37168" y="4892347"/>
                  <a:ext cx="77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D037E6B-25D7-4B7E-B818-600DCD4B0C58}"/>
                    </a:ext>
                  </a:extLst>
                </p14:cNvPr>
                <p14:cNvContentPartPr/>
                <p14:nvPr/>
              </p14:nvContentPartPr>
              <p14:xfrm>
                <a:off x="10792688" y="4810987"/>
                <a:ext cx="79560" cy="134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D037E6B-25D7-4B7E-B818-600DCD4B0C5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784048" y="4802347"/>
                  <a:ext cx="972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2E860CE-7E13-493B-891E-88C1C37D9F7D}"/>
                    </a:ext>
                  </a:extLst>
                </p14:cNvPr>
                <p14:cNvContentPartPr/>
                <p14:nvPr/>
              </p14:nvContentPartPr>
              <p14:xfrm>
                <a:off x="10458248" y="4187107"/>
                <a:ext cx="379800" cy="2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2E860CE-7E13-493B-891E-88C1C37D9F7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49248" y="4178467"/>
                  <a:ext cx="3974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7475513-AB82-43B0-8E47-5FE8BC368DBF}"/>
                    </a:ext>
                  </a:extLst>
                </p14:cNvPr>
                <p14:cNvContentPartPr/>
                <p14:nvPr/>
              </p14:nvContentPartPr>
              <p14:xfrm>
                <a:off x="10738688" y="4120867"/>
                <a:ext cx="119160" cy="158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7475513-AB82-43B0-8E47-5FE8BC368DB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730048" y="4111867"/>
                  <a:ext cx="136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8824AAB-D8AB-406F-9564-E316DE6BF8B5}"/>
                    </a:ext>
                  </a:extLst>
                </p14:cNvPr>
                <p14:cNvContentPartPr/>
                <p14:nvPr/>
              </p14:nvContentPartPr>
              <p14:xfrm>
                <a:off x="10968728" y="4092067"/>
                <a:ext cx="138960" cy="227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8824AAB-D8AB-406F-9564-E316DE6BF8B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60088" y="4083067"/>
                  <a:ext cx="156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A6555C3-94ED-4EEA-B62C-FC3E9B4B69CF}"/>
                    </a:ext>
                  </a:extLst>
                </p14:cNvPr>
                <p14:cNvContentPartPr/>
                <p14:nvPr/>
              </p14:nvContentPartPr>
              <p14:xfrm>
                <a:off x="9624848" y="3784987"/>
                <a:ext cx="113760" cy="137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A6555C3-94ED-4EEA-B62C-FC3E9B4B69C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16208" y="3775987"/>
                  <a:ext cx="131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7E7EBBA-825F-4BEB-A55E-64F85047A9B8}"/>
                    </a:ext>
                  </a:extLst>
                </p14:cNvPr>
                <p14:cNvContentPartPr/>
                <p14:nvPr/>
              </p14:nvContentPartPr>
              <p14:xfrm>
                <a:off x="9668408" y="4152547"/>
                <a:ext cx="105480" cy="133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7E7EBBA-825F-4BEB-A55E-64F85047A9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59408" y="4143907"/>
                  <a:ext cx="123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45AC00D-BE17-433C-AD96-60630489F70D}"/>
                    </a:ext>
                  </a:extLst>
                </p14:cNvPr>
                <p14:cNvContentPartPr/>
                <p14:nvPr/>
              </p14:nvContentPartPr>
              <p14:xfrm>
                <a:off x="9689288" y="4540627"/>
                <a:ext cx="95400" cy="130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45AC00D-BE17-433C-AD96-60630489F70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80648" y="4531627"/>
                  <a:ext cx="113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C779995-EBB7-4D59-BB1E-25FDB7B7514A}"/>
                    </a:ext>
                  </a:extLst>
                </p14:cNvPr>
                <p14:cNvContentPartPr/>
                <p14:nvPr/>
              </p14:nvContentPartPr>
              <p14:xfrm>
                <a:off x="9644648" y="3822787"/>
                <a:ext cx="68400" cy="666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C779995-EBB7-4D59-BB1E-25FDB7B7514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35648" y="3814147"/>
                  <a:ext cx="86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94C1DF2-9354-446B-BB4E-61483FB36F8E}"/>
                    </a:ext>
                  </a:extLst>
                </p14:cNvPr>
                <p14:cNvContentPartPr/>
                <p14:nvPr/>
              </p14:nvContentPartPr>
              <p14:xfrm>
                <a:off x="9678128" y="4200427"/>
                <a:ext cx="88920" cy="56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94C1DF2-9354-446B-BB4E-61483FB36F8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69128" y="4191427"/>
                  <a:ext cx="1065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F7F66B5-4707-496D-A795-39B47DD7452E}"/>
                    </a:ext>
                  </a:extLst>
                </p14:cNvPr>
                <p14:cNvContentPartPr/>
                <p14:nvPr/>
              </p14:nvContentPartPr>
              <p14:xfrm>
                <a:off x="9722048" y="4559707"/>
                <a:ext cx="46440" cy="89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F7F66B5-4707-496D-A795-39B47DD7452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13408" y="4551067"/>
                  <a:ext cx="64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066CF84-7044-4E8D-AD9E-D52EDE47045E}"/>
                    </a:ext>
                  </a:extLst>
                </p14:cNvPr>
                <p14:cNvContentPartPr/>
                <p14:nvPr/>
              </p14:nvContentPartPr>
              <p14:xfrm>
                <a:off x="7886408" y="4159027"/>
                <a:ext cx="64440" cy="2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066CF84-7044-4E8D-AD9E-D52EDE4704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877408" y="4150027"/>
                  <a:ext cx="82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95945B1-41A8-4814-A664-431065883D03}"/>
                    </a:ext>
                  </a:extLst>
                </p14:cNvPr>
                <p14:cNvContentPartPr/>
                <p14:nvPr/>
              </p14:nvContentPartPr>
              <p14:xfrm>
                <a:off x="7888568" y="4211227"/>
                <a:ext cx="74880" cy="28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95945B1-41A8-4814-A664-431065883D0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79568" y="4202587"/>
                  <a:ext cx="92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A57BCB4-E941-4992-BC8F-36B356656100}"/>
                    </a:ext>
                  </a:extLst>
                </p14:cNvPr>
                <p14:cNvContentPartPr/>
                <p14:nvPr/>
              </p14:nvContentPartPr>
              <p14:xfrm>
                <a:off x="8440088" y="4040947"/>
                <a:ext cx="132480" cy="182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A57BCB4-E941-4992-BC8F-36B35665610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31088" y="4031947"/>
                  <a:ext cx="150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2BA6981-7795-460E-9CAF-5F2E0484C2CA}"/>
                    </a:ext>
                  </a:extLst>
                </p14:cNvPr>
                <p14:cNvContentPartPr/>
                <p14:nvPr/>
              </p14:nvContentPartPr>
              <p14:xfrm>
                <a:off x="9141008" y="3824587"/>
                <a:ext cx="111240" cy="144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2BA6981-7795-460E-9CAF-5F2E0484C2C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132368" y="3815587"/>
                  <a:ext cx="128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457A079-53B8-4A6F-A87B-E4910947B1AD}"/>
                    </a:ext>
                  </a:extLst>
                </p14:cNvPr>
                <p14:cNvContentPartPr/>
                <p14:nvPr/>
              </p14:nvContentPartPr>
              <p14:xfrm>
                <a:off x="9146408" y="4236787"/>
                <a:ext cx="104760" cy="125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457A079-53B8-4A6F-A87B-E4910947B1A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37408" y="4227787"/>
                  <a:ext cx="122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1A6491E-1933-4EA2-9C2A-A05AD49E785E}"/>
                    </a:ext>
                  </a:extLst>
                </p14:cNvPr>
                <p14:cNvContentPartPr/>
                <p14:nvPr/>
              </p14:nvContentPartPr>
              <p14:xfrm>
                <a:off x="9165488" y="4629547"/>
                <a:ext cx="87120" cy="120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1A6491E-1933-4EA2-9C2A-A05AD49E785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56488" y="4620907"/>
                  <a:ext cx="104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FA528DB-66A4-443C-9B60-1DF940B182F1}"/>
                    </a:ext>
                  </a:extLst>
                </p14:cNvPr>
                <p14:cNvContentPartPr/>
                <p14:nvPr/>
              </p14:nvContentPartPr>
              <p14:xfrm>
                <a:off x="9156848" y="4257667"/>
                <a:ext cx="65880" cy="73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FA528DB-66A4-443C-9B60-1DF940B182F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48208" y="4248667"/>
                  <a:ext cx="83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833A985-EBAF-4E45-944D-AFA063A64432}"/>
                    </a:ext>
                  </a:extLst>
                </p14:cNvPr>
                <p14:cNvContentPartPr/>
                <p14:nvPr/>
              </p14:nvContentPartPr>
              <p14:xfrm>
                <a:off x="9177008" y="4595707"/>
                <a:ext cx="68760" cy="123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833A985-EBAF-4E45-944D-AFA063A6443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68368" y="4587067"/>
                  <a:ext cx="86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81B945B-D1A3-42FF-BE17-F4071695794E}"/>
                    </a:ext>
                  </a:extLst>
                </p14:cNvPr>
                <p14:cNvContentPartPr/>
                <p14:nvPr/>
              </p14:nvContentPartPr>
              <p14:xfrm>
                <a:off x="9202568" y="3884347"/>
                <a:ext cx="2880" cy="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81B945B-D1A3-42FF-BE17-F4071695794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93928" y="3875707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3BDDA4C-BEDF-4BF3-A543-99EC05F79903}"/>
                    </a:ext>
                  </a:extLst>
                </p14:cNvPr>
                <p14:cNvContentPartPr/>
                <p14:nvPr/>
              </p14:nvContentPartPr>
              <p14:xfrm>
                <a:off x="9134528" y="3860227"/>
                <a:ext cx="78840" cy="143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3BDDA4C-BEDF-4BF3-A543-99EC05F7990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125888" y="3851587"/>
                  <a:ext cx="96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BE655AD-3653-43C9-A306-522513325C38}"/>
                    </a:ext>
                  </a:extLst>
                </p14:cNvPr>
                <p14:cNvContentPartPr/>
                <p14:nvPr/>
              </p14:nvContentPartPr>
              <p14:xfrm>
                <a:off x="9200048" y="3842947"/>
                <a:ext cx="56520" cy="29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BE655AD-3653-43C9-A306-522513325C3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191048" y="3833947"/>
                  <a:ext cx="74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FC6FEFF-4D43-4CE0-8121-27CA653AD45B}"/>
                    </a:ext>
                  </a:extLst>
                </p14:cNvPr>
                <p14:cNvContentPartPr/>
                <p14:nvPr/>
              </p14:nvContentPartPr>
              <p14:xfrm>
                <a:off x="8481848" y="4092787"/>
                <a:ext cx="66960" cy="113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FC6FEFF-4D43-4CE0-8121-27CA653AD45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72848" y="4083787"/>
                  <a:ext cx="84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711B060-3BEA-4221-B5C0-1C15572903EB}"/>
                    </a:ext>
                  </a:extLst>
                </p14:cNvPr>
                <p14:cNvContentPartPr/>
                <p14:nvPr/>
              </p14:nvContentPartPr>
              <p14:xfrm>
                <a:off x="8107088" y="4124467"/>
                <a:ext cx="307440" cy="22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711B060-3BEA-4221-B5C0-1C15572903E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98088" y="4115467"/>
                  <a:ext cx="325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FEDA72C-74A1-401C-B34F-43578C4EC309}"/>
                    </a:ext>
                  </a:extLst>
                </p14:cNvPr>
                <p14:cNvContentPartPr/>
                <p14:nvPr/>
              </p14:nvContentPartPr>
              <p14:xfrm>
                <a:off x="8338568" y="4036987"/>
                <a:ext cx="107640" cy="163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FEDA72C-74A1-401C-B34F-43578C4EC30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29568" y="4027987"/>
                  <a:ext cx="125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6D72EAE-655C-44CE-BD68-5A01FFD3EA8A}"/>
                    </a:ext>
                  </a:extLst>
                </p14:cNvPr>
                <p14:cNvContentPartPr/>
                <p14:nvPr/>
              </p14:nvContentPartPr>
              <p14:xfrm>
                <a:off x="8148848" y="3959947"/>
                <a:ext cx="70200" cy="96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6D72EAE-655C-44CE-BD68-5A01FFD3EA8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140208" y="3950947"/>
                  <a:ext cx="87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78F2546-B230-4051-A337-B5ADAF8F810A}"/>
                    </a:ext>
                  </a:extLst>
                </p14:cNvPr>
                <p14:cNvContentPartPr/>
                <p14:nvPr/>
              </p14:nvContentPartPr>
              <p14:xfrm>
                <a:off x="8124368" y="3964987"/>
                <a:ext cx="100800" cy="576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78F2546-B230-4051-A337-B5ADAF8F810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115368" y="3955987"/>
                  <a:ext cx="118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E9A5688-2632-4716-B901-6515E9978533}"/>
                    </a:ext>
                  </a:extLst>
                </p14:cNvPr>
                <p14:cNvContentPartPr/>
                <p14:nvPr/>
              </p14:nvContentPartPr>
              <p14:xfrm>
                <a:off x="8550608" y="3890827"/>
                <a:ext cx="567360" cy="2358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E9A5688-2632-4716-B901-6515E997853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541608" y="3881827"/>
                  <a:ext cx="585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F0FAB07-9D61-407E-A0E8-4BF77AFB569C}"/>
                    </a:ext>
                  </a:extLst>
                </p14:cNvPr>
                <p14:cNvContentPartPr/>
                <p14:nvPr/>
              </p14:nvContentPartPr>
              <p14:xfrm>
                <a:off x="8582648" y="4162267"/>
                <a:ext cx="520200" cy="162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F0FAB07-9D61-407E-A0E8-4BF77AFB569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573648" y="4153627"/>
                  <a:ext cx="537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4CD134D-7510-4E88-892D-F0E73CF56C2E}"/>
                    </a:ext>
                  </a:extLst>
                </p14:cNvPr>
                <p14:cNvContentPartPr/>
                <p14:nvPr/>
              </p14:nvContentPartPr>
              <p14:xfrm>
                <a:off x="8570048" y="4197907"/>
                <a:ext cx="545400" cy="478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4CD134D-7510-4E88-892D-F0E73CF56C2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561408" y="4189267"/>
                  <a:ext cx="56304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0419279-D67C-4965-9417-72EEDF649EB5}"/>
                    </a:ext>
                  </a:extLst>
                </p14:cNvPr>
                <p14:cNvContentPartPr/>
                <p14:nvPr/>
              </p14:nvContentPartPr>
              <p14:xfrm>
                <a:off x="9225968" y="3883267"/>
                <a:ext cx="445320" cy="37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0419279-D67C-4965-9417-72EEDF649EB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17328" y="3874267"/>
                  <a:ext cx="462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0D0DE2D-34ED-4495-88B7-911A94E5E955}"/>
                    </a:ext>
                  </a:extLst>
                </p14:cNvPr>
                <p14:cNvContentPartPr/>
                <p14:nvPr/>
              </p14:nvContentPartPr>
              <p14:xfrm>
                <a:off x="9243248" y="3914227"/>
                <a:ext cx="426960" cy="280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0D0DE2D-34ED-4495-88B7-911A94E5E95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234248" y="3905227"/>
                  <a:ext cx="4446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D901E81-6905-47DD-B82D-975319F635B4}"/>
                    </a:ext>
                  </a:extLst>
                </p14:cNvPr>
                <p14:cNvContentPartPr/>
                <p14:nvPr/>
              </p14:nvContentPartPr>
              <p14:xfrm>
                <a:off x="9270248" y="3962467"/>
                <a:ext cx="468000" cy="594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D901E81-6905-47DD-B82D-975319F635B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261248" y="3953467"/>
                  <a:ext cx="48564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48032B-462C-4633-876B-09D8B90C303D}"/>
                    </a:ext>
                  </a:extLst>
                </p14:cNvPr>
                <p14:cNvContentPartPr/>
                <p14:nvPr/>
              </p14:nvContentPartPr>
              <p14:xfrm>
                <a:off x="9211208" y="3889387"/>
                <a:ext cx="441720" cy="376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48032B-462C-4633-876B-09D8B90C303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202568" y="3880387"/>
                  <a:ext cx="459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B529CE0-019B-40DB-8BA3-F5D5C0E906B0}"/>
                    </a:ext>
                  </a:extLst>
                </p14:cNvPr>
                <p14:cNvContentPartPr/>
                <p14:nvPr/>
              </p14:nvContentPartPr>
              <p14:xfrm>
                <a:off x="9207968" y="4167307"/>
                <a:ext cx="455400" cy="117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B529CE0-019B-40DB-8BA3-F5D5C0E906B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198968" y="4158307"/>
                  <a:ext cx="473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5915E4C-4839-4DE6-99E5-7FDDE0B5AE71}"/>
                    </a:ext>
                  </a:extLst>
                </p14:cNvPr>
                <p14:cNvContentPartPr/>
                <p14:nvPr/>
              </p14:nvContentPartPr>
              <p14:xfrm>
                <a:off x="9200048" y="4335427"/>
                <a:ext cx="493200" cy="273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5915E4C-4839-4DE6-99E5-7FDDE0B5AE7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191408" y="4326427"/>
                  <a:ext cx="5108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5560853-E938-43B4-ADBC-1B2D9B9A4354}"/>
                    </a:ext>
                  </a:extLst>
                </p14:cNvPr>
                <p14:cNvContentPartPr/>
                <p14:nvPr/>
              </p14:nvContentPartPr>
              <p14:xfrm>
                <a:off x="9215888" y="3951307"/>
                <a:ext cx="389160" cy="730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5560853-E938-43B4-ADBC-1B2D9B9A435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207248" y="3942307"/>
                  <a:ext cx="406800" cy="74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989DC48-7C6F-4557-852A-26CA29280BD9}"/>
                    </a:ext>
                  </a:extLst>
                </p14:cNvPr>
                <p14:cNvContentPartPr/>
                <p14:nvPr/>
              </p14:nvContentPartPr>
              <p14:xfrm>
                <a:off x="9192128" y="4212667"/>
                <a:ext cx="469080" cy="441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989DC48-7C6F-4557-852A-26CA29280BD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183128" y="4204027"/>
                  <a:ext cx="4867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5F51377-5068-4180-9347-2C566C4CBE49}"/>
                    </a:ext>
                  </a:extLst>
                </p14:cNvPr>
                <p14:cNvContentPartPr/>
                <p14:nvPr/>
              </p14:nvContentPartPr>
              <p14:xfrm>
                <a:off x="9222368" y="4574467"/>
                <a:ext cx="501840" cy="110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5F51377-5068-4180-9347-2C566C4CBE4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213728" y="4565467"/>
                  <a:ext cx="519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37A4F27-FFD9-402D-8D7F-5746BE1A7579}"/>
                    </a:ext>
                  </a:extLst>
                </p14:cNvPr>
                <p14:cNvContentPartPr/>
                <p14:nvPr/>
              </p14:nvContentPartPr>
              <p14:xfrm>
                <a:off x="9733928" y="3898027"/>
                <a:ext cx="518760" cy="3078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37A4F27-FFD9-402D-8D7F-5746BE1A757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724928" y="3889027"/>
                  <a:ext cx="5364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F2F1D10-58A2-4CB8-8F64-3E690141A9DA}"/>
                    </a:ext>
                  </a:extLst>
                </p14:cNvPr>
                <p14:cNvContentPartPr/>
                <p14:nvPr/>
              </p14:nvContentPartPr>
              <p14:xfrm>
                <a:off x="9762368" y="4213027"/>
                <a:ext cx="519480" cy="277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F2F1D10-58A2-4CB8-8F64-3E690141A9D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753728" y="4204027"/>
                  <a:ext cx="537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181D5CD-AF3F-4AB1-9138-3E6E231BA3F1}"/>
                    </a:ext>
                  </a:extLst>
                </p14:cNvPr>
                <p14:cNvContentPartPr/>
                <p14:nvPr/>
              </p14:nvContentPartPr>
              <p14:xfrm>
                <a:off x="9726728" y="4239667"/>
                <a:ext cx="601560" cy="3337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181D5CD-AF3F-4AB1-9138-3E6E231BA3F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17728" y="4231027"/>
                  <a:ext cx="619200" cy="3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F2A7BCD-117D-48A6-8004-4D99CA0EEA3F}"/>
                  </a:ext>
                </a:extLst>
              </p14:cNvPr>
              <p14:cNvContentPartPr/>
              <p14:nvPr/>
            </p14:nvContentPartPr>
            <p14:xfrm>
              <a:off x="8330648" y="4651507"/>
              <a:ext cx="1800" cy="1184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F2A7BCD-117D-48A6-8004-4D99CA0EEA3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322008" y="4642867"/>
                <a:ext cx="19440" cy="13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648DEF3-DA41-4F25-9A9C-10C24F7DC7A4}"/>
              </a:ext>
            </a:extLst>
          </p:cNvPr>
          <p:cNvGrpSpPr/>
          <p:nvPr/>
        </p:nvGrpSpPr>
        <p:grpSpPr>
          <a:xfrm>
            <a:off x="8301488" y="3640627"/>
            <a:ext cx="2369520" cy="906480"/>
            <a:chOff x="8301488" y="3640627"/>
            <a:chExt cx="2369520" cy="90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2C08A4D-4E6A-49A3-93F9-C041F900DB8F}"/>
                    </a:ext>
                  </a:extLst>
                </p14:cNvPr>
                <p14:cNvContentPartPr/>
                <p14:nvPr/>
              </p14:nvContentPartPr>
              <p14:xfrm>
                <a:off x="8301488" y="3795427"/>
                <a:ext cx="16200" cy="99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2C08A4D-4E6A-49A3-93F9-C041F900DB8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92488" y="3786427"/>
                  <a:ext cx="33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7D8CCF9-C8C7-45FC-B376-FE95285A3ECA}"/>
                    </a:ext>
                  </a:extLst>
                </p14:cNvPr>
                <p14:cNvContentPartPr/>
                <p14:nvPr/>
              </p14:nvContentPartPr>
              <p14:xfrm>
                <a:off x="8321648" y="3960307"/>
                <a:ext cx="4680" cy="86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7D8CCF9-C8C7-45FC-B376-FE95285A3EC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313008" y="3951667"/>
                  <a:ext cx="22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B903C3E-5AE2-40A2-9628-ABEF05DBE8C9}"/>
                    </a:ext>
                  </a:extLst>
                </p14:cNvPr>
                <p14:cNvContentPartPr/>
                <p14:nvPr/>
              </p14:nvContentPartPr>
              <p14:xfrm>
                <a:off x="8330648" y="4152907"/>
                <a:ext cx="11520" cy="380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B903C3E-5AE2-40A2-9628-ABEF05DBE8C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22008" y="4144267"/>
                  <a:ext cx="291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A20202B-A57F-4AC0-8416-5AA2AAC7C48D}"/>
                    </a:ext>
                  </a:extLst>
                </p14:cNvPr>
                <p14:cNvContentPartPr/>
                <p14:nvPr/>
              </p14:nvContentPartPr>
              <p14:xfrm>
                <a:off x="8341088" y="3800107"/>
                <a:ext cx="198720" cy="15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A20202B-A57F-4AC0-8416-5AA2AAC7C48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332088" y="3791107"/>
                  <a:ext cx="216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1A8C339-ADE7-4C30-AD10-3AE5A504CFBA}"/>
                    </a:ext>
                  </a:extLst>
                </p14:cNvPr>
                <p14:cNvContentPartPr/>
                <p14:nvPr/>
              </p14:nvContentPartPr>
              <p14:xfrm>
                <a:off x="8643128" y="3785707"/>
                <a:ext cx="96480" cy="2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1A8C339-ADE7-4C30-AD10-3AE5A504CFB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34488" y="3777067"/>
                  <a:ext cx="11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6BD7FBC-AB95-4FC2-A8C5-7232E4B74BAD}"/>
                    </a:ext>
                  </a:extLst>
                </p14:cNvPr>
                <p14:cNvContentPartPr/>
                <p14:nvPr/>
              </p14:nvContentPartPr>
              <p14:xfrm>
                <a:off x="8858768" y="3721627"/>
                <a:ext cx="417240" cy="633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6BD7FBC-AB95-4FC2-A8C5-7232E4B74BA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49768" y="3712627"/>
                  <a:ext cx="434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0E6E1CC-7471-402A-989B-959FACC77F04}"/>
                    </a:ext>
                  </a:extLst>
                </p14:cNvPr>
                <p14:cNvContentPartPr/>
                <p14:nvPr/>
              </p14:nvContentPartPr>
              <p14:xfrm>
                <a:off x="9347648" y="3706147"/>
                <a:ext cx="137520" cy="15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0E6E1CC-7471-402A-989B-959FACC77F0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339008" y="3697147"/>
                  <a:ext cx="155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EFF97D3-FE89-4D10-B49A-73D0207A0559}"/>
                    </a:ext>
                  </a:extLst>
                </p14:cNvPr>
                <p14:cNvContentPartPr/>
                <p14:nvPr/>
              </p14:nvContentPartPr>
              <p14:xfrm>
                <a:off x="9528368" y="3640627"/>
                <a:ext cx="994320" cy="65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EFF97D3-FE89-4D10-B49A-73D0207A055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519368" y="3631627"/>
                  <a:ext cx="1011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B9098DE-0270-4F2F-87A7-18654D18967D}"/>
                    </a:ext>
                  </a:extLst>
                </p14:cNvPr>
                <p14:cNvContentPartPr/>
                <p14:nvPr/>
              </p14:nvContentPartPr>
              <p14:xfrm>
                <a:off x="10561928" y="3677707"/>
                <a:ext cx="96840" cy="421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B9098DE-0270-4F2F-87A7-18654D18967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553288" y="3669067"/>
                  <a:ext cx="1144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93AE31A-3D89-474D-9651-FCD06D5CBE40}"/>
                    </a:ext>
                  </a:extLst>
                </p14:cNvPr>
                <p14:cNvContentPartPr/>
                <p14:nvPr/>
              </p14:nvContentPartPr>
              <p14:xfrm>
                <a:off x="10660928" y="4229587"/>
                <a:ext cx="10080" cy="186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93AE31A-3D89-474D-9651-FCD06D5CBE4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651928" y="4220587"/>
                  <a:ext cx="27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B371DE0-3BDC-46E9-9743-2C4229184DA2}"/>
                    </a:ext>
                  </a:extLst>
                </p14:cNvPr>
                <p14:cNvContentPartPr/>
                <p14:nvPr/>
              </p14:nvContentPartPr>
              <p14:xfrm>
                <a:off x="10640768" y="4485187"/>
                <a:ext cx="14400" cy="61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B371DE0-3BDC-46E9-9743-2C4229184D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631768" y="4476187"/>
                  <a:ext cx="3204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0E34F246-4CB6-484F-8A49-72A84C716D5E}"/>
              </a:ext>
            </a:extLst>
          </p:cNvPr>
          <p:cNvGrpSpPr/>
          <p:nvPr/>
        </p:nvGrpSpPr>
        <p:grpSpPr>
          <a:xfrm>
            <a:off x="8443328" y="4687867"/>
            <a:ext cx="2273760" cy="188280"/>
            <a:chOff x="8443328" y="4687867"/>
            <a:chExt cx="227376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89FDE19-38B9-4E76-B51C-8581FD6C306F}"/>
                    </a:ext>
                  </a:extLst>
                </p14:cNvPr>
                <p14:cNvContentPartPr/>
                <p14:nvPr/>
              </p14:nvContentPartPr>
              <p14:xfrm>
                <a:off x="8443328" y="4844827"/>
                <a:ext cx="120240" cy="15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89FDE19-38B9-4E76-B51C-8581FD6C306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434328" y="4836187"/>
                  <a:ext cx="137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23CE6F2-58E9-42DC-8350-319E7A312C0F}"/>
                    </a:ext>
                  </a:extLst>
                </p14:cNvPr>
                <p14:cNvContentPartPr/>
                <p14:nvPr/>
              </p14:nvContentPartPr>
              <p14:xfrm>
                <a:off x="8748968" y="4853467"/>
                <a:ext cx="221760" cy="226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23CE6F2-58E9-42DC-8350-319E7A312C0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740328" y="4844827"/>
                  <a:ext cx="239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7665FB3-1069-483E-8E82-A52A14F04BFD}"/>
                    </a:ext>
                  </a:extLst>
                </p14:cNvPr>
                <p14:cNvContentPartPr/>
                <p14:nvPr/>
              </p14:nvContentPartPr>
              <p14:xfrm>
                <a:off x="9130208" y="4764907"/>
                <a:ext cx="611640" cy="65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7665FB3-1069-483E-8E82-A52A14F04BF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121208" y="4756267"/>
                  <a:ext cx="629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C9C89DF-16DB-4B2C-A911-5E366DCE6F9D}"/>
                    </a:ext>
                  </a:extLst>
                </p14:cNvPr>
                <p14:cNvContentPartPr/>
                <p14:nvPr/>
              </p14:nvContentPartPr>
              <p14:xfrm>
                <a:off x="9895208" y="4741507"/>
                <a:ext cx="282240" cy="212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C9C89DF-16DB-4B2C-A911-5E366DCE6F9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886208" y="4732507"/>
                  <a:ext cx="299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861C6D1-830D-43B0-B9E6-35B602D528E9}"/>
                    </a:ext>
                  </a:extLst>
                </p14:cNvPr>
                <p14:cNvContentPartPr/>
                <p14:nvPr/>
              </p14:nvContentPartPr>
              <p14:xfrm>
                <a:off x="10247648" y="4736827"/>
                <a:ext cx="385200" cy="111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861C6D1-830D-43B0-B9E6-35B602D528E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239008" y="4728187"/>
                  <a:ext cx="402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5202E76-96CD-41CE-BADA-A4384DF3DCBC}"/>
                    </a:ext>
                  </a:extLst>
                </p14:cNvPr>
                <p14:cNvContentPartPr/>
                <p14:nvPr/>
              </p14:nvContentPartPr>
              <p14:xfrm>
                <a:off x="10673528" y="4687867"/>
                <a:ext cx="43560" cy="35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5202E76-96CD-41CE-BADA-A4384DF3DCB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64888" y="4679227"/>
                  <a:ext cx="6120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6D59AED-B238-40DC-9050-C44C3E7B9203}"/>
                  </a:ext>
                </a:extLst>
              </p14:cNvPr>
              <p14:cNvContentPartPr/>
              <p14:nvPr/>
            </p14:nvContentPartPr>
            <p14:xfrm>
              <a:off x="8170808" y="4002067"/>
              <a:ext cx="7920" cy="36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6D59AED-B238-40DC-9050-C44C3E7B9203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162168" y="3993067"/>
                <a:ext cx="25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CA501C2-72AA-4711-A68A-1F6F38F90D70}"/>
                  </a:ext>
                </a:extLst>
              </p14:cNvPr>
              <p14:cNvContentPartPr/>
              <p14:nvPr/>
            </p14:nvContentPartPr>
            <p14:xfrm>
              <a:off x="9170168" y="5613067"/>
              <a:ext cx="204840" cy="3085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CA501C2-72AA-4711-A68A-1F6F38F90D70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161168" y="5604427"/>
                <a:ext cx="222480" cy="32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8B29790-F1C4-4189-892C-042B58B6C17F}"/>
              </a:ext>
            </a:extLst>
          </p:cNvPr>
          <p:cNvGrpSpPr/>
          <p:nvPr/>
        </p:nvGrpSpPr>
        <p:grpSpPr>
          <a:xfrm>
            <a:off x="8029328" y="5284387"/>
            <a:ext cx="703800" cy="1056960"/>
            <a:chOff x="8029328" y="5284387"/>
            <a:chExt cx="703800" cy="10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CA65E8B-0593-4C42-8532-707E7CA76129}"/>
                    </a:ext>
                  </a:extLst>
                </p14:cNvPr>
                <p14:cNvContentPartPr/>
                <p14:nvPr/>
              </p14:nvContentPartPr>
              <p14:xfrm>
                <a:off x="8549888" y="5528827"/>
                <a:ext cx="183240" cy="300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CA65E8B-0593-4C42-8532-707E7CA7612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540888" y="5520187"/>
                  <a:ext cx="2008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0086CF3-5A0F-4768-B37F-ACF6805464CA}"/>
                    </a:ext>
                  </a:extLst>
                </p14:cNvPr>
                <p14:cNvContentPartPr/>
                <p14:nvPr/>
              </p14:nvContentPartPr>
              <p14:xfrm>
                <a:off x="8497328" y="5487067"/>
                <a:ext cx="210240" cy="4690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0086CF3-5A0F-4768-B37F-ACF6805464C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488688" y="5478067"/>
                  <a:ext cx="22788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68FB814-6173-4963-B80B-F76649D5D597}"/>
                    </a:ext>
                  </a:extLst>
                </p14:cNvPr>
                <p14:cNvContentPartPr/>
                <p14:nvPr/>
              </p14:nvContentPartPr>
              <p14:xfrm>
                <a:off x="8518928" y="5284387"/>
                <a:ext cx="139680" cy="1548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68FB814-6173-4963-B80B-F76649D5D59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509928" y="5275387"/>
                  <a:ext cx="157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B4072D5-DFD5-43AF-98B1-778FAEBE9DC0}"/>
                    </a:ext>
                  </a:extLst>
                </p14:cNvPr>
                <p14:cNvContentPartPr/>
                <p14:nvPr/>
              </p14:nvContentPartPr>
              <p14:xfrm>
                <a:off x="8511728" y="6130027"/>
                <a:ext cx="69480" cy="1051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B4072D5-DFD5-43AF-98B1-778FAEBE9DC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502728" y="6121387"/>
                  <a:ext cx="87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EA4AD78-9AE8-44E1-B61F-3E58B5D1A57B}"/>
                    </a:ext>
                  </a:extLst>
                </p14:cNvPr>
                <p14:cNvContentPartPr/>
                <p14:nvPr/>
              </p14:nvContentPartPr>
              <p14:xfrm>
                <a:off x="8496968" y="6047227"/>
                <a:ext cx="12960" cy="111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EA4AD78-9AE8-44E1-B61F-3E58B5D1A57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488328" y="6038587"/>
                  <a:ext cx="30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F954F96-E96F-4C17-9A90-5220B643E599}"/>
                    </a:ext>
                  </a:extLst>
                </p14:cNvPr>
                <p14:cNvContentPartPr/>
                <p14:nvPr/>
              </p14:nvContentPartPr>
              <p14:xfrm>
                <a:off x="8611088" y="6092947"/>
                <a:ext cx="41400" cy="23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F954F96-E96F-4C17-9A90-5220B643E59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602088" y="6084307"/>
                  <a:ext cx="59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01F28E9-01F4-4D58-91ED-BD5533CA685F}"/>
                    </a:ext>
                  </a:extLst>
                </p14:cNvPr>
                <p14:cNvContentPartPr/>
                <p14:nvPr/>
              </p14:nvContentPartPr>
              <p14:xfrm>
                <a:off x="8612528" y="6116347"/>
                <a:ext cx="40680" cy="424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01F28E9-01F4-4D58-91ED-BD5533CA685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603888" y="6107707"/>
                  <a:ext cx="58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83C1591-47C0-43B8-A6B9-5EEB6ACF697A}"/>
                    </a:ext>
                  </a:extLst>
                </p14:cNvPr>
                <p14:cNvContentPartPr/>
                <p14:nvPr/>
              </p14:nvContentPartPr>
              <p14:xfrm>
                <a:off x="8438648" y="6128587"/>
                <a:ext cx="108000" cy="212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83C1591-47C0-43B8-A6B9-5EEB6ACF697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430008" y="6119587"/>
                  <a:ext cx="125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2A1AB29-1BAF-42F5-8FCC-C18D09E4F583}"/>
                    </a:ext>
                  </a:extLst>
                </p14:cNvPr>
                <p14:cNvContentPartPr/>
                <p14:nvPr/>
              </p14:nvContentPartPr>
              <p14:xfrm>
                <a:off x="8701088" y="6068467"/>
                <a:ext cx="16200" cy="1252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2A1AB29-1BAF-42F5-8FCC-C18D09E4F58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92448" y="6059827"/>
                  <a:ext cx="33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7F530D7-B067-448B-B960-BF88D9D94D85}"/>
                    </a:ext>
                  </a:extLst>
                </p14:cNvPr>
                <p14:cNvContentPartPr/>
                <p14:nvPr/>
              </p14:nvContentPartPr>
              <p14:xfrm>
                <a:off x="8029328" y="5349547"/>
                <a:ext cx="335160" cy="7297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7F530D7-B067-448B-B960-BF88D9D94D8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20328" y="5340907"/>
                  <a:ext cx="352800" cy="74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E982DA4-3080-4238-8645-8094338B24F7}"/>
              </a:ext>
            </a:extLst>
          </p:cNvPr>
          <p:cNvGrpSpPr/>
          <p:nvPr/>
        </p:nvGrpSpPr>
        <p:grpSpPr>
          <a:xfrm>
            <a:off x="8955608" y="5342347"/>
            <a:ext cx="2719080" cy="768600"/>
            <a:chOff x="8955608" y="5342347"/>
            <a:chExt cx="2719080" cy="76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29BED93-D303-4953-BB97-8F9FF5A8E02A}"/>
                    </a:ext>
                  </a:extLst>
                </p14:cNvPr>
                <p14:cNvContentPartPr/>
                <p14:nvPr/>
              </p14:nvContentPartPr>
              <p14:xfrm>
                <a:off x="9238928" y="6002947"/>
                <a:ext cx="53280" cy="108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29BED93-D303-4953-BB97-8F9FF5A8E02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229928" y="5994307"/>
                  <a:ext cx="70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AFE25D9-99B7-48BC-9E5F-DC78C9AD8540}"/>
                    </a:ext>
                  </a:extLst>
                </p14:cNvPr>
                <p14:cNvContentPartPr/>
                <p14:nvPr/>
              </p14:nvContentPartPr>
              <p14:xfrm>
                <a:off x="9220208" y="5953987"/>
                <a:ext cx="24840" cy="7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AFE25D9-99B7-48BC-9E5F-DC78C9AD854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211568" y="5945347"/>
                  <a:ext cx="42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4EB8B79-FDD1-4C96-B2CF-28204D4884A8}"/>
                    </a:ext>
                  </a:extLst>
                </p14:cNvPr>
                <p14:cNvContentPartPr/>
                <p14:nvPr/>
              </p14:nvContentPartPr>
              <p14:xfrm>
                <a:off x="9330728" y="6007627"/>
                <a:ext cx="56160" cy="45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4EB8B79-FDD1-4C96-B2CF-28204D4884A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321728" y="5998987"/>
                  <a:ext cx="73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43BD603-BB8C-4817-BFC4-8E5B0000CF90}"/>
                    </a:ext>
                  </a:extLst>
                </p14:cNvPr>
                <p14:cNvContentPartPr/>
                <p14:nvPr/>
              </p14:nvContentPartPr>
              <p14:xfrm>
                <a:off x="9481208" y="5964787"/>
                <a:ext cx="19080" cy="95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43BD603-BB8C-4817-BFC4-8E5B0000CF9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472568" y="5956147"/>
                  <a:ext cx="36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2912099-4D49-48BA-9C08-CAE06132A008}"/>
                    </a:ext>
                  </a:extLst>
                </p14:cNvPr>
                <p14:cNvContentPartPr/>
                <p14:nvPr/>
              </p14:nvContentPartPr>
              <p14:xfrm>
                <a:off x="9198968" y="5509387"/>
                <a:ext cx="88920" cy="72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2912099-4D49-48BA-9C08-CAE06132A00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190328" y="5500387"/>
                  <a:ext cx="1065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02EABD6-D486-4561-8554-49E995533EFB}"/>
                    </a:ext>
                  </a:extLst>
                </p14:cNvPr>
                <p14:cNvContentPartPr/>
                <p14:nvPr/>
              </p14:nvContentPartPr>
              <p14:xfrm>
                <a:off x="9544568" y="5664907"/>
                <a:ext cx="146520" cy="1195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02EABD6-D486-4561-8554-49E995533EF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535928" y="5655907"/>
                  <a:ext cx="164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ACC3AD0-D302-43D2-BB6F-75D00359119F}"/>
                    </a:ext>
                  </a:extLst>
                </p14:cNvPr>
                <p14:cNvContentPartPr/>
                <p14:nvPr/>
              </p14:nvContentPartPr>
              <p14:xfrm>
                <a:off x="9813128" y="5654827"/>
                <a:ext cx="7920" cy="9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ACC3AD0-D302-43D2-BB6F-75D00359119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804128" y="5646187"/>
                  <a:ext cx="25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79A3150-E2C5-4817-84C4-F4B3842C4B4C}"/>
                    </a:ext>
                  </a:extLst>
                </p14:cNvPr>
                <p14:cNvContentPartPr/>
                <p14:nvPr/>
              </p14:nvContentPartPr>
              <p14:xfrm>
                <a:off x="9777488" y="5615227"/>
                <a:ext cx="115920" cy="1512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79A3150-E2C5-4817-84C4-F4B3842C4B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768848" y="5606227"/>
                  <a:ext cx="13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B8C3EA4-14E6-43CE-8ECE-804D2851AF5A}"/>
                    </a:ext>
                  </a:extLst>
                </p14:cNvPr>
                <p14:cNvContentPartPr/>
                <p14:nvPr/>
              </p14:nvContentPartPr>
              <p14:xfrm>
                <a:off x="9944888" y="5724667"/>
                <a:ext cx="68400" cy="759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B8C3EA4-14E6-43CE-8ECE-804D2851AF5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936248" y="5715667"/>
                  <a:ext cx="86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7C24D9E-1350-455C-AB21-82F8F5F56AAF}"/>
                    </a:ext>
                  </a:extLst>
                </p14:cNvPr>
                <p14:cNvContentPartPr/>
                <p14:nvPr/>
              </p14:nvContentPartPr>
              <p14:xfrm>
                <a:off x="9975488" y="5626027"/>
                <a:ext cx="6480" cy="7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7C24D9E-1350-455C-AB21-82F8F5F56AA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966848" y="5617027"/>
                  <a:ext cx="24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954F3CF-B705-40C1-B8BF-BB413438B92C}"/>
                    </a:ext>
                  </a:extLst>
                </p14:cNvPr>
                <p14:cNvContentPartPr/>
                <p14:nvPr/>
              </p14:nvContentPartPr>
              <p14:xfrm>
                <a:off x="9741488" y="5771467"/>
                <a:ext cx="29160" cy="69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954F3CF-B705-40C1-B8BF-BB413438B92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732848" y="5762827"/>
                  <a:ext cx="468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6EFACA0-6CC3-4740-A20E-867F3C95AAD8}"/>
                    </a:ext>
                  </a:extLst>
                </p14:cNvPr>
                <p14:cNvContentPartPr/>
                <p14:nvPr/>
              </p14:nvContentPartPr>
              <p14:xfrm>
                <a:off x="9755528" y="5682187"/>
                <a:ext cx="6480" cy="183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6EFACA0-6CC3-4740-A20E-867F3C95AAD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746888" y="5673547"/>
                  <a:ext cx="24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3FEAE13-2E76-4010-B29D-6E3E781AC0EE}"/>
                    </a:ext>
                  </a:extLst>
                </p14:cNvPr>
                <p14:cNvContentPartPr/>
                <p14:nvPr/>
              </p14:nvContentPartPr>
              <p14:xfrm>
                <a:off x="8955608" y="5497147"/>
                <a:ext cx="200880" cy="582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3FEAE13-2E76-4010-B29D-6E3E781AC0E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946608" y="5488147"/>
                  <a:ext cx="2185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54BE3BC-51CB-4250-8990-5118CFD1771E}"/>
                    </a:ext>
                  </a:extLst>
                </p14:cNvPr>
                <p14:cNvContentPartPr/>
                <p14:nvPr/>
              </p14:nvContentPartPr>
              <p14:xfrm>
                <a:off x="10115888" y="5544667"/>
                <a:ext cx="54360" cy="461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54BE3BC-51CB-4250-8990-5118CFD1771E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106888" y="5536027"/>
                  <a:ext cx="72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F6481FF-D72E-4131-BFA8-4D36233AF9C3}"/>
                    </a:ext>
                  </a:extLst>
                </p14:cNvPr>
                <p14:cNvContentPartPr/>
                <p14:nvPr/>
              </p14:nvContentPartPr>
              <p14:xfrm>
                <a:off x="10215608" y="5935987"/>
                <a:ext cx="103320" cy="81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F6481FF-D72E-4131-BFA8-4D36233AF9C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206968" y="5927347"/>
                  <a:ext cx="120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FDE0182-1619-4A29-A419-C644619687AB}"/>
                    </a:ext>
                  </a:extLst>
                </p14:cNvPr>
                <p14:cNvContentPartPr/>
                <p14:nvPr/>
              </p14:nvContentPartPr>
              <p14:xfrm>
                <a:off x="10337288" y="5896387"/>
                <a:ext cx="2520" cy="1130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FDE0182-1619-4A29-A419-C644619687A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328288" y="5887747"/>
                  <a:ext cx="20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E5D47DA-898F-4986-B293-9CF2676E9B94}"/>
                    </a:ext>
                  </a:extLst>
                </p14:cNvPr>
                <p14:cNvContentPartPr/>
                <p14:nvPr/>
              </p14:nvContentPartPr>
              <p14:xfrm>
                <a:off x="10491368" y="5626027"/>
                <a:ext cx="244080" cy="1796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E5D47DA-898F-4986-B293-9CF2676E9B9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482728" y="5617027"/>
                  <a:ext cx="261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13968A8-7214-4B1F-A5D5-6F18BE6CB483}"/>
                    </a:ext>
                  </a:extLst>
                </p14:cNvPr>
                <p14:cNvContentPartPr/>
                <p14:nvPr/>
              </p14:nvContentPartPr>
              <p14:xfrm>
                <a:off x="10754168" y="5766067"/>
                <a:ext cx="38520" cy="1375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13968A8-7214-4B1F-A5D5-6F18BE6CB48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745168" y="5757427"/>
                  <a:ext cx="56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6A08DFA-37AE-4822-96E1-9C7760C7BDDB}"/>
                    </a:ext>
                  </a:extLst>
                </p14:cNvPr>
                <p14:cNvContentPartPr/>
                <p14:nvPr/>
              </p14:nvContentPartPr>
              <p14:xfrm>
                <a:off x="10827248" y="5662027"/>
                <a:ext cx="5760" cy="144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6A08DFA-37AE-4822-96E1-9C7760C7BDD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818248" y="5653387"/>
                  <a:ext cx="23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63D77F8-9C7F-45E4-A73F-2C96A4CBB4DE}"/>
                    </a:ext>
                  </a:extLst>
                </p14:cNvPr>
                <p14:cNvContentPartPr/>
                <p14:nvPr/>
              </p14:nvContentPartPr>
              <p14:xfrm>
                <a:off x="10963688" y="5342347"/>
                <a:ext cx="258480" cy="6004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63D77F8-9C7F-45E4-A73F-2C96A4CBB4D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954688" y="5333707"/>
                  <a:ext cx="2761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C1B9FF65-6C26-4945-AF8B-4DE44972637C}"/>
                    </a:ext>
                  </a:extLst>
                </p14:cNvPr>
                <p14:cNvContentPartPr/>
                <p14:nvPr/>
              </p14:nvContentPartPr>
              <p14:xfrm>
                <a:off x="11366888" y="5788027"/>
                <a:ext cx="151200" cy="1634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C1B9FF65-6C26-4945-AF8B-4DE44972637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358248" y="5779027"/>
                  <a:ext cx="1688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F04CE77-21B9-4A42-9BDA-CA54A8DCC0EF}"/>
                    </a:ext>
                  </a:extLst>
                </p14:cNvPr>
                <p14:cNvContentPartPr/>
                <p14:nvPr/>
              </p14:nvContentPartPr>
              <p14:xfrm>
                <a:off x="11557328" y="5809267"/>
                <a:ext cx="117360" cy="1130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F04CE77-21B9-4A42-9BDA-CA54A8DCC0E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548328" y="5800267"/>
                  <a:ext cx="13500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756D10C-2A7E-41D3-B0F2-3579F97C41FE}"/>
              </a:ext>
            </a:extLst>
          </p:cNvPr>
          <p:cNvGrpSpPr/>
          <p:nvPr/>
        </p:nvGrpSpPr>
        <p:grpSpPr>
          <a:xfrm>
            <a:off x="9501008" y="853867"/>
            <a:ext cx="1016280" cy="629280"/>
            <a:chOff x="9501008" y="853867"/>
            <a:chExt cx="1016280" cy="6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C3A6735-F83B-4B7C-BDA5-AA21A9A32920}"/>
                    </a:ext>
                  </a:extLst>
                </p14:cNvPr>
                <p14:cNvContentPartPr/>
                <p14:nvPr/>
              </p14:nvContentPartPr>
              <p14:xfrm>
                <a:off x="9501008" y="998227"/>
                <a:ext cx="134640" cy="4849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C3A6735-F83B-4B7C-BDA5-AA21A9A3292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492368" y="989587"/>
                  <a:ext cx="1522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E9EA6C8-335A-4977-ADD1-186190EDE1B4}"/>
                    </a:ext>
                  </a:extLst>
                </p14:cNvPr>
                <p14:cNvContentPartPr/>
                <p14:nvPr/>
              </p14:nvContentPartPr>
              <p14:xfrm>
                <a:off x="9703688" y="1062307"/>
                <a:ext cx="165960" cy="4168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E9EA6C8-335A-4977-ADD1-186190EDE1B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694688" y="1053667"/>
                  <a:ext cx="1836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8109A85-9964-4286-83A7-06A428E3AAFB}"/>
                    </a:ext>
                  </a:extLst>
                </p14:cNvPr>
                <p14:cNvContentPartPr/>
                <p14:nvPr/>
              </p14:nvContentPartPr>
              <p14:xfrm>
                <a:off x="9918248" y="853867"/>
                <a:ext cx="75960" cy="4100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8109A85-9964-4286-83A7-06A428E3AAF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909248" y="844867"/>
                  <a:ext cx="936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D84E8D2-AA95-40FB-AA73-62A56B7FDA65}"/>
                    </a:ext>
                  </a:extLst>
                </p14:cNvPr>
                <p14:cNvContentPartPr/>
                <p14:nvPr/>
              </p14:nvContentPartPr>
              <p14:xfrm>
                <a:off x="9846608" y="958267"/>
                <a:ext cx="376920" cy="2944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D84E8D2-AA95-40FB-AA73-62A56B7FDA6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837968" y="949627"/>
                  <a:ext cx="3945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FCA77AA-4907-4427-B2FF-91F4A3DB58CE}"/>
                    </a:ext>
                  </a:extLst>
                </p14:cNvPr>
                <p14:cNvContentPartPr/>
                <p14:nvPr/>
              </p14:nvContentPartPr>
              <p14:xfrm>
                <a:off x="10231088" y="1125307"/>
                <a:ext cx="85680" cy="147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FCA77AA-4907-4427-B2FF-91F4A3DB58C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222088" y="1116307"/>
                  <a:ext cx="1033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EF47C17-93E2-4BAB-92ED-B79CB70ECA05}"/>
                    </a:ext>
                  </a:extLst>
                </p14:cNvPr>
                <p14:cNvContentPartPr/>
                <p14:nvPr/>
              </p14:nvContentPartPr>
              <p14:xfrm>
                <a:off x="10368968" y="1129627"/>
                <a:ext cx="148320" cy="1998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EF47C17-93E2-4BAB-92ED-B79CB70ECA0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359968" y="1120627"/>
                  <a:ext cx="16596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4626EDC-5C1D-4895-B40F-1AAB688CCB0C}"/>
              </a:ext>
            </a:extLst>
          </p:cNvPr>
          <p:cNvGrpSpPr/>
          <p:nvPr/>
        </p:nvGrpSpPr>
        <p:grpSpPr>
          <a:xfrm>
            <a:off x="8819528" y="1722187"/>
            <a:ext cx="1420560" cy="1223280"/>
            <a:chOff x="8819528" y="1722187"/>
            <a:chExt cx="1420560" cy="12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0E9A7D8-BFA7-48FE-901A-DE9BC95B61C0}"/>
                    </a:ext>
                  </a:extLst>
                </p14:cNvPr>
                <p14:cNvContentPartPr/>
                <p14:nvPr/>
              </p14:nvContentPartPr>
              <p14:xfrm>
                <a:off x="8933288" y="1722187"/>
                <a:ext cx="1306800" cy="11203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0E9A7D8-BFA7-48FE-901A-DE9BC95B61C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924288" y="1713547"/>
                  <a:ext cx="1324440" cy="11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F01BD47-B940-45EA-B58A-9C5CD08CE78C}"/>
                    </a:ext>
                  </a:extLst>
                </p14:cNvPr>
                <p14:cNvContentPartPr/>
                <p14:nvPr/>
              </p14:nvContentPartPr>
              <p14:xfrm>
                <a:off x="8819528" y="2653867"/>
                <a:ext cx="217080" cy="2916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F01BD47-B940-45EA-B58A-9C5CD08CE78C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810528" y="2644867"/>
                  <a:ext cx="234720" cy="30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35DE1E4A-EC72-422C-BC85-3D2E7C2AE5ED}"/>
                  </a:ext>
                </a:extLst>
              </p14:cNvPr>
              <p14:cNvContentPartPr/>
              <p14:nvPr/>
            </p14:nvContentPartPr>
            <p14:xfrm>
              <a:off x="9218048" y="1372627"/>
              <a:ext cx="134640" cy="9756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35DE1E4A-EC72-422C-BC85-3D2E7C2AE5ED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9209048" y="1363987"/>
                <a:ext cx="15228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8" name="Group 267">
            <a:extLst>
              <a:ext uri="{FF2B5EF4-FFF2-40B4-BE49-F238E27FC236}">
                <a16:creationId xmlns:a16="http://schemas.microsoft.com/office/drawing/2014/main" id="{CC3C6029-3F60-4916-B1DD-6A7A09D22F34}"/>
              </a:ext>
            </a:extLst>
          </p:cNvPr>
          <p:cNvGrpSpPr/>
          <p:nvPr/>
        </p:nvGrpSpPr>
        <p:grpSpPr>
          <a:xfrm>
            <a:off x="10781528" y="2386027"/>
            <a:ext cx="1145160" cy="280800"/>
            <a:chOff x="10781528" y="2386027"/>
            <a:chExt cx="114516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391F2FA-B501-4DBF-838E-7798CB0BEC14}"/>
                    </a:ext>
                  </a:extLst>
                </p14:cNvPr>
                <p14:cNvContentPartPr/>
                <p14:nvPr/>
              </p14:nvContentPartPr>
              <p14:xfrm>
                <a:off x="10781528" y="2468827"/>
                <a:ext cx="172080" cy="1357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391F2FA-B501-4DBF-838E-7798CB0BEC1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772528" y="2460187"/>
                  <a:ext cx="189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A651FBA-47CB-4E83-BC7E-16ADE06E4FA4}"/>
                    </a:ext>
                  </a:extLst>
                </p14:cNvPr>
                <p14:cNvContentPartPr/>
                <p14:nvPr/>
              </p14:nvContentPartPr>
              <p14:xfrm>
                <a:off x="11000048" y="2452627"/>
                <a:ext cx="34560" cy="1540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A651FBA-47CB-4E83-BC7E-16ADE06E4FA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991408" y="2443627"/>
                  <a:ext cx="52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CDB26C4-BAFC-4638-AC8E-E346403DD277}"/>
                    </a:ext>
                  </a:extLst>
                </p14:cNvPr>
                <p14:cNvContentPartPr/>
                <p14:nvPr/>
              </p14:nvContentPartPr>
              <p14:xfrm>
                <a:off x="10944248" y="2476747"/>
                <a:ext cx="186120" cy="662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CDB26C4-BAFC-4638-AC8E-E346403DD27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935248" y="2467747"/>
                  <a:ext cx="203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8F2D472-ACB6-42CE-8C12-3BA422F791E4}"/>
                    </a:ext>
                  </a:extLst>
                </p14:cNvPr>
                <p14:cNvContentPartPr/>
                <p14:nvPr/>
              </p14:nvContentPartPr>
              <p14:xfrm>
                <a:off x="11121008" y="2430667"/>
                <a:ext cx="137520" cy="1339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8F2D472-ACB6-42CE-8C12-3BA422F791E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112368" y="2422027"/>
                  <a:ext cx="1551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B9B2E0F-E99D-432B-AE31-47BAD2A8EA48}"/>
                    </a:ext>
                  </a:extLst>
                </p14:cNvPr>
                <p14:cNvContentPartPr/>
                <p14:nvPr/>
              </p14:nvContentPartPr>
              <p14:xfrm>
                <a:off x="11277968" y="2404747"/>
                <a:ext cx="214200" cy="1789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B9B2E0F-E99D-432B-AE31-47BAD2A8EA4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268968" y="2395747"/>
                  <a:ext cx="2318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620DBEC-55FC-4414-AD9C-5512995E7B36}"/>
                    </a:ext>
                  </a:extLst>
                </p14:cNvPr>
                <p14:cNvContentPartPr/>
                <p14:nvPr/>
              </p14:nvContentPartPr>
              <p14:xfrm>
                <a:off x="11493608" y="2438587"/>
                <a:ext cx="90720" cy="2282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620DBEC-55FC-4414-AD9C-5512995E7B3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484968" y="2429947"/>
                  <a:ext cx="108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4D40984-68B9-46FD-AC6D-9C1B39397ABD}"/>
                    </a:ext>
                  </a:extLst>
                </p14:cNvPr>
                <p14:cNvContentPartPr/>
                <p14:nvPr/>
              </p14:nvContentPartPr>
              <p14:xfrm>
                <a:off x="11684048" y="2531107"/>
                <a:ext cx="360" cy="3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4D40984-68B9-46FD-AC6D-9C1B39397AB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675048" y="25221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45D97EA-FA8C-43E2-8BD9-4EB133A62CF4}"/>
                    </a:ext>
                  </a:extLst>
                </p14:cNvPr>
                <p14:cNvContentPartPr/>
                <p14:nvPr/>
              </p14:nvContentPartPr>
              <p14:xfrm>
                <a:off x="11886728" y="2386027"/>
                <a:ext cx="14400" cy="144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45D97EA-FA8C-43E2-8BD9-4EB133A62CF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1878088" y="2377387"/>
                  <a:ext cx="32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0DA6E02-98DA-4961-A256-3D62CB7FE89C}"/>
                    </a:ext>
                  </a:extLst>
                </p14:cNvPr>
                <p14:cNvContentPartPr/>
                <p14:nvPr/>
              </p14:nvContentPartPr>
              <p14:xfrm>
                <a:off x="11909048" y="2447227"/>
                <a:ext cx="17640" cy="230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0DA6E02-98DA-4961-A256-3D62CB7FE89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900408" y="2438227"/>
                  <a:ext cx="3528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86D91F9-CFFA-405D-A828-28B2A8751CD2}"/>
              </a:ext>
            </a:extLst>
          </p:cNvPr>
          <p:cNvGrpSpPr/>
          <p:nvPr/>
        </p:nvGrpSpPr>
        <p:grpSpPr>
          <a:xfrm>
            <a:off x="12273008" y="2168587"/>
            <a:ext cx="783360" cy="400320"/>
            <a:chOff x="12273008" y="2168587"/>
            <a:chExt cx="78336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F56748B-63A7-492C-B211-5246104329F7}"/>
                    </a:ext>
                  </a:extLst>
                </p14:cNvPr>
                <p14:cNvContentPartPr/>
                <p14:nvPr/>
              </p14:nvContentPartPr>
              <p14:xfrm>
                <a:off x="12273008" y="2204227"/>
                <a:ext cx="175680" cy="3538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F56748B-63A7-492C-B211-5246104329F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2264008" y="2195227"/>
                  <a:ext cx="193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67EAEC7-90AC-48C6-838C-F4DE7F76D560}"/>
                    </a:ext>
                  </a:extLst>
                </p14:cNvPr>
                <p14:cNvContentPartPr/>
                <p14:nvPr/>
              </p14:nvContentPartPr>
              <p14:xfrm>
                <a:off x="12476408" y="2391067"/>
                <a:ext cx="75960" cy="1778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67EAEC7-90AC-48C6-838C-F4DE7F76D56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2467768" y="2382427"/>
                  <a:ext cx="93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18BDF2E-A288-4FD2-8723-0D54CF4A3604}"/>
                    </a:ext>
                  </a:extLst>
                </p14:cNvPr>
                <p14:cNvContentPartPr/>
                <p14:nvPr/>
              </p14:nvContentPartPr>
              <p14:xfrm>
                <a:off x="12650648" y="2206747"/>
                <a:ext cx="135720" cy="2638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18BDF2E-A288-4FD2-8723-0D54CF4A360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2642008" y="2198107"/>
                  <a:ext cx="1533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75DD38E-711E-4011-98CB-F7B1FB0C5620}"/>
                    </a:ext>
                  </a:extLst>
                </p14:cNvPr>
                <p14:cNvContentPartPr/>
                <p14:nvPr/>
              </p14:nvContentPartPr>
              <p14:xfrm>
                <a:off x="12843968" y="2241667"/>
                <a:ext cx="17280" cy="2246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75DD38E-711E-4011-98CB-F7B1FB0C562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2834968" y="2233027"/>
                  <a:ext cx="34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937B0A5-5F44-4191-81C2-00B7979EBAA3}"/>
                    </a:ext>
                  </a:extLst>
                </p14:cNvPr>
                <p14:cNvContentPartPr/>
                <p14:nvPr/>
              </p14:nvContentPartPr>
              <p14:xfrm>
                <a:off x="12746408" y="2237707"/>
                <a:ext cx="200880" cy="734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937B0A5-5F44-4191-81C2-00B7979EBAA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2737768" y="2229067"/>
                  <a:ext cx="218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4E706AF-AB6F-406B-A100-81666FF4232A}"/>
                    </a:ext>
                  </a:extLst>
                </p14:cNvPr>
                <p14:cNvContentPartPr/>
                <p14:nvPr/>
              </p14:nvContentPartPr>
              <p14:xfrm>
                <a:off x="12966368" y="2168587"/>
                <a:ext cx="90000" cy="3445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4E706AF-AB6F-406B-A100-81666FF4232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2957728" y="2159947"/>
                  <a:ext cx="10764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8A5DE4B-FFAC-41B1-A4CF-12BE46F94A04}"/>
              </a:ext>
            </a:extLst>
          </p:cNvPr>
          <p:cNvGrpSpPr/>
          <p:nvPr/>
        </p:nvGrpSpPr>
        <p:grpSpPr>
          <a:xfrm>
            <a:off x="7807208" y="4309147"/>
            <a:ext cx="261360" cy="228600"/>
            <a:chOff x="7807208" y="4309147"/>
            <a:chExt cx="26136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CD56FBD-8385-4060-BF13-C21973524A0E}"/>
                    </a:ext>
                  </a:extLst>
                </p14:cNvPr>
                <p14:cNvContentPartPr/>
                <p14:nvPr/>
              </p14:nvContentPartPr>
              <p14:xfrm>
                <a:off x="8006288" y="4348387"/>
                <a:ext cx="7920" cy="1893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CD56FBD-8385-4060-BF13-C21973524A0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997648" y="4339387"/>
                  <a:ext cx="25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08056A5-E852-4B5D-9450-1A3072BF2EDD}"/>
                    </a:ext>
                  </a:extLst>
                </p14:cNvPr>
                <p14:cNvContentPartPr/>
                <p14:nvPr/>
              </p14:nvContentPartPr>
              <p14:xfrm>
                <a:off x="7807208" y="4309147"/>
                <a:ext cx="261360" cy="457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08056A5-E852-4B5D-9450-1A3072BF2ED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798568" y="4300507"/>
                  <a:ext cx="2790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17F13E2-0635-48FB-B195-F70DB4DA888B}"/>
              </a:ext>
            </a:extLst>
          </p:cNvPr>
          <p:cNvGrpSpPr/>
          <p:nvPr/>
        </p:nvGrpSpPr>
        <p:grpSpPr>
          <a:xfrm>
            <a:off x="11265008" y="4201507"/>
            <a:ext cx="284400" cy="266040"/>
            <a:chOff x="11265008" y="4201507"/>
            <a:chExt cx="28440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E057DB9-A553-4C65-BF13-5254A1645CEF}"/>
                    </a:ext>
                  </a:extLst>
                </p14:cNvPr>
                <p14:cNvContentPartPr/>
                <p14:nvPr/>
              </p14:nvContentPartPr>
              <p14:xfrm>
                <a:off x="11265008" y="4201507"/>
                <a:ext cx="197280" cy="241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E057DB9-A553-4C65-BF13-5254A1645CE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256008" y="4192867"/>
                  <a:ext cx="2149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613368E-F8C4-4CEE-9C82-06AB427049BC}"/>
                    </a:ext>
                  </a:extLst>
                </p14:cNvPr>
                <p14:cNvContentPartPr/>
                <p14:nvPr/>
              </p14:nvContentPartPr>
              <p14:xfrm>
                <a:off x="11471288" y="4309147"/>
                <a:ext cx="78120" cy="1584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613368E-F8C4-4CEE-9C82-06AB427049B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1462648" y="4300507"/>
                  <a:ext cx="9576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B9D49E52-5893-453A-80AE-A71CBD0AE79A}"/>
              </a:ext>
            </a:extLst>
          </p:cNvPr>
          <p:cNvGrpSpPr/>
          <p:nvPr/>
        </p:nvGrpSpPr>
        <p:grpSpPr>
          <a:xfrm>
            <a:off x="10780808" y="613747"/>
            <a:ext cx="2441880" cy="1049760"/>
            <a:chOff x="10780808" y="613747"/>
            <a:chExt cx="2441880" cy="10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FDCCA8C-8185-40EB-AB40-020AEFF0EFEE}"/>
                    </a:ext>
                  </a:extLst>
                </p14:cNvPr>
                <p14:cNvContentPartPr/>
                <p14:nvPr/>
              </p14:nvContentPartPr>
              <p14:xfrm>
                <a:off x="10780808" y="862867"/>
                <a:ext cx="440280" cy="3934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FDCCA8C-8185-40EB-AB40-020AEFF0EFEE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772168" y="853867"/>
                  <a:ext cx="4579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BAF78AB-39AF-46A2-9AC2-AF4FCBC12016}"/>
                    </a:ext>
                  </a:extLst>
                </p14:cNvPr>
                <p14:cNvContentPartPr/>
                <p14:nvPr/>
              </p14:nvContentPartPr>
              <p14:xfrm>
                <a:off x="11430968" y="647587"/>
                <a:ext cx="81360" cy="26784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BAF78AB-39AF-46A2-9AC2-AF4FCBC1201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1421968" y="638947"/>
                  <a:ext cx="99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60A55E0-B00D-405E-82BD-895BD5CEC6EB}"/>
                    </a:ext>
                  </a:extLst>
                </p14:cNvPr>
                <p14:cNvContentPartPr/>
                <p14:nvPr/>
              </p14:nvContentPartPr>
              <p14:xfrm>
                <a:off x="11482808" y="613747"/>
                <a:ext cx="156600" cy="2559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60A55E0-B00D-405E-82BD-895BD5CEC6E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1474168" y="604747"/>
                  <a:ext cx="174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4AFCD0B-B7BC-437B-997F-0D97864AE7D9}"/>
                    </a:ext>
                  </a:extLst>
                </p14:cNvPr>
                <p14:cNvContentPartPr/>
                <p14:nvPr/>
              </p14:nvContentPartPr>
              <p14:xfrm>
                <a:off x="11683688" y="731107"/>
                <a:ext cx="131760" cy="1677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4AFCD0B-B7BC-437B-997F-0D97864AE7D9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1675048" y="722467"/>
                  <a:ext cx="149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8CBB7DB-A100-4B50-B20C-C61FED06BC8A}"/>
                    </a:ext>
                  </a:extLst>
                </p14:cNvPr>
                <p14:cNvContentPartPr/>
                <p14:nvPr/>
              </p14:nvContentPartPr>
              <p14:xfrm>
                <a:off x="11842808" y="741547"/>
                <a:ext cx="70920" cy="1242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8CBB7DB-A100-4B50-B20C-C61FED06BC8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1834168" y="732907"/>
                  <a:ext cx="88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976A0DE-CB5C-49E6-B6EA-7A305C984094}"/>
                    </a:ext>
                  </a:extLst>
                </p14:cNvPr>
                <p14:cNvContentPartPr/>
                <p14:nvPr/>
              </p14:nvContentPartPr>
              <p14:xfrm>
                <a:off x="11970608" y="726787"/>
                <a:ext cx="118440" cy="1141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976A0DE-CB5C-49E6-B6EA-7A305C98409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1961608" y="718147"/>
                  <a:ext cx="136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B8B7E3B-5ECE-4EBB-A403-36F0175C719D}"/>
                    </a:ext>
                  </a:extLst>
                </p14:cNvPr>
                <p14:cNvContentPartPr/>
                <p14:nvPr/>
              </p14:nvContentPartPr>
              <p14:xfrm>
                <a:off x="11988968" y="676027"/>
                <a:ext cx="189000" cy="199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B8B7E3B-5ECE-4EBB-A403-36F0175C719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1979968" y="667387"/>
                  <a:ext cx="206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D51A54C-B93A-4EE4-8DC3-52B731485698}"/>
                    </a:ext>
                  </a:extLst>
                </p14:cNvPr>
                <p14:cNvContentPartPr/>
                <p14:nvPr/>
              </p14:nvContentPartPr>
              <p14:xfrm>
                <a:off x="11193008" y="741187"/>
                <a:ext cx="132480" cy="2199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D51A54C-B93A-4EE4-8DC3-52B73148569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1184368" y="732187"/>
                  <a:ext cx="150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7219542-A54D-4FFB-ACEA-17A0FA69F1BD}"/>
                    </a:ext>
                  </a:extLst>
                </p14:cNvPr>
                <p14:cNvContentPartPr/>
                <p14:nvPr/>
              </p14:nvContentPartPr>
              <p14:xfrm>
                <a:off x="10848128" y="1271827"/>
                <a:ext cx="556560" cy="1839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7219542-A54D-4FFB-ACEA-17A0FA69F1BD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839488" y="1263187"/>
                  <a:ext cx="574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D530634-0819-4D18-A587-12E0C0FD0D95}"/>
                    </a:ext>
                  </a:extLst>
                </p14:cNvPr>
                <p14:cNvContentPartPr/>
                <p14:nvPr/>
              </p14:nvContentPartPr>
              <p14:xfrm>
                <a:off x="11327648" y="1298107"/>
                <a:ext cx="132480" cy="2844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D530634-0819-4D18-A587-12E0C0FD0D9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318648" y="1289107"/>
                  <a:ext cx="150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1B73DA8-D413-4DC5-AD1F-00F768AC6D13}"/>
                    </a:ext>
                  </a:extLst>
                </p14:cNvPr>
                <p14:cNvContentPartPr/>
                <p14:nvPr/>
              </p14:nvContentPartPr>
              <p14:xfrm>
                <a:off x="11584328" y="1236547"/>
                <a:ext cx="30600" cy="4269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1B73DA8-D413-4DC5-AD1F-00F768AC6D1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575688" y="1227547"/>
                  <a:ext cx="482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2BC65F7-6260-46E3-BE8E-E41C2E64CBD2}"/>
                    </a:ext>
                  </a:extLst>
                </p14:cNvPr>
                <p14:cNvContentPartPr/>
                <p14:nvPr/>
              </p14:nvContentPartPr>
              <p14:xfrm>
                <a:off x="11437808" y="1242667"/>
                <a:ext cx="292680" cy="6408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2BC65F7-6260-46E3-BE8E-E41C2E64CBD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429168" y="1233667"/>
                  <a:ext cx="3103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C9C09622-EA0F-466C-9C2B-A2E5243CCA96}"/>
                    </a:ext>
                  </a:extLst>
                </p14:cNvPr>
                <p14:cNvContentPartPr/>
                <p14:nvPr/>
              </p14:nvContentPartPr>
              <p14:xfrm>
                <a:off x="11726528" y="1453627"/>
                <a:ext cx="117360" cy="1490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C9C09622-EA0F-466C-9C2B-A2E5243CCA9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717888" y="1444627"/>
                  <a:ext cx="135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568074B-CADB-40B3-8025-CBDA32FAD83E}"/>
                    </a:ext>
                  </a:extLst>
                </p14:cNvPr>
                <p14:cNvContentPartPr/>
                <p14:nvPr/>
              </p14:nvContentPartPr>
              <p14:xfrm>
                <a:off x="11861168" y="1496107"/>
                <a:ext cx="124560" cy="1141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568074B-CADB-40B3-8025-CBDA32FAD83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852168" y="1487107"/>
                  <a:ext cx="142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111A465-6EBB-4F6B-82D5-9CD9CDD2C408}"/>
                    </a:ext>
                  </a:extLst>
                </p14:cNvPr>
                <p14:cNvContentPartPr/>
                <p14:nvPr/>
              </p14:nvContentPartPr>
              <p14:xfrm>
                <a:off x="11989688" y="1448587"/>
                <a:ext cx="93600" cy="1353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111A465-6EBB-4F6B-82D5-9CD9CDD2C40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980688" y="1439587"/>
                  <a:ext cx="111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F60BA11-C7A3-4C19-90F3-105F4A99C71D}"/>
                    </a:ext>
                  </a:extLst>
                </p14:cNvPr>
                <p14:cNvContentPartPr/>
                <p14:nvPr/>
              </p14:nvContentPartPr>
              <p14:xfrm>
                <a:off x="12124328" y="1450387"/>
                <a:ext cx="78840" cy="13248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F60BA11-C7A3-4C19-90F3-105F4A99C71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2115328" y="1441747"/>
                  <a:ext cx="964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BA9DBF49-3C58-4401-84E8-070544E54B1B}"/>
                    </a:ext>
                  </a:extLst>
                </p14:cNvPr>
                <p14:cNvContentPartPr/>
                <p14:nvPr/>
              </p14:nvContentPartPr>
              <p14:xfrm>
                <a:off x="12245288" y="1444627"/>
                <a:ext cx="101880" cy="943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BA9DBF49-3C58-4401-84E8-070544E54B1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2236648" y="1435627"/>
                  <a:ext cx="119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1CD50DB-F783-4BD1-80E5-9D117A0D3F1E}"/>
                    </a:ext>
                  </a:extLst>
                </p14:cNvPr>
                <p14:cNvContentPartPr/>
                <p14:nvPr/>
              </p14:nvContentPartPr>
              <p14:xfrm>
                <a:off x="12556328" y="1221427"/>
                <a:ext cx="81000" cy="3373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1CD50DB-F783-4BD1-80E5-9D117A0D3F1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2547328" y="1212427"/>
                  <a:ext cx="98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90D2805-0044-4ED0-8031-162D7C412453}"/>
                    </a:ext>
                  </a:extLst>
                </p14:cNvPr>
                <p14:cNvContentPartPr/>
                <p14:nvPr/>
              </p14:nvContentPartPr>
              <p14:xfrm>
                <a:off x="12559928" y="1288027"/>
                <a:ext cx="150840" cy="226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90D2805-0044-4ED0-8031-162D7C412453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2551288" y="1279387"/>
                  <a:ext cx="168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66635B0-15D4-4DB8-86DF-A9CB423A319A}"/>
                    </a:ext>
                  </a:extLst>
                </p14:cNvPr>
                <p14:cNvContentPartPr/>
                <p14:nvPr/>
              </p14:nvContentPartPr>
              <p14:xfrm>
                <a:off x="12549488" y="1361467"/>
                <a:ext cx="165240" cy="795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66635B0-15D4-4DB8-86DF-A9CB423A319A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2540848" y="1352467"/>
                  <a:ext cx="182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24DC838-76A2-41D7-9C75-0A5B4744FB21}"/>
                    </a:ext>
                  </a:extLst>
                </p14:cNvPr>
                <p14:cNvContentPartPr/>
                <p14:nvPr/>
              </p14:nvContentPartPr>
              <p14:xfrm>
                <a:off x="12757928" y="1246627"/>
                <a:ext cx="43200" cy="2876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24DC838-76A2-41D7-9C75-0A5B4744FB2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2749288" y="1237627"/>
                  <a:ext cx="608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EB764BF-A252-4234-892F-55CC7C023A2F}"/>
                    </a:ext>
                  </a:extLst>
                </p14:cNvPr>
                <p14:cNvContentPartPr/>
                <p14:nvPr/>
              </p14:nvContentPartPr>
              <p14:xfrm>
                <a:off x="12840008" y="1405027"/>
                <a:ext cx="74880" cy="1404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EB764BF-A252-4234-892F-55CC7C023A2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2831368" y="1396027"/>
                  <a:ext cx="92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8FC83481-AED0-4FF6-A8D4-D655BA6900D6}"/>
                    </a:ext>
                  </a:extLst>
                </p14:cNvPr>
                <p14:cNvContentPartPr/>
                <p14:nvPr/>
              </p14:nvContentPartPr>
              <p14:xfrm>
                <a:off x="12964208" y="1376227"/>
                <a:ext cx="181800" cy="1267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FC83481-AED0-4FF6-A8D4-D655BA6900D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2955568" y="1367587"/>
                  <a:ext cx="199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3E9140F-E313-4C6D-98D1-BCAF164B797F}"/>
                    </a:ext>
                  </a:extLst>
                </p14:cNvPr>
                <p14:cNvContentPartPr/>
                <p14:nvPr/>
              </p14:nvContentPartPr>
              <p14:xfrm>
                <a:off x="13222328" y="1411147"/>
                <a:ext cx="360" cy="3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3E9140F-E313-4C6D-98D1-BCAF164B797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3213328" y="14021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9854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555" y="227295"/>
            <a:ext cx="10409057" cy="1280890"/>
          </a:xfrm>
        </p:spPr>
        <p:txBody>
          <a:bodyPr>
            <a:normAutofit fontScale="90000"/>
          </a:bodyPr>
          <a:lstStyle/>
          <a:p>
            <a:r>
              <a:rPr lang="en-MY" dirty="0"/>
              <a:t>Important Python Libraries </a:t>
            </a:r>
            <a:br>
              <a:rPr lang="en-MY" dirty="0"/>
            </a:br>
            <a:r>
              <a:rPr lang="en-MY" dirty="0"/>
              <a:t>for AI &amp; 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90445" y="1693125"/>
            <a:ext cx="6918384" cy="48198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MY" sz="2400" dirty="0"/>
              <a:t>•	</a:t>
            </a:r>
            <a:r>
              <a:rPr lang="en-MY" sz="2400" dirty="0" err="1"/>
              <a:t>Numpy</a:t>
            </a:r>
            <a:r>
              <a:rPr lang="en-MY" sz="2400" dirty="0"/>
              <a:t> Tutorial</a:t>
            </a:r>
          </a:p>
          <a:p>
            <a:pPr marL="0" indent="0">
              <a:buNone/>
            </a:pPr>
            <a:r>
              <a:rPr lang="en-MY" sz="2400" dirty="0"/>
              <a:t>•	Pandas Tutorial</a:t>
            </a:r>
          </a:p>
          <a:p>
            <a:pPr marL="0" indent="0">
              <a:buNone/>
            </a:pPr>
            <a:r>
              <a:rPr lang="en-MY" sz="2400" dirty="0"/>
              <a:t>•	Matplotlib Tutorial</a:t>
            </a:r>
          </a:p>
          <a:p>
            <a:pPr marL="0" indent="0">
              <a:buNone/>
            </a:pPr>
            <a:r>
              <a:rPr lang="en-MY" sz="2400" dirty="0"/>
              <a:t>•	Tensor Flow Tutorial</a:t>
            </a:r>
          </a:p>
          <a:p>
            <a:pPr marL="0" indent="0">
              <a:buNone/>
            </a:pPr>
            <a:r>
              <a:rPr lang="en-MY" sz="2400" dirty="0"/>
              <a:t>•	</a:t>
            </a:r>
            <a:r>
              <a:rPr lang="en-MY" sz="2400" dirty="0" err="1"/>
              <a:t>Keras</a:t>
            </a:r>
            <a:r>
              <a:rPr lang="en-MY" sz="2400" dirty="0"/>
              <a:t> Tutorial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1A89195-3828-4BEE-A884-6288D20148D3}"/>
              </a:ext>
            </a:extLst>
          </p:cNvPr>
          <p:cNvGrpSpPr/>
          <p:nvPr/>
        </p:nvGrpSpPr>
        <p:grpSpPr>
          <a:xfrm>
            <a:off x="8680332" y="495378"/>
            <a:ext cx="3016705" cy="4027777"/>
            <a:chOff x="8680332" y="495378"/>
            <a:chExt cx="3016705" cy="4027777"/>
          </a:xfrm>
        </p:grpSpPr>
        <p:pic>
          <p:nvPicPr>
            <p:cNvPr id="1026" name="Picture 2" descr="NumPy logo refresh · Issue #37 · numpy/numpy.org · GitHub">
              <a:extLst>
                <a:ext uri="{FF2B5EF4-FFF2-40B4-BE49-F238E27FC236}">
                  <a16:creationId xmlns:a16="http://schemas.microsoft.com/office/drawing/2014/main" id="{16B692D8-A74E-4869-A636-DB6BC10FC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0332" y="495378"/>
              <a:ext cx="2701840" cy="1080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andas (software) - Wikipedia">
              <a:extLst>
                <a:ext uri="{FF2B5EF4-FFF2-40B4-BE49-F238E27FC236}">
                  <a16:creationId xmlns:a16="http://schemas.microsoft.com/office/drawing/2014/main" id="{BB3F7C55-3D98-45EE-91C2-5B783D0DE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7994" y="1693125"/>
              <a:ext cx="2686618" cy="1088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Matplotlib: Python plotting — Matplotlib 3.4.2 documentation">
              <a:extLst>
                <a:ext uri="{FF2B5EF4-FFF2-40B4-BE49-F238E27FC236}">
                  <a16:creationId xmlns:a16="http://schemas.microsoft.com/office/drawing/2014/main" id="{F1215720-5471-4E53-9B71-BF01A2684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6920" y="2921230"/>
              <a:ext cx="2701840" cy="64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5C1D044C-0FC0-4759-9B75-62E62BF980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47" b="27766"/>
            <a:stretch/>
          </p:blipFill>
          <p:spPr>
            <a:xfrm>
              <a:off x="8774725" y="3748235"/>
              <a:ext cx="2922312" cy="774920"/>
            </a:xfrm>
            <a:prstGeom prst="rect">
              <a:avLst/>
            </a:prstGeom>
          </p:spPr>
        </p:pic>
      </p:grpSp>
      <p:pic>
        <p:nvPicPr>
          <p:cNvPr id="1048" name="Picture 24">
            <a:extLst>
              <a:ext uri="{FF2B5EF4-FFF2-40B4-BE49-F238E27FC236}">
                <a16:creationId xmlns:a16="http://schemas.microsoft.com/office/drawing/2014/main" id="{25962C0C-6479-4F55-8D8E-03380CC0B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067" y="4846083"/>
            <a:ext cx="2236242" cy="64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CD212B-C11C-42E6-84F2-41FD0AFCA6B7}"/>
              </a:ext>
            </a:extLst>
          </p:cNvPr>
          <p:cNvSpPr txBox="1"/>
          <p:nvPr/>
        </p:nvSpPr>
        <p:spPr>
          <a:xfrm>
            <a:off x="1190445" y="5385536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8"/>
              </a:rPr>
              <a:t>https://colab.research.google.com/drive/1V-1Q5Yvt-bQtLfQTKUb9ylQFkiSakTN0?usp=sharing</a:t>
            </a:r>
            <a:r>
              <a:rPr lang="en-MY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451172-F5A8-4F3A-AFCF-E59C61871652}"/>
                  </a:ext>
                </a:extLst>
              </p14:cNvPr>
              <p14:cNvContentPartPr/>
              <p14:nvPr/>
            </p14:nvContentPartPr>
            <p14:xfrm>
              <a:off x="1260968" y="1725427"/>
              <a:ext cx="345240" cy="30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51172-F5A8-4F3A-AFCF-E59C618716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1968" y="1716787"/>
                <a:ext cx="3628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B6C62F-AB73-46B3-AF1F-2961F8BB5CF5}"/>
                  </a:ext>
                </a:extLst>
              </p14:cNvPr>
              <p14:cNvContentPartPr/>
              <p14:nvPr/>
            </p14:nvContentPartPr>
            <p14:xfrm>
              <a:off x="1272848" y="2176867"/>
              <a:ext cx="269640" cy="229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B6C62F-AB73-46B3-AF1F-2961F8BB5C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64208" y="2168227"/>
                <a:ext cx="2872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FA1172-179E-41C4-BE2D-12157525DFE1}"/>
                  </a:ext>
                </a:extLst>
              </p14:cNvPr>
              <p14:cNvContentPartPr/>
              <p14:nvPr/>
            </p14:nvContentPartPr>
            <p14:xfrm>
              <a:off x="1256288" y="2622187"/>
              <a:ext cx="235440" cy="203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FA1172-179E-41C4-BE2D-12157525DF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47648" y="2613547"/>
                <a:ext cx="253080" cy="2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207FB0B-B785-40A5-A0B0-3B76333BCDFE}"/>
              </a:ext>
            </a:extLst>
          </p:cNvPr>
          <p:cNvGrpSpPr/>
          <p:nvPr/>
        </p:nvGrpSpPr>
        <p:grpSpPr>
          <a:xfrm>
            <a:off x="4504928" y="1603747"/>
            <a:ext cx="678600" cy="312120"/>
            <a:chOff x="4504928" y="1603747"/>
            <a:chExt cx="67860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5E55BA-A6C3-4559-A127-064CECD7E606}"/>
                    </a:ext>
                  </a:extLst>
                </p14:cNvPr>
                <p14:cNvContentPartPr/>
                <p14:nvPr/>
              </p14:nvContentPartPr>
              <p14:xfrm>
                <a:off x="4504928" y="1711747"/>
                <a:ext cx="249480" cy="18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5E55BA-A6C3-4559-A127-064CECD7E60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95928" y="1703107"/>
                  <a:ext cx="267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6F595E-0CDA-49FD-9A17-D0017FE6AA84}"/>
                    </a:ext>
                  </a:extLst>
                </p14:cNvPr>
                <p14:cNvContentPartPr/>
                <p14:nvPr/>
              </p14:nvContentPartPr>
              <p14:xfrm>
                <a:off x="4746488" y="1734427"/>
                <a:ext cx="121320" cy="143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6F595E-0CDA-49FD-9A17-D0017FE6AA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37488" y="1725787"/>
                  <a:ext cx="138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86185D-37F1-4467-BE1F-5299B659791F}"/>
                    </a:ext>
                  </a:extLst>
                </p14:cNvPr>
                <p14:cNvContentPartPr/>
                <p14:nvPr/>
              </p14:nvContentPartPr>
              <p14:xfrm>
                <a:off x="4873928" y="1603747"/>
                <a:ext cx="50040" cy="312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86185D-37F1-4467-BE1F-5299B659791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64928" y="1594747"/>
                  <a:ext cx="67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C2E00F-70B0-4534-A41B-956F990B40F2}"/>
                    </a:ext>
                  </a:extLst>
                </p14:cNvPr>
                <p14:cNvContentPartPr/>
                <p14:nvPr/>
              </p14:nvContentPartPr>
              <p14:xfrm>
                <a:off x="4792568" y="1751707"/>
                <a:ext cx="150120" cy="1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C2E00F-70B0-4534-A41B-956F990B40F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83928" y="1743067"/>
                  <a:ext cx="167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D321671-7946-4D3E-878C-88023F667FE4}"/>
                    </a:ext>
                  </a:extLst>
                </p14:cNvPr>
                <p14:cNvContentPartPr/>
                <p14:nvPr/>
              </p14:nvContentPartPr>
              <p14:xfrm>
                <a:off x="4932248" y="1750267"/>
                <a:ext cx="74520" cy="118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D321671-7946-4D3E-878C-88023F667F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23608" y="1741627"/>
                  <a:ext cx="92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B23145-E92A-4E9C-9481-0A92A8F20924}"/>
                    </a:ext>
                  </a:extLst>
                </p14:cNvPr>
                <p14:cNvContentPartPr/>
                <p14:nvPr/>
              </p14:nvContentPartPr>
              <p14:xfrm>
                <a:off x="5011808" y="1694107"/>
                <a:ext cx="51120" cy="167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B23145-E92A-4E9C-9481-0A92A8F2092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03168" y="1685467"/>
                  <a:ext cx="68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760AB6-12FD-4DC0-B4B9-A6B2149341C6}"/>
                    </a:ext>
                  </a:extLst>
                </p14:cNvPr>
                <p14:cNvContentPartPr/>
                <p14:nvPr/>
              </p14:nvContentPartPr>
              <p14:xfrm>
                <a:off x="5108648" y="1711747"/>
                <a:ext cx="49680" cy="169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760AB6-12FD-4DC0-B4B9-A6B2149341C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00008" y="1702747"/>
                  <a:ext cx="67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2B3DC2-395B-4509-B70B-9B484479E0EF}"/>
                    </a:ext>
                  </a:extLst>
                </p14:cNvPr>
                <p14:cNvContentPartPr/>
                <p14:nvPr/>
              </p14:nvContentPartPr>
              <p14:xfrm>
                <a:off x="5055008" y="1772587"/>
                <a:ext cx="128520" cy="5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2B3DC2-395B-4509-B70B-9B484479E0E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46368" y="1763947"/>
                  <a:ext cx="14616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002BF9-1DD8-4EEC-AA4F-23301CB74F24}"/>
              </a:ext>
            </a:extLst>
          </p:cNvPr>
          <p:cNvGrpSpPr/>
          <p:nvPr/>
        </p:nvGrpSpPr>
        <p:grpSpPr>
          <a:xfrm>
            <a:off x="5404928" y="1519147"/>
            <a:ext cx="1506960" cy="326880"/>
            <a:chOff x="5404928" y="1519147"/>
            <a:chExt cx="150696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FCA54B-2C7D-4F0F-8CD3-0AAD2ECA2AE3}"/>
                    </a:ext>
                  </a:extLst>
                </p14:cNvPr>
                <p14:cNvContentPartPr/>
                <p14:nvPr/>
              </p14:nvContentPartPr>
              <p14:xfrm>
                <a:off x="5404928" y="1687987"/>
                <a:ext cx="236160" cy="134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FCA54B-2C7D-4F0F-8CD3-0AAD2ECA2AE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95928" y="1679347"/>
                  <a:ext cx="253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614C96-47A7-42EF-A250-15EAA4FD8361}"/>
                    </a:ext>
                  </a:extLst>
                </p14:cNvPr>
                <p14:cNvContentPartPr/>
                <p14:nvPr/>
              </p14:nvContentPartPr>
              <p14:xfrm>
                <a:off x="5655848" y="1681507"/>
                <a:ext cx="97560" cy="123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614C96-47A7-42EF-A250-15EAA4FD83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647208" y="1672507"/>
                  <a:ext cx="115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C1F35B-7F1D-4D70-BCFC-9118C8678B5C}"/>
                    </a:ext>
                  </a:extLst>
                </p14:cNvPr>
                <p14:cNvContentPartPr/>
                <p14:nvPr/>
              </p14:nvContentPartPr>
              <p14:xfrm>
                <a:off x="5773928" y="1681147"/>
                <a:ext cx="145080" cy="123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C1F35B-7F1D-4D70-BCFC-9118C8678B5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764928" y="1672147"/>
                  <a:ext cx="162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2DBC70-5E9B-4681-9749-B1C0D1F64FC1}"/>
                    </a:ext>
                  </a:extLst>
                </p14:cNvPr>
                <p14:cNvContentPartPr/>
                <p14:nvPr/>
              </p14:nvContentPartPr>
              <p14:xfrm>
                <a:off x="5954288" y="1678627"/>
                <a:ext cx="34560" cy="109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2DBC70-5E9B-4681-9749-B1C0D1F64FC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45648" y="1669987"/>
                  <a:ext cx="52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ADE615-FB51-4F09-9C0B-EAA652FB4C6D}"/>
                    </a:ext>
                  </a:extLst>
                </p14:cNvPr>
                <p14:cNvContentPartPr/>
                <p14:nvPr/>
              </p14:nvContentPartPr>
              <p14:xfrm>
                <a:off x="5919368" y="1593667"/>
                <a:ext cx="27360" cy="11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ADE615-FB51-4F09-9C0B-EAA652FB4C6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10368" y="1584667"/>
                  <a:ext cx="45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6D5B48-38A8-496E-9388-730F57A2AB55}"/>
                    </a:ext>
                  </a:extLst>
                </p14:cNvPr>
                <p14:cNvContentPartPr/>
                <p14:nvPr/>
              </p14:nvContentPartPr>
              <p14:xfrm>
                <a:off x="6048968" y="1631827"/>
                <a:ext cx="86760" cy="214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6D5B48-38A8-496E-9388-730F57A2AB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40328" y="1623187"/>
                  <a:ext cx="104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DA5E70-A386-46B1-9A12-B6E72DC488D5}"/>
                    </a:ext>
                  </a:extLst>
                </p14:cNvPr>
                <p14:cNvContentPartPr/>
                <p14:nvPr/>
              </p14:nvContentPartPr>
              <p14:xfrm>
                <a:off x="6154808" y="1655227"/>
                <a:ext cx="70560" cy="90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DA5E70-A386-46B1-9A12-B6E72DC488D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146168" y="1646587"/>
                  <a:ext cx="882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0E9280-624A-4D17-A648-4BCEEC33CFF1}"/>
                    </a:ext>
                  </a:extLst>
                </p14:cNvPr>
                <p14:cNvContentPartPr/>
                <p14:nvPr/>
              </p14:nvContentPartPr>
              <p14:xfrm>
                <a:off x="6236888" y="1533907"/>
                <a:ext cx="53280" cy="20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0E9280-624A-4D17-A648-4BCEEC33CFF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228248" y="1524907"/>
                  <a:ext cx="709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2F4D44-FC5F-4982-99FD-E042A5316323}"/>
                    </a:ext>
                  </a:extLst>
                </p14:cNvPr>
                <p14:cNvContentPartPr/>
                <p14:nvPr/>
              </p14:nvContentPartPr>
              <p14:xfrm>
                <a:off x="6315728" y="1633627"/>
                <a:ext cx="109440" cy="126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2F4D44-FC5F-4982-99FD-E042A53163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07088" y="1624987"/>
                  <a:ext cx="127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FC13ECF-5811-42C4-94B6-66B60AEB9A43}"/>
                    </a:ext>
                  </a:extLst>
                </p14:cNvPr>
                <p14:cNvContentPartPr/>
                <p14:nvPr/>
              </p14:nvContentPartPr>
              <p14:xfrm>
                <a:off x="6482768" y="1519147"/>
                <a:ext cx="40680" cy="241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FC13ECF-5811-42C4-94B6-66B60AEB9A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74128" y="1510147"/>
                  <a:ext cx="58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6F89B5E-A2BB-4EE3-BB79-8BD70FF04022}"/>
                    </a:ext>
                  </a:extLst>
                </p14:cNvPr>
                <p14:cNvContentPartPr/>
                <p14:nvPr/>
              </p14:nvContentPartPr>
              <p14:xfrm>
                <a:off x="6438848" y="1545067"/>
                <a:ext cx="171000" cy="17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6F89B5E-A2BB-4EE3-BB79-8BD70FF0402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30208" y="1536427"/>
                  <a:ext cx="188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C4F8DA2-CFA0-4EA1-8C00-3A23D5C2E027}"/>
                    </a:ext>
                  </a:extLst>
                </p14:cNvPr>
                <p14:cNvContentPartPr/>
                <p14:nvPr/>
              </p14:nvContentPartPr>
              <p14:xfrm>
                <a:off x="6672848" y="1606627"/>
                <a:ext cx="60840" cy="130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C4F8DA2-CFA0-4EA1-8C00-3A23D5C2E0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64208" y="1597627"/>
                  <a:ext cx="78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A5C89D-5460-4933-ACFB-33040CC055DE}"/>
                    </a:ext>
                  </a:extLst>
                </p14:cNvPr>
                <p14:cNvContentPartPr/>
                <p14:nvPr/>
              </p14:nvContentPartPr>
              <p14:xfrm>
                <a:off x="6813968" y="1604107"/>
                <a:ext cx="97920" cy="99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A5C89D-5460-4933-ACFB-33040CC055D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05328" y="1595467"/>
                  <a:ext cx="1155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E46CB3F-6169-4965-8D43-433D0D30C87A}"/>
              </a:ext>
            </a:extLst>
          </p:cNvPr>
          <p:cNvGrpSpPr/>
          <p:nvPr/>
        </p:nvGrpSpPr>
        <p:grpSpPr>
          <a:xfrm>
            <a:off x="4561088" y="2202067"/>
            <a:ext cx="546480" cy="281520"/>
            <a:chOff x="4561088" y="2202067"/>
            <a:chExt cx="54648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0308B7A-8A72-4124-BA2C-18E1E851149E}"/>
                    </a:ext>
                  </a:extLst>
                </p14:cNvPr>
                <p14:cNvContentPartPr/>
                <p14:nvPr/>
              </p14:nvContentPartPr>
              <p14:xfrm>
                <a:off x="4561088" y="2253907"/>
                <a:ext cx="145800" cy="229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308B7A-8A72-4124-BA2C-18E1E851149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52448" y="2244907"/>
                  <a:ext cx="1634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0D5D2E-167B-4FFF-A718-0B7F786151AE}"/>
                    </a:ext>
                  </a:extLst>
                </p14:cNvPr>
                <p14:cNvContentPartPr/>
                <p14:nvPr/>
              </p14:nvContentPartPr>
              <p14:xfrm>
                <a:off x="4728488" y="2334907"/>
                <a:ext cx="105480" cy="109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0D5D2E-167B-4FFF-A718-0B7F786151A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719488" y="2325907"/>
                  <a:ext cx="123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6873231-35EC-4811-9706-769679B00C13}"/>
                    </a:ext>
                  </a:extLst>
                </p14:cNvPr>
                <p14:cNvContentPartPr/>
                <p14:nvPr/>
              </p14:nvContentPartPr>
              <p14:xfrm>
                <a:off x="4867808" y="2202067"/>
                <a:ext cx="69480" cy="267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6873231-35EC-4811-9706-769679B00C1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59168" y="2193427"/>
                  <a:ext cx="87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5C986E-1B0E-4804-87A9-85939BB7A2A7}"/>
                    </a:ext>
                  </a:extLst>
                </p14:cNvPr>
                <p14:cNvContentPartPr/>
                <p14:nvPr/>
              </p14:nvContentPartPr>
              <p14:xfrm>
                <a:off x="4835048" y="2334907"/>
                <a:ext cx="272520" cy="105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5C986E-1B0E-4804-87A9-85939BB7A2A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26408" y="2326267"/>
                  <a:ext cx="29016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0D9B54-ACCB-421B-81E5-2B363BF13E8F}"/>
              </a:ext>
            </a:extLst>
          </p:cNvPr>
          <p:cNvGrpSpPr/>
          <p:nvPr/>
        </p:nvGrpSpPr>
        <p:grpSpPr>
          <a:xfrm>
            <a:off x="5216288" y="2175427"/>
            <a:ext cx="663840" cy="276840"/>
            <a:chOff x="5216288" y="2175427"/>
            <a:chExt cx="66384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339B73-23AE-429A-B0E5-3945D18740FB}"/>
                    </a:ext>
                  </a:extLst>
                </p14:cNvPr>
                <p14:cNvContentPartPr/>
                <p14:nvPr/>
              </p14:nvContentPartPr>
              <p14:xfrm>
                <a:off x="5292248" y="2175427"/>
                <a:ext cx="84960" cy="27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339B73-23AE-429A-B0E5-3945D18740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83248" y="2166427"/>
                  <a:ext cx="1026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D88351-0698-4CB4-B6BC-04C69091C36B}"/>
                    </a:ext>
                  </a:extLst>
                </p14:cNvPr>
                <p14:cNvContentPartPr/>
                <p14:nvPr/>
              </p14:nvContentPartPr>
              <p14:xfrm>
                <a:off x="5216288" y="2252107"/>
                <a:ext cx="229320" cy="150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D88351-0698-4CB4-B6BC-04C69091C36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07288" y="2243467"/>
                  <a:ext cx="246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4FE62B-A4EB-47C8-9FAC-B546F7933288}"/>
                    </a:ext>
                  </a:extLst>
                </p14:cNvPr>
                <p14:cNvContentPartPr/>
                <p14:nvPr/>
              </p14:nvContentPartPr>
              <p14:xfrm>
                <a:off x="5457488" y="2292787"/>
                <a:ext cx="104760" cy="12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4FE62B-A4EB-47C8-9FAC-B546F793328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48848" y="2283787"/>
                  <a:ext cx="122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FB54E7-DC0B-4ADB-A38D-37F760468400}"/>
                    </a:ext>
                  </a:extLst>
                </p14:cNvPr>
                <p14:cNvContentPartPr/>
                <p14:nvPr/>
              </p14:nvContentPartPr>
              <p14:xfrm>
                <a:off x="5569448" y="2233747"/>
                <a:ext cx="310680" cy="165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FB54E7-DC0B-4ADB-A38D-37F76046840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560808" y="2224747"/>
                  <a:ext cx="3283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229F3B-8FB6-4D1D-918A-A38F0DE6DBB2}"/>
              </a:ext>
            </a:extLst>
          </p:cNvPr>
          <p:cNvGrpSpPr/>
          <p:nvPr/>
        </p:nvGrpSpPr>
        <p:grpSpPr>
          <a:xfrm>
            <a:off x="6099728" y="2251387"/>
            <a:ext cx="149760" cy="96120"/>
            <a:chOff x="6099728" y="2251387"/>
            <a:chExt cx="149760" cy="9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9B55E58-5F14-485E-86D6-D430E8067A74}"/>
                    </a:ext>
                  </a:extLst>
                </p14:cNvPr>
                <p14:cNvContentPartPr/>
                <p14:nvPr/>
              </p14:nvContentPartPr>
              <p14:xfrm>
                <a:off x="6099728" y="2307547"/>
                <a:ext cx="108360" cy="9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9B55E58-5F14-485E-86D6-D430E8067A7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090728" y="2298547"/>
                  <a:ext cx="126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24A1D17-E4CF-4728-AA02-EF130A7318C0}"/>
                    </a:ext>
                  </a:extLst>
                </p14:cNvPr>
                <p14:cNvContentPartPr/>
                <p14:nvPr/>
              </p14:nvContentPartPr>
              <p14:xfrm>
                <a:off x="6171368" y="2251387"/>
                <a:ext cx="78120" cy="96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24A1D17-E4CF-4728-AA02-EF130A7318C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62728" y="2242387"/>
                  <a:ext cx="9576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6AE898F-C2CF-4320-930C-379AC6C73E9E}"/>
              </a:ext>
            </a:extLst>
          </p:cNvPr>
          <p:cNvGrpSpPr/>
          <p:nvPr/>
        </p:nvGrpSpPr>
        <p:grpSpPr>
          <a:xfrm>
            <a:off x="6479888" y="2026387"/>
            <a:ext cx="845280" cy="268920"/>
            <a:chOff x="6479888" y="2026387"/>
            <a:chExt cx="84528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3D8F60-FB2B-4629-8F84-D64F4E655AB6}"/>
                    </a:ext>
                  </a:extLst>
                </p14:cNvPr>
                <p14:cNvContentPartPr/>
                <p14:nvPr/>
              </p14:nvContentPartPr>
              <p14:xfrm>
                <a:off x="6479888" y="2167147"/>
                <a:ext cx="99360" cy="117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3D8F60-FB2B-4629-8F84-D64F4E655AB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471248" y="2158507"/>
                  <a:ext cx="117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4A0818A-8B8F-4FB0-9CC5-B79002CEF3DF}"/>
                    </a:ext>
                  </a:extLst>
                </p14:cNvPr>
                <p14:cNvContentPartPr/>
                <p14:nvPr/>
              </p14:nvContentPartPr>
              <p14:xfrm>
                <a:off x="6612008" y="2164987"/>
                <a:ext cx="79560" cy="130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4A0818A-8B8F-4FB0-9CC5-B79002CEF3D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03008" y="2155987"/>
                  <a:ext cx="97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A473CB0-0BF1-4980-8481-04678D48F21A}"/>
                    </a:ext>
                  </a:extLst>
                </p14:cNvPr>
                <p14:cNvContentPartPr/>
                <p14:nvPr/>
              </p14:nvContentPartPr>
              <p14:xfrm>
                <a:off x="6706328" y="2163907"/>
                <a:ext cx="92520" cy="113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A473CB0-0BF1-4980-8481-04678D48F21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97328" y="2154907"/>
                  <a:ext cx="110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DC6F9E8-4341-43A6-B111-8EC6DDEA96B4}"/>
                    </a:ext>
                  </a:extLst>
                </p14:cNvPr>
                <p14:cNvContentPartPr/>
                <p14:nvPr/>
              </p14:nvContentPartPr>
              <p14:xfrm>
                <a:off x="6834848" y="2026387"/>
                <a:ext cx="128160" cy="230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DC6F9E8-4341-43A6-B111-8EC6DDEA96B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25848" y="2017387"/>
                  <a:ext cx="145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0B43C42-AD55-49A4-9433-CC5173152983}"/>
                    </a:ext>
                  </a:extLst>
                </p14:cNvPr>
                <p14:cNvContentPartPr/>
                <p14:nvPr/>
              </p14:nvContentPartPr>
              <p14:xfrm>
                <a:off x="6961568" y="2196667"/>
                <a:ext cx="85320" cy="22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0B43C42-AD55-49A4-9433-CC517315298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52928" y="2188027"/>
                  <a:ext cx="102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4EC4F6-4646-4947-8001-E4B2BB1CF424}"/>
                    </a:ext>
                  </a:extLst>
                </p14:cNvPr>
                <p14:cNvContentPartPr/>
                <p14:nvPr/>
              </p14:nvContentPartPr>
              <p14:xfrm>
                <a:off x="7117448" y="2106307"/>
                <a:ext cx="102600" cy="128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4EC4F6-4646-4947-8001-E4B2BB1CF42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08808" y="2097307"/>
                  <a:ext cx="1202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BACAEB3-2955-4306-B3F1-A0F87B132D40}"/>
                    </a:ext>
                  </a:extLst>
                </p14:cNvPr>
                <p14:cNvContentPartPr/>
                <p14:nvPr/>
              </p14:nvContentPartPr>
              <p14:xfrm>
                <a:off x="7229408" y="2089027"/>
                <a:ext cx="95760" cy="131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BACAEB3-2955-4306-B3F1-A0F87B132D4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20408" y="2080027"/>
                  <a:ext cx="11340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C43717-E097-4C09-B406-A11000F8FCF5}"/>
              </a:ext>
            </a:extLst>
          </p:cNvPr>
          <p:cNvGrpSpPr/>
          <p:nvPr/>
        </p:nvGrpSpPr>
        <p:grpSpPr>
          <a:xfrm>
            <a:off x="4832168" y="2660347"/>
            <a:ext cx="816480" cy="341640"/>
            <a:chOff x="4832168" y="2660347"/>
            <a:chExt cx="81648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67E9AC1-3587-4367-9017-F7E7FCE0DDE9}"/>
                    </a:ext>
                  </a:extLst>
                </p14:cNvPr>
                <p14:cNvContentPartPr/>
                <p14:nvPr/>
              </p14:nvContentPartPr>
              <p14:xfrm>
                <a:off x="4832168" y="2766187"/>
                <a:ext cx="87480" cy="201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67E9AC1-3587-4367-9017-F7E7FCE0DDE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23168" y="2757547"/>
                  <a:ext cx="105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EE0B13D-2D3C-407F-B489-48A0324B2F0A}"/>
                    </a:ext>
                  </a:extLst>
                </p14:cNvPr>
                <p14:cNvContentPartPr/>
                <p14:nvPr/>
              </p14:nvContentPartPr>
              <p14:xfrm>
                <a:off x="4964648" y="2667187"/>
                <a:ext cx="54360" cy="214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EE0B13D-2D3C-407F-B489-48A0324B2F0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56008" y="2658547"/>
                  <a:ext cx="72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3EB00EF-24FE-48A1-B09B-D7645E9E3FB0}"/>
                    </a:ext>
                  </a:extLst>
                </p14:cNvPr>
                <p14:cNvContentPartPr/>
                <p14:nvPr/>
              </p14:nvContentPartPr>
              <p14:xfrm>
                <a:off x="5059328" y="2776627"/>
                <a:ext cx="55080" cy="77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3EB00EF-24FE-48A1-B09B-D7645E9E3FB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050328" y="2767627"/>
                  <a:ext cx="72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F6519D-B373-44AA-BD2E-E8FC75BD6710}"/>
                    </a:ext>
                  </a:extLst>
                </p14:cNvPr>
                <p14:cNvContentPartPr/>
                <p14:nvPr/>
              </p14:nvContentPartPr>
              <p14:xfrm>
                <a:off x="5183888" y="2660347"/>
                <a:ext cx="57240" cy="186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F6519D-B373-44AA-BD2E-E8FC75BD671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75248" y="2651707"/>
                  <a:ext cx="74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B585743-2E55-4C5E-9B23-8B808190DCE8}"/>
                    </a:ext>
                  </a:extLst>
                </p14:cNvPr>
                <p14:cNvContentPartPr/>
                <p14:nvPr/>
              </p14:nvContentPartPr>
              <p14:xfrm>
                <a:off x="5156528" y="2676547"/>
                <a:ext cx="202320" cy="165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B585743-2E55-4C5E-9B23-8B808190DCE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47528" y="2667547"/>
                  <a:ext cx="219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68DC72E-09B8-4A8D-97B2-5976C819FBC2}"/>
                    </a:ext>
                  </a:extLst>
                </p14:cNvPr>
                <p14:cNvContentPartPr/>
                <p14:nvPr/>
              </p14:nvContentPartPr>
              <p14:xfrm>
                <a:off x="5269928" y="2744947"/>
                <a:ext cx="138240" cy="98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68DC72E-09B8-4A8D-97B2-5976C819FBC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260928" y="2736307"/>
                  <a:ext cx="155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1BC6FDF-AB04-4B5E-9679-3080E54D5838}"/>
                    </a:ext>
                  </a:extLst>
                </p14:cNvPr>
                <p14:cNvContentPartPr/>
                <p14:nvPr/>
              </p14:nvContentPartPr>
              <p14:xfrm>
                <a:off x="5333288" y="2681227"/>
                <a:ext cx="53280" cy="29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1BC6FDF-AB04-4B5E-9679-3080E54D583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324288" y="2672587"/>
                  <a:ext cx="70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034BD59-5717-4DD4-B4AE-69D57A7319C4}"/>
                    </a:ext>
                  </a:extLst>
                </p14:cNvPr>
                <p14:cNvContentPartPr/>
                <p14:nvPr/>
              </p14:nvContentPartPr>
              <p14:xfrm>
                <a:off x="5448848" y="2713267"/>
                <a:ext cx="199800" cy="288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034BD59-5717-4DD4-B4AE-69D57A7319C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439848" y="2704267"/>
                  <a:ext cx="217440" cy="30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2D5BC23-84A1-445E-90E7-A81AD657DE72}"/>
                  </a:ext>
                </a:extLst>
              </p14:cNvPr>
              <p14:cNvContentPartPr/>
              <p14:nvPr/>
            </p14:nvContentPartPr>
            <p14:xfrm>
              <a:off x="7472408" y="1583947"/>
              <a:ext cx="22680" cy="9288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2D5BC23-84A1-445E-90E7-A81AD657DE72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463768" y="1575307"/>
                <a:ext cx="4032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4691CB80-6AEA-4C6B-B5C6-22F0BC35022E}"/>
              </a:ext>
            </a:extLst>
          </p:cNvPr>
          <p:cNvGrpSpPr/>
          <p:nvPr/>
        </p:nvGrpSpPr>
        <p:grpSpPr>
          <a:xfrm>
            <a:off x="7702808" y="1472707"/>
            <a:ext cx="274680" cy="220680"/>
            <a:chOff x="7702808" y="1472707"/>
            <a:chExt cx="27468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434E701F-402C-40A6-BC75-AD53459AE25B}"/>
                    </a:ext>
                  </a:extLst>
                </p14:cNvPr>
                <p14:cNvContentPartPr/>
                <p14:nvPr/>
              </p14:nvContentPartPr>
              <p14:xfrm>
                <a:off x="7702808" y="1501147"/>
                <a:ext cx="154800" cy="15192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434E701F-402C-40A6-BC75-AD53459AE2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94168" y="1492507"/>
                  <a:ext cx="172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7A5A8328-319A-4199-BE30-6069D25F3A87}"/>
                    </a:ext>
                  </a:extLst>
                </p14:cNvPr>
                <p14:cNvContentPartPr/>
                <p14:nvPr/>
              </p14:nvContentPartPr>
              <p14:xfrm>
                <a:off x="7879208" y="1472707"/>
                <a:ext cx="98280" cy="2206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7A5A8328-319A-4199-BE30-6069D25F3A8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70568" y="1463707"/>
                  <a:ext cx="115920" cy="23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027" name="Ink 1026">
                <a:extLst>
                  <a:ext uri="{FF2B5EF4-FFF2-40B4-BE49-F238E27FC236}">
                    <a16:creationId xmlns:a16="http://schemas.microsoft.com/office/drawing/2014/main" id="{ACBEC48E-9CED-4CC8-9A77-38F7AA58C0C3}"/>
                  </a:ext>
                </a:extLst>
              </p14:cNvPr>
              <p14:cNvContentPartPr/>
              <p14:nvPr/>
            </p14:nvContentPartPr>
            <p14:xfrm>
              <a:off x="7594088" y="2239867"/>
              <a:ext cx="33840" cy="88920"/>
            </p14:xfrm>
          </p:contentPart>
        </mc:Choice>
        <mc:Fallback>
          <p:pic>
            <p:nvPicPr>
              <p:cNvPr id="1027" name="Ink 1026">
                <a:extLst>
                  <a:ext uri="{FF2B5EF4-FFF2-40B4-BE49-F238E27FC236}">
                    <a16:creationId xmlns:a16="http://schemas.microsoft.com/office/drawing/2014/main" id="{ACBEC48E-9CED-4CC8-9A77-38F7AA58C0C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585088" y="2230867"/>
                <a:ext cx="5148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979DFA9-7644-48B2-BFC0-82C31E33DD5B}"/>
              </a:ext>
            </a:extLst>
          </p:cNvPr>
          <p:cNvGrpSpPr/>
          <p:nvPr/>
        </p:nvGrpSpPr>
        <p:grpSpPr>
          <a:xfrm>
            <a:off x="7857608" y="1922347"/>
            <a:ext cx="317520" cy="402840"/>
            <a:chOff x="7857608" y="1922347"/>
            <a:chExt cx="317520" cy="40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BA4D4BA6-350F-4B99-A3EB-C79F7CF57C8B}"/>
                    </a:ext>
                  </a:extLst>
                </p14:cNvPr>
                <p14:cNvContentPartPr/>
                <p14:nvPr/>
              </p14:nvContentPartPr>
              <p14:xfrm>
                <a:off x="7857608" y="2079307"/>
                <a:ext cx="95400" cy="245880"/>
              </p14:xfrm>
            </p:contentPart>
          </mc:Choice>
          <mc:Fallback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BA4D4BA6-350F-4B99-A3EB-C79F7CF57C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848608" y="2070667"/>
                  <a:ext cx="113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A6E95166-076A-4DB9-A082-AB899DBC57A7}"/>
                    </a:ext>
                  </a:extLst>
                </p14:cNvPr>
                <p14:cNvContentPartPr/>
                <p14:nvPr/>
              </p14:nvContentPartPr>
              <p14:xfrm>
                <a:off x="8047328" y="1922347"/>
                <a:ext cx="127800" cy="266040"/>
              </p14:xfrm>
            </p:contentPart>
          </mc:Choice>
          <mc:Fallback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A6E95166-076A-4DB9-A082-AB899DBC57A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038688" y="1913347"/>
                  <a:ext cx="145440" cy="28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A38D5D45-ADE2-4568-9352-81F4EE5B2EDC}"/>
              </a:ext>
            </a:extLst>
          </p:cNvPr>
          <p:cNvGrpSpPr/>
          <p:nvPr/>
        </p:nvGrpSpPr>
        <p:grpSpPr>
          <a:xfrm>
            <a:off x="7644128" y="2532187"/>
            <a:ext cx="353520" cy="362880"/>
            <a:chOff x="7644128" y="2532187"/>
            <a:chExt cx="35352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601B6CD6-25CE-4290-93A3-4810F2710BDF}"/>
                    </a:ext>
                  </a:extLst>
                </p14:cNvPr>
                <p14:cNvContentPartPr/>
                <p14:nvPr/>
              </p14:nvContentPartPr>
              <p14:xfrm>
                <a:off x="7644128" y="2696347"/>
                <a:ext cx="113040" cy="19872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601B6CD6-25CE-4290-93A3-4810F2710BD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635128" y="2687707"/>
                  <a:ext cx="130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00BA9EAD-BE76-4943-A5E6-6B4B917FFA8C}"/>
                    </a:ext>
                  </a:extLst>
                </p14:cNvPr>
                <p14:cNvContentPartPr/>
                <p14:nvPr/>
              </p14:nvContentPartPr>
              <p14:xfrm>
                <a:off x="7823048" y="2591227"/>
                <a:ext cx="56160" cy="18036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00BA9EAD-BE76-4943-A5E6-6B4B917FFA8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14048" y="2582587"/>
                  <a:ext cx="73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FADA7BA0-8EBD-44E5-AEFE-9F704B4DCF0F}"/>
                    </a:ext>
                  </a:extLst>
                </p14:cNvPr>
                <p14:cNvContentPartPr/>
                <p14:nvPr/>
              </p14:nvContentPartPr>
              <p14:xfrm>
                <a:off x="7929608" y="2532187"/>
                <a:ext cx="59400" cy="26892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FADA7BA0-8EBD-44E5-AEFE-9F704B4DCF0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20608" y="2523547"/>
                  <a:ext cx="770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F5D8125D-AB0F-41C5-8AE6-321D85D376A6}"/>
                    </a:ext>
                  </a:extLst>
                </p14:cNvPr>
                <p14:cNvContentPartPr/>
                <p14:nvPr/>
              </p14:nvContentPartPr>
              <p14:xfrm>
                <a:off x="7901888" y="2675107"/>
                <a:ext cx="95760" cy="2772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F5D8125D-AB0F-41C5-8AE6-321D85D376A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893248" y="2666467"/>
                  <a:ext cx="11340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D94B0464-DE34-4839-8E0E-4D4B45E2B2C9}"/>
                  </a:ext>
                </a:extLst>
              </p14:cNvPr>
              <p14:cNvContentPartPr/>
              <p14:nvPr/>
            </p14:nvContentPartPr>
            <p14:xfrm>
              <a:off x="1900688" y="3173347"/>
              <a:ext cx="118800" cy="129600"/>
            </p14:xfrm>
          </p:contentPart>
        </mc:Choice>
        <mc:Fallback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D94B0464-DE34-4839-8E0E-4D4B45E2B2C9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892048" y="3164707"/>
                <a:ext cx="1364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AD312F25-7781-4D6F-AD7A-883F7E9BB364}"/>
                  </a:ext>
                </a:extLst>
              </p14:cNvPr>
              <p14:cNvContentPartPr/>
              <p14:nvPr/>
            </p14:nvContentPartPr>
            <p14:xfrm>
              <a:off x="1915808" y="3675187"/>
              <a:ext cx="93600" cy="113760"/>
            </p14:xfrm>
          </p:contentPart>
        </mc:Choice>
        <mc:Fallback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AD312F25-7781-4D6F-AD7A-883F7E9BB364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907168" y="3666187"/>
                <a:ext cx="111240" cy="1314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8109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0AE0-F0EC-4B07-A7BE-0866B713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400" dirty="0"/>
              <a:t>Library: Tensor Flow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C500-71FC-4880-AAA0-DB8E4F7FD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17" y="1883229"/>
            <a:ext cx="10943895" cy="4027993"/>
          </a:xfrm>
        </p:spPr>
        <p:txBody>
          <a:bodyPr/>
          <a:lstStyle/>
          <a:p>
            <a:r>
              <a:rPr lang="en-US" dirty="0"/>
              <a:t>TensorFlow is an end-to-end open-source platform for machine learning. </a:t>
            </a:r>
          </a:p>
          <a:p>
            <a:r>
              <a:rPr lang="en-US" dirty="0"/>
              <a:t>It has a comprehensive, flexible ecosystem of tools, libraries and community resources.</a:t>
            </a:r>
          </a:p>
          <a:p>
            <a:r>
              <a:rPr lang="en-US" dirty="0"/>
              <a:t>To build and deploy ML powered applications.</a:t>
            </a:r>
            <a:endParaRPr lang="en-MY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FE7480F-0433-4A41-B52E-4B13AEA2F2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7" b="27766"/>
          <a:stretch/>
        </p:blipFill>
        <p:spPr>
          <a:xfrm>
            <a:off x="10613571" y="171858"/>
            <a:ext cx="1442694" cy="382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70C034-7AC5-4FD2-A98B-3AD2089E4B9D}"/>
              </a:ext>
            </a:extLst>
          </p:cNvPr>
          <p:cNvSpPr txBox="1"/>
          <p:nvPr/>
        </p:nvSpPr>
        <p:spPr>
          <a:xfrm>
            <a:off x="560717" y="1311564"/>
            <a:ext cx="7244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end-to-end open-source machine learning platform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44F6A-ABF9-497C-8379-1565057E2DB2}"/>
              </a:ext>
            </a:extLst>
          </p:cNvPr>
          <p:cNvSpPr txBox="1"/>
          <p:nvPr/>
        </p:nvSpPr>
        <p:spPr>
          <a:xfrm>
            <a:off x="775157" y="508477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import </a:t>
            </a:r>
            <a:r>
              <a:rPr lang="en-US" b="1" dirty="0" err="1"/>
              <a:t>tensorflow</a:t>
            </a:r>
            <a:r>
              <a:rPr lang="en-US" b="1" dirty="0"/>
              <a:t> as </a:t>
            </a:r>
            <a:r>
              <a:rPr lang="en-US" b="1" dirty="0" err="1"/>
              <a:t>tf</a:t>
            </a:r>
            <a:endParaRPr lang="en-US" b="1" dirty="0"/>
          </a:p>
          <a:p>
            <a:r>
              <a:rPr lang="en-US" dirty="0"/>
              <a:t>from </a:t>
            </a:r>
            <a:r>
              <a:rPr lang="en-US" b="1" dirty="0" err="1"/>
              <a:t>tensorflow</a:t>
            </a:r>
            <a:r>
              <a:rPr lang="en-US" dirty="0"/>
              <a:t> import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from </a:t>
            </a:r>
            <a:r>
              <a:rPr lang="en-US" b="1" dirty="0" err="1"/>
              <a:t>tensorflow</a:t>
            </a:r>
            <a:r>
              <a:rPr lang="en-US" dirty="0" err="1"/>
              <a:t>.keras</a:t>
            </a:r>
            <a:r>
              <a:rPr lang="en-US" dirty="0"/>
              <a:t> import layers</a:t>
            </a:r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3AC6EC-793C-4D4A-AE03-48E02C799377}"/>
                  </a:ext>
                </a:extLst>
              </p14:cNvPr>
              <p14:cNvContentPartPr/>
              <p14:nvPr/>
            </p14:nvContentPartPr>
            <p14:xfrm>
              <a:off x="3685928" y="5772907"/>
              <a:ext cx="541800" cy="91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3AC6EC-793C-4D4A-AE03-48E02C7993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2288" y="5664907"/>
                <a:ext cx="6494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B199FA-480B-4B50-9C45-B94525BE9EC3}"/>
                  </a:ext>
                </a:extLst>
              </p14:cNvPr>
              <p14:cNvContentPartPr/>
              <p14:nvPr/>
            </p14:nvContentPartPr>
            <p14:xfrm>
              <a:off x="8107808" y="4836187"/>
              <a:ext cx="105480" cy="158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B199FA-480B-4B50-9C45-B94525BE9E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9168" y="4827187"/>
                <a:ext cx="123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9CEAA76-A9A0-4018-A0FA-65FDC2CF0299}"/>
                  </a:ext>
                </a:extLst>
              </p14:cNvPr>
              <p14:cNvContentPartPr/>
              <p14:nvPr/>
            </p14:nvContentPartPr>
            <p14:xfrm>
              <a:off x="8152808" y="5167387"/>
              <a:ext cx="77760" cy="123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9CEAA76-A9A0-4018-A0FA-65FDC2CF02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43808" y="5158387"/>
                <a:ext cx="954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F777676-78B2-4A11-B1D9-11B929CEFC53}"/>
                  </a:ext>
                </a:extLst>
              </p14:cNvPr>
              <p14:cNvContentPartPr/>
              <p14:nvPr/>
            </p14:nvContentPartPr>
            <p14:xfrm>
              <a:off x="8143448" y="5469067"/>
              <a:ext cx="71280" cy="100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F777676-78B2-4A11-B1D9-11B929CEFC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34808" y="5460427"/>
                <a:ext cx="889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F73835BC-5097-4F17-A2C5-A9D44CD3B362}"/>
                  </a:ext>
                </a:extLst>
              </p14:cNvPr>
              <p14:cNvContentPartPr/>
              <p14:nvPr/>
            </p14:nvContentPartPr>
            <p14:xfrm>
              <a:off x="8163608" y="5692267"/>
              <a:ext cx="84960" cy="151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73835BC-5097-4F17-A2C5-A9D44CD3B3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54968" y="5683627"/>
                <a:ext cx="10260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6388524-7A52-481A-8238-A6DAEA637D64}"/>
              </a:ext>
            </a:extLst>
          </p:cNvPr>
          <p:cNvGrpSpPr/>
          <p:nvPr/>
        </p:nvGrpSpPr>
        <p:grpSpPr>
          <a:xfrm>
            <a:off x="8110688" y="6033547"/>
            <a:ext cx="177120" cy="139320"/>
            <a:chOff x="8110688" y="6033547"/>
            <a:chExt cx="17712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C1A39A9-602D-4353-B212-B35C4B382BAB}"/>
                    </a:ext>
                  </a:extLst>
                </p14:cNvPr>
                <p14:cNvContentPartPr/>
                <p14:nvPr/>
              </p14:nvContentPartPr>
              <p14:xfrm>
                <a:off x="8110688" y="6033547"/>
                <a:ext cx="115920" cy="139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C1A39A9-602D-4353-B212-B35C4B382B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02048" y="6024547"/>
                  <a:ext cx="133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E47F77-F97B-4A11-A639-53176657ED5B}"/>
                    </a:ext>
                  </a:extLst>
                </p14:cNvPr>
                <p14:cNvContentPartPr/>
                <p14:nvPr/>
              </p14:nvContentPartPr>
              <p14:xfrm>
                <a:off x="8278448" y="6044707"/>
                <a:ext cx="9360" cy="96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E47F77-F97B-4A11-A639-53176657ED5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69808" y="6035707"/>
                  <a:ext cx="27000" cy="11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C09C99B-D26B-42F0-9384-AA0911E4F14A}"/>
                  </a:ext>
                </a:extLst>
              </p14:cNvPr>
              <p14:cNvContentPartPr/>
              <p14:nvPr/>
            </p14:nvContentPartPr>
            <p14:xfrm>
              <a:off x="8718368" y="4827187"/>
              <a:ext cx="101520" cy="119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C09C99B-D26B-42F0-9384-AA0911E4F14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09368" y="4818547"/>
                <a:ext cx="1191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606ADD8-DAA8-4587-A305-C962C74DB7D5}"/>
                  </a:ext>
                </a:extLst>
              </p14:cNvPr>
              <p14:cNvContentPartPr/>
              <p14:nvPr/>
            </p14:nvContentPartPr>
            <p14:xfrm>
              <a:off x="8755808" y="5088187"/>
              <a:ext cx="80280" cy="1134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606ADD8-DAA8-4587-A305-C962C74DB7D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46808" y="5079547"/>
                <a:ext cx="979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7EE7DCB-2F45-4315-A317-A26ED9FD6EDD}"/>
                  </a:ext>
                </a:extLst>
              </p14:cNvPr>
              <p14:cNvContentPartPr/>
              <p14:nvPr/>
            </p14:nvContentPartPr>
            <p14:xfrm>
              <a:off x="8763368" y="5301667"/>
              <a:ext cx="104040" cy="128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7EE7DCB-2F45-4315-A317-A26ED9FD6ED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54368" y="5293027"/>
                <a:ext cx="1216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0F39807-E61E-4B3C-9BC5-27FD41E992F0}"/>
                  </a:ext>
                </a:extLst>
              </p14:cNvPr>
              <p14:cNvContentPartPr/>
              <p14:nvPr/>
            </p14:nvContentPartPr>
            <p14:xfrm>
              <a:off x="8748248" y="5562307"/>
              <a:ext cx="73440" cy="101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0F39807-E61E-4B3C-9BC5-27FD41E992F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739248" y="5553667"/>
                <a:ext cx="910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7BCA009-9C86-4485-B488-1B564A5FCACD}"/>
                  </a:ext>
                </a:extLst>
              </p14:cNvPr>
              <p14:cNvContentPartPr/>
              <p14:nvPr/>
            </p14:nvContentPartPr>
            <p14:xfrm>
              <a:off x="8720528" y="5849947"/>
              <a:ext cx="103320" cy="74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7BCA009-9C86-4485-B488-1B564A5FCAC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11888" y="5841307"/>
                <a:ext cx="1209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5D5BBA7-2F1F-474E-B8D5-6D3322966503}"/>
                  </a:ext>
                </a:extLst>
              </p14:cNvPr>
              <p14:cNvContentPartPr/>
              <p14:nvPr/>
            </p14:nvContentPartPr>
            <p14:xfrm>
              <a:off x="8687048" y="6214267"/>
              <a:ext cx="126000" cy="117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5D5BBA7-2F1F-474E-B8D5-6D332296650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678048" y="6205627"/>
                <a:ext cx="143640" cy="1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E4F2AEB1-1BBF-4A60-B977-ADE4430ABAA3}"/>
              </a:ext>
            </a:extLst>
          </p:cNvPr>
          <p:cNvGrpSpPr/>
          <p:nvPr/>
        </p:nvGrpSpPr>
        <p:grpSpPr>
          <a:xfrm>
            <a:off x="8737088" y="6520627"/>
            <a:ext cx="262080" cy="147960"/>
            <a:chOff x="8737088" y="6520627"/>
            <a:chExt cx="262080" cy="1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5FC412-8D89-4209-A03C-2DB16A118C50}"/>
                    </a:ext>
                  </a:extLst>
                </p14:cNvPr>
                <p14:cNvContentPartPr/>
                <p14:nvPr/>
              </p14:nvContentPartPr>
              <p14:xfrm>
                <a:off x="8737088" y="6555547"/>
                <a:ext cx="154080" cy="113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5FC412-8D89-4209-A03C-2DB16A118C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28088" y="6546547"/>
                  <a:ext cx="171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3AC8FB-5A64-44F5-AAD2-8F71D8EF27C2}"/>
                    </a:ext>
                  </a:extLst>
                </p14:cNvPr>
                <p14:cNvContentPartPr/>
                <p14:nvPr/>
              </p14:nvContentPartPr>
              <p14:xfrm>
                <a:off x="8881808" y="6520627"/>
                <a:ext cx="117360" cy="99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3AC8FB-5A64-44F5-AAD2-8F71D8EF27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72808" y="6511627"/>
                  <a:ext cx="13500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EE54197-3CDB-4100-9B20-B5FDEDD2121D}"/>
                  </a:ext>
                </a:extLst>
              </p14:cNvPr>
              <p14:cNvContentPartPr/>
              <p14:nvPr/>
            </p14:nvContentPartPr>
            <p14:xfrm>
              <a:off x="9390848" y="4973707"/>
              <a:ext cx="83520" cy="1411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EE54197-3CDB-4100-9B20-B5FDEDD2121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381848" y="4964707"/>
                <a:ext cx="1011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2B395DC-AAE0-4C81-A997-8301BC31F283}"/>
                  </a:ext>
                </a:extLst>
              </p14:cNvPr>
              <p14:cNvContentPartPr/>
              <p14:nvPr/>
            </p14:nvContentPartPr>
            <p14:xfrm>
              <a:off x="9402368" y="5353507"/>
              <a:ext cx="81720" cy="1004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2B395DC-AAE0-4C81-A997-8301BC31F28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93368" y="5344867"/>
                <a:ext cx="993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5593152-0959-4F39-8768-C774607EF878}"/>
                  </a:ext>
                </a:extLst>
              </p14:cNvPr>
              <p14:cNvContentPartPr/>
              <p14:nvPr/>
            </p14:nvContentPartPr>
            <p14:xfrm>
              <a:off x="9409928" y="5609107"/>
              <a:ext cx="65160" cy="720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5593152-0959-4F39-8768-C774607EF87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401288" y="5600467"/>
                <a:ext cx="8280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0EB0ED89-E1EB-4432-B800-B29521FFF224}"/>
              </a:ext>
            </a:extLst>
          </p:cNvPr>
          <p:cNvGrpSpPr/>
          <p:nvPr/>
        </p:nvGrpSpPr>
        <p:grpSpPr>
          <a:xfrm>
            <a:off x="9397328" y="6335947"/>
            <a:ext cx="256320" cy="183240"/>
            <a:chOff x="9397328" y="6335947"/>
            <a:chExt cx="25632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DC5CECA-D3AA-4C13-A213-090805B0A71B}"/>
                    </a:ext>
                  </a:extLst>
                </p14:cNvPr>
                <p14:cNvContentPartPr/>
                <p14:nvPr/>
              </p14:nvContentPartPr>
              <p14:xfrm>
                <a:off x="9397328" y="6384187"/>
                <a:ext cx="101520" cy="135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DC5CECA-D3AA-4C13-A213-090805B0A71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88328" y="6375547"/>
                  <a:ext cx="119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899CB4-23C9-47D2-80B3-25B50BB875F2}"/>
                    </a:ext>
                  </a:extLst>
                </p14:cNvPr>
                <p14:cNvContentPartPr/>
                <p14:nvPr/>
              </p14:nvContentPartPr>
              <p14:xfrm>
                <a:off x="9540608" y="6335947"/>
                <a:ext cx="113040" cy="97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899CB4-23C9-47D2-80B3-25B50BB875F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31968" y="6326947"/>
                  <a:ext cx="13068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C87B7D1-2CF3-4531-8C3F-40C8D2F0C21B}"/>
                  </a:ext>
                </a:extLst>
              </p14:cNvPr>
              <p14:cNvContentPartPr/>
              <p14:nvPr/>
            </p14:nvContentPartPr>
            <p14:xfrm>
              <a:off x="10122368" y="4444867"/>
              <a:ext cx="93600" cy="153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C87B7D1-2CF3-4531-8C3F-40C8D2F0C21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113368" y="4436227"/>
                <a:ext cx="1112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B07213E-1732-4159-94A0-31C3F6A9C8FF}"/>
                  </a:ext>
                </a:extLst>
              </p14:cNvPr>
              <p14:cNvContentPartPr/>
              <p14:nvPr/>
            </p14:nvContentPartPr>
            <p14:xfrm>
              <a:off x="10170248" y="4828267"/>
              <a:ext cx="87480" cy="1771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B07213E-1732-4159-94A0-31C3F6A9C8F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161248" y="4819627"/>
                <a:ext cx="1051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4547023-0B70-4161-803A-9920A6DB223E}"/>
                  </a:ext>
                </a:extLst>
              </p14:cNvPr>
              <p14:cNvContentPartPr/>
              <p14:nvPr/>
            </p14:nvContentPartPr>
            <p14:xfrm>
              <a:off x="10191848" y="5219947"/>
              <a:ext cx="82440" cy="1123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4547023-0B70-4161-803A-9920A6DB223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183208" y="5210947"/>
                <a:ext cx="1000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B5A2E6-8BBE-4369-90CA-46B48F818622}"/>
                  </a:ext>
                </a:extLst>
              </p14:cNvPr>
              <p14:cNvContentPartPr/>
              <p14:nvPr/>
            </p14:nvContentPartPr>
            <p14:xfrm>
              <a:off x="10185008" y="5539987"/>
              <a:ext cx="91800" cy="125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B5A2E6-8BBE-4369-90CA-46B48F81862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176368" y="5531347"/>
                <a:ext cx="1094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8E9352E-9072-4D27-8F3E-9A1DAD01F8E4}"/>
                  </a:ext>
                </a:extLst>
              </p14:cNvPr>
              <p14:cNvContentPartPr/>
              <p14:nvPr/>
            </p14:nvContentPartPr>
            <p14:xfrm>
              <a:off x="10210928" y="5851387"/>
              <a:ext cx="69480" cy="1026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8E9352E-9072-4D27-8F3E-9A1DAD01F8E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202288" y="5842387"/>
                <a:ext cx="871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52CF646-9DEB-415C-BBE1-745398A202A1}"/>
                  </a:ext>
                </a:extLst>
              </p14:cNvPr>
              <p14:cNvContentPartPr/>
              <p14:nvPr/>
            </p14:nvContentPartPr>
            <p14:xfrm>
              <a:off x="10186448" y="6128227"/>
              <a:ext cx="101160" cy="80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52CF646-9DEB-415C-BBE1-745398A202A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177448" y="6119587"/>
                <a:ext cx="118800" cy="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1B493148-5BF6-4114-9E98-5DD561C0F533}"/>
              </a:ext>
            </a:extLst>
          </p:cNvPr>
          <p:cNvGrpSpPr/>
          <p:nvPr/>
        </p:nvGrpSpPr>
        <p:grpSpPr>
          <a:xfrm>
            <a:off x="10288328" y="6303187"/>
            <a:ext cx="217080" cy="196920"/>
            <a:chOff x="10288328" y="6303187"/>
            <a:chExt cx="21708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1EFC20D-355D-42F9-AAC2-76A1B43BAEF4}"/>
                    </a:ext>
                  </a:extLst>
                </p14:cNvPr>
                <p14:cNvContentPartPr/>
                <p14:nvPr/>
              </p14:nvContentPartPr>
              <p14:xfrm>
                <a:off x="10288328" y="6395707"/>
                <a:ext cx="100080" cy="104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1EFC20D-355D-42F9-AAC2-76A1B43BAE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79328" y="6386707"/>
                  <a:ext cx="117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4FDDB3-237F-4A12-BFE7-98902A745047}"/>
                    </a:ext>
                  </a:extLst>
                </p14:cNvPr>
                <p14:cNvContentPartPr/>
                <p14:nvPr/>
              </p14:nvContentPartPr>
              <p14:xfrm>
                <a:off x="10424048" y="6331987"/>
                <a:ext cx="81360" cy="84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4FDDB3-237F-4A12-BFE7-98902A74504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15048" y="6322987"/>
                  <a:ext cx="99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936B9A0-69AC-4D4A-B5C2-C5BEF203CB1F}"/>
                    </a:ext>
                  </a:extLst>
                </p14:cNvPr>
                <p14:cNvContentPartPr/>
                <p14:nvPr/>
              </p14:nvContentPartPr>
              <p14:xfrm>
                <a:off x="10471568" y="6303187"/>
                <a:ext cx="23400" cy="182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936B9A0-69AC-4D4A-B5C2-C5BEF203CB1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62568" y="6294187"/>
                  <a:ext cx="4104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90348C1-E866-49A5-910D-391CA00BB3AE}"/>
              </a:ext>
            </a:extLst>
          </p:cNvPr>
          <p:cNvGrpSpPr/>
          <p:nvPr/>
        </p:nvGrpSpPr>
        <p:grpSpPr>
          <a:xfrm>
            <a:off x="11306048" y="6244147"/>
            <a:ext cx="226800" cy="174240"/>
            <a:chOff x="11306048" y="6244147"/>
            <a:chExt cx="22680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94C189C-AD18-452F-8995-1EEBD3D0B8D9}"/>
                    </a:ext>
                  </a:extLst>
                </p14:cNvPr>
                <p14:cNvContentPartPr/>
                <p14:nvPr/>
              </p14:nvContentPartPr>
              <p14:xfrm>
                <a:off x="11306048" y="6276187"/>
                <a:ext cx="153360" cy="142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94C189C-AD18-452F-8995-1EEBD3D0B8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97048" y="6267547"/>
                  <a:ext cx="171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56A0CE4-A73D-4892-9EA6-95F518763602}"/>
                    </a:ext>
                  </a:extLst>
                </p14:cNvPr>
                <p14:cNvContentPartPr/>
                <p14:nvPr/>
              </p14:nvContentPartPr>
              <p14:xfrm>
                <a:off x="11470208" y="6244147"/>
                <a:ext cx="62640" cy="132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56A0CE4-A73D-4892-9EA6-95F51876360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61208" y="6235147"/>
                  <a:ext cx="802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16DE619-3426-4645-80E6-5EC7F69F0641}"/>
              </a:ext>
            </a:extLst>
          </p:cNvPr>
          <p:cNvGrpSpPr/>
          <p:nvPr/>
        </p:nvGrpSpPr>
        <p:grpSpPr>
          <a:xfrm>
            <a:off x="10774328" y="5233267"/>
            <a:ext cx="241920" cy="28800"/>
            <a:chOff x="10774328" y="5233267"/>
            <a:chExt cx="241920" cy="2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582B622-5071-4C0B-89D5-526DE3FFB050}"/>
                    </a:ext>
                  </a:extLst>
                </p14:cNvPr>
                <p14:cNvContentPartPr/>
                <p14:nvPr/>
              </p14:nvContentPartPr>
              <p14:xfrm>
                <a:off x="10774328" y="5252707"/>
                <a:ext cx="29520" cy="3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582B622-5071-4C0B-89D5-526DE3FFB0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65328" y="5244067"/>
                  <a:ext cx="47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6BA4AF-F4C2-4537-8511-1C9C82E5D7B9}"/>
                    </a:ext>
                  </a:extLst>
                </p14:cNvPr>
                <p14:cNvContentPartPr/>
                <p14:nvPr/>
              </p14:nvContentPartPr>
              <p14:xfrm>
                <a:off x="10904648" y="5255587"/>
                <a:ext cx="31680" cy="6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6BA4AF-F4C2-4537-8511-1C9C82E5D7B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896008" y="5246587"/>
                  <a:ext cx="49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7DD5108-4643-43D4-A48A-86D0723008D7}"/>
                    </a:ext>
                  </a:extLst>
                </p14:cNvPr>
                <p14:cNvContentPartPr/>
                <p14:nvPr/>
              </p14:nvContentPartPr>
              <p14:xfrm>
                <a:off x="11009768" y="5233267"/>
                <a:ext cx="6480" cy="5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7DD5108-4643-43D4-A48A-86D0723008D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001128" y="5224627"/>
                  <a:ext cx="2412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1D9D337-09A5-495F-9BAD-3CCF3EEE27CF}"/>
              </a:ext>
            </a:extLst>
          </p:cNvPr>
          <p:cNvGrpSpPr/>
          <p:nvPr/>
        </p:nvGrpSpPr>
        <p:grpSpPr>
          <a:xfrm>
            <a:off x="11317928" y="4232827"/>
            <a:ext cx="284040" cy="1579320"/>
            <a:chOff x="11317928" y="4232827"/>
            <a:chExt cx="284040" cy="157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9ABEF7F-2CA1-4494-B393-9659AB42EF50}"/>
                    </a:ext>
                  </a:extLst>
                </p14:cNvPr>
                <p14:cNvContentPartPr/>
                <p14:nvPr/>
              </p14:nvContentPartPr>
              <p14:xfrm>
                <a:off x="11355728" y="4232827"/>
                <a:ext cx="37440" cy="1505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9ABEF7F-2CA1-4494-B393-9659AB42EF5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347088" y="4223827"/>
                  <a:ext cx="5508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BED605D-6378-4B5C-AAB8-4DFF0512D7B8}"/>
                    </a:ext>
                  </a:extLst>
                </p14:cNvPr>
                <p14:cNvContentPartPr/>
                <p14:nvPr/>
              </p14:nvContentPartPr>
              <p14:xfrm>
                <a:off x="11317928" y="4235347"/>
                <a:ext cx="284040" cy="1576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BED605D-6378-4B5C-AAB8-4DFF0512D7B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308928" y="4226347"/>
                  <a:ext cx="301680" cy="159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9CE1C55-3B5E-4D8A-911D-ECB3E79FAF06}"/>
                  </a:ext>
                </a:extLst>
              </p14:cNvPr>
              <p14:cNvContentPartPr/>
              <p14:nvPr/>
            </p14:nvContentPartPr>
            <p14:xfrm>
              <a:off x="821408" y="2936467"/>
              <a:ext cx="1643400" cy="1159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9CE1C55-3B5E-4D8A-911D-ECB3E79FAF0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67768" y="2828467"/>
                <a:ext cx="1751040" cy="33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1147B83-2E54-40BA-AC52-DB84F5E7BE2C}"/>
              </a:ext>
            </a:extLst>
          </p:cNvPr>
          <p:cNvGrpSpPr/>
          <p:nvPr/>
        </p:nvGrpSpPr>
        <p:grpSpPr>
          <a:xfrm>
            <a:off x="10464008" y="2327707"/>
            <a:ext cx="2108520" cy="1180080"/>
            <a:chOff x="10464008" y="2327707"/>
            <a:chExt cx="2108520" cy="11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0204C64-EB5C-4A94-B14A-E42B47771D27}"/>
                    </a:ext>
                  </a:extLst>
                </p14:cNvPr>
                <p14:cNvContentPartPr/>
                <p14:nvPr/>
              </p14:nvContentPartPr>
              <p14:xfrm>
                <a:off x="10665968" y="2829547"/>
                <a:ext cx="97920" cy="298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0204C64-EB5C-4A94-B14A-E42B47771D2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657328" y="2820907"/>
                  <a:ext cx="115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6417D22-3F91-47A7-A2ED-473DE36C9976}"/>
                    </a:ext>
                  </a:extLst>
                </p14:cNvPr>
                <p14:cNvContentPartPr/>
                <p14:nvPr/>
              </p14:nvContentPartPr>
              <p14:xfrm>
                <a:off x="10822568" y="2831707"/>
                <a:ext cx="120240" cy="262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6417D22-3F91-47A7-A2ED-473DE36C997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813568" y="2822707"/>
                  <a:ext cx="137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F2EE5CE-5B8E-40C0-ABA0-B4FB1F5DB099}"/>
                    </a:ext>
                  </a:extLst>
                </p14:cNvPr>
                <p14:cNvContentPartPr/>
                <p14:nvPr/>
              </p14:nvContentPartPr>
              <p14:xfrm>
                <a:off x="10930928" y="2739547"/>
                <a:ext cx="73440" cy="236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F2EE5CE-5B8E-40C0-ABA0-B4FB1F5DB09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921928" y="2730907"/>
                  <a:ext cx="910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98CCD0E-D453-4105-8479-DF50090D09DA}"/>
                    </a:ext>
                  </a:extLst>
                </p14:cNvPr>
                <p14:cNvContentPartPr/>
                <p14:nvPr/>
              </p14:nvContentPartPr>
              <p14:xfrm>
                <a:off x="10946408" y="2794987"/>
                <a:ext cx="307440" cy="151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98CCD0E-D453-4105-8479-DF50090D09D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937408" y="2786347"/>
                  <a:ext cx="325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0B679CF-C111-42A4-A9F6-EAB50E89085C}"/>
                    </a:ext>
                  </a:extLst>
                </p14:cNvPr>
                <p14:cNvContentPartPr/>
                <p14:nvPr/>
              </p14:nvContentPartPr>
              <p14:xfrm>
                <a:off x="11324408" y="2828467"/>
                <a:ext cx="81360" cy="86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0B679CF-C111-42A4-A9F6-EAB50E89085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315768" y="2819467"/>
                  <a:ext cx="99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AD50B90-1596-405A-AEB3-6C14D94809E3}"/>
                    </a:ext>
                  </a:extLst>
                </p14:cNvPr>
                <p14:cNvContentPartPr/>
                <p14:nvPr/>
              </p14:nvContentPartPr>
              <p14:xfrm>
                <a:off x="11689808" y="2647747"/>
                <a:ext cx="185400" cy="270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AD50B90-1596-405A-AEB3-6C14D94809E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680808" y="2638747"/>
                  <a:ext cx="203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111AB7E-9164-41D0-83DE-630A1F5FAFBE}"/>
                    </a:ext>
                  </a:extLst>
                </p14:cNvPr>
                <p14:cNvContentPartPr/>
                <p14:nvPr/>
              </p14:nvContentPartPr>
              <p14:xfrm>
                <a:off x="11930648" y="2763667"/>
                <a:ext cx="90000" cy="99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111AB7E-9164-41D0-83DE-630A1F5FAFB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922008" y="2755027"/>
                  <a:ext cx="107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8809306-42AD-47E8-B9C1-2AD66B2A1C8B}"/>
                    </a:ext>
                  </a:extLst>
                </p14:cNvPr>
                <p14:cNvContentPartPr/>
                <p14:nvPr/>
              </p14:nvContentPartPr>
              <p14:xfrm>
                <a:off x="12070688" y="2729467"/>
                <a:ext cx="52920" cy="131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8809306-42AD-47E8-B9C1-2AD66B2A1C8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2061688" y="2720827"/>
                  <a:ext cx="70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C721463-C60E-447B-A87D-E8CF9EA42A94}"/>
                    </a:ext>
                  </a:extLst>
                </p14:cNvPr>
                <p14:cNvContentPartPr/>
                <p14:nvPr/>
              </p14:nvContentPartPr>
              <p14:xfrm>
                <a:off x="12185168" y="2702827"/>
                <a:ext cx="24840" cy="882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C721463-C60E-447B-A87D-E8CF9EA42A9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2176168" y="2693827"/>
                  <a:ext cx="42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D84C50A-EE12-408E-BD57-2633D388460C}"/>
                    </a:ext>
                  </a:extLst>
                </p14:cNvPr>
                <p14:cNvContentPartPr/>
                <p14:nvPr/>
              </p14:nvContentPartPr>
              <p14:xfrm>
                <a:off x="12142328" y="2618947"/>
                <a:ext cx="23400" cy="11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D84C50A-EE12-408E-BD57-2633D388460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2133688" y="2609947"/>
                  <a:ext cx="41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80880AA-86CD-4201-A037-4454732FCDD8}"/>
                    </a:ext>
                  </a:extLst>
                </p14:cNvPr>
                <p14:cNvContentPartPr/>
                <p14:nvPr/>
              </p14:nvContentPartPr>
              <p14:xfrm>
                <a:off x="12279848" y="2676547"/>
                <a:ext cx="71280" cy="96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80880AA-86CD-4201-A037-4454732FCDD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2270848" y="2667907"/>
                  <a:ext cx="88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1E23227-C36E-4361-B1D3-A9D10A4A0DF2}"/>
                    </a:ext>
                  </a:extLst>
                </p14:cNvPr>
                <p14:cNvContentPartPr/>
                <p14:nvPr/>
              </p14:nvContentPartPr>
              <p14:xfrm>
                <a:off x="10464008" y="2755027"/>
                <a:ext cx="191880" cy="627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1E23227-C36E-4361-B1D3-A9D10A4A0DF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55368" y="2746387"/>
                  <a:ext cx="2095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B3FEEE-754B-4844-8F6B-1D5E4C964D39}"/>
                    </a:ext>
                  </a:extLst>
                </p14:cNvPr>
                <p14:cNvContentPartPr/>
                <p14:nvPr/>
              </p14:nvContentPartPr>
              <p14:xfrm>
                <a:off x="10486328" y="2327707"/>
                <a:ext cx="2086200" cy="1180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B3FEEE-754B-4844-8F6B-1D5E4C964D3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477688" y="2319067"/>
                  <a:ext cx="2103840" cy="11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FDC30EE-5E4E-490D-AB27-A842E078D6E0}"/>
                  </a:ext>
                </a:extLst>
              </p14:cNvPr>
              <p14:cNvContentPartPr/>
              <p14:nvPr/>
            </p14:nvContentPartPr>
            <p14:xfrm>
              <a:off x="2664968" y="3304747"/>
              <a:ext cx="1058760" cy="4737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FDC30EE-5E4E-490D-AB27-A842E078D6E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655968" y="3295747"/>
                <a:ext cx="1076400" cy="49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106C9EA-4A17-4A61-A886-883AA9AD6CE6}"/>
              </a:ext>
            </a:extLst>
          </p:cNvPr>
          <p:cNvGrpSpPr/>
          <p:nvPr/>
        </p:nvGrpSpPr>
        <p:grpSpPr>
          <a:xfrm>
            <a:off x="5816408" y="3856267"/>
            <a:ext cx="1876320" cy="2529000"/>
            <a:chOff x="5816408" y="3856267"/>
            <a:chExt cx="1876320" cy="252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16EBAF6-6F7C-44FC-80E0-CC1672A1C698}"/>
                    </a:ext>
                  </a:extLst>
                </p14:cNvPr>
                <p14:cNvContentPartPr/>
                <p14:nvPr/>
              </p14:nvContentPartPr>
              <p14:xfrm>
                <a:off x="6079928" y="4269547"/>
                <a:ext cx="40320" cy="510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16EBAF6-6F7C-44FC-80E0-CC1672A1C69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071288" y="4260907"/>
                  <a:ext cx="5796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CCF52D8-BD32-47C4-8D2A-4E762DBAA9D8}"/>
                    </a:ext>
                  </a:extLst>
                </p14:cNvPr>
                <p14:cNvContentPartPr/>
                <p14:nvPr/>
              </p14:nvContentPartPr>
              <p14:xfrm>
                <a:off x="6055088" y="4174507"/>
                <a:ext cx="458640" cy="661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CCF52D8-BD32-47C4-8D2A-4E762DBAA9D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46088" y="4165507"/>
                  <a:ext cx="47628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3D8B529-AFCE-41C7-852E-05BDDC435465}"/>
                    </a:ext>
                  </a:extLst>
                </p14:cNvPr>
                <p14:cNvContentPartPr/>
                <p14:nvPr/>
              </p14:nvContentPartPr>
              <p14:xfrm>
                <a:off x="6129248" y="3856267"/>
                <a:ext cx="125280" cy="266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3D8B529-AFCE-41C7-852E-05BDDC43546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20248" y="3847627"/>
                  <a:ext cx="142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9528CFC-E6BA-4A72-8767-F3B5AA3FCF4B}"/>
                    </a:ext>
                  </a:extLst>
                </p14:cNvPr>
                <p14:cNvContentPartPr/>
                <p14:nvPr/>
              </p14:nvContentPartPr>
              <p14:xfrm>
                <a:off x="6308528" y="3928627"/>
                <a:ext cx="97200" cy="133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9528CFC-E6BA-4A72-8767-F3B5AA3FCF4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299528" y="3919987"/>
                  <a:ext cx="114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594A197-B2D5-497D-AD32-054BDCF1E582}"/>
                    </a:ext>
                  </a:extLst>
                </p14:cNvPr>
                <p14:cNvContentPartPr/>
                <p14:nvPr/>
              </p14:nvContentPartPr>
              <p14:xfrm>
                <a:off x="6437408" y="3899827"/>
                <a:ext cx="104040" cy="132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594A197-B2D5-497D-AD32-054BDCF1E58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428768" y="3890827"/>
                  <a:ext cx="121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345CA0-F496-4E26-BDC4-636F4D898EF9}"/>
                    </a:ext>
                  </a:extLst>
                </p14:cNvPr>
                <p14:cNvContentPartPr/>
                <p14:nvPr/>
              </p14:nvContentPartPr>
              <p14:xfrm>
                <a:off x="6215288" y="4350187"/>
                <a:ext cx="174960" cy="33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345CA0-F496-4E26-BDC4-636F4D898EF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206288" y="4341547"/>
                  <a:ext cx="192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AE36D99-2B28-4B99-B5CC-F97E7FEF273A}"/>
                    </a:ext>
                  </a:extLst>
                </p14:cNvPr>
                <p14:cNvContentPartPr/>
                <p14:nvPr/>
              </p14:nvContentPartPr>
              <p14:xfrm>
                <a:off x="6218168" y="4443427"/>
                <a:ext cx="183960" cy="39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AE36D99-2B28-4B99-B5CC-F97E7FEF273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09168" y="4434787"/>
                  <a:ext cx="201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0B6D287-6CE1-48AE-99FE-312E6DB2F2E4}"/>
                    </a:ext>
                  </a:extLst>
                </p14:cNvPr>
                <p14:cNvContentPartPr/>
                <p14:nvPr/>
              </p14:nvContentPartPr>
              <p14:xfrm>
                <a:off x="6231128" y="4555747"/>
                <a:ext cx="187560" cy="25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0B6D287-6CE1-48AE-99FE-312E6DB2F2E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222128" y="4546747"/>
                  <a:ext cx="205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3C5D983-9BFF-43DD-B82B-43D47D3D3A3B}"/>
                    </a:ext>
                  </a:extLst>
                </p14:cNvPr>
                <p14:cNvContentPartPr/>
                <p14:nvPr/>
              </p14:nvContentPartPr>
              <p14:xfrm>
                <a:off x="6318968" y="5025187"/>
                <a:ext cx="109440" cy="255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C5D983-9BFF-43DD-B82B-43D47D3D3A3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09968" y="5016547"/>
                  <a:ext cx="1270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E519FAE-D182-409F-92D8-F2027F1CFBD3}"/>
                    </a:ext>
                  </a:extLst>
                </p14:cNvPr>
                <p14:cNvContentPartPr/>
                <p14:nvPr/>
              </p14:nvContentPartPr>
              <p14:xfrm>
                <a:off x="6495008" y="5097907"/>
                <a:ext cx="60840" cy="120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E519FAE-D182-409F-92D8-F2027F1CFBD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86008" y="5088907"/>
                  <a:ext cx="784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E7381D7-1979-4426-8369-0802E0B85E88}"/>
                    </a:ext>
                  </a:extLst>
                </p14:cNvPr>
                <p14:cNvContentPartPr/>
                <p14:nvPr/>
              </p14:nvContentPartPr>
              <p14:xfrm>
                <a:off x="6584288" y="4966147"/>
                <a:ext cx="112320" cy="235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E7381D7-1979-4426-8369-0802E0B85E8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75288" y="4957507"/>
                  <a:ext cx="1299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79E8763-554C-4C18-B20F-5BE653987CF8}"/>
                    </a:ext>
                  </a:extLst>
                </p14:cNvPr>
                <p14:cNvContentPartPr/>
                <p14:nvPr/>
              </p14:nvContentPartPr>
              <p14:xfrm>
                <a:off x="6736208" y="5030227"/>
                <a:ext cx="253800" cy="288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79E8763-554C-4C18-B20F-5BE653987CF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27568" y="5021227"/>
                  <a:ext cx="2714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3B36E07-2B87-4143-ACCA-EC87A454A0B7}"/>
                    </a:ext>
                  </a:extLst>
                </p14:cNvPr>
                <p14:cNvContentPartPr/>
                <p14:nvPr/>
              </p14:nvContentPartPr>
              <p14:xfrm>
                <a:off x="5816408" y="5074867"/>
                <a:ext cx="142920" cy="162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3B36E07-2B87-4143-ACCA-EC87A454A0B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807408" y="5066227"/>
                  <a:ext cx="160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46027E9-FB4D-4650-8365-D3354BBB5158}"/>
                    </a:ext>
                  </a:extLst>
                </p14:cNvPr>
                <p14:cNvContentPartPr/>
                <p14:nvPr/>
              </p14:nvContentPartPr>
              <p14:xfrm>
                <a:off x="5832608" y="5107987"/>
                <a:ext cx="81720" cy="100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46027E9-FB4D-4650-8365-D3354BBB515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23968" y="5098987"/>
                  <a:ext cx="99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ABA4717-2420-4999-878D-2B9E134557AC}"/>
                    </a:ext>
                  </a:extLst>
                </p14:cNvPr>
                <p14:cNvContentPartPr/>
                <p14:nvPr/>
              </p14:nvContentPartPr>
              <p14:xfrm>
                <a:off x="6121688" y="5538547"/>
                <a:ext cx="87480" cy="30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ABA4717-2420-4999-878D-2B9E134557A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113048" y="5529907"/>
                  <a:ext cx="105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F77FD8F-6183-4C29-947A-3FC2E9B897CF}"/>
                    </a:ext>
                  </a:extLst>
                </p14:cNvPr>
                <p14:cNvContentPartPr/>
                <p14:nvPr/>
              </p14:nvContentPartPr>
              <p14:xfrm>
                <a:off x="6359288" y="5488507"/>
                <a:ext cx="128880" cy="14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F77FD8F-6183-4C29-947A-3FC2E9B897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50288" y="5479507"/>
                  <a:ext cx="146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5A1962E-1A32-4E6A-953F-16348EC56CE8}"/>
                    </a:ext>
                  </a:extLst>
                </p14:cNvPr>
                <p14:cNvContentPartPr/>
                <p14:nvPr/>
              </p14:nvContentPartPr>
              <p14:xfrm>
                <a:off x="6254168" y="5611987"/>
                <a:ext cx="72000" cy="19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5A1962E-1A32-4E6A-953F-16348EC56CE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45168" y="5602987"/>
                  <a:ext cx="89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23147A2-94B0-425D-BA1D-4BD2B13F6D92}"/>
                    </a:ext>
                  </a:extLst>
                </p14:cNvPr>
                <p14:cNvContentPartPr/>
                <p14:nvPr/>
              </p14:nvContentPartPr>
              <p14:xfrm>
                <a:off x="6222128" y="5755987"/>
                <a:ext cx="86040" cy="29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23147A2-94B0-425D-BA1D-4BD2B13F6D9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13128" y="5747347"/>
                  <a:ext cx="1036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EA9646E-5762-4897-AD61-22C30D0F4CF6}"/>
                    </a:ext>
                  </a:extLst>
                </p14:cNvPr>
                <p14:cNvContentPartPr/>
                <p14:nvPr/>
              </p14:nvContentPartPr>
              <p14:xfrm>
                <a:off x="6423368" y="5736547"/>
                <a:ext cx="136800" cy="12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EA9646E-5762-4897-AD61-22C30D0F4CF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14368" y="5727907"/>
                  <a:ext cx="154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EC65024-CA9B-43CF-AD30-979118518B78}"/>
                    </a:ext>
                  </a:extLst>
                </p14:cNvPr>
                <p14:cNvContentPartPr/>
                <p14:nvPr/>
              </p14:nvContentPartPr>
              <p14:xfrm>
                <a:off x="6448208" y="6133267"/>
                <a:ext cx="100800" cy="135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EC65024-CA9B-43CF-AD30-979118518B7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39568" y="6124627"/>
                  <a:ext cx="118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610B43C-FD39-4F74-8EA8-5D42AE6108BF}"/>
                    </a:ext>
                  </a:extLst>
                </p14:cNvPr>
                <p14:cNvContentPartPr/>
                <p14:nvPr/>
              </p14:nvContentPartPr>
              <p14:xfrm>
                <a:off x="6582848" y="6138667"/>
                <a:ext cx="39600" cy="79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610B43C-FD39-4F74-8EA8-5D42AE6108B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74208" y="6130027"/>
                  <a:ext cx="57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EA46D9B-73CD-4024-A65C-72AA3EB1F4A7}"/>
                    </a:ext>
                  </a:extLst>
                </p14:cNvPr>
                <p14:cNvContentPartPr/>
                <p14:nvPr/>
              </p14:nvContentPartPr>
              <p14:xfrm>
                <a:off x="6696248" y="6128587"/>
                <a:ext cx="42840" cy="84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EA46D9B-73CD-4024-A65C-72AA3EB1F4A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687248" y="6119947"/>
                  <a:ext cx="60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73488EA-56F1-446F-AEFE-FD2B7B385BC1}"/>
                    </a:ext>
                  </a:extLst>
                </p14:cNvPr>
                <p14:cNvContentPartPr/>
                <p14:nvPr/>
              </p14:nvContentPartPr>
              <p14:xfrm>
                <a:off x="6770048" y="6119227"/>
                <a:ext cx="43200" cy="111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73488EA-56F1-446F-AEFE-FD2B7B385BC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61408" y="6110227"/>
                  <a:ext cx="60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0F194B-08AC-42C3-B689-70D75DDA39D4}"/>
                    </a:ext>
                  </a:extLst>
                </p14:cNvPr>
                <p14:cNvContentPartPr/>
                <p14:nvPr/>
              </p14:nvContentPartPr>
              <p14:xfrm>
                <a:off x="6836288" y="6116347"/>
                <a:ext cx="51840" cy="554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0F194B-08AC-42C3-B689-70D75DDA39D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827648" y="6107707"/>
                  <a:ext cx="69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2535FB2-A3C0-44B0-8336-C3558F4EF72F}"/>
                    </a:ext>
                  </a:extLst>
                </p14:cNvPr>
                <p14:cNvContentPartPr/>
                <p14:nvPr/>
              </p14:nvContentPartPr>
              <p14:xfrm>
                <a:off x="7034648" y="6102667"/>
                <a:ext cx="41040" cy="12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2535FB2-A3C0-44B0-8336-C3558F4EF72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026008" y="6093667"/>
                  <a:ext cx="58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3632AD0-50AD-4D9A-A2F5-67F9E2F62687}"/>
                    </a:ext>
                  </a:extLst>
                </p14:cNvPr>
                <p14:cNvContentPartPr/>
                <p14:nvPr/>
              </p14:nvContentPartPr>
              <p14:xfrm>
                <a:off x="7058048" y="6143347"/>
                <a:ext cx="88200" cy="29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3632AD0-50AD-4D9A-A2F5-67F9E2F6268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49048" y="6134707"/>
                  <a:ext cx="105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1AF2F2F-7CE1-41AC-86C1-C0406E7BF7E7}"/>
                    </a:ext>
                  </a:extLst>
                </p14:cNvPr>
                <p14:cNvContentPartPr/>
                <p14:nvPr/>
              </p14:nvContentPartPr>
              <p14:xfrm>
                <a:off x="7199528" y="6058387"/>
                <a:ext cx="111600" cy="1058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1AF2F2F-7CE1-41AC-86C1-C0406E7BF7E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90888" y="6049747"/>
                  <a:ext cx="129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34C52E2-2207-4612-ACC9-47099A6B5BA5}"/>
                    </a:ext>
                  </a:extLst>
                </p14:cNvPr>
                <p14:cNvContentPartPr/>
                <p14:nvPr/>
              </p14:nvContentPartPr>
              <p14:xfrm>
                <a:off x="5914328" y="4103227"/>
                <a:ext cx="1531440" cy="2282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34C52E2-2207-4612-ACC9-47099A6B5BA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905328" y="4094587"/>
                  <a:ext cx="1549080" cy="22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130F200-467C-49A5-A470-3961BE8F6428}"/>
                    </a:ext>
                  </a:extLst>
                </p14:cNvPr>
                <p14:cNvContentPartPr/>
                <p14:nvPr/>
              </p14:nvContentPartPr>
              <p14:xfrm>
                <a:off x="7221128" y="4320667"/>
                <a:ext cx="412560" cy="568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130F200-467C-49A5-A470-3961BE8F642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212488" y="4312027"/>
                  <a:ext cx="43020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275823-D250-4636-90E5-C94E768C6FC1}"/>
                    </a:ext>
                  </a:extLst>
                </p14:cNvPr>
                <p14:cNvContentPartPr/>
                <p14:nvPr/>
              </p14:nvContentPartPr>
              <p14:xfrm>
                <a:off x="7587248" y="4253707"/>
                <a:ext cx="105480" cy="1162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275823-D250-4636-90E5-C94E768C6FC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578608" y="4244707"/>
                  <a:ext cx="12312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E5FC51D-2CC0-413A-8365-D7A26C885455}"/>
                  </a:ext>
                </a:extLst>
              </p14:cNvPr>
              <p14:cNvContentPartPr/>
              <p14:nvPr/>
            </p14:nvContentPartPr>
            <p14:xfrm>
              <a:off x="8331368" y="3318787"/>
              <a:ext cx="113040" cy="2984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E5FC51D-2CC0-413A-8365-D7A26C88545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322368" y="3310147"/>
                <a:ext cx="130680" cy="31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2FA07C8-1323-4A0E-B9F4-9A32C5609E5B}"/>
              </a:ext>
            </a:extLst>
          </p:cNvPr>
          <p:cNvGrpSpPr/>
          <p:nvPr/>
        </p:nvGrpSpPr>
        <p:grpSpPr>
          <a:xfrm>
            <a:off x="7959128" y="2691667"/>
            <a:ext cx="1490400" cy="1363680"/>
            <a:chOff x="7959128" y="2691667"/>
            <a:chExt cx="1490400" cy="13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C1A38DA-8453-4435-9623-B1BC54D5E578}"/>
                    </a:ext>
                  </a:extLst>
                </p14:cNvPr>
                <p14:cNvContentPartPr/>
                <p14:nvPr/>
              </p14:nvContentPartPr>
              <p14:xfrm>
                <a:off x="7959128" y="3746827"/>
                <a:ext cx="154080" cy="266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C1A38DA-8453-4435-9623-B1BC54D5E57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950488" y="3738187"/>
                  <a:ext cx="171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31E6B18-8677-4D9F-B37F-EC8F86B447D7}"/>
                    </a:ext>
                  </a:extLst>
                </p14:cNvPr>
                <p14:cNvContentPartPr/>
                <p14:nvPr/>
              </p14:nvContentPartPr>
              <p14:xfrm>
                <a:off x="8171888" y="3817027"/>
                <a:ext cx="120600" cy="176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31E6B18-8677-4D9F-B37F-EC8F86B447D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162888" y="3808027"/>
                  <a:ext cx="138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602EE9B-33BA-4F72-9D02-BE90E2EF2E19}"/>
                    </a:ext>
                  </a:extLst>
                </p14:cNvPr>
                <p14:cNvContentPartPr/>
                <p14:nvPr/>
              </p14:nvContentPartPr>
              <p14:xfrm>
                <a:off x="8336048" y="3756907"/>
                <a:ext cx="71280" cy="255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602EE9B-33BA-4F72-9D02-BE90E2EF2E1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327048" y="3747907"/>
                  <a:ext cx="889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74AB2A6-38B6-493F-8359-C8A6907A4728}"/>
                    </a:ext>
                  </a:extLst>
                </p14:cNvPr>
                <p14:cNvContentPartPr/>
                <p14:nvPr/>
              </p14:nvContentPartPr>
              <p14:xfrm>
                <a:off x="9024008" y="3612907"/>
                <a:ext cx="27360" cy="442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74AB2A6-38B6-493F-8359-C8A6907A472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015368" y="3603907"/>
                  <a:ext cx="450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995DD1B-637F-4F94-8D35-55D3AA5FBC4E}"/>
                    </a:ext>
                  </a:extLst>
                </p14:cNvPr>
                <p14:cNvContentPartPr/>
                <p14:nvPr/>
              </p14:nvContentPartPr>
              <p14:xfrm>
                <a:off x="9041288" y="3484027"/>
                <a:ext cx="408240" cy="565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995DD1B-637F-4F94-8D35-55D3AA5FBC4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032648" y="3475027"/>
                  <a:ext cx="42588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763DB89-5840-424B-B9E9-0E3652B899E9}"/>
                    </a:ext>
                  </a:extLst>
                </p14:cNvPr>
                <p14:cNvContentPartPr/>
                <p14:nvPr/>
              </p14:nvContentPartPr>
              <p14:xfrm>
                <a:off x="9005648" y="3508147"/>
                <a:ext cx="1800" cy="1069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763DB89-5840-424B-B9E9-0E3652B899E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996648" y="3499147"/>
                  <a:ext cx="19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6E7950D-4327-4F11-8B31-3D605D9D9C83}"/>
                    </a:ext>
                  </a:extLst>
                </p14:cNvPr>
                <p14:cNvContentPartPr/>
                <p14:nvPr/>
              </p14:nvContentPartPr>
              <p14:xfrm>
                <a:off x="8435048" y="3326707"/>
                <a:ext cx="60840" cy="69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6E7950D-4327-4F11-8B31-3D605D9D9C8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26408" y="3318067"/>
                  <a:ext cx="78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43B9DCB-9676-4763-9639-38FE5DE7E8E9}"/>
                    </a:ext>
                  </a:extLst>
                </p14:cNvPr>
                <p14:cNvContentPartPr/>
                <p14:nvPr/>
              </p14:nvContentPartPr>
              <p14:xfrm>
                <a:off x="8590928" y="3103867"/>
                <a:ext cx="145080" cy="117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43B9DCB-9676-4763-9639-38FE5DE7E8E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581928" y="3095227"/>
                  <a:ext cx="162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204CF10-5A63-4FC6-9378-0F9CC06349AC}"/>
                    </a:ext>
                  </a:extLst>
                </p14:cNvPr>
                <p14:cNvContentPartPr/>
                <p14:nvPr/>
              </p14:nvContentPartPr>
              <p14:xfrm>
                <a:off x="8799368" y="3051667"/>
                <a:ext cx="29880" cy="153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204CF10-5A63-4FC6-9378-0F9CC06349A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790368" y="3043027"/>
                  <a:ext cx="47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3513BF0-DB51-4B2E-9997-4292D9563232}"/>
                    </a:ext>
                  </a:extLst>
                </p14:cNvPr>
                <p14:cNvContentPartPr/>
                <p14:nvPr/>
              </p14:nvContentPartPr>
              <p14:xfrm>
                <a:off x="8764088" y="3118267"/>
                <a:ext cx="109080" cy="39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3513BF0-DB51-4B2E-9997-4292D956323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55088" y="3109267"/>
                  <a:ext cx="126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DBBB814-91A1-4E9B-9390-78AFD37798BB}"/>
                    </a:ext>
                  </a:extLst>
                </p14:cNvPr>
                <p14:cNvContentPartPr/>
                <p14:nvPr/>
              </p14:nvContentPartPr>
              <p14:xfrm>
                <a:off x="8922128" y="3050227"/>
                <a:ext cx="82440" cy="110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DBBB814-91A1-4E9B-9390-78AFD37798B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913128" y="3041587"/>
                  <a:ext cx="100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251FBAA-6FE6-4DCB-BF28-D8B7F773B1DC}"/>
                    </a:ext>
                  </a:extLst>
                </p14:cNvPr>
                <p14:cNvContentPartPr/>
                <p14:nvPr/>
              </p14:nvContentPartPr>
              <p14:xfrm>
                <a:off x="8933288" y="3028627"/>
                <a:ext cx="48960" cy="583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251FBAA-6FE6-4DCB-BF28-D8B7F773B1D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924288" y="3019987"/>
                  <a:ext cx="666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E3B1BA2-72A2-4524-A958-E3E975BE7225}"/>
                    </a:ext>
                  </a:extLst>
                </p14:cNvPr>
                <p14:cNvContentPartPr/>
                <p14:nvPr/>
              </p14:nvContentPartPr>
              <p14:xfrm>
                <a:off x="8340008" y="3506347"/>
                <a:ext cx="186120" cy="121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E3B1BA2-72A2-4524-A958-E3E975BE722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331368" y="3497347"/>
                  <a:ext cx="203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18F1289-0893-45ED-A303-A4E4DE47B6DE}"/>
                    </a:ext>
                  </a:extLst>
                </p14:cNvPr>
                <p14:cNvContentPartPr/>
                <p14:nvPr/>
              </p14:nvContentPartPr>
              <p14:xfrm>
                <a:off x="8746088" y="3318787"/>
                <a:ext cx="112320" cy="189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18F1289-0893-45ED-A303-A4E4DE47B6D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737088" y="3310147"/>
                  <a:ext cx="129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ECBC61A-1A2F-4FD3-BA12-97DDA51C0171}"/>
                    </a:ext>
                  </a:extLst>
                </p14:cNvPr>
                <p14:cNvContentPartPr/>
                <p14:nvPr/>
              </p14:nvContentPartPr>
              <p14:xfrm>
                <a:off x="8892248" y="3340387"/>
                <a:ext cx="136080" cy="61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ECBC61A-1A2F-4FD3-BA12-97DDA51C017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83248" y="3331387"/>
                  <a:ext cx="1537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C7C7F29-9646-4CBD-B881-51D765CB9B0D}"/>
                    </a:ext>
                  </a:extLst>
                </p14:cNvPr>
                <p14:cNvContentPartPr/>
                <p14:nvPr/>
              </p14:nvContentPartPr>
              <p14:xfrm>
                <a:off x="9054248" y="3295027"/>
                <a:ext cx="83520" cy="166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C7C7F29-9646-4CBD-B881-51D765CB9B0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45608" y="3286387"/>
                  <a:ext cx="101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A4E9F6B-C3FF-41CC-945C-CD494A7D2797}"/>
                    </a:ext>
                  </a:extLst>
                </p14:cNvPr>
                <p14:cNvContentPartPr/>
                <p14:nvPr/>
              </p14:nvContentPartPr>
              <p14:xfrm>
                <a:off x="9226328" y="3291427"/>
                <a:ext cx="360" cy="3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A4E9F6B-C3FF-41CC-945C-CD494A7D279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217328" y="32824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7B149AE-579F-4F6D-ADD3-B493A23DFF6F}"/>
                    </a:ext>
                  </a:extLst>
                </p14:cNvPr>
                <p14:cNvContentPartPr/>
                <p14:nvPr/>
              </p14:nvContentPartPr>
              <p14:xfrm>
                <a:off x="8535128" y="3455227"/>
                <a:ext cx="43560" cy="1170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7B149AE-579F-4F6D-ADD3-B493A23DFF6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526488" y="3446587"/>
                  <a:ext cx="6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C433144-24D4-420E-9E54-CFCC5F624E80}"/>
                    </a:ext>
                  </a:extLst>
                </p14:cNvPr>
                <p14:cNvContentPartPr/>
                <p14:nvPr/>
              </p14:nvContentPartPr>
              <p14:xfrm>
                <a:off x="8410568" y="3258667"/>
                <a:ext cx="58680" cy="1411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C433144-24D4-420E-9E54-CFCC5F624E8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401568" y="3249667"/>
                  <a:ext cx="76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1DEFCB8-B3B4-45E2-BBD6-CA344D898526}"/>
                    </a:ext>
                  </a:extLst>
                </p14:cNvPr>
                <p14:cNvContentPartPr/>
                <p14:nvPr/>
              </p14:nvContentPartPr>
              <p14:xfrm>
                <a:off x="8296088" y="3196387"/>
                <a:ext cx="31320" cy="4161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1DEFCB8-B3B4-45E2-BBD6-CA344D89852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287088" y="3187747"/>
                  <a:ext cx="489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CBB7FB3-6CFC-42AF-932F-9E74D1F053C9}"/>
                    </a:ext>
                  </a:extLst>
                </p14:cNvPr>
                <p14:cNvContentPartPr/>
                <p14:nvPr/>
              </p14:nvContentPartPr>
              <p14:xfrm>
                <a:off x="8383568" y="2931787"/>
                <a:ext cx="76320" cy="120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CBB7FB3-6CFC-42AF-932F-9E74D1F053C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374928" y="2922787"/>
                  <a:ext cx="93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D352D3F-88DA-4FB2-9295-2A34404C6526}"/>
                    </a:ext>
                  </a:extLst>
                </p14:cNvPr>
                <p14:cNvContentPartPr/>
                <p14:nvPr/>
              </p14:nvContentPartPr>
              <p14:xfrm>
                <a:off x="8373128" y="2863747"/>
                <a:ext cx="21240" cy="64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D352D3F-88DA-4FB2-9295-2A34404C652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364488" y="2855107"/>
                  <a:ext cx="38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F09BF30-1ECA-4ABA-9835-D0879E362DDA}"/>
                    </a:ext>
                  </a:extLst>
                </p14:cNvPr>
                <p14:cNvContentPartPr/>
                <p14:nvPr/>
              </p14:nvContentPartPr>
              <p14:xfrm>
                <a:off x="8459168" y="2854027"/>
                <a:ext cx="47880" cy="117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F09BF30-1ECA-4ABA-9835-D0879E362DD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450528" y="2845387"/>
                  <a:ext cx="65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A554F12-7C41-4414-9014-9D3C4C7ABA32}"/>
                    </a:ext>
                  </a:extLst>
                </p14:cNvPr>
                <p14:cNvContentPartPr/>
                <p14:nvPr/>
              </p14:nvContentPartPr>
              <p14:xfrm>
                <a:off x="8244968" y="3171907"/>
                <a:ext cx="55440" cy="60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A554F12-7C41-4414-9014-9D3C4C7ABA3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236328" y="3163267"/>
                  <a:ext cx="73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FC89D1D-734D-4EED-87D4-030554376353}"/>
                    </a:ext>
                  </a:extLst>
                </p14:cNvPr>
                <p14:cNvContentPartPr/>
                <p14:nvPr/>
              </p14:nvContentPartPr>
              <p14:xfrm>
                <a:off x="8104208" y="3004147"/>
                <a:ext cx="255240" cy="578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FC89D1D-734D-4EED-87D4-03055437635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095208" y="2995147"/>
                  <a:ext cx="2728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865C246-4E5E-4133-9530-9F02DC81B062}"/>
                    </a:ext>
                  </a:extLst>
                </p14:cNvPr>
                <p14:cNvContentPartPr/>
                <p14:nvPr/>
              </p14:nvContentPartPr>
              <p14:xfrm>
                <a:off x="8089808" y="2838187"/>
                <a:ext cx="39240" cy="149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865C246-4E5E-4133-9530-9F02DC81B06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081168" y="2829547"/>
                  <a:ext cx="56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1B4480C-7984-4379-A23F-EFEE2C287609}"/>
                    </a:ext>
                  </a:extLst>
                </p14:cNvPr>
                <p14:cNvContentPartPr/>
                <p14:nvPr/>
              </p14:nvContentPartPr>
              <p14:xfrm>
                <a:off x="8156408" y="2743147"/>
                <a:ext cx="122760" cy="77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1B4480C-7984-4379-A23F-EFEE2C28760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147408" y="2734147"/>
                  <a:ext cx="140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CF7B3EE-9F13-4B4E-9084-07ED142A95A5}"/>
                    </a:ext>
                  </a:extLst>
                </p14:cNvPr>
                <p14:cNvContentPartPr/>
                <p14:nvPr/>
              </p14:nvContentPartPr>
              <p14:xfrm>
                <a:off x="8268008" y="2691667"/>
                <a:ext cx="49680" cy="1249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CF7B3EE-9F13-4B4E-9084-07ED142A95A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259368" y="2683027"/>
                  <a:ext cx="67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04803FE-2394-4E1B-B055-E077A673D2E1}"/>
                    </a:ext>
                  </a:extLst>
                </p14:cNvPr>
                <p14:cNvContentPartPr/>
                <p14:nvPr/>
              </p14:nvContentPartPr>
              <p14:xfrm>
                <a:off x="7979648" y="2949787"/>
                <a:ext cx="8640" cy="13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04803FE-2394-4E1B-B055-E077A673D2E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970648" y="2940787"/>
                  <a:ext cx="262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C14114F-4D44-4F91-B1F5-6697C1498327}"/>
                  </a:ext>
                </a:extLst>
              </p14:cNvPr>
              <p14:cNvContentPartPr/>
              <p14:nvPr/>
            </p14:nvContentPartPr>
            <p14:xfrm>
              <a:off x="3693488" y="5433427"/>
              <a:ext cx="74880" cy="637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C14114F-4D44-4F91-B1F5-6697C1498327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3684848" y="5424787"/>
                <a:ext cx="925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6570867-68F5-4591-B83B-82A274815456}"/>
                  </a:ext>
                </a:extLst>
              </p14:cNvPr>
              <p14:cNvContentPartPr/>
              <p14:nvPr/>
            </p14:nvContentPartPr>
            <p14:xfrm>
              <a:off x="800168" y="5056507"/>
              <a:ext cx="2250720" cy="3150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6570867-68F5-4591-B83B-82A27481545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746528" y="4948507"/>
                <a:ext cx="2358360" cy="5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253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4C3238-5E8F-4CC0-AA43-EAB4DBEE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082"/>
            <a:ext cx="12192000" cy="5497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2DEEF3-F6E1-42BD-85ED-8D0ED1517370}"/>
              </a:ext>
            </a:extLst>
          </p:cNvPr>
          <p:cNvSpPr txBox="1"/>
          <p:nvPr/>
        </p:nvSpPr>
        <p:spPr>
          <a:xfrm>
            <a:off x="4322617" y="6011407"/>
            <a:ext cx="35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https://www.tensorflow.org/</a:t>
            </a:r>
            <a:r>
              <a:rPr lang="en-MY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F0FE51-6F02-4C47-907E-EE299E391A9C}"/>
                  </a:ext>
                </a:extLst>
              </p14:cNvPr>
              <p14:cNvContentPartPr/>
              <p14:nvPr/>
            </p14:nvContentPartPr>
            <p14:xfrm>
              <a:off x="1951035" y="4677067"/>
              <a:ext cx="826560" cy="4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F0FE51-6F02-4C47-907E-EE299E391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2395" y="4668067"/>
                <a:ext cx="84420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0C18360B-E8A3-4496-AED0-395266FB242A}"/>
              </a:ext>
            </a:extLst>
          </p:cNvPr>
          <p:cNvGrpSpPr/>
          <p:nvPr/>
        </p:nvGrpSpPr>
        <p:grpSpPr>
          <a:xfrm>
            <a:off x="9679928" y="527347"/>
            <a:ext cx="2532240" cy="1084320"/>
            <a:chOff x="9679928" y="527347"/>
            <a:chExt cx="2532240" cy="108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8D98B3-5EF7-45DE-A60C-6D94C77F5DC8}"/>
                    </a:ext>
                  </a:extLst>
                </p14:cNvPr>
                <p14:cNvContentPartPr/>
                <p14:nvPr/>
              </p14:nvContentPartPr>
              <p14:xfrm>
                <a:off x="9706208" y="649747"/>
                <a:ext cx="504000" cy="594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8D98B3-5EF7-45DE-A60C-6D94C77F5D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97208" y="641107"/>
                  <a:ext cx="52164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8367BA-6013-4327-90D1-0FA46DFF913F}"/>
                    </a:ext>
                  </a:extLst>
                </p14:cNvPr>
                <p14:cNvContentPartPr/>
                <p14:nvPr/>
              </p14:nvContentPartPr>
              <p14:xfrm>
                <a:off x="9679928" y="1222507"/>
                <a:ext cx="735120" cy="309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8367BA-6013-4327-90D1-0FA46DFF91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1288" y="1213867"/>
                  <a:ext cx="752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CE2C3D-098C-4734-B89C-FE766CA7DDBC}"/>
                    </a:ext>
                  </a:extLst>
                </p14:cNvPr>
                <p14:cNvContentPartPr/>
                <p14:nvPr/>
              </p14:nvContentPartPr>
              <p14:xfrm>
                <a:off x="10101128" y="595387"/>
                <a:ext cx="197640" cy="240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CE2C3D-098C-4734-B89C-FE766CA7DD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92488" y="586747"/>
                  <a:ext cx="215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EA6AF4-1568-4F90-A6BB-780BACB0F1D5}"/>
                    </a:ext>
                  </a:extLst>
                </p14:cNvPr>
                <p14:cNvContentPartPr/>
                <p14:nvPr/>
              </p14:nvContentPartPr>
              <p14:xfrm>
                <a:off x="10316768" y="1382347"/>
                <a:ext cx="144000" cy="163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EA6AF4-1568-4F90-A6BB-780BACB0F1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08128" y="1373347"/>
                  <a:ext cx="161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6782320-F356-440C-90FD-C7866A5E56BC}"/>
                    </a:ext>
                  </a:extLst>
                </p14:cNvPr>
                <p14:cNvContentPartPr/>
                <p14:nvPr/>
              </p14:nvContentPartPr>
              <p14:xfrm>
                <a:off x="10481288" y="533107"/>
                <a:ext cx="142920" cy="184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6782320-F356-440C-90FD-C7866A5E56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72288" y="524467"/>
                  <a:ext cx="160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CB7A57-C518-4155-AB5A-9B0A53D75F87}"/>
                    </a:ext>
                  </a:extLst>
                </p14:cNvPr>
                <p14:cNvContentPartPr/>
                <p14:nvPr/>
              </p14:nvContentPartPr>
              <p14:xfrm>
                <a:off x="10647608" y="527347"/>
                <a:ext cx="266760" cy="253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CB7A57-C518-4155-AB5A-9B0A53D75F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38608" y="518347"/>
                  <a:ext cx="284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13017D-876C-4CE1-BCE4-A7CF894BED85}"/>
                    </a:ext>
                  </a:extLst>
                </p14:cNvPr>
                <p14:cNvContentPartPr/>
                <p14:nvPr/>
              </p14:nvContentPartPr>
              <p14:xfrm>
                <a:off x="10557608" y="1398187"/>
                <a:ext cx="146880" cy="180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13017D-876C-4CE1-BCE4-A7CF894BED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48968" y="1389187"/>
                  <a:ext cx="1645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F6C00C6-3A39-46C3-9C1F-98C5C8F906A1}"/>
                    </a:ext>
                  </a:extLst>
                </p14:cNvPr>
                <p14:cNvContentPartPr/>
                <p14:nvPr/>
              </p14:nvContentPartPr>
              <p14:xfrm>
                <a:off x="10780808" y="1277227"/>
                <a:ext cx="68040" cy="257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F6C00C6-3A39-46C3-9C1F-98C5C8F906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772168" y="1268587"/>
                  <a:ext cx="856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43538F-821B-4FE8-A971-2498457F4C0D}"/>
                    </a:ext>
                  </a:extLst>
                </p14:cNvPr>
                <p14:cNvContentPartPr/>
                <p14:nvPr/>
              </p14:nvContentPartPr>
              <p14:xfrm>
                <a:off x="10893848" y="1376227"/>
                <a:ext cx="108720" cy="127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43538F-821B-4FE8-A971-2498457F4C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85208" y="1367227"/>
                  <a:ext cx="12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832BEA-8679-4F84-8E1F-9C7B4BF8C13E}"/>
                    </a:ext>
                  </a:extLst>
                </p14:cNvPr>
                <p14:cNvContentPartPr/>
                <p14:nvPr/>
              </p14:nvContentPartPr>
              <p14:xfrm>
                <a:off x="10996088" y="1348507"/>
                <a:ext cx="90360" cy="182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832BEA-8679-4F84-8E1F-9C7B4BF8C13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87088" y="1339867"/>
                  <a:ext cx="108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DB5F17C-B3F2-4FE4-BD92-3851D76E0AA5}"/>
                    </a:ext>
                  </a:extLst>
                </p14:cNvPr>
                <p14:cNvContentPartPr/>
                <p14:nvPr/>
              </p14:nvContentPartPr>
              <p14:xfrm>
                <a:off x="11121728" y="1332307"/>
                <a:ext cx="170280" cy="189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DB5F17C-B3F2-4FE4-BD92-3851D76E0A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12728" y="1323667"/>
                  <a:ext cx="187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B68635-3B56-4FDC-BBB1-AF1CBDCC5E50}"/>
                    </a:ext>
                  </a:extLst>
                </p14:cNvPr>
                <p14:cNvContentPartPr/>
                <p14:nvPr/>
              </p14:nvContentPartPr>
              <p14:xfrm>
                <a:off x="11230448" y="1219267"/>
                <a:ext cx="221400" cy="247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B68635-3B56-4FDC-BBB1-AF1CBDCC5E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21808" y="1210627"/>
                  <a:ext cx="239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E442B56-6AE4-4ED6-9070-CAFD5403679B}"/>
                    </a:ext>
                  </a:extLst>
                </p14:cNvPr>
                <p14:cNvContentPartPr/>
                <p14:nvPr/>
              </p14:nvContentPartPr>
              <p14:xfrm>
                <a:off x="11379128" y="1393147"/>
                <a:ext cx="123480" cy="66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E442B56-6AE4-4ED6-9070-CAFD540367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70128" y="1384507"/>
                  <a:ext cx="141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1BC844-8BF9-4726-B6F4-E7DEF0A3EEE0}"/>
                    </a:ext>
                  </a:extLst>
                </p14:cNvPr>
                <p14:cNvContentPartPr/>
                <p14:nvPr/>
              </p14:nvContentPartPr>
              <p14:xfrm>
                <a:off x="11457248" y="1308907"/>
                <a:ext cx="39960" cy="30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1BC844-8BF9-4726-B6F4-E7DEF0A3EE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48248" y="1300267"/>
                  <a:ext cx="57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FE4599A-1C3F-42AD-8B16-AC3C0D581804}"/>
                    </a:ext>
                  </a:extLst>
                </p14:cNvPr>
                <p14:cNvContentPartPr/>
                <p14:nvPr/>
              </p14:nvContentPartPr>
              <p14:xfrm>
                <a:off x="11532488" y="1371547"/>
                <a:ext cx="211680" cy="89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FE4599A-1C3F-42AD-8B16-AC3C0D5818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23488" y="1362547"/>
                  <a:ext cx="2293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631765E-1ACD-4DC6-A598-DA8C00DE0D8F}"/>
                    </a:ext>
                  </a:extLst>
                </p14:cNvPr>
                <p14:cNvContentPartPr/>
                <p14:nvPr/>
              </p14:nvContentPartPr>
              <p14:xfrm>
                <a:off x="11806088" y="1217827"/>
                <a:ext cx="43560" cy="245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631765E-1ACD-4DC6-A598-DA8C00DE0D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797448" y="1208827"/>
                  <a:ext cx="6120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1CADE69-BCDC-47FF-93E8-A35F1B38E063}"/>
                    </a:ext>
                  </a:extLst>
                </p14:cNvPr>
                <p14:cNvContentPartPr/>
                <p14:nvPr/>
              </p14:nvContentPartPr>
              <p14:xfrm>
                <a:off x="11832368" y="1401787"/>
                <a:ext cx="107640" cy="66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1CADE69-BCDC-47FF-93E8-A35F1B38E0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823368" y="1392787"/>
                  <a:ext cx="125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137FFB-A34B-4555-8961-80B5E5F6AA23}"/>
                    </a:ext>
                  </a:extLst>
                </p14:cNvPr>
                <p14:cNvContentPartPr/>
                <p14:nvPr/>
              </p14:nvContentPartPr>
              <p14:xfrm>
                <a:off x="11967368" y="1380907"/>
                <a:ext cx="244800" cy="230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137FFB-A34B-4555-8961-80B5E5F6AA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958368" y="1371907"/>
                  <a:ext cx="262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7D30388-2098-4C1F-B729-1FAD55C4B590}"/>
                    </a:ext>
                  </a:extLst>
                </p14:cNvPr>
                <p14:cNvContentPartPr/>
                <p14:nvPr/>
              </p14:nvContentPartPr>
              <p14:xfrm>
                <a:off x="11836688" y="1134667"/>
                <a:ext cx="42120" cy="31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7D30388-2098-4C1F-B729-1FAD55C4B5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828048" y="1125667"/>
                  <a:ext cx="5976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B0E78C6-3699-43BB-9AF0-2A163BB29471}"/>
                  </a:ext>
                </a:extLst>
              </p14:cNvPr>
              <p14:cNvContentPartPr/>
              <p14:nvPr/>
            </p14:nvContentPartPr>
            <p14:xfrm>
              <a:off x="8726648" y="6166747"/>
              <a:ext cx="248040" cy="608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B0E78C6-3699-43BB-9AF0-2A163BB2947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18008" y="6158107"/>
                <a:ext cx="26568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2947528-7E4E-4FC3-842E-C4C977E8F0A9}"/>
              </a:ext>
            </a:extLst>
          </p:cNvPr>
          <p:cNvGrpSpPr/>
          <p:nvPr/>
        </p:nvGrpSpPr>
        <p:grpSpPr>
          <a:xfrm>
            <a:off x="8417048" y="5619907"/>
            <a:ext cx="2585520" cy="1074960"/>
            <a:chOff x="8417048" y="5619907"/>
            <a:chExt cx="2585520" cy="10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5F4AD42-2689-4A8E-9783-D2DA3B7FB2DC}"/>
                    </a:ext>
                  </a:extLst>
                </p14:cNvPr>
                <p14:cNvContentPartPr/>
                <p14:nvPr/>
              </p14:nvContentPartPr>
              <p14:xfrm>
                <a:off x="9495608" y="5686867"/>
                <a:ext cx="56520" cy="648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5F4AD42-2689-4A8E-9783-D2DA3B7FB2D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86608" y="5678227"/>
                  <a:ext cx="7416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4B8B6D9-C995-4C6B-990C-61E112A3E30A}"/>
                    </a:ext>
                  </a:extLst>
                </p14:cNvPr>
                <p14:cNvContentPartPr/>
                <p14:nvPr/>
              </p14:nvContentPartPr>
              <p14:xfrm>
                <a:off x="9552848" y="5646907"/>
                <a:ext cx="780120" cy="704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4B8B6D9-C995-4C6B-990C-61E112A3E3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43848" y="5637907"/>
                  <a:ext cx="79776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6DF62A0-1E0D-403B-B9C8-624D75BE109D}"/>
                    </a:ext>
                  </a:extLst>
                </p14:cNvPr>
                <p14:cNvContentPartPr/>
                <p14:nvPr/>
              </p14:nvContentPartPr>
              <p14:xfrm>
                <a:off x="9694688" y="5848867"/>
                <a:ext cx="150840" cy="294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6DF62A0-1E0D-403B-B9C8-624D75BE10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85688" y="5839867"/>
                  <a:ext cx="1684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1137EE7-76D4-4D3E-BB58-615AD76596AF}"/>
                    </a:ext>
                  </a:extLst>
                </p14:cNvPr>
                <p14:cNvContentPartPr/>
                <p14:nvPr/>
              </p14:nvContentPartPr>
              <p14:xfrm>
                <a:off x="9703328" y="5995747"/>
                <a:ext cx="170280" cy="46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1137EE7-76D4-4D3E-BB58-615AD76596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94688" y="5986747"/>
                  <a:ext cx="1879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33E9719-E38B-4FB2-9B46-ABB75A176977}"/>
                    </a:ext>
                  </a:extLst>
                </p14:cNvPr>
                <p14:cNvContentPartPr/>
                <p14:nvPr/>
              </p14:nvContentPartPr>
              <p14:xfrm>
                <a:off x="9828608" y="5973067"/>
                <a:ext cx="172440" cy="141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33E9719-E38B-4FB2-9B46-ABB75A1769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19968" y="5964067"/>
                  <a:ext cx="190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B79294F-D560-4CEE-B36A-430DEE6D8F6D}"/>
                    </a:ext>
                  </a:extLst>
                </p14:cNvPr>
                <p14:cNvContentPartPr/>
                <p14:nvPr/>
              </p14:nvContentPartPr>
              <p14:xfrm>
                <a:off x="9939128" y="6023827"/>
                <a:ext cx="129240" cy="36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B79294F-D560-4CEE-B36A-430DEE6D8F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30128" y="6015187"/>
                  <a:ext cx="146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BCD5AFD-A77B-4463-A7E1-D1FFA8DC52C7}"/>
                    </a:ext>
                  </a:extLst>
                </p14:cNvPr>
                <p14:cNvContentPartPr/>
                <p14:nvPr/>
              </p14:nvContentPartPr>
              <p14:xfrm>
                <a:off x="10056128" y="5979547"/>
                <a:ext cx="44280" cy="151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BCD5AFD-A77B-4463-A7E1-D1FFA8DC52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47488" y="5970907"/>
                  <a:ext cx="61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54A1B12-7430-44D6-BE91-B23983CCC0DB}"/>
                    </a:ext>
                  </a:extLst>
                </p14:cNvPr>
                <p14:cNvContentPartPr/>
                <p14:nvPr/>
              </p14:nvContentPartPr>
              <p14:xfrm>
                <a:off x="8775968" y="6019147"/>
                <a:ext cx="652680" cy="43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54A1B12-7430-44D6-BE91-B23983CCC0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66968" y="6010507"/>
                  <a:ext cx="670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965406E-2679-4FEE-8C30-D1E5B04C6B94}"/>
                    </a:ext>
                  </a:extLst>
                </p14:cNvPr>
                <p14:cNvContentPartPr/>
                <p14:nvPr/>
              </p14:nvContentPartPr>
              <p14:xfrm>
                <a:off x="9269888" y="5971267"/>
                <a:ext cx="199800" cy="162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965406E-2679-4FEE-8C30-D1E5B04C6B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1248" y="5962627"/>
                  <a:ext cx="217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CE5D832-ABB5-4647-A808-80E321BEC2ED}"/>
                    </a:ext>
                  </a:extLst>
                </p14:cNvPr>
                <p14:cNvContentPartPr/>
                <p14:nvPr/>
              </p14:nvContentPartPr>
              <p14:xfrm>
                <a:off x="10264928" y="5953987"/>
                <a:ext cx="713880" cy="50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CE5D832-ABB5-4647-A808-80E321BEC2E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256288" y="5945347"/>
                  <a:ext cx="731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6F2FB58-7E10-4D0C-B74F-F775160CEB44}"/>
                    </a:ext>
                  </a:extLst>
                </p14:cNvPr>
                <p14:cNvContentPartPr/>
                <p14:nvPr/>
              </p14:nvContentPartPr>
              <p14:xfrm>
                <a:off x="10701248" y="5876227"/>
                <a:ext cx="245520" cy="130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6F2FB58-7E10-4D0C-B74F-F775160CEB4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92248" y="5867227"/>
                  <a:ext cx="263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6430011-F957-4A7A-B28B-BB830854D9D7}"/>
                    </a:ext>
                  </a:extLst>
                </p14:cNvPr>
                <p14:cNvContentPartPr/>
                <p14:nvPr/>
              </p14:nvContentPartPr>
              <p14:xfrm>
                <a:off x="8854448" y="5775427"/>
                <a:ext cx="31680" cy="117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6430011-F957-4A7A-B28B-BB830854D9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45448" y="5766787"/>
                  <a:ext cx="49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B9CB04E-187C-49A3-87A6-D01D3A8CE034}"/>
                    </a:ext>
                  </a:extLst>
                </p14:cNvPr>
                <p14:cNvContentPartPr/>
                <p14:nvPr/>
              </p14:nvContentPartPr>
              <p14:xfrm>
                <a:off x="8883248" y="5678227"/>
                <a:ext cx="36720" cy="50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B9CB04E-187C-49A3-87A6-D01D3A8CE03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74608" y="5669587"/>
                  <a:ext cx="543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953F2F-099A-4F3E-B9EF-78AF99014062}"/>
                    </a:ext>
                  </a:extLst>
                </p14:cNvPr>
                <p14:cNvContentPartPr/>
                <p14:nvPr/>
              </p14:nvContentPartPr>
              <p14:xfrm>
                <a:off x="8964608" y="5789107"/>
                <a:ext cx="122760" cy="109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953F2F-099A-4F3E-B9EF-78AF9901406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55608" y="5780107"/>
                  <a:ext cx="140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752935-DA58-4D37-B9DC-4785B210066F}"/>
                    </a:ext>
                  </a:extLst>
                </p14:cNvPr>
                <p14:cNvContentPartPr/>
                <p14:nvPr/>
              </p14:nvContentPartPr>
              <p14:xfrm>
                <a:off x="10644728" y="5731147"/>
                <a:ext cx="62640" cy="121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752935-DA58-4D37-B9DC-4785B21006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636088" y="5722507"/>
                  <a:ext cx="80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B5849C9-EF00-49D1-8673-B37285475B03}"/>
                    </a:ext>
                  </a:extLst>
                </p14:cNvPr>
                <p14:cNvContentPartPr/>
                <p14:nvPr/>
              </p14:nvContentPartPr>
              <p14:xfrm>
                <a:off x="10742288" y="5737987"/>
                <a:ext cx="102600" cy="109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B5849C9-EF00-49D1-8673-B37285475B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33288" y="5729347"/>
                  <a:ext cx="120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BE64E92-4426-4547-A1F9-4A18098724AE}"/>
                    </a:ext>
                  </a:extLst>
                </p14:cNvPr>
                <p14:cNvContentPartPr/>
                <p14:nvPr/>
              </p14:nvContentPartPr>
              <p14:xfrm>
                <a:off x="10888808" y="5619907"/>
                <a:ext cx="25200" cy="236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BE64E92-4426-4547-A1F9-4A18098724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79808" y="5611267"/>
                  <a:ext cx="42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A713469-9D3B-44E6-872C-93EE2B937D15}"/>
                    </a:ext>
                  </a:extLst>
                </p14:cNvPr>
                <p14:cNvContentPartPr/>
                <p14:nvPr/>
              </p14:nvContentPartPr>
              <p14:xfrm>
                <a:off x="10853168" y="5758147"/>
                <a:ext cx="149400" cy="32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A713469-9D3B-44E6-872C-93EE2B937D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44528" y="5749507"/>
                  <a:ext cx="167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B6603B2-C154-4943-B752-AA96D3A2E27F}"/>
                    </a:ext>
                  </a:extLst>
                </p14:cNvPr>
                <p14:cNvContentPartPr/>
                <p14:nvPr/>
              </p14:nvContentPartPr>
              <p14:xfrm>
                <a:off x="8417048" y="6172867"/>
                <a:ext cx="312840" cy="457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B6603B2-C154-4943-B752-AA96D3A2E27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08408" y="6164227"/>
                  <a:ext cx="3304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4BE2D20-174F-4C00-AEA9-D486BAAFE8B1}"/>
                    </a:ext>
                  </a:extLst>
                </p14:cNvPr>
                <p14:cNvContentPartPr/>
                <p14:nvPr/>
              </p14:nvContentPartPr>
              <p14:xfrm>
                <a:off x="8617928" y="6535387"/>
                <a:ext cx="161280" cy="159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4BE2D20-174F-4C00-AEA9-D486BAAFE8B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08928" y="6526387"/>
                  <a:ext cx="178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E4C07C4-B06B-47F6-8EB4-9D57BCC49DD3}"/>
                    </a:ext>
                  </a:extLst>
                </p14:cNvPr>
                <p14:cNvContentPartPr/>
                <p14:nvPr/>
              </p14:nvContentPartPr>
              <p14:xfrm>
                <a:off x="8749688" y="6559507"/>
                <a:ext cx="230760" cy="24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E4C07C4-B06B-47F6-8EB4-9D57BCC49D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40688" y="6550507"/>
                  <a:ext cx="248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E0BBF30-3B70-4470-B274-4E507E618FD8}"/>
                    </a:ext>
                  </a:extLst>
                </p14:cNvPr>
                <p14:cNvContentPartPr/>
                <p14:nvPr/>
              </p14:nvContentPartPr>
              <p14:xfrm>
                <a:off x="8990528" y="6463387"/>
                <a:ext cx="122400" cy="181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E0BBF30-3B70-4470-B274-4E507E618FD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81888" y="6454747"/>
                  <a:ext cx="140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723B62F-1484-4309-AE38-52353C3229BF}"/>
                    </a:ext>
                  </a:extLst>
                </p14:cNvPr>
                <p14:cNvContentPartPr/>
                <p14:nvPr/>
              </p14:nvContentPartPr>
              <p14:xfrm>
                <a:off x="8986208" y="6185107"/>
                <a:ext cx="366120" cy="316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723B62F-1484-4309-AE38-52353C3229B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77208" y="6176107"/>
                  <a:ext cx="3837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F11B983-B949-4D2E-B12F-3F3A8CFE1CF8}"/>
                    </a:ext>
                  </a:extLst>
                </p14:cNvPr>
                <p14:cNvContentPartPr/>
                <p14:nvPr/>
              </p14:nvContentPartPr>
              <p14:xfrm>
                <a:off x="8664008" y="6342787"/>
                <a:ext cx="379080" cy="37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F11B983-B949-4D2E-B12F-3F3A8CFE1CF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55368" y="6333787"/>
                  <a:ext cx="3967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EB33009-597F-4B46-ABB8-125FC850E547}"/>
                    </a:ext>
                  </a:extLst>
                </p14:cNvPr>
                <p14:cNvContentPartPr/>
                <p14:nvPr/>
              </p14:nvContentPartPr>
              <p14:xfrm>
                <a:off x="8869928" y="6230467"/>
                <a:ext cx="21960" cy="150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EB33009-597F-4B46-ABB8-125FC850E5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60928" y="6221827"/>
                  <a:ext cx="3960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98FBE9C-52C2-4E11-988A-C288CA4CEF6B}"/>
              </a:ext>
            </a:extLst>
          </p:cNvPr>
          <p:cNvGrpSpPr/>
          <p:nvPr/>
        </p:nvGrpSpPr>
        <p:grpSpPr>
          <a:xfrm>
            <a:off x="10926968" y="6193027"/>
            <a:ext cx="731520" cy="228600"/>
            <a:chOff x="10926968" y="6193027"/>
            <a:chExt cx="731520" cy="22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0B591F7-841E-487F-912F-053007C73D19}"/>
                    </a:ext>
                  </a:extLst>
                </p14:cNvPr>
                <p14:cNvContentPartPr/>
                <p14:nvPr/>
              </p14:nvContentPartPr>
              <p14:xfrm>
                <a:off x="10926968" y="6262867"/>
                <a:ext cx="47160" cy="61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0B591F7-841E-487F-912F-053007C73D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18328" y="6253867"/>
                  <a:ext cx="64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42067E3-DC6B-4D68-9547-2E06E1326002}"/>
                    </a:ext>
                  </a:extLst>
                </p14:cNvPr>
                <p14:cNvContentPartPr/>
                <p14:nvPr/>
              </p14:nvContentPartPr>
              <p14:xfrm>
                <a:off x="10970168" y="6251347"/>
                <a:ext cx="60120" cy="57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42067E3-DC6B-4D68-9547-2E06E132600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61528" y="6242707"/>
                  <a:ext cx="77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08D864C-5E2D-4731-AEA8-09B309473778}"/>
                    </a:ext>
                  </a:extLst>
                </p14:cNvPr>
                <p14:cNvContentPartPr/>
                <p14:nvPr/>
              </p14:nvContentPartPr>
              <p14:xfrm>
                <a:off x="11143688" y="6244147"/>
                <a:ext cx="117000" cy="177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08D864C-5E2D-4731-AEA8-09B3094737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135048" y="6235507"/>
                  <a:ext cx="134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571DAE7-C748-4F1F-ACEA-27D5CE9F6DF7}"/>
                    </a:ext>
                  </a:extLst>
                </p14:cNvPr>
                <p14:cNvContentPartPr/>
                <p14:nvPr/>
              </p14:nvContentPartPr>
              <p14:xfrm>
                <a:off x="11297768" y="6311827"/>
                <a:ext cx="107640" cy="109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571DAE7-C748-4F1F-ACEA-27D5CE9F6DF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288768" y="6303187"/>
                  <a:ext cx="125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BB81B29-A9C8-4447-B979-6F21D6E832A5}"/>
                    </a:ext>
                  </a:extLst>
                </p14:cNvPr>
                <p14:cNvContentPartPr/>
                <p14:nvPr/>
              </p14:nvContentPartPr>
              <p14:xfrm>
                <a:off x="11417648" y="6328747"/>
                <a:ext cx="61560" cy="853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BB81B29-A9C8-4447-B979-6F21D6E832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09008" y="6319747"/>
                  <a:ext cx="79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F2D8A03-1751-438F-894B-9BC1A177CDB2}"/>
                    </a:ext>
                  </a:extLst>
                </p14:cNvPr>
                <p14:cNvContentPartPr/>
                <p14:nvPr/>
              </p14:nvContentPartPr>
              <p14:xfrm>
                <a:off x="11582528" y="6193027"/>
                <a:ext cx="30600" cy="78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F2D8A03-1751-438F-894B-9BC1A177CDB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73888" y="6184027"/>
                  <a:ext cx="48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57D4B88-BF47-47B1-B5CC-D36437FA16CF}"/>
                    </a:ext>
                  </a:extLst>
                </p14:cNvPr>
                <p14:cNvContentPartPr/>
                <p14:nvPr/>
              </p14:nvContentPartPr>
              <p14:xfrm>
                <a:off x="11631128" y="6215707"/>
                <a:ext cx="27360" cy="111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57D4B88-BF47-47B1-B5CC-D36437FA16C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622128" y="6207067"/>
                  <a:ext cx="450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D0CCCA9-D420-4E9E-B1BA-741BADC24D59}"/>
              </a:ext>
            </a:extLst>
          </p:cNvPr>
          <p:cNvGrpSpPr/>
          <p:nvPr/>
        </p:nvGrpSpPr>
        <p:grpSpPr>
          <a:xfrm>
            <a:off x="7889288" y="5830867"/>
            <a:ext cx="223560" cy="532080"/>
            <a:chOff x="7889288" y="5830867"/>
            <a:chExt cx="223560" cy="5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53F01C-DB36-4691-8C06-9C1748320FE3}"/>
                    </a:ext>
                  </a:extLst>
                </p14:cNvPr>
                <p14:cNvContentPartPr/>
                <p14:nvPr/>
              </p14:nvContentPartPr>
              <p14:xfrm>
                <a:off x="7904768" y="5830867"/>
                <a:ext cx="205920" cy="231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53F01C-DB36-4691-8C06-9C1748320F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96128" y="5821867"/>
                  <a:ext cx="2235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BF4CDFD-EC9E-4609-904E-C3A33C5B573C}"/>
                    </a:ext>
                  </a:extLst>
                </p14:cNvPr>
                <p14:cNvContentPartPr/>
                <p14:nvPr/>
              </p14:nvContentPartPr>
              <p14:xfrm>
                <a:off x="7998728" y="6017347"/>
                <a:ext cx="30240" cy="222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BF4CDFD-EC9E-4609-904E-C3A33C5B57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90088" y="6008347"/>
                  <a:ext cx="47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85FC704-E604-4B0B-BF55-29A53A027728}"/>
                    </a:ext>
                  </a:extLst>
                </p14:cNvPr>
                <p14:cNvContentPartPr/>
                <p14:nvPr/>
              </p14:nvContentPartPr>
              <p14:xfrm>
                <a:off x="7889288" y="6026707"/>
                <a:ext cx="133560" cy="140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85FC704-E604-4B0B-BF55-29A53A02772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80648" y="6017707"/>
                  <a:ext cx="151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B719929-4B8E-41F3-AC46-CC7162B42070}"/>
                    </a:ext>
                  </a:extLst>
                </p14:cNvPr>
                <p14:cNvContentPartPr/>
                <p14:nvPr/>
              </p14:nvContentPartPr>
              <p14:xfrm>
                <a:off x="8016368" y="6065947"/>
                <a:ext cx="64080" cy="104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B719929-4B8E-41F3-AC46-CC7162B420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07728" y="6056947"/>
                  <a:ext cx="81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D49BE45-8479-4E27-B1EC-00A66BC663E6}"/>
                    </a:ext>
                  </a:extLst>
                </p14:cNvPr>
                <p14:cNvContentPartPr/>
                <p14:nvPr/>
              </p14:nvContentPartPr>
              <p14:xfrm>
                <a:off x="7920608" y="6259987"/>
                <a:ext cx="71640" cy="102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D49BE45-8479-4E27-B1EC-00A66BC663E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11968" y="6251347"/>
                  <a:ext cx="89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0B95803-F7AD-412F-BAD2-079D33851234}"/>
                    </a:ext>
                  </a:extLst>
                </p14:cNvPr>
                <p14:cNvContentPartPr/>
                <p14:nvPr/>
              </p14:nvContentPartPr>
              <p14:xfrm>
                <a:off x="7992248" y="6239827"/>
                <a:ext cx="120600" cy="88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0B95803-F7AD-412F-BAD2-079D338512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83248" y="6231187"/>
                  <a:ext cx="1382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A4B88D2-5C1E-4214-9303-CA4276D6752B}"/>
              </a:ext>
            </a:extLst>
          </p:cNvPr>
          <p:cNvGrpSpPr/>
          <p:nvPr/>
        </p:nvGrpSpPr>
        <p:grpSpPr>
          <a:xfrm>
            <a:off x="11409368" y="5562307"/>
            <a:ext cx="1036800" cy="325440"/>
            <a:chOff x="11409368" y="5562307"/>
            <a:chExt cx="103680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2279A80-BD15-4143-AB0F-2F0489767263}"/>
                    </a:ext>
                  </a:extLst>
                </p14:cNvPr>
                <p14:cNvContentPartPr/>
                <p14:nvPr/>
              </p14:nvContentPartPr>
              <p14:xfrm>
                <a:off x="11409368" y="5662747"/>
                <a:ext cx="49680" cy="72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2279A80-BD15-4143-AB0F-2F04897672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400728" y="5654107"/>
                  <a:ext cx="67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9538127-9A68-4824-9D3A-E3462F718971}"/>
                    </a:ext>
                  </a:extLst>
                </p14:cNvPr>
                <p14:cNvContentPartPr/>
                <p14:nvPr/>
              </p14:nvContentPartPr>
              <p14:xfrm>
                <a:off x="11461568" y="5660227"/>
                <a:ext cx="40680" cy="51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9538127-9A68-4824-9D3A-E3462F7189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452928" y="5651227"/>
                  <a:ext cx="58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B7748B7-7D71-4F14-A6A5-A107EC23CCFA}"/>
                    </a:ext>
                  </a:extLst>
                </p14:cNvPr>
                <p14:cNvContentPartPr/>
                <p14:nvPr/>
              </p14:nvContentPartPr>
              <p14:xfrm>
                <a:off x="11599448" y="5616667"/>
                <a:ext cx="78120" cy="271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7748B7-7D71-4F14-A6A5-A107EC23CC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90448" y="5607667"/>
                  <a:ext cx="95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3F7E525-4FC6-47D9-A459-9C35380885BB}"/>
                    </a:ext>
                  </a:extLst>
                </p14:cNvPr>
                <p14:cNvContentPartPr/>
                <p14:nvPr/>
              </p14:nvContentPartPr>
              <p14:xfrm>
                <a:off x="11735528" y="5609107"/>
                <a:ext cx="53640" cy="249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3F7E525-4FC6-47D9-A459-9C35380885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26528" y="5600467"/>
                  <a:ext cx="712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F0EEEC-864E-4B02-A68C-BB7A2946A3F4}"/>
                    </a:ext>
                  </a:extLst>
                </p14:cNvPr>
                <p14:cNvContentPartPr/>
                <p14:nvPr/>
              </p14:nvContentPartPr>
              <p14:xfrm>
                <a:off x="11643008" y="5734027"/>
                <a:ext cx="231480" cy="66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F0EEEC-864E-4B02-A68C-BB7A2946A3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634008" y="5725387"/>
                  <a:ext cx="249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563578A-B0A4-45EB-B352-D234DAFEDD44}"/>
                    </a:ext>
                  </a:extLst>
                </p14:cNvPr>
                <p14:cNvContentPartPr/>
                <p14:nvPr/>
              </p14:nvContentPartPr>
              <p14:xfrm>
                <a:off x="11913008" y="5723227"/>
                <a:ext cx="139680" cy="72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563578A-B0A4-45EB-B352-D234DAFEDD4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04008" y="5714587"/>
                  <a:ext cx="157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69276EA-CEB6-497D-9235-E8A4B58AAD30}"/>
                    </a:ext>
                  </a:extLst>
                </p14:cNvPr>
                <p14:cNvContentPartPr/>
                <p14:nvPr/>
              </p14:nvContentPartPr>
              <p14:xfrm>
                <a:off x="12078608" y="5691187"/>
                <a:ext cx="91080" cy="98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69276EA-CEB6-497D-9235-E8A4B58AAD3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9968" y="5682187"/>
                  <a:ext cx="108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C4CCB87-BB38-4DEB-BE8C-8B74977F1729}"/>
                    </a:ext>
                  </a:extLst>
                </p14:cNvPr>
                <p14:cNvContentPartPr/>
                <p14:nvPr/>
              </p14:nvContentPartPr>
              <p14:xfrm>
                <a:off x="12186608" y="5707387"/>
                <a:ext cx="74160" cy="774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C4CCB87-BB38-4DEB-BE8C-8B74977F172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2177608" y="5698387"/>
                  <a:ext cx="91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2D1C00C-9F58-4974-AA81-B8B95839253A}"/>
                    </a:ext>
                  </a:extLst>
                </p14:cNvPr>
                <p14:cNvContentPartPr/>
                <p14:nvPr/>
              </p14:nvContentPartPr>
              <p14:xfrm>
                <a:off x="12373088" y="5562307"/>
                <a:ext cx="13680" cy="88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2D1C00C-9F58-4974-AA81-B8B9583925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364088" y="5553307"/>
                  <a:ext cx="31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FD3542A-7FD8-4A25-A759-FE529E307E31}"/>
                    </a:ext>
                  </a:extLst>
                </p14:cNvPr>
                <p14:cNvContentPartPr/>
                <p14:nvPr/>
              </p14:nvContentPartPr>
              <p14:xfrm>
                <a:off x="12433928" y="5562307"/>
                <a:ext cx="12240" cy="84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FD3542A-7FD8-4A25-A759-FE529E307E3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425288" y="5553307"/>
                  <a:ext cx="2988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36684A2-B4DB-44C7-BE60-AA668B192644}"/>
                  </a:ext>
                </a:extLst>
              </p14:cNvPr>
              <p14:cNvContentPartPr/>
              <p14:nvPr/>
            </p14:nvContentPartPr>
            <p14:xfrm>
              <a:off x="12383888" y="3290707"/>
              <a:ext cx="4320" cy="97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36684A2-B4DB-44C7-BE60-AA668B19264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2375248" y="3281707"/>
                <a:ext cx="2196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005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A7D6-F07B-4439-9DDE-8CC71B92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err="1"/>
              <a:t>Keras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F6FF-9F36-4EFA-9B53-3ACDB7D3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17" y="1999018"/>
            <a:ext cx="10943895" cy="3912204"/>
          </a:xfrm>
        </p:spPr>
        <p:txBody>
          <a:bodyPr/>
          <a:lstStyle/>
          <a:p>
            <a:r>
              <a:rPr lang="en-US" b="1" dirty="0"/>
              <a:t>Deep learning </a:t>
            </a:r>
            <a:r>
              <a:rPr lang="en-US" dirty="0"/>
              <a:t>for humans.</a:t>
            </a:r>
          </a:p>
          <a:p>
            <a:r>
              <a:rPr lang="en-US" dirty="0" err="1"/>
              <a:t>Keras</a:t>
            </a:r>
            <a:r>
              <a:rPr lang="en-US" dirty="0"/>
              <a:t> is an API designed for human beings, not machines. </a:t>
            </a:r>
          </a:p>
          <a:p>
            <a:r>
              <a:rPr lang="en-US" dirty="0" err="1"/>
              <a:t>Keras</a:t>
            </a:r>
            <a:r>
              <a:rPr lang="en-US" dirty="0"/>
              <a:t> offers consistent &amp; simple APIs. </a:t>
            </a:r>
          </a:p>
          <a:p>
            <a:r>
              <a:rPr lang="en-US" dirty="0"/>
              <a:t>It also has extensive documentation and developer guides. </a:t>
            </a:r>
            <a:r>
              <a:rPr lang="en-MY" dirty="0">
                <a:hlinkClick r:id="rId2"/>
              </a:rPr>
              <a:t>https://keras.io/guides/</a:t>
            </a:r>
            <a:r>
              <a:rPr lang="en-US" dirty="0"/>
              <a:t> 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A41C4-AAB8-4C57-8664-39C1C8A735A4}"/>
              </a:ext>
            </a:extLst>
          </p:cNvPr>
          <p:cNvSpPr txBox="1"/>
          <p:nvPr/>
        </p:nvSpPr>
        <p:spPr>
          <a:xfrm>
            <a:off x="560717" y="13115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Simple. Flexible. Powerful.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B0B2C-3156-486B-B728-FBDFE9530579}"/>
              </a:ext>
            </a:extLst>
          </p:cNvPr>
          <p:cNvSpPr txBox="1"/>
          <p:nvPr/>
        </p:nvSpPr>
        <p:spPr>
          <a:xfrm>
            <a:off x="687388" y="53145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tensorflow</a:t>
            </a:r>
            <a:r>
              <a:rPr lang="en-US" dirty="0"/>
              <a:t> as </a:t>
            </a:r>
            <a:r>
              <a:rPr lang="en-US" dirty="0" err="1"/>
              <a:t>tf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tensorflow</a:t>
            </a:r>
            <a:r>
              <a:rPr lang="en-US" dirty="0"/>
              <a:t> import </a:t>
            </a:r>
            <a:r>
              <a:rPr lang="en-US" b="1" dirty="0" err="1"/>
              <a:t>keras</a:t>
            </a:r>
            <a:endParaRPr lang="en-US" b="1" dirty="0"/>
          </a:p>
          <a:p>
            <a:r>
              <a:rPr lang="en-US" dirty="0"/>
              <a:t>from </a:t>
            </a:r>
            <a:r>
              <a:rPr lang="en-US" dirty="0" err="1"/>
              <a:t>tensorflow.</a:t>
            </a:r>
            <a:r>
              <a:rPr lang="en-US" b="1" dirty="0" err="1"/>
              <a:t>keras</a:t>
            </a:r>
            <a:r>
              <a:rPr lang="en-US" dirty="0"/>
              <a:t> import layers</a:t>
            </a:r>
            <a:endParaRPr lang="en-MY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A7A1EF1-3D72-4830-859E-DE1AE2F48709}"/>
                  </a:ext>
                </a:extLst>
              </p14:cNvPr>
              <p14:cNvContentPartPr/>
              <p14:nvPr/>
            </p14:nvContentPartPr>
            <p14:xfrm>
              <a:off x="2333408" y="1020907"/>
              <a:ext cx="4680" cy="24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A7A1EF1-3D72-4830-859E-DE1AE2F487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4768" y="1012267"/>
                <a:ext cx="223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1721272-9FD3-4DC2-8387-EA8CCE17BB98}"/>
                  </a:ext>
                </a:extLst>
              </p14:cNvPr>
              <p14:cNvContentPartPr/>
              <p14:nvPr/>
            </p14:nvContentPartPr>
            <p14:xfrm>
              <a:off x="3588368" y="5671027"/>
              <a:ext cx="66240" cy="1177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1721272-9FD3-4DC2-8387-EA8CCE17BB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9368" y="5662387"/>
                <a:ext cx="838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C5A8EB-D2FD-4EC1-B056-60FB1A7C0DAC}"/>
                  </a:ext>
                </a:extLst>
              </p14:cNvPr>
              <p14:cNvContentPartPr/>
              <p14:nvPr/>
            </p14:nvContentPartPr>
            <p14:xfrm>
              <a:off x="938408" y="2352187"/>
              <a:ext cx="1949400" cy="99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C5A8EB-D2FD-4EC1-B056-60FB1A7C0D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9408" y="2343547"/>
                <a:ext cx="1967040" cy="11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770CC88F-2B53-41FC-8E63-0EC03E4AA99F}"/>
              </a:ext>
            </a:extLst>
          </p:cNvPr>
          <p:cNvGrpSpPr/>
          <p:nvPr/>
        </p:nvGrpSpPr>
        <p:grpSpPr>
          <a:xfrm>
            <a:off x="7589408" y="829747"/>
            <a:ext cx="86760" cy="987840"/>
            <a:chOff x="7589408" y="829747"/>
            <a:chExt cx="86760" cy="98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F7FA78-402A-4966-861C-B0FB0D22A245}"/>
                    </a:ext>
                  </a:extLst>
                </p14:cNvPr>
                <p14:cNvContentPartPr/>
                <p14:nvPr/>
              </p14:nvContentPartPr>
              <p14:xfrm>
                <a:off x="7601648" y="874027"/>
                <a:ext cx="36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F7FA78-402A-4966-861C-B0FB0D22A2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92648" y="8653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1F31D7-16D7-41BC-8AD2-2DECAEDC8667}"/>
                    </a:ext>
                  </a:extLst>
                </p14:cNvPr>
                <p14:cNvContentPartPr/>
                <p14:nvPr/>
              </p14:nvContentPartPr>
              <p14:xfrm>
                <a:off x="7589408" y="829747"/>
                <a:ext cx="86760" cy="987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1F31D7-16D7-41BC-8AD2-2DECAEDC86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80768" y="821107"/>
                  <a:ext cx="104400" cy="100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B9D216A-B704-4433-8F3F-893992842C28}"/>
                  </a:ext>
                </a:extLst>
              </p14:cNvPr>
              <p14:cNvContentPartPr/>
              <p14:nvPr/>
            </p14:nvContentPartPr>
            <p14:xfrm>
              <a:off x="8132648" y="829027"/>
              <a:ext cx="38160" cy="946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B9D216A-B704-4433-8F3F-893992842C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23648" y="820387"/>
                <a:ext cx="5580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7E2046E-9496-4E81-8ADD-0348DC217839}"/>
                  </a:ext>
                </a:extLst>
              </p14:cNvPr>
              <p14:cNvContentPartPr/>
              <p14:nvPr/>
            </p14:nvContentPartPr>
            <p14:xfrm>
              <a:off x="8684528" y="768907"/>
              <a:ext cx="55080" cy="849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7E2046E-9496-4E81-8ADD-0348DC2178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75888" y="759907"/>
                <a:ext cx="72720" cy="8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6E5D53-9D10-47D1-9807-AE6D76C06309}"/>
                  </a:ext>
                </a:extLst>
              </p14:cNvPr>
              <p14:cNvContentPartPr/>
              <p14:nvPr/>
            </p14:nvContentPartPr>
            <p14:xfrm>
              <a:off x="9529808" y="1287667"/>
              <a:ext cx="3904560" cy="9295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6E5D53-9D10-47D1-9807-AE6D76C0630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20808" y="1278667"/>
                <a:ext cx="3922200" cy="9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AEDAE1B-B034-40BB-B91F-7D810CE309C6}"/>
                  </a:ext>
                </a:extLst>
              </p14:cNvPr>
              <p14:cNvContentPartPr/>
              <p14:nvPr/>
            </p14:nvContentPartPr>
            <p14:xfrm>
              <a:off x="10291928" y="1365067"/>
              <a:ext cx="2932920" cy="204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AEDAE1B-B034-40BB-B91F-7D810CE309C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37928" y="1257067"/>
                <a:ext cx="304056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DF92D00-BDD7-4C07-8B92-CE61E08F2592}"/>
                  </a:ext>
                </a:extLst>
              </p14:cNvPr>
              <p14:cNvContentPartPr/>
              <p14:nvPr/>
            </p14:nvContentPartPr>
            <p14:xfrm>
              <a:off x="11070968" y="1769707"/>
              <a:ext cx="2058480" cy="22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DF92D00-BDD7-4C07-8B92-CE61E08F25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017328" y="1662067"/>
                <a:ext cx="21661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9D40F25-0169-47C7-ACE3-B3668EFBC969}"/>
                  </a:ext>
                </a:extLst>
              </p14:cNvPr>
              <p14:cNvContentPartPr/>
              <p14:nvPr/>
            </p14:nvContentPartPr>
            <p14:xfrm>
              <a:off x="12152768" y="1658827"/>
              <a:ext cx="861840" cy="190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9D40F25-0169-47C7-ACE3-B3668EFBC96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099128" y="1550827"/>
                <a:ext cx="9694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F18BD70-156B-49A5-8427-48CDBC284F26}"/>
                  </a:ext>
                </a:extLst>
              </p14:cNvPr>
              <p14:cNvContentPartPr/>
              <p14:nvPr/>
            </p14:nvContentPartPr>
            <p14:xfrm>
              <a:off x="11771168" y="1955467"/>
              <a:ext cx="1335960" cy="52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F18BD70-156B-49A5-8427-48CDBC284F2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717168" y="1847827"/>
                <a:ext cx="14436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5FAA21D-BA9F-4B24-BEAF-12EFD824E91D}"/>
                  </a:ext>
                </a:extLst>
              </p14:cNvPr>
              <p14:cNvContentPartPr/>
              <p14:nvPr/>
            </p14:nvContentPartPr>
            <p14:xfrm>
              <a:off x="12143408" y="2067427"/>
              <a:ext cx="1127160" cy="313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5FAA21D-BA9F-4B24-BEAF-12EFD824E91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089408" y="1959427"/>
                <a:ext cx="12348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9F86E76-D641-44A7-A892-517CBB6A377F}"/>
                  </a:ext>
                </a:extLst>
              </p14:cNvPr>
              <p14:cNvContentPartPr/>
              <p14:nvPr/>
            </p14:nvContentPartPr>
            <p14:xfrm>
              <a:off x="10850288" y="1669987"/>
              <a:ext cx="2680560" cy="4172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9F86E76-D641-44A7-A892-517CBB6A377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796648" y="1562347"/>
                <a:ext cx="278820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38F36D0-8785-4995-B191-ADD4EE2DD990}"/>
                  </a:ext>
                </a:extLst>
              </p14:cNvPr>
              <p14:cNvContentPartPr/>
              <p14:nvPr/>
            </p14:nvContentPartPr>
            <p14:xfrm>
              <a:off x="12999313" y="1595467"/>
              <a:ext cx="324720" cy="85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38F36D0-8785-4995-B191-ADD4EE2DD99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945313" y="1487467"/>
                <a:ext cx="4323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739D5B3-A7CB-4A0A-8820-DDAE046496E8}"/>
                  </a:ext>
                </a:extLst>
              </p14:cNvPr>
              <p14:cNvContentPartPr/>
              <p14:nvPr/>
            </p14:nvContentPartPr>
            <p14:xfrm>
              <a:off x="13157353" y="1568827"/>
              <a:ext cx="51120" cy="378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739D5B3-A7CB-4A0A-8820-DDAE046496E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103713" y="1460827"/>
                <a:ext cx="15876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B3C76D8-FC09-413F-A80A-141553C8CF06}"/>
                  </a:ext>
                </a:extLst>
              </p14:cNvPr>
              <p14:cNvContentPartPr/>
              <p14:nvPr/>
            </p14:nvContentPartPr>
            <p14:xfrm>
              <a:off x="9792433" y="1317187"/>
              <a:ext cx="475920" cy="428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B3C76D8-FC09-413F-A80A-141553C8CF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738793" y="1209187"/>
                <a:ext cx="583560" cy="25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68BCC5B2-BE22-4F2E-87C5-103149585EC3}"/>
              </a:ext>
            </a:extLst>
          </p:cNvPr>
          <p:cNvGrpSpPr/>
          <p:nvPr/>
        </p:nvGrpSpPr>
        <p:grpSpPr>
          <a:xfrm>
            <a:off x="10213633" y="776107"/>
            <a:ext cx="3268800" cy="2259360"/>
            <a:chOff x="10213633" y="776107"/>
            <a:chExt cx="3268800" cy="22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5AB311-2F1D-4BF4-9CAB-028D0FC00DF3}"/>
                    </a:ext>
                  </a:extLst>
                </p14:cNvPr>
                <p14:cNvContentPartPr/>
                <p14:nvPr/>
              </p14:nvContentPartPr>
              <p14:xfrm>
                <a:off x="11866033" y="984907"/>
                <a:ext cx="22680" cy="1516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5AB311-2F1D-4BF4-9CAB-028D0FC00DF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857033" y="975907"/>
                  <a:ext cx="40320" cy="15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C628BB-22B1-4719-891B-469F2363BE80}"/>
                    </a:ext>
                  </a:extLst>
                </p14:cNvPr>
                <p14:cNvContentPartPr/>
                <p14:nvPr/>
              </p14:nvContentPartPr>
              <p14:xfrm>
                <a:off x="10213633" y="776107"/>
                <a:ext cx="67320" cy="1306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C628BB-22B1-4719-891B-469F2363BE8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04993" y="767467"/>
                  <a:ext cx="84960" cy="13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DA4342-E647-4BDA-9176-6A4DDDFA2CC7}"/>
                    </a:ext>
                  </a:extLst>
                </p14:cNvPr>
                <p14:cNvContentPartPr/>
                <p14:nvPr/>
              </p14:nvContentPartPr>
              <p14:xfrm>
                <a:off x="13375153" y="917587"/>
                <a:ext cx="107280" cy="1631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DA4342-E647-4BDA-9176-6A4DDDFA2CC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366153" y="908587"/>
                  <a:ext cx="124920" cy="16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7AA1F8B-0CD0-4DA5-86A3-DB35365BE8F9}"/>
                    </a:ext>
                  </a:extLst>
                </p14:cNvPr>
                <p14:cNvContentPartPr/>
                <p14:nvPr/>
              </p14:nvContentPartPr>
              <p14:xfrm>
                <a:off x="12147193" y="2465947"/>
                <a:ext cx="1163520" cy="161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7AA1F8B-0CD0-4DA5-86A3-DB35365BE8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138193" y="2457307"/>
                  <a:ext cx="1181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758C502-52E7-43E1-92DF-9045CA2CB78A}"/>
                    </a:ext>
                  </a:extLst>
                </p14:cNvPr>
                <p14:cNvContentPartPr/>
                <p14:nvPr/>
              </p14:nvContentPartPr>
              <p14:xfrm>
                <a:off x="13201633" y="2419867"/>
                <a:ext cx="75600" cy="142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758C502-52E7-43E1-92DF-9045CA2CB78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192993" y="2410867"/>
                  <a:ext cx="93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A3033D-6A65-437B-85CB-D0D5BD4BDD98}"/>
                    </a:ext>
                  </a:extLst>
                </p14:cNvPr>
                <p14:cNvContentPartPr/>
                <p14:nvPr/>
              </p14:nvContentPartPr>
              <p14:xfrm>
                <a:off x="12118033" y="2530387"/>
                <a:ext cx="115920" cy="183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A3033D-6A65-437B-85CB-D0D5BD4BDD9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109393" y="2521387"/>
                  <a:ext cx="133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444F95E-07B5-4835-AB49-4A706DA9613B}"/>
                    </a:ext>
                  </a:extLst>
                </p14:cNvPr>
                <p14:cNvContentPartPr/>
                <p14:nvPr/>
              </p14:nvContentPartPr>
              <p14:xfrm>
                <a:off x="12459313" y="2706067"/>
                <a:ext cx="127440" cy="246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444F95E-07B5-4835-AB49-4A706DA9613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450673" y="2697427"/>
                  <a:ext cx="145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B04E6D5-58A6-49AD-81EB-C63E344E212B}"/>
                    </a:ext>
                  </a:extLst>
                </p14:cNvPr>
                <p14:cNvContentPartPr/>
                <p14:nvPr/>
              </p14:nvContentPartPr>
              <p14:xfrm>
                <a:off x="12625993" y="2834947"/>
                <a:ext cx="102600" cy="99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B04E6D5-58A6-49AD-81EB-C63E344E212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616993" y="2826307"/>
                  <a:ext cx="120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5A5EA06-5205-48AD-AF72-FEF86B66AC07}"/>
                    </a:ext>
                  </a:extLst>
                </p14:cNvPr>
                <p14:cNvContentPartPr/>
                <p14:nvPr/>
              </p14:nvContentPartPr>
              <p14:xfrm>
                <a:off x="12761713" y="2835307"/>
                <a:ext cx="101160" cy="136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5A5EA06-5205-48AD-AF72-FEF86B66AC0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2752713" y="2826307"/>
                  <a:ext cx="118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28E2270-1027-4612-B2EA-2C1BBC2F393F}"/>
                    </a:ext>
                  </a:extLst>
                </p14:cNvPr>
                <p14:cNvContentPartPr/>
                <p14:nvPr/>
              </p14:nvContentPartPr>
              <p14:xfrm>
                <a:off x="12893473" y="2817667"/>
                <a:ext cx="83160" cy="217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28E2270-1027-4612-B2EA-2C1BBC2F393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884833" y="2808667"/>
                  <a:ext cx="100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7D13F41-FD51-4647-86C1-09BCEACCEC61}"/>
                    </a:ext>
                  </a:extLst>
                </p14:cNvPr>
                <p14:cNvContentPartPr/>
                <p14:nvPr/>
              </p14:nvContentPartPr>
              <p14:xfrm>
                <a:off x="10626913" y="2431747"/>
                <a:ext cx="902520" cy="157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7D13F41-FD51-4647-86C1-09BCEACCEC6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17913" y="2423107"/>
                  <a:ext cx="920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69764B1-D9BF-47ED-A8EA-4F7E07997DB7}"/>
                    </a:ext>
                  </a:extLst>
                </p14:cNvPr>
                <p14:cNvContentPartPr/>
                <p14:nvPr/>
              </p14:nvContentPartPr>
              <p14:xfrm>
                <a:off x="11487313" y="2517427"/>
                <a:ext cx="32400" cy="32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69764B1-D9BF-47ED-A8EA-4F7E07997DB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478313" y="2508787"/>
                  <a:ext cx="50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53DCF98-8DFD-4BD0-A438-CA2068EA6213}"/>
                    </a:ext>
                  </a:extLst>
                </p14:cNvPr>
                <p14:cNvContentPartPr/>
                <p14:nvPr/>
              </p14:nvContentPartPr>
              <p14:xfrm>
                <a:off x="10592353" y="2399347"/>
                <a:ext cx="86760" cy="150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53DCF98-8DFD-4BD0-A438-CA2068EA621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583713" y="2390707"/>
                  <a:ext cx="104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B39E0E0-A141-429E-9107-E119393F5F3F}"/>
                    </a:ext>
                  </a:extLst>
                </p14:cNvPr>
                <p14:cNvContentPartPr/>
                <p14:nvPr/>
              </p14:nvContentPartPr>
              <p14:xfrm>
                <a:off x="10794313" y="2779507"/>
                <a:ext cx="95040" cy="124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B39E0E0-A141-429E-9107-E119393F5F3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85673" y="2770867"/>
                  <a:ext cx="112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2AEEBB4-2403-41C0-9D98-29BAC976CEF3}"/>
                    </a:ext>
                  </a:extLst>
                </p14:cNvPr>
                <p14:cNvContentPartPr/>
                <p14:nvPr/>
              </p14:nvContentPartPr>
              <p14:xfrm>
                <a:off x="10803313" y="2898667"/>
                <a:ext cx="76680" cy="63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2AEEBB4-2403-41C0-9D98-29BAC976CEF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794313" y="2890027"/>
                  <a:ext cx="94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66F344A-9983-4F47-B378-96066EE9707A}"/>
                    </a:ext>
                  </a:extLst>
                </p14:cNvPr>
                <p14:cNvContentPartPr/>
                <p14:nvPr/>
              </p14:nvContentPartPr>
              <p14:xfrm>
                <a:off x="10914553" y="2709667"/>
                <a:ext cx="131760" cy="214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66F344A-9983-4F47-B378-96066EE9707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05913" y="2700667"/>
                  <a:ext cx="149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D3C2BFD-4A4E-43B7-9B0D-E926702757D1}"/>
                    </a:ext>
                  </a:extLst>
                </p14:cNvPr>
                <p14:cNvContentPartPr/>
                <p14:nvPr/>
              </p14:nvContentPartPr>
              <p14:xfrm>
                <a:off x="11048113" y="2822707"/>
                <a:ext cx="112320" cy="99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D3C2BFD-4A4E-43B7-9B0D-E926702757D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039113" y="2814067"/>
                  <a:ext cx="129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FD69B7F-D336-4CB4-BF0A-75159410292F}"/>
                    </a:ext>
                  </a:extLst>
                </p14:cNvPr>
                <p14:cNvContentPartPr/>
                <p14:nvPr/>
              </p14:nvContentPartPr>
              <p14:xfrm>
                <a:off x="11186713" y="2720107"/>
                <a:ext cx="48960" cy="210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FD69B7F-D336-4CB4-BF0A-75159410292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78073" y="2711467"/>
                  <a:ext cx="66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D302996-11A7-4CEE-BCE9-BEAC192E39D6}"/>
                    </a:ext>
                  </a:extLst>
                </p14:cNvPr>
                <p14:cNvContentPartPr/>
                <p14:nvPr/>
              </p14:nvContentPartPr>
              <p14:xfrm>
                <a:off x="11246473" y="2703547"/>
                <a:ext cx="38880" cy="2498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D302996-11A7-4CEE-BCE9-BEAC192E39D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37833" y="2694547"/>
                  <a:ext cx="56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34118BE-51DF-4031-9719-035DD0DA1881}"/>
                    </a:ext>
                  </a:extLst>
                </p14:cNvPr>
                <p14:cNvContentPartPr/>
                <p14:nvPr/>
              </p14:nvContentPartPr>
              <p14:xfrm>
                <a:off x="11337193" y="2829547"/>
                <a:ext cx="49680" cy="108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34118BE-51DF-4031-9719-035DD0DA188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328553" y="2820907"/>
                  <a:ext cx="67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896658F-FEE9-48D7-B3BF-9A0AA9A21F46}"/>
                    </a:ext>
                  </a:extLst>
                </p14:cNvPr>
                <p14:cNvContentPartPr/>
                <p14:nvPr/>
              </p14:nvContentPartPr>
              <p14:xfrm>
                <a:off x="11427553" y="2807227"/>
                <a:ext cx="110880" cy="1256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896658F-FEE9-48D7-B3BF-9A0AA9A21F4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418913" y="2798587"/>
                  <a:ext cx="128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D978AFB-E54A-49EA-9221-855AB1B39D91}"/>
                    </a:ext>
                  </a:extLst>
                </p14:cNvPr>
                <p14:cNvContentPartPr/>
                <p14:nvPr/>
              </p14:nvContentPartPr>
              <p14:xfrm>
                <a:off x="10551673" y="1228987"/>
                <a:ext cx="15480" cy="488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D978AFB-E54A-49EA-9221-855AB1B39D9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543033" y="1220347"/>
                  <a:ext cx="331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0D35E8B-7460-4EFF-AF25-683DE0941257}"/>
                    </a:ext>
                  </a:extLst>
                </p14:cNvPr>
                <p14:cNvContentPartPr/>
                <p14:nvPr/>
              </p14:nvContentPartPr>
              <p14:xfrm>
                <a:off x="10746073" y="1264627"/>
                <a:ext cx="15120" cy="618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0D35E8B-7460-4EFF-AF25-683DE09412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37433" y="1255987"/>
                  <a:ext cx="3276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D393D8F-0904-424D-8393-8D006427EDB9}"/>
                    </a:ext>
                  </a:extLst>
                </p14:cNvPr>
                <p14:cNvContentPartPr/>
                <p14:nvPr/>
              </p14:nvContentPartPr>
              <p14:xfrm>
                <a:off x="10940833" y="1332307"/>
                <a:ext cx="18000" cy="721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D393D8F-0904-424D-8393-8D006427EDB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932193" y="1323667"/>
                  <a:ext cx="3564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8DFCBB0-826D-4B6B-988F-9E29E61E9EB7}"/>
                    </a:ext>
                  </a:extLst>
                </p14:cNvPr>
                <p14:cNvContentPartPr/>
                <p14:nvPr/>
              </p14:nvContentPartPr>
              <p14:xfrm>
                <a:off x="11174113" y="1304947"/>
                <a:ext cx="12240" cy="904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8DFCBB0-826D-4B6B-988F-9E29E61E9EB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65113" y="1295947"/>
                  <a:ext cx="2988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832762A-3188-499C-BB73-F3F4FD4C4520}"/>
                    </a:ext>
                  </a:extLst>
                </p14:cNvPr>
                <p14:cNvContentPartPr/>
                <p14:nvPr/>
              </p14:nvContentPartPr>
              <p14:xfrm>
                <a:off x="11476153" y="1176787"/>
                <a:ext cx="9720" cy="1042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832762A-3188-499C-BB73-F3F4FD4C452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67513" y="1167787"/>
                  <a:ext cx="27360" cy="10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17B2557-2D59-49E4-A9F5-610A925AA93E}"/>
                    </a:ext>
                  </a:extLst>
                </p14:cNvPr>
                <p14:cNvContentPartPr/>
                <p14:nvPr/>
              </p14:nvContentPartPr>
              <p14:xfrm>
                <a:off x="11592433" y="1147987"/>
                <a:ext cx="34560" cy="1064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17B2557-2D59-49E4-A9F5-610A925AA93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583433" y="1138987"/>
                  <a:ext cx="52200" cy="10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3A25787-12EB-4CAD-A1BA-F6BDEA1F2CE2}"/>
                    </a:ext>
                  </a:extLst>
                </p14:cNvPr>
                <p14:cNvContentPartPr/>
                <p14:nvPr/>
              </p14:nvContentPartPr>
              <p14:xfrm>
                <a:off x="12206953" y="1112347"/>
                <a:ext cx="41400" cy="1199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3A25787-12EB-4CAD-A1BA-F6BDEA1F2CE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2197953" y="1103347"/>
                  <a:ext cx="59040" cy="12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EAAD549-196B-4B4A-88D8-8F3D3309D2FE}"/>
                    </a:ext>
                  </a:extLst>
                </p14:cNvPr>
                <p14:cNvContentPartPr/>
                <p14:nvPr/>
              </p14:nvContentPartPr>
              <p14:xfrm>
                <a:off x="12453193" y="1142587"/>
                <a:ext cx="93240" cy="1289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EAAD549-196B-4B4A-88D8-8F3D3309D2F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2444193" y="1133587"/>
                  <a:ext cx="110880" cy="13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424A383-4511-42C9-8836-B92150E564A0}"/>
                    </a:ext>
                  </a:extLst>
                </p14:cNvPr>
                <p14:cNvContentPartPr/>
                <p14:nvPr/>
              </p14:nvContentPartPr>
              <p14:xfrm>
                <a:off x="12849193" y="1166707"/>
                <a:ext cx="43200" cy="1166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424A383-4511-42C9-8836-B92150E564A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2840553" y="1157707"/>
                  <a:ext cx="60840" cy="11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E72C874-F412-4075-B436-C5B21356D123}"/>
                    </a:ext>
                  </a:extLst>
                </p14:cNvPr>
                <p14:cNvContentPartPr/>
                <p14:nvPr/>
              </p14:nvContentPartPr>
              <p14:xfrm>
                <a:off x="13177513" y="1246627"/>
                <a:ext cx="30240" cy="801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E72C874-F412-4075-B436-C5B21356D12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168873" y="1237627"/>
                  <a:ext cx="47880" cy="81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057893C-1CA6-4068-ABEA-5CF52C8688EA}"/>
              </a:ext>
            </a:extLst>
          </p:cNvPr>
          <p:cNvGrpSpPr/>
          <p:nvPr/>
        </p:nvGrpSpPr>
        <p:grpSpPr>
          <a:xfrm>
            <a:off x="12181393" y="2375947"/>
            <a:ext cx="308520" cy="135000"/>
            <a:chOff x="12181393" y="2375947"/>
            <a:chExt cx="308520" cy="13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2BBF534-1140-45D2-8837-07397373B24D}"/>
                    </a:ext>
                  </a:extLst>
                </p14:cNvPr>
                <p14:cNvContentPartPr/>
                <p14:nvPr/>
              </p14:nvContentPartPr>
              <p14:xfrm>
                <a:off x="12181393" y="2375947"/>
                <a:ext cx="70560" cy="98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2BBF534-1140-45D2-8837-07397373B24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172753" y="2367307"/>
                  <a:ext cx="88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4224738-5C60-4C72-B996-1F1259671729}"/>
                    </a:ext>
                  </a:extLst>
                </p14:cNvPr>
                <p14:cNvContentPartPr/>
                <p14:nvPr/>
              </p14:nvContentPartPr>
              <p14:xfrm>
                <a:off x="12260233" y="2415547"/>
                <a:ext cx="55800" cy="11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4224738-5C60-4C72-B996-1F125967172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251233" y="2406907"/>
                  <a:ext cx="73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E5EE54B-543F-4538-9ECD-BA7C8AC7880D}"/>
                    </a:ext>
                  </a:extLst>
                </p14:cNvPr>
                <p14:cNvContentPartPr/>
                <p14:nvPr/>
              </p14:nvContentPartPr>
              <p14:xfrm>
                <a:off x="12271033" y="2442547"/>
                <a:ext cx="50400" cy="15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E5EE54B-543F-4538-9ECD-BA7C8AC7880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262033" y="2433547"/>
                  <a:ext cx="68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F3A451C-FD9B-49EE-8329-E0C764D751B2}"/>
                    </a:ext>
                  </a:extLst>
                </p14:cNvPr>
                <p14:cNvContentPartPr/>
                <p14:nvPr/>
              </p14:nvContentPartPr>
              <p14:xfrm>
                <a:off x="12357433" y="2383147"/>
                <a:ext cx="20520" cy="127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F3A451C-FD9B-49EE-8329-E0C764D751B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348793" y="2374147"/>
                  <a:ext cx="38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C0D026E-C2C4-44B2-8B10-5E309EBE61CF}"/>
                    </a:ext>
                  </a:extLst>
                </p14:cNvPr>
                <p14:cNvContentPartPr/>
                <p14:nvPr/>
              </p14:nvContentPartPr>
              <p14:xfrm>
                <a:off x="12396673" y="2407267"/>
                <a:ext cx="32400" cy="608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C0D026E-C2C4-44B2-8B10-5E309EBE61C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2387673" y="2398267"/>
                  <a:ext cx="50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2D533F1-984A-4918-9B95-4026CF8CA20D}"/>
                    </a:ext>
                  </a:extLst>
                </p14:cNvPr>
                <p14:cNvContentPartPr/>
                <p14:nvPr/>
              </p14:nvContentPartPr>
              <p14:xfrm>
                <a:off x="12452113" y="2398267"/>
                <a:ext cx="37800" cy="65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2D533F1-984A-4918-9B95-4026CF8CA20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443473" y="2389267"/>
                  <a:ext cx="554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7811980-0A94-46B5-AE21-0038E92CC145}"/>
              </a:ext>
            </a:extLst>
          </p:cNvPr>
          <p:cNvGrpSpPr/>
          <p:nvPr/>
        </p:nvGrpSpPr>
        <p:grpSpPr>
          <a:xfrm>
            <a:off x="12727873" y="2274067"/>
            <a:ext cx="905040" cy="173520"/>
            <a:chOff x="12727873" y="2274067"/>
            <a:chExt cx="905040" cy="17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49DD032-B855-44B7-BA3D-8D6DFA74936A}"/>
                    </a:ext>
                  </a:extLst>
                </p14:cNvPr>
                <p14:cNvContentPartPr/>
                <p14:nvPr/>
              </p14:nvContentPartPr>
              <p14:xfrm>
                <a:off x="12727873" y="2375587"/>
                <a:ext cx="69840" cy="69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49DD032-B855-44B7-BA3D-8D6DFA74936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2719233" y="2366587"/>
                  <a:ext cx="87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EAAB90B-4757-4F9F-A47B-D0CEAC319077}"/>
                    </a:ext>
                  </a:extLst>
                </p14:cNvPr>
                <p14:cNvContentPartPr/>
                <p14:nvPr/>
              </p14:nvContentPartPr>
              <p14:xfrm>
                <a:off x="12814633" y="2373787"/>
                <a:ext cx="25560" cy="5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EAAB90B-4757-4F9F-A47B-D0CEAC31907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805633" y="2365147"/>
                  <a:ext cx="43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8C8E45-98A2-4983-8E9C-6A2BC78F8424}"/>
                    </a:ext>
                  </a:extLst>
                </p14:cNvPr>
                <p14:cNvContentPartPr/>
                <p14:nvPr/>
              </p14:nvContentPartPr>
              <p14:xfrm>
                <a:off x="12814633" y="2379187"/>
                <a:ext cx="47160" cy="40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8C8E45-98A2-4983-8E9C-6A2BC78F84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2805633" y="2370547"/>
                  <a:ext cx="648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D20E211-13ED-41C1-8C93-2E5403991811}"/>
                    </a:ext>
                  </a:extLst>
                </p14:cNvPr>
                <p14:cNvContentPartPr/>
                <p14:nvPr/>
              </p14:nvContentPartPr>
              <p14:xfrm>
                <a:off x="12886273" y="2333107"/>
                <a:ext cx="74160" cy="114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D20E211-13ED-41C1-8C93-2E540399181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2877273" y="2324107"/>
                  <a:ext cx="91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FF26B61-7463-49D7-8243-54E6C63D4F1C}"/>
                    </a:ext>
                  </a:extLst>
                </p14:cNvPr>
                <p14:cNvContentPartPr/>
                <p14:nvPr/>
              </p14:nvContentPartPr>
              <p14:xfrm>
                <a:off x="12920473" y="2323027"/>
                <a:ext cx="118800" cy="95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FF26B61-7463-49D7-8243-54E6C63D4F1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911473" y="2314027"/>
                  <a:ext cx="136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1AA11B1-8A8D-41DD-A5C2-B7A6311C3CC2}"/>
                    </a:ext>
                  </a:extLst>
                </p14:cNvPr>
                <p14:cNvContentPartPr/>
                <p14:nvPr/>
              </p14:nvContentPartPr>
              <p14:xfrm>
                <a:off x="13079233" y="2334187"/>
                <a:ext cx="24120" cy="55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1AA11B1-8A8D-41DD-A5C2-B7A6311C3C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070233" y="2325547"/>
                  <a:ext cx="41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31131F7-0C4C-45A5-9135-36631F58AA57}"/>
                    </a:ext>
                  </a:extLst>
                </p14:cNvPr>
                <p14:cNvContentPartPr/>
                <p14:nvPr/>
              </p14:nvContentPartPr>
              <p14:xfrm>
                <a:off x="13277593" y="2274067"/>
                <a:ext cx="71280" cy="84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31131F7-0C4C-45A5-9135-36631F58AA5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3268593" y="2265067"/>
                  <a:ext cx="88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FC15D91-77AC-4591-AD47-289AE6C6AA22}"/>
                    </a:ext>
                  </a:extLst>
                </p14:cNvPr>
                <p14:cNvContentPartPr/>
                <p14:nvPr/>
              </p14:nvContentPartPr>
              <p14:xfrm>
                <a:off x="13361833" y="2312227"/>
                <a:ext cx="25560" cy="9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FC15D91-77AC-4591-AD47-289AE6C6AA2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3352833" y="2303227"/>
                  <a:ext cx="43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31D8D92-F9C7-4A38-940C-CF4AA1BF883C}"/>
                    </a:ext>
                  </a:extLst>
                </p14:cNvPr>
                <p14:cNvContentPartPr/>
                <p14:nvPr/>
              </p14:nvContentPartPr>
              <p14:xfrm>
                <a:off x="13361833" y="2320867"/>
                <a:ext cx="35280" cy="29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31D8D92-F9C7-4A38-940C-CF4AA1BF88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3352833" y="2312227"/>
                  <a:ext cx="52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2C3BED1-10C5-4EE2-B26D-F78792AD0302}"/>
                    </a:ext>
                  </a:extLst>
                </p14:cNvPr>
                <p14:cNvContentPartPr/>
                <p14:nvPr/>
              </p14:nvContentPartPr>
              <p14:xfrm>
                <a:off x="13448953" y="2278027"/>
                <a:ext cx="15120" cy="92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2C3BED1-10C5-4EE2-B26D-F78792AD030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3440313" y="2269027"/>
                  <a:ext cx="32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772FD4F-2884-4448-952E-9EEA4B33C753}"/>
                    </a:ext>
                  </a:extLst>
                </p14:cNvPr>
                <p14:cNvContentPartPr/>
                <p14:nvPr/>
              </p14:nvContentPartPr>
              <p14:xfrm>
                <a:off x="13516993" y="2303587"/>
                <a:ext cx="115920" cy="84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772FD4F-2884-4448-952E-9EEA4B33C75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3507993" y="2294587"/>
                  <a:ext cx="13356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F2B9E36-DC7A-46A6-A622-5A10F5AF19EE}"/>
              </a:ext>
            </a:extLst>
          </p:cNvPr>
          <p:cNvGrpSpPr/>
          <p:nvPr/>
        </p:nvGrpSpPr>
        <p:grpSpPr>
          <a:xfrm>
            <a:off x="10165033" y="645787"/>
            <a:ext cx="1698480" cy="2161080"/>
            <a:chOff x="10165033" y="645787"/>
            <a:chExt cx="1698480" cy="21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4B31D8D-862D-4778-BDF8-00E5ED06307E}"/>
                    </a:ext>
                  </a:extLst>
                </p14:cNvPr>
                <p14:cNvContentPartPr/>
                <p14:nvPr/>
              </p14:nvContentPartPr>
              <p14:xfrm>
                <a:off x="11751193" y="849187"/>
                <a:ext cx="112320" cy="1957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4B31D8D-862D-4778-BDF8-00E5ED06307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742553" y="840547"/>
                  <a:ext cx="129960" cy="19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389AED6-EB07-4936-BA54-881BC2775338}"/>
                    </a:ext>
                  </a:extLst>
                </p14:cNvPr>
                <p14:cNvContentPartPr/>
                <p14:nvPr/>
              </p14:nvContentPartPr>
              <p14:xfrm>
                <a:off x="10165033" y="645787"/>
                <a:ext cx="190440" cy="1541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389AED6-EB07-4936-BA54-881BC277533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156393" y="637147"/>
                  <a:ext cx="208080" cy="15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2AE69C-B3C2-4143-8425-F3CE2A75B918}"/>
                    </a:ext>
                  </a:extLst>
                </p14:cNvPr>
                <p14:cNvContentPartPr/>
                <p14:nvPr/>
              </p14:nvContentPartPr>
              <p14:xfrm>
                <a:off x="10440433" y="1834507"/>
                <a:ext cx="84600" cy="132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2AE69C-B3C2-4143-8425-F3CE2A75B91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431793" y="1825507"/>
                  <a:ext cx="102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13539D1-655D-4B2D-9668-2775B66AEB30}"/>
                    </a:ext>
                  </a:extLst>
                </p14:cNvPr>
                <p14:cNvContentPartPr/>
                <p14:nvPr/>
              </p14:nvContentPartPr>
              <p14:xfrm>
                <a:off x="10549153" y="1822987"/>
                <a:ext cx="10800" cy="121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13539D1-655D-4B2D-9668-2775B66AEB3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540513" y="1814347"/>
                  <a:ext cx="28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27A9CE0-04B9-4683-8171-19817FF3031E}"/>
                    </a:ext>
                  </a:extLst>
                </p14:cNvPr>
                <p14:cNvContentPartPr/>
                <p14:nvPr/>
              </p14:nvContentPartPr>
              <p14:xfrm>
                <a:off x="10691353" y="2030707"/>
                <a:ext cx="96840" cy="110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27A9CE0-04B9-4683-8171-19817FF3031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682713" y="2022067"/>
                  <a:ext cx="114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C011B26-DB83-4A9B-9F59-470D083F3A4B}"/>
                    </a:ext>
                  </a:extLst>
                </p14:cNvPr>
                <p14:cNvContentPartPr/>
                <p14:nvPr/>
              </p14:nvContentPartPr>
              <p14:xfrm>
                <a:off x="10788913" y="2033587"/>
                <a:ext cx="97560" cy="87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C011B26-DB83-4A9B-9F59-470D083F3A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779913" y="2024587"/>
                  <a:ext cx="115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2BB215-5AD9-4583-B610-2BA6FDF7DA07}"/>
                    </a:ext>
                  </a:extLst>
                </p14:cNvPr>
                <p14:cNvContentPartPr/>
                <p14:nvPr/>
              </p14:nvContentPartPr>
              <p14:xfrm>
                <a:off x="10922833" y="2112787"/>
                <a:ext cx="90000" cy="132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2BB215-5AD9-4583-B610-2BA6FDF7DA0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13833" y="2103787"/>
                  <a:ext cx="107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E1C03EE-9403-4FD3-89C6-789808FDFFEC}"/>
                    </a:ext>
                  </a:extLst>
                </p14:cNvPr>
                <p14:cNvContentPartPr/>
                <p14:nvPr/>
              </p14:nvContentPartPr>
              <p14:xfrm>
                <a:off x="11006353" y="2139067"/>
                <a:ext cx="53280" cy="105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E1C03EE-9403-4FD3-89C6-789808FDFFE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997353" y="2130067"/>
                  <a:ext cx="70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F15AF06-0C8F-421B-A40A-819A664F12C7}"/>
                    </a:ext>
                  </a:extLst>
                </p14:cNvPr>
                <p14:cNvContentPartPr/>
                <p14:nvPr/>
              </p14:nvContentPartPr>
              <p14:xfrm>
                <a:off x="10188542" y="1594387"/>
                <a:ext cx="1359360" cy="901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F15AF06-0C8F-421B-A40A-819A664F12C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179542" y="1585747"/>
                  <a:ext cx="1377000" cy="9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3B620B1-DAFD-4A13-9321-BA6A49BBB922}"/>
                  </a:ext>
                </a:extLst>
              </p14:cNvPr>
              <p14:cNvContentPartPr/>
              <p14:nvPr/>
            </p14:nvContentPartPr>
            <p14:xfrm>
              <a:off x="3560222" y="6151627"/>
              <a:ext cx="582120" cy="230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3B620B1-DAFD-4A13-9321-BA6A49BBB92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551222" y="6142627"/>
                <a:ext cx="599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AC2E0F5-D6E7-424F-83F8-5655A2F1F075}"/>
                  </a:ext>
                </a:extLst>
              </p14:cNvPr>
              <p14:cNvContentPartPr/>
              <p14:nvPr/>
            </p14:nvContentPartPr>
            <p14:xfrm>
              <a:off x="617942" y="5240827"/>
              <a:ext cx="156240" cy="10900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AC2E0F5-D6E7-424F-83F8-5655A2F1F07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08942" y="5231827"/>
                <a:ext cx="173880" cy="11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63362CDE-5683-4324-ACD0-E4D80EAC1341}"/>
                  </a:ext>
                </a:extLst>
              </p14:cNvPr>
              <p14:cNvContentPartPr/>
              <p14:nvPr/>
            </p14:nvContentPartPr>
            <p14:xfrm>
              <a:off x="4038302" y="5108707"/>
              <a:ext cx="533160" cy="1166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63362CDE-5683-4324-ACD0-E4D80EAC134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029662" y="5099707"/>
                <a:ext cx="550800" cy="11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82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DE2399F-A047-463D-AFB0-E7B20AD7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909" y="1787618"/>
            <a:ext cx="6989228" cy="340016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BDC55BD-0FB5-448B-9B75-C0D9B4A91470}"/>
              </a:ext>
            </a:extLst>
          </p:cNvPr>
          <p:cNvGrpSpPr/>
          <p:nvPr/>
        </p:nvGrpSpPr>
        <p:grpSpPr>
          <a:xfrm>
            <a:off x="518886" y="2459504"/>
            <a:ext cx="10976489" cy="1753903"/>
            <a:chOff x="389024" y="1968990"/>
            <a:chExt cx="10976489" cy="175390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EF16E10-64E5-4D41-9C73-11123AA6ECA3}"/>
                </a:ext>
              </a:extLst>
            </p:cNvPr>
            <p:cNvCxnSpPr/>
            <p:nvPr/>
          </p:nvCxnSpPr>
          <p:spPr>
            <a:xfrm>
              <a:off x="1676400" y="2177143"/>
              <a:ext cx="11756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389932-D8CD-4BB5-8B87-0E464FC35D6F}"/>
                </a:ext>
              </a:extLst>
            </p:cNvPr>
            <p:cNvCxnSpPr/>
            <p:nvPr/>
          </p:nvCxnSpPr>
          <p:spPr>
            <a:xfrm>
              <a:off x="1694872" y="2814452"/>
              <a:ext cx="11756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1BAE3C1-A8CF-40D5-85D3-A09E67D4FE67}"/>
                </a:ext>
              </a:extLst>
            </p:cNvPr>
            <p:cNvCxnSpPr/>
            <p:nvPr/>
          </p:nvCxnSpPr>
          <p:spPr>
            <a:xfrm>
              <a:off x="1676400" y="3429000"/>
              <a:ext cx="117565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FD0EF3-7682-4756-8E05-D508B9D49A9D}"/>
                </a:ext>
              </a:extLst>
            </p:cNvPr>
            <p:cNvSpPr txBox="1"/>
            <p:nvPr/>
          </p:nvSpPr>
          <p:spPr>
            <a:xfrm>
              <a:off x="400194" y="1968990"/>
              <a:ext cx="1237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2800" dirty="0">
                  <a:latin typeface="Articulate" panose="02000503040000020004" pitchFamily="2" charset="0"/>
                </a:rPr>
                <a:t>X1 =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ABB386-5B18-40D4-9891-1BAC92A75391}"/>
                </a:ext>
              </a:extLst>
            </p:cNvPr>
            <p:cNvSpPr txBox="1"/>
            <p:nvPr/>
          </p:nvSpPr>
          <p:spPr>
            <a:xfrm>
              <a:off x="389024" y="2594918"/>
              <a:ext cx="1237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2800" dirty="0">
                  <a:latin typeface="Articulate" panose="02000503040000020004" pitchFamily="2" charset="0"/>
                </a:rPr>
                <a:t>X2 = 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5906D8-67E1-4246-9758-828E3790F0B4}"/>
                </a:ext>
              </a:extLst>
            </p:cNvPr>
            <p:cNvSpPr txBox="1"/>
            <p:nvPr/>
          </p:nvSpPr>
          <p:spPr>
            <a:xfrm>
              <a:off x="400194" y="3199673"/>
              <a:ext cx="1237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2800" dirty="0">
                  <a:latin typeface="Articulate" panose="02000503040000020004" pitchFamily="2" charset="0"/>
                </a:rPr>
                <a:t>X3 = 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737C8E-D99C-417D-874E-00BE3E5D147D}"/>
                </a:ext>
              </a:extLst>
            </p:cNvPr>
            <p:cNvCxnSpPr>
              <a:cxnSpLocks/>
            </p:cNvCxnSpPr>
            <p:nvPr/>
          </p:nvCxnSpPr>
          <p:spPr>
            <a:xfrm>
              <a:off x="8709337" y="2666730"/>
              <a:ext cx="131688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DBBF9E-4032-474B-90D3-99ECDE1609E4}"/>
                </a:ext>
              </a:extLst>
            </p:cNvPr>
            <p:cNvSpPr txBox="1"/>
            <p:nvPr/>
          </p:nvSpPr>
          <p:spPr>
            <a:xfrm>
              <a:off x="10052333" y="2230600"/>
              <a:ext cx="131318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000" dirty="0"/>
                <a:t>y = </a:t>
              </a:r>
              <a:r>
                <a:rPr lang="en-MY" sz="4000" dirty="0">
                  <a:latin typeface="Articulate" panose="02000503040000020004" pitchFamily="2" charset="0"/>
                </a:rPr>
                <a:t>?</a:t>
              </a: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8A73AAD3-F6BB-4F67-8565-ED6C46EB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Call model on a test input</a:t>
            </a:r>
            <a:endParaRPr lang="en-M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D2800-25F9-4E0E-9A0D-219E8380AE20}"/>
              </a:ext>
            </a:extLst>
          </p:cNvPr>
          <p:cNvSpPr txBox="1"/>
          <p:nvPr/>
        </p:nvSpPr>
        <p:spPr>
          <a:xfrm>
            <a:off x="646546" y="542369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Call model on a test input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tf.ones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 = layer3(layer2(layer1(x)))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0BE7B99-05C5-4EDB-8972-CB08CA8BE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14"/>
          <a:stretch/>
        </p:blipFill>
        <p:spPr>
          <a:xfrm>
            <a:off x="5670983" y="5555286"/>
            <a:ext cx="3362325" cy="791741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extLst>
              <a:ext uri="{FF2B5EF4-FFF2-40B4-BE49-F238E27FC236}">
                <a16:creationId xmlns:a16="http://schemas.microsoft.com/office/drawing/2014/main" id="{98393CD8-2AD0-497A-BC32-FA93790C79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47" b="27766"/>
          <a:stretch/>
        </p:blipFill>
        <p:spPr>
          <a:xfrm>
            <a:off x="10613571" y="171858"/>
            <a:ext cx="1442694" cy="382564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8F9102F7-D679-4DB4-85B7-C48713C4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723" y="624110"/>
            <a:ext cx="1174390" cy="34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DCEF41-59FA-41A5-9F67-366A355464E6}"/>
                  </a:ext>
                </a:extLst>
              </p14:cNvPr>
              <p14:cNvContentPartPr/>
              <p14:nvPr/>
            </p14:nvContentPartPr>
            <p14:xfrm>
              <a:off x="1795928" y="6279067"/>
              <a:ext cx="115200" cy="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DCEF41-59FA-41A5-9F67-366A355464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6928" y="6270067"/>
                <a:ext cx="1328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0BCE59-7934-43C7-9A85-726001403284}"/>
                  </a:ext>
                </a:extLst>
              </p14:cNvPr>
              <p14:cNvContentPartPr/>
              <p14:nvPr/>
            </p14:nvContentPartPr>
            <p14:xfrm>
              <a:off x="2742008" y="6274747"/>
              <a:ext cx="96480" cy="1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0BCE59-7934-43C7-9A85-7260014032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3368" y="6266107"/>
                <a:ext cx="1141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57D8D4-D517-42A2-BBE9-6B060B286EFD}"/>
                  </a:ext>
                </a:extLst>
              </p14:cNvPr>
              <p14:cNvContentPartPr/>
              <p14:nvPr/>
            </p14:nvContentPartPr>
            <p14:xfrm>
              <a:off x="3780248" y="6287707"/>
              <a:ext cx="21240" cy="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57D8D4-D517-42A2-BBE9-6B060B286E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1248" y="6278707"/>
                <a:ext cx="3888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EB22F8B-F1F5-4DEE-8F1D-3AF2ADAAC8BA}"/>
              </a:ext>
            </a:extLst>
          </p:cNvPr>
          <p:cNvGrpSpPr/>
          <p:nvPr/>
        </p:nvGrpSpPr>
        <p:grpSpPr>
          <a:xfrm>
            <a:off x="3478928" y="5947507"/>
            <a:ext cx="911520" cy="123840"/>
            <a:chOff x="3478928" y="5947507"/>
            <a:chExt cx="911520" cy="1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E80996-133E-43BE-B271-2BB9187C2F60}"/>
                    </a:ext>
                  </a:extLst>
                </p14:cNvPr>
                <p14:cNvContentPartPr/>
                <p14:nvPr/>
              </p14:nvContentPartPr>
              <p14:xfrm>
                <a:off x="4054568" y="5970187"/>
                <a:ext cx="335880" cy="101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E80996-133E-43BE-B271-2BB9187C2F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45568" y="5961547"/>
                  <a:ext cx="353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97A8D6-E0B7-4C60-BDD5-4707DDA94986}"/>
                    </a:ext>
                  </a:extLst>
                </p14:cNvPr>
                <p14:cNvContentPartPr/>
                <p14:nvPr/>
              </p14:nvContentPartPr>
              <p14:xfrm>
                <a:off x="3478928" y="5947507"/>
                <a:ext cx="472320" cy="13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97A8D6-E0B7-4C60-BDD5-4707DDA949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9928" y="5938507"/>
                  <a:ext cx="48996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9173B09-5626-4A59-891E-41F99E2B53EE}"/>
                  </a:ext>
                </a:extLst>
              </p14:cNvPr>
              <p14:cNvContentPartPr/>
              <p14:nvPr/>
            </p14:nvContentPartPr>
            <p14:xfrm>
              <a:off x="2880248" y="6160627"/>
              <a:ext cx="38160" cy="2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9173B09-5626-4A59-891E-41F99E2B53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71608" y="6151987"/>
                <a:ext cx="558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807B885-4FA5-4379-A6E0-9182FA34090A}"/>
                  </a:ext>
                </a:extLst>
              </p14:cNvPr>
              <p14:cNvContentPartPr/>
              <p14:nvPr/>
            </p14:nvContentPartPr>
            <p14:xfrm>
              <a:off x="3454808" y="6223987"/>
              <a:ext cx="21600" cy="9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807B885-4FA5-4379-A6E0-9182FA3409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5808" y="6214987"/>
                <a:ext cx="392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16D83A-AE20-447C-A256-A1A83EFDC037}"/>
                  </a:ext>
                </a:extLst>
              </p14:cNvPr>
              <p14:cNvContentPartPr/>
              <p14:nvPr/>
            </p14:nvContentPartPr>
            <p14:xfrm>
              <a:off x="2901128" y="6223267"/>
              <a:ext cx="5400" cy="2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16D83A-AE20-447C-A256-A1A83EFDC0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92488" y="6214627"/>
                <a:ext cx="2304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70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A317-9FD2-462B-8843-335EDE65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AI &amp; ML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1EC0-62A0-42FD-BB43-158FE03FC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!pip install -U </a:t>
            </a:r>
            <a:r>
              <a:rPr lang="en-MY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-addons</a:t>
            </a:r>
          </a:p>
          <a:p>
            <a:pPr marL="0" indent="0">
              <a:buNone/>
            </a:pPr>
            <a:endParaRPr lang="en-MY" b="0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MY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MY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pPr marL="0" indent="0">
              <a:buNone/>
            </a:pPr>
            <a:r>
              <a:rPr lang="en-MY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pandas </a:t>
            </a:r>
            <a:r>
              <a:rPr lang="en-MY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pd</a:t>
            </a:r>
          </a:p>
          <a:p>
            <a:pPr marL="0" indent="0">
              <a:buNone/>
            </a:pPr>
            <a:r>
              <a:rPr lang="en-MY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MY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MY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MY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MY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MY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MY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MY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</a:t>
            </a:r>
            <a:endParaRPr lang="en-MY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MY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MY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MY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keras</a:t>
            </a:r>
            <a:endParaRPr lang="en-MY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MY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MY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tensorflow.keras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MY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MY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layers</a:t>
            </a:r>
          </a:p>
          <a:p>
            <a:endParaRPr lang="en-MY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023848-3DB0-4845-BA10-E1F295A4DADC}"/>
              </a:ext>
            </a:extLst>
          </p:cNvPr>
          <p:cNvGrpSpPr/>
          <p:nvPr/>
        </p:nvGrpSpPr>
        <p:grpSpPr>
          <a:xfrm>
            <a:off x="8758247" y="437601"/>
            <a:ext cx="2729950" cy="1709202"/>
            <a:chOff x="8525106" y="198743"/>
            <a:chExt cx="1442694" cy="792825"/>
          </a:xfrm>
        </p:grpSpPr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F3F3A8C6-56E7-44AD-80F3-F88D03A3AC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147" b="27766"/>
            <a:stretch/>
          </p:blipFill>
          <p:spPr>
            <a:xfrm>
              <a:off x="8525106" y="198743"/>
              <a:ext cx="1442694" cy="382564"/>
            </a:xfrm>
            <a:prstGeom prst="rect">
              <a:avLst/>
            </a:prstGeom>
          </p:spPr>
        </p:pic>
        <p:pic>
          <p:nvPicPr>
            <p:cNvPr id="6" name="Picture 24">
              <a:extLst>
                <a:ext uri="{FF2B5EF4-FFF2-40B4-BE49-F238E27FC236}">
                  <a16:creationId xmlns:a16="http://schemas.microsoft.com/office/drawing/2014/main" id="{951C596B-9A2F-4F70-8248-A5BEF335C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9258" y="650995"/>
              <a:ext cx="1174390" cy="340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78A404-E1C7-4979-A81F-06787AA89CC2}"/>
                  </a:ext>
                </a:extLst>
              </p14:cNvPr>
              <p14:cNvContentPartPr/>
              <p14:nvPr/>
            </p14:nvContentPartPr>
            <p14:xfrm>
              <a:off x="676688" y="4525507"/>
              <a:ext cx="116640" cy="17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78A404-E1C7-4979-A81F-06787AA89C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688" y="4516507"/>
                <a:ext cx="134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622CA8-55FE-480C-A47C-7306EFF8D7F3}"/>
                  </a:ext>
                </a:extLst>
              </p14:cNvPr>
              <p14:cNvContentPartPr/>
              <p14:nvPr/>
            </p14:nvContentPartPr>
            <p14:xfrm>
              <a:off x="799448" y="1759267"/>
              <a:ext cx="171360" cy="625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622CA8-55FE-480C-A47C-7306EFF8D7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808" y="1750267"/>
                <a:ext cx="189000" cy="64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E9F2983-FCC2-46EF-8E5C-A39DB7CD87BC}"/>
              </a:ext>
            </a:extLst>
          </p:cNvPr>
          <p:cNvGrpSpPr/>
          <p:nvPr/>
        </p:nvGrpSpPr>
        <p:grpSpPr>
          <a:xfrm>
            <a:off x="6970928" y="1689427"/>
            <a:ext cx="3562200" cy="1470600"/>
            <a:chOff x="6970928" y="1689427"/>
            <a:chExt cx="3562200" cy="147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50632D-181A-44B3-98CB-DB94A7F669F3}"/>
                    </a:ext>
                  </a:extLst>
                </p14:cNvPr>
                <p14:cNvContentPartPr/>
                <p14:nvPr/>
              </p14:nvContentPartPr>
              <p14:xfrm>
                <a:off x="9786128" y="2904427"/>
                <a:ext cx="137520" cy="255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50632D-181A-44B3-98CB-DB94A7F669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77488" y="2895787"/>
                  <a:ext cx="155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1452384-1919-4ACB-B741-1839601E2EE1}"/>
                    </a:ext>
                  </a:extLst>
                </p14:cNvPr>
                <p14:cNvContentPartPr/>
                <p14:nvPr/>
              </p14:nvContentPartPr>
              <p14:xfrm>
                <a:off x="9971888" y="2986147"/>
                <a:ext cx="83160" cy="158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1452384-1919-4ACB-B741-1839601E2E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63248" y="2977147"/>
                  <a:ext cx="1008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F13CED-2180-4AC6-AE13-E26E6BC7BC5C}"/>
                    </a:ext>
                  </a:extLst>
                </p14:cNvPr>
                <p14:cNvContentPartPr/>
                <p14:nvPr/>
              </p14:nvContentPartPr>
              <p14:xfrm>
                <a:off x="10138208" y="2845027"/>
                <a:ext cx="43560" cy="292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F13CED-2180-4AC6-AE13-E26E6BC7BC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29208" y="2836387"/>
                  <a:ext cx="61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468832-CA2C-4423-AB4C-C4C5E2044AB4}"/>
                    </a:ext>
                  </a:extLst>
                </p14:cNvPr>
                <p14:cNvContentPartPr/>
                <p14:nvPr/>
              </p14:nvContentPartPr>
              <p14:xfrm>
                <a:off x="10208408" y="3002707"/>
                <a:ext cx="122400" cy="148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468832-CA2C-4423-AB4C-C4C5E2044A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99768" y="2994067"/>
                  <a:ext cx="140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C17B73-EF77-45E3-9C76-8068157199E1}"/>
                    </a:ext>
                  </a:extLst>
                </p14:cNvPr>
                <p14:cNvContentPartPr/>
                <p14:nvPr/>
              </p14:nvContentPartPr>
              <p14:xfrm>
                <a:off x="10334408" y="2837827"/>
                <a:ext cx="198720" cy="267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C17B73-EF77-45E3-9C76-8068157199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25408" y="2828827"/>
                  <a:ext cx="216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40D2AE-BCC3-4A82-B1EC-0BA5D907034C}"/>
                    </a:ext>
                  </a:extLst>
                </p14:cNvPr>
                <p14:cNvContentPartPr/>
                <p14:nvPr/>
              </p14:nvContentPartPr>
              <p14:xfrm>
                <a:off x="7273328" y="2183347"/>
                <a:ext cx="2408760" cy="91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40D2AE-BCC3-4A82-B1EC-0BA5D90703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64688" y="2174707"/>
                  <a:ext cx="242640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5257CE-15FE-401B-B977-DBC5C7B7FF16}"/>
                    </a:ext>
                  </a:extLst>
                </p14:cNvPr>
                <p14:cNvContentPartPr/>
                <p14:nvPr/>
              </p14:nvContentPartPr>
              <p14:xfrm>
                <a:off x="7264688" y="2179027"/>
                <a:ext cx="102240" cy="14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5257CE-15FE-401B-B977-DBC5C7B7FF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56048" y="2170027"/>
                  <a:ext cx="119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F8B67E-9576-4689-82BC-8B29A4882681}"/>
                    </a:ext>
                  </a:extLst>
                </p14:cNvPr>
                <p14:cNvContentPartPr/>
                <p14:nvPr/>
              </p14:nvContentPartPr>
              <p14:xfrm>
                <a:off x="6970928" y="1689427"/>
                <a:ext cx="171000" cy="765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F8B67E-9576-4689-82BC-8B29A48826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61928" y="1680427"/>
                  <a:ext cx="188640" cy="78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CA6F51-4522-4E02-BF67-7C3BC00C9CBD}"/>
              </a:ext>
            </a:extLst>
          </p:cNvPr>
          <p:cNvGrpSpPr/>
          <p:nvPr/>
        </p:nvGrpSpPr>
        <p:grpSpPr>
          <a:xfrm>
            <a:off x="9877568" y="3901267"/>
            <a:ext cx="911880" cy="482040"/>
            <a:chOff x="9877568" y="3901267"/>
            <a:chExt cx="911880" cy="4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99ED07-BE0C-464B-A6F8-1D83928116D9}"/>
                    </a:ext>
                  </a:extLst>
                </p14:cNvPr>
                <p14:cNvContentPartPr/>
                <p14:nvPr/>
              </p14:nvContentPartPr>
              <p14:xfrm>
                <a:off x="9909248" y="3901267"/>
                <a:ext cx="126720" cy="347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99ED07-BE0C-464B-A6F8-1D83928116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00608" y="3892627"/>
                  <a:ext cx="1443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4DDE2A-716D-475C-8FF8-1D0176F203FA}"/>
                    </a:ext>
                  </a:extLst>
                </p14:cNvPr>
                <p14:cNvContentPartPr/>
                <p14:nvPr/>
              </p14:nvContentPartPr>
              <p14:xfrm>
                <a:off x="9877568" y="3973987"/>
                <a:ext cx="164160" cy="298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4DDE2A-716D-475C-8FF8-1D0176F203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68568" y="3965347"/>
                  <a:ext cx="1818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FE1A96-89AF-4F98-B726-BE919E73066D}"/>
                    </a:ext>
                  </a:extLst>
                </p14:cNvPr>
                <p14:cNvContentPartPr/>
                <p14:nvPr/>
              </p14:nvContentPartPr>
              <p14:xfrm>
                <a:off x="10109408" y="4108627"/>
                <a:ext cx="65520" cy="252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FE1A96-89AF-4F98-B726-BE919E7306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00408" y="4099987"/>
                  <a:ext cx="83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A3381E-63CC-4048-8F34-5AD52F6A9A7E}"/>
                    </a:ext>
                  </a:extLst>
                </p14:cNvPr>
                <p14:cNvContentPartPr/>
                <p14:nvPr/>
              </p14:nvContentPartPr>
              <p14:xfrm>
                <a:off x="10220288" y="4116187"/>
                <a:ext cx="130680" cy="267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A3381E-63CC-4048-8F34-5AD52F6A9A7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11288" y="4107187"/>
                  <a:ext cx="148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A1210A-A4FE-48D4-98B7-E88214B70707}"/>
                    </a:ext>
                  </a:extLst>
                </p14:cNvPr>
                <p14:cNvContentPartPr/>
                <p14:nvPr/>
              </p14:nvContentPartPr>
              <p14:xfrm>
                <a:off x="10382648" y="3927547"/>
                <a:ext cx="258480" cy="336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A1210A-A4FE-48D4-98B7-E88214B707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374008" y="3918547"/>
                  <a:ext cx="2761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D2D111-1FF0-44ED-8A18-187B810F5390}"/>
                    </a:ext>
                  </a:extLst>
                </p14:cNvPr>
                <p14:cNvContentPartPr/>
                <p14:nvPr/>
              </p14:nvContentPartPr>
              <p14:xfrm>
                <a:off x="10655528" y="4144267"/>
                <a:ext cx="133920" cy="79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D2D111-1FF0-44ED-8A18-187B810F53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46888" y="4135267"/>
                  <a:ext cx="15156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271CBD8-C799-4C1C-B38B-94159EB23D11}"/>
                  </a:ext>
                </a:extLst>
              </p14:cNvPr>
              <p14:cNvContentPartPr/>
              <p14:nvPr/>
            </p14:nvContentPartPr>
            <p14:xfrm>
              <a:off x="11020928" y="3969307"/>
              <a:ext cx="300240" cy="226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271CBD8-C799-4C1C-B38B-94159EB23D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11928" y="3960307"/>
                <a:ext cx="31788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92B069D-1879-40E7-8ED8-06952A2CA3DE}"/>
              </a:ext>
            </a:extLst>
          </p:cNvPr>
          <p:cNvGrpSpPr/>
          <p:nvPr/>
        </p:nvGrpSpPr>
        <p:grpSpPr>
          <a:xfrm>
            <a:off x="11585768" y="3659707"/>
            <a:ext cx="369720" cy="332640"/>
            <a:chOff x="11585768" y="3659707"/>
            <a:chExt cx="36972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37DB66-87DB-4DFB-9439-2B802450FB63}"/>
                    </a:ext>
                  </a:extLst>
                </p14:cNvPr>
                <p14:cNvContentPartPr/>
                <p14:nvPr/>
              </p14:nvContentPartPr>
              <p14:xfrm>
                <a:off x="11585768" y="3690667"/>
                <a:ext cx="89280" cy="301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37DB66-87DB-4DFB-9439-2B802450FB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576768" y="3681667"/>
                  <a:ext cx="1069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0130F8-E703-4271-B40F-CBD7DDA2A758}"/>
                    </a:ext>
                  </a:extLst>
                </p14:cNvPr>
                <p14:cNvContentPartPr/>
                <p14:nvPr/>
              </p14:nvContentPartPr>
              <p14:xfrm>
                <a:off x="11759288" y="3722707"/>
                <a:ext cx="28080" cy="13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0130F8-E703-4271-B40F-CBD7DDA2A7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750288" y="3714067"/>
                  <a:ext cx="45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908818-12EE-4651-A9C1-F4DF944D96E7}"/>
                    </a:ext>
                  </a:extLst>
                </p14:cNvPr>
                <p14:cNvContentPartPr/>
                <p14:nvPr/>
              </p14:nvContentPartPr>
              <p14:xfrm>
                <a:off x="11731568" y="3659707"/>
                <a:ext cx="48960" cy="16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908818-12EE-4651-A9C1-F4DF944D96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722928" y="3651067"/>
                  <a:ext cx="66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DC2B073-9B8E-4F1C-B156-3AE4DB162A56}"/>
                    </a:ext>
                  </a:extLst>
                </p14:cNvPr>
                <p14:cNvContentPartPr/>
                <p14:nvPr/>
              </p14:nvContentPartPr>
              <p14:xfrm>
                <a:off x="11853248" y="3728107"/>
                <a:ext cx="102240" cy="250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DC2B073-9B8E-4F1C-B156-3AE4DB162A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844248" y="3719467"/>
                  <a:ext cx="119880" cy="26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F14752F-79D3-4B6B-A618-AC5CE5A61DCE}"/>
              </a:ext>
            </a:extLst>
          </p:cNvPr>
          <p:cNvGrpSpPr/>
          <p:nvPr/>
        </p:nvGrpSpPr>
        <p:grpSpPr>
          <a:xfrm>
            <a:off x="12222248" y="3485107"/>
            <a:ext cx="634320" cy="308520"/>
            <a:chOff x="12222248" y="3485107"/>
            <a:chExt cx="63432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C510D8-CC29-47F2-BA83-C41503CE9072}"/>
                    </a:ext>
                  </a:extLst>
                </p14:cNvPr>
                <p14:cNvContentPartPr/>
                <p14:nvPr/>
              </p14:nvContentPartPr>
              <p14:xfrm>
                <a:off x="12294608" y="3618667"/>
                <a:ext cx="26280" cy="174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C510D8-CC29-47F2-BA83-C41503CE90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285968" y="3610027"/>
                  <a:ext cx="43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B5F1197-8308-46F8-BA2E-71828C1E958D}"/>
                    </a:ext>
                  </a:extLst>
                </p14:cNvPr>
                <p14:cNvContentPartPr/>
                <p14:nvPr/>
              </p14:nvContentPartPr>
              <p14:xfrm>
                <a:off x="12222248" y="3579787"/>
                <a:ext cx="33120" cy="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B5F1197-8308-46F8-BA2E-71828C1E958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213608" y="3571147"/>
                  <a:ext cx="50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17BBB9-AA46-45A8-8EF4-1DAB12EBC3F1}"/>
                    </a:ext>
                  </a:extLst>
                </p14:cNvPr>
                <p14:cNvContentPartPr/>
                <p14:nvPr/>
              </p14:nvContentPartPr>
              <p14:xfrm>
                <a:off x="12356528" y="3660427"/>
                <a:ext cx="112320" cy="92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17BBB9-AA46-45A8-8EF4-1DAB12EBC3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347528" y="3651427"/>
                  <a:ext cx="129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5F5B98-AF8F-4AC0-91FF-78B7110E5B17}"/>
                    </a:ext>
                  </a:extLst>
                </p14:cNvPr>
                <p14:cNvContentPartPr/>
                <p14:nvPr/>
              </p14:nvContentPartPr>
              <p14:xfrm>
                <a:off x="12474968" y="3640627"/>
                <a:ext cx="62280" cy="12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5F5B98-AF8F-4AC0-91FF-78B7110E5B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465968" y="3631627"/>
                  <a:ext cx="79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8FB2375-51AC-409A-AE18-7FDD8944E2A8}"/>
                    </a:ext>
                  </a:extLst>
                </p14:cNvPr>
                <p14:cNvContentPartPr/>
                <p14:nvPr/>
              </p14:nvContentPartPr>
              <p14:xfrm>
                <a:off x="12580808" y="3485107"/>
                <a:ext cx="13680" cy="266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8FB2375-51AC-409A-AE18-7FDD8944E2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572168" y="3476467"/>
                  <a:ext cx="313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29BD7D5-255F-42BA-9B21-6A7F3E743109}"/>
                    </a:ext>
                  </a:extLst>
                </p14:cNvPr>
                <p14:cNvContentPartPr/>
                <p14:nvPr/>
              </p14:nvContentPartPr>
              <p14:xfrm>
                <a:off x="12545168" y="3656467"/>
                <a:ext cx="186840" cy="81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29BD7D5-255F-42BA-9B21-6A7F3E7431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536168" y="3647467"/>
                  <a:ext cx="204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5BD2F5-030D-4FD2-BE74-2263270A8465}"/>
                    </a:ext>
                  </a:extLst>
                </p14:cNvPr>
                <p14:cNvContentPartPr/>
                <p14:nvPr/>
              </p14:nvContentPartPr>
              <p14:xfrm>
                <a:off x="12762248" y="3504187"/>
                <a:ext cx="32400" cy="210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5BD2F5-030D-4FD2-BE74-2263270A84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753248" y="3495187"/>
                  <a:ext cx="50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490A64-B3EF-4F85-AB1F-0425B2AA1585}"/>
                    </a:ext>
                  </a:extLst>
                </p14:cNvPr>
                <p14:cNvContentPartPr/>
                <p14:nvPr/>
              </p14:nvContentPartPr>
              <p14:xfrm>
                <a:off x="12837488" y="3516067"/>
                <a:ext cx="19080" cy="211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490A64-B3EF-4F85-AB1F-0425B2AA15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828488" y="3507427"/>
                  <a:ext cx="3672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D134E9-443C-4BD5-ACCB-3FDAAE34A095}"/>
              </a:ext>
            </a:extLst>
          </p:cNvPr>
          <p:cNvGrpSpPr/>
          <p:nvPr/>
        </p:nvGrpSpPr>
        <p:grpSpPr>
          <a:xfrm>
            <a:off x="5637488" y="1510867"/>
            <a:ext cx="209880" cy="221040"/>
            <a:chOff x="5637488" y="1510867"/>
            <a:chExt cx="20988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EF9CEA-624D-4095-ADA2-EF7DD81326E0}"/>
                    </a:ext>
                  </a:extLst>
                </p14:cNvPr>
                <p14:cNvContentPartPr/>
                <p14:nvPr/>
              </p14:nvContentPartPr>
              <p14:xfrm>
                <a:off x="5691848" y="1510867"/>
                <a:ext cx="155520" cy="221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EF9CEA-624D-4095-ADA2-EF7DD81326E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3208" y="1502227"/>
                  <a:ext cx="173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4C00D1-2FEF-4C2E-A4B0-5D0B4D71D3C8}"/>
                    </a:ext>
                  </a:extLst>
                </p14:cNvPr>
                <p14:cNvContentPartPr/>
                <p14:nvPr/>
              </p14:nvContentPartPr>
              <p14:xfrm>
                <a:off x="5637488" y="1677547"/>
                <a:ext cx="82440" cy="42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4C00D1-2FEF-4C2E-A4B0-5D0B4D71D3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28488" y="1668547"/>
                  <a:ext cx="10008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34B874-4323-4F56-AF6F-B8935439A76E}"/>
              </a:ext>
            </a:extLst>
          </p:cNvPr>
          <p:cNvGrpSpPr/>
          <p:nvPr/>
        </p:nvGrpSpPr>
        <p:grpSpPr>
          <a:xfrm>
            <a:off x="11839928" y="4139947"/>
            <a:ext cx="488520" cy="384120"/>
            <a:chOff x="11839928" y="4139947"/>
            <a:chExt cx="48852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30A9D2-C708-45D7-BAA4-19FC5C9A2840}"/>
                    </a:ext>
                  </a:extLst>
                </p14:cNvPr>
                <p14:cNvContentPartPr/>
                <p14:nvPr/>
              </p14:nvContentPartPr>
              <p14:xfrm>
                <a:off x="11958008" y="4189627"/>
                <a:ext cx="99000" cy="140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30A9D2-C708-45D7-BAA4-19FC5C9A28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949368" y="4180627"/>
                  <a:ext cx="116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633919-314C-4BD2-B8D0-48C19695A26E}"/>
                    </a:ext>
                  </a:extLst>
                </p14:cNvPr>
                <p14:cNvContentPartPr/>
                <p14:nvPr/>
              </p14:nvContentPartPr>
              <p14:xfrm>
                <a:off x="12096248" y="4216627"/>
                <a:ext cx="115200" cy="10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633919-314C-4BD2-B8D0-48C19695A2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087608" y="4207987"/>
                  <a:ext cx="1328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8FDCDD9-6C73-47BA-BB01-043803A752C2}"/>
                    </a:ext>
                  </a:extLst>
                </p14:cNvPr>
                <p14:cNvContentPartPr/>
                <p14:nvPr/>
              </p14:nvContentPartPr>
              <p14:xfrm>
                <a:off x="12231248" y="4201507"/>
                <a:ext cx="97200" cy="111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8FDCDD9-6C73-47BA-BB01-043803A752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222248" y="4192507"/>
                  <a:ext cx="114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0B1124-CC15-4891-99AE-2ED95308C90D}"/>
                    </a:ext>
                  </a:extLst>
                </p14:cNvPr>
                <p14:cNvContentPartPr/>
                <p14:nvPr/>
              </p14:nvContentPartPr>
              <p14:xfrm>
                <a:off x="11839928" y="4139947"/>
                <a:ext cx="168480" cy="384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0B1124-CC15-4891-99AE-2ED95308C9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831288" y="4131307"/>
                  <a:ext cx="18612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CD961CF-936C-420D-8AD0-0E3DE6ACCB14}"/>
              </a:ext>
            </a:extLst>
          </p:cNvPr>
          <p:cNvGrpSpPr/>
          <p:nvPr/>
        </p:nvGrpSpPr>
        <p:grpSpPr>
          <a:xfrm>
            <a:off x="12490088" y="3987307"/>
            <a:ext cx="556200" cy="441720"/>
            <a:chOff x="12490088" y="3987307"/>
            <a:chExt cx="556200" cy="44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D78D34-9AD8-4025-8FAE-84AED320C3D4}"/>
                    </a:ext>
                  </a:extLst>
                </p14:cNvPr>
                <p14:cNvContentPartPr/>
                <p14:nvPr/>
              </p14:nvContentPartPr>
              <p14:xfrm>
                <a:off x="12502688" y="3987307"/>
                <a:ext cx="34560" cy="290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D78D34-9AD8-4025-8FAE-84AED320C3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493688" y="3978307"/>
                  <a:ext cx="52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DD93EC-7CD1-4740-AF28-930BE54F5EFC}"/>
                    </a:ext>
                  </a:extLst>
                </p14:cNvPr>
                <p14:cNvContentPartPr/>
                <p14:nvPr/>
              </p14:nvContentPartPr>
              <p14:xfrm>
                <a:off x="12490088" y="4148947"/>
                <a:ext cx="120240" cy="163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DD93EC-7CD1-4740-AF28-930BE54F5E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481088" y="4139947"/>
                  <a:ext cx="137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F7481A-1C21-4ADA-8CB7-299E23BEA916}"/>
                    </a:ext>
                  </a:extLst>
                </p14:cNvPr>
                <p14:cNvContentPartPr/>
                <p14:nvPr/>
              </p14:nvContentPartPr>
              <p14:xfrm>
                <a:off x="12665048" y="4210507"/>
                <a:ext cx="381240" cy="122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F7481A-1C21-4ADA-8CB7-299E23BEA9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656408" y="4201867"/>
                  <a:ext cx="398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5B8AA5A-1EAF-496D-A51A-8D26BA593FCE}"/>
                    </a:ext>
                  </a:extLst>
                </p14:cNvPr>
                <p14:cNvContentPartPr/>
                <p14:nvPr/>
              </p14:nvContentPartPr>
              <p14:xfrm>
                <a:off x="12796448" y="4075867"/>
                <a:ext cx="217080" cy="353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5B8AA5A-1EAF-496D-A51A-8D26BA593FC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787448" y="4066867"/>
                  <a:ext cx="234720" cy="37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1033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AF3F6FFEC6C042A02333FDF5D02A34" ma:contentTypeVersion="10" ma:contentTypeDescription="Create a new document." ma:contentTypeScope="" ma:versionID="2bc8928c743f6906b9f9ce98c87a7f2e">
  <xsd:schema xmlns:xsd="http://www.w3.org/2001/XMLSchema" xmlns:xs="http://www.w3.org/2001/XMLSchema" xmlns:p="http://schemas.microsoft.com/office/2006/metadata/properties" xmlns:ns2="e457430f-8824-4276-9566-2db21f5fe15e" xmlns:ns3="23cf2109-7d3d-4a7c-bcca-2bbb404a37c9" targetNamespace="http://schemas.microsoft.com/office/2006/metadata/properties" ma:root="true" ma:fieldsID="aa38474b076006e0ebd557bc3eacf626" ns2:_="" ns3:_="">
    <xsd:import namespace="e457430f-8824-4276-9566-2db21f5fe15e"/>
    <xsd:import namespace="23cf2109-7d3d-4a7c-bcca-2bbb404a37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57430f-8824-4276-9566-2db21f5fe1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cf2109-7d3d-4a7c-bcca-2bbb404a37c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5DD854-87DE-4C0C-9B63-35221E875582}"/>
</file>

<file path=customXml/itemProps2.xml><?xml version="1.0" encoding="utf-8"?>
<ds:datastoreItem xmlns:ds="http://schemas.openxmlformats.org/officeDocument/2006/customXml" ds:itemID="{AADBF708-A094-4A27-A7A2-333301BD0F60}"/>
</file>

<file path=customXml/itemProps3.xml><?xml version="1.0" encoding="utf-8"?>
<ds:datastoreItem xmlns:ds="http://schemas.openxmlformats.org/officeDocument/2006/customXml" ds:itemID="{A4D57360-91D5-4B2C-B1DA-F82A6ADF2C6F}"/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494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Articulate</vt:lpstr>
      <vt:lpstr>Calibri</vt:lpstr>
      <vt:lpstr>Calibri Light</vt:lpstr>
      <vt:lpstr>Cambria Math</vt:lpstr>
      <vt:lpstr>Courier New</vt:lpstr>
      <vt:lpstr>Office Theme</vt:lpstr>
      <vt:lpstr>Programming for Engineers</vt:lpstr>
      <vt:lpstr>Course Learning Outcome</vt:lpstr>
      <vt:lpstr>PowerPoint Presentation</vt:lpstr>
      <vt:lpstr>Important Python Libraries  for AI &amp; ML</vt:lpstr>
      <vt:lpstr>Library: Tensor Flow</vt:lpstr>
      <vt:lpstr>PowerPoint Presentation</vt:lpstr>
      <vt:lpstr>Keras</vt:lpstr>
      <vt:lpstr>Call model on a test input</vt:lpstr>
      <vt:lpstr>AI &amp; ML in Python</vt:lpstr>
      <vt:lpstr>PowerPoint Presentation</vt:lpstr>
      <vt:lpstr>PowerPoint Presentation</vt:lpstr>
      <vt:lpstr>PowerPoint Presentation</vt:lpstr>
      <vt:lpstr>Case Study: Apply Lifecycle of Data science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BEP2073</dc:title>
  <dc:creator>Mohd Fauzi Zanil</dc:creator>
  <cp:lastModifiedBy>Mohd Fauzi Zanil</cp:lastModifiedBy>
  <cp:revision>93</cp:revision>
  <dcterms:created xsi:type="dcterms:W3CDTF">2021-01-11T07:13:24Z</dcterms:created>
  <dcterms:modified xsi:type="dcterms:W3CDTF">2021-11-18T07:42:57Z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643DAFD8-7936-4B39-BC49-7ABE61BC8E8C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0x0101001FAF3F6FFEC6C042A02333FDF5D02A34</vt:lpwstr>
  </property>
</Properties>
</file>