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2FA-FF5B-4BE2-A5C7-342DB206E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D375-CCFA-4C27-ADAB-502EC3EF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BB40-E877-457E-BEB8-6F6535A0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F1FE-B772-43B0-B235-05DD1F0C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8F11B-9AE7-4268-82ED-C2077D22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0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68C2-A971-43CC-B72E-CBD4F9AF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CBFF4-0DD8-4FA9-A357-F3EAFFAE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5E8D-8BEF-4DC5-A292-EAD7E7DD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73CF-7516-494E-89A7-28881B50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E411-679E-472B-A59F-B22E3135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61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68ED5-D174-493F-A2A1-01C30B70C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3FCFA-6AEA-4893-8F39-A3D18D80F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497E-F21F-461C-8213-EFA9C4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A5F4-3414-4E87-B27E-6C2B500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E4DE-2F22-4034-A440-EF1EF353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29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1F1C-2D50-43B0-AF14-2BDBD0DE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715F-2F0F-4A34-B675-73C55FAC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36BD-9227-4788-93F2-5BEDF57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09D4-5D20-41D9-B810-7C3E0BC3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A957-9935-45DF-958C-CF9D5E44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09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C897-8D4D-49EE-838F-54B0AC7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69CB-9F9F-497D-9711-DC1D4A60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00A9-85C1-4359-BEB0-C14EFCBB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290D-6888-4D0D-A581-FC61DE4B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074F1-7C0D-4703-BFF2-8E39F76A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290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6526-777D-4AD6-8F47-DEB3EDF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4434-C63B-47B2-9565-A6344349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FAB2-BD00-4FF4-A9CD-DCAC1809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70F19-52FB-47EE-AF0E-94DCE98F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49530-D0B0-409F-9CCA-E980742E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58CF-F49A-492E-9A9C-CFFA38C1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16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13C9-E700-42CE-86F0-5B245059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3146-3E51-43BC-BB13-807F470A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364C-AC6E-42DF-8761-08A1E324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67953-A7E9-4FDC-96D6-51AE4000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4D352-7DAA-48ED-B324-0F0CCBB9C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3B8FB-2FF6-4A3C-8BD0-E7056408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F7158-DAA5-4979-8D72-56A1084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B63C9-0A84-4E71-BA58-BA3EC4DD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50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4FAE-91C2-455D-913E-16624F3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1EF83-360E-4C50-A0FB-E57B779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054E9-02A9-48BB-933C-38CA1D6E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8199-4A7E-4573-914C-D0E3B8DB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707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BF8E0-3D9B-45AC-BBE1-30CDB675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33F5F-B3B3-4B88-9F64-F8928985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BD35-D21B-46FB-9C43-9C27FC1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45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A3EA-4F78-475C-9421-45940EBF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8FA6-9435-46BE-9AAB-34CC949A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F8262-C5EE-449D-94FA-B4455120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DBB-4C94-411D-B52F-B28F3C20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8899-9BD2-4606-BC7B-08E4667E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95701-1C1D-425C-AE12-59B17555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2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AA10-4CF7-4793-AFF7-72AE1A88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ADCBE-23F9-4EB4-86F8-54CD985A8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9902-6482-4A56-9C61-C839573F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B9018-061A-4D90-A459-C79B84B9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C434-50A7-4C5A-8534-10E5E178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6CC0-58F3-4D49-B151-2F952F89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48CF9-801C-4338-A05E-6A780B00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64AD-B2F8-430A-98C6-7F929487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23BE-FDCA-4A54-ADE0-10AB9BE6E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D671-78DD-400D-A867-4F2FB125CDCA}" type="datetimeFigureOut">
              <a:rPr lang="en-MY" smtClean="0"/>
              <a:t>27/11/2021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F7786-995D-4928-9AAB-81057049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A6D8-E75F-424F-8A25-633DF31E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5338-E495-4577-A36D-28D2C6BD3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93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A5F5002-841C-4CA8-A54E-9C739A087156}"/>
              </a:ext>
            </a:extLst>
          </p:cNvPr>
          <p:cNvSpPr/>
          <p:nvPr/>
        </p:nvSpPr>
        <p:spPr>
          <a:xfrm>
            <a:off x="1726164" y="1270518"/>
            <a:ext cx="2696546" cy="13716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8395A62-70DB-46CD-B779-CC68E14FA383}"/>
              </a:ext>
            </a:extLst>
          </p:cNvPr>
          <p:cNvSpPr/>
          <p:nvPr/>
        </p:nvSpPr>
        <p:spPr>
          <a:xfrm>
            <a:off x="8531290" y="1270518"/>
            <a:ext cx="2696546" cy="13716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89D5CD8-67B6-439E-AEBC-E9974417C1C9}"/>
              </a:ext>
            </a:extLst>
          </p:cNvPr>
          <p:cNvSpPr/>
          <p:nvPr/>
        </p:nvSpPr>
        <p:spPr>
          <a:xfrm>
            <a:off x="5128727" y="1270518"/>
            <a:ext cx="2696546" cy="13716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F4BA8DA-0FDE-496E-8D86-63984C71CA38}"/>
              </a:ext>
            </a:extLst>
          </p:cNvPr>
          <p:cNvSpPr/>
          <p:nvPr/>
        </p:nvSpPr>
        <p:spPr>
          <a:xfrm>
            <a:off x="5128727" y="3075214"/>
            <a:ext cx="2696546" cy="13716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</a:rPr>
              <a:t>Learning Algorithm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444C560-BD0E-4F7B-927F-843584250F5E}"/>
              </a:ext>
            </a:extLst>
          </p:cNvPr>
          <p:cNvSpPr/>
          <p:nvPr/>
        </p:nvSpPr>
        <p:spPr>
          <a:xfrm>
            <a:off x="5128727" y="4879911"/>
            <a:ext cx="2696546" cy="13716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7E2F892-69A8-4CF6-B315-45AFA12D6380}"/>
              </a:ext>
            </a:extLst>
          </p:cNvPr>
          <p:cNvSpPr/>
          <p:nvPr/>
        </p:nvSpPr>
        <p:spPr>
          <a:xfrm>
            <a:off x="2074517" y="2743200"/>
            <a:ext cx="1807018" cy="6858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>
                <a:solidFill>
                  <a:schemeClr val="tx1"/>
                </a:solidFill>
              </a:rPr>
              <a:t>Can come in many formats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F30CD-4E37-4104-968B-3777C3B8C9E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22710" y="1956318"/>
            <a:ext cx="706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42AD4-39E5-4A95-AC97-343F2EEA7D2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477000" y="2642118"/>
            <a:ext cx="0" cy="433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91BF17-8F56-4791-94A8-012205CEE51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825273" y="1956318"/>
            <a:ext cx="706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4C13E9-11DB-4627-BA68-C3C9DCB4468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477000" y="4446814"/>
            <a:ext cx="0" cy="433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3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Sheng Tat</dc:creator>
  <cp:lastModifiedBy>Ng Sheng Tat</cp:lastModifiedBy>
  <cp:revision>1</cp:revision>
  <dcterms:created xsi:type="dcterms:W3CDTF">2021-11-27T10:33:58Z</dcterms:created>
  <dcterms:modified xsi:type="dcterms:W3CDTF">2021-11-27T10:55:47Z</dcterms:modified>
</cp:coreProperties>
</file>