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59" r:id="rId7"/>
    <p:sldId id="262" r:id="rId8"/>
    <p:sldId id="267" r:id="rId9"/>
    <p:sldId id="268" r:id="rId10"/>
    <p:sldId id="263" r:id="rId11"/>
    <p:sldId id="269" r:id="rId12"/>
    <p:sldId id="270" r:id="rId13"/>
    <p:sldId id="271" r:id="rId14"/>
    <p:sldId id="272" r:id="rId15"/>
    <p:sldId id="273" r:id="rId16"/>
    <p:sldId id="274" r:id="rId17"/>
    <p:sldId id="26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65" r:id="rId26"/>
    <p:sldId id="282" r:id="rId27"/>
    <p:sldId id="266" r:id="rId28"/>
    <p:sldId id="261" r:id="rId29"/>
  </p:sldIdLst>
  <p:sldSz cx="9144000" cy="5143500"/>
  <p:notesSz cx="6858000" cy="9144000"/>
  <p:embeddedFontLst>
    <p:embeddedFont>
      <p:font typeface="Montserrat Black"/>
      <p:italic r:id="rId33"/>
    </p:embeddedFont>
    <p:embeddedFont>
      <p:font typeface="Montserrat Medium"/>
      <p:regular r:id="rId34"/>
    </p:embeddedFont>
    <p:embeddedFont>
      <p:font typeface="Montserrat Thin"/>
      <p:regular r:id="rId35"/>
    </p:embeddedFont>
    <p:embeddedFont>
      <p:font typeface="Montserrat"/>
      <p:regular r:id="rId36"/>
    </p:embeddedFont>
    <p:embeddedFont>
      <p:font typeface="Montserrat Light"/>
      <p:regular r:id="rId37"/>
      <p:bold r:id="rId38"/>
      <p:italic r:id="rId39"/>
    </p:embeddedFont>
    <p:embeddedFont>
      <p:font typeface="Calibri" panose="020F0502020204030204"/>
      <p:regular r:id="rId40"/>
      <p:bold r:id="rId41"/>
      <p:italic r:id="rId42"/>
      <p:boldItalic r:id="rId43"/>
    </p:embeddedFont>
    <p:embeddedFont>
      <p:font typeface="Calibri" panose="020F050202020403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font" Target="fonts/font15.fntdata"/><Relationship Id="rId46" Type="http://schemas.openxmlformats.org/officeDocument/2006/relationships/font" Target="fonts/font14.fntdata"/><Relationship Id="rId45" Type="http://schemas.openxmlformats.org/officeDocument/2006/relationships/font" Target="fonts/font13.fntdata"/><Relationship Id="rId44" Type="http://schemas.openxmlformats.org/officeDocument/2006/relationships/font" Target="fonts/font12.fntdata"/><Relationship Id="rId43" Type="http://schemas.openxmlformats.org/officeDocument/2006/relationships/font" Target="fonts/font11.fntdata"/><Relationship Id="rId42" Type="http://schemas.openxmlformats.org/officeDocument/2006/relationships/font" Target="fonts/font10.fntdata"/><Relationship Id="rId41" Type="http://schemas.openxmlformats.org/officeDocument/2006/relationships/font" Target="fonts/font9.fntdata"/><Relationship Id="rId40" Type="http://schemas.openxmlformats.org/officeDocument/2006/relationships/font" Target="fonts/font8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7.fntdata"/><Relationship Id="rId38" Type="http://schemas.openxmlformats.org/officeDocument/2006/relationships/font" Target="fonts/font6.fntdata"/><Relationship Id="rId37" Type="http://schemas.openxmlformats.org/officeDocument/2006/relationships/font" Target="fonts/font5.fntdata"/><Relationship Id="rId36" Type="http://schemas.openxmlformats.org/officeDocument/2006/relationships/font" Target="fonts/font4.fntdata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b1babc3926_0_38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b1babc3926_0_38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1babc3926_1_56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1babc3926_1_56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b1babc3926_0_348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b1babc3926_0_348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1babc3926_1_56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1babc3926_1_56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1babc3926_1_56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1babc3926_1_56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b1babc3926_1_1126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b1babc3926_1_1126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1babc3926_1_56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1babc3926_1_56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1babc3926_1_56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1babc3926_1_56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1babc3926_1_56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1babc3926_1_56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b1babc3926_0_1174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b1babc3926_0_1174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2921025" y="-76725"/>
            <a:ext cx="6292000" cy="5277351"/>
          </a:xfrm>
          <a:custGeom>
            <a:avLst/>
            <a:gdLst/>
            <a:ahLst/>
            <a:cxnLst/>
            <a:rect l="l" t="t" r="r" b="b"/>
            <a:pathLst>
              <a:path w="166411" h="211878" extrusionOk="0">
                <a:moveTo>
                  <a:pt x="87752" y="2728"/>
                </a:moveTo>
                <a:lnTo>
                  <a:pt x="0" y="211878"/>
                </a:lnTo>
                <a:lnTo>
                  <a:pt x="166411" y="211878"/>
                </a:lnTo>
                <a:lnTo>
                  <a:pt x="1664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622775" y="682100"/>
            <a:ext cx="3802800" cy="23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4820775" y="3458000"/>
            <a:ext cx="360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/>
          <p:nvPr>
            <p:ph type="title" hasCustomPrompt="1"/>
          </p:nvPr>
        </p:nvSpPr>
        <p:spPr>
          <a:xfrm>
            <a:off x="4444799" y="1639652"/>
            <a:ext cx="4425600" cy="12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7" name="Google Shape;247;p11"/>
          <p:cNvSpPr txBox="1"/>
          <p:nvPr>
            <p:ph type="subTitle" idx="1"/>
          </p:nvPr>
        </p:nvSpPr>
        <p:spPr>
          <a:xfrm>
            <a:off x="5037599" y="2818527"/>
            <a:ext cx="32400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248" name="Google Shape;248;p11"/>
          <p:cNvGrpSpPr/>
          <p:nvPr/>
        </p:nvGrpSpPr>
        <p:grpSpPr>
          <a:xfrm rot="-5400000">
            <a:off x="8047016" y="396097"/>
            <a:ext cx="486100" cy="1193550"/>
            <a:chOff x="8255228" y="345697"/>
            <a:chExt cx="486100" cy="1193550"/>
          </a:xfrm>
        </p:grpSpPr>
        <p:grpSp>
          <p:nvGrpSpPr>
            <p:cNvPr id="249" name="Google Shape;249;p11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50" name="Google Shape;250;p11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51" name="Google Shape;251;p1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2" name="Google Shape;252;p1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3" name="Google Shape;253;p1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" name="Google Shape;254;p1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" name="Google Shape;255;p1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6" name="Google Shape;256;p1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" name="Google Shape;257;p1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8" name="Google Shape;258;p11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59" name="Google Shape;259;p1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0" name="Google Shape;260;p1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1" name="Google Shape;261;p1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2" name="Google Shape;262;p1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3" name="Google Shape;263;p1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4" name="Google Shape;264;p1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5" name="Google Shape;265;p1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66" name="Google Shape;266;p11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67" name="Google Shape;267;p11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68" name="Google Shape;268;p1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9" name="Google Shape;269;p1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0" name="Google Shape;270;p1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1" name="Google Shape;271;p1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2" name="Google Shape;272;p1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3" name="Google Shape;273;p1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4" name="Google Shape;274;p1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75" name="Google Shape;275;p11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76" name="Google Shape;276;p1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7" name="Google Shape;277;p1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8" name="Google Shape;278;p1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9" name="Google Shape;279;p1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0" name="Google Shape;280;p1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1" name="Google Shape;281;p1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2" name="Google Shape;282;p1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"/>
          <p:cNvSpPr txBox="1"/>
          <p:nvPr>
            <p:ph type="title"/>
          </p:nvPr>
        </p:nvSpPr>
        <p:spPr>
          <a:xfrm>
            <a:off x="1890389" y="1696200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Montserrat"/>
              <a:buNone/>
              <a:defRPr sz="1600" b="1">
                <a:solidFill>
                  <a:srgbClr val="0C343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6" name="Google Shape;286;p13"/>
          <p:cNvSpPr txBox="1"/>
          <p:nvPr>
            <p:ph type="subTitle" idx="1"/>
          </p:nvPr>
        </p:nvSpPr>
        <p:spPr>
          <a:xfrm>
            <a:off x="1890389" y="2076950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type="title" idx="2" hasCustomPrompt="1"/>
          </p:nvPr>
        </p:nvSpPr>
        <p:spPr>
          <a:xfrm>
            <a:off x="183864" y="1565100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13"/>
          <p:cNvSpPr txBox="1"/>
          <p:nvPr>
            <p:ph type="title" idx="3"/>
          </p:nvPr>
        </p:nvSpPr>
        <p:spPr>
          <a:xfrm>
            <a:off x="1890389" y="2978550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9" name="Google Shape;289;p13"/>
          <p:cNvSpPr txBox="1"/>
          <p:nvPr>
            <p:ph type="subTitle" idx="4"/>
          </p:nvPr>
        </p:nvSpPr>
        <p:spPr>
          <a:xfrm>
            <a:off x="1890389" y="3359300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3"/>
          <p:cNvSpPr txBox="1"/>
          <p:nvPr>
            <p:ph type="title" idx="5" hasCustomPrompt="1"/>
          </p:nvPr>
        </p:nvSpPr>
        <p:spPr>
          <a:xfrm>
            <a:off x="183864" y="2847450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291" name="Google Shape;291;p13"/>
          <p:cNvSpPr txBox="1"/>
          <p:nvPr>
            <p:ph type="title" idx="6"/>
          </p:nvPr>
        </p:nvSpPr>
        <p:spPr>
          <a:xfrm>
            <a:off x="5887089" y="2337375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2" name="Google Shape;292;p13"/>
          <p:cNvSpPr txBox="1"/>
          <p:nvPr>
            <p:ph type="subTitle" idx="7"/>
          </p:nvPr>
        </p:nvSpPr>
        <p:spPr>
          <a:xfrm>
            <a:off x="5887089" y="2718125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3" name="Google Shape;293;p13"/>
          <p:cNvSpPr txBox="1"/>
          <p:nvPr>
            <p:ph type="title" idx="8" hasCustomPrompt="1"/>
          </p:nvPr>
        </p:nvSpPr>
        <p:spPr>
          <a:xfrm>
            <a:off x="4180564" y="2466325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13"/>
          <p:cNvSpPr txBox="1"/>
          <p:nvPr>
            <p:ph type="title" idx="9"/>
          </p:nvPr>
        </p:nvSpPr>
        <p:spPr>
          <a:xfrm>
            <a:off x="5887089" y="3619725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5" name="Google Shape;295;p13"/>
          <p:cNvSpPr txBox="1"/>
          <p:nvPr>
            <p:ph type="subTitle" idx="13"/>
          </p:nvPr>
        </p:nvSpPr>
        <p:spPr>
          <a:xfrm>
            <a:off x="5887089" y="4000475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6" name="Google Shape;296;p13"/>
          <p:cNvSpPr txBox="1"/>
          <p:nvPr>
            <p:ph type="title" idx="14" hasCustomPrompt="1"/>
          </p:nvPr>
        </p:nvSpPr>
        <p:spPr>
          <a:xfrm>
            <a:off x="4180564" y="3748675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297" name="Google Shape;297;p13"/>
          <p:cNvSpPr txBox="1"/>
          <p:nvPr>
            <p:ph type="title" idx="15"/>
          </p:nvPr>
        </p:nvSpPr>
        <p:spPr>
          <a:xfrm>
            <a:off x="5887089" y="1055025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8" name="Google Shape;298;p13"/>
          <p:cNvSpPr txBox="1"/>
          <p:nvPr>
            <p:ph type="subTitle" idx="16"/>
          </p:nvPr>
        </p:nvSpPr>
        <p:spPr>
          <a:xfrm>
            <a:off x="5887089" y="1435775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9" name="Google Shape;299;p13"/>
          <p:cNvSpPr txBox="1"/>
          <p:nvPr>
            <p:ph type="title" idx="17" hasCustomPrompt="1"/>
          </p:nvPr>
        </p:nvSpPr>
        <p:spPr>
          <a:xfrm>
            <a:off x="4180564" y="1183975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/>
          <p:nvPr>
            <p:ph type="title" idx="18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301" name="Google Shape;301;p13"/>
          <p:cNvCxnSpPr/>
          <p:nvPr/>
        </p:nvCxnSpPr>
        <p:spPr>
          <a:xfrm>
            <a:off x="1967750" y="4777038"/>
            <a:ext cx="7271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2" name="Google Shape;302;p13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303" name="Google Shape;303;p13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304" name="Google Shape;304;p13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1" name="Google Shape;311;p13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312" name="Google Shape;312;p13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19" name="Google Shape;319;p13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320" name="Google Shape;320;p1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SECTION_TITLE_AND_DESCRIPTION_1_2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/>
          <p:nvPr>
            <p:ph type="title"/>
          </p:nvPr>
        </p:nvSpPr>
        <p:spPr>
          <a:xfrm>
            <a:off x="917100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Montserrat"/>
              <a:buNone/>
              <a:defRPr sz="1600" b="1">
                <a:solidFill>
                  <a:srgbClr val="0C343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9" name="Google Shape;329;p14"/>
          <p:cNvSpPr txBox="1"/>
          <p:nvPr>
            <p:ph type="subTitle" idx="1"/>
          </p:nvPr>
        </p:nvSpPr>
        <p:spPr>
          <a:xfrm>
            <a:off x="1172850" y="2266494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0" name="Google Shape;330;p14"/>
          <p:cNvSpPr txBox="1"/>
          <p:nvPr>
            <p:ph type="title" idx="2" hasCustomPrompt="1"/>
          </p:nvPr>
        </p:nvSpPr>
        <p:spPr>
          <a:xfrm>
            <a:off x="1623900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31" name="Google Shape;331;p14"/>
          <p:cNvSpPr txBox="1"/>
          <p:nvPr>
            <p:ph type="title" idx="3"/>
          </p:nvPr>
        </p:nvSpPr>
        <p:spPr>
          <a:xfrm>
            <a:off x="3356772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2" name="Google Shape;332;p14"/>
          <p:cNvSpPr txBox="1"/>
          <p:nvPr>
            <p:ph type="subTitle" idx="4"/>
          </p:nvPr>
        </p:nvSpPr>
        <p:spPr>
          <a:xfrm>
            <a:off x="3612522" y="2266500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3" name="Google Shape;333;p14"/>
          <p:cNvSpPr txBox="1"/>
          <p:nvPr>
            <p:ph type="title" idx="5" hasCustomPrompt="1"/>
          </p:nvPr>
        </p:nvSpPr>
        <p:spPr>
          <a:xfrm>
            <a:off x="4063572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14"/>
          <p:cNvSpPr txBox="1"/>
          <p:nvPr>
            <p:ph type="title" idx="6"/>
          </p:nvPr>
        </p:nvSpPr>
        <p:spPr>
          <a:xfrm>
            <a:off x="917100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5" name="Google Shape;335;p14"/>
          <p:cNvSpPr txBox="1"/>
          <p:nvPr>
            <p:ph type="subTitle" idx="7"/>
          </p:nvPr>
        </p:nvSpPr>
        <p:spPr>
          <a:xfrm>
            <a:off x="1172850" y="4115400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6" name="Google Shape;336;p14"/>
          <p:cNvSpPr txBox="1"/>
          <p:nvPr>
            <p:ph type="title" idx="8" hasCustomPrompt="1"/>
          </p:nvPr>
        </p:nvSpPr>
        <p:spPr>
          <a:xfrm>
            <a:off x="1623900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14"/>
          <p:cNvSpPr txBox="1"/>
          <p:nvPr>
            <p:ph type="title" idx="9"/>
          </p:nvPr>
        </p:nvSpPr>
        <p:spPr>
          <a:xfrm>
            <a:off x="3356772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8" name="Google Shape;338;p14"/>
          <p:cNvSpPr txBox="1"/>
          <p:nvPr>
            <p:ph type="subTitle" idx="13"/>
          </p:nvPr>
        </p:nvSpPr>
        <p:spPr>
          <a:xfrm>
            <a:off x="3612522" y="4115388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9" name="Google Shape;339;p14"/>
          <p:cNvSpPr txBox="1"/>
          <p:nvPr>
            <p:ph type="title" idx="14" hasCustomPrompt="1"/>
          </p:nvPr>
        </p:nvSpPr>
        <p:spPr>
          <a:xfrm>
            <a:off x="4063572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40" name="Google Shape;340;p14"/>
          <p:cNvSpPr txBox="1"/>
          <p:nvPr>
            <p:ph type="title" idx="15"/>
          </p:nvPr>
        </p:nvSpPr>
        <p:spPr>
          <a:xfrm>
            <a:off x="5787225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1" name="Google Shape;341;p14"/>
          <p:cNvSpPr txBox="1"/>
          <p:nvPr>
            <p:ph type="subTitle" idx="16"/>
          </p:nvPr>
        </p:nvSpPr>
        <p:spPr>
          <a:xfrm>
            <a:off x="6042975" y="2266494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2" name="Google Shape;342;p14"/>
          <p:cNvSpPr txBox="1"/>
          <p:nvPr>
            <p:ph type="title" idx="17" hasCustomPrompt="1"/>
          </p:nvPr>
        </p:nvSpPr>
        <p:spPr>
          <a:xfrm>
            <a:off x="6494025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43" name="Google Shape;343;p14"/>
          <p:cNvSpPr txBox="1"/>
          <p:nvPr>
            <p:ph type="title" idx="18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grpSp>
        <p:nvGrpSpPr>
          <p:cNvPr id="344" name="Google Shape;344;p14"/>
          <p:cNvGrpSpPr/>
          <p:nvPr/>
        </p:nvGrpSpPr>
        <p:grpSpPr>
          <a:xfrm>
            <a:off x="8255228" y="345697"/>
            <a:ext cx="486100" cy="1193550"/>
            <a:chOff x="8255228" y="345697"/>
            <a:chExt cx="486100" cy="1193550"/>
          </a:xfrm>
        </p:grpSpPr>
        <p:grpSp>
          <p:nvGrpSpPr>
            <p:cNvPr id="345" name="Google Shape;345;p14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346" name="Google Shape;346;p1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9" name="Google Shape;349;p1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0" name="Google Shape;350;p1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2" name="Google Shape;352;p1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3" name="Google Shape;353;p1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54" name="Google Shape;354;p1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355" name="Google Shape;355;p1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6" name="Google Shape;356;p1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7" name="Google Shape;357;p1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8" name="Google Shape;358;p1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362" name="Google Shape;362;p14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363" name="Google Shape;363;p1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364" name="Google Shape;364;p1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5" name="Google Shape;365;p1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6" name="Google Shape;366;p1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9" name="Google Shape;369;p1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71" name="Google Shape;371;p1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372" name="Google Shape;372;p1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3" name="Google Shape;373;p1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4" name="Google Shape;374;p1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5" name="Google Shape;375;p1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6" name="Google Shape;376;p1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8" name="Google Shape;378;p1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379" name="Google Shape;379;p14"/>
          <p:cNvSpPr txBox="1"/>
          <p:nvPr>
            <p:ph type="title" idx="19"/>
          </p:nvPr>
        </p:nvSpPr>
        <p:spPr>
          <a:xfrm>
            <a:off x="5787225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0" name="Google Shape;380;p14"/>
          <p:cNvSpPr txBox="1"/>
          <p:nvPr>
            <p:ph type="subTitle" idx="20"/>
          </p:nvPr>
        </p:nvSpPr>
        <p:spPr>
          <a:xfrm>
            <a:off x="6042975" y="4115388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81" name="Google Shape;381;p14"/>
          <p:cNvSpPr txBox="1"/>
          <p:nvPr>
            <p:ph type="title" idx="21" hasCustomPrompt="1"/>
          </p:nvPr>
        </p:nvSpPr>
        <p:spPr>
          <a:xfrm>
            <a:off x="6494025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5"/>
          <p:cNvSpPr txBox="1"/>
          <p:nvPr>
            <p:ph type="title"/>
          </p:nvPr>
        </p:nvSpPr>
        <p:spPr>
          <a:xfrm>
            <a:off x="2480700" y="1370519"/>
            <a:ext cx="4182600" cy="13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4" name="Google Shape;384;p15"/>
          <p:cNvSpPr txBox="1"/>
          <p:nvPr>
            <p:ph type="subTitle" idx="1"/>
          </p:nvPr>
        </p:nvSpPr>
        <p:spPr>
          <a:xfrm>
            <a:off x="2665625" y="2731100"/>
            <a:ext cx="3629100" cy="10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385" name="Google Shape;385;p15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386" name="Google Shape;386;p1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393" name="Google Shape;393;p15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15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5" name="Google Shape;395;p15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396" name="Google Shape;396;p1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6"/>
          <p:cNvSpPr txBox="1"/>
          <p:nvPr>
            <p:ph type="title"/>
          </p:nvPr>
        </p:nvSpPr>
        <p:spPr>
          <a:xfrm>
            <a:off x="631050" y="1526575"/>
            <a:ext cx="35961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5" name="Google Shape;405;p16"/>
          <p:cNvSpPr txBox="1"/>
          <p:nvPr>
            <p:ph type="subTitle" idx="1"/>
          </p:nvPr>
        </p:nvSpPr>
        <p:spPr>
          <a:xfrm>
            <a:off x="631050" y="2281725"/>
            <a:ext cx="26907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"/>
          <p:cNvSpPr txBox="1"/>
          <p:nvPr>
            <p:ph type="title"/>
          </p:nvPr>
        </p:nvSpPr>
        <p:spPr>
          <a:xfrm>
            <a:off x="4857400" y="3472700"/>
            <a:ext cx="24039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 sz="16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08" name="Google Shape;408;p17"/>
          <p:cNvSpPr txBox="1"/>
          <p:nvPr>
            <p:ph type="subTitle" idx="1"/>
          </p:nvPr>
        </p:nvSpPr>
        <p:spPr>
          <a:xfrm>
            <a:off x="4857409" y="1252600"/>
            <a:ext cx="3571800" cy="20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409" name="Google Shape;409;p17"/>
          <p:cNvGrpSpPr/>
          <p:nvPr/>
        </p:nvGrpSpPr>
        <p:grpSpPr>
          <a:xfrm rot="-5400000">
            <a:off x="-140350" y="687150"/>
            <a:ext cx="1193550" cy="205725"/>
            <a:chOff x="250425" y="4752475"/>
            <a:chExt cx="1193550" cy="205725"/>
          </a:xfrm>
        </p:grpSpPr>
        <p:grpSp>
          <p:nvGrpSpPr>
            <p:cNvPr id="410" name="Google Shape;410;p17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411" name="Google Shape;411;p1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" name="Google Shape;414;p1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1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8" name="Google Shape;418;p17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419" name="Google Shape;419;p1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" name="Google Shape;420;p1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1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26" name="Google Shape;426;p17"/>
          <p:cNvGrpSpPr/>
          <p:nvPr/>
        </p:nvGrpSpPr>
        <p:grpSpPr>
          <a:xfrm>
            <a:off x="7733867" y="4910500"/>
            <a:ext cx="1193550" cy="68100"/>
            <a:chOff x="557300" y="431950"/>
            <a:chExt cx="1193550" cy="68100"/>
          </a:xfrm>
        </p:grpSpPr>
        <p:sp>
          <p:nvSpPr>
            <p:cNvPr id="427" name="Google Shape;427;p1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3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8"/>
          <p:cNvSpPr txBox="1"/>
          <p:nvPr>
            <p:ph type="title"/>
          </p:nvPr>
        </p:nvSpPr>
        <p:spPr>
          <a:xfrm>
            <a:off x="2236425" y="3788375"/>
            <a:ext cx="23355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36" name="Google Shape;436;p18"/>
          <p:cNvSpPr txBox="1"/>
          <p:nvPr>
            <p:ph type="subTitle" idx="1"/>
          </p:nvPr>
        </p:nvSpPr>
        <p:spPr>
          <a:xfrm>
            <a:off x="722900" y="2391875"/>
            <a:ext cx="3963300" cy="12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1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437" name="Google Shape;437;p18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438" name="Google Shape;438;p18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445" name="Google Shape;445;p18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18"/>
          <p:cNvCxnSpPr/>
          <p:nvPr/>
        </p:nvCxnSpPr>
        <p:spPr>
          <a:xfrm rot="10800000">
            <a:off x="-13500" y="345697"/>
            <a:ext cx="2822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7" name="Google Shape;447;p18"/>
          <p:cNvGrpSpPr/>
          <p:nvPr/>
        </p:nvGrpSpPr>
        <p:grpSpPr>
          <a:xfrm rot="5400000">
            <a:off x="673384" y="218375"/>
            <a:ext cx="486100" cy="1193550"/>
            <a:chOff x="8255228" y="345697"/>
            <a:chExt cx="486100" cy="1193550"/>
          </a:xfrm>
        </p:grpSpPr>
        <p:grpSp>
          <p:nvGrpSpPr>
            <p:cNvPr id="448" name="Google Shape;448;p1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49" name="Google Shape;449;p1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50" name="Google Shape;450;p1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1" name="Google Shape;451;p1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2" name="Google Shape;452;p1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3" name="Google Shape;453;p1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4" name="Google Shape;454;p1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5" name="Google Shape;455;p1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6" name="Google Shape;456;p1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57" name="Google Shape;457;p1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458" name="Google Shape;458;p1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9" name="Google Shape;459;p1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0" name="Google Shape;460;p1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1" name="Google Shape;461;p1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2" name="Google Shape;462;p1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3" name="Google Shape;463;p1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4" name="Google Shape;464;p1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65" name="Google Shape;465;p1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66" name="Google Shape;466;p1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67" name="Google Shape;467;p1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8" name="Google Shape;468;p1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9" name="Google Shape;469;p1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0" name="Google Shape;470;p1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1" name="Google Shape;471;p1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2" name="Google Shape;472;p1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3" name="Google Shape;473;p1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74" name="Google Shape;474;p1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475" name="Google Shape;475;p1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6" name="Google Shape;476;p1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7" name="Google Shape;477;p1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8" name="Google Shape;478;p1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9" name="Google Shape;479;p1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0" name="Google Shape;480;p1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1" name="Google Shape;481;p1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4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9"/>
          <p:cNvSpPr/>
          <p:nvPr/>
        </p:nvSpPr>
        <p:spPr>
          <a:xfrm>
            <a:off x="2650875" y="25"/>
            <a:ext cx="6493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4" name="Google Shape;484;p19"/>
          <p:cNvSpPr txBox="1"/>
          <p:nvPr>
            <p:ph type="title"/>
          </p:nvPr>
        </p:nvSpPr>
        <p:spPr>
          <a:xfrm>
            <a:off x="717375" y="2449600"/>
            <a:ext cx="26457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5" name="Google Shape;485;p19"/>
          <p:cNvSpPr txBox="1"/>
          <p:nvPr>
            <p:ph type="subTitle" idx="1"/>
          </p:nvPr>
        </p:nvSpPr>
        <p:spPr>
          <a:xfrm>
            <a:off x="717375" y="3654200"/>
            <a:ext cx="31494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6" name="Google Shape;486;p19"/>
          <p:cNvSpPr txBox="1"/>
          <p:nvPr>
            <p:ph type="title" idx="2" hasCustomPrompt="1"/>
          </p:nvPr>
        </p:nvSpPr>
        <p:spPr>
          <a:xfrm>
            <a:off x="717375" y="970925"/>
            <a:ext cx="2046600" cy="9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10000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grpSp>
        <p:nvGrpSpPr>
          <p:cNvPr id="487" name="Google Shape;487;p19"/>
          <p:cNvGrpSpPr/>
          <p:nvPr/>
        </p:nvGrpSpPr>
        <p:grpSpPr>
          <a:xfrm>
            <a:off x="8255228" y="345697"/>
            <a:ext cx="486100" cy="1193550"/>
            <a:chOff x="8255228" y="345697"/>
            <a:chExt cx="486100" cy="1193550"/>
          </a:xfrm>
        </p:grpSpPr>
        <p:grpSp>
          <p:nvGrpSpPr>
            <p:cNvPr id="488" name="Google Shape;488;p19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89" name="Google Shape;489;p1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90" name="Google Shape;490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1" name="Google Shape;491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2" name="Google Shape;492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3" name="Google Shape;493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4" name="Google Shape;494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5" name="Google Shape;495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6" name="Google Shape;496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97" name="Google Shape;497;p1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498" name="Google Shape;498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9" name="Google Shape;499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0" name="Google Shape;500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1" name="Google Shape;501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2" name="Google Shape;502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3" name="Google Shape;503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4" name="Google Shape;504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505" name="Google Shape;505;p19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506" name="Google Shape;506;p1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507" name="Google Shape;507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8" name="Google Shape;508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9" name="Google Shape;509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0" name="Google Shape;510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1" name="Google Shape;511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2" name="Google Shape;512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3" name="Google Shape;513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14" name="Google Shape;514;p1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15" name="Google Shape;515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6" name="Google Shape;516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7" name="Google Shape;517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8" name="Google Shape;518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9" name="Google Shape;519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0" name="Google Shape;520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1" name="Google Shape;521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2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/>
          <p:nvPr>
            <p:ph type="subTitle" idx="1"/>
          </p:nvPr>
        </p:nvSpPr>
        <p:spPr>
          <a:xfrm>
            <a:off x="2006850" y="1078150"/>
            <a:ext cx="51303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4" name="Google Shape;524;p20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525" name="Google Shape;525;p20"/>
          <p:cNvSpPr txBox="1"/>
          <p:nvPr>
            <p:ph type="subTitle" idx="2"/>
          </p:nvPr>
        </p:nvSpPr>
        <p:spPr>
          <a:xfrm>
            <a:off x="971250" y="1584925"/>
            <a:ext cx="34884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26" name="Google Shape;526;p20"/>
          <p:cNvSpPr txBox="1"/>
          <p:nvPr>
            <p:ph type="subTitle" idx="3"/>
          </p:nvPr>
        </p:nvSpPr>
        <p:spPr>
          <a:xfrm>
            <a:off x="4684350" y="1584925"/>
            <a:ext cx="34884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3"/>
          <p:cNvSpPr/>
          <p:nvPr/>
        </p:nvSpPr>
        <p:spPr>
          <a:xfrm>
            <a:off x="-114800" y="-44325"/>
            <a:ext cx="5598586" cy="5283184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809125" y="2035300"/>
            <a:ext cx="33669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subTitle" idx="1"/>
          </p:nvPr>
        </p:nvSpPr>
        <p:spPr>
          <a:xfrm>
            <a:off x="809125" y="3574675"/>
            <a:ext cx="360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title" idx="2" hasCustomPrompt="1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72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grpSp>
        <p:nvGrpSpPr>
          <p:cNvPr id="19" name="Google Shape;19;p3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20" name="Google Shape;20;p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/>
          <p:nvPr>
            <p:ph type="title"/>
          </p:nvPr>
        </p:nvSpPr>
        <p:spPr>
          <a:xfrm>
            <a:off x="5887089" y="2464722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9" name="Google Shape;529;p21"/>
          <p:cNvSpPr txBox="1"/>
          <p:nvPr>
            <p:ph type="subTitle" idx="1"/>
          </p:nvPr>
        </p:nvSpPr>
        <p:spPr>
          <a:xfrm>
            <a:off x="5887089" y="2814767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30" name="Google Shape;530;p21"/>
          <p:cNvSpPr txBox="1"/>
          <p:nvPr>
            <p:ph type="title" idx="2"/>
          </p:nvPr>
        </p:nvSpPr>
        <p:spPr>
          <a:xfrm>
            <a:off x="5887089" y="3626759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1" name="Google Shape;531;p21"/>
          <p:cNvSpPr txBox="1"/>
          <p:nvPr>
            <p:ph type="subTitle" idx="3"/>
          </p:nvPr>
        </p:nvSpPr>
        <p:spPr>
          <a:xfrm>
            <a:off x="5887089" y="3976804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32" name="Google Shape;532;p21"/>
          <p:cNvSpPr txBox="1"/>
          <p:nvPr>
            <p:ph type="title" idx="4"/>
          </p:nvPr>
        </p:nvSpPr>
        <p:spPr>
          <a:xfrm>
            <a:off x="5887089" y="1302685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3" name="Google Shape;533;p21"/>
          <p:cNvSpPr txBox="1"/>
          <p:nvPr>
            <p:ph type="subTitle" idx="5"/>
          </p:nvPr>
        </p:nvSpPr>
        <p:spPr>
          <a:xfrm>
            <a:off x="5887089" y="1652730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34" name="Google Shape;534;p21"/>
          <p:cNvSpPr txBox="1"/>
          <p:nvPr>
            <p:ph type="title" idx="6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2"/>
          <p:cNvSpPr txBox="1"/>
          <p:nvPr>
            <p:ph type="title"/>
          </p:nvPr>
        </p:nvSpPr>
        <p:spPr>
          <a:xfrm>
            <a:off x="4800450" y="2070850"/>
            <a:ext cx="2448900" cy="2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7" name="Google Shape;537;p22"/>
          <p:cNvSpPr txBox="1"/>
          <p:nvPr>
            <p:ph type="subTitle" idx="1"/>
          </p:nvPr>
        </p:nvSpPr>
        <p:spPr>
          <a:xfrm>
            <a:off x="4800450" y="2329077"/>
            <a:ext cx="24489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38" name="Google Shape;538;p22"/>
          <p:cNvSpPr txBox="1"/>
          <p:nvPr>
            <p:ph type="title" idx="2"/>
          </p:nvPr>
        </p:nvSpPr>
        <p:spPr>
          <a:xfrm>
            <a:off x="1894650" y="3890700"/>
            <a:ext cx="2448900" cy="2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9" name="Google Shape;539;p22"/>
          <p:cNvSpPr txBox="1"/>
          <p:nvPr>
            <p:ph type="subTitle" idx="3"/>
          </p:nvPr>
        </p:nvSpPr>
        <p:spPr>
          <a:xfrm>
            <a:off x="1894650" y="4149075"/>
            <a:ext cx="24489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40" name="Google Shape;540;p22"/>
          <p:cNvSpPr txBox="1"/>
          <p:nvPr>
            <p:ph type="title" idx="4"/>
          </p:nvPr>
        </p:nvSpPr>
        <p:spPr>
          <a:xfrm>
            <a:off x="1894650" y="2070850"/>
            <a:ext cx="2448900" cy="2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1" name="Google Shape;541;p22"/>
          <p:cNvSpPr txBox="1"/>
          <p:nvPr>
            <p:ph type="subTitle" idx="5"/>
          </p:nvPr>
        </p:nvSpPr>
        <p:spPr>
          <a:xfrm>
            <a:off x="1894650" y="2329077"/>
            <a:ext cx="24489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42" name="Google Shape;542;p22"/>
          <p:cNvSpPr txBox="1"/>
          <p:nvPr>
            <p:ph type="title" idx="6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543" name="Google Shape;543;p22"/>
          <p:cNvSpPr txBox="1"/>
          <p:nvPr>
            <p:ph type="title" idx="7"/>
          </p:nvPr>
        </p:nvSpPr>
        <p:spPr>
          <a:xfrm>
            <a:off x="4800450" y="3890700"/>
            <a:ext cx="2448900" cy="2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4" name="Google Shape;544;p22"/>
          <p:cNvSpPr txBox="1"/>
          <p:nvPr>
            <p:ph type="subTitle" idx="8"/>
          </p:nvPr>
        </p:nvSpPr>
        <p:spPr>
          <a:xfrm>
            <a:off x="4800450" y="4149075"/>
            <a:ext cx="24489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545" name="Google Shape;545;p22"/>
          <p:cNvCxnSpPr/>
          <p:nvPr/>
        </p:nvCxnSpPr>
        <p:spPr>
          <a:xfrm rot="5400000">
            <a:off x="7378426" y="3765324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6" name="Google Shape;546;p22"/>
          <p:cNvGrpSpPr/>
          <p:nvPr/>
        </p:nvGrpSpPr>
        <p:grpSpPr>
          <a:xfrm flipH="1">
            <a:off x="8070374" y="3656565"/>
            <a:ext cx="486100" cy="1193550"/>
            <a:chOff x="8255228" y="345697"/>
            <a:chExt cx="486100" cy="1193550"/>
          </a:xfrm>
        </p:grpSpPr>
        <p:grpSp>
          <p:nvGrpSpPr>
            <p:cNvPr id="547" name="Google Shape;547;p22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548" name="Google Shape;548;p2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549" name="Google Shape;549;p2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0" name="Google Shape;550;p2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1" name="Google Shape;551;p2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2" name="Google Shape;552;p2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3" name="Google Shape;553;p2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4" name="Google Shape;554;p2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5" name="Google Shape;555;p2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56" name="Google Shape;556;p2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57" name="Google Shape;557;p2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8" name="Google Shape;558;p2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9" name="Google Shape;559;p2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0" name="Google Shape;560;p2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1" name="Google Shape;561;p2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2" name="Google Shape;562;p2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3" name="Google Shape;563;p2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564" name="Google Shape;564;p22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565" name="Google Shape;565;p2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566" name="Google Shape;566;p2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7" name="Google Shape;567;p2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8" name="Google Shape;568;p2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9" name="Google Shape;569;p2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0" name="Google Shape;570;p2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1" name="Google Shape;571;p2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2" name="Google Shape;572;p2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73" name="Google Shape;573;p2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74" name="Google Shape;574;p2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5" name="Google Shape;575;p2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6" name="Google Shape;576;p2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7" name="Google Shape;577;p2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8" name="Google Shape;578;p2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9" name="Google Shape;579;p2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80" name="Google Shape;580;p2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3"/>
          <p:cNvSpPr txBox="1"/>
          <p:nvPr>
            <p:ph type="title"/>
          </p:nvPr>
        </p:nvSpPr>
        <p:spPr>
          <a:xfrm>
            <a:off x="2125175" y="3815675"/>
            <a:ext cx="2632200" cy="2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83" name="Google Shape;583;p23"/>
          <p:cNvSpPr txBox="1"/>
          <p:nvPr>
            <p:ph type="subTitle" idx="1"/>
          </p:nvPr>
        </p:nvSpPr>
        <p:spPr>
          <a:xfrm>
            <a:off x="2125174" y="4110875"/>
            <a:ext cx="4045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4" name="Google Shape;584;p23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585" name="Google Shape;585;p23"/>
          <p:cNvSpPr txBox="1"/>
          <p:nvPr>
            <p:ph type="title" idx="3"/>
          </p:nvPr>
        </p:nvSpPr>
        <p:spPr>
          <a:xfrm>
            <a:off x="2125175" y="1505225"/>
            <a:ext cx="2632200" cy="2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86" name="Google Shape;586;p23"/>
          <p:cNvSpPr txBox="1"/>
          <p:nvPr>
            <p:ph type="subTitle" idx="4"/>
          </p:nvPr>
        </p:nvSpPr>
        <p:spPr>
          <a:xfrm>
            <a:off x="2125174" y="1800500"/>
            <a:ext cx="4009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587" name="Google Shape;587;p23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8" name="Google Shape;588;p23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589" name="Google Shape;589;p2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96" name="Google Shape;596;p23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7" name="Google Shape;597;p23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598" name="Google Shape;598;p2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605" name="Google Shape;605;p23"/>
          <p:cNvSpPr txBox="1"/>
          <p:nvPr>
            <p:ph type="title" idx="5"/>
          </p:nvPr>
        </p:nvSpPr>
        <p:spPr>
          <a:xfrm>
            <a:off x="4446949" y="2660438"/>
            <a:ext cx="2632200" cy="2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6" name="Google Shape;606;p23"/>
          <p:cNvSpPr txBox="1"/>
          <p:nvPr>
            <p:ph type="subTitle" idx="6"/>
          </p:nvPr>
        </p:nvSpPr>
        <p:spPr>
          <a:xfrm>
            <a:off x="3069949" y="2955713"/>
            <a:ext cx="4009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9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8" name="Google Shape;608;p24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9" name="Google Shape;609;p24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610" name="Google Shape;610;p24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611" name="Google Shape;611;p2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2" name="Google Shape;612;p2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6" name="Google Shape;616;p2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18" name="Google Shape;618;p24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619" name="Google Shape;619;p2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626" name="Google Shape;626;p24"/>
          <p:cNvCxnSpPr/>
          <p:nvPr/>
        </p:nvCxnSpPr>
        <p:spPr>
          <a:xfrm>
            <a:off x="6335100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7" name="Google Shape;627;p24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628" name="Google Shape;628;p24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629" name="Google Shape;629;p2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630" name="Google Shape;630;p2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1" name="Google Shape;631;p2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2" name="Google Shape;632;p2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3" name="Google Shape;633;p2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4" name="Google Shape;634;p2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5" name="Google Shape;635;p2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6" name="Google Shape;636;p2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37" name="Google Shape;637;p2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638" name="Google Shape;638;p2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9" name="Google Shape;639;p2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0" name="Google Shape;640;p2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1" name="Google Shape;641;p2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2" name="Google Shape;642;p2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3" name="Google Shape;643;p2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4" name="Google Shape;644;p2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45" name="Google Shape;645;p24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646" name="Google Shape;646;p2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647" name="Google Shape;647;p2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8" name="Google Shape;648;p2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9" name="Google Shape;649;p2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0" name="Google Shape;650;p2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1" name="Google Shape;651;p2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2" name="Google Shape;652;p2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3" name="Google Shape;653;p2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54" name="Google Shape;654;p2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655" name="Google Shape;655;p2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6" name="Google Shape;656;p2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7" name="Google Shape;657;p2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8" name="Google Shape;658;p2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9" name="Google Shape;659;p2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0" name="Google Shape;660;p2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1" name="Google Shape;661;p2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662" name="Google Shape;662;p24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5"/>
          <p:cNvSpPr txBox="1"/>
          <p:nvPr>
            <p:ph type="body" idx="1"/>
          </p:nvPr>
        </p:nvSpPr>
        <p:spPr>
          <a:xfrm>
            <a:off x="945150" y="1627750"/>
            <a:ext cx="3826800" cy="29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5" name="Google Shape;665;p25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666" name="Google Shape;666;p25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7" name="Google Shape;667;p25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668" name="Google Shape;668;p2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675" name="Google Shape;675;p25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676" name="Google Shape;676;p25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677" name="Google Shape;677;p2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" name="Google Shape;678;p2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9" name="Google Shape;679;p2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0" name="Google Shape;680;p2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1" name="Google Shape;681;p2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" name="Google Shape;682;p2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" name="Google Shape;683;p2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84" name="Google Shape;684;p25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685" name="Google Shape;685;p2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6" name="Google Shape;686;p2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7" name="Google Shape;687;p2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9" name="Google Shape;689;p2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0" name="Google Shape;690;p2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1" name="Google Shape;691;p2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692" name="Google Shape;692;p25"/>
          <p:cNvCxnSpPr/>
          <p:nvPr/>
        </p:nvCxnSpPr>
        <p:spPr>
          <a:xfrm>
            <a:off x="1967750" y="4777038"/>
            <a:ext cx="7271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1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6"/>
          <p:cNvSpPr txBox="1"/>
          <p:nvPr>
            <p:ph type="body" idx="1"/>
          </p:nvPr>
        </p:nvSpPr>
        <p:spPr>
          <a:xfrm>
            <a:off x="745200" y="2824375"/>
            <a:ext cx="3826800" cy="17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5" name="Google Shape;695;p26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696" name="Google Shape;696;p26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7" name="Google Shape;697;p26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698" name="Google Shape;698;p2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705" name="Google Shape;705;p26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2" name="Google Shape;712;p2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3" name="Google Shape;713;p2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4" name="Google Shape;714;p26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715" name="Google Shape;715;p2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6" name="Google Shape;716;p2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7" name="Google Shape;717;p2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8" name="Google Shape;718;p2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9" name="Google Shape;719;p2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0" name="Google Shape;720;p2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722" name="Google Shape;722;p26"/>
          <p:cNvCxnSpPr/>
          <p:nvPr/>
        </p:nvCxnSpPr>
        <p:spPr>
          <a:xfrm>
            <a:off x="1967750" y="4777038"/>
            <a:ext cx="7271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3" name="Google Shape;723;p26"/>
          <p:cNvSpPr txBox="1"/>
          <p:nvPr>
            <p:ph type="body" idx="2"/>
          </p:nvPr>
        </p:nvSpPr>
        <p:spPr>
          <a:xfrm>
            <a:off x="4572000" y="2824375"/>
            <a:ext cx="3826800" cy="17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12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7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6" name="Google Shape;726;p27"/>
          <p:cNvSpPr/>
          <p:nvPr/>
        </p:nvSpPr>
        <p:spPr>
          <a:xfrm rot="-5400000" flipH="1">
            <a:off x="5758100" y="-984200"/>
            <a:ext cx="2412300" cy="4359600"/>
          </a:xfrm>
          <a:prstGeom prst="snip1Rect">
            <a:avLst>
              <a:gd name="adj" fmla="val 38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7" name="Google Shape;727;p27"/>
          <p:cNvSpPr txBox="1"/>
          <p:nvPr>
            <p:ph type="title"/>
          </p:nvPr>
        </p:nvSpPr>
        <p:spPr>
          <a:xfrm>
            <a:off x="4790825" y="601250"/>
            <a:ext cx="3722400" cy="12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28" name="Google Shape;728;p27"/>
          <p:cNvCxnSpPr/>
          <p:nvPr/>
        </p:nvCxnSpPr>
        <p:spPr>
          <a:xfrm rot="10800000">
            <a:off x="250425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27"/>
          <p:cNvGrpSpPr/>
          <p:nvPr/>
        </p:nvGrpSpPr>
        <p:grpSpPr>
          <a:xfrm flipH="1">
            <a:off x="7950500" y="4772875"/>
            <a:ext cx="1193550" cy="205725"/>
            <a:chOff x="250425" y="4752475"/>
            <a:chExt cx="1193550" cy="205725"/>
          </a:xfrm>
        </p:grpSpPr>
        <p:grpSp>
          <p:nvGrpSpPr>
            <p:cNvPr id="730" name="Google Shape;730;p27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731" name="Google Shape;731;p2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38" name="Google Shape;738;p27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739" name="Google Shape;739;p2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4" name="Google Shape;744;p2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5" name="Google Shape;745;p2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746" name="Google Shape;746;p27"/>
          <p:cNvCxnSpPr/>
          <p:nvPr/>
        </p:nvCxnSpPr>
        <p:spPr>
          <a:xfrm rot="10800000">
            <a:off x="250475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7" name="Google Shape;747;p27"/>
          <p:cNvGrpSpPr/>
          <p:nvPr/>
        </p:nvGrpSpPr>
        <p:grpSpPr>
          <a:xfrm rot="5400000" flipH="1">
            <a:off x="845534" y="-116153"/>
            <a:ext cx="486100" cy="1193550"/>
            <a:chOff x="8255228" y="345697"/>
            <a:chExt cx="486100" cy="1193550"/>
          </a:xfrm>
        </p:grpSpPr>
        <p:grpSp>
          <p:nvGrpSpPr>
            <p:cNvPr id="748" name="Google Shape;748;p27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749" name="Google Shape;749;p2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750" name="Google Shape;750;p2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1" name="Google Shape;751;p2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2" name="Google Shape;752;p2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3" name="Google Shape;753;p2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4" name="Google Shape;754;p2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5" name="Google Shape;755;p2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6" name="Google Shape;756;p2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757" name="Google Shape;757;p2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758" name="Google Shape;758;p2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9" name="Google Shape;759;p2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0" name="Google Shape;760;p2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1" name="Google Shape;761;p2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2" name="Google Shape;762;p2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3" name="Google Shape;763;p2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4" name="Google Shape;764;p2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765" name="Google Shape;765;p27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766" name="Google Shape;766;p2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767" name="Google Shape;767;p2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8" name="Google Shape;768;p2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9" name="Google Shape;769;p2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0" name="Google Shape;770;p2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1" name="Google Shape;771;p2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2" name="Google Shape;772;p2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3" name="Google Shape;773;p2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774" name="Google Shape;774;p2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775" name="Google Shape;775;p2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6" name="Google Shape;776;p2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7" name="Google Shape;777;p2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8" name="Google Shape;778;p2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9" name="Google Shape;779;p2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80" name="Google Shape;780;p2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81" name="Google Shape;781;p2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3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8"/>
          <p:cNvSpPr txBox="1"/>
          <p:nvPr>
            <p:ph type="title"/>
          </p:nvPr>
        </p:nvSpPr>
        <p:spPr>
          <a:xfrm>
            <a:off x="945148" y="3007900"/>
            <a:ext cx="1947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4" name="Google Shape;784;p28"/>
          <p:cNvSpPr txBox="1"/>
          <p:nvPr>
            <p:ph type="subTitle" idx="1"/>
          </p:nvPr>
        </p:nvSpPr>
        <p:spPr>
          <a:xfrm>
            <a:off x="945150" y="3357951"/>
            <a:ext cx="19479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85" name="Google Shape;785;p28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786" name="Google Shape;786;p28"/>
          <p:cNvSpPr txBox="1"/>
          <p:nvPr>
            <p:ph type="title" idx="3"/>
          </p:nvPr>
        </p:nvSpPr>
        <p:spPr>
          <a:xfrm>
            <a:off x="3598048" y="3007900"/>
            <a:ext cx="1947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7" name="Google Shape;787;p28"/>
          <p:cNvSpPr txBox="1"/>
          <p:nvPr>
            <p:ph type="subTitle" idx="4"/>
          </p:nvPr>
        </p:nvSpPr>
        <p:spPr>
          <a:xfrm>
            <a:off x="3598050" y="3357951"/>
            <a:ext cx="19479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88" name="Google Shape;788;p28"/>
          <p:cNvSpPr txBox="1"/>
          <p:nvPr>
            <p:ph type="title" idx="5"/>
          </p:nvPr>
        </p:nvSpPr>
        <p:spPr>
          <a:xfrm>
            <a:off x="6250948" y="3007900"/>
            <a:ext cx="1947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9" name="Google Shape;789;p28"/>
          <p:cNvSpPr txBox="1"/>
          <p:nvPr>
            <p:ph type="subTitle" idx="6"/>
          </p:nvPr>
        </p:nvSpPr>
        <p:spPr>
          <a:xfrm>
            <a:off x="6250950" y="3357951"/>
            <a:ext cx="19479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790" name="Google Shape;790;p28"/>
          <p:cNvCxnSpPr/>
          <p:nvPr/>
        </p:nvCxnSpPr>
        <p:spPr>
          <a:xfrm>
            <a:off x="-560741" y="4795950"/>
            <a:ext cx="51078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1" name="Google Shape;791;p28"/>
          <p:cNvGrpSpPr/>
          <p:nvPr/>
        </p:nvGrpSpPr>
        <p:grpSpPr>
          <a:xfrm>
            <a:off x="8425875" y="187273"/>
            <a:ext cx="486100" cy="1193550"/>
            <a:chOff x="8255228" y="345697"/>
            <a:chExt cx="486100" cy="1193550"/>
          </a:xfrm>
        </p:grpSpPr>
        <p:grpSp>
          <p:nvGrpSpPr>
            <p:cNvPr id="792" name="Google Shape;792;p2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793" name="Google Shape;793;p2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794" name="Google Shape;794;p2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5" name="Google Shape;795;p2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6" name="Google Shape;796;p2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7" name="Google Shape;797;p2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8" name="Google Shape;798;p2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01" name="Google Shape;801;p2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02" name="Google Shape;802;p2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3" name="Google Shape;803;p2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4" name="Google Shape;804;p2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5" name="Google Shape;805;p2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6" name="Google Shape;806;p2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7" name="Google Shape;807;p2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8" name="Google Shape;808;p2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809" name="Google Shape;809;p2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810" name="Google Shape;810;p2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811" name="Google Shape;811;p2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2" name="Google Shape;812;p2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3" name="Google Shape;813;p2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4" name="Google Shape;814;p2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5" name="Google Shape;815;p2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6" name="Google Shape;816;p2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7" name="Google Shape;817;p2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18" name="Google Shape;818;p2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19" name="Google Shape;819;p2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0" name="Google Shape;820;p2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1" name="Google Shape;821;p2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2" name="Google Shape;822;p2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3" name="Google Shape;823;p2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4" name="Google Shape;824;p2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5" name="Google Shape;825;p2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4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9"/>
          <p:cNvSpPr txBox="1"/>
          <p:nvPr>
            <p:ph type="title"/>
          </p:nvPr>
        </p:nvSpPr>
        <p:spPr>
          <a:xfrm>
            <a:off x="5307150" y="1500572"/>
            <a:ext cx="19479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28" name="Google Shape;828;p29"/>
          <p:cNvSpPr txBox="1"/>
          <p:nvPr>
            <p:ph type="subTitle" idx="1"/>
          </p:nvPr>
        </p:nvSpPr>
        <p:spPr>
          <a:xfrm>
            <a:off x="5307150" y="1802725"/>
            <a:ext cx="2589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29" name="Google Shape;829;p29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830" name="Google Shape;830;p29"/>
          <p:cNvSpPr txBox="1"/>
          <p:nvPr>
            <p:ph type="title" idx="3"/>
          </p:nvPr>
        </p:nvSpPr>
        <p:spPr>
          <a:xfrm>
            <a:off x="5308613" y="2668788"/>
            <a:ext cx="19479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31" name="Google Shape;831;p29"/>
          <p:cNvSpPr txBox="1"/>
          <p:nvPr>
            <p:ph type="subTitle" idx="4"/>
          </p:nvPr>
        </p:nvSpPr>
        <p:spPr>
          <a:xfrm>
            <a:off x="5308613" y="2970888"/>
            <a:ext cx="29868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32" name="Google Shape;832;p29"/>
          <p:cNvSpPr txBox="1"/>
          <p:nvPr>
            <p:ph type="title" idx="5"/>
          </p:nvPr>
        </p:nvSpPr>
        <p:spPr>
          <a:xfrm>
            <a:off x="5311550" y="3792875"/>
            <a:ext cx="19479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33" name="Google Shape;833;p29"/>
          <p:cNvSpPr txBox="1"/>
          <p:nvPr>
            <p:ph type="subTitle" idx="6"/>
          </p:nvPr>
        </p:nvSpPr>
        <p:spPr>
          <a:xfrm>
            <a:off x="5311550" y="4094975"/>
            <a:ext cx="29868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834" name="Google Shape;834;p29"/>
          <p:cNvCxnSpPr/>
          <p:nvPr/>
        </p:nvCxnSpPr>
        <p:spPr>
          <a:xfrm>
            <a:off x="-560741" y="4795950"/>
            <a:ext cx="51078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35" name="Google Shape;835;p29"/>
          <p:cNvGrpSpPr/>
          <p:nvPr/>
        </p:nvGrpSpPr>
        <p:grpSpPr>
          <a:xfrm>
            <a:off x="8425875" y="187273"/>
            <a:ext cx="486100" cy="1193550"/>
            <a:chOff x="8255228" y="345697"/>
            <a:chExt cx="486100" cy="1193550"/>
          </a:xfrm>
        </p:grpSpPr>
        <p:grpSp>
          <p:nvGrpSpPr>
            <p:cNvPr id="836" name="Google Shape;836;p29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837" name="Google Shape;837;p2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838" name="Google Shape;838;p2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9" name="Google Shape;839;p2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0" name="Google Shape;840;p2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1" name="Google Shape;841;p2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2" name="Google Shape;842;p2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3" name="Google Shape;843;p2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4" name="Google Shape;844;p2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45" name="Google Shape;845;p2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46" name="Google Shape;846;p2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7" name="Google Shape;847;p2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8" name="Google Shape;848;p2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9" name="Google Shape;849;p2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0" name="Google Shape;850;p2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1" name="Google Shape;851;p2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2" name="Google Shape;852;p2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853" name="Google Shape;853;p29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854" name="Google Shape;854;p2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855" name="Google Shape;855;p2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6" name="Google Shape;856;p2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7" name="Google Shape;857;p2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8" name="Google Shape;858;p2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9" name="Google Shape;859;p2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0" name="Google Shape;860;p2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1" name="Google Shape;861;p2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62" name="Google Shape;862;p2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63" name="Google Shape;863;p2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4" name="Google Shape;864;p2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5" name="Google Shape;865;p2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6" name="Google Shape;866;p2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7" name="Google Shape;867;p2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8" name="Google Shape;868;p2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9" name="Google Shape;869;p2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 ">
  <p:cSld name="SECTION_TITLE_AND_DESCRIPTION_1_1_3_1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0"/>
          <p:cNvSpPr txBox="1"/>
          <p:nvPr>
            <p:ph type="title"/>
          </p:nvPr>
        </p:nvSpPr>
        <p:spPr>
          <a:xfrm>
            <a:off x="1239824" y="3369375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2" name="Google Shape;872;p30"/>
          <p:cNvSpPr txBox="1"/>
          <p:nvPr>
            <p:ph type="subTitle" idx="1"/>
          </p:nvPr>
        </p:nvSpPr>
        <p:spPr>
          <a:xfrm>
            <a:off x="1239827" y="3719425"/>
            <a:ext cx="26322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73" name="Google Shape;873;p30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874" name="Google Shape;874;p30"/>
          <p:cNvSpPr txBox="1"/>
          <p:nvPr>
            <p:ph type="title" idx="3"/>
          </p:nvPr>
        </p:nvSpPr>
        <p:spPr>
          <a:xfrm>
            <a:off x="5271973" y="3369375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5" name="Google Shape;875;p30"/>
          <p:cNvSpPr txBox="1"/>
          <p:nvPr>
            <p:ph type="subTitle" idx="4"/>
          </p:nvPr>
        </p:nvSpPr>
        <p:spPr>
          <a:xfrm>
            <a:off x="5271976" y="3719425"/>
            <a:ext cx="26322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876" name="Google Shape;876;p30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7" name="Google Shape;877;p30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878" name="Google Shape;878;p3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85" name="Google Shape;885;p30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6" name="Google Shape;886;p30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887" name="Google Shape;887;p3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body" idx="1"/>
          </p:nvPr>
        </p:nvSpPr>
        <p:spPr>
          <a:xfrm>
            <a:off x="945150" y="950100"/>
            <a:ext cx="7623900" cy="3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945150" y="394975"/>
            <a:ext cx="7459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grpSp>
        <p:nvGrpSpPr>
          <p:cNvPr id="30" name="Google Shape;30;p4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31" name="Google Shape;31;p4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1"/>
          <p:cNvSpPr txBox="1"/>
          <p:nvPr>
            <p:ph type="title"/>
          </p:nvPr>
        </p:nvSpPr>
        <p:spPr>
          <a:xfrm>
            <a:off x="1239827" y="1637000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6" name="Google Shape;896;p31"/>
          <p:cNvSpPr txBox="1"/>
          <p:nvPr>
            <p:ph type="subTitle" idx="1"/>
          </p:nvPr>
        </p:nvSpPr>
        <p:spPr>
          <a:xfrm>
            <a:off x="1239827" y="2055200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97" name="Google Shape;897;p31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898" name="Google Shape;898;p31"/>
          <p:cNvSpPr txBox="1"/>
          <p:nvPr>
            <p:ph type="title" idx="3"/>
          </p:nvPr>
        </p:nvSpPr>
        <p:spPr>
          <a:xfrm>
            <a:off x="1239827" y="3225825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9" name="Google Shape;899;p31"/>
          <p:cNvSpPr txBox="1"/>
          <p:nvPr>
            <p:ph type="subTitle" idx="4"/>
          </p:nvPr>
        </p:nvSpPr>
        <p:spPr>
          <a:xfrm>
            <a:off x="1239827" y="3643975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900" name="Google Shape;900;p31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01" name="Google Shape;901;p31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902" name="Google Shape;902;p3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909" name="Google Shape;909;p31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0" name="Google Shape;910;p31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911" name="Google Shape;911;p3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2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0" name="Google Shape;920;p32"/>
          <p:cNvSpPr/>
          <p:nvPr/>
        </p:nvSpPr>
        <p:spPr>
          <a:xfrm flipH="1">
            <a:off x="3445522" y="-44325"/>
            <a:ext cx="5859528" cy="5296282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921" name="Google Shape;921;p32"/>
          <p:cNvSpPr txBox="1"/>
          <p:nvPr>
            <p:ph type="title"/>
          </p:nvPr>
        </p:nvSpPr>
        <p:spPr>
          <a:xfrm>
            <a:off x="4966538" y="2035300"/>
            <a:ext cx="33669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2" name="Google Shape;922;p32"/>
          <p:cNvSpPr txBox="1"/>
          <p:nvPr>
            <p:ph type="subTitle" idx="1"/>
          </p:nvPr>
        </p:nvSpPr>
        <p:spPr>
          <a:xfrm>
            <a:off x="4728638" y="3574675"/>
            <a:ext cx="360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3" name="Google Shape;923;p32"/>
          <p:cNvSpPr txBox="1"/>
          <p:nvPr>
            <p:ph type="title" idx="2" hasCustomPrompt="1"/>
          </p:nvPr>
        </p:nvSpPr>
        <p:spPr>
          <a:xfrm>
            <a:off x="5643038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72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6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3"/>
          <p:cNvSpPr/>
          <p:nvPr/>
        </p:nvSpPr>
        <p:spPr>
          <a:xfrm flipH="1">
            <a:off x="0" y="0"/>
            <a:ext cx="6493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26" name="Google Shape;926;p33"/>
          <p:cNvGrpSpPr/>
          <p:nvPr/>
        </p:nvGrpSpPr>
        <p:grpSpPr>
          <a:xfrm flipH="1">
            <a:off x="402747" y="345672"/>
            <a:ext cx="486100" cy="1193550"/>
            <a:chOff x="8255228" y="345697"/>
            <a:chExt cx="486100" cy="1193550"/>
          </a:xfrm>
        </p:grpSpPr>
        <p:grpSp>
          <p:nvGrpSpPr>
            <p:cNvPr id="927" name="Google Shape;927;p33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28" name="Google Shape;928;p3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29" name="Google Shape;929;p3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0" name="Google Shape;930;p3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1" name="Google Shape;931;p3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2" name="Google Shape;932;p3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3" name="Google Shape;933;p3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4" name="Google Shape;934;p3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5" name="Google Shape;935;p3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36" name="Google Shape;936;p3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37" name="Google Shape;937;p3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8" name="Google Shape;938;p3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9" name="Google Shape;939;p3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0" name="Google Shape;940;p3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1" name="Google Shape;941;p3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2" name="Google Shape;942;p3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3" name="Google Shape;943;p3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944" name="Google Shape;944;p33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45" name="Google Shape;945;p3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46" name="Google Shape;946;p3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7" name="Google Shape;947;p3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8" name="Google Shape;948;p3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9" name="Google Shape;949;p3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0" name="Google Shape;950;p3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1" name="Google Shape;951;p3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2" name="Google Shape;952;p3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53" name="Google Shape;953;p3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54" name="Google Shape;954;p3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5" name="Google Shape;955;p3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6" name="Google Shape;956;p3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7" name="Google Shape;957;p3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8" name="Google Shape;958;p3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9" name="Google Shape;959;p3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0" name="Google Shape;960;p3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961" name="Google Shape;961;p33"/>
          <p:cNvSpPr/>
          <p:nvPr/>
        </p:nvSpPr>
        <p:spPr>
          <a:xfrm>
            <a:off x="6489425" y="-10550"/>
            <a:ext cx="26904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2" name="Google Shape;962;p33"/>
          <p:cNvSpPr txBox="1"/>
          <p:nvPr>
            <p:ph type="title"/>
          </p:nvPr>
        </p:nvSpPr>
        <p:spPr>
          <a:xfrm>
            <a:off x="5192375" y="2379475"/>
            <a:ext cx="33576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3" name="Google Shape;963;p33"/>
          <p:cNvSpPr txBox="1"/>
          <p:nvPr>
            <p:ph type="subTitle" idx="1"/>
          </p:nvPr>
        </p:nvSpPr>
        <p:spPr>
          <a:xfrm>
            <a:off x="5638525" y="3571350"/>
            <a:ext cx="29115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4" name="Google Shape;964;p33"/>
          <p:cNvSpPr txBox="1"/>
          <p:nvPr>
            <p:ph type="title" idx="2" hasCustomPrompt="1"/>
          </p:nvPr>
        </p:nvSpPr>
        <p:spPr>
          <a:xfrm>
            <a:off x="5859725" y="964550"/>
            <a:ext cx="2690400" cy="9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10000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8"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4"/>
          <p:cNvSpPr txBox="1"/>
          <p:nvPr>
            <p:ph type="title"/>
          </p:nvPr>
        </p:nvSpPr>
        <p:spPr>
          <a:xfrm>
            <a:off x="945150" y="394975"/>
            <a:ext cx="42663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967" name="Google Shape;967;p34"/>
          <p:cNvCxnSpPr/>
          <p:nvPr/>
        </p:nvCxnSpPr>
        <p:spPr>
          <a:xfrm>
            <a:off x="-560741" y="4795950"/>
            <a:ext cx="31707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68" name="Google Shape;968;p34"/>
          <p:cNvGrpSpPr/>
          <p:nvPr/>
        </p:nvGrpSpPr>
        <p:grpSpPr>
          <a:xfrm>
            <a:off x="8255228" y="345697"/>
            <a:ext cx="486100" cy="1193550"/>
            <a:chOff x="8255228" y="345697"/>
            <a:chExt cx="486100" cy="1193550"/>
          </a:xfrm>
        </p:grpSpPr>
        <p:grpSp>
          <p:nvGrpSpPr>
            <p:cNvPr id="969" name="Google Shape;969;p34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70" name="Google Shape;970;p3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71" name="Google Shape;971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2" name="Google Shape;972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3" name="Google Shape;973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4" name="Google Shape;974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5" name="Google Shape;975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6" name="Google Shape;976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7" name="Google Shape;977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78" name="Google Shape;978;p3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79" name="Google Shape;979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0" name="Google Shape;980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1" name="Google Shape;981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2" name="Google Shape;982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3" name="Google Shape;983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4" name="Google Shape;984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5" name="Google Shape;985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986" name="Google Shape;986;p34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87" name="Google Shape;987;p3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88" name="Google Shape;988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9" name="Google Shape;989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0" name="Google Shape;990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1" name="Google Shape;991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2" name="Google Shape;992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3" name="Google Shape;993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4" name="Google Shape;994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5" name="Google Shape;995;p3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96" name="Google Shape;996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7" name="Google Shape;997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8" name="Google Shape;998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9" name="Google Shape;999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0" name="Google Shape;1000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1" name="Google Shape;1001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2" name="Google Shape;1002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9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Google Shape;1004;p35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005" name="Google Shape;1005;p3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012" name="Google Shape;1012;p35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3" name="Google Shape;1013;p35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4" name="Google Shape;1014;p35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015" name="Google Shape;1015;p3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22" name="Google Shape;1022;p35"/>
          <p:cNvSpPr txBox="1"/>
          <p:nvPr>
            <p:ph type="title"/>
          </p:nvPr>
        </p:nvSpPr>
        <p:spPr>
          <a:xfrm>
            <a:off x="945150" y="394975"/>
            <a:ext cx="43047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1"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" name="Google Shape;1024;p36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5" name="Google Shape;1025;p36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026" name="Google Shape;1026;p36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027" name="Google Shape;1027;p3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8" name="Google Shape;1028;p3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9" name="Google Shape;1029;p3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0" name="Google Shape;1030;p3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1" name="Google Shape;1031;p3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2" name="Google Shape;1032;p3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3" name="Google Shape;1033;p3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34" name="Google Shape;1034;p36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035" name="Google Shape;1035;p3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6" name="Google Shape;1036;p3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7" name="Google Shape;1037;p3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8" name="Google Shape;1038;p3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9" name="Google Shape;1039;p3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0" name="Google Shape;1040;p3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1" name="Google Shape;1041;p3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42" name="Google Shape;1042;p36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043" name="Google Shape;1043;p3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0" name="Google Shape;1050;p36"/>
          <p:cNvSpPr txBox="1"/>
          <p:nvPr>
            <p:ph type="title"/>
          </p:nvPr>
        </p:nvSpPr>
        <p:spPr>
          <a:xfrm>
            <a:off x="945150" y="394975"/>
            <a:ext cx="52989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20"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7"/>
          <p:cNvSpPr/>
          <p:nvPr/>
        </p:nvSpPr>
        <p:spPr>
          <a:xfrm>
            <a:off x="0" y="0"/>
            <a:ext cx="9171600" cy="51435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3" name="Google Shape;1053;p37"/>
          <p:cNvSpPr txBox="1"/>
          <p:nvPr>
            <p:ph type="title"/>
          </p:nvPr>
        </p:nvSpPr>
        <p:spPr>
          <a:xfrm>
            <a:off x="5464725" y="823725"/>
            <a:ext cx="3036900" cy="22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054" name="Google Shape;1054;p37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055" name="Google Shape;1055;p3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3" name="Google Shape;1063;p38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4" name="Google Shape;1064;p38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065" name="Google Shape;1065;p38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066" name="Google Shape;1066;p38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7" name="Google Shape;1067;p38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8" name="Google Shape;1068;p38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9" name="Google Shape;1069;p38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0" name="Google Shape;1070;p38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1" name="Google Shape;1071;p38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2" name="Google Shape;1072;p38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3" name="Google Shape;1073;p38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074" name="Google Shape;1074;p38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5" name="Google Shape;1075;p38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6" name="Google Shape;1076;p38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7" name="Google Shape;1077;p38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8" name="Google Shape;1078;p38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9" name="Google Shape;1079;p38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0" name="Google Shape;1080;p38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1081" name="Google Shape;1081;p38"/>
          <p:cNvCxnSpPr/>
          <p:nvPr/>
        </p:nvCxnSpPr>
        <p:spPr>
          <a:xfrm>
            <a:off x="6335100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2" name="Google Shape;1082;p38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1083" name="Google Shape;1083;p3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084" name="Google Shape;1084;p3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085" name="Google Shape;1085;p3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6" name="Google Shape;1086;p3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7" name="Google Shape;1087;p3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8" name="Google Shape;1088;p3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9" name="Google Shape;1089;p3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0" name="Google Shape;1090;p3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1" name="Google Shape;1091;p3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92" name="Google Shape;1092;p3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093" name="Google Shape;1093;p3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4" name="Google Shape;1094;p3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5" name="Google Shape;1095;p3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6" name="Google Shape;1096;p3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7" name="Google Shape;1097;p3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8" name="Google Shape;1098;p3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9" name="Google Shape;1099;p3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100" name="Google Shape;1100;p3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01" name="Google Shape;1101;p3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02" name="Google Shape;1102;p3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3" name="Google Shape;1103;p3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4" name="Google Shape;1104;p3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5" name="Google Shape;1105;p3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6" name="Google Shape;1106;p3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7" name="Google Shape;1107;p3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8" name="Google Shape;1108;p3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09" name="Google Shape;1109;p3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110" name="Google Shape;1110;p3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1" name="Google Shape;1111;p3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2" name="Google Shape;1112;p3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3" name="Google Shape;1113;p3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4" name="Google Shape;1114;p3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5" name="Google Shape;1115;p3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6" name="Google Shape;1116;p3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1117" name="Google Shape;1117;p38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CUSTOM_23"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9"/>
          <p:cNvSpPr/>
          <p:nvPr/>
        </p:nvSpPr>
        <p:spPr>
          <a:xfrm flipH="1">
            <a:off x="50" y="0"/>
            <a:ext cx="9173700" cy="51435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20" name="Google Shape;1120;p39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21" name="Google Shape;1121;p39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122" name="Google Shape;1122;p39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29" name="Google Shape;1129;p39"/>
          <p:cNvSpPr txBox="1"/>
          <p:nvPr>
            <p:ph type="title"/>
          </p:nvPr>
        </p:nvSpPr>
        <p:spPr>
          <a:xfrm>
            <a:off x="2463375" y="709600"/>
            <a:ext cx="42174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0" name="Google Shape;1130;p39"/>
          <p:cNvSpPr txBox="1"/>
          <p:nvPr>
            <p:ph type="subTitle" idx="1"/>
          </p:nvPr>
        </p:nvSpPr>
        <p:spPr>
          <a:xfrm>
            <a:off x="2588625" y="1061125"/>
            <a:ext cx="3957900" cy="6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4"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40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1133" name="Google Shape;1133;p40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4" name="Google Shape;1134;p40"/>
          <p:cNvCxnSpPr/>
          <p:nvPr/>
        </p:nvCxnSpPr>
        <p:spPr>
          <a:xfrm>
            <a:off x="6397600" y="1462325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5" name="Google Shape;1135;p40"/>
          <p:cNvGrpSpPr/>
          <p:nvPr/>
        </p:nvGrpSpPr>
        <p:grpSpPr>
          <a:xfrm rot="-5400000">
            <a:off x="8047016" y="396097"/>
            <a:ext cx="486100" cy="1193550"/>
            <a:chOff x="8255228" y="345697"/>
            <a:chExt cx="486100" cy="1193550"/>
          </a:xfrm>
        </p:grpSpPr>
        <p:grpSp>
          <p:nvGrpSpPr>
            <p:cNvPr id="1136" name="Google Shape;1136;p40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37" name="Google Shape;1137;p40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38" name="Google Shape;1138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9" name="Google Shape;1139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0" name="Google Shape;1140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1" name="Google Shape;1141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2" name="Google Shape;1142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3" name="Google Shape;1143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4" name="Google Shape;1144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45" name="Google Shape;1145;p40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146" name="Google Shape;1146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7" name="Google Shape;1147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8" name="Google Shape;1148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9" name="Google Shape;1149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0" name="Google Shape;1150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1" name="Google Shape;1151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2" name="Google Shape;1152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153" name="Google Shape;1153;p40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54" name="Google Shape;1154;p40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55" name="Google Shape;1155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6" name="Google Shape;1156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7" name="Google Shape;1157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8" name="Google Shape;1158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9" name="Google Shape;1159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0" name="Google Shape;1160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1" name="Google Shape;1161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62" name="Google Shape;1162;p40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163" name="Google Shape;1163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4" name="Google Shape;1164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5" name="Google Shape;1165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6" name="Google Shape;1166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7" name="Google Shape;1167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8" name="Google Shape;1168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9" name="Google Shape;1169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1170" name="Google Shape;1170;p40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171" name="Google Shape;1171;p4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78" name="Google Shape;1178;p40"/>
          <p:cNvSpPr txBox="1"/>
          <p:nvPr>
            <p:ph type="title" idx="2"/>
          </p:nvPr>
        </p:nvSpPr>
        <p:spPr>
          <a:xfrm>
            <a:off x="945150" y="2040067"/>
            <a:ext cx="2448900" cy="7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9" name="Google Shape;1179;p40"/>
          <p:cNvSpPr txBox="1"/>
          <p:nvPr>
            <p:ph type="subTitle" idx="1"/>
          </p:nvPr>
        </p:nvSpPr>
        <p:spPr>
          <a:xfrm>
            <a:off x="945150" y="2796020"/>
            <a:ext cx="24489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2885099" y="2607200"/>
            <a:ext cx="18612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type="subTitle" idx="1"/>
          </p:nvPr>
        </p:nvSpPr>
        <p:spPr>
          <a:xfrm>
            <a:off x="2885101" y="1598427"/>
            <a:ext cx="1861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type="title" idx="3"/>
          </p:nvPr>
        </p:nvSpPr>
        <p:spPr>
          <a:xfrm>
            <a:off x="4384952" y="4103063"/>
            <a:ext cx="18612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type="subTitle" idx="4"/>
          </p:nvPr>
        </p:nvSpPr>
        <p:spPr>
          <a:xfrm>
            <a:off x="4384953" y="3094300"/>
            <a:ext cx="1861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44" name="Google Shape;44;p5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5"/>
          <p:cNvCxnSpPr/>
          <p:nvPr/>
        </p:nvCxnSpPr>
        <p:spPr>
          <a:xfrm>
            <a:off x="6397600" y="1462325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5"/>
          <p:cNvGrpSpPr/>
          <p:nvPr/>
        </p:nvGrpSpPr>
        <p:grpSpPr>
          <a:xfrm rot="-5400000">
            <a:off x="8047016" y="396097"/>
            <a:ext cx="486100" cy="1193550"/>
            <a:chOff x="8255228" y="345697"/>
            <a:chExt cx="486100" cy="1193550"/>
          </a:xfrm>
        </p:grpSpPr>
        <p:grpSp>
          <p:nvGrpSpPr>
            <p:cNvPr id="47" name="Google Shape;47;p5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8" name="Google Shape;48;p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9" name="Google Shape;49;p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0" name="Google Shape;50;p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1" name="Google Shape;51;p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" name="Google Shape;52;p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3" name="Google Shape;53;p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4" name="Google Shape;54;p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" name="Google Shape;55;p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6" name="Google Shape;56;p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7" name="Google Shape;57;p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8" name="Google Shape;58;p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9" name="Google Shape;59;p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" name="Google Shape;60;p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" name="Google Shape;61;p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" name="Google Shape;62;p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" name="Google Shape;63;p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4" name="Google Shape;64;p5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65" name="Google Shape;65;p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66" name="Google Shape;66;p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7" name="Google Shape;67;p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" name="Google Shape;68;p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" name="Google Shape;69;p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" name="Google Shape;70;p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" name="Google Shape;71;p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" name="Google Shape;72;p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73" name="Google Shape;73;p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74" name="Google Shape;74;p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" name="Google Shape;75;p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" name="Google Shape;76;p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" name="Google Shape;77;p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8" name="Google Shape;78;p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" name="Google Shape;79;p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" name="Google Shape;80;p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81" name="Google Shape;81;p5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82" name="Google Shape;82;p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5"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1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1182" name="Google Shape;1182;p41"/>
          <p:cNvSpPr txBox="1"/>
          <p:nvPr>
            <p:ph type="title" idx="2"/>
          </p:nvPr>
        </p:nvSpPr>
        <p:spPr>
          <a:xfrm>
            <a:off x="1897050" y="3705775"/>
            <a:ext cx="5349900" cy="3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83" name="Google Shape;1183;p41"/>
          <p:cNvSpPr txBox="1"/>
          <p:nvPr>
            <p:ph type="subTitle" idx="1"/>
          </p:nvPr>
        </p:nvSpPr>
        <p:spPr>
          <a:xfrm>
            <a:off x="2086350" y="2138450"/>
            <a:ext cx="4971300" cy="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184" name="Google Shape;1184;p41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5" name="Google Shape;1185;p41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186" name="Google Shape;1186;p4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93" name="Google Shape;1193;p41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4" name="Google Shape;1194;p41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195" name="Google Shape;1195;p4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SECTION_TITLE_AND_DESCRIPTION_1_1_5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2"/>
          <p:cNvSpPr txBox="1"/>
          <p:nvPr>
            <p:ph type="title"/>
          </p:nvPr>
        </p:nvSpPr>
        <p:spPr>
          <a:xfrm>
            <a:off x="5716526" y="1855125"/>
            <a:ext cx="26196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4" name="Google Shape;1204;p42"/>
          <p:cNvSpPr txBox="1"/>
          <p:nvPr>
            <p:ph type="subTitle" idx="1"/>
          </p:nvPr>
        </p:nvSpPr>
        <p:spPr>
          <a:xfrm>
            <a:off x="5716526" y="2205169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05" name="Google Shape;1205;p42"/>
          <p:cNvSpPr txBox="1"/>
          <p:nvPr>
            <p:ph type="title" idx="2"/>
          </p:nvPr>
        </p:nvSpPr>
        <p:spPr>
          <a:xfrm>
            <a:off x="5716526" y="3321958"/>
            <a:ext cx="26196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6" name="Google Shape;1206;p42"/>
          <p:cNvSpPr txBox="1"/>
          <p:nvPr>
            <p:ph type="subTitle" idx="3"/>
          </p:nvPr>
        </p:nvSpPr>
        <p:spPr>
          <a:xfrm>
            <a:off x="5716526" y="3672002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07" name="Google Shape;1207;p42"/>
          <p:cNvSpPr txBox="1"/>
          <p:nvPr>
            <p:ph type="title" idx="4"/>
          </p:nvPr>
        </p:nvSpPr>
        <p:spPr>
          <a:xfrm>
            <a:off x="945150" y="394975"/>
            <a:ext cx="54843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grpSp>
        <p:nvGrpSpPr>
          <p:cNvPr id="1208" name="Google Shape;1208;p42"/>
          <p:cNvGrpSpPr/>
          <p:nvPr/>
        </p:nvGrpSpPr>
        <p:grpSpPr>
          <a:xfrm rot="-5400000">
            <a:off x="177450" y="3801325"/>
            <a:ext cx="1193550" cy="68100"/>
            <a:chOff x="557300" y="431950"/>
            <a:chExt cx="1193550" cy="68100"/>
          </a:xfrm>
        </p:grpSpPr>
        <p:sp>
          <p:nvSpPr>
            <p:cNvPr id="1209" name="Google Shape;1209;p42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216" name="Google Shape;1216;p42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217" name="Google Shape;1217;p42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42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224" name="Google Shape;1224;p42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26"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3"/>
          <p:cNvSpPr txBox="1"/>
          <p:nvPr>
            <p:ph type="title"/>
          </p:nvPr>
        </p:nvSpPr>
        <p:spPr>
          <a:xfrm>
            <a:off x="717375" y="3570525"/>
            <a:ext cx="2619600" cy="2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7" name="Google Shape;1227;p43"/>
          <p:cNvSpPr txBox="1"/>
          <p:nvPr>
            <p:ph type="subTitle" idx="1"/>
          </p:nvPr>
        </p:nvSpPr>
        <p:spPr>
          <a:xfrm>
            <a:off x="717376" y="3862673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28" name="Google Shape;1228;p43"/>
          <p:cNvSpPr txBox="1"/>
          <p:nvPr>
            <p:ph type="title" idx="2"/>
          </p:nvPr>
        </p:nvSpPr>
        <p:spPr>
          <a:xfrm>
            <a:off x="5997025" y="3570525"/>
            <a:ext cx="2619600" cy="2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9" name="Google Shape;1229;p43"/>
          <p:cNvSpPr txBox="1"/>
          <p:nvPr>
            <p:ph type="subTitle" idx="3"/>
          </p:nvPr>
        </p:nvSpPr>
        <p:spPr>
          <a:xfrm>
            <a:off x="5997026" y="3862673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30" name="Google Shape;1230;p43"/>
          <p:cNvSpPr txBox="1"/>
          <p:nvPr>
            <p:ph type="title" idx="4"/>
          </p:nvPr>
        </p:nvSpPr>
        <p:spPr>
          <a:xfrm>
            <a:off x="945150" y="394975"/>
            <a:ext cx="54843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1231" name="Google Shape;1231;p43"/>
          <p:cNvSpPr txBox="1"/>
          <p:nvPr>
            <p:ph type="title" idx="5"/>
          </p:nvPr>
        </p:nvSpPr>
        <p:spPr>
          <a:xfrm>
            <a:off x="3357201" y="3570525"/>
            <a:ext cx="2619600" cy="2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32" name="Google Shape;1232;p43"/>
          <p:cNvSpPr txBox="1"/>
          <p:nvPr>
            <p:ph type="subTitle" idx="6"/>
          </p:nvPr>
        </p:nvSpPr>
        <p:spPr>
          <a:xfrm>
            <a:off x="3357201" y="3862673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233" name="Google Shape;1233;p43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4" name="Google Shape;1234;p43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235" name="Google Shape;1235;p43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236" name="Google Shape;1236;p43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7" name="Google Shape;1237;p43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8" name="Google Shape;1238;p43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9" name="Google Shape;1239;p43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0" name="Google Shape;1240;p43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1" name="Google Shape;1241;p43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2" name="Google Shape;1242;p43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43" name="Google Shape;1243;p43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244" name="Google Shape;1244;p43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5" name="Google Shape;1245;p43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6" name="Google Shape;1246;p43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7" name="Google Shape;1247;p43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8" name="Google Shape;1248;p43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9" name="Google Shape;1249;p43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0" name="Google Shape;1250;p43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251" name="Google Shape;1251;p43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1252" name="Google Shape;1252;p43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253" name="Google Shape;1253;p4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254" name="Google Shape;1254;p4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5" name="Google Shape;1255;p4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6" name="Google Shape;1256;p4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7" name="Google Shape;1257;p4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8" name="Google Shape;1258;p4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9" name="Google Shape;1259;p4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0" name="Google Shape;1260;p4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61" name="Google Shape;1261;p4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262" name="Google Shape;1262;p4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3" name="Google Shape;1263;p4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4" name="Google Shape;1264;p4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5" name="Google Shape;1265;p4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6" name="Google Shape;1266;p4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7" name="Google Shape;1267;p4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8" name="Google Shape;1268;p4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269" name="Google Shape;1269;p43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270" name="Google Shape;1270;p4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271" name="Google Shape;1271;p4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2" name="Google Shape;1272;p4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3" name="Google Shape;1273;p4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4" name="Google Shape;1274;p4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5" name="Google Shape;1275;p4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6" name="Google Shape;1276;p4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7" name="Google Shape;1277;p4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78" name="Google Shape;1278;p4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279" name="Google Shape;1279;p4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0" name="Google Shape;1280;p4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1" name="Google Shape;1281;p4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2" name="Google Shape;1282;p4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3" name="Google Shape;1283;p4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4" name="Google Shape;1284;p4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5" name="Google Shape;1285;p4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7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4"/>
          <p:cNvSpPr txBox="1"/>
          <p:nvPr>
            <p:ph type="title" hasCustomPrompt="1"/>
          </p:nvPr>
        </p:nvSpPr>
        <p:spPr>
          <a:xfrm>
            <a:off x="778200" y="560166"/>
            <a:ext cx="2710800" cy="757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8" name="Google Shape;1288;p44"/>
          <p:cNvSpPr txBox="1"/>
          <p:nvPr>
            <p:ph type="subTitle" idx="1"/>
          </p:nvPr>
        </p:nvSpPr>
        <p:spPr>
          <a:xfrm>
            <a:off x="778200" y="1182841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89" name="Google Shape;1289;p44"/>
          <p:cNvSpPr txBox="1"/>
          <p:nvPr>
            <p:ph type="title" idx="2" hasCustomPrompt="1"/>
          </p:nvPr>
        </p:nvSpPr>
        <p:spPr>
          <a:xfrm>
            <a:off x="5655000" y="1945416"/>
            <a:ext cx="2710800" cy="757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90" name="Google Shape;1290;p44"/>
          <p:cNvSpPr txBox="1"/>
          <p:nvPr>
            <p:ph type="subTitle" idx="3"/>
          </p:nvPr>
        </p:nvSpPr>
        <p:spPr>
          <a:xfrm>
            <a:off x="5655000" y="2568091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91" name="Google Shape;1291;p44"/>
          <p:cNvSpPr txBox="1"/>
          <p:nvPr>
            <p:ph type="title" idx="4" hasCustomPrompt="1"/>
          </p:nvPr>
        </p:nvSpPr>
        <p:spPr>
          <a:xfrm>
            <a:off x="778200" y="3330666"/>
            <a:ext cx="2710800" cy="757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92" name="Google Shape;1292;p44"/>
          <p:cNvSpPr txBox="1"/>
          <p:nvPr>
            <p:ph type="subTitle" idx="5"/>
          </p:nvPr>
        </p:nvSpPr>
        <p:spPr>
          <a:xfrm>
            <a:off x="778200" y="3953341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1293" name="Google Shape;1293;p44"/>
          <p:cNvGrpSpPr/>
          <p:nvPr/>
        </p:nvGrpSpPr>
        <p:grpSpPr>
          <a:xfrm>
            <a:off x="7754450" y="4768800"/>
            <a:ext cx="1193550" cy="205725"/>
            <a:chOff x="250425" y="4752475"/>
            <a:chExt cx="1193550" cy="205725"/>
          </a:xfrm>
        </p:grpSpPr>
        <p:grpSp>
          <p:nvGrpSpPr>
            <p:cNvPr id="1294" name="Google Shape;1294;p44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295" name="Google Shape;1295;p4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6" name="Google Shape;1296;p4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7" name="Google Shape;1297;p4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8" name="Google Shape;1298;p4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9" name="Google Shape;1299;p4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0" name="Google Shape;1300;p4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1" name="Google Shape;1301;p4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2" name="Google Shape;1302;p44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303" name="Google Shape;1303;p4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4" name="Google Shape;1304;p4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5" name="Google Shape;1305;p4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6" name="Google Shape;1306;p4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7" name="Google Shape;1307;p4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8" name="Google Shape;1308;p4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9" name="Google Shape;1309;p4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8"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45"/>
          <p:cNvSpPr txBox="1"/>
          <p:nvPr>
            <p:ph type="title" hasCustomPrompt="1"/>
          </p:nvPr>
        </p:nvSpPr>
        <p:spPr>
          <a:xfrm>
            <a:off x="1541863" y="889016"/>
            <a:ext cx="27108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12" name="Google Shape;1312;p45"/>
          <p:cNvSpPr txBox="1"/>
          <p:nvPr>
            <p:ph type="subTitle" idx="1"/>
          </p:nvPr>
        </p:nvSpPr>
        <p:spPr>
          <a:xfrm>
            <a:off x="1541863" y="1511691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13" name="Google Shape;1313;p45"/>
          <p:cNvSpPr txBox="1"/>
          <p:nvPr>
            <p:ph type="title" idx="2" hasCustomPrompt="1"/>
          </p:nvPr>
        </p:nvSpPr>
        <p:spPr>
          <a:xfrm>
            <a:off x="4891338" y="924491"/>
            <a:ext cx="27108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14" name="Google Shape;1314;p45"/>
          <p:cNvSpPr txBox="1"/>
          <p:nvPr>
            <p:ph type="subTitle" idx="3"/>
          </p:nvPr>
        </p:nvSpPr>
        <p:spPr>
          <a:xfrm>
            <a:off x="4891338" y="1547166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15" name="Google Shape;1315;p45"/>
          <p:cNvSpPr txBox="1"/>
          <p:nvPr>
            <p:ph type="title" idx="4" hasCustomPrompt="1"/>
          </p:nvPr>
        </p:nvSpPr>
        <p:spPr>
          <a:xfrm>
            <a:off x="1541863" y="3001803"/>
            <a:ext cx="27108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16" name="Google Shape;1316;p45"/>
          <p:cNvSpPr txBox="1"/>
          <p:nvPr>
            <p:ph type="subTitle" idx="5"/>
          </p:nvPr>
        </p:nvSpPr>
        <p:spPr>
          <a:xfrm>
            <a:off x="1541863" y="3624479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317" name="Google Shape;1317;p45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8" name="Google Shape;1318;p45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319" name="Google Shape;1319;p45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320" name="Google Shape;1320;p4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1" name="Google Shape;1321;p4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2" name="Google Shape;1322;p4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3" name="Google Shape;1323;p4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4" name="Google Shape;1324;p4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5" name="Google Shape;1325;p4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6" name="Google Shape;1326;p4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27" name="Google Shape;1327;p45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328" name="Google Shape;1328;p4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9" name="Google Shape;1329;p4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0" name="Google Shape;1330;p4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1" name="Google Shape;1331;p4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2" name="Google Shape;1332;p4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3" name="Google Shape;1333;p4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4" name="Google Shape;1334;p4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335" name="Google Shape;1335;p45"/>
          <p:cNvGrpSpPr/>
          <p:nvPr/>
        </p:nvGrpSpPr>
        <p:grpSpPr>
          <a:xfrm rot="10800000">
            <a:off x="8337166" y="371497"/>
            <a:ext cx="486100" cy="1193550"/>
            <a:chOff x="8255228" y="345697"/>
            <a:chExt cx="486100" cy="1193550"/>
          </a:xfrm>
        </p:grpSpPr>
        <p:grpSp>
          <p:nvGrpSpPr>
            <p:cNvPr id="1336" name="Google Shape;1336;p45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337" name="Google Shape;1337;p4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338" name="Google Shape;1338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9" name="Google Shape;1339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0" name="Google Shape;1340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1" name="Google Shape;1341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2" name="Google Shape;1342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3" name="Google Shape;1343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4" name="Google Shape;1344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45" name="Google Shape;1345;p4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346" name="Google Shape;1346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7" name="Google Shape;1347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8" name="Google Shape;1348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9" name="Google Shape;1349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0" name="Google Shape;1350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1" name="Google Shape;1351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2" name="Google Shape;1352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353" name="Google Shape;1353;p45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354" name="Google Shape;1354;p4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355" name="Google Shape;1355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6" name="Google Shape;1356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7" name="Google Shape;1357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8" name="Google Shape;1358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9" name="Google Shape;1359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0" name="Google Shape;1360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1" name="Google Shape;1361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62" name="Google Shape;1362;p4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363" name="Google Shape;1363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4" name="Google Shape;1364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5" name="Google Shape;1365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6" name="Google Shape;1366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7" name="Google Shape;1367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8" name="Google Shape;1368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9" name="Google Shape;1369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1370" name="Google Shape;1370;p45"/>
          <p:cNvSpPr txBox="1"/>
          <p:nvPr>
            <p:ph type="title" idx="6" hasCustomPrompt="1"/>
          </p:nvPr>
        </p:nvSpPr>
        <p:spPr>
          <a:xfrm>
            <a:off x="4891338" y="3001803"/>
            <a:ext cx="27108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71" name="Google Shape;1371;p45"/>
          <p:cNvSpPr txBox="1"/>
          <p:nvPr>
            <p:ph type="subTitle" idx="7"/>
          </p:nvPr>
        </p:nvSpPr>
        <p:spPr>
          <a:xfrm>
            <a:off x="4891338" y="3624479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9"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6"/>
          <p:cNvSpPr txBox="1"/>
          <p:nvPr>
            <p:ph type="subTitle" idx="1"/>
          </p:nvPr>
        </p:nvSpPr>
        <p:spPr>
          <a:xfrm>
            <a:off x="1200525" y="3948025"/>
            <a:ext cx="19374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74" name="Google Shape;1374;p46"/>
          <p:cNvSpPr txBox="1"/>
          <p:nvPr>
            <p:ph type="title"/>
          </p:nvPr>
        </p:nvSpPr>
        <p:spPr>
          <a:xfrm>
            <a:off x="945150" y="394975"/>
            <a:ext cx="6721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1375" name="Google Shape;1375;p46"/>
          <p:cNvSpPr txBox="1"/>
          <p:nvPr>
            <p:ph type="subTitle" idx="2"/>
          </p:nvPr>
        </p:nvSpPr>
        <p:spPr>
          <a:xfrm>
            <a:off x="3603300" y="3948025"/>
            <a:ext cx="19374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76" name="Google Shape;1376;p46"/>
          <p:cNvSpPr txBox="1"/>
          <p:nvPr>
            <p:ph type="title" idx="3" hasCustomPrompt="1"/>
          </p:nvPr>
        </p:nvSpPr>
        <p:spPr>
          <a:xfrm>
            <a:off x="1200525" y="1880750"/>
            <a:ext cx="19374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77" name="Google Shape;1377;p46"/>
          <p:cNvSpPr txBox="1"/>
          <p:nvPr>
            <p:ph type="title" idx="4" hasCustomPrompt="1"/>
          </p:nvPr>
        </p:nvSpPr>
        <p:spPr>
          <a:xfrm>
            <a:off x="3603308" y="1880750"/>
            <a:ext cx="19374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78" name="Google Shape;1378;p46"/>
          <p:cNvSpPr txBox="1"/>
          <p:nvPr>
            <p:ph type="subTitle" idx="5"/>
          </p:nvPr>
        </p:nvSpPr>
        <p:spPr>
          <a:xfrm>
            <a:off x="6006075" y="3948025"/>
            <a:ext cx="19374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79" name="Google Shape;1379;p46"/>
          <p:cNvSpPr txBox="1"/>
          <p:nvPr>
            <p:ph type="title" idx="6" hasCustomPrompt="1"/>
          </p:nvPr>
        </p:nvSpPr>
        <p:spPr>
          <a:xfrm>
            <a:off x="6006083" y="1880750"/>
            <a:ext cx="19374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80" name="Google Shape;1380;p46"/>
          <p:cNvSpPr txBox="1"/>
          <p:nvPr>
            <p:ph type="title" idx="7"/>
          </p:nvPr>
        </p:nvSpPr>
        <p:spPr>
          <a:xfrm>
            <a:off x="3603300" y="3279725"/>
            <a:ext cx="1937400" cy="6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1" name="Google Shape;1381;p46"/>
          <p:cNvSpPr txBox="1"/>
          <p:nvPr>
            <p:ph type="title" idx="8"/>
          </p:nvPr>
        </p:nvSpPr>
        <p:spPr>
          <a:xfrm>
            <a:off x="1200525" y="3279725"/>
            <a:ext cx="1937400" cy="6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2" name="Google Shape;1382;p46"/>
          <p:cNvSpPr txBox="1"/>
          <p:nvPr>
            <p:ph type="title" idx="9"/>
          </p:nvPr>
        </p:nvSpPr>
        <p:spPr>
          <a:xfrm>
            <a:off x="6006075" y="3279725"/>
            <a:ext cx="1937400" cy="6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383" name="Google Shape;1383;p46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384" name="Google Shape;1384;p4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91" name="Google Shape;1391;p46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p46"/>
          <p:cNvCxnSpPr/>
          <p:nvPr/>
        </p:nvCxnSpPr>
        <p:spPr>
          <a:xfrm>
            <a:off x="-560741" y="4643550"/>
            <a:ext cx="17787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30"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47"/>
          <p:cNvSpPr txBox="1"/>
          <p:nvPr>
            <p:ph type="subTitle" idx="1"/>
          </p:nvPr>
        </p:nvSpPr>
        <p:spPr>
          <a:xfrm>
            <a:off x="1419075" y="1475725"/>
            <a:ext cx="2592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95" name="Google Shape;1395;p47"/>
          <p:cNvSpPr txBox="1"/>
          <p:nvPr>
            <p:ph type="title"/>
          </p:nvPr>
        </p:nvSpPr>
        <p:spPr>
          <a:xfrm>
            <a:off x="945150" y="394975"/>
            <a:ext cx="6721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1396" name="Google Shape;1396;p47"/>
          <p:cNvSpPr txBox="1"/>
          <p:nvPr>
            <p:ph type="subTitle" idx="2"/>
          </p:nvPr>
        </p:nvSpPr>
        <p:spPr>
          <a:xfrm>
            <a:off x="1419200" y="3877975"/>
            <a:ext cx="2592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97" name="Google Shape;1397;p47"/>
          <p:cNvSpPr txBox="1"/>
          <p:nvPr>
            <p:ph type="title" idx="3" hasCustomPrompt="1"/>
          </p:nvPr>
        </p:nvSpPr>
        <p:spPr>
          <a:xfrm>
            <a:off x="4011075" y="1349725"/>
            <a:ext cx="1531800" cy="58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98" name="Google Shape;1398;p47"/>
          <p:cNvSpPr txBox="1"/>
          <p:nvPr>
            <p:ph type="title" idx="4" hasCustomPrompt="1"/>
          </p:nvPr>
        </p:nvSpPr>
        <p:spPr>
          <a:xfrm>
            <a:off x="4010975" y="2518038"/>
            <a:ext cx="1531800" cy="58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99" name="Google Shape;1399;p47"/>
          <p:cNvSpPr txBox="1"/>
          <p:nvPr>
            <p:ph type="subTitle" idx="5"/>
          </p:nvPr>
        </p:nvSpPr>
        <p:spPr>
          <a:xfrm>
            <a:off x="1418900" y="2676750"/>
            <a:ext cx="2592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00" name="Google Shape;1400;p47"/>
          <p:cNvSpPr txBox="1"/>
          <p:nvPr>
            <p:ph type="title" idx="6" hasCustomPrompt="1"/>
          </p:nvPr>
        </p:nvSpPr>
        <p:spPr>
          <a:xfrm>
            <a:off x="4011075" y="3750825"/>
            <a:ext cx="1531800" cy="58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401" name="Google Shape;1401;p47"/>
          <p:cNvSpPr txBox="1"/>
          <p:nvPr>
            <p:ph type="title" idx="7"/>
          </p:nvPr>
        </p:nvSpPr>
        <p:spPr>
          <a:xfrm>
            <a:off x="1011275" y="3660575"/>
            <a:ext cx="2999700" cy="2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2" name="Google Shape;1402;p47"/>
          <p:cNvSpPr txBox="1"/>
          <p:nvPr>
            <p:ph type="title" idx="8"/>
          </p:nvPr>
        </p:nvSpPr>
        <p:spPr>
          <a:xfrm>
            <a:off x="1011275" y="2467050"/>
            <a:ext cx="2999700" cy="2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3" name="Google Shape;1403;p47"/>
          <p:cNvSpPr txBox="1"/>
          <p:nvPr>
            <p:ph type="title" idx="9"/>
          </p:nvPr>
        </p:nvSpPr>
        <p:spPr>
          <a:xfrm>
            <a:off x="1011375" y="1266025"/>
            <a:ext cx="2999700" cy="2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1404" name="Google Shape;1404;p47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05" name="Google Shape;1405;p47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406" name="Google Shape;1406;p4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4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4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413" name="Google Shape;1413;p47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14" name="Google Shape;1414;p47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415" name="Google Shape;1415;p4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18" name="Google Shape;1418;p4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31"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48"/>
          <p:cNvSpPr txBox="1"/>
          <p:nvPr>
            <p:ph type="title" hasCustomPrompt="1"/>
          </p:nvPr>
        </p:nvSpPr>
        <p:spPr>
          <a:xfrm>
            <a:off x="0" y="1633775"/>
            <a:ext cx="4425600" cy="11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4" name="Google Shape;1424;p48"/>
          <p:cNvSpPr txBox="1"/>
          <p:nvPr>
            <p:ph type="subTitle" idx="1"/>
          </p:nvPr>
        </p:nvSpPr>
        <p:spPr>
          <a:xfrm>
            <a:off x="596600" y="2752500"/>
            <a:ext cx="33843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425" name="Google Shape;1425;p48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26" name="Google Shape;1426;p48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427" name="Google Shape;1427;p48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434" name="Google Shape;1434;p48"/>
          <p:cNvCxnSpPr/>
          <p:nvPr/>
        </p:nvCxnSpPr>
        <p:spPr>
          <a:xfrm>
            <a:off x="6335100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35" name="Google Shape;1435;p48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1436" name="Google Shape;1436;p4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437" name="Google Shape;1437;p4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438" name="Google Shape;1438;p4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9" name="Google Shape;1439;p4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0" name="Google Shape;1440;p4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1" name="Google Shape;1441;p4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2" name="Google Shape;1442;p4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3" name="Google Shape;1443;p4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4" name="Google Shape;1444;p4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45" name="Google Shape;1445;p4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446" name="Google Shape;1446;p4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7" name="Google Shape;1447;p4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8" name="Google Shape;1448;p4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9" name="Google Shape;1449;p4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0" name="Google Shape;1450;p4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1" name="Google Shape;1451;p4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2" name="Google Shape;1452;p4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453" name="Google Shape;1453;p4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454" name="Google Shape;1454;p4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455" name="Google Shape;1455;p4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6" name="Google Shape;1456;p4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7" name="Google Shape;1457;p4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8" name="Google Shape;1458;p4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9" name="Google Shape;1459;p4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0" name="Google Shape;1460;p4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1" name="Google Shape;1461;p4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62" name="Google Shape;1462;p4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463" name="Google Shape;1463;p4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4" name="Google Shape;1464;p4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5" name="Google Shape;1465;p4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6" name="Google Shape;1466;p4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7" name="Google Shape;1467;p4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8" name="Google Shape;1468;p4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9" name="Google Shape;1469;p4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2"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9"/>
          <p:cNvSpPr txBox="1"/>
          <p:nvPr>
            <p:ph type="title"/>
          </p:nvPr>
        </p:nvSpPr>
        <p:spPr>
          <a:xfrm>
            <a:off x="944000" y="2953275"/>
            <a:ext cx="16707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72" name="Google Shape;1472;p49"/>
          <p:cNvSpPr txBox="1"/>
          <p:nvPr>
            <p:ph type="subTitle" idx="1"/>
          </p:nvPr>
        </p:nvSpPr>
        <p:spPr>
          <a:xfrm>
            <a:off x="944011" y="3510351"/>
            <a:ext cx="16707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73" name="Google Shape;1473;p49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1474" name="Google Shape;1474;p49"/>
          <p:cNvSpPr txBox="1"/>
          <p:nvPr>
            <p:ph type="title" idx="3"/>
          </p:nvPr>
        </p:nvSpPr>
        <p:spPr>
          <a:xfrm>
            <a:off x="2805765" y="2953275"/>
            <a:ext cx="16707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75" name="Google Shape;1475;p49"/>
          <p:cNvSpPr txBox="1"/>
          <p:nvPr>
            <p:ph type="subTitle" idx="4"/>
          </p:nvPr>
        </p:nvSpPr>
        <p:spPr>
          <a:xfrm>
            <a:off x="2805771" y="3510351"/>
            <a:ext cx="16707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76" name="Google Shape;1476;p49"/>
          <p:cNvSpPr txBox="1"/>
          <p:nvPr>
            <p:ph type="title" idx="5"/>
          </p:nvPr>
        </p:nvSpPr>
        <p:spPr>
          <a:xfrm>
            <a:off x="4667530" y="2953275"/>
            <a:ext cx="16707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77" name="Google Shape;1477;p49"/>
          <p:cNvSpPr txBox="1"/>
          <p:nvPr>
            <p:ph type="subTitle" idx="6"/>
          </p:nvPr>
        </p:nvSpPr>
        <p:spPr>
          <a:xfrm>
            <a:off x="4667531" y="3510351"/>
            <a:ext cx="16707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78" name="Google Shape;1478;p49"/>
          <p:cNvSpPr txBox="1"/>
          <p:nvPr>
            <p:ph type="title" idx="7"/>
          </p:nvPr>
        </p:nvSpPr>
        <p:spPr>
          <a:xfrm>
            <a:off x="6529295" y="2953275"/>
            <a:ext cx="16707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79" name="Google Shape;1479;p49"/>
          <p:cNvSpPr txBox="1"/>
          <p:nvPr>
            <p:ph type="subTitle" idx="8"/>
          </p:nvPr>
        </p:nvSpPr>
        <p:spPr>
          <a:xfrm>
            <a:off x="6529291" y="3510351"/>
            <a:ext cx="16707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480" name="Google Shape;1480;p49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81" name="Google Shape;1481;p49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482" name="Google Shape;1482;p49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483" name="Google Shape;1483;p49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4" name="Google Shape;1484;p49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5" name="Google Shape;1485;p49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6" name="Google Shape;1486;p49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7" name="Google Shape;1487;p49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8" name="Google Shape;1488;p49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9" name="Google Shape;1489;p49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0" name="Google Shape;1490;p49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491" name="Google Shape;1491;p49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2" name="Google Shape;1492;p49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3" name="Google Shape;1493;p49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4" name="Google Shape;1494;p49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5" name="Google Shape;1495;p49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6" name="Google Shape;1496;p49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7" name="Google Shape;1497;p49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1498" name="Google Shape;1498;p49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99" name="Google Shape;1499;p49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500" name="Google Shape;1500;p49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3"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50"/>
          <p:cNvSpPr txBox="1"/>
          <p:nvPr>
            <p:ph type="title"/>
          </p:nvPr>
        </p:nvSpPr>
        <p:spPr>
          <a:xfrm>
            <a:off x="5592600" y="1478463"/>
            <a:ext cx="2604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09" name="Google Shape;1509;p50"/>
          <p:cNvSpPr txBox="1"/>
          <p:nvPr>
            <p:ph type="subTitle" idx="1"/>
          </p:nvPr>
        </p:nvSpPr>
        <p:spPr>
          <a:xfrm>
            <a:off x="5592600" y="2381934"/>
            <a:ext cx="25476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510" name="Google Shape;1510;p50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11" name="Google Shape;1511;p50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512" name="Google Shape;1512;p5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5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519" name="Google Shape;1519;p50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0" name="Google Shape;1520;p50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521" name="Google Shape;1521;p5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945150" y="394975"/>
            <a:ext cx="45084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91" name="Google Shape;91;p6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" name="Google Shape;92;p6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93" name="Google Shape;93;p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02" name="Google Shape;102;p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34"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51"/>
          <p:cNvSpPr txBox="1"/>
          <p:nvPr>
            <p:ph type="title"/>
          </p:nvPr>
        </p:nvSpPr>
        <p:spPr>
          <a:xfrm>
            <a:off x="957450" y="1478463"/>
            <a:ext cx="2604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30" name="Google Shape;1530;p51"/>
          <p:cNvSpPr txBox="1"/>
          <p:nvPr>
            <p:ph type="subTitle" idx="1"/>
          </p:nvPr>
        </p:nvSpPr>
        <p:spPr>
          <a:xfrm>
            <a:off x="957450" y="2381934"/>
            <a:ext cx="25476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1531" name="Google Shape;1531;p51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532" name="Google Shape;1532;p5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539" name="Google Shape;1539;p51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0" name="Google Shape;1540;p51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41" name="Google Shape;1541;p51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542" name="Google Shape;1542;p5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35"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52"/>
          <p:cNvSpPr txBox="1"/>
          <p:nvPr>
            <p:ph type="title"/>
          </p:nvPr>
        </p:nvSpPr>
        <p:spPr>
          <a:xfrm>
            <a:off x="5592600" y="1478463"/>
            <a:ext cx="2604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1" name="Google Shape;1551;p52"/>
          <p:cNvSpPr txBox="1"/>
          <p:nvPr>
            <p:ph type="subTitle" idx="1"/>
          </p:nvPr>
        </p:nvSpPr>
        <p:spPr>
          <a:xfrm>
            <a:off x="5592600" y="2381934"/>
            <a:ext cx="25476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552" name="Google Shape;1552;p52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53" name="Google Shape;1553;p52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554" name="Google Shape;1554;p52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555" name="Google Shape;1555;p52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6" name="Google Shape;1556;p52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7" name="Google Shape;1557;p52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52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9" name="Google Shape;1559;p52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0" name="Google Shape;1560;p52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1" name="Google Shape;1561;p52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2" name="Google Shape;1562;p52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563" name="Google Shape;1563;p52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4" name="Google Shape;1564;p52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5" name="Google Shape;1565;p52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6" name="Google Shape;1566;p52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7" name="Google Shape;1567;p52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8" name="Google Shape;1568;p52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9" name="Google Shape;1569;p52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1570" name="Google Shape;1570;p52"/>
          <p:cNvCxnSpPr/>
          <p:nvPr/>
        </p:nvCxnSpPr>
        <p:spPr>
          <a:xfrm>
            <a:off x="6335100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71" name="Google Shape;1571;p52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1572" name="Google Shape;1572;p52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573" name="Google Shape;1573;p5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574" name="Google Shape;1574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5" name="Google Shape;1575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6" name="Google Shape;1576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7" name="Google Shape;1577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8" name="Google Shape;1578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9" name="Google Shape;1579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0" name="Google Shape;1580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581" name="Google Shape;1581;p5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582" name="Google Shape;1582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3" name="Google Shape;1583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4" name="Google Shape;1584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5" name="Google Shape;1585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6" name="Google Shape;1586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7" name="Google Shape;1587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8" name="Google Shape;1588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589" name="Google Shape;1589;p52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590" name="Google Shape;1590;p5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591" name="Google Shape;1591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2" name="Google Shape;1592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3" name="Google Shape;1593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4" name="Google Shape;1594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5" name="Google Shape;1595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6" name="Google Shape;1596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7" name="Google Shape;1597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598" name="Google Shape;1598;p5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599" name="Google Shape;1599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0" name="Google Shape;1600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1" name="Google Shape;1601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2" name="Google Shape;1602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3" name="Google Shape;1603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4" name="Google Shape;1604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5" name="Google Shape;1605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36"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53"/>
          <p:cNvSpPr txBox="1"/>
          <p:nvPr>
            <p:ph type="title"/>
          </p:nvPr>
        </p:nvSpPr>
        <p:spPr>
          <a:xfrm>
            <a:off x="1246400" y="3537150"/>
            <a:ext cx="2178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8" name="Google Shape;1608;p53"/>
          <p:cNvSpPr txBox="1"/>
          <p:nvPr>
            <p:ph type="subTitle" idx="1"/>
          </p:nvPr>
        </p:nvSpPr>
        <p:spPr>
          <a:xfrm>
            <a:off x="3629550" y="3568950"/>
            <a:ext cx="4596600" cy="7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1609" name="Google Shape;1609;p53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610" name="Google Shape;1610;p5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1" name="Google Shape;1611;p5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2" name="Google Shape;1612;p5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3" name="Google Shape;1613;p5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4" name="Google Shape;1614;p5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5" name="Google Shape;1615;p5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6" name="Google Shape;1616;p5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617" name="Google Shape;1617;p53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8" name="Google Shape;1618;p53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19" name="Google Shape;1619;p53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620" name="Google Shape;1620;p5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5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5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3" name="Google Shape;1623;p5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4" name="Google Shape;1624;p5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5" name="Google Shape;1625;p5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6" name="Google Shape;1626;p5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SECTION_TITLE_AND_DESCRIPTION_1_1_3_3"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54"/>
          <p:cNvSpPr txBox="1"/>
          <p:nvPr>
            <p:ph type="title"/>
          </p:nvPr>
        </p:nvSpPr>
        <p:spPr>
          <a:xfrm>
            <a:off x="953100" y="3326550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29" name="Google Shape;1629;p54"/>
          <p:cNvSpPr txBox="1"/>
          <p:nvPr>
            <p:ph type="subTitle" idx="1"/>
          </p:nvPr>
        </p:nvSpPr>
        <p:spPr>
          <a:xfrm>
            <a:off x="953100" y="3676600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30" name="Google Shape;1630;p54"/>
          <p:cNvSpPr txBox="1"/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sp>
        <p:nvSpPr>
          <p:cNvPr id="1631" name="Google Shape;1631;p54"/>
          <p:cNvSpPr txBox="1"/>
          <p:nvPr>
            <p:ph type="title" idx="3"/>
          </p:nvPr>
        </p:nvSpPr>
        <p:spPr>
          <a:xfrm>
            <a:off x="3557549" y="3326550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2" name="Google Shape;1632;p54"/>
          <p:cNvSpPr txBox="1"/>
          <p:nvPr>
            <p:ph type="subTitle" idx="4"/>
          </p:nvPr>
        </p:nvSpPr>
        <p:spPr>
          <a:xfrm>
            <a:off x="3557550" y="3676600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33" name="Google Shape;1633;p54"/>
          <p:cNvSpPr txBox="1"/>
          <p:nvPr>
            <p:ph type="title" idx="5"/>
          </p:nvPr>
        </p:nvSpPr>
        <p:spPr>
          <a:xfrm>
            <a:off x="6161999" y="3326550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4" name="Google Shape;1634;p54"/>
          <p:cNvSpPr txBox="1"/>
          <p:nvPr>
            <p:ph type="subTitle" idx="6"/>
          </p:nvPr>
        </p:nvSpPr>
        <p:spPr>
          <a:xfrm>
            <a:off x="6162000" y="3676600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35" name="Google Shape;1635;p54"/>
          <p:cNvSpPr txBox="1"/>
          <p:nvPr>
            <p:ph type="title" idx="7"/>
          </p:nvPr>
        </p:nvSpPr>
        <p:spPr>
          <a:xfrm>
            <a:off x="953100" y="1679275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6" name="Google Shape;1636;p54"/>
          <p:cNvSpPr txBox="1"/>
          <p:nvPr>
            <p:ph type="subTitle" idx="8"/>
          </p:nvPr>
        </p:nvSpPr>
        <p:spPr>
          <a:xfrm>
            <a:off x="953100" y="2029325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37" name="Google Shape;1637;p54"/>
          <p:cNvSpPr txBox="1"/>
          <p:nvPr>
            <p:ph type="title" idx="9"/>
          </p:nvPr>
        </p:nvSpPr>
        <p:spPr>
          <a:xfrm>
            <a:off x="3557549" y="1679275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8" name="Google Shape;1638;p54"/>
          <p:cNvSpPr txBox="1"/>
          <p:nvPr>
            <p:ph type="subTitle" idx="13"/>
          </p:nvPr>
        </p:nvSpPr>
        <p:spPr>
          <a:xfrm>
            <a:off x="3557550" y="2029325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39" name="Google Shape;1639;p54"/>
          <p:cNvSpPr txBox="1"/>
          <p:nvPr>
            <p:ph type="title" idx="14"/>
          </p:nvPr>
        </p:nvSpPr>
        <p:spPr>
          <a:xfrm>
            <a:off x="6161999" y="1679275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0" name="Google Shape;1640;p54"/>
          <p:cNvSpPr txBox="1"/>
          <p:nvPr>
            <p:ph type="subTitle" idx="15"/>
          </p:nvPr>
        </p:nvSpPr>
        <p:spPr>
          <a:xfrm>
            <a:off x="6162000" y="2029325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641" name="Google Shape;1641;p54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2" name="Google Shape;1642;p54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643" name="Google Shape;1643;p54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4" name="Google Shape;1644;p54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5" name="Google Shape;1645;p54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6" name="Google Shape;1646;p54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7" name="Google Shape;1647;p54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8" name="Google Shape;1648;p54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49" name="Google Shape;1649;p54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650" name="Google Shape;1650;p54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651" name="Google Shape;1651;p54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54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54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54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54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54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7" name="Google Shape;1657;p54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7"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55"/>
          <p:cNvSpPr txBox="1"/>
          <p:nvPr>
            <p:ph type="title"/>
          </p:nvPr>
        </p:nvSpPr>
        <p:spPr>
          <a:xfrm>
            <a:off x="945150" y="683698"/>
            <a:ext cx="4182600" cy="7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60" name="Google Shape;1660;p55"/>
          <p:cNvSpPr txBox="1"/>
          <p:nvPr>
            <p:ph type="subTitle" idx="1"/>
          </p:nvPr>
        </p:nvSpPr>
        <p:spPr>
          <a:xfrm>
            <a:off x="945150" y="1435700"/>
            <a:ext cx="3028200" cy="1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1661" name="Google Shape;1661;p55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662" name="Google Shape;1662;p5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3" name="Google Shape;1663;p5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4" name="Google Shape;1664;p5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5" name="Google Shape;1665;p5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5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5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5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669" name="Google Shape;1669;p55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0" name="Google Shape;1670;p55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71" name="Google Shape;1671;p55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672" name="Google Shape;1672;p5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5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5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5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5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5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5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79" name="Google Shape;1679;p55"/>
          <p:cNvSpPr txBox="1"/>
          <p:nvPr/>
        </p:nvSpPr>
        <p:spPr>
          <a:xfrm>
            <a:off x="945150" y="3274850"/>
            <a:ext cx="32574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</a:t>
            </a:r>
            <a:r>
              <a:rPr lang="en-GB" sz="1000">
                <a:solidFill>
                  <a:schemeClr val="accent3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/>
              </a:rPr>
              <a:t>Slidesgo</a:t>
            </a:r>
            <a:r>
              <a:rPr lang="en-GB" sz="10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-GB" sz="1000">
                <a:solidFill>
                  <a:schemeClr val="accent3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Flaticon</a:t>
            </a:r>
            <a:r>
              <a:rPr lang="en-GB" sz="10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-GB" sz="1000">
                <a:solidFill>
                  <a:schemeClr val="accent3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Freepik</a:t>
            </a:r>
            <a:r>
              <a:rPr lang="en-GB" sz="10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000">
              <a:solidFill>
                <a:schemeClr val="accent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5699050" y="1733975"/>
            <a:ext cx="25029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7"/>
          <p:cNvSpPr txBox="1"/>
          <p:nvPr>
            <p:ph type="body" idx="1"/>
          </p:nvPr>
        </p:nvSpPr>
        <p:spPr>
          <a:xfrm>
            <a:off x="5699050" y="2684300"/>
            <a:ext cx="26292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2" name="Google Shape;112;p7"/>
          <p:cNvGrpSpPr/>
          <p:nvPr/>
        </p:nvGrpSpPr>
        <p:grpSpPr>
          <a:xfrm rot="-5400000">
            <a:off x="8072153" y="-160478"/>
            <a:ext cx="486100" cy="1193550"/>
            <a:chOff x="8255228" y="345697"/>
            <a:chExt cx="486100" cy="1193550"/>
          </a:xfrm>
        </p:grpSpPr>
        <p:grpSp>
          <p:nvGrpSpPr>
            <p:cNvPr id="113" name="Google Shape;113;p7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4" name="Google Shape;114;p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5" name="Google Shape;115;p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" name="Google Shape;116;p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" name="Google Shape;117;p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" name="Google Shape;118;p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" name="Google Shape;119;p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" name="Google Shape;120;p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1" name="Google Shape;121;p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2" name="Google Shape;122;p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23" name="Google Shape;123;p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" name="Google Shape;124;p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" name="Google Shape;125;p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" name="Google Shape;126;p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" name="Google Shape;127;p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" name="Google Shape;128;p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" name="Google Shape;129;p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30" name="Google Shape;130;p7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31" name="Google Shape;131;p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32" name="Google Shape;132;p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" name="Google Shape;133;p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" name="Google Shape;134;p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" name="Google Shape;135;p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" name="Google Shape;136;p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7" name="Google Shape;137;p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8" name="Google Shape;138;p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9" name="Google Shape;139;p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40" name="Google Shape;140;p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" name="Google Shape;141;p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2" name="Google Shape;142;p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" name="Google Shape;143;p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" name="Google Shape;144;p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8"/>
          <p:cNvSpPr/>
          <p:nvPr/>
        </p:nvSpPr>
        <p:spPr>
          <a:xfrm rot="5400000">
            <a:off x="1085225" y="-1085100"/>
            <a:ext cx="2688000" cy="4858200"/>
          </a:xfrm>
          <a:prstGeom prst="snip1Rect">
            <a:avLst>
              <a:gd name="adj" fmla="val 38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8"/>
          <p:cNvSpPr txBox="1"/>
          <p:nvPr>
            <p:ph type="title"/>
          </p:nvPr>
        </p:nvSpPr>
        <p:spPr>
          <a:xfrm>
            <a:off x="786525" y="568525"/>
            <a:ext cx="40956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51" name="Google Shape;151;p8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52" name="Google Shape;152;p8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59" name="Google Shape;159;p8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0" name="Google Shape;160;p8"/>
          <p:cNvGrpSpPr/>
          <p:nvPr/>
        </p:nvGrpSpPr>
        <p:grpSpPr>
          <a:xfrm rot="-5400000">
            <a:off x="604141" y="4138772"/>
            <a:ext cx="486100" cy="1193550"/>
            <a:chOff x="8255228" y="345697"/>
            <a:chExt cx="486100" cy="1193550"/>
          </a:xfrm>
        </p:grpSpPr>
        <p:grpSp>
          <p:nvGrpSpPr>
            <p:cNvPr id="161" name="Google Shape;161;p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62" name="Google Shape;162;p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" name="Google Shape;165;p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" name="Google Shape;166;p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8" name="Google Shape;168;p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9" name="Google Shape;169;p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70" name="Google Shape;170;p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71" name="Google Shape;171;p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5" name="Google Shape;175;p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6" name="Google Shape;176;p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78" name="Google Shape;178;p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79" name="Google Shape;179;p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80" name="Google Shape;180;p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1" name="Google Shape;181;p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2" name="Google Shape;182;p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3" name="Google Shape;183;p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4" name="Google Shape;184;p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5" name="Google Shape;185;p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6" name="Google Shape;186;p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87" name="Google Shape;187;p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88" name="Google Shape;188;p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9" name="Google Shape;189;p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0" name="Google Shape;190;p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1" name="Google Shape;191;p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2" name="Google Shape;192;p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3" name="Google Shape;193;p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4" name="Google Shape;194;p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/>
        </p:txBody>
      </p:sp>
      <p:cxnSp>
        <p:nvCxnSpPr>
          <p:cNvPr id="197" name="Google Shape;197;p9"/>
          <p:cNvCxnSpPr/>
          <p:nvPr/>
        </p:nvCxnSpPr>
        <p:spPr>
          <a:xfrm>
            <a:off x="-560741" y="4795950"/>
            <a:ext cx="31707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9"/>
          <p:cNvGrpSpPr/>
          <p:nvPr/>
        </p:nvGrpSpPr>
        <p:grpSpPr>
          <a:xfrm>
            <a:off x="8255228" y="345697"/>
            <a:ext cx="486100" cy="1193550"/>
            <a:chOff x="8255228" y="345697"/>
            <a:chExt cx="486100" cy="1193550"/>
          </a:xfrm>
        </p:grpSpPr>
        <p:grpSp>
          <p:nvGrpSpPr>
            <p:cNvPr id="199" name="Google Shape;199;p9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00" name="Google Shape;200;p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01" name="Google Shape;201;p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2" name="Google Shape;202;p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3" name="Google Shape;203;p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4" name="Google Shape;204;p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5" name="Google Shape;205;p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6" name="Google Shape;206;p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7" name="Google Shape;207;p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08" name="Google Shape;208;p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09" name="Google Shape;209;p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0" name="Google Shape;210;p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1" name="Google Shape;211;p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2" name="Google Shape;212;p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3" name="Google Shape;213;p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" name="Google Shape;214;p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" name="Google Shape;215;p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16" name="Google Shape;216;p9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17" name="Google Shape;217;p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18" name="Google Shape;218;p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9" name="Google Shape;219;p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0" name="Google Shape;220;p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1" name="Google Shape;221;p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2" name="Google Shape;222;p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3" name="Google Shape;223;p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4" name="Google Shape;224;p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25" name="Google Shape;225;p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26" name="Google Shape;226;p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7" name="Google Shape;227;p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8" name="Google Shape;228;p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9" name="Google Shape;229;p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0" name="Google Shape;230;p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1" name="Google Shape;231;p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2" name="Google Shape;232;p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233" name="Google Shape;233;p9"/>
          <p:cNvSpPr txBox="1"/>
          <p:nvPr>
            <p:ph type="subTitle" idx="1"/>
          </p:nvPr>
        </p:nvSpPr>
        <p:spPr>
          <a:xfrm>
            <a:off x="1027475" y="1754625"/>
            <a:ext cx="22812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9"/>
          <p:cNvSpPr txBox="1"/>
          <p:nvPr>
            <p:ph type="subTitle" idx="2"/>
          </p:nvPr>
        </p:nvSpPr>
        <p:spPr>
          <a:xfrm>
            <a:off x="554975" y="2593700"/>
            <a:ext cx="3751200" cy="19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/>
          <p:nvPr>
            <p:ph type="title"/>
          </p:nvPr>
        </p:nvSpPr>
        <p:spPr>
          <a:xfrm>
            <a:off x="665400" y="2537250"/>
            <a:ext cx="3036900" cy="20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37" name="Google Shape;237;p10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238" name="Google Shape;238;p1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5" Type="http://schemas.openxmlformats.org/officeDocument/2006/relationships/theme" Target="../theme/theme1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</p:sldLayoutIdLst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56"/>
          <p:cNvSpPr txBox="1"/>
          <p:nvPr>
            <p:ph type="ctrTitle"/>
          </p:nvPr>
        </p:nvSpPr>
        <p:spPr>
          <a:xfrm>
            <a:off x="4622800" y="681990"/>
            <a:ext cx="4215130" cy="23437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PRIVATE RESIDENTAL</a:t>
            </a:r>
            <a:r>
              <a:rPr lang="en-GB"/>
              <a:t> PROPERTY</a:t>
            </a:r>
            <a:r>
              <a:rPr lang="en-SG" altLang="en-GB"/>
              <a:t> PRICES IN CCR</a:t>
            </a:r>
            <a:r>
              <a:rPr lang="en-GB"/>
              <a:t> </a:t>
            </a:r>
            <a:endParaRPr lang="en-GB"/>
          </a:p>
        </p:txBody>
      </p:sp>
      <p:sp>
        <p:nvSpPr>
          <p:cNvPr id="1686" name="Google Shape;1686;p56"/>
          <p:cNvSpPr txBox="1"/>
          <p:nvPr>
            <p:ph type="subTitle" idx="1"/>
          </p:nvPr>
        </p:nvSpPr>
        <p:spPr>
          <a:xfrm>
            <a:off x="5147800" y="3435775"/>
            <a:ext cx="360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latin typeface="Montserrat Light"/>
                <a:ea typeface="Montserrat Light"/>
                <a:cs typeface="Montserrat Light"/>
                <a:sym typeface="Montserrat Light"/>
              </a:rPr>
              <a:t>Data Analytics Capstone Project</a:t>
            </a:r>
            <a:endParaRPr lang="en-SG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5854065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Rental Rates on steady climb from mid-2021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b="34825"/>
          <a:stretch>
            <a:fillRect/>
          </a:stretch>
        </p:blipFill>
        <p:spPr>
          <a:xfrm>
            <a:off x="4139565" y="1419860"/>
            <a:ext cx="4876165" cy="3153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rcRect t="65722"/>
          <a:stretch>
            <a:fillRect/>
          </a:stretch>
        </p:blipFill>
        <p:spPr>
          <a:xfrm>
            <a:off x="179070" y="2988310"/>
            <a:ext cx="3984625" cy="158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5854065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Prices and Rental by Projects - Tableau Animation</a:t>
            </a: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1396365"/>
            <a:ext cx="5334000" cy="3310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5854065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Top 10 Projects By Rental</a:t>
            </a:r>
            <a:endParaRPr lang="en-SG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347470"/>
            <a:ext cx="819785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Top 10 Projects By Resale Prices</a:t>
            </a:r>
            <a:endParaRPr lang="en-SG" sz="2800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419860"/>
            <a:ext cx="8028940" cy="2799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Top Projects Features</a:t>
            </a:r>
            <a:endParaRPr lang="en-SG" sz="2800"/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059815"/>
            <a:ext cx="7279005" cy="36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ounded Rectangle 9"/>
          <p:cNvSpPr/>
          <p:nvPr/>
        </p:nvSpPr>
        <p:spPr>
          <a:xfrm>
            <a:off x="4787900" y="1203325"/>
            <a:ext cx="441960" cy="952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0"/>
          <p:cNvSpPr txBox="1"/>
          <p:nvPr>
            <p:ph type="title" idx="4294967295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cxnSp>
        <p:nvCxnSpPr>
          <p:cNvPr id="1749" name="Google Shape;1749;p60"/>
          <p:cNvCxnSpPr/>
          <p:nvPr/>
        </p:nvCxnSpPr>
        <p:spPr>
          <a:xfrm>
            <a:off x="-170193" y="1925525"/>
            <a:ext cx="22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60"/>
          <p:cNvSpPr txBox="1"/>
          <p:nvPr>
            <p:ph type="title"/>
          </p:nvPr>
        </p:nvSpPr>
        <p:spPr>
          <a:xfrm>
            <a:off x="323215" y="2643505"/>
            <a:ext cx="3961130" cy="1495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MODELLING</a:t>
            </a:r>
            <a:endParaRPr lang="en-SG" altLang="en-GB"/>
          </a:p>
        </p:txBody>
      </p:sp>
      <p:sp>
        <p:nvSpPr>
          <p:cNvPr id="1752" name="Google Shape;1752;p60"/>
          <p:cNvSpPr txBox="1"/>
          <p:nvPr>
            <p:ph type="title" idx="2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SG" altLang="en-GB"/>
              <a:t>4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Preparing Data</a:t>
            </a:r>
            <a:endParaRPr lang="en-SG" sz="2800"/>
          </a:p>
        </p:txBody>
      </p:sp>
      <p:sp>
        <p:nvSpPr>
          <p:cNvPr id="2" name="Text Box 1"/>
          <p:cNvSpPr txBox="1"/>
          <p:nvPr/>
        </p:nvSpPr>
        <p:spPr>
          <a:xfrm>
            <a:off x="566420" y="1123950"/>
            <a:ext cx="789368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en-SG" altLang="en-US"/>
              <a:t>Narrowed the scope -</a:t>
            </a:r>
            <a:endParaRPr lang="en-SG" altLang="en-US"/>
          </a:p>
          <a:p>
            <a:pPr marL="342900" indent="-342900">
              <a:buFont typeface="+mj-lt"/>
              <a:buAutoNum type="arabicPeriod"/>
            </a:pPr>
            <a:endParaRPr lang="en-SG" altLang="en-US"/>
          </a:p>
          <a:p>
            <a:pPr marL="1257300" lvl="2" indent="-342900">
              <a:buFont typeface="Wingdings" panose="05000000000000000000" charset="0"/>
              <a:buChar char="Ø"/>
            </a:pPr>
            <a:r>
              <a:rPr lang="en-SG" altLang="en-US"/>
              <a:t>Limit to just projects in the Top 20 by volume and Top 10 by prices that have complete data.</a:t>
            </a:r>
            <a:endParaRPr lang="en-SG" altLang="en-US"/>
          </a:p>
          <a:p>
            <a:pPr marL="1257300" lvl="2" indent="-342900">
              <a:buFont typeface="Wingdings" panose="05000000000000000000" charset="0"/>
              <a:buChar char="Ø"/>
            </a:pPr>
            <a:r>
              <a:rPr lang="en-SG" altLang="en-US"/>
              <a:t>Filtered to total 23 projects with 4,718 transactions for analysis</a:t>
            </a:r>
            <a:endParaRPr lang="en-SG" altLang="en-US"/>
          </a:p>
          <a:p>
            <a:pPr marL="342900" indent="-342900">
              <a:buFont typeface="+mj-lt"/>
              <a:buAutoNum type="arabicPeriod"/>
            </a:pPr>
            <a:endParaRPr lang="en-SG" altLang="en-US"/>
          </a:p>
          <a:p>
            <a:pPr marL="342900" indent="-342900">
              <a:buFont typeface="+mj-lt"/>
              <a:buAutoNum type="arabicPeriod"/>
            </a:pPr>
            <a:r>
              <a:rPr lang="en-SG" altLang="en-US"/>
              <a:t>Drop outliners</a:t>
            </a:r>
            <a:endParaRPr lang="en-SG" altLang="en-US"/>
          </a:p>
          <a:p>
            <a:pPr marL="342900" indent="-342900">
              <a:buFont typeface="+mj-lt"/>
              <a:buAutoNum type="arabicPeriod"/>
            </a:pPr>
            <a:endParaRPr lang="en-SG" altLang="en-US"/>
          </a:p>
          <a:p>
            <a:pPr marL="342900" indent="-342900">
              <a:buFont typeface="+mj-lt"/>
              <a:buAutoNum type="arabicPeriod"/>
            </a:pPr>
            <a:r>
              <a:rPr lang="en-SG" altLang="en-US"/>
              <a:t>Dummify Categorical Features -</a:t>
            </a:r>
            <a:endParaRPr lang="en-SG" altLang="en-US"/>
          </a:p>
          <a:p>
            <a:pPr marL="342900" indent="-342900">
              <a:buFont typeface="+mj-lt"/>
              <a:buAutoNum type="arabicPeriod"/>
            </a:pPr>
            <a:endParaRPr lang="en-SG" altLang="en-US"/>
          </a:p>
          <a:p>
            <a:pPr marL="1371600" lvl="5" indent="-342900">
              <a:buFont typeface="Wingdings" panose="05000000000000000000" charset="0"/>
              <a:buChar char="Ø"/>
            </a:pPr>
            <a:r>
              <a:rPr lang="en-SG" altLang="en-US"/>
              <a:t>PropertyType: Apartment = 1 ; Condominium = 2</a:t>
            </a:r>
            <a:endParaRPr lang="en-SG" altLang="en-US"/>
          </a:p>
          <a:p>
            <a:pPr marL="1371600" lvl="5" indent="-342900">
              <a:buFont typeface="Wingdings" panose="05000000000000000000" charset="0"/>
              <a:buChar char="Ø"/>
            </a:pPr>
            <a:r>
              <a:rPr lang="en-SG" altLang="en-US"/>
              <a:t>Tenure: 99-leasehold = 1 ; Freehold = 2</a:t>
            </a:r>
            <a:endParaRPr lang="en-SG" altLang="en-US"/>
          </a:p>
          <a:p>
            <a:pPr marL="342900" indent="-342900">
              <a:buFont typeface="+mj-lt"/>
              <a:buAutoNum type="arabicPeriod"/>
            </a:pPr>
            <a:endParaRPr lang="en-SG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Different Models</a:t>
            </a:r>
            <a:endParaRPr lang="en-SG" sz="2800"/>
          </a:p>
        </p:txBody>
      </p:sp>
      <p:graphicFrame>
        <p:nvGraphicFramePr>
          <p:cNvPr id="1" name="Table 0"/>
          <p:cNvGraphicFramePr/>
          <p:nvPr/>
        </p:nvGraphicFramePr>
        <p:xfrm>
          <a:off x="1259205" y="1347470"/>
          <a:ext cx="6781165" cy="2597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430"/>
                <a:gridCol w="1691005"/>
                <a:gridCol w="3554730"/>
              </a:tblGrid>
              <a:tr h="20129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Model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Description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7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Benchmark model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= y-mean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Taking mean of y as predicted y value 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010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Simple Linear Regression Model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= mX + C 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Where Y is dependent variable “Unit_Price”,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 is independent variable “Area”,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m is coefficient,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C is y-intercept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Multi-Factor Linear Regression Model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= m1(X1) + m2(X2) + … </a:t>
                      </a:r>
                      <a:r>
                        <a:rPr lang="en-SG" altLang="en-US" sz="1200">
                          <a:latin typeface="Calibri" panose="020F0502020204030204" charset="0"/>
                          <a:cs typeface="Calibri" panose="020F0502020204030204" charset="0"/>
                        </a:rPr>
                        <a:t>+ 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m5X5 + C 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Where Features X are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[Area, PropertyType, Tenure, Unit_Age, Dist_to_mrt]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</a:t>
            </a:r>
            <a:br>
              <a:rPr lang="en-SG" sz="2800"/>
            </a:br>
            <a:r>
              <a:rPr lang="en-SG" sz="2800"/>
              <a:t>Benchmark </a:t>
            </a:r>
            <a:br>
              <a:rPr lang="en-SG" sz="2800"/>
            </a:br>
            <a:r>
              <a:rPr lang="en-SG" sz="2800"/>
              <a:t>Model</a:t>
            </a:r>
            <a:endParaRPr lang="en-SG" sz="2800"/>
          </a:p>
        </p:txBody>
      </p:sp>
      <p:pic>
        <p:nvPicPr>
          <p:cNvPr id="20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9340" y="1059815"/>
            <a:ext cx="5130165" cy="3538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4236403"/>
            <a:ext cx="3528060" cy="361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</a:t>
            </a:r>
            <a:br>
              <a:rPr lang="en-SG" sz="2800"/>
            </a:br>
            <a:r>
              <a:rPr lang="en-SG" sz="2800"/>
              <a:t>Simple Linear </a:t>
            </a:r>
            <a:br>
              <a:rPr lang="en-SG" sz="2800"/>
            </a:br>
            <a:r>
              <a:rPr lang="en-SG" sz="2800"/>
              <a:t>Regression Model</a:t>
            </a:r>
            <a:endParaRPr lang="en-SG" sz="2800"/>
          </a:p>
        </p:txBody>
      </p:sp>
      <p:pic>
        <p:nvPicPr>
          <p:cNvPr id="17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5625" y="636905"/>
            <a:ext cx="4394200" cy="3992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" y="3903345"/>
            <a:ext cx="4047490" cy="34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73" y="4248468"/>
            <a:ext cx="2096135" cy="380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57"/>
          <p:cNvSpPr txBox="1"/>
          <p:nvPr>
            <p:ph type="title" idx="18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cxnSp>
        <p:nvCxnSpPr>
          <p:cNvPr id="1692" name="Google Shape;1692;p57"/>
          <p:cNvCxnSpPr/>
          <p:nvPr/>
        </p:nvCxnSpPr>
        <p:spPr>
          <a:xfrm>
            <a:off x="-150641" y="942475"/>
            <a:ext cx="4254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3" name="Google Shape;1693;p57"/>
          <p:cNvSpPr txBox="1"/>
          <p:nvPr>
            <p:ph type="title" idx="15"/>
          </p:nvPr>
        </p:nvSpPr>
        <p:spPr>
          <a:xfrm>
            <a:off x="5787225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EXPLORATORY DATA ANALYSIS</a:t>
            </a:r>
            <a:endParaRPr lang="en-SG" altLang="en-GB"/>
          </a:p>
        </p:txBody>
      </p:sp>
      <p:sp>
        <p:nvSpPr>
          <p:cNvPr id="1694" name="Google Shape;1694;p57"/>
          <p:cNvSpPr txBox="1"/>
          <p:nvPr>
            <p:ph type="title"/>
          </p:nvPr>
        </p:nvSpPr>
        <p:spPr>
          <a:xfrm>
            <a:off x="917100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PROBLEM STATEMENT</a:t>
            </a:r>
            <a:endParaRPr lang="en-SG" altLang="en-GB"/>
          </a:p>
        </p:txBody>
      </p:sp>
      <p:sp>
        <p:nvSpPr>
          <p:cNvPr id="1696" name="Google Shape;1696;p57"/>
          <p:cNvSpPr txBox="1"/>
          <p:nvPr>
            <p:ph type="title" idx="2"/>
          </p:nvPr>
        </p:nvSpPr>
        <p:spPr>
          <a:xfrm>
            <a:off x="1623900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1697" name="Google Shape;1697;p57"/>
          <p:cNvSpPr txBox="1"/>
          <p:nvPr>
            <p:ph type="title" idx="3"/>
          </p:nvPr>
        </p:nvSpPr>
        <p:spPr>
          <a:xfrm>
            <a:off x="3356772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DATA SOURCE &amp; CLEANING</a:t>
            </a:r>
            <a:endParaRPr lang="en-SG" altLang="en-GB"/>
          </a:p>
        </p:txBody>
      </p:sp>
      <p:sp>
        <p:nvSpPr>
          <p:cNvPr id="1699" name="Google Shape;1699;p57"/>
          <p:cNvSpPr txBox="1"/>
          <p:nvPr>
            <p:ph type="title" idx="5"/>
          </p:nvPr>
        </p:nvSpPr>
        <p:spPr>
          <a:xfrm>
            <a:off x="4063572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1700" name="Google Shape;1700;p57"/>
          <p:cNvSpPr txBox="1"/>
          <p:nvPr>
            <p:ph type="title" idx="6"/>
          </p:nvPr>
        </p:nvSpPr>
        <p:spPr>
          <a:xfrm>
            <a:off x="917100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MODELLING</a:t>
            </a:r>
            <a:endParaRPr lang="en-SG" altLang="en-GB"/>
          </a:p>
        </p:txBody>
      </p:sp>
      <p:sp>
        <p:nvSpPr>
          <p:cNvPr id="1702" name="Google Shape;1702;p57"/>
          <p:cNvSpPr txBox="1"/>
          <p:nvPr>
            <p:ph type="title" idx="8"/>
          </p:nvPr>
        </p:nvSpPr>
        <p:spPr>
          <a:xfrm>
            <a:off x="1623900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1703" name="Google Shape;1703;p57"/>
          <p:cNvSpPr txBox="1"/>
          <p:nvPr>
            <p:ph type="title" idx="9"/>
          </p:nvPr>
        </p:nvSpPr>
        <p:spPr>
          <a:xfrm>
            <a:off x="3356772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DEPLOYMENT</a:t>
            </a:r>
            <a:endParaRPr lang="en-SG" altLang="en-GB"/>
          </a:p>
        </p:txBody>
      </p:sp>
      <p:sp>
        <p:nvSpPr>
          <p:cNvPr id="1705" name="Google Shape;1705;p57"/>
          <p:cNvSpPr txBox="1"/>
          <p:nvPr>
            <p:ph type="title" idx="14"/>
          </p:nvPr>
        </p:nvSpPr>
        <p:spPr>
          <a:xfrm>
            <a:off x="4063572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 lang="en-GB"/>
          </a:p>
        </p:txBody>
      </p:sp>
      <p:sp>
        <p:nvSpPr>
          <p:cNvPr id="1707" name="Google Shape;1707;p57"/>
          <p:cNvSpPr txBox="1"/>
          <p:nvPr>
            <p:ph type="title" idx="17"/>
          </p:nvPr>
        </p:nvSpPr>
        <p:spPr>
          <a:xfrm>
            <a:off x="6494025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cxnSp>
        <p:nvCxnSpPr>
          <p:cNvPr id="1708" name="Google Shape;1708;p57"/>
          <p:cNvCxnSpPr/>
          <p:nvPr/>
        </p:nvCxnSpPr>
        <p:spPr>
          <a:xfrm>
            <a:off x="1047000" y="2930850"/>
            <a:ext cx="70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" name="Google Shape;1709;p57"/>
          <p:cNvSpPr txBox="1"/>
          <p:nvPr>
            <p:ph type="title" idx="19"/>
          </p:nvPr>
        </p:nvSpPr>
        <p:spPr>
          <a:xfrm>
            <a:off x="5787225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Q &amp; A</a:t>
            </a:r>
            <a:endParaRPr lang="en-SG" altLang="en-GB"/>
          </a:p>
        </p:txBody>
      </p:sp>
      <p:sp>
        <p:nvSpPr>
          <p:cNvPr id="1711" name="Google Shape;1711;p57"/>
          <p:cNvSpPr txBox="1"/>
          <p:nvPr>
            <p:ph type="title" idx="21"/>
          </p:nvPr>
        </p:nvSpPr>
        <p:spPr>
          <a:xfrm>
            <a:off x="6494025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</a:t>
            </a:r>
            <a:br>
              <a:rPr lang="en-SG" sz="2800"/>
            </a:br>
            <a:r>
              <a:rPr lang="en-SG" sz="2800"/>
              <a:t>Correlation Analysis</a:t>
            </a:r>
            <a:endParaRPr lang="en-SG" sz="2800"/>
          </a:p>
        </p:txBody>
      </p:sp>
      <p:pic>
        <p:nvPicPr>
          <p:cNvPr id="1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1059815"/>
            <a:ext cx="4156710" cy="33839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ounded Rectangle 9"/>
          <p:cNvSpPr/>
          <p:nvPr/>
        </p:nvSpPr>
        <p:spPr>
          <a:xfrm>
            <a:off x="4932045" y="2355850"/>
            <a:ext cx="3953510" cy="3003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8435" y="1923415"/>
            <a:ext cx="4608830" cy="1473200"/>
            <a:chOff x="281" y="4730"/>
            <a:chExt cx="7258" cy="2320"/>
          </a:xfrm>
        </p:grpSpPr>
        <p:pic>
          <p:nvPicPr>
            <p:cNvPr id="10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" y="4730"/>
              <a:ext cx="7259" cy="23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" name="Rounded Rectangle 9"/>
            <p:cNvSpPr/>
            <p:nvPr/>
          </p:nvSpPr>
          <p:spPr>
            <a:xfrm>
              <a:off x="281" y="6091"/>
              <a:ext cx="7259" cy="2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pic>
        <p:nvPicPr>
          <p:cNvPr id="13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3708718"/>
            <a:ext cx="5269230" cy="734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9"/>
          <p:cNvSpPr/>
          <p:nvPr/>
        </p:nvSpPr>
        <p:spPr>
          <a:xfrm>
            <a:off x="1691640" y="3651885"/>
            <a:ext cx="732155" cy="8083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Rounded Rectangle 9"/>
          <p:cNvSpPr/>
          <p:nvPr/>
        </p:nvSpPr>
        <p:spPr>
          <a:xfrm>
            <a:off x="4205605" y="3651885"/>
            <a:ext cx="732155" cy="8083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</a:t>
            </a:r>
            <a:br>
              <a:rPr lang="en-SG" sz="2800"/>
            </a:br>
            <a:r>
              <a:rPr lang="en-SG" sz="2800"/>
              <a:t>Multi-Factor Linear </a:t>
            </a:r>
            <a:br>
              <a:rPr lang="en-SG" sz="2800"/>
            </a:br>
            <a:r>
              <a:rPr lang="en-SG" sz="2800"/>
              <a:t>Regression Model</a:t>
            </a:r>
            <a:endParaRPr lang="en-SG" sz="2800"/>
          </a:p>
        </p:txBody>
      </p:sp>
      <p:pic>
        <p:nvPicPr>
          <p:cNvPr id="22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5163" y="2211388"/>
            <a:ext cx="5273675" cy="1421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80" y="3867785"/>
            <a:ext cx="2301240" cy="35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Modelling - </a:t>
            </a:r>
            <a:r>
              <a:rPr lang="en-SG" sz="2800"/>
              <a:t>Results</a:t>
            </a:r>
            <a:endParaRPr lang="en-SG" sz="2800"/>
          </a:p>
        </p:txBody>
      </p:sp>
      <p:graphicFrame>
        <p:nvGraphicFramePr>
          <p:cNvPr id="1" name="Table 0"/>
          <p:cNvGraphicFramePr/>
          <p:nvPr/>
        </p:nvGraphicFramePr>
        <p:xfrm>
          <a:off x="999490" y="1203325"/>
          <a:ext cx="7339965" cy="3134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8855"/>
                <a:gridCol w="1716405"/>
                <a:gridCol w="2837815"/>
                <a:gridCol w="933450"/>
                <a:gridCol w="853440"/>
              </a:tblGrid>
              <a:tr h="67246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Model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Description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R-square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</a:rPr>
                        <a:t>RMSE as percentage of y-mean</a:t>
                      </a:r>
                      <a:endParaRPr lang="en-US" sz="12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Benchmark model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= 2,691.04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Taking mean of y as predicted y value 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NA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17.59%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0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Simple Linear Regression Model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= (0.2367)X +</a:t>
                      </a:r>
                      <a:r>
                        <a:rPr lang="en-SG" altLang="en-US" sz="12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2449.2244 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Where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is “Unit_Price” in psf,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 is “Area” in sqft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0.1306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15.70%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11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Multi-Factor Linear Regression Model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Y = (0.2964)X1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SG" altLang="en-US" sz="1200">
                          <a:latin typeface="Calibri" panose="020F0502020204030204" charset="0"/>
                          <a:cs typeface="Calibri" panose="020F0502020204030204" charset="0"/>
                        </a:rPr>
                        <a:t>+ 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(-89.3533)X2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+ (384.7917)X3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+ (-74.8624)X4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+ (-0.0396)X5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+ 2061.99 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Where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X1 = Area in sqft,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X2 = Property Type (1=apartment; 2=condo),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X3 = Tenure (1=99-leasehold; 2= Freehold),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X4 = Unit Age in year,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X5 = Distance to mrt in meters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0.5475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11.53%</a:t>
                      </a:r>
                      <a:endParaRPr lang="en-US" sz="12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395605" y="3580130"/>
            <a:ext cx="432435" cy="28829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0"/>
          <p:cNvSpPr txBox="1"/>
          <p:nvPr>
            <p:ph type="title" idx="4294967295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cxnSp>
        <p:nvCxnSpPr>
          <p:cNvPr id="1749" name="Google Shape;1749;p60"/>
          <p:cNvCxnSpPr/>
          <p:nvPr/>
        </p:nvCxnSpPr>
        <p:spPr>
          <a:xfrm>
            <a:off x="-170193" y="1925525"/>
            <a:ext cx="22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60"/>
          <p:cNvSpPr txBox="1"/>
          <p:nvPr>
            <p:ph type="title"/>
          </p:nvPr>
        </p:nvSpPr>
        <p:spPr>
          <a:xfrm>
            <a:off x="323215" y="2643505"/>
            <a:ext cx="4199890" cy="1495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DEPLOYMENT</a:t>
            </a:r>
            <a:endParaRPr lang="en-SG" altLang="en-GB"/>
          </a:p>
        </p:txBody>
      </p:sp>
      <p:sp>
        <p:nvSpPr>
          <p:cNvPr id="1752" name="Google Shape;1752;p60"/>
          <p:cNvSpPr txBox="1"/>
          <p:nvPr>
            <p:ph type="title" idx="2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SG" altLang="en-GB"/>
              <a:t>5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6422390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Deployment</a:t>
            </a:r>
            <a:endParaRPr lang="en-SG" sz="2800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635760"/>
            <a:ext cx="6773545" cy="2988945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ext Box 0"/>
          <p:cNvSpPr txBox="1"/>
          <p:nvPr/>
        </p:nvSpPr>
        <p:spPr>
          <a:xfrm>
            <a:off x="1144270" y="1112520"/>
            <a:ext cx="6668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https://ngchekwee-capstone-private-property-prop-app-ph450p.streamlit.app/</a:t>
            </a:r>
            <a:endParaRPr lang="en-US" u="sng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0"/>
          <p:cNvSpPr txBox="1"/>
          <p:nvPr>
            <p:ph type="title" idx="4294967295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cxnSp>
        <p:nvCxnSpPr>
          <p:cNvPr id="1749" name="Google Shape;1749;p60"/>
          <p:cNvCxnSpPr/>
          <p:nvPr/>
        </p:nvCxnSpPr>
        <p:spPr>
          <a:xfrm>
            <a:off x="-170193" y="1925525"/>
            <a:ext cx="22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60"/>
          <p:cNvSpPr txBox="1"/>
          <p:nvPr>
            <p:ph type="title"/>
          </p:nvPr>
        </p:nvSpPr>
        <p:spPr>
          <a:xfrm>
            <a:off x="323215" y="2643505"/>
            <a:ext cx="3831590" cy="1495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QUESTIONS &amp; ANSWERS</a:t>
            </a:r>
            <a:endParaRPr lang="en-SG" altLang="en-GB"/>
          </a:p>
        </p:txBody>
      </p:sp>
      <p:sp>
        <p:nvSpPr>
          <p:cNvPr id="1752" name="Google Shape;1752;p60"/>
          <p:cNvSpPr txBox="1"/>
          <p:nvPr>
            <p:ph type="title" idx="2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SG" altLang="en-GB"/>
              <a:t>6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3" name="Google Shape;1763;p61"/>
          <p:cNvCxnSpPr/>
          <p:nvPr/>
        </p:nvCxnSpPr>
        <p:spPr>
          <a:xfrm>
            <a:off x="-150641" y="942475"/>
            <a:ext cx="3565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" y="118110"/>
            <a:ext cx="8916035" cy="4907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0"/>
          <p:cNvSpPr txBox="1"/>
          <p:nvPr>
            <p:ph type="title" idx="4294967295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cxnSp>
        <p:nvCxnSpPr>
          <p:cNvPr id="1749" name="Google Shape;1749;p60"/>
          <p:cNvCxnSpPr/>
          <p:nvPr/>
        </p:nvCxnSpPr>
        <p:spPr>
          <a:xfrm>
            <a:off x="-170193" y="1925525"/>
            <a:ext cx="22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60"/>
          <p:cNvSpPr txBox="1"/>
          <p:nvPr>
            <p:ph type="title"/>
          </p:nvPr>
        </p:nvSpPr>
        <p:spPr>
          <a:xfrm>
            <a:off x="323350" y="2643630"/>
            <a:ext cx="33669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PROBLEM STATEMENT</a:t>
            </a:r>
            <a:endParaRPr lang="en-SG" altLang="en-GB"/>
          </a:p>
        </p:txBody>
      </p:sp>
      <p:sp>
        <p:nvSpPr>
          <p:cNvPr id="1752" name="Google Shape;1752;p60"/>
          <p:cNvSpPr txBox="1"/>
          <p:nvPr>
            <p:ph type="title" idx="2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SG" altLang="en-GB"/>
              <a:t>1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2" name="Google Shape;1742;p59"/>
          <p:cNvSpPr txBox="1"/>
          <p:nvPr>
            <p:ph type="body" idx="1"/>
          </p:nvPr>
        </p:nvSpPr>
        <p:spPr>
          <a:xfrm>
            <a:off x="944880" y="1261110"/>
            <a:ext cx="7188200" cy="3303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“</a:t>
            </a:r>
            <a:r>
              <a:rPr lang="en-GB"/>
              <a:t>Property prices </a:t>
            </a:r>
            <a:r>
              <a:rPr lang="en-SG" altLang="en-GB"/>
              <a:t>in Singapore </a:t>
            </a:r>
            <a:r>
              <a:rPr lang="en-GB"/>
              <a:t>have been rising</a:t>
            </a:r>
            <a:r>
              <a:rPr lang="en-SG" altLang="en-GB"/>
              <a:t> over the </a:t>
            </a:r>
            <a:r>
              <a:rPr lang="en-GB"/>
              <a:t>last few years. The objective of this project aims to </a:t>
            </a:r>
            <a:r>
              <a:rPr lang="en-SG" altLang="en-GB"/>
              <a:t>construct</a:t>
            </a:r>
            <a:r>
              <a:rPr lang="en-GB"/>
              <a:t> a predictive model </a:t>
            </a:r>
            <a:r>
              <a:rPr lang="en-SG" altLang="en-GB"/>
              <a:t>for the </a:t>
            </a:r>
            <a:r>
              <a:rPr lang="en-GB"/>
              <a:t>estimat</a:t>
            </a:r>
            <a:r>
              <a:rPr lang="en-SG" altLang="en-GB"/>
              <a:t>ion of</a:t>
            </a:r>
            <a:r>
              <a:rPr lang="en-GB"/>
              <a:t> the intrinsic value of a property unit based on its </a:t>
            </a:r>
            <a:r>
              <a:rPr lang="en-SG" altLang="en-GB"/>
              <a:t>respective </a:t>
            </a:r>
            <a:r>
              <a:rPr lang="en-GB"/>
              <a:t>characteristics and features</a:t>
            </a:r>
            <a:r>
              <a:rPr lang="en-SG" altLang="en-GB"/>
              <a:t>, so as to aid investors in making more informed decisions.”</a:t>
            </a: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Scope - </a:t>
            </a:r>
            <a:r>
              <a:rPr lang="en-GB"/>
              <a:t>a focus on </a:t>
            </a:r>
            <a:r>
              <a:rPr lang="en-SG" altLang="en-GB"/>
              <a:t>the </a:t>
            </a:r>
            <a:r>
              <a:rPr lang="en-GB"/>
              <a:t>private residential </a:t>
            </a:r>
            <a:r>
              <a:rPr lang="en-SG" altLang="en-GB"/>
              <a:t>properties </a:t>
            </a:r>
            <a:r>
              <a:rPr lang="en-GB"/>
              <a:t>in the core central region (CCR) </a:t>
            </a:r>
            <a:r>
              <a:rPr lang="en-SG" altLang="en-GB"/>
              <a:t>of</a:t>
            </a:r>
            <a:r>
              <a:rPr lang="en-GB"/>
              <a:t> Singapore</a:t>
            </a:r>
            <a:r>
              <a:rPr lang="en-SG" altLang="en-GB"/>
              <a:t>, primarily in district 9, 10 and 11.</a:t>
            </a: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Target audience - Property investors and industry analysts who may find this relevant to their works and interests.</a:t>
            </a:r>
            <a:endParaRPr lang="en-SG" altLang="en-GB"/>
          </a:p>
        </p:txBody>
      </p:sp>
      <p:sp>
        <p:nvSpPr>
          <p:cNvPr id="1743" name="Google Shape;1743;p59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Problem Statement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0"/>
          <p:cNvSpPr txBox="1"/>
          <p:nvPr>
            <p:ph type="title" idx="4294967295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cxnSp>
        <p:nvCxnSpPr>
          <p:cNvPr id="1749" name="Google Shape;1749;p60"/>
          <p:cNvCxnSpPr/>
          <p:nvPr/>
        </p:nvCxnSpPr>
        <p:spPr>
          <a:xfrm>
            <a:off x="-170193" y="1925525"/>
            <a:ext cx="22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60"/>
          <p:cNvSpPr txBox="1"/>
          <p:nvPr>
            <p:ph type="title"/>
          </p:nvPr>
        </p:nvSpPr>
        <p:spPr>
          <a:xfrm>
            <a:off x="323350" y="2643630"/>
            <a:ext cx="33669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DATA SOURCE &amp; CLEANING</a:t>
            </a:r>
            <a:endParaRPr lang="en-SG" altLang="en-GB"/>
          </a:p>
        </p:txBody>
      </p:sp>
      <p:sp>
        <p:nvSpPr>
          <p:cNvPr id="1752" name="Google Shape;1752;p60"/>
          <p:cNvSpPr txBox="1"/>
          <p:nvPr>
            <p:ph type="title" idx="2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SG" altLang="en-GB"/>
              <a:t>2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2" name="Google Shape;1742;p59"/>
          <p:cNvSpPr txBox="1"/>
          <p:nvPr>
            <p:ph type="body" idx="1"/>
          </p:nvPr>
        </p:nvSpPr>
        <p:spPr>
          <a:xfrm>
            <a:off x="944880" y="1261110"/>
            <a:ext cx="7188200" cy="3303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SG" altLang="en-GB"/>
              <a:t>   </a:t>
            </a:r>
            <a:r>
              <a:rPr lang="en-SG" altLang="en-GB" b="1"/>
              <a:t>Urban Redevelopment Authority (URA)</a:t>
            </a:r>
            <a:r>
              <a:rPr lang="en-SG" altLang="en-GB"/>
              <a:t> website:</a:t>
            </a:r>
            <a:endParaRPr lang="en-SG" altLang="en-GB"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/>
              <a:t>	</a:t>
            </a:r>
            <a:r>
              <a:rPr lang="en-SG" altLang="en-GB" u="sng"/>
              <a:t>www.ura.gov.sg</a:t>
            </a: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/>
              <a:t>	- Private Residential Property Transactions dataset</a:t>
            </a: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/>
              <a:t>	- Private Residential Rental Contracts dataset</a:t>
            </a: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/>
              <a:t>	(data range: Jan-2018 to Mar-2023)</a:t>
            </a:r>
            <a:endParaRPr lang="en-SG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SG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SG" altLang="en-GB"/>
              <a:t>   </a:t>
            </a:r>
            <a:r>
              <a:rPr lang="en-SG" altLang="en-GB" b="1"/>
              <a:t>PropertyGuru</a:t>
            </a:r>
            <a:r>
              <a:rPr lang="en-SG" altLang="en-GB"/>
              <a:t> website:</a:t>
            </a:r>
            <a:endParaRPr lang="en-SG" altLang="en-GB"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 u="sng"/>
              <a:t>www.propertyguru.com.sg</a:t>
            </a:r>
            <a:endParaRPr lang="en-SG" altLang="en-GB" u="sng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/>
              <a:t>	- Property listings</a:t>
            </a:r>
            <a:endParaRPr lang="en-SG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SG" altLang="en-GB"/>
              <a:t>	- Property projects details</a:t>
            </a:r>
            <a:endParaRPr lang="en-SG" altLang="en-GB"/>
          </a:p>
        </p:txBody>
      </p:sp>
      <p:sp>
        <p:nvSpPr>
          <p:cNvPr id="1743" name="Google Shape;1743;p59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Data Source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2" name="Google Shape;1742;p59"/>
          <p:cNvSpPr txBox="1"/>
          <p:nvPr>
            <p:ph type="body" idx="1"/>
          </p:nvPr>
        </p:nvSpPr>
        <p:spPr>
          <a:xfrm>
            <a:off x="944880" y="1261110"/>
            <a:ext cx="7188200" cy="3303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Dropped null values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Removed columns irrelevant to analysis.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Standardize all area measurements to sqft.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Adjust date columns from “string” to “date” data type.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Adjust all price and area data from “string” to “float” data type.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Inserted a calculated column “rental psf” (rental divide by unit area) in the rental dataset to have a standard measure across units.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Added a “Proj ID” column to have a unique identifier for each individual project.</a:t>
            </a:r>
            <a:endParaRPr lang="en-SG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/>
              <a:t>Group data by projects and created a table to collect features of respective projects including developer, site area, leasehold, TOP date, property type, distance to mrt etc.</a:t>
            </a:r>
            <a:endParaRPr lang="en-SG"/>
          </a:p>
        </p:txBody>
      </p:sp>
      <p:sp>
        <p:nvSpPr>
          <p:cNvPr id="1743" name="Google Shape;1743;p59"/>
          <p:cNvSpPr txBox="1"/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Data Cleaning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0"/>
          <p:cNvSpPr txBox="1"/>
          <p:nvPr>
            <p:ph type="title" idx="4294967295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cxnSp>
        <p:nvCxnSpPr>
          <p:cNvPr id="1749" name="Google Shape;1749;p60"/>
          <p:cNvCxnSpPr/>
          <p:nvPr/>
        </p:nvCxnSpPr>
        <p:spPr>
          <a:xfrm>
            <a:off x="-170193" y="1925525"/>
            <a:ext cx="22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60"/>
          <p:cNvSpPr txBox="1"/>
          <p:nvPr>
            <p:ph type="title"/>
          </p:nvPr>
        </p:nvSpPr>
        <p:spPr>
          <a:xfrm>
            <a:off x="107315" y="3075940"/>
            <a:ext cx="4447540" cy="1495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altLang="en-GB"/>
              <a:t>EXPLORATORY DATA ANALYSIS</a:t>
            </a:r>
            <a:endParaRPr lang="en-SG" altLang="en-GB"/>
          </a:p>
        </p:txBody>
      </p:sp>
      <p:sp>
        <p:nvSpPr>
          <p:cNvPr id="1752" name="Google Shape;1752;p60"/>
          <p:cNvSpPr txBox="1"/>
          <p:nvPr>
            <p:ph type="title" idx="2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SG" altLang="en-GB"/>
              <a:t>3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5" name="Google Shape;1725;p59"/>
          <p:cNvCxnSpPr/>
          <p:nvPr/>
        </p:nvCxnSpPr>
        <p:spPr>
          <a:xfrm>
            <a:off x="-150641" y="942475"/>
            <a:ext cx="450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3" name="Google Shape;1743;p59"/>
          <p:cNvSpPr txBox="1"/>
          <p:nvPr>
            <p:ph type="title"/>
          </p:nvPr>
        </p:nvSpPr>
        <p:spPr>
          <a:xfrm>
            <a:off x="395605" y="452755"/>
            <a:ext cx="5358765" cy="48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/>
              <a:t>Resale Prices volatile but on a general uptrend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" name="Picture 1"/>
          <p:cNvPicPr>
            <a:picLocks noChangeAspect="1"/>
          </p:cNvPicPr>
          <p:nvPr/>
        </p:nvPicPr>
        <p:blipFill>
          <a:blip r:embed="rId1"/>
          <a:srcRect t="67075"/>
          <a:stretch>
            <a:fillRect/>
          </a:stretch>
        </p:blipFill>
        <p:spPr>
          <a:xfrm>
            <a:off x="179070" y="2810510"/>
            <a:ext cx="4104640" cy="1696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10" y="1166495"/>
            <a:ext cx="4692650" cy="3394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lling Your Property XL by Slidesgo">
  <a:themeElements>
    <a:clrScheme name="Simple Light">
      <a:dk1>
        <a:srgbClr val="1A2A35"/>
      </a:dk1>
      <a:lt1>
        <a:srgbClr val="FFFFFF"/>
      </a:lt1>
      <a:dk2>
        <a:srgbClr val="5E6E8A"/>
      </a:dk2>
      <a:lt2>
        <a:srgbClr val="F0F0F0"/>
      </a:lt2>
      <a:accent1>
        <a:srgbClr val="E37E5F"/>
      </a:accent1>
      <a:accent2>
        <a:srgbClr val="1A2A35"/>
      </a:accent2>
      <a:accent3>
        <a:srgbClr val="5E6E8A"/>
      </a:accent3>
      <a:accent4>
        <a:srgbClr val="F0F0F0"/>
      </a:accent4>
      <a:accent5>
        <a:srgbClr val="E37E5F"/>
      </a:accent5>
      <a:accent6>
        <a:srgbClr val="1A2A35"/>
      </a:accent6>
      <a:hlink>
        <a:srgbClr val="5E6E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3579</Words>
  <Application>WPS Presentation</Application>
  <PresentationFormat/>
  <Paragraphs>239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Arial</vt:lpstr>
      <vt:lpstr>宋体</vt:lpstr>
      <vt:lpstr>Wingdings</vt:lpstr>
      <vt:lpstr>Arial</vt:lpstr>
      <vt:lpstr>Montserrat Black</vt:lpstr>
      <vt:lpstr>Montserrat Medium</vt:lpstr>
      <vt:lpstr>Montserrat Thin</vt:lpstr>
      <vt:lpstr>Montserrat</vt:lpstr>
      <vt:lpstr>Montserrat Light</vt:lpstr>
      <vt:lpstr>微软雅黑</vt:lpstr>
      <vt:lpstr>Arial Unicode MS</vt:lpstr>
      <vt:lpstr>Wingdings</vt:lpstr>
      <vt:lpstr>Calibri</vt:lpstr>
      <vt:lpstr>Times New Roman</vt:lpstr>
      <vt:lpstr>Calibri</vt:lpstr>
      <vt:lpstr>Selling Your Property XL by Slidesgo</vt:lpstr>
      <vt:lpstr>SELLING YOUR PROPERTY </vt:lpstr>
      <vt:lpstr>06</vt:lpstr>
      <vt:lpstr>03.</vt:lpstr>
      <vt:lpstr>ABOUT THE COMPANY</vt:lpstr>
      <vt:lpstr>01.</vt:lpstr>
      <vt:lpstr>Problem Statement</vt:lpstr>
      <vt:lpstr>Problem Statement</vt:lpstr>
      <vt:lpstr>02.</vt:lpstr>
      <vt:lpstr>Problem Statement</vt:lpstr>
      <vt:lpstr>Resale Prices volatile but on a general uptrend</vt:lpstr>
      <vt:lpstr>Rental Rates on steady climb from mid-2021</vt:lpstr>
      <vt:lpstr>Prices and Rental by Projects - Tablea Animation</vt:lpstr>
      <vt:lpstr>Top 5 Projects By Rental</vt:lpstr>
      <vt:lpstr>Top 10 Projects By Resale Prices</vt:lpstr>
      <vt:lpstr>02.</vt:lpstr>
      <vt:lpstr>Top 10 Projects By Resale Prices</vt:lpstr>
      <vt:lpstr>Modelling - Preparing Data</vt:lpstr>
      <vt:lpstr>Modelling - Preparing Data</vt:lpstr>
      <vt:lpstr>Modelling -  Benchmark  Model</vt:lpstr>
      <vt:lpstr>Modelling -  Simple Linear  Regression Model</vt:lpstr>
      <vt:lpstr>Modelling -  Multi-Factor Linear  Regression Model</vt:lpstr>
      <vt:lpstr>Modelling -  Simple Linear  Regression Model</vt:lpstr>
      <vt:lpstr>02.</vt:lpstr>
      <vt:lpstr>Modelling -  Multi-Factor Linear  Regression Model</vt:lpstr>
      <vt:lpstr>02.</vt:lpstr>
      <vt:lpstr>AVERAGE PRICE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RESIDENTAL PROPERTY PRICES IN CCR </dc:title>
  <dc:creator/>
  <cp:lastModifiedBy>黄叔庆</cp:lastModifiedBy>
  <cp:revision>17</cp:revision>
  <dcterms:created xsi:type="dcterms:W3CDTF">2023-03-28T06:01:42Z</dcterms:created>
  <dcterms:modified xsi:type="dcterms:W3CDTF">2023-03-28T07:33:21Z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A98E5138AA8F4BB4856DCBD4231E5881</vt:lpwstr>
  </property>
  <property fmtid="{D5CDD505-2E9C-101B-9397-08002B2CF9AE}" pid="3" name="KSOProductBuildVer">
    <vt:lpwstr>1033-11.2.0.11513</vt:lpwstr>
  </property>
</Properties>
</file>