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20" r:id="rId7"/>
    <p:sldId id="259" r:id="rId8"/>
    <p:sldId id="288" r:id="rId9"/>
    <p:sldId id="262" r:id="rId10"/>
    <p:sldId id="267" r:id="rId11"/>
    <p:sldId id="268" r:id="rId12"/>
    <p:sldId id="263" r:id="rId13"/>
    <p:sldId id="269" r:id="rId14"/>
    <p:sldId id="270" r:id="rId15"/>
    <p:sldId id="289" r:id="rId16"/>
    <p:sldId id="271" r:id="rId17"/>
    <p:sldId id="272" r:id="rId18"/>
    <p:sldId id="273" r:id="rId19"/>
    <p:sldId id="274" r:id="rId20"/>
    <p:sldId id="264" r:id="rId21"/>
    <p:sldId id="275" r:id="rId22"/>
    <p:sldId id="276" r:id="rId23"/>
    <p:sldId id="277" r:id="rId24"/>
    <p:sldId id="278" r:id="rId25"/>
    <p:sldId id="279" r:id="rId26"/>
    <p:sldId id="281" r:id="rId27"/>
    <p:sldId id="313" r:id="rId28"/>
    <p:sldId id="280" r:id="rId29"/>
    <p:sldId id="265" r:id="rId30"/>
    <p:sldId id="282" r:id="rId31"/>
    <p:sldId id="290" r:id="rId32"/>
    <p:sldId id="266" r:id="rId33"/>
    <p:sldId id="261" r:id="rId34"/>
  </p:sldIdLst>
  <p:sldSz cx="9144000" cy="5143500"/>
  <p:notesSz cx="6858000" cy="9144000"/>
  <p:embeddedFontLst>
    <p:embeddedFont>
      <p:font typeface="Montserrat Black"/>
      <p:italic r:id="rId38"/>
    </p:embeddedFont>
    <p:embeddedFont>
      <p:font typeface="Montserrat Medium"/>
      <p:regular r:id="rId39"/>
    </p:embeddedFont>
    <p:embeddedFont>
      <p:font typeface="Montserrat Thin"/>
      <p:regular r:id="rId40"/>
    </p:embeddedFont>
    <p:embeddedFont>
      <p:font typeface="Montserrat"/>
      <p:regular r:id="rId41"/>
    </p:embeddedFont>
    <p:embeddedFont>
      <p:font typeface="Montserrat Light"/>
      <p:regular r:id="rId42"/>
      <p:bold r:id="rId43"/>
      <p:italic r:id="rId44"/>
    </p:embeddedFont>
    <p:embeddedFont>
      <p:font typeface="Calibri" panose="020F0502020204030204"/>
      <p:regular r:id="rId45"/>
      <p:bold r:id="rId46"/>
      <p:italic r:id="rId47"/>
      <p:boldItalic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15.fntdata"/><Relationship Id="rId51" Type="http://schemas.openxmlformats.org/officeDocument/2006/relationships/font" Target="fonts/font14.fntdata"/><Relationship Id="rId50" Type="http://schemas.openxmlformats.org/officeDocument/2006/relationships/font" Target="fonts/font13.fntdata"/><Relationship Id="rId5" Type="http://schemas.openxmlformats.org/officeDocument/2006/relationships/slide" Target="slides/slide2.xml"/><Relationship Id="rId49" Type="http://schemas.openxmlformats.org/officeDocument/2006/relationships/font" Target="fonts/font12.fntdata"/><Relationship Id="rId48" Type="http://schemas.openxmlformats.org/officeDocument/2006/relationships/font" Target="fonts/font11.fntdata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b1babc3926_0_38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b1babc3926_0_38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b1babc3926_0_348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b1babc3926_0_348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b1babc3926_1_112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b1babc3926_1_112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2921025" y="-76725"/>
            <a:ext cx="6292000" cy="5277351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22775" y="682100"/>
            <a:ext cx="38028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820775" y="3458000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 hasCustomPrompt="1"/>
          </p:nvPr>
        </p:nvSpPr>
        <p:spPr>
          <a:xfrm>
            <a:off x="4444799" y="1639652"/>
            <a:ext cx="4425600" cy="12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/>
          <p:nvPr>
            <p:ph type="subTitle" idx="1"/>
          </p:nvPr>
        </p:nvSpPr>
        <p:spPr>
          <a:xfrm>
            <a:off x="5037599" y="2818527"/>
            <a:ext cx="324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248" name="Google Shape;248;p11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249" name="Google Shape;249;p1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51" name="Google Shape;251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8" name="Google Shape;258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9" name="Google Shape;259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66" name="Google Shape;266;p1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7" name="Google Shape;267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75" name="Google Shape;275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1890389" y="169620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type="subTitle" idx="1"/>
          </p:nvPr>
        </p:nvSpPr>
        <p:spPr>
          <a:xfrm>
            <a:off x="1890389" y="207695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type="title" idx="2" hasCustomPrompt="1"/>
          </p:nvPr>
        </p:nvSpPr>
        <p:spPr>
          <a:xfrm>
            <a:off x="183864" y="156510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type="title" idx="3"/>
          </p:nvPr>
        </p:nvSpPr>
        <p:spPr>
          <a:xfrm>
            <a:off x="1890389" y="297855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type="subTitle" idx="4"/>
          </p:nvPr>
        </p:nvSpPr>
        <p:spPr>
          <a:xfrm>
            <a:off x="1890389" y="335930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type="title" idx="5" hasCustomPrompt="1"/>
          </p:nvPr>
        </p:nvSpPr>
        <p:spPr>
          <a:xfrm>
            <a:off x="183864" y="284745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type="title" idx="6"/>
          </p:nvPr>
        </p:nvSpPr>
        <p:spPr>
          <a:xfrm>
            <a:off x="5887089" y="233737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type="subTitle" idx="7"/>
          </p:nvPr>
        </p:nvSpPr>
        <p:spPr>
          <a:xfrm>
            <a:off x="5887089" y="271812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3"/>
          <p:cNvSpPr txBox="1"/>
          <p:nvPr>
            <p:ph type="title" idx="8" hasCustomPrompt="1"/>
          </p:nvPr>
        </p:nvSpPr>
        <p:spPr>
          <a:xfrm>
            <a:off x="4180564" y="246632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type="title" idx="9"/>
          </p:nvPr>
        </p:nvSpPr>
        <p:spPr>
          <a:xfrm>
            <a:off x="5887089" y="36197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type="subTitle" idx="13"/>
          </p:nvPr>
        </p:nvSpPr>
        <p:spPr>
          <a:xfrm>
            <a:off x="5887089" y="40004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type="title" idx="14" hasCustomPrompt="1"/>
          </p:nvPr>
        </p:nvSpPr>
        <p:spPr>
          <a:xfrm>
            <a:off x="4180564" y="37486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/>
          <p:nvPr>
            <p:ph type="title" idx="15"/>
          </p:nvPr>
        </p:nvSpPr>
        <p:spPr>
          <a:xfrm>
            <a:off x="5887089" y="10550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subTitle" idx="16"/>
          </p:nvPr>
        </p:nvSpPr>
        <p:spPr>
          <a:xfrm>
            <a:off x="5887089" y="14357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type="title" idx="17" hasCustomPrompt="1"/>
          </p:nvPr>
        </p:nvSpPr>
        <p:spPr>
          <a:xfrm>
            <a:off x="4180564" y="11839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301" name="Google Shape;301;p13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19" name="Google Shape;319;p1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20" name="Google Shape;320;p1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9" name="Google Shape;329;p14"/>
          <p:cNvSpPr txBox="1"/>
          <p:nvPr>
            <p:ph type="subTitle" idx="1"/>
          </p:nvPr>
        </p:nvSpPr>
        <p:spPr>
          <a:xfrm>
            <a:off x="1172850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0" name="Google Shape;330;p14"/>
          <p:cNvSpPr txBox="1"/>
          <p:nvPr>
            <p:ph type="title" idx="2" hasCustomPrompt="1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14"/>
          <p:cNvSpPr txBox="1"/>
          <p:nvPr>
            <p:ph type="subTitle" idx="4"/>
          </p:nvPr>
        </p:nvSpPr>
        <p:spPr>
          <a:xfrm>
            <a:off x="3612522" y="22665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4"/>
          <p:cNvSpPr txBox="1"/>
          <p:nvPr>
            <p:ph type="title" idx="5" hasCustomPrompt="1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4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5" name="Google Shape;335;p14"/>
          <p:cNvSpPr txBox="1"/>
          <p:nvPr>
            <p:ph type="subTitle" idx="7"/>
          </p:nvPr>
        </p:nvSpPr>
        <p:spPr>
          <a:xfrm>
            <a:off x="1172850" y="41154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6" name="Google Shape;336;p14"/>
          <p:cNvSpPr txBox="1"/>
          <p:nvPr>
            <p:ph type="title" idx="8" hasCustomPrompt="1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14"/>
          <p:cNvSpPr txBox="1"/>
          <p:nvPr>
            <p:ph type="subTitle" idx="13"/>
          </p:nvPr>
        </p:nvSpPr>
        <p:spPr>
          <a:xfrm>
            <a:off x="3612522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4"/>
          <p:cNvSpPr txBox="1"/>
          <p:nvPr>
            <p:ph type="title" idx="14" hasCustomPrompt="1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4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type="subTitle" idx="16"/>
          </p:nvPr>
        </p:nvSpPr>
        <p:spPr>
          <a:xfrm>
            <a:off x="6042975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14"/>
          <p:cNvSpPr txBox="1"/>
          <p:nvPr>
            <p:ph type="title" idx="17" hasCustomPrompt="1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44" name="Google Shape;344;p1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345" name="Google Shape;345;p1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46" name="Google Shape;346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54" name="Google Shape;354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55" name="Google Shape;355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2" name="Google Shape;362;p1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63" name="Google Shape;363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64" name="Google Shape;364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1" name="Google Shape;371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379" name="Google Shape;379;p14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0" name="Google Shape;380;p14"/>
          <p:cNvSpPr txBox="1"/>
          <p:nvPr>
            <p:ph type="subTitle" idx="20"/>
          </p:nvPr>
        </p:nvSpPr>
        <p:spPr>
          <a:xfrm>
            <a:off x="6042975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type="title" idx="21" hasCustomPrompt="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title"/>
          </p:nvPr>
        </p:nvSpPr>
        <p:spPr>
          <a:xfrm>
            <a:off x="2480700" y="1370519"/>
            <a:ext cx="41826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4" name="Google Shape;384;p15"/>
          <p:cNvSpPr txBox="1"/>
          <p:nvPr>
            <p:ph type="subTitle" idx="1"/>
          </p:nvPr>
        </p:nvSpPr>
        <p:spPr>
          <a:xfrm>
            <a:off x="2665625" y="2731100"/>
            <a:ext cx="36291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386" name="Google Shape;38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93" name="Google Shape;393;p1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396" name="Google Shape;39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/>
          <p:nvPr>
            <p:ph type="title"/>
          </p:nvPr>
        </p:nvSpPr>
        <p:spPr>
          <a:xfrm>
            <a:off x="631050" y="1526575"/>
            <a:ext cx="3596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5" name="Google Shape;405;p16"/>
          <p:cNvSpPr txBox="1"/>
          <p:nvPr>
            <p:ph type="subTitle" idx="1"/>
          </p:nvPr>
        </p:nvSpPr>
        <p:spPr>
          <a:xfrm>
            <a:off x="631050" y="2281725"/>
            <a:ext cx="26907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4857400" y="3472700"/>
            <a:ext cx="24039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type="subTitle" idx="1"/>
          </p:nvPr>
        </p:nvSpPr>
        <p:spPr>
          <a:xfrm>
            <a:off x="4857409" y="1252600"/>
            <a:ext cx="35718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09" name="Google Shape;409;p17"/>
          <p:cNvGrpSpPr/>
          <p:nvPr/>
        </p:nvGrpSpPr>
        <p:grpSpPr>
          <a:xfrm rot="-5400000">
            <a:off x="-140350" y="687150"/>
            <a:ext cx="1193550" cy="205725"/>
            <a:chOff x="250425" y="4752475"/>
            <a:chExt cx="1193550" cy="205725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6" name="Google Shape;426;p17"/>
          <p:cNvGrpSpPr/>
          <p:nvPr/>
        </p:nvGrpSpPr>
        <p:grpSpPr>
          <a:xfrm>
            <a:off x="7733867" y="4910500"/>
            <a:ext cx="1193550" cy="68100"/>
            <a:chOff x="557300" y="431950"/>
            <a:chExt cx="1193550" cy="68100"/>
          </a:xfrm>
        </p:grpSpPr>
        <p:sp>
          <p:nvSpPr>
            <p:cNvPr id="427" name="Google Shape;4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/>
          <p:nvPr>
            <p:ph type="title"/>
          </p:nvPr>
        </p:nvSpPr>
        <p:spPr>
          <a:xfrm>
            <a:off x="2236425" y="3788375"/>
            <a:ext cx="23355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type="subTitle" idx="1"/>
          </p:nvPr>
        </p:nvSpPr>
        <p:spPr>
          <a:xfrm>
            <a:off x="722900" y="2391875"/>
            <a:ext cx="3963300" cy="12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37" name="Google Shape;437;p1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438" name="Google Shape;4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45" name="Google Shape;445;p1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8"/>
          <p:cNvCxnSpPr/>
          <p:nvPr/>
        </p:nvCxnSpPr>
        <p:spPr>
          <a:xfrm rot="10800000">
            <a:off x="-13500" y="345697"/>
            <a:ext cx="2822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18"/>
          <p:cNvGrpSpPr/>
          <p:nvPr/>
        </p:nvGrpSpPr>
        <p:grpSpPr>
          <a:xfrm rot="5400000">
            <a:off x="673384" y="218375"/>
            <a:ext cx="486100" cy="1193550"/>
            <a:chOff x="8255228" y="345697"/>
            <a:chExt cx="486100" cy="1193550"/>
          </a:xfrm>
        </p:grpSpPr>
        <p:grpSp>
          <p:nvGrpSpPr>
            <p:cNvPr id="448" name="Google Shape;448;p1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49" name="Google Shape;449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57" name="Google Shape;457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58" name="Google Shape;458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65" name="Google Shape;465;p1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66" name="Google Shape;466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4" name="Google Shape;474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75" name="Google Shape;475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/>
          <p:nvPr/>
        </p:nvSpPr>
        <p:spPr>
          <a:xfrm>
            <a:off x="2650875" y="25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19"/>
          <p:cNvSpPr txBox="1"/>
          <p:nvPr>
            <p:ph type="title"/>
          </p:nvPr>
        </p:nvSpPr>
        <p:spPr>
          <a:xfrm>
            <a:off x="717375" y="2449600"/>
            <a:ext cx="26457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5" name="Google Shape;485;p19"/>
          <p:cNvSpPr txBox="1"/>
          <p:nvPr>
            <p:ph type="subTitle" idx="1"/>
          </p:nvPr>
        </p:nvSpPr>
        <p:spPr>
          <a:xfrm>
            <a:off x="717375" y="3654200"/>
            <a:ext cx="3149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6" name="Google Shape;486;p19"/>
          <p:cNvSpPr txBox="1"/>
          <p:nvPr>
            <p:ph type="title" idx="2" hasCustomPrompt="1"/>
          </p:nvPr>
        </p:nvSpPr>
        <p:spPr>
          <a:xfrm>
            <a:off x="717375" y="970925"/>
            <a:ext cx="20466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488" name="Google Shape;48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9" name="Google Shape;48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0" name="Google Shape;49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05" name="Google Shape;50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06" name="Google Shape;50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07" name="Google Shape;50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15" name="Google Shape;51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subTitle" idx="1"/>
          </p:nvPr>
        </p:nvSpPr>
        <p:spPr>
          <a:xfrm>
            <a:off x="2006850" y="1078150"/>
            <a:ext cx="51303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type="subTitle" idx="2"/>
          </p:nvPr>
        </p:nvSpPr>
        <p:spPr>
          <a:xfrm>
            <a:off x="9712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20"/>
          <p:cNvSpPr txBox="1"/>
          <p:nvPr>
            <p:ph type="subTitle" idx="3"/>
          </p:nvPr>
        </p:nvSpPr>
        <p:spPr>
          <a:xfrm>
            <a:off x="46843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-114800" y="-44325"/>
            <a:ext cx="5598586" cy="5283184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809125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809125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0" name="Google Shape;20;p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title"/>
          </p:nvPr>
        </p:nvSpPr>
        <p:spPr>
          <a:xfrm>
            <a:off x="5887089" y="2464722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9" name="Google Shape;529;p21"/>
          <p:cNvSpPr txBox="1"/>
          <p:nvPr>
            <p:ph type="subTitle" idx="1"/>
          </p:nvPr>
        </p:nvSpPr>
        <p:spPr>
          <a:xfrm>
            <a:off x="5887089" y="2814767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0" name="Google Shape;530;p21"/>
          <p:cNvSpPr txBox="1"/>
          <p:nvPr>
            <p:ph type="title" idx="2"/>
          </p:nvPr>
        </p:nvSpPr>
        <p:spPr>
          <a:xfrm>
            <a:off x="5887089" y="3626759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1" name="Google Shape;531;p21"/>
          <p:cNvSpPr txBox="1"/>
          <p:nvPr>
            <p:ph type="subTitle" idx="3"/>
          </p:nvPr>
        </p:nvSpPr>
        <p:spPr>
          <a:xfrm>
            <a:off x="5887089" y="3976804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2" name="Google Shape;532;p21"/>
          <p:cNvSpPr txBox="1"/>
          <p:nvPr>
            <p:ph type="title" idx="4"/>
          </p:nvPr>
        </p:nvSpPr>
        <p:spPr>
          <a:xfrm>
            <a:off x="5887089" y="130268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3" name="Google Shape;533;p21"/>
          <p:cNvSpPr txBox="1"/>
          <p:nvPr>
            <p:ph type="subTitle" idx="5"/>
          </p:nvPr>
        </p:nvSpPr>
        <p:spPr>
          <a:xfrm>
            <a:off x="5887089" y="165273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4" name="Google Shape;534;p21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48004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2"/>
          <p:cNvSpPr txBox="1"/>
          <p:nvPr>
            <p:ph type="subTitle" idx="1"/>
          </p:nvPr>
        </p:nvSpPr>
        <p:spPr>
          <a:xfrm>
            <a:off x="48004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8" name="Google Shape;538;p22"/>
          <p:cNvSpPr txBox="1"/>
          <p:nvPr>
            <p:ph type="title" idx="2"/>
          </p:nvPr>
        </p:nvSpPr>
        <p:spPr>
          <a:xfrm>
            <a:off x="18946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2"/>
          <p:cNvSpPr txBox="1"/>
          <p:nvPr>
            <p:ph type="subTitle" idx="3"/>
          </p:nvPr>
        </p:nvSpPr>
        <p:spPr>
          <a:xfrm>
            <a:off x="18946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0" name="Google Shape;540;p22"/>
          <p:cNvSpPr txBox="1"/>
          <p:nvPr>
            <p:ph type="title" idx="4"/>
          </p:nvPr>
        </p:nvSpPr>
        <p:spPr>
          <a:xfrm>
            <a:off x="18946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2"/>
          <p:cNvSpPr txBox="1"/>
          <p:nvPr>
            <p:ph type="subTitle" idx="5"/>
          </p:nvPr>
        </p:nvSpPr>
        <p:spPr>
          <a:xfrm>
            <a:off x="18946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2" name="Google Shape;542;p22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43" name="Google Shape;543;p22"/>
          <p:cNvSpPr txBox="1"/>
          <p:nvPr>
            <p:ph type="title" idx="7"/>
          </p:nvPr>
        </p:nvSpPr>
        <p:spPr>
          <a:xfrm>
            <a:off x="48004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4" name="Google Shape;544;p22"/>
          <p:cNvSpPr txBox="1"/>
          <p:nvPr>
            <p:ph type="subTitle" idx="8"/>
          </p:nvPr>
        </p:nvSpPr>
        <p:spPr>
          <a:xfrm>
            <a:off x="48004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45" name="Google Shape;545;p22"/>
          <p:cNvCxnSpPr/>
          <p:nvPr/>
        </p:nvCxnSpPr>
        <p:spPr>
          <a:xfrm rot="5400000">
            <a:off x="7378426" y="3765324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22"/>
          <p:cNvGrpSpPr/>
          <p:nvPr/>
        </p:nvGrpSpPr>
        <p:grpSpPr>
          <a:xfrm flipH="1">
            <a:off x="8070374" y="3656565"/>
            <a:ext cx="486100" cy="1193550"/>
            <a:chOff x="8255228" y="345697"/>
            <a:chExt cx="486100" cy="1193550"/>
          </a:xfrm>
        </p:grpSpPr>
        <p:grpSp>
          <p:nvGrpSpPr>
            <p:cNvPr id="547" name="Google Shape;547;p2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64" name="Google Shape;564;p2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65" name="Google Shape;565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66" name="Google Shape;566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73" name="Google Shape;573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4" name="Google Shape;574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5" name="Google Shape;575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2125175" y="381567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3" name="Google Shape;583;p23"/>
          <p:cNvSpPr txBox="1"/>
          <p:nvPr>
            <p:ph type="subTitle" idx="1"/>
          </p:nvPr>
        </p:nvSpPr>
        <p:spPr>
          <a:xfrm>
            <a:off x="2125174" y="4110875"/>
            <a:ext cx="4045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4" name="Google Shape;584;p23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85" name="Google Shape;585;p23"/>
          <p:cNvSpPr txBox="1"/>
          <p:nvPr>
            <p:ph type="title" idx="3"/>
          </p:nvPr>
        </p:nvSpPr>
        <p:spPr>
          <a:xfrm>
            <a:off x="2125175" y="150522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6" name="Google Shape;586;p23"/>
          <p:cNvSpPr txBox="1"/>
          <p:nvPr>
            <p:ph type="subTitle" idx="4"/>
          </p:nvPr>
        </p:nvSpPr>
        <p:spPr>
          <a:xfrm>
            <a:off x="2125174" y="1800500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87" name="Google Shape;587;p23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8" name="Google Shape;588;p23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589" name="Google Shape;589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96" name="Google Shape;596;p23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2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598" name="Google Shape;598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05" name="Google Shape;605;p23"/>
          <p:cNvSpPr txBox="1"/>
          <p:nvPr>
            <p:ph type="title" idx="5"/>
          </p:nvPr>
        </p:nvSpPr>
        <p:spPr>
          <a:xfrm>
            <a:off x="4446949" y="2660438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type="subTitle" idx="6"/>
          </p:nvPr>
        </p:nvSpPr>
        <p:spPr>
          <a:xfrm>
            <a:off x="3069949" y="2955713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9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24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4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10" name="Google Shape;610;p2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26" name="Google Shape;626;p24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4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628" name="Google Shape;628;p2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30" name="Google Shape;630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5" name="Google Shape;645;p2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46" name="Google Shape;646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47" name="Google Shape;647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4" name="Google Shape;654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55" name="Google Shape;655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662" name="Google Shape;662;p24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"/>
          <p:cNvSpPr txBox="1"/>
          <p:nvPr>
            <p:ph type="body" idx="1"/>
          </p:nvPr>
        </p:nvSpPr>
        <p:spPr>
          <a:xfrm>
            <a:off x="945150" y="1627750"/>
            <a:ext cx="38268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5" name="Google Shape;665;p25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66" name="Google Shape;666;p25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2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68" name="Google Shape;668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92" name="Google Shape;692;p25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/>
          <p:nvPr>
            <p:ph type="body" idx="1"/>
          </p:nvPr>
        </p:nvSpPr>
        <p:spPr>
          <a:xfrm>
            <a:off x="7452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96" name="Google Shape;696;p2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98" name="Google Shape;698;p2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4" name="Google Shape;714;p2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15" name="Google Shape;715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22" name="Google Shape;722;p26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26"/>
          <p:cNvSpPr txBox="1"/>
          <p:nvPr>
            <p:ph type="body" idx="2"/>
          </p:nvPr>
        </p:nvSpPr>
        <p:spPr>
          <a:xfrm>
            <a:off x="45720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27"/>
          <p:cNvSpPr/>
          <p:nvPr/>
        </p:nvSpPr>
        <p:spPr>
          <a:xfrm rot="-5400000" flipH="1">
            <a:off x="5758100" y="-984200"/>
            <a:ext cx="2412300" cy="4359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27"/>
          <p:cNvSpPr txBox="1"/>
          <p:nvPr>
            <p:ph type="title"/>
          </p:nvPr>
        </p:nvSpPr>
        <p:spPr>
          <a:xfrm>
            <a:off x="4790825" y="601250"/>
            <a:ext cx="3722400" cy="12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8" name="Google Shape;728;p27"/>
          <p:cNvCxnSpPr/>
          <p:nvPr/>
        </p:nvCxnSpPr>
        <p:spPr>
          <a:xfrm rot="10800000">
            <a:off x="250425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7"/>
          <p:cNvGrpSpPr/>
          <p:nvPr/>
        </p:nvGrpSpPr>
        <p:grpSpPr>
          <a:xfrm flipH="1">
            <a:off x="7950500" y="4772875"/>
            <a:ext cx="1193550" cy="205725"/>
            <a:chOff x="250425" y="4752475"/>
            <a:chExt cx="1193550" cy="205725"/>
          </a:xfrm>
        </p:grpSpPr>
        <p:grpSp>
          <p:nvGrpSpPr>
            <p:cNvPr id="730" name="Google Shape;730;p2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8" name="Google Shape;738;p2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46" name="Google Shape;746;p27"/>
          <p:cNvCxnSpPr/>
          <p:nvPr/>
        </p:nvCxnSpPr>
        <p:spPr>
          <a:xfrm rot="10800000">
            <a:off x="250475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27"/>
          <p:cNvGrpSpPr/>
          <p:nvPr/>
        </p:nvGrpSpPr>
        <p:grpSpPr>
          <a:xfrm rot="5400000" flipH="1">
            <a:off x="845534" y="-116153"/>
            <a:ext cx="486100" cy="1193550"/>
            <a:chOff x="8255228" y="345697"/>
            <a:chExt cx="486100" cy="1193550"/>
          </a:xfrm>
        </p:grpSpPr>
        <p:grpSp>
          <p:nvGrpSpPr>
            <p:cNvPr id="748" name="Google Shape;748;p2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49" name="Google Shape;749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57" name="Google Shape;757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58" name="Google Shape;758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2" name="Google Shape;762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65" name="Google Shape;765;p2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66" name="Google Shape;766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67" name="Google Shape;767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74" name="Google Shape;774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9451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4" name="Google Shape;784;p28"/>
          <p:cNvSpPr txBox="1"/>
          <p:nvPr>
            <p:ph type="subTitle" idx="1"/>
          </p:nvPr>
        </p:nvSpPr>
        <p:spPr>
          <a:xfrm>
            <a:off x="9451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5" name="Google Shape;785;p28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786" name="Google Shape;786;p28"/>
          <p:cNvSpPr txBox="1"/>
          <p:nvPr>
            <p:ph type="title" idx="3"/>
          </p:nvPr>
        </p:nvSpPr>
        <p:spPr>
          <a:xfrm>
            <a:off x="35980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7" name="Google Shape;787;p28"/>
          <p:cNvSpPr txBox="1"/>
          <p:nvPr>
            <p:ph type="subTitle" idx="4"/>
          </p:nvPr>
        </p:nvSpPr>
        <p:spPr>
          <a:xfrm>
            <a:off x="35980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8" name="Google Shape;788;p28"/>
          <p:cNvSpPr txBox="1"/>
          <p:nvPr>
            <p:ph type="title" idx="5"/>
          </p:nvPr>
        </p:nvSpPr>
        <p:spPr>
          <a:xfrm>
            <a:off x="62509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9" name="Google Shape;789;p28"/>
          <p:cNvSpPr txBox="1"/>
          <p:nvPr>
            <p:ph type="subTitle" idx="6"/>
          </p:nvPr>
        </p:nvSpPr>
        <p:spPr>
          <a:xfrm>
            <a:off x="62509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790" name="Google Shape;790;p28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1" name="Google Shape;791;p28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792" name="Google Shape;792;p2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3" name="Google Shape;793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4" name="Google Shape;794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01" name="Google Shape;801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2" name="Google Shape;802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09" name="Google Shape;809;p2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0" name="Google Shape;810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1" name="Google Shape;811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8" name="Google Shape;818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19" name="Google Shape;819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/>
          <p:nvPr>
            <p:ph type="title"/>
          </p:nvPr>
        </p:nvSpPr>
        <p:spPr>
          <a:xfrm>
            <a:off x="5307150" y="1500572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8" name="Google Shape;828;p29"/>
          <p:cNvSpPr txBox="1"/>
          <p:nvPr>
            <p:ph type="subTitle" idx="1"/>
          </p:nvPr>
        </p:nvSpPr>
        <p:spPr>
          <a:xfrm>
            <a:off x="5307150" y="1802725"/>
            <a:ext cx="2589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9" name="Google Shape;829;p2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30" name="Google Shape;830;p29"/>
          <p:cNvSpPr txBox="1"/>
          <p:nvPr>
            <p:ph type="title" idx="3"/>
          </p:nvPr>
        </p:nvSpPr>
        <p:spPr>
          <a:xfrm>
            <a:off x="5308613" y="2668788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1" name="Google Shape;831;p29"/>
          <p:cNvSpPr txBox="1"/>
          <p:nvPr>
            <p:ph type="subTitle" idx="4"/>
          </p:nvPr>
        </p:nvSpPr>
        <p:spPr>
          <a:xfrm>
            <a:off x="5308613" y="2970888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2" name="Google Shape;832;p29"/>
          <p:cNvSpPr txBox="1"/>
          <p:nvPr>
            <p:ph type="title" idx="5"/>
          </p:nvPr>
        </p:nvSpPr>
        <p:spPr>
          <a:xfrm>
            <a:off x="5311550" y="3792875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3" name="Google Shape;833;p29"/>
          <p:cNvSpPr txBox="1"/>
          <p:nvPr>
            <p:ph type="subTitle" idx="6"/>
          </p:nvPr>
        </p:nvSpPr>
        <p:spPr>
          <a:xfrm>
            <a:off x="5311550" y="4094975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34" name="Google Shape;834;p29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5" name="Google Shape;835;p29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836" name="Google Shape;836;p2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7" name="Google Shape;837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8" name="Google Shape;838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45" name="Google Shape;845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6" name="Google Shape;846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53" name="Google Shape;853;p2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4" name="Google Shape;854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5" name="Google Shape;855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1" name="Google Shape;861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2" name="Google Shape;862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3" name="Google Shape;863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SECTION_TITLE_AND_DESCRIPTION_1_1_3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 txBox="1"/>
          <p:nvPr>
            <p:ph type="title"/>
          </p:nvPr>
        </p:nvSpPr>
        <p:spPr>
          <a:xfrm>
            <a:off x="1239824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2" name="Google Shape;872;p30"/>
          <p:cNvSpPr txBox="1"/>
          <p:nvPr>
            <p:ph type="subTitle" idx="1"/>
          </p:nvPr>
        </p:nvSpPr>
        <p:spPr>
          <a:xfrm>
            <a:off x="1239827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73" name="Google Shape;873;p30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74" name="Google Shape;874;p30"/>
          <p:cNvSpPr txBox="1"/>
          <p:nvPr>
            <p:ph type="title" idx="3"/>
          </p:nvPr>
        </p:nvSpPr>
        <p:spPr>
          <a:xfrm>
            <a:off x="5271973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5" name="Google Shape;875;p30"/>
          <p:cNvSpPr txBox="1"/>
          <p:nvPr>
            <p:ph type="subTitle" idx="4"/>
          </p:nvPr>
        </p:nvSpPr>
        <p:spPr>
          <a:xfrm>
            <a:off x="5271976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76" name="Google Shape;876;p3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878" name="Google Shape;878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85" name="Google Shape;885;p3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887" name="Google Shape;887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body" idx="1"/>
          </p:nvPr>
        </p:nvSpPr>
        <p:spPr>
          <a:xfrm>
            <a:off x="945150" y="950100"/>
            <a:ext cx="76239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945150" y="394975"/>
            <a:ext cx="7459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1" name="Google Shape;31;p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/>
          <p:nvPr>
            <p:ph type="title"/>
          </p:nvPr>
        </p:nvSpPr>
        <p:spPr>
          <a:xfrm>
            <a:off x="1239827" y="16370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6" name="Google Shape;896;p31"/>
          <p:cNvSpPr txBox="1"/>
          <p:nvPr>
            <p:ph type="subTitle" idx="1"/>
          </p:nvPr>
        </p:nvSpPr>
        <p:spPr>
          <a:xfrm>
            <a:off x="1239827" y="20552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7" name="Google Shape;897;p31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98" name="Google Shape;898;p31"/>
          <p:cNvSpPr txBox="1"/>
          <p:nvPr>
            <p:ph type="title" idx="3"/>
          </p:nvPr>
        </p:nvSpPr>
        <p:spPr>
          <a:xfrm>
            <a:off x="1239827" y="322582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9" name="Google Shape;899;p31"/>
          <p:cNvSpPr txBox="1"/>
          <p:nvPr>
            <p:ph type="subTitle" idx="4"/>
          </p:nvPr>
        </p:nvSpPr>
        <p:spPr>
          <a:xfrm>
            <a:off x="1239827" y="36439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900" name="Google Shape;900;p3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1" name="Google Shape;901;p3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02" name="Google Shape;902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09" name="Google Shape;909;p3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3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911" name="Google Shape;911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0" name="Google Shape;920;p32"/>
          <p:cNvSpPr/>
          <p:nvPr/>
        </p:nvSpPr>
        <p:spPr>
          <a:xfrm flipH="1">
            <a:off x="3445522" y="-44325"/>
            <a:ext cx="5859528" cy="5296282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1" name="Google Shape;921;p32"/>
          <p:cNvSpPr txBox="1"/>
          <p:nvPr>
            <p:ph type="title"/>
          </p:nvPr>
        </p:nvSpPr>
        <p:spPr>
          <a:xfrm>
            <a:off x="4966538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2" name="Google Shape;922;p32"/>
          <p:cNvSpPr txBox="1"/>
          <p:nvPr>
            <p:ph type="subTitle" idx="1"/>
          </p:nvPr>
        </p:nvSpPr>
        <p:spPr>
          <a:xfrm>
            <a:off x="4728638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3" name="Google Shape;923;p32"/>
          <p:cNvSpPr txBox="1"/>
          <p:nvPr>
            <p:ph type="title" idx="2" hasCustomPrompt="1"/>
          </p:nvPr>
        </p:nvSpPr>
        <p:spPr>
          <a:xfrm>
            <a:off x="5643038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/>
          <p:nvPr/>
        </p:nvSpPr>
        <p:spPr>
          <a:xfrm flipH="1">
            <a:off x="0" y="0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26" name="Google Shape;926;p33"/>
          <p:cNvGrpSpPr/>
          <p:nvPr/>
        </p:nvGrpSpPr>
        <p:grpSpPr>
          <a:xfrm flipH="1">
            <a:off x="402747" y="345672"/>
            <a:ext cx="486100" cy="1193550"/>
            <a:chOff x="8255228" y="345697"/>
            <a:chExt cx="486100" cy="1193550"/>
          </a:xfrm>
        </p:grpSpPr>
        <p:grpSp>
          <p:nvGrpSpPr>
            <p:cNvPr id="927" name="Google Shape;927;p3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28" name="Google Shape;928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" name="Google Shape;936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37" name="Google Shape;937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4" name="Google Shape;944;p3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45" name="Google Shape;945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6" name="Google Shape;946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" name="Google Shape;952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961" name="Google Shape;961;p33"/>
          <p:cNvSpPr/>
          <p:nvPr/>
        </p:nvSpPr>
        <p:spPr>
          <a:xfrm>
            <a:off x="6489425" y="-10550"/>
            <a:ext cx="26904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33"/>
          <p:cNvSpPr txBox="1"/>
          <p:nvPr>
            <p:ph type="title"/>
          </p:nvPr>
        </p:nvSpPr>
        <p:spPr>
          <a:xfrm>
            <a:off x="5192375" y="2379475"/>
            <a:ext cx="3357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5638525" y="3571350"/>
            <a:ext cx="29115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4" name="Google Shape;964;p33"/>
          <p:cNvSpPr txBox="1"/>
          <p:nvPr>
            <p:ph type="title" idx="2" hasCustomPrompt="1"/>
          </p:nvPr>
        </p:nvSpPr>
        <p:spPr>
          <a:xfrm>
            <a:off x="5859725" y="964550"/>
            <a:ext cx="26904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/>
          <p:nvPr>
            <p:ph type="title"/>
          </p:nvPr>
        </p:nvSpPr>
        <p:spPr>
          <a:xfrm>
            <a:off x="945150" y="394975"/>
            <a:ext cx="4266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67" name="Google Shape;967;p34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969" name="Google Shape;969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0" name="Google Shape;97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" name="Google Shape;97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86" name="Google Shape;986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87" name="Google Shape;987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88" name="Google Shape;988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" name="Google Shape;991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" name="Google Shape;992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5" name="Google Shape;995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6" name="Google Shape;996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" name="Google Shape;1001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" name="Google Shape;1002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9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005" name="Google Shape;100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12" name="Google Shape;1012;p3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4" name="Google Shape;1014;p3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015" name="Google Shape;101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2" name="Google Shape;1022;p35"/>
          <p:cNvSpPr txBox="1"/>
          <p:nvPr>
            <p:ph type="title"/>
          </p:nvPr>
        </p:nvSpPr>
        <p:spPr>
          <a:xfrm>
            <a:off x="945150" y="394975"/>
            <a:ext cx="43047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6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5" name="Google Shape;1025;p3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26" name="Google Shape;1026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4" name="Google Shape;1034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35" name="Google Shape;1035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43" name="Google Shape;1043;p3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" name="Google Shape;1050;p36"/>
          <p:cNvSpPr txBox="1"/>
          <p:nvPr>
            <p:ph type="title"/>
          </p:nvPr>
        </p:nvSpPr>
        <p:spPr>
          <a:xfrm>
            <a:off x="945150" y="394975"/>
            <a:ext cx="52989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0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/>
          <p:nvPr/>
        </p:nvSpPr>
        <p:spPr>
          <a:xfrm>
            <a:off x="0" y="0"/>
            <a:ext cx="91716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37"/>
          <p:cNvSpPr txBox="1"/>
          <p:nvPr>
            <p:ph type="title"/>
          </p:nvPr>
        </p:nvSpPr>
        <p:spPr>
          <a:xfrm>
            <a:off x="5464725" y="823725"/>
            <a:ext cx="30369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054" name="Google Shape;1054;p3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55" name="Google Shape;1055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8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4" name="Google Shape;1064;p38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3" name="Google Shape;1073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74" name="Google Shape;1074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081" name="Google Shape;1081;p3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2" name="Google Shape;1082;p3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083" name="Google Shape;1083;p3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84" name="Google Shape;1084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85" name="Google Shape;1085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6" name="Google Shape;1086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7" name="Google Shape;1087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8" name="Google Shape;1088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1" name="Google Shape;1091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92" name="Google Shape;1092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93" name="Google Shape;1093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00" name="Google Shape;1100;p3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1" name="Google Shape;1101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02" name="Google Shape;1102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3" name="Google Shape;1103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4" name="Google Shape;1104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09" name="Google Shape;1109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10" name="Google Shape;1110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5" name="Google Shape;1115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6" name="Google Shape;1116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117" name="Google Shape;1117;p38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3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 flipH="1">
            <a:off x="50" y="0"/>
            <a:ext cx="91737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20" name="Google Shape;1120;p39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1" name="Google Shape;1121;p39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22" name="Google Shape;1122;p3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9" name="Google Shape;1129;p39"/>
          <p:cNvSpPr txBox="1"/>
          <p:nvPr>
            <p:ph type="title"/>
          </p:nvPr>
        </p:nvSpPr>
        <p:spPr>
          <a:xfrm>
            <a:off x="2463375" y="709600"/>
            <a:ext cx="42174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0" name="Google Shape;1130;p39"/>
          <p:cNvSpPr txBox="1"/>
          <p:nvPr>
            <p:ph type="subTitle" idx="1"/>
          </p:nvPr>
        </p:nvSpPr>
        <p:spPr>
          <a:xfrm>
            <a:off x="2588625" y="1061125"/>
            <a:ext cx="39579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133" name="Google Shape;1133;p40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40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5" name="Google Shape;1135;p40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1136" name="Google Shape;1136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37" name="Google Shape;1137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2" name="Google Shape;1142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46" name="Google Shape;114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53" name="Google Shape;1153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54" name="Google Shape;1154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62" name="Google Shape;1162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63" name="Google Shape;1163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170" name="Google Shape;1170;p40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171" name="Google Shape;1171;p4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8" name="Google Shape;1178;p40"/>
          <p:cNvSpPr txBox="1"/>
          <p:nvPr>
            <p:ph type="title" idx="2"/>
          </p:nvPr>
        </p:nvSpPr>
        <p:spPr>
          <a:xfrm>
            <a:off x="945150" y="2040067"/>
            <a:ext cx="2448900" cy="7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9" name="Google Shape;1179;p40"/>
          <p:cNvSpPr txBox="1"/>
          <p:nvPr>
            <p:ph type="subTitle" idx="1"/>
          </p:nvPr>
        </p:nvSpPr>
        <p:spPr>
          <a:xfrm>
            <a:off x="945150" y="2796020"/>
            <a:ext cx="24489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2885099" y="2607200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1"/>
          </p:nvPr>
        </p:nvSpPr>
        <p:spPr>
          <a:xfrm>
            <a:off x="2885101" y="1598427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type="title" idx="3"/>
          </p:nvPr>
        </p:nvSpPr>
        <p:spPr>
          <a:xfrm>
            <a:off x="4384952" y="4103063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4"/>
          </p:nvPr>
        </p:nvSpPr>
        <p:spPr>
          <a:xfrm>
            <a:off x="4384953" y="3094300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5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47" name="Google Shape;47;p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6" name="Google Shape;56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" name="Google Shape;64;p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5" name="Google Shape;65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81" name="Google Shape;81;p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82" name="Google Shape;82;p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5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182" name="Google Shape;1182;p41"/>
          <p:cNvSpPr txBox="1"/>
          <p:nvPr>
            <p:ph type="title" idx="2"/>
          </p:nvPr>
        </p:nvSpPr>
        <p:spPr>
          <a:xfrm>
            <a:off x="1897050" y="3705775"/>
            <a:ext cx="53499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3" name="Google Shape;1183;p41"/>
          <p:cNvSpPr txBox="1"/>
          <p:nvPr>
            <p:ph type="subTitle" idx="1"/>
          </p:nvPr>
        </p:nvSpPr>
        <p:spPr>
          <a:xfrm>
            <a:off x="2086350" y="2138450"/>
            <a:ext cx="49713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184" name="Google Shape;1184;p4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86" name="Google Shape;1186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3" name="Google Shape;1193;p4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4" name="Google Shape;1194;p4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195" name="Google Shape;1195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TITLE_AND_DESCRIPTION_1_1_5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/>
          <p:nvPr>
            <p:ph type="title"/>
          </p:nvPr>
        </p:nvSpPr>
        <p:spPr>
          <a:xfrm>
            <a:off x="5716526" y="1855125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4" name="Google Shape;1204;p42"/>
          <p:cNvSpPr txBox="1"/>
          <p:nvPr>
            <p:ph type="subTitle" idx="1"/>
          </p:nvPr>
        </p:nvSpPr>
        <p:spPr>
          <a:xfrm>
            <a:off x="5716526" y="2205169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5" name="Google Shape;1205;p42"/>
          <p:cNvSpPr txBox="1"/>
          <p:nvPr>
            <p:ph type="title" idx="2"/>
          </p:nvPr>
        </p:nvSpPr>
        <p:spPr>
          <a:xfrm>
            <a:off x="5716526" y="3321958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6" name="Google Shape;1206;p42"/>
          <p:cNvSpPr txBox="1"/>
          <p:nvPr>
            <p:ph type="subTitle" idx="3"/>
          </p:nvPr>
        </p:nvSpPr>
        <p:spPr>
          <a:xfrm>
            <a:off x="5716526" y="3672002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7" name="Google Shape;1207;p42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1208" name="Google Shape;1208;p42"/>
          <p:cNvGrpSpPr/>
          <p:nvPr/>
        </p:nvGrpSpPr>
        <p:grpSpPr>
          <a:xfrm rot="-5400000">
            <a:off x="177450" y="3801325"/>
            <a:ext cx="1193550" cy="68100"/>
            <a:chOff x="557300" y="431950"/>
            <a:chExt cx="1193550" cy="68100"/>
          </a:xfrm>
        </p:grpSpPr>
        <p:sp>
          <p:nvSpPr>
            <p:cNvPr id="1209" name="Google Shape;1209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217" name="Google Shape;1217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24" name="Google Shape;1224;p42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6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/>
          <p:nvPr>
            <p:ph type="title"/>
          </p:nvPr>
        </p:nvSpPr>
        <p:spPr>
          <a:xfrm>
            <a:off x="71737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7" name="Google Shape;1227;p43"/>
          <p:cNvSpPr txBox="1"/>
          <p:nvPr>
            <p:ph type="subTitle" idx="1"/>
          </p:nvPr>
        </p:nvSpPr>
        <p:spPr>
          <a:xfrm>
            <a:off x="71737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8" name="Google Shape;1228;p43"/>
          <p:cNvSpPr txBox="1"/>
          <p:nvPr>
            <p:ph type="title" idx="2"/>
          </p:nvPr>
        </p:nvSpPr>
        <p:spPr>
          <a:xfrm>
            <a:off x="599702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9" name="Google Shape;1229;p43"/>
          <p:cNvSpPr txBox="1"/>
          <p:nvPr>
            <p:ph type="subTitle" idx="3"/>
          </p:nvPr>
        </p:nvSpPr>
        <p:spPr>
          <a:xfrm>
            <a:off x="599702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30" name="Google Shape;1230;p43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231" name="Google Shape;1231;p43"/>
          <p:cNvSpPr txBox="1"/>
          <p:nvPr>
            <p:ph type="title" idx="5"/>
          </p:nvPr>
        </p:nvSpPr>
        <p:spPr>
          <a:xfrm>
            <a:off x="3357201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2" name="Google Shape;1232;p43"/>
          <p:cNvSpPr txBox="1"/>
          <p:nvPr>
            <p:ph type="subTitle" idx="6"/>
          </p:nvPr>
        </p:nvSpPr>
        <p:spPr>
          <a:xfrm>
            <a:off x="3357201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233" name="Google Shape;1233;p43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4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235" name="Google Shape;1235;p4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36" name="Google Shape;1236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3" name="Google Shape;1243;p4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51" name="Google Shape;1251;p43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252" name="Google Shape;1252;p4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53" name="Google Shape;1253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54" name="Google Shape;1254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9" name="Google Shape;1269;p4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70" name="Google Shape;1270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78" name="Google Shape;1278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79" name="Google Shape;1279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7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4"/>
          <p:cNvSpPr txBox="1"/>
          <p:nvPr>
            <p:ph type="title" hasCustomPrompt="1"/>
          </p:nvPr>
        </p:nvSpPr>
        <p:spPr>
          <a:xfrm>
            <a:off x="778200" y="5601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8" name="Google Shape;1288;p44"/>
          <p:cNvSpPr txBox="1"/>
          <p:nvPr>
            <p:ph type="subTitle" idx="1"/>
          </p:nvPr>
        </p:nvSpPr>
        <p:spPr>
          <a:xfrm>
            <a:off x="778200" y="11828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9" name="Google Shape;1289;p44"/>
          <p:cNvSpPr txBox="1"/>
          <p:nvPr>
            <p:ph type="title" idx="2" hasCustomPrompt="1"/>
          </p:nvPr>
        </p:nvSpPr>
        <p:spPr>
          <a:xfrm>
            <a:off x="5655000" y="194541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0" name="Google Shape;1290;p44"/>
          <p:cNvSpPr txBox="1"/>
          <p:nvPr>
            <p:ph type="subTitle" idx="3"/>
          </p:nvPr>
        </p:nvSpPr>
        <p:spPr>
          <a:xfrm>
            <a:off x="5655000" y="25680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1" name="Google Shape;1291;p44"/>
          <p:cNvSpPr txBox="1"/>
          <p:nvPr>
            <p:ph type="title" idx="4" hasCustomPrompt="1"/>
          </p:nvPr>
        </p:nvSpPr>
        <p:spPr>
          <a:xfrm>
            <a:off x="778200" y="33306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2" name="Google Shape;1292;p44"/>
          <p:cNvSpPr txBox="1"/>
          <p:nvPr>
            <p:ph type="subTitle" idx="5"/>
          </p:nvPr>
        </p:nvSpPr>
        <p:spPr>
          <a:xfrm>
            <a:off x="778200" y="39533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293" name="Google Shape;1293;p44"/>
          <p:cNvGrpSpPr/>
          <p:nvPr/>
        </p:nvGrpSpPr>
        <p:grpSpPr>
          <a:xfrm>
            <a:off x="7754450" y="4768800"/>
            <a:ext cx="1193550" cy="205725"/>
            <a:chOff x="250425" y="4752475"/>
            <a:chExt cx="1193550" cy="205725"/>
          </a:xfrm>
        </p:grpSpPr>
        <p:grpSp>
          <p:nvGrpSpPr>
            <p:cNvPr id="1294" name="Google Shape;1294;p4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8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/>
          <p:nvPr>
            <p:ph type="title" hasCustomPrompt="1"/>
          </p:nvPr>
        </p:nvSpPr>
        <p:spPr>
          <a:xfrm>
            <a:off x="1541863" y="889016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2" name="Google Shape;1312;p45"/>
          <p:cNvSpPr txBox="1"/>
          <p:nvPr>
            <p:ph type="subTitle" idx="1"/>
          </p:nvPr>
        </p:nvSpPr>
        <p:spPr>
          <a:xfrm>
            <a:off x="1541863" y="15116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3" name="Google Shape;1313;p45"/>
          <p:cNvSpPr txBox="1"/>
          <p:nvPr>
            <p:ph type="title" idx="2" hasCustomPrompt="1"/>
          </p:nvPr>
        </p:nvSpPr>
        <p:spPr>
          <a:xfrm>
            <a:off x="4891338" y="924491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4" name="Google Shape;1314;p45"/>
          <p:cNvSpPr txBox="1"/>
          <p:nvPr>
            <p:ph type="subTitle" idx="3"/>
          </p:nvPr>
        </p:nvSpPr>
        <p:spPr>
          <a:xfrm>
            <a:off x="4891338" y="1547166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5" name="Google Shape;1315;p45"/>
          <p:cNvSpPr txBox="1"/>
          <p:nvPr>
            <p:ph type="title" idx="4" hasCustomPrompt="1"/>
          </p:nvPr>
        </p:nvSpPr>
        <p:spPr>
          <a:xfrm>
            <a:off x="1541863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6" name="Google Shape;1316;p45"/>
          <p:cNvSpPr txBox="1"/>
          <p:nvPr>
            <p:ph type="subTitle" idx="5"/>
          </p:nvPr>
        </p:nvSpPr>
        <p:spPr>
          <a:xfrm>
            <a:off x="1541863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317" name="Google Shape;1317;p45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8" name="Google Shape;1318;p4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319" name="Google Shape;1319;p4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7" name="Google Shape;1327;p4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28" name="Google Shape;1328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35" name="Google Shape;1335;p45"/>
          <p:cNvGrpSpPr/>
          <p:nvPr/>
        </p:nvGrpSpPr>
        <p:grpSpPr>
          <a:xfrm rot="10800000">
            <a:off x="8337166" y="371497"/>
            <a:ext cx="486100" cy="1193550"/>
            <a:chOff x="8255228" y="345697"/>
            <a:chExt cx="486100" cy="1193550"/>
          </a:xfrm>
        </p:grpSpPr>
        <p:grpSp>
          <p:nvGrpSpPr>
            <p:cNvPr id="1336" name="Google Shape;1336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37" name="Google Shape;1337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9" name="Google Shape;1339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0" name="Google Shape;1340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45" name="Google Shape;1345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46" name="Google Shape;1346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7" name="Google Shape;1347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53" name="Google Shape;1353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54" name="Google Shape;1354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55" name="Google Shape;1355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7" name="Google Shape;1357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8" name="Google Shape;1358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62" name="Google Shape;1362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4" name="Google Shape;1364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5" name="Google Shape;1365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70" name="Google Shape;1370;p45"/>
          <p:cNvSpPr txBox="1"/>
          <p:nvPr>
            <p:ph type="title" idx="6" hasCustomPrompt="1"/>
          </p:nvPr>
        </p:nvSpPr>
        <p:spPr>
          <a:xfrm>
            <a:off x="4891338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1" name="Google Shape;1371;p45"/>
          <p:cNvSpPr txBox="1"/>
          <p:nvPr>
            <p:ph type="subTitle" idx="7"/>
          </p:nvPr>
        </p:nvSpPr>
        <p:spPr>
          <a:xfrm>
            <a:off x="4891338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9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/>
          <p:nvPr>
            <p:ph type="subTitle" idx="1"/>
          </p:nvPr>
        </p:nvSpPr>
        <p:spPr>
          <a:xfrm>
            <a:off x="120052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4" name="Google Shape;1374;p46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75" name="Google Shape;1375;p46"/>
          <p:cNvSpPr txBox="1"/>
          <p:nvPr>
            <p:ph type="subTitle" idx="2"/>
          </p:nvPr>
        </p:nvSpPr>
        <p:spPr>
          <a:xfrm>
            <a:off x="3603300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6" name="Google Shape;1376;p46"/>
          <p:cNvSpPr txBox="1"/>
          <p:nvPr>
            <p:ph type="title" idx="3" hasCustomPrompt="1"/>
          </p:nvPr>
        </p:nvSpPr>
        <p:spPr>
          <a:xfrm>
            <a:off x="1200525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7" name="Google Shape;1377;p46"/>
          <p:cNvSpPr txBox="1"/>
          <p:nvPr>
            <p:ph type="title" idx="4" hasCustomPrompt="1"/>
          </p:nvPr>
        </p:nvSpPr>
        <p:spPr>
          <a:xfrm>
            <a:off x="3603308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8" name="Google Shape;1378;p46"/>
          <p:cNvSpPr txBox="1"/>
          <p:nvPr>
            <p:ph type="subTitle" idx="5"/>
          </p:nvPr>
        </p:nvSpPr>
        <p:spPr>
          <a:xfrm>
            <a:off x="600607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9" name="Google Shape;1379;p46"/>
          <p:cNvSpPr txBox="1"/>
          <p:nvPr>
            <p:ph type="title" idx="6" hasCustomPrompt="1"/>
          </p:nvPr>
        </p:nvSpPr>
        <p:spPr>
          <a:xfrm>
            <a:off x="6006083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80" name="Google Shape;1380;p46"/>
          <p:cNvSpPr txBox="1"/>
          <p:nvPr>
            <p:ph type="title" idx="7"/>
          </p:nvPr>
        </p:nvSpPr>
        <p:spPr>
          <a:xfrm>
            <a:off x="3603300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1" name="Google Shape;1381;p46"/>
          <p:cNvSpPr txBox="1"/>
          <p:nvPr>
            <p:ph type="title" idx="8"/>
          </p:nvPr>
        </p:nvSpPr>
        <p:spPr>
          <a:xfrm>
            <a:off x="120052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2" name="Google Shape;1382;p46"/>
          <p:cNvSpPr txBox="1"/>
          <p:nvPr>
            <p:ph type="title" idx="9"/>
          </p:nvPr>
        </p:nvSpPr>
        <p:spPr>
          <a:xfrm>
            <a:off x="600607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383" name="Google Shape;1383;p46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384" name="Google Shape;1384;p4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91" name="Google Shape;1391;p46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6"/>
          <p:cNvCxnSpPr/>
          <p:nvPr/>
        </p:nvCxnSpPr>
        <p:spPr>
          <a:xfrm>
            <a:off x="-560741" y="4643550"/>
            <a:ext cx="1778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0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7"/>
          <p:cNvSpPr txBox="1"/>
          <p:nvPr>
            <p:ph type="subTitle" idx="1"/>
          </p:nvPr>
        </p:nvSpPr>
        <p:spPr>
          <a:xfrm>
            <a:off x="1419075" y="147572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5" name="Google Shape;1395;p47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96" name="Google Shape;1396;p47"/>
          <p:cNvSpPr txBox="1"/>
          <p:nvPr>
            <p:ph type="subTitle" idx="2"/>
          </p:nvPr>
        </p:nvSpPr>
        <p:spPr>
          <a:xfrm>
            <a:off x="1419200" y="387797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7" name="Google Shape;1397;p47"/>
          <p:cNvSpPr txBox="1"/>
          <p:nvPr>
            <p:ph type="title" idx="3" hasCustomPrompt="1"/>
          </p:nvPr>
        </p:nvSpPr>
        <p:spPr>
          <a:xfrm>
            <a:off x="4011075" y="13497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8" name="Google Shape;1398;p47"/>
          <p:cNvSpPr txBox="1"/>
          <p:nvPr>
            <p:ph type="title" idx="4" hasCustomPrompt="1"/>
          </p:nvPr>
        </p:nvSpPr>
        <p:spPr>
          <a:xfrm>
            <a:off x="4010975" y="2518038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9" name="Google Shape;1399;p47"/>
          <p:cNvSpPr txBox="1"/>
          <p:nvPr>
            <p:ph type="subTitle" idx="5"/>
          </p:nvPr>
        </p:nvSpPr>
        <p:spPr>
          <a:xfrm>
            <a:off x="1418900" y="2676750"/>
            <a:ext cx="2592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00" name="Google Shape;1400;p47"/>
          <p:cNvSpPr txBox="1"/>
          <p:nvPr>
            <p:ph type="title" idx="6" hasCustomPrompt="1"/>
          </p:nvPr>
        </p:nvSpPr>
        <p:spPr>
          <a:xfrm>
            <a:off x="4011075" y="37508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01" name="Google Shape;1401;p47"/>
          <p:cNvSpPr txBox="1"/>
          <p:nvPr>
            <p:ph type="title" idx="7"/>
          </p:nvPr>
        </p:nvSpPr>
        <p:spPr>
          <a:xfrm>
            <a:off x="1011275" y="366057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2" name="Google Shape;1402;p47"/>
          <p:cNvSpPr txBox="1"/>
          <p:nvPr>
            <p:ph type="title" idx="8"/>
          </p:nvPr>
        </p:nvSpPr>
        <p:spPr>
          <a:xfrm>
            <a:off x="1011275" y="2467050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3" name="Google Shape;1403;p47"/>
          <p:cNvSpPr txBox="1"/>
          <p:nvPr>
            <p:ph type="title" idx="9"/>
          </p:nvPr>
        </p:nvSpPr>
        <p:spPr>
          <a:xfrm>
            <a:off x="1011375" y="126602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404" name="Google Shape;1404;p47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47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406" name="Google Shape;1406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13" name="Google Shape;1413;p47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4" name="Google Shape;1414;p4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415" name="Google Shape;1415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3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type="title" hasCustomPrompt="1"/>
          </p:nvPr>
        </p:nvSpPr>
        <p:spPr>
          <a:xfrm>
            <a:off x="0" y="1633775"/>
            <a:ext cx="4425600" cy="11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4" name="Google Shape;1424;p48"/>
          <p:cNvSpPr txBox="1"/>
          <p:nvPr>
            <p:ph type="subTitle" idx="1"/>
          </p:nvPr>
        </p:nvSpPr>
        <p:spPr>
          <a:xfrm>
            <a:off x="596600" y="2752500"/>
            <a:ext cx="33843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25" name="Google Shape;1425;p48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8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34" name="Google Shape;1434;p4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4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436" name="Google Shape;1436;p4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37" name="Google Shape;1437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38" name="Google Shape;1438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1" name="Google Shape;1441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2" name="Google Shape;1442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3" name="Google Shape;1443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0" name="Google Shape;1450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1" name="Google Shape;1451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2" name="Google Shape;1452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53" name="Google Shape;1453;p4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54" name="Google Shape;1454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7" name="Google Shape;1457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8" name="Google Shape;1458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9" name="Google Shape;1459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1" name="Google Shape;1461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62" name="Google Shape;1462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63" name="Google Shape;1463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7" name="Google Shape;1467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8" name="Google Shape;1468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9" name="Google Shape;1469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2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/>
          <p:nvPr>
            <p:ph type="title"/>
          </p:nvPr>
        </p:nvSpPr>
        <p:spPr>
          <a:xfrm>
            <a:off x="94400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2" name="Google Shape;1472;p49"/>
          <p:cNvSpPr txBox="1"/>
          <p:nvPr>
            <p:ph type="subTitle" idx="1"/>
          </p:nvPr>
        </p:nvSpPr>
        <p:spPr>
          <a:xfrm>
            <a:off x="94401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3" name="Google Shape;1473;p4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474" name="Google Shape;1474;p49"/>
          <p:cNvSpPr txBox="1"/>
          <p:nvPr>
            <p:ph type="title" idx="3"/>
          </p:nvPr>
        </p:nvSpPr>
        <p:spPr>
          <a:xfrm>
            <a:off x="280576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5" name="Google Shape;1475;p49"/>
          <p:cNvSpPr txBox="1"/>
          <p:nvPr>
            <p:ph type="subTitle" idx="4"/>
          </p:nvPr>
        </p:nvSpPr>
        <p:spPr>
          <a:xfrm>
            <a:off x="280577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6" name="Google Shape;1476;p49"/>
          <p:cNvSpPr txBox="1"/>
          <p:nvPr>
            <p:ph type="title" idx="5"/>
          </p:nvPr>
        </p:nvSpPr>
        <p:spPr>
          <a:xfrm>
            <a:off x="466753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7" name="Google Shape;1477;p49"/>
          <p:cNvSpPr txBox="1"/>
          <p:nvPr>
            <p:ph type="subTitle" idx="6"/>
          </p:nvPr>
        </p:nvSpPr>
        <p:spPr>
          <a:xfrm>
            <a:off x="466753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8" name="Google Shape;1478;p49"/>
          <p:cNvSpPr txBox="1"/>
          <p:nvPr>
            <p:ph type="title" idx="7"/>
          </p:nvPr>
        </p:nvSpPr>
        <p:spPr>
          <a:xfrm>
            <a:off x="652929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9" name="Google Shape;1479;p49"/>
          <p:cNvSpPr txBox="1"/>
          <p:nvPr>
            <p:ph type="subTitle" idx="8"/>
          </p:nvPr>
        </p:nvSpPr>
        <p:spPr>
          <a:xfrm>
            <a:off x="652929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80" name="Google Shape;1480;p49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9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482" name="Google Shape;1482;p4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483" name="Google Shape;1483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0" name="Google Shape;1490;p4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491" name="Google Shape;1491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98" name="Google Shape;1498;p49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9" name="Google Shape;1499;p49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00" name="Google Shape;15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0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9" name="Google Shape;1509;p50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10" name="Google Shape;1510;p5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5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512" name="Google Shape;1512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19" name="Google Shape;1519;p5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0" name="Google Shape;1520;p5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21" name="Google Shape;1521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945150" y="394975"/>
            <a:ext cx="4508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3" name="Google Shape;93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2" name="Google Shape;102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4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 txBox="1"/>
          <p:nvPr>
            <p:ph type="title"/>
          </p:nvPr>
        </p:nvSpPr>
        <p:spPr>
          <a:xfrm>
            <a:off x="95745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0" name="Google Shape;1530;p51"/>
          <p:cNvSpPr txBox="1"/>
          <p:nvPr>
            <p:ph type="subTitle" idx="1"/>
          </p:nvPr>
        </p:nvSpPr>
        <p:spPr>
          <a:xfrm>
            <a:off x="95745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531" name="Google Shape;1531;p51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32" name="Google Shape;153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39" name="Google Shape;1539;p51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51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1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542" name="Google Shape;154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2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1" name="Google Shape;1551;p52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52" name="Google Shape;1552;p52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3" name="Google Shape;1553;p52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554" name="Google Shape;1554;p52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55" name="Google Shape;1555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2" name="Google Shape;1562;p52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63" name="Google Shape;1563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570" name="Google Shape;1570;p52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1" name="Google Shape;1571;p52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572" name="Google Shape;1572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73" name="Google Shape;1573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74" name="Google Shape;1574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5" name="Google Shape;1575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6" name="Google Shape;1576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0" name="Google Shape;1580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81" name="Google Shape;1581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4" name="Google Shape;1584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5" name="Google Shape;1585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3" name="Google Shape;15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4" name="Google Shape;15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6" name="Google Shape;15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7" name="Google Shape;15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98" name="Google Shape;1598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99" name="Google Shape;1599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0" name="Google Shape;1600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1" name="Google Shape;1601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6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/>
          <p:nvPr>
            <p:ph type="title"/>
          </p:nvPr>
        </p:nvSpPr>
        <p:spPr>
          <a:xfrm>
            <a:off x="1246400" y="3537150"/>
            <a:ext cx="2178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8" name="Google Shape;1608;p53"/>
          <p:cNvSpPr txBox="1"/>
          <p:nvPr>
            <p:ph type="subTitle" idx="1"/>
          </p:nvPr>
        </p:nvSpPr>
        <p:spPr>
          <a:xfrm>
            <a:off x="3629550" y="3568950"/>
            <a:ext cx="45966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09" name="Google Shape;1609;p53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10" name="Google Shape;161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17" name="Google Shape;1617;p53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3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9" name="Google Shape;1619;p53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20" name="Google Shape;162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1_3_3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/>
          <p:nvPr>
            <p:ph type="title"/>
          </p:nvPr>
        </p:nvSpPr>
        <p:spPr>
          <a:xfrm>
            <a:off x="953100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9" name="Google Shape;1629;p54"/>
          <p:cNvSpPr txBox="1"/>
          <p:nvPr>
            <p:ph type="subTitle" idx="1"/>
          </p:nvPr>
        </p:nvSpPr>
        <p:spPr>
          <a:xfrm>
            <a:off x="9531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0" name="Google Shape;1630;p54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631" name="Google Shape;1631;p54"/>
          <p:cNvSpPr txBox="1"/>
          <p:nvPr>
            <p:ph type="title" idx="3"/>
          </p:nvPr>
        </p:nvSpPr>
        <p:spPr>
          <a:xfrm>
            <a:off x="355754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2" name="Google Shape;1632;p54"/>
          <p:cNvSpPr txBox="1"/>
          <p:nvPr>
            <p:ph type="subTitle" idx="4"/>
          </p:nvPr>
        </p:nvSpPr>
        <p:spPr>
          <a:xfrm>
            <a:off x="355755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3" name="Google Shape;1633;p54"/>
          <p:cNvSpPr txBox="1"/>
          <p:nvPr>
            <p:ph type="title" idx="5"/>
          </p:nvPr>
        </p:nvSpPr>
        <p:spPr>
          <a:xfrm>
            <a:off x="616199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4" name="Google Shape;1634;p54"/>
          <p:cNvSpPr txBox="1"/>
          <p:nvPr>
            <p:ph type="subTitle" idx="6"/>
          </p:nvPr>
        </p:nvSpPr>
        <p:spPr>
          <a:xfrm>
            <a:off x="61620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5" name="Google Shape;1635;p54"/>
          <p:cNvSpPr txBox="1"/>
          <p:nvPr>
            <p:ph type="title" idx="7"/>
          </p:nvPr>
        </p:nvSpPr>
        <p:spPr>
          <a:xfrm>
            <a:off x="953100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6" name="Google Shape;1636;p54"/>
          <p:cNvSpPr txBox="1"/>
          <p:nvPr>
            <p:ph type="subTitle" idx="8"/>
          </p:nvPr>
        </p:nvSpPr>
        <p:spPr>
          <a:xfrm>
            <a:off x="9531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7" name="Google Shape;1637;p54"/>
          <p:cNvSpPr txBox="1"/>
          <p:nvPr>
            <p:ph type="title" idx="9"/>
          </p:nvPr>
        </p:nvSpPr>
        <p:spPr>
          <a:xfrm>
            <a:off x="355754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8" name="Google Shape;1638;p54"/>
          <p:cNvSpPr txBox="1"/>
          <p:nvPr>
            <p:ph type="subTitle" idx="13"/>
          </p:nvPr>
        </p:nvSpPr>
        <p:spPr>
          <a:xfrm>
            <a:off x="355755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9" name="Google Shape;1639;p54"/>
          <p:cNvSpPr txBox="1"/>
          <p:nvPr>
            <p:ph type="title" idx="14"/>
          </p:nvPr>
        </p:nvSpPr>
        <p:spPr>
          <a:xfrm>
            <a:off x="616199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0" name="Google Shape;1640;p54"/>
          <p:cNvSpPr txBox="1"/>
          <p:nvPr>
            <p:ph type="subTitle" idx="15"/>
          </p:nvPr>
        </p:nvSpPr>
        <p:spPr>
          <a:xfrm>
            <a:off x="61620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641" name="Google Shape;1641;p54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2" name="Google Shape;1642;p5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643" name="Google Shape;1643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650" name="Google Shape;1650;p54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651" name="Google Shape;1651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7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/>
          <p:nvPr>
            <p:ph type="title"/>
          </p:nvPr>
        </p:nvSpPr>
        <p:spPr>
          <a:xfrm>
            <a:off x="945150" y="683698"/>
            <a:ext cx="4182600" cy="7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0" name="Google Shape;1660;p55"/>
          <p:cNvSpPr txBox="1"/>
          <p:nvPr>
            <p:ph type="subTitle" idx="1"/>
          </p:nvPr>
        </p:nvSpPr>
        <p:spPr>
          <a:xfrm>
            <a:off x="945150" y="1435700"/>
            <a:ext cx="3028200" cy="1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61" name="Google Shape;1661;p5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62" name="Google Shape;166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69" name="Google Shape;1669;p5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1" name="Google Shape;1671;p5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72" name="Google Shape;167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9" name="Google Shape;1679;p55"/>
          <p:cNvSpPr txBox="1"/>
          <p:nvPr/>
        </p:nvSpPr>
        <p:spPr>
          <a:xfrm>
            <a:off x="945150" y="3274850"/>
            <a:ext cx="32574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/>
              </a:rPr>
              <a:t>Slidesgo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Flaticon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Freepik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5699050" y="1733975"/>
            <a:ext cx="25029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7"/>
          <p:cNvSpPr txBox="1"/>
          <p:nvPr>
            <p:ph type="body" idx="1"/>
          </p:nvPr>
        </p:nvSpPr>
        <p:spPr>
          <a:xfrm>
            <a:off x="5699050" y="2684300"/>
            <a:ext cx="26292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 rot="-5400000">
            <a:off x="8072153" y="-160478"/>
            <a:ext cx="486100" cy="1193550"/>
            <a:chOff x="8255228" y="345697"/>
            <a:chExt cx="486100" cy="1193550"/>
          </a:xfrm>
        </p:grpSpPr>
        <p:grpSp>
          <p:nvGrpSpPr>
            <p:cNvPr id="113" name="Google Shape;113;p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" name="Google Shape;114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" name="Google Shape;115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0" name="Google Shape;130;p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" name="Google Shape;131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2" name="Google Shape;132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9" name="Google Shape;139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8"/>
          <p:cNvSpPr/>
          <p:nvPr/>
        </p:nvSpPr>
        <p:spPr>
          <a:xfrm rot="5400000">
            <a:off x="1085225" y="-1085100"/>
            <a:ext cx="2688000" cy="48582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786525" y="568525"/>
            <a:ext cx="40956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1" name="Google Shape;151;p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2" name="Google Shape;152;p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9" name="Google Shape;159;p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8"/>
          <p:cNvGrpSpPr/>
          <p:nvPr/>
        </p:nvGrpSpPr>
        <p:grpSpPr>
          <a:xfrm rot="-5400000">
            <a:off x="604141" y="4138772"/>
            <a:ext cx="486100" cy="1193550"/>
            <a:chOff x="8255228" y="345697"/>
            <a:chExt cx="486100" cy="1193550"/>
          </a:xfrm>
        </p:grpSpPr>
        <p:grpSp>
          <p:nvGrpSpPr>
            <p:cNvPr id="161" name="Google Shape;161;p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2" name="Google Shape;162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70" name="Google Shape;170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78" name="Google Shape;178;p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9" name="Google Shape;179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87" name="Google Shape;187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97" name="Google Shape;197;p9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199" name="Google Shape;199;p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0" name="Google Shape;200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1" name="Google Shape;201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08" name="Google Shape;208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09" name="Google Shape;209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16" name="Google Shape;216;p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233" name="Google Shape;233;p9"/>
          <p:cNvSpPr txBox="1"/>
          <p:nvPr>
            <p:ph type="subTitle" idx="1"/>
          </p:nvPr>
        </p:nvSpPr>
        <p:spPr>
          <a:xfrm>
            <a:off x="1027475" y="1754625"/>
            <a:ext cx="22812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type="subTitle" idx="2"/>
          </p:nvPr>
        </p:nvSpPr>
        <p:spPr>
          <a:xfrm>
            <a:off x="554975" y="2593700"/>
            <a:ext cx="37512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665400" y="2537250"/>
            <a:ext cx="30369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37" name="Google Shape;237;p1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38" name="Google Shape;238;p1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56"/>
          <p:cNvSpPr txBox="1"/>
          <p:nvPr>
            <p:ph type="ctrTitle"/>
          </p:nvPr>
        </p:nvSpPr>
        <p:spPr>
          <a:xfrm>
            <a:off x="4622800" y="681990"/>
            <a:ext cx="4215130" cy="2343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PRIVATE RESIDENTAL</a:t>
            </a:r>
            <a:r>
              <a:rPr lang="en-GB"/>
              <a:t> PROPERTY</a:t>
            </a:r>
            <a:r>
              <a:rPr lang="en-SG" altLang="en-GB"/>
              <a:t> PRICES IN CCR</a:t>
            </a:r>
            <a:r>
              <a:rPr lang="en-GB"/>
              <a:t> </a:t>
            </a:r>
            <a:endParaRPr lang="en-GB"/>
          </a:p>
        </p:txBody>
      </p:sp>
      <p:sp>
        <p:nvSpPr>
          <p:cNvPr id="1686" name="Google Shape;1686;p56"/>
          <p:cNvSpPr txBox="1"/>
          <p:nvPr>
            <p:ph type="subTitle" idx="1"/>
          </p:nvPr>
        </p:nvSpPr>
        <p:spPr>
          <a:xfrm>
            <a:off x="5147800" y="34357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latin typeface="Montserrat Light"/>
                <a:ea typeface="Montserrat Light"/>
                <a:cs typeface="Montserrat Light"/>
                <a:sym typeface="Montserrat Light"/>
              </a:rPr>
              <a:t>Data Analytics Capstone Project</a:t>
            </a:r>
            <a:endParaRPr lang="en-SG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107315" y="3075940"/>
            <a:ext cx="444754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3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3587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Resale Prices volatile but on a general uptrend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67075"/>
          <a:stretch>
            <a:fillRect/>
          </a:stretch>
        </p:blipFill>
        <p:spPr>
          <a:xfrm>
            <a:off x="179070" y="2810510"/>
            <a:ext cx="4104640" cy="1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166495"/>
            <a:ext cx="4692650" cy="339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Rental Rates on steady climb from mid-2021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b="34825"/>
          <a:stretch>
            <a:fillRect/>
          </a:stretch>
        </p:blipFill>
        <p:spPr>
          <a:xfrm>
            <a:off x="4139565" y="1419860"/>
            <a:ext cx="4876165" cy="315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t="65722"/>
          <a:stretch>
            <a:fillRect/>
          </a:stretch>
        </p:blipFill>
        <p:spPr>
          <a:xfrm>
            <a:off x="179070" y="2988310"/>
            <a:ext cx="3984625" cy="158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grouped by districts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699770"/>
            <a:ext cx="3362325" cy="39858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3090" y="1395730"/>
            <a:ext cx="43389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SG" altLang="en-US"/>
              <a:t>District 9 has the highest median transaction price across all districts.</a:t>
            </a:r>
            <a:endParaRPr lang="en-SG" alt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SG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SG" altLang="en-US"/>
              <a:t>District 10 has the greatest range of transaction prices across all districts.</a:t>
            </a: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and Rental by Projects - Tableau Animation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396365"/>
            <a:ext cx="5334000" cy="331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Rental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7470"/>
            <a:ext cx="81978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Resale Prices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9860"/>
            <a:ext cx="8028940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Projects Features</a:t>
            </a:r>
            <a:endParaRPr lang="en-SG" sz="280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059815"/>
            <a:ext cx="7279005" cy="36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787900" y="1203325"/>
            <a:ext cx="441960" cy="952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96113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4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Preparing Data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566420" y="1123950"/>
            <a:ext cx="78936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SG" altLang="en-US"/>
              <a:t>Narrowed the scope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Limit to just projects in the Top 20 by volume and Top 10 by prices that have complete data.</a:t>
            </a: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Filtered to total 23 projects with 4,718 transactions for analysis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Drop outliners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Dummify Categorical Features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PropertyType: Apartment = 1 ; Condominium = 2</a:t>
            </a: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Tenure: 99-leasehold = 1 ; Freehold = 2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7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cxnSp>
        <p:nvCxnSpPr>
          <p:cNvPr id="1692" name="Google Shape;1692;p57"/>
          <p:cNvCxnSpPr/>
          <p:nvPr/>
        </p:nvCxnSpPr>
        <p:spPr>
          <a:xfrm>
            <a:off x="-150641" y="942475"/>
            <a:ext cx="425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3" name="Google Shape;1693;p57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694" name="Google Shape;1694;p57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696" name="Google Shape;1696;p57"/>
          <p:cNvSpPr txBox="1"/>
          <p:nvPr>
            <p:ph type="title" idx="2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697" name="Google Shape;1697;p57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699" name="Google Shape;1699;p57"/>
          <p:cNvSpPr txBox="1"/>
          <p:nvPr>
            <p:ph type="title" idx="5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700" name="Google Shape;1700;p57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02" name="Google Shape;1702;p57"/>
          <p:cNvSpPr txBox="1"/>
          <p:nvPr>
            <p:ph type="title" idx="8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703" name="Google Shape;1703;p57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05" name="Google Shape;1705;p57"/>
          <p:cNvSpPr txBox="1"/>
          <p:nvPr>
            <p:ph type="title" idx="14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1707" name="Google Shape;1707;p57"/>
          <p:cNvSpPr txBox="1"/>
          <p:nvPr>
            <p:ph type="title" idx="17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cxnSp>
        <p:nvCxnSpPr>
          <p:cNvPr id="1708" name="Google Shape;1708;p57"/>
          <p:cNvCxnSpPr/>
          <p:nvPr/>
        </p:nvCxnSpPr>
        <p:spPr>
          <a:xfrm>
            <a:off x="1047000" y="2930850"/>
            <a:ext cx="70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57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 &amp; A</a:t>
            </a:r>
            <a:endParaRPr lang="en-SG" altLang="en-GB"/>
          </a:p>
        </p:txBody>
      </p:sp>
      <p:sp>
        <p:nvSpPr>
          <p:cNvPr id="1711" name="Google Shape;1711;p57"/>
          <p:cNvSpPr txBox="1"/>
          <p:nvPr>
            <p:ph type="title" idx="2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Different Models</a:t>
            </a:r>
            <a:endParaRPr lang="en-SG" sz="2800"/>
          </a:p>
        </p:txBody>
      </p:sp>
      <p:graphicFrame>
        <p:nvGraphicFramePr>
          <p:cNvPr id="2" name="Table 1"/>
          <p:cNvGraphicFramePr/>
          <p:nvPr/>
        </p:nvGraphicFramePr>
        <p:xfrm>
          <a:off x="1259205" y="1275715"/>
          <a:ext cx="6781165" cy="32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430"/>
                <a:gridCol w="1691005"/>
                <a:gridCol w="3554730"/>
              </a:tblGrid>
              <a:tr h="1892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y-mean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99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mX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Y is dependent variable “Unit_Price”,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independent variable “Area”,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 is coefficient,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 is y-intercept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m1(X1) + m2(X2) + … 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m5X5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Features X are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[Area, PropertyType, Tenure, Unit_Age, Dist_to_mrt]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7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Random Forest Regressor Model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Averaging of X decision trees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Where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“Unit Price”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 = “Area”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Benchmark </a:t>
            </a:r>
            <a:br>
              <a:rPr lang="en-SG" sz="2800"/>
            </a:br>
            <a:r>
              <a:rPr lang="en-SG" sz="2800"/>
              <a:t>Model</a:t>
            </a:r>
            <a:endParaRPr lang="en-SG" sz="2800"/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1059815"/>
            <a:ext cx="5130165" cy="353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236403"/>
            <a:ext cx="3528060" cy="36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Simple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17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25" y="636905"/>
            <a:ext cx="4394200" cy="399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3903345"/>
            <a:ext cx="4047490" cy="3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73" y="4248468"/>
            <a:ext cx="2096135" cy="38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Correlation Analysis</a:t>
            </a:r>
            <a:endParaRPr lang="en-SG" sz="280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059815"/>
            <a:ext cx="4156710" cy="33839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932045" y="2355850"/>
            <a:ext cx="3953510" cy="300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435" y="1923415"/>
            <a:ext cx="4608830" cy="1473200"/>
            <a:chOff x="281" y="4730"/>
            <a:chExt cx="7258" cy="2320"/>
          </a:xfrm>
        </p:grpSpPr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" y="4730"/>
              <a:ext cx="7259" cy="2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" name="Rounded Rectangle 9"/>
            <p:cNvSpPr/>
            <p:nvPr/>
          </p:nvSpPr>
          <p:spPr>
            <a:xfrm>
              <a:off x="281" y="6091"/>
              <a:ext cx="7259" cy="2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708718"/>
            <a:ext cx="5269230" cy="7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9"/>
          <p:cNvSpPr/>
          <p:nvPr/>
        </p:nvSpPr>
        <p:spPr>
          <a:xfrm>
            <a:off x="1691640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Rounded Rectangle 9"/>
          <p:cNvSpPr/>
          <p:nvPr/>
        </p:nvSpPr>
        <p:spPr>
          <a:xfrm>
            <a:off x="4205605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Multi-Factor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22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163" y="2211388"/>
            <a:ext cx="5273675" cy="142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3867785"/>
            <a:ext cx="2301240" cy="3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Random Forest Regressor Model</a:t>
            </a:r>
            <a:endParaRPr lang="en-SG" sz="280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779905"/>
            <a:ext cx="5270500" cy="2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1896745"/>
            <a:ext cx="3192145" cy="1972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r>
              <a:rPr lang="en-SG" sz="2800"/>
              <a:t>Results</a:t>
            </a:r>
            <a:endParaRPr lang="en-SG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7060" y="1072515"/>
          <a:ext cx="7991475" cy="3611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1868170"/>
                <a:gridCol w="3089910"/>
                <a:gridCol w="1016000"/>
                <a:gridCol w="929640"/>
              </a:tblGrid>
              <a:tr h="5486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R-square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RMSE as percentage of y-mean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2,691.04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17.59%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(0.2367)X +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2449.2244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is “Unit_Price” in psf,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“Area” in sqft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0.1306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15.70%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(0.2964)X1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(-89.3533)X2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(384.7917)X3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(-74.8624)X4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(-0.0396)X5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+ 2061.99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X1 = Area in sqft,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X2 = Property Type (1=apartment; 2=condo),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X3 = Tenure (1=99-leasehold; 2= Freehold),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X4 = Unit Age in year,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X5 = Distance to mrt in meters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0.5475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11.53%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15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Random Forest Regressor Model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Averaging of X decision trees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Y = “Unit Price”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X = “Area”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0.2620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15.59%</a:t>
                      </a:r>
                      <a:endParaRPr lang="en-SG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07315" y="3075940"/>
            <a:ext cx="432435" cy="28829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41998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5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Deployment</a:t>
            </a:r>
            <a:endParaRPr lang="en-SG" sz="28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635760"/>
            <a:ext cx="6773545" cy="29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144270" y="1112520"/>
            <a:ext cx="6668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https://ngchekwee-capstone-private-property-prop-app-ph450p.streamlit.app/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Let’s Connect...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1475740" y="987425"/>
            <a:ext cx="3423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</a:t>
            </a:r>
            <a:r>
              <a:rPr lang="en-SG" alt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linkedin.com</a:t>
            </a:r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/</a:t>
            </a:r>
            <a:r>
              <a:rPr lang="en-SG" alt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in/ngchekwee/</a:t>
            </a:r>
            <a:endParaRPr lang="en-SG" alt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SG" alt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347470"/>
            <a:ext cx="6350000" cy="3310890"/>
          </a:xfrm>
          <a:prstGeom prst="rect">
            <a:avLst/>
          </a:prstGeom>
        </p:spPr>
      </p:pic>
      <p:sp>
        <p:nvSpPr>
          <p:cNvPr id="9" name="Rounded Rectangle 9"/>
          <p:cNvSpPr/>
          <p:nvPr/>
        </p:nvSpPr>
        <p:spPr>
          <a:xfrm>
            <a:off x="1332230" y="3940175"/>
            <a:ext cx="873760" cy="2368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Rounded Rectangle 9"/>
          <p:cNvSpPr/>
          <p:nvPr/>
        </p:nvSpPr>
        <p:spPr>
          <a:xfrm>
            <a:off x="3275965" y="974090"/>
            <a:ext cx="1167130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1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8315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QUESTIONS &amp; ANSWERS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6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61"/>
          <p:cNvCxnSpPr/>
          <p:nvPr/>
        </p:nvCxnSpPr>
        <p:spPr>
          <a:xfrm>
            <a:off x="-150641" y="942475"/>
            <a:ext cx="35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18110"/>
            <a:ext cx="8916035" cy="490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Property Price Index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184910"/>
            <a:ext cx="8667115" cy="277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65520" y="4011930"/>
            <a:ext cx="2853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SG" altLang="en-US" sz="1000"/>
              <a:t>Source: Urban Redevelopment Authority</a:t>
            </a:r>
            <a:endParaRPr lang="en-SG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612140" y="1059815"/>
            <a:ext cx="7814945" cy="365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Property Price Index (PPI) for Private Residential Properties (non-landed) has been growing at a compounded annual growth rate of </a:t>
            </a:r>
            <a:r>
              <a:rPr b="1">
                <a:solidFill>
                  <a:srgbClr val="0070C0"/>
                </a:solidFill>
              </a:rPr>
              <a:t>2.3%</a:t>
            </a:r>
            <a:r>
              <a:rPr b="1"/>
              <a:t> </a:t>
            </a:r>
            <a:r>
              <a:t>for the last 10 years.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The y-o-y surge last couple years post-pandemic has been exceptionally strong at </a:t>
            </a:r>
            <a:r>
              <a:rPr b="1">
                <a:solidFill>
                  <a:srgbClr val="0070C0"/>
                </a:solidFill>
              </a:rPr>
              <a:t>9.9% </a:t>
            </a:r>
            <a:r>
              <a:t>(in 2021) and </a:t>
            </a:r>
            <a:r>
              <a:rPr b="1">
                <a:solidFill>
                  <a:srgbClr val="0070C0"/>
                </a:solidFill>
              </a:rPr>
              <a:t>8.1%</a:t>
            </a:r>
            <a:r>
              <a:t> (in 2022) despite numerous cooling measures.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PPI has been increasing for </a:t>
            </a:r>
            <a:r>
              <a:rPr b="1">
                <a:solidFill>
                  <a:srgbClr val="0070C0"/>
                </a:solidFill>
              </a:rPr>
              <a:t>6 consecutive years</a:t>
            </a:r>
            <a:r>
              <a:t> since 2017.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SG" b="1">
                <a:solidFill>
                  <a:srgbClr val="0070C0"/>
                </a:solidFill>
              </a:rPr>
              <a:t>Dire consequences</a:t>
            </a:r>
            <a:r>
              <a:rPr lang="en-SG"/>
              <a:t> if property market were to collapsed when unusually high prices are not supported by economic fundamentalals.</a:t>
            </a:r>
            <a:endParaRPr lang="en-S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t>A need for a </a:t>
            </a:r>
            <a:r>
              <a:rPr b="1">
                <a:solidFill>
                  <a:srgbClr val="0070C0"/>
                </a:solidFill>
              </a:rPr>
              <a:t>systematic approach</a:t>
            </a:r>
            <a:r>
              <a:t> to estimate intrinsic value of property unit</a:t>
            </a:r>
            <a:r>
              <a:rPr lang="en-SG"/>
              <a:t>s</a:t>
            </a:r>
            <a:r>
              <a:t> to make better-informed decisions instead of </a:t>
            </a:r>
            <a:r>
              <a:rPr lang="en-SG"/>
              <a:t>just </a:t>
            </a:r>
            <a:r>
              <a:t>emotional-driven reasons (fear of missing out)</a:t>
            </a:r>
            <a:r>
              <a:rPr lang="en-SG"/>
              <a:t>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Background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“</a:t>
            </a:r>
            <a:r>
              <a:rPr lang="en-GB"/>
              <a:t>Property prices </a:t>
            </a:r>
            <a:r>
              <a:rPr lang="en-SG" altLang="en-GB"/>
              <a:t>in Singapore </a:t>
            </a:r>
            <a:r>
              <a:rPr lang="en-GB"/>
              <a:t>have been rising</a:t>
            </a:r>
            <a:r>
              <a:rPr lang="en-SG" altLang="en-GB"/>
              <a:t> over the </a:t>
            </a:r>
            <a:r>
              <a:rPr lang="en-GB"/>
              <a:t>last few years. The objective of this project aims to </a:t>
            </a:r>
            <a:r>
              <a:rPr lang="en-SG" altLang="en-GB"/>
              <a:t>construct</a:t>
            </a:r>
            <a:r>
              <a:rPr lang="en-GB"/>
              <a:t> a predictive model </a:t>
            </a:r>
            <a:r>
              <a:rPr lang="en-SG" altLang="en-GB"/>
              <a:t>for the </a:t>
            </a:r>
            <a:r>
              <a:rPr lang="en-GB"/>
              <a:t>estimat</a:t>
            </a:r>
            <a:r>
              <a:rPr lang="en-SG" altLang="en-GB"/>
              <a:t>ion of</a:t>
            </a:r>
            <a:r>
              <a:rPr lang="en-GB"/>
              <a:t> the intrinsic value of a property unit based on its </a:t>
            </a:r>
            <a:r>
              <a:rPr lang="en-SG" altLang="en-GB"/>
              <a:t>respective </a:t>
            </a:r>
            <a:r>
              <a:rPr lang="en-GB"/>
              <a:t>characteristics and features</a:t>
            </a:r>
            <a:r>
              <a:rPr lang="en-SG" altLang="en-GB"/>
              <a:t>, so as to aid investors in making more informed decisions.”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Scope - </a:t>
            </a:r>
            <a:r>
              <a:rPr lang="en-GB"/>
              <a:t>a focus on </a:t>
            </a:r>
            <a:r>
              <a:rPr lang="en-SG" altLang="en-GB"/>
              <a:t>the </a:t>
            </a:r>
            <a:r>
              <a:rPr lang="en-GB"/>
              <a:t>private residential </a:t>
            </a:r>
            <a:r>
              <a:rPr lang="en-SG" altLang="en-GB"/>
              <a:t>properties </a:t>
            </a:r>
            <a:r>
              <a:rPr lang="en-GB"/>
              <a:t>in the core central region (CCR) </a:t>
            </a:r>
            <a:r>
              <a:rPr lang="en-SG" altLang="en-GB"/>
              <a:t>of</a:t>
            </a:r>
            <a:r>
              <a:rPr lang="en-GB"/>
              <a:t> Singapore</a:t>
            </a:r>
            <a:r>
              <a:rPr lang="en-SG" altLang="en-GB"/>
              <a:t>, primarily in district 9, 10 and 11.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Target audience - Property investors and industry analysts who may find this relevant to their works and interests.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Problem Statement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2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Urban Redevelopment Authority (URA)</a:t>
            </a:r>
            <a:r>
              <a:rPr lang="en-SG" altLang="en-GB"/>
              <a:t> website:</a:t>
            </a:r>
            <a:endParaRPr lang="en-SG" altLang="en-GB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</a:t>
            </a:r>
            <a:r>
              <a:rPr lang="en-SG" altLang="en-GB" u="sng"/>
              <a:t>www.ura.gov.sg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Property Transactions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Rental Contracts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(data range: Jan-2018 to Mar-2023)</a:t>
            </a: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PropertyGuru</a:t>
            </a:r>
            <a:r>
              <a:rPr lang="en-SG" altLang="en-GB"/>
              <a:t> website:</a:t>
            </a:r>
            <a:endParaRPr lang="en-SG" altLang="en-GB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 u="sng"/>
              <a:t>www.propertyguru.com.sg</a:t>
            </a:r>
            <a:endParaRPr lang="en-SG" altLang="en-GB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listings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projects details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Source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Dropped null values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Removed columns irrelevant to analysis.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Standardize all area measurements to sqft.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date columns from “string” to “date”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all price and area data from “string” to “float”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Inserted a calculated column “rental psf” (rental divide by unit area) in the rental dataset to have a standard measure across units.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Added a “Proj ID” column to have a unique identifier for each individual project.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Group data by projects and created a table to collect features of respective projects including developer, site area, leasehold, TOP date, property type, distance to mrt etc.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Cleaning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lling Your Property XL by Slidesgo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4785</Words>
  <Application>WPS Presentation</Application>
  <PresentationFormat/>
  <Paragraphs>294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Arial</vt:lpstr>
      <vt:lpstr>Montserrat Black</vt:lpstr>
      <vt:lpstr>Montserrat Medium</vt:lpstr>
      <vt:lpstr>Montserrat Thin</vt:lpstr>
      <vt:lpstr>Montserrat</vt:lpstr>
      <vt:lpstr>Montserrat Light</vt:lpstr>
      <vt:lpstr>Wingdings</vt:lpstr>
      <vt:lpstr>微软雅黑</vt:lpstr>
      <vt:lpstr>Arial Unicode MS</vt:lpstr>
      <vt:lpstr>Calibri</vt:lpstr>
      <vt:lpstr>Times New Roman</vt:lpstr>
      <vt:lpstr>Calibri</vt:lpstr>
      <vt:lpstr>Selling Your Property XL by Slidesgo</vt:lpstr>
      <vt:lpstr>PRIVATE RESIDENTAL PROPERTY PRICES IN CCR </vt:lpstr>
      <vt:lpstr>06</vt:lpstr>
      <vt:lpstr>01.</vt:lpstr>
      <vt:lpstr>Property Price Index</vt:lpstr>
      <vt:lpstr>Background</vt:lpstr>
      <vt:lpstr>Problem Statement</vt:lpstr>
      <vt:lpstr>02.</vt:lpstr>
      <vt:lpstr>Data Source</vt:lpstr>
      <vt:lpstr>Data Cleaning</vt:lpstr>
      <vt:lpstr>03.</vt:lpstr>
      <vt:lpstr>Resale Prices volatile but on a general uptrend</vt:lpstr>
      <vt:lpstr>Rental Rates on steady climb from mid-2021</vt:lpstr>
      <vt:lpstr>Prices grouped by districts</vt:lpstr>
      <vt:lpstr>Prices and Rental by Projects - Tableau Animation</vt:lpstr>
      <vt:lpstr>Top 10 Projects By Rental</vt:lpstr>
      <vt:lpstr>Top 10 Projects By Resale Prices</vt:lpstr>
      <vt:lpstr>Top Projects Features</vt:lpstr>
      <vt:lpstr>04.</vt:lpstr>
      <vt:lpstr>Modelling - Preparing Data</vt:lpstr>
      <vt:lpstr>Different Models</vt:lpstr>
      <vt:lpstr>Modelling -  Benchmark  Model</vt:lpstr>
      <vt:lpstr>Modelling -  Simple Linear  Regression Model</vt:lpstr>
      <vt:lpstr>Modelling -  Correlation Analysis</vt:lpstr>
      <vt:lpstr>Modelling -  Multi-Factor Linear  Regression Model</vt:lpstr>
      <vt:lpstr>Modelling -  Random Forest Regressor Model</vt:lpstr>
      <vt:lpstr>Modelling - Results</vt:lpstr>
      <vt:lpstr>05.</vt:lpstr>
      <vt:lpstr>Deployment</vt:lpstr>
      <vt:lpstr>Let’s Connect...</vt:lpstr>
      <vt:lpstr>06.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RESIDENTAL PROPERTY PRICES IN CCR </dc:title>
  <dc:creator/>
  <cp:lastModifiedBy>黄叔庆</cp:lastModifiedBy>
  <cp:revision>26</cp:revision>
  <dcterms:created xsi:type="dcterms:W3CDTF">2023-03-28T06:01:00Z</dcterms:created>
  <dcterms:modified xsi:type="dcterms:W3CDTF">2023-03-30T09:07:27Z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A98E5138AA8F4BB4856DCBD4231E5881</vt:lpwstr>
  </property>
  <property fmtid="{D5CDD505-2E9C-101B-9397-08002B2CF9AE}" pid="3" name="KSOProductBuildVer">
    <vt:lpwstr>1033-11.2.0.11513</vt:lpwstr>
  </property>
</Properties>
</file>