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752" y="-4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2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3AAF3-8771-4CD8-9B01-57923A36D2F4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7764B-4B60-4D8D-8880-D92854DB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45B7A18-5EF6-9282-5CEB-54C17CF0054E}"/>
              </a:ext>
            </a:extLst>
          </p:cNvPr>
          <p:cNvSpPr/>
          <p:nvPr/>
        </p:nvSpPr>
        <p:spPr>
          <a:xfrm>
            <a:off x="20204043" y="7629631"/>
            <a:ext cx="9012880" cy="428387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Blog,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208A3-E701-9796-8AD5-883949988F13}"/>
              </a:ext>
            </a:extLst>
          </p:cNvPr>
          <p:cNvSpPr/>
          <p:nvPr/>
        </p:nvSpPr>
        <p:spPr>
          <a:xfrm>
            <a:off x="0" y="0"/>
            <a:ext cx="30275213" cy="6972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C65DC-42C4-70BF-94D7-42733A2A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3" y="907661"/>
            <a:ext cx="5474587" cy="5156977"/>
          </a:xfrm>
          <a:prstGeom prst="rect">
            <a:avLst/>
          </a:prstGeom>
        </p:spPr>
      </p:pic>
      <p:pic>
        <p:nvPicPr>
          <p:cNvPr id="7" name="Picture 6" descr="A red rectangular sign with white text&#10;&#10;Description automatically generated">
            <a:extLst>
              <a:ext uri="{FF2B5EF4-FFF2-40B4-BE49-F238E27FC236}">
                <a16:creationId xmlns:a16="http://schemas.microsoft.com/office/drawing/2014/main" id="{DC5832F2-A08D-55ED-CBB8-F05DB122B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0" y="907661"/>
            <a:ext cx="5050286" cy="5156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0E6342-E11C-FC9B-8CD9-44CE82B71BFC}"/>
              </a:ext>
            </a:extLst>
          </p:cNvPr>
          <p:cNvSpPr txBox="1"/>
          <p:nvPr/>
        </p:nvSpPr>
        <p:spPr>
          <a:xfrm>
            <a:off x="9793736" y="289028"/>
            <a:ext cx="13276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CD04B-0ADC-D534-4176-151FAAC2DDC5}"/>
              </a:ext>
            </a:extLst>
          </p:cNvPr>
          <p:cNvSpPr txBox="1"/>
          <p:nvPr/>
        </p:nvSpPr>
        <p:spPr>
          <a:xfrm>
            <a:off x="12080931" y="1115110"/>
            <a:ext cx="756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8E6D2-B117-44F2-CB9D-2FEDB04EBD62}"/>
              </a:ext>
            </a:extLst>
          </p:cNvPr>
          <p:cNvSpPr txBox="1"/>
          <p:nvPr/>
        </p:nvSpPr>
        <p:spPr>
          <a:xfrm>
            <a:off x="11261437" y="4870641"/>
            <a:ext cx="12273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E1883-B762-8851-EA47-E689D9F34522}"/>
              </a:ext>
            </a:extLst>
          </p:cNvPr>
          <p:cNvSpPr txBox="1"/>
          <p:nvPr/>
        </p:nvSpPr>
        <p:spPr>
          <a:xfrm>
            <a:off x="7191749" y="2195826"/>
            <a:ext cx="160183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ĐỒ ĐIỆN TỬ I8MART BẰNG NGÔN NGỮ PHP</a:t>
            </a:r>
          </a:p>
          <a:p>
            <a:pPr algn="ctr"/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9C521-E409-A992-6499-E7FE2517058F}"/>
              </a:ext>
            </a:extLst>
          </p:cNvPr>
          <p:cNvSpPr txBox="1"/>
          <p:nvPr/>
        </p:nvSpPr>
        <p:spPr>
          <a:xfrm>
            <a:off x="10332411" y="3996318"/>
            <a:ext cx="13202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B5F53-9938-6D4E-230D-C7C7006D7BA9}"/>
              </a:ext>
            </a:extLst>
          </p:cNvPr>
          <p:cNvSpPr txBox="1"/>
          <p:nvPr/>
        </p:nvSpPr>
        <p:spPr>
          <a:xfrm>
            <a:off x="12261906" y="5886304"/>
            <a:ext cx="7200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2020601466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067C26-EC41-2916-6E05-7889ED2CAF7B}"/>
              </a:ext>
            </a:extLst>
          </p:cNvPr>
          <p:cNvSpPr/>
          <p:nvPr/>
        </p:nvSpPr>
        <p:spPr>
          <a:xfrm>
            <a:off x="799121" y="7596786"/>
            <a:ext cx="8994615" cy="43167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8168A9-B23C-A456-7D37-ECCF1C17045C}"/>
              </a:ext>
            </a:extLst>
          </p:cNvPr>
          <p:cNvSpPr/>
          <p:nvPr/>
        </p:nvSpPr>
        <p:spPr>
          <a:xfrm>
            <a:off x="10672620" y="7629631"/>
            <a:ext cx="8641645" cy="435279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HTML,CSS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Server, XAMPP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database,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A3063B-CC32-391A-E156-11DF72BC4D7B}"/>
              </a:ext>
            </a:extLst>
          </p:cNvPr>
          <p:cNvSpPr/>
          <p:nvPr/>
        </p:nvSpPr>
        <p:spPr>
          <a:xfrm>
            <a:off x="798777" y="12891322"/>
            <a:ext cx="28677657" cy="24278932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683462-F0F9-F7B7-B0E4-0888E332E415}"/>
              </a:ext>
            </a:extLst>
          </p:cNvPr>
          <p:cNvSpPr/>
          <p:nvPr/>
        </p:nvSpPr>
        <p:spPr>
          <a:xfrm>
            <a:off x="3214270" y="7069838"/>
            <a:ext cx="3687097" cy="13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5881D56-2F89-82E6-9B2F-874266842825}"/>
              </a:ext>
            </a:extLst>
          </p:cNvPr>
          <p:cNvSpPr/>
          <p:nvPr/>
        </p:nvSpPr>
        <p:spPr>
          <a:xfrm>
            <a:off x="13357363" y="7065367"/>
            <a:ext cx="3687097" cy="13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2005BF6-C3E3-7FF6-981B-B78CA6D0F07D}"/>
              </a:ext>
            </a:extLst>
          </p:cNvPr>
          <p:cNvSpPr/>
          <p:nvPr/>
        </p:nvSpPr>
        <p:spPr>
          <a:xfrm>
            <a:off x="23070566" y="7069838"/>
            <a:ext cx="3687097" cy="13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59AF8AF-91E1-A571-5305-72AA73113155}"/>
              </a:ext>
            </a:extLst>
          </p:cNvPr>
          <p:cNvSpPr/>
          <p:nvPr/>
        </p:nvSpPr>
        <p:spPr>
          <a:xfrm>
            <a:off x="12080930" y="12227644"/>
            <a:ext cx="6559494" cy="13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D87785-C737-B21A-60A2-2E9AD56900C0}"/>
              </a:ext>
            </a:extLst>
          </p:cNvPr>
          <p:cNvSpPr/>
          <p:nvPr/>
        </p:nvSpPr>
        <p:spPr>
          <a:xfrm>
            <a:off x="798777" y="37898030"/>
            <a:ext cx="28677656" cy="45816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CCEE576-C68F-C3A2-9236-1FC81CF77AFC}"/>
              </a:ext>
            </a:extLst>
          </p:cNvPr>
          <p:cNvSpPr/>
          <p:nvPr/>
        </p:nvSpPr>
        <p:spPr>
          <a:xfrm>
            <a:off x="13662851" y="37422127"/>
            <a:ext cx="4397403" cy="13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836AB5-E780-364E-8AA9-467A583125ED}"/>
              </a:ext>
            </a:extLst>
          </p:cNvPr>
          <p:cNvSpPr/>
          <p:nvPr/>
        </p:nvSpPr>
        <p:spPr>
          <a:xfrm>
            <a:off x="1299411" y="14525092"/>
            <a:ext cx="14226442" cy="12712252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2970CB-7734-3C40-A644-8314F3C92D4F}"/>
              </a:ext>
            </a:extLst>
          </p:cNvPr>
          <p:cNvSpPr/>
          <p:nvPr/>
        </p:nvSpPr>
        <p:spPr>
          <a:xfrm>
            <a:off x="1792598" y="14942930"/>
            <a:ext cx="13345008" cy="6591419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C2876A5-148E-7384-E485-8B8E68CE0D85}"/>
              </a:ext>
            </a:extLst>
          </p:cNvPr>
          <p:cNvSpPr/>
          <p:nvPr/>
        </p:nvSpPr>
        <p:spPr>
          <a:xfrm>
            <a:off x="1464656" y="13734374"/>
            <a:ext cx="4364644" cy="1156564"/>
          </a:xfrm>
          <a:prstGeom prst="roundRect">
            <a:avLst/>
          </a:prstGeom>
          <a:solidFill>
            <a:schemeClr val="bg1"/>
          </a:solidFill>
          <a:ln w="31750" cmpd="sng">
            <a:solidFill>
              <a:schemeClr val="accent6"/>
            </a:solidFill>
          </a:ln>
          <a:effectLst>
            <a:innerShdw blurRad="317500" dist="127000" dir="6000000">
              <a:schemeClr val="accent6">
                <a:lumMod val="60000"/>
                <a:lumOff val="40000"/>
              </a:schemeClr>
            </a:inn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C210B9-6CE0-5F53-59DA-BFB532DAB99C}"/>
              </a:ext>
            </a:extLst>
          </p:cNvPr>
          <p:cNvSpPr txBox="1"/>
          <p:nvPr/>
        </p:nvSpPr>
        <p:spPr>
          <a:xfrm>
            <a:off x="2465686" y="15169654"/>
            <a:ext cx="329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8930AB-1FA8-7927-82E3-49A69401D09D}"/>
              </a:ext>
            </a:extLst>
          </p:cNvPr>
          <p:cNvSpPr txBox="1"/>
          <p:nvPr/>
        </p:nvSpPr>
        <p:spPr>
          <a:xfrm>
            <a:off x="2733478" y="15844397"/>
            <a:ext cx="4639049" cy="5400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C01BB-A51A-3285-A586-6BD23708D24A}"/>
              </a:ext>
            </a:extLst>
          </p:cNvPr>
          <p:cNvSpPr txBox="1"/>
          <p:nvPr/>
        </p:nvSpPr>
        <p:spPr>
          <a:xfrm>
            <a:off x="9455604" y="15785331"/>
            <a:ext cx="5067300" cy="5400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F570C4-E053-A5E5-384C-C2A81D01A791}"/>
              </a:ext>
            </a:extLst>
          </p:cNvPr>
          <p:cNvSpPr/>
          <p:nvPr/>
        </p:nvSpPr>
        <p:spPr>
          <a:xfrm>
            <a:off x="1792599" y="21849973"/>
            <a:ext cx="13345008" cy="5071747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4BF7B2-5E9F-91CF-4697-354EE603C39E}"/>
              </a:ext>
            </a:extLst>
          </p:cNvPr>
          <p:cNvSpPr txBox="1"/>
          <p:nvPr/>
        </p:nvSpPr>
        <p:spPr>
          <a:xfrm>
            <a:off x="2832903" y="21978632"/>
            <a:ext cx="406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184009-AAE9-80A7-FCAF-9FE63F584518}"/>
              </a:ext>
            </a:extLst>
          </p:cNvPr>
          <p:cNvSpPr txBox="1"/>
          <p:nvPr/>
        </p:nvSpPr>
        <p:spPr>
          <a:xfrm>
            <a:off x="2766742" y="22718857"/>
            <a:ext cx="10947471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đẹp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tin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cậy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117B3B-635E-5CC6-F175-37B072974B40}"/>
              </a:ext>
            </a:extLst>
          </p:cNvPr>
          <p:cNvSpPr/>
          <p:nvPr/>
        </p:nvSpPr>
        <p:spPr>
          <a:xfrm>
            <a:off x="1268937" y="28023439"/>
            <a:ext cx="14226442" cy="8611454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DCDB18-1158-71D6-795F-6D531BF0EFAA}"/>
              </a:ext>
            </a:extLst>
          </p:cNvPr>
          <p:cNvSpPr/>
          <p:nvPr/>
        </p:nvSpPr>
        <p:spPr>
          <a:xfrm>
            <a:off x="15810694" y="14532811"/>
            <a:ext cx="13165108" cy="22102082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B29A0-2A8D-C04A-4136-1F3B88A1C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342" y="28372577"/>
            <a:ext cx="13136264" cy="8004458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BA69317-5DCA-7275-475C-5BBC563B9D45}"/>
              </a:ext>
            </a:extLst>
          </p:cNvPr>
          <p:cNvSpPr/>
          <p:nvPr/>
        </p:nvSpPr>
        <p:spPr>
          <a:xfrm>
            <a:off x="2001342" y="27495202"/>
            <a:ext cx="4364644" cy="1010124"/>
          </a:xfrm>
          <a:prstGeom prst="roundRect">
            <a:avLst/>
          </a:prstGeom>
          <a:solidFill>
            <a:schemeClr val="bg1"/>
          </a:solidFill>
          <a:ln w="31750" cmpd="sng">
            <a:solidFill>
              <a:schemeClr val="accent6"/>
            </a:solidFill>
          </a:ln>
          <a:effectLst>
            <a:innerShdw blurRad="317500" dist="127000" dir="6000000">
              <a:schemeClr val="accent6">
                <a:lumMod val="60000"/>
                <a:lumOff val="40000"/>
              </a:schemeClr>
            </a:inn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603D81C-0D05-0B26-3A77-15AE2D9FB003}"/>
              </a:ext>
            </a:extLst>
          </p:cNvPr>
          <p:cNvSpPr/>
          <p:nvPr/>
        </p:nvSpPr>
        <p:spPr>
          <a:xfrm>
            <a:off x="16227784" y="14038251"/>
            <a:ext cx="4364644" cy="1156564"/>
          </a:xfrm>
          <a:prstGeom prst="roundRect">
            <a:avLst/>
          </a:prstGeom>
          <a:solidFill>
            <a:schemeClr val="bg1"/>
          </a:solidFill>
          <a:ln w="31750" cmpd="sng">
            <a:solidFill>
              <a:schemeClr val="accent6"/>
            </a:solidFill>
          </a:ln>
          <a:effectLst>
            <a:innerShdw blurRad="317500" dist="127000" dir="6000000">
              <a:schemeClr val="accent6">
                <a:lumMod val="60000"/>
                <a:lumOff val="40000"/>
              </a:schemeClr>
            </a:inn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9E256F1-25AB-3EB4-24E1-03E0FD0B5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2355" y="15431264"/>
            <a:ext cx="6739437" cy="5083175"/>
          </a:xfrm>
          <a:prstGeom prst="rect">
            <a:avLst/>
          </a:prstGeom>
        </p:spPr>
      </p:pic>
      <p:pic>
        <p:nvPicPr>
          <p:cNvPr id="57" name="Picture 56" descr="A person using a computer&#10;&#10;Description automatically generated">
            <a:extLst>
              <a:ext uri="{FF2B5EF4-FFF2-40B4-BE49-F238E27FC236}">
                <a16:creationId xmlns:a16="http://schemas.microsoft.com/office/drawing/2014/main" id="{9F6D4FA3-59EE-3391-FADD-C037BB446B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12" y="15401101"/>
            <a:ext cx="6085706" cy="5143500"/>
          </a:xfrm>
          <a:prstGeom prst="rect">
            <a:avLst/>
          </a:prstGeom>
        </p:spPr>
      </p:pic>
      <p:pic>
        <p:nvPicPr>
          <p:cNvPr id="59" name="Picture 58" descr="A screenshot of a computer&#10;&#10;Description automatically generated">
            <a:extLst>
              <a:ext uri="{FF2B5EF4-FFF2-40B4-BE49-F238E27FC236}">
                <a16:creationId xmlns:a16="http://schemas.microsoft.com/office/drawing/2014/main" id="{D04CFB02-AC56-504E-2302-7088C3B900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284" y="26113940"/>
            <a:ext cx="6085387" cy="5143500"/>
          </a:xfrm>
          <a:prstGeom prst="rect">
            <a:avLst/>
          </a:prstGeom>
        </p:spPr>
      </p:pic>
      <p:pic>
        <p:nvPicPr>
          <p:cNvPr id="60" name="Picture 59" descr="A screenshot of a computer&#10;&#10;Description automatically generated">
            <a:extLst>
              <a:ext uri="{FF2B5EF4-FFF2-40B4-BE49-F238E27FC236}">
                <a16:creationId xmlns:a16="http://schemas.microsoft.com/office/drawing/2014/main" id="{3CE893E9-E287-5F23-8DA7-BDABA2B324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285" y="20802957"/>
            <a:ext cx="6067902" cy="5143500"/>
          </a:xfrm>
          <a:prstGeom prst="rect">
            <a:avLst/>
          </a:prstGeom>
        </p:spPr>
      </p:pic>
      <p:pic>
        <p:nvPicPr>
          <p:cNvPr id="61" name="Picture 60" descr="A screenshot of a computer&#10;&#10;Description automatically generated">
            <a:extLst>
              <a:ext uri="{FF2B5EF4-FFF2-40B4-BE49-F238E27FC236}">
                <a16:creationId xmlns:a16="http://schemas.microsoft.com/office/drawing/2014/main" id="{70305B75-DB06-2402-388F-2997780F2B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553" y="20797653"/>
            <a:ext cx="6739437" cy="5143500"/>
          </a:xfrm>
          <a:prstGeom prst="rect">
            <a:avLst/>
          </a:prstGeom>
        </p:spPr>
      </p:pic>
      <p:pic>
        <p:nvPicPr>
          <p:cNvPr id="62" name="Picture 61" descr="A screenshot of a computer&#10;&#10;Description automatically generated">
            <a:extLst>
              <a:ext uri="{FF2B5EF4-FFF2-40B4-BE49-F238E27FC236}">
                <a16:creationId xmlns:a16="http://schemas.microsoft.com/office/drawing/2014/main" id="{EEF3558A-0F47-B3D7-8B83-4DE8032A80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567" y="26110038"/>
            <a:ext cx="6579876" cy="5655662"/>
          </a:xfrm>
          <a:prstGeom prst="rect">
            <a:avLst/>
          </a:prstGeom>
        </p:spPr>
      </p:pic>
      <p:pic>
        <p:nvPicPr>
          <p:cNvPr id="63" name="Picture 62" descr="A screenshot of a computer&#10;&#10;Description automatically generated">
            <a:extLst>
              <a:ext uri="{FF2B5EF4-FFF2-40B4-BE49-F238E27FC236}">
                <a16:creationId xmlns:a16="http://schemas.microsoft.com/office/drawing/2014/main" id="{44AF8EA3-3FED-387E-9A0B-EC29EA9726A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135" y="31279063"/>
            <a:ext cx="6623855" cy="5143500"/>
          </a:xfrm>
          <a:prstGeom prst="rect">
            <a:avLst/>
          </a:prstGeom>
        </p:spPr>
      </p:pic>
      <p:pic>
        <p:nvPicPr>
          <p:cNvPr id="64" name="Picture 63" descr="A screenshot of a computer&#10;&#10;Description automatically generated">
            <a:extLst>
              <a:ext uri="{FF2B5EF4-FFF2-40B4-BE49-F238E27FC236}">
                <a16:creationId xmlns:a16="http://schemas.microsoft.com/office/drawing/2014/main" id="{F150D239-00A8-ADA7-39DC-CF5C081A4F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831" y="31361567"/>
            <a:ext cx="6035356" cy="51435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8372BE5-132C-AB2C-512D-6F1945EE1BC9}"/>
              </a:ext>
            </a:extLst>
          </p:cNvPr>
          <p:cNvSpPr txBox="1"/>
          <p:nvPr/>
        </p:nvSpPr>
        <p:spPr>
          <a:xfrm>
            <a:off x="3889018" y="38842441"/>
            <a:ext cx="23485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i8mart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FB,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Instagram.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398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</dc:creator>
  <cp:lastModifiedBy>AD</cp:lastModifiedBy>
  <cp:revision>1</cp:revision>
  <dcterms:created xsi:type="dcterms:W3CDTF">2024-06-01T04:57:18Z</dcterms:created>
  <dcterms:modified xsi:type="dcterms:W3CDTF">2024-06-01T06:42:40Z</dcterms:modified>
</cp:coreProperties>
</file>