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91" r:id="rId10"/>
    <p:sldId id="276" r:id="rId11"/>
    <p:sldId id="303" r:id="rId12"/>
    <p:sldId id="304" r:id="rId13"/>
    <p:sldId id="302" r:id="rId14"/>
    <p:sldId id="305" r:id="rId15"/>
    <p:sldId id="292" r:id="rId16"/>
    <p:sldId id="306" r:id="rId17"/>
  </p:sldIdLst>
  <p:sldSz cx="9144000" cy="5143500" type="screen16x9"/>
  <p:notesSz cx="6858000" cy="9144000"/>
  <p:embeddedFontLst>
    <p:embeddedFont>
      <p:font typeface="Coming Soon" panose="020B0604020202020204" charset="0"/>
      <p:regular r:id="rId19"/>
    </p:embeddedFont>
    <p:embeddedFont>
      <p:font typeface="Concert One" pitchFamily="2" charset="0"/>
      <p:regular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  <p:embeddedFont>
      <p:font typeface="Roboto Mono Medium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68C"/>
    <a:srgbClr val="FFFFFF"/>
    <a:srgbClr val="FD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01F470-B55E-4026-B80C-4363A2F7D508}">
  <a:tblStyle styleId="{DB01F470-B55E-4026-B80C-4363A2F7D5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2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125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55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03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8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09571f4d9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09571f4d9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0f6c8945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0f6c8945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5" r:id="rId9"/>
    <p:sldLayoutId id="2147483667" r:id="rId10"/>
    <p:sldLayoutId id="2147483669" r:id="rId11"/>
    <p:sldLayoutId id="2147483672" r:id="rId12"/>
    <p:sldLayoutId id="2147483673" r:id="rId13"/>
    <p:sldLayoutId id="2147483687" r:id="rId14"/>
    <p:sldLayoutId id="2147483688" r:id="rId15"/>
    <p:sldLayoutId id="2147483689" r:id="rId16"/>
    <p:sldLayoutId id="2147483690" r:id="rId17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6.sv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941ADF-BBA5-2BEC-78FD-0F453E566988}"/>
              </a:ext>
            </a:extLst>
          </p:cNvPr>
          <p:cNvGrpSpPr/>
          <p:nvPr/>
        </p:nvGrpSpPr>
        <p:grpSpPr>
          <a:xfrm>
            <a:off x="5739815" y="-529911"/>
            <a:ext cx="3691956" cy="6073521"/>
            <a:chOff x="7063740" y="-768096"/>
            <a:chExt cx="5640324" cy="8583168"/>
          </a:xfrm>
          <a:blipFill>
            <a:blip r:embed="rId3"/>
            <a:stretch>
              <a:fillRect/>
            </a:stretch>
          </a:blipFill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8D1CE26D-9206-5887-9BE4-88BDB9CAAD43}"/>
                </a:ext>
              </a:extLst>
            </p:cNvPr>
            <p:cNvSpPr/>
            <p:nvPr/>
          </p:nvSpPr>
          <p:spPr>
            <a:xfrm>
              <a:off x="10315956" y="-768096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AD750F0-33DA-4596-A8DB-020CCA5545C7}"/>
                </a:ext>
              </a:extLst>
            </p:cNvPr>
            <p:cNvSpPr/>
            <p:nvPr/>
          </p:nvSpPr>
          <p:spPr>
            <a:xfrm>
              <a:off x="11396472" y="2109216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7C66427-099B-9533-F11C-922D28CB1776}"/>
                </a:ext>
              </a:extLst>
            </p:cNvPr>
            <p:cNvSpPr/>
            <p:nvPr/>
          </p:nvSpPr>
          <p:spPr>
            <a:xfrm>
              <a:off x="10315956" y="153619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514D15AB-FFE6-6B91-F5C4-E4E9D494109E}"/>
                </a:ext>
              </a:extLst>
            </p:cNvPr>
            <p:cNvSpPr/>
            <p:nvPr/>
          </p:nvSpPr>
          <p:spPr>
            <a:xfrm>
              <a:off x="11396472" y="95707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48D4F895-B258-3EA8-02FE-86DCD3B565DB}"/>
                </a:ext>
              </a:extLst>
            </p:cNvPr>
            <p:cNvSpPr/>
            <p:nvPr/>
          </p:nvSpPr>
          <p:spPr>
            <a:xfrm>
              <a:off x="10320528" y="384048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B5651F5-6977-9403-A550-C6FD6EFECBFE}"/>
                </a:ext>
              </a:extLst>
            </p:cNvPr>
            <p:cNvSpPr/>
            <p:nvPr/>
          </p:nvSpPr>
          <p:spPr>
            <a:xfrm>
              <a:off x="11396472" y="-170688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9265F50-EBEC-0E20-EC3A-87B3C0DC6730}"/>
                </a:ext>
              </a:extLst>
            </p:cNvPr>
            <p:cNvSpPr/>
            <p:nvPr/>
          </p:nvSpPr>
          <p:spPr>
            <a:xfrm>
              <a:off x="10315956" y="383743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20ED0FF9-90FE-A291-6442-CFA809A5289F}"/>
                </a:ext>
              </a:extLst>
            </p:cNvPr>
            <p:cNvSpPr/>
            <p:nvPr/>
          </p:nvSpPr>
          <p:spPr>
            <a:xfrm>
              <a:off x="11396472" y="3261360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84806A4-3F58-576C-7543-6C13E8F65E24}"/>
                </a:ext>
              </a:extLst>
            </p:cNvPr>
            <p:cNvSpPr/>
            <p:nvPr/>
          </p:nvSpPr>
          <p:spPr>
            <a:xfrm>
              <a:off x="10315956" y="2688336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4C02DFD-7E8C-D731-0E59-165B3A7B1A13}"/>
                </a:ext>
              </a:extLst>
            </p:cNvPr>
            <p:cNvSpPr/>
            <p:nvPr/>
          </p:nvSpPr>
          <p:spPr>
            <a:xfrm>
              <a:off x="9244584" y="325526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CD6B776D-A909-523B-EC95-1F313A85514D}"/>
                </a:ext>
              </a:extLst>
            </p:cNvPr>
            <p:cNvSpPr/>
            <p:nvPr/>
          </p:nvSpPr>
          <p:spPr>
            <a:xfrm>
              <a:off x="9235440" y="2106168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C2F33EA9-B790-1B94-F293-B7BD6CB02AB9}"/>
                </a:ext>
              </a:extLst>
            </p:cNvPr>
            <p:cNvSpPr/>
            <p:nvPr/>
          </p:nvSpPr>
          <p:spPr>
            <a:xfrm>
              <a:off x="9244584" y="966216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F91E9A6E-8C7D-23FB-1DE6-8503659AAFE2}"/>
                </a:ext>
              </a:extLst>
            </p:cNvPr>
            <p:cNvSpPr/>
            <p:nvPr/>
          </p:nvSpPr>
          <p:spPr>
            <a:xfrm>
              <a:off x="9244584" y="-16154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5B33090E-F4EE-CDC8-C143-C8BB93655797}"/>
                </a:ext>
              </a:extLst>
            </p:cNvPr>
            <p:cNvSpPr/>
            <p:nvPr/>
          </p:nvSpPr>
          <p:spPr>
            <a:xfrm>
              <a:off x="8154924" y="1531620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12F2916-4474-76DA-E3CE-7FDF41B39C65}"/>
                </a:ext>
              </a:extLst>
            </p:cNvPr>
            <p:cNvSpPr/>
            <p:nvPr/>
          </p:nvSpPr>
          <p:spPr>
            <a:xfrm>
              <a:off x="8168640" y="40538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898CE0E0-037F-694E-AC1E-78CA4B68F450}"/>
                </a:ext>
              </a:extLst>
            </p:cNvPr>
            <p:cNvSpPr/>
            <p:nvPr/>
          </p:nvSpPr>
          <p:spPr>
            <a:xfrm>
              <a:off x="8164068" y="270662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89316FAB-0F9B-246A-9114-F57F2F51D0B1}"/>
                </a:ext>
              </a:extLst>
            </p:cNvPr>
            <p:cNvSpPr/>
            <p:nvPr/>
          </p:nvSpPr>
          <p:spPr>
            <a:xfrm>
              <a:off x="11396472" y="555650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DA0F1143-74E6-C57E-31AD-5A99D26D4646}"/>
                </a:ext>
              </a:extLst>
            </p:cNvPr>
            <p:cNvSpPr/>
            <p:nvPr/>
          </p:nvSpPr>
          <p:spPr>
            <a:xfrm>
              <a:off x="10315956" y="498043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DB66AEC5-D136-B524-6138-460510FCD484}"/>
                </a:ext>
              </a:extLst>
            </p:cNvPr>
            <p:cNvSpPr/>
            <p:nvPr/>
          </p:nvSpPr>
          <p:spPr>
            <a:xfrm>
              <a:off x="11396472" y="441350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694CFE4E-B204-6F59-FEC2-C59E13E74B44}"/>
                </a:ext>
              </a:extLst>
            </p:cNvPr>
            <p:cNvSpPr/>
            <p:nvPr/>
          </p:nvSpPr>
          <p:spPr>
            <a:xfrm>
              <a:off x="10315956" y="612343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E679B146-DA94-0767-F4B7-2018AA25A2D1}"/>
                </a:ext>
              </a:extLst>
            </p:cNvPr>
            <p:cNvSpPr/>
            <p:nvPr/>
          </p:nvSpPr>
          <p:spPr>
            <a:xfrm>
              <a:off x="9244584" y="555650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2A80FEC5-5BD3-FB5C-E229-29E41ED8FDC8}"/>
                </a:ext>
              </a:extLst>
            </p:cNvPr>
            <p:cNvSpPr/>
            <p:nvPr/>
          </p:nvSpPr>
          <p:spPr>
            <a:xfrm>
              <a:off x="9244584" y="440893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11A71A0C-8C2C-B9E0-0504-2E2D935CF110}"/>
                </a:ext>
              </a:extLst>
            </p:cNvPr>
            <p:cNvSpPr/>
            <p:nvPr/>
          </p:nvSpPr>
          <p:spPr>
            <a:xfrm>
              <a:off x="8154924" y="-74371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0CBC82DC-47C4-B5D7-004B-C96554A6D80F}"/>
                </a:ext>
              </a:extLst>
            </p:cNvPr>
            <p:cNvSpPr/>
            <p:nvPr/>
          </p:nvSpPr>
          <p:spPr>
            <a:xfrm>
              <a:off x="11387328" y="6697218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69822E00-D852-DBDD-71FF-F0E37C4528C4}"/>
                </a:ext>
              </a:extLst>
            </p:cNvPr>
            <p:cNvSpPr/>
            <p:nvPr/>
          </p:nvSpPr>
          <p:spPr>
            <a:xfrm>
              <a:off x="8173212" y="382676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392F3593-9873-8000-7F19-6E37327BFA52}"/>
                </a:ext>
              </a:extLst>
            </p:cNvPr>
            <p:cNvSpPr/>
            <p:nvPr/>
          </p:nvSpPr>
          <p:spPr>
            <a:xfrm>
              <a:off x="8164068" y="6147816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1FC6C2CC-D191-04F6-326B-7E35E0259479}"/>
                </a:ext>
              </a:extLst>
            </p:cNvPr>
            <p:cNvSpPr/>
            <p:nvPr/>
          </p:nvSpPr>
          <p:spPr>
            <a:xfrm>
              <a:off x="8173212" y="4975860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05541779-9D67-EB95-BD00-3ADE8E99AEB4}"/>
                </a:ext>
              </a:extLst>
            </p:cNvPr>
            <p:cNvSpPr/>
            <p:nvPr/>
          </p:nvSpPr>
          <p:spPr>
            <a:xfrm>
              <a:off x="9252966" y="671779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B37398B5-6ED8-9B2C-4765-6927CA3541C3}"/>
                </a:ext>
              </a:extLst>
            </p:cNvPr>
            <p:cNvSpPr/>
            <p:nvPr/>
          </p:nvSpPr>
          <p:spPr>
            <a:xfrm>
              <a:off x="7081266" y="3278124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051D7435-F574-AC57-90F6-C05C1205EF1C}"/>
                </a:ext>
              </a:extLst>
            </p:cNvPr>
            <p:cNvSpPr/>
            <p:nvPr/>
          </p:nvSpPr>
          <p:spPr>
            <a:xfrm>
              <a:off x="7063740" y="2117598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7E6F3E7-DEA9-9A62-5627-F805623EC7F7}"/>
                </a:ext>
              </a:extLst>
            </p:cNvPr>
            <p:cNvSpPr/>
            <p:nvPr/>
          </p:nvSpPr>
          <p:spPr>
            <a:xfrm>
              <a:off x="7063740" y="946785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ED671D98-0C9B-8188-D37C-AB282D4142C0}"/>
                </a:ext>
              </a:extLst>
            </p:cNvPr>
            <p:cNvSpPr/>
            <p:nvPr/>
          </p:nvSpPr>
          <p:spPr>
            <a:xfrm>
              <a:off x="7083552" y="5562981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76951DCB-B2F1-5E3F-2148-988F1D8F4E3D}"/>
                </a:ext>
              </a:extLst>
            </p:cNvPr>
            <p:cNvSpPr/>
            <p:nvPr/>
          </p:nvSpPr>
          <p:spPr>
            <a:xfrm>
              <a:off x="7081266" y="4413885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D4164CA-83C9-2F7B-78F7-A04E4E37C410}"/>
                </a:ext>
              </a:extLst>
            </p:cNvPr>
            <p:cNvSpPr/>
            <p:nvPr/>
          </p:nvSpPr>
          <p:spPr>
            <a:xfrm>
              <a:off x="7074408" y="-213741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87EA074B-AB3E-0AA6-3462-C35F76D1476C}"/>
                </a:ext>
              </a:extLst>
            </p:cNvPr>
            <p:cNvSpPr/>
            <p:nvPr/>
          </p:nvSpPr>
          <p:spPr>
            <a:xfrm>
              <a:off x="7101078" y="6717792"/>
              <a:ext cx="1307592" cy="10972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818D5E9-98A0-49BD-18D1-340AF33D3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4" y="138923"/>
            <a:ext cx="1158556" cy="10159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C8C0C20-4F62-DC70-525E-DAAA431BED82}"/>
              </a:ext>
            </a:extLst>
          </p:cNvPr>
          <p:cNvSpPr txBox="1"/>
          <p:nvPr/>
        </p:nvSpPr>
        <p:spPr>
          <a:xfrm>
            <a:off x="1581073" y="310466"/>
            <a:ext cx="427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KHOA CÔNG NGHỆ THÔNG TIN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DE5872-DA20-9D40-3B7D-3007B344C820}"/>
              </a:ext>
            </a:extLst>
          </p:cNvPr>
          <p:cNvSpPr txBox="1"/>
          <p:nvPr/>
        </p:nvSpPr>
        <p:spPr>
          <a:xfrm>
            <a:off x="1558207" y="1226137"/>
            <a:ext cx="427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73CC02-E2E0-C28F-AA76-561F63C9E629}"/>
              </a:ext>
            </a:extLst>
          </p:cNvPr>
          <p:cNvSpPr txBox="1"/>
          <p:nvPr/>
        </p:nvSpPr>
        <p:spPr>
          <a:xfrm>
            <a:off x="209550" y="1906292"/>
            <a:ext cx="5835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ĐỒ ĐIỆN TỬ I8MART BẰNG NGÔN NGỮ PHP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9F73C4-316D-ADAF-62A6-81293B7D32E0}"/>
              </a:ext>
            </a:extLst>
          </p:cNvPr>
          <p:cNvSpPr txBox="1"/>
          <p:nvPr/>
        </p:nvSpPr>
        <p:spPr>
          <a:xfrm>
            <a:off x="1428673" y="4370832"/>
            <a:ext cx="235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740471-F340-48CB-F1FE-33C00DD525B3}"/>
              </a:ext>
            </a:extLst>
          </p:cNvPr>
          <p:cNvSpPr txBox="1"/>
          <p:nvPr/>
        </p:nvSpPr>
        <p:spPr>
          <a:xfrm>
            <a:off x="1581073" y="4523232"/>
            <a:ext cx="235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21C100-B02C-AF10-E9BB-0DE1196F2615}"/>
              </a:ext>
            </a:extLst>
          </p:cNvPr>
          <p:cNvSpPr txBox="1"/>
          <p:nvPr/>
        </p:nvSpPr>
        <p:spPr>
          <a:xfrm>
            <a:off x="1083631" y="3562746"/>
            <a:ext cx="468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89295B-7892-9F5F-8328-DB332CBDEA62}"/>
              </a:ext>
            </a:extLst>
          </p:cNvPr>
          <p:cNvSpPr txBox="1"/>
          <p:nvPr/>
        </p:nvSpPr>
        <p:spPr>
          <a:xfrm>
            <a:off x="1428673" y="3849125"/>
            <a:ext cx="3818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7B8C31-616C-8D1C-4E9D-2C2C8735EA22}"/>
              </a:ext>
            </a:extLst>
          </p:cNvPr>
          <p:cNvSpPr txBox="1"/>
          <p:nvPr/>
        </p:nvSpPr>
        <p:spPr>
          <a:xfrm>
            <a:off x="1790664" y="4109979"/>
            <a:ext cx="27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2020601466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FEC47F-FF17-2A7B-D59E-8872CC078CAA}"/>
              </a:ext>
            </a:extLst>
          </p:cNvPr>
          <p:cNvSpPr txBox="1"/>
          <p:nvPr/>
        </p:nvSpPr>
        <p:spPr>
          <a:xfrm>
            <a:off x="1581073" y="4363846"/>
            <a:ext cx="335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– K15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>
            <a:spLocks noGrp="1"/>
          </p:cNvSpPr>
          <p:nvPr>
            <p:ph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4" name="Google Shape;654;p70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709">
            <a:off x="2397403" y="714063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2592985"/>
            <a:ext cx="2610150" cy="3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Folder with solid fill">
            <a:extLst>
              <a:ext uri="{FF2B5EF4-FFF2-40B4-BE49-F238E27FC236}">
                <a16:creationId xmlns:a16="http://schemas.microsoft.com/office/drawing/2014/main" id="{895AA949-A219-817E-EF7B-FF999035F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5100" y="1304925"/>
            <a:ext cx="2628900" cy="2628900"/>
          </a:xfrm>
          <a:prstGeom prst="rect">
            <a:avLst/>
          </a:prstGeom>
        </p:spPr>
      </p:pic>
      <p:pic>
        <p:nvPicPr>
          <p:cNvPr id="9" name="Graphic 8" descr="Folder with solid fill">
            <a:extLst>
              <a:ext uri="{FF2B5EF4-FFF2-40B4-BE49-F238E27FC236}">
                <a16:creationId xmlns:a16="http://schemas.microsoft.com/office/drawing/2014/main" id="{44A87E6A-F517-BBD7-AE67-224629C8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3301" y="1304925"/>
            <a:ext cx="2628900" cy="2628900"/>
          </a:xfrm>
          <a:prstGeom prst="rect">
            <a:avLst/>
          </a:prstGeom>
        </p:spPr>
      </p:pic>
      <p:pic>
        <p:nvPicPr>
          <p:cNvPr id="3" name="Graphic 2" descr="Folder with solid fill">
            <a:extLst>
              <a:ext uri="{FF2B5EF4-FFF2-40B4-BE49-F238E27FC236}">
                <a16:creationId xmlns:a16="http://schemas.microsoft.com/office/drawing/2014/main" id="{0B216B05-9F08-A336-AC76-10D141CE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" y="1304925"/>
            <a:ext cx="2628900" cy="262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FE1F9-717E-0C3B-8278-5005E1B39E1C}"/>
              </a:ext>
            </a:extLst>
          </p:cNvPr>
          <p:cNvSpPr/>
          <p:nvPr/>
        </p:nvSpPr>
        <p:spPr>
          <a:xfrm>
            <a:off x="0" y="333376"/>
            <a:ext cx="3314700" cy="590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 descr="Browser window with solid fill">
            <a:extLst>
              <a:ext uri="{FF2B5EF4-FFF2-40B4-BE49-F238E27FC236}">
                <a16:creationId xmlns:a16="http://schemas.microsoft.com/office/drawing/2014/main" id="{C1CC01F7-4A3F-86E5-B11A-17500AD86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9502" y="2300293"/>
            <a:ext cx="800096" cy="800096"/>
          </a:xfrm>
          <a:prstGeom prst="rect">
            <a:avLst/>
          </a:prstGeom>
        </p:spPr>
      </p:pic>
      <p:pic>
        <p:nvPicPr>
          <p:cNvPr id="13" name="Graphic 12" descr="Artist male with solid fill">
            <a:extLst>
              <a:ext uri="{FF2B5EF4-FFF2-40B4-BE49-F238E27FC236}">
                <a16:creationId xmlns:a16="http://schemas.microsoft.com/office/drawing/2014/main" id="{B4062AF1-CFEE-C871-9488-34BD955D1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0551" y="2162175"/>
            <a:ext cx="914400" cy="914400"/>
          </a:xfrm>
          <a:prstGeom prst="rect">
            <a:avLst/>
          </a:prstGeom>
        </p:spPr>
      </p:pic>
      <p:pic>
        <p:nvPicPr>
          <p:cNvPr id="12" name="Graphic 11" descr="Comment Like with solid fill">
            <a:extLst>
              <a:ext uri="{FF2B5EF4-FFF2-40B4-BE49-F238E27FC236}">
                <a16:creationId xmlns:a16="http://schemas.microsoft.com/office/drawing/2014/main" id="{14D84695-235A-CD5A-BE99-9BC261F2A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2049" y="2257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A27B1-5033-AA8F-4882-D1E16EDD0A38}"/>
              </a:ext>
            </a:extLst>
          </p:cNvPr>
          <p:cNvSpPr/>
          <p:nvPr/>
        </p:nvSpPr>
        <p:spPr>
          <a:xfrm>
            <a:off x="862012" y="1857374"/>
            <a:ext cx="1590675" cy="311467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E751A9-33AC-E14A-A357-B8318F4D72D1}"/>
              </a:ext>
            </a:extLst>
          </p:cNvPr>
          <p:cNvSpPr/>
          <p:nvPr/>
        </p:nvSpPr>
        <p:spPr>
          <a:xfrm>
            <a:off x="4062416" y="1857375"/>
            <a:ext cx="1590675" cy="311467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Folder with solid fill">
            <a:extLst>
              <a:ext uri="{FF2B5EF4-FFF2-40B4-BE49-F238E27FC236}">
                <a16:creationId xmlns:a16="http://schemas.microsoft.com/office/drawing/2014/main" id="{44A87E6A-F517-BBD7-AE67-224629C8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3785" y="4053152"/>
            <a:ext cx="2628900" cy="2628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FFE1F9-717E-0C3B-8278-5005E1B39E1C}"/>
              </a:ext>
            </a:extLst>
          </p:cNvPr>
          <p:cNvSpPr/>
          <p:nvPr/>
        </p:nvSpPr>
        <p:spPr>
          <a:xfrm>
            <a:off x="-1" y="438150"/>
            <a:ext cx="3324225" cy="6096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Folder with solid fill">
            <a:extLst>
              <a:ext uri="{FF2B5EF4-FFF2-40B4-BE49-F238E27FC236}">
                <a16:creationId xmlns:a16="http://schemas.microsoft.com/office/drawing/2014/main" id="{0B216B05-9F08-A336-AC76-10D141CE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866" y="4057652"/>
            <a:ext cx="2628900" cy="26289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EED658-CF1B-A6AA-6C74-FF19C9689CF1}"/>
              </a:ext>
            </a:extLst>
          </p:cNvPr>
          <p:cNvSpPr/>
          <p:nvPr/>
        </p:nvSpPr>
        <p:spPr>
          <a:xfrm>
            <a:off x="7153275" y="1857375"/>
            <a:ext cx="1590675" cy="3286125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Folder with solid fill">
            <a:extLst>
              <a:ext uri="{FF2B5EF4-FFF2-40B4-BE49-F238E27FC236}">
                <a16:creationId xmlns:a16="http://schemas.microsoft.com/office/drawing/2014/main" id="{895AA949-A219-817E-EF7B-FF999035F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3704" y="4158900"/>
            <a:ext cx="2628900" cy="2628900"/>
          </a:xfrm>
          <a:prstGeom prst="rect">
            <a:avLst/>
          </a:prstGeom>
        </p:spPr>
      </p:pic>
      <p:pic>
        <p:nvPicPr>
          <p:cNvPr id="19" name="Graphic 18" descr="Comment Like with solid fill">
            <a:extLst>
              <a:ext uri="{FF2B5EF4-FFF2-40B4-BE49-F238E27FC236}">
                <a16:creationId xmlns:a16="http://schemas.microsoft.com/office/drawing/2014/main" id="{B2D81CED-392C-E48A-E8FA-AC6C0FC9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18" y="4857750"/>
            <a:ext cx="914400" cy="914400"/>
          </a:xfrm>
          <a:prstGeom prst="rect">
            <a:avLst/>
          </a:prstGeom>
        </p:spPr>
      </p:pic>
      <p:pic>
        <p:nvPicPr>
          <p:cNvPr id="20" name="Graphic 19" descr="Artist male with solid fill">
            <a:extLst>
              <a:ext uri="{FF2B5EF4-FFF2-40B4-BE49-F238E27FC236}">
                <a16:creationId xmlns:a16="http://schemas.microsoft.com/office/drawing/2014/main" id="{82F65487-329A-77E6-6B3F-D7F5D6E5B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0552" y="4791075"/>
            <a:ext cx="914400" cy="914400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E834CE5A-8BC5-2640-3E83-50D193A5EE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58106" y="4972054"/>
            <a:ext cx="800096" cy="8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4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520E2-E970-1E69-529A-239DFEE6449D}"/>
              </a:ext>
            </a:extLst>
          </p:cNvPr>
          <p:cNvSpPr/>
          <p:nvPr/>
        </p:nvSpPr>
        <p:spPr>
          <a:xfrm>
            <a:off x="0" y="438150"/>
            <a:ext cx="3714750" cy="71437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Folder with solid fill">
            <a:extLst>
              <a:ext uri="{FF2B5EF4-FFF2-40B4-BE49-F238E27FC236}">
                <a16:creationId xmlns:a16="http://schemas.microsoft.com/office/drawing/2014/main" id="{87DB2704-8AD2-FFF1-5D7F-72C2D6B4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374" y="923925"/>
            <a:ext cx="3857626" cy="3857626"/>
          </a:xfrm>
          <a:prstGeom prst="rect">
            <a:avLst/>
          </a:prstGeom>
        </p:spPr>
      </p:pic>
      <p:pic>
        <p:nvPicPr>
          <p:cNvPr id="6" name="Graphic 5" descr="Folder with solid fill">
            <a:extLst>
              <a:ext uri="{FF2B5EF4-FFF2-40B4-BE49-F238E27FC236}">
                <a16:creationId xmlns:a16="http://schemas.microsoft.com/office/drawing/2014/main" id="{C7637703-5486-A0DD-C175-263E86D81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5378" y="923925"/>
            <a:ext cx="3952872" cy="3952872"/>
          </a:xfrm>
          <a:prstGeom prst="rect">
            <a:avLst/>
          </a:prstGeom>
        </p:spPr>
      </p:pic>
      <p:pic>
        <p:nvPicPr>
          <p:cNvPr id="8" name="Graphic 7" descr="Exponential Graph with solid fill">
            <a:extLst>
              <a:ext uri="{FF2B5EF4-FFF2-40B4-BE49-F238E27FC236}">
                <a16:creationId xmlns:a16="http://schemas.microsoft.com/office/drawing/2014/main" id="{55BB2D51-4892-E1BD-AF9F-ED0CC92AF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8916" y="2586037"/>
            <a:ext cx="838200" cy="733163"/>
          </a:xfrm>
          <a:prstGeom prst="rect">
            <a:avLst/>
          </a:prstGeom>
        </p:spPr>
      </p:pic>
      <p:pic>
        <p:nvPicPr>
          <p:cNvPr id="10" name="Graphic 9" descr="Syncing cloud with solid fill">
            <a:extLst>
              <a:ext uri="{FF2B5EF4-FFF2-40B4-BE49-F238E27FC236}">
                <a16:creationId xmlns:a16="http://schemas.microsoft.com/office/drawing/2014/main" id="{7FF4EB6D-36D1-82B6-F45C-DACEF6B42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5987" y="2509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AFB11C-D8FF-853F-AA65-09CA9CC04F8A}"/>
              </a:ext>
            </a:extLst>
          </p:cNvPr>
          <p:cNvSpPr/>
          <p:nvPr/>
        </p:nvSpPr>
        <p:spPr>
          <a:xfrm>
            <a:off x="5815011" y="1428750"/>
            <a:ext cx="2838450" cy="384810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BF6F7A-B38A-3A02-D002-328E56972681}"/>
              </a:ext>
            </a:extLst>
          </p:cNvPr>
          <p:cNvSpPr/>
          <p:nvPr/>
        </p:nvSpPr>
        <p:spPr>
          <a:xfrm>
            <a:off x="773905" y="1450180"/>
            <a:ext cx="2838451" cy="36933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520E2-E970-1E69-529A-239DFEE6449D}"/>
              </a:ext>
            </a:extLst>
          </p:cNvPr>
          <p:cNvSpPr/>
          <p:nvPr/>
        </p:nvSpPr>
        <p:spPr>
          <a:xfrm>
            <a:off x="0" y="238126"/>
            <a:ext cx="3867150" cy="685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Folder with solid fill">
            <a:extLst>
              <a:ext uri="{FF2B5EF4-FFF2-40B4-BE49-F238E27FC236}">
                <a16:creationId xmlns:a16="http://schemas.microsoft.com/office/drawing/2014/main" id="{87DB2704-8AD2-FFF1-5D7F-72C2D6B4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177" y="3529012"/>
            <a:ext cx="3990974" cy="3990974"/>
          </a:xfrm>
          <a:prstGeom prst="rect">
            <a:avLst/>
          </a:prstGeom>
        </p:spPr>
      </p:pic>
      <p:pic>
        <p:nvPicPr>
          <p:cNvPr id="6" name="Graphic 5" descr="Folder with solid fill">
            <a:extLst>
              <a:ext uri="{FF2B5EF4-FFF2-40B4-BE49-F238E27FC236}">
                <a16:creationId xmlns:a16="http://schemas.microsoft.com/office/drawing/2014/main" id="{C7637703-5486-A0DD-C175-263E86D81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028" y="3690937"/>
            <a:ext cx="3990974" cy="3990974"/>
          </a:xfrm>
          <a:prstGeom prst="rect">
            <a:avLst/>
          </a:prstGeom>
        </p:spPr>
      </p:pic>
      <p:pic>
        <p:nvPicPr>
          <p:cNvPr id="8" name="Graphic 7" descr="Exponential Graph with solid fill">
            <a:extLst>
              <a:ext uri="{FF2B5EF4-FFF2-40B4-BE49-F238E27FC236}">
                <a16:creationId xmlns:a16="http://schemas.microsoft.com/office/drawing/2014/main" id="{55BB2D51-4892-E1BD-AF9F-ED0CC92AF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7036" y="5143500"/>
            <a:ext cx="914400" cy="914400"/>
          </a:xfrm>
          <a:prstGeom prst="rect">
            <a:avLst/>
          </a:prstGeom>
        </p:spPr>
      </p:pic>
      <p:pic>
        <p:nvPicPr>
          <p:cNvPr id="10" name="Graphic 9" descr="Syncing cloud with solid fill">
            <a:extLst>
              <a:ext uri="{FF2B5EF4-FFF2-40B4-BE49-F238E27FC236}">
                <a16:creationId xmlns:a16="http://schemas.microsoft.com/office/drawing/2014/main" id="{7FF4EB6D-36D1-82B6-F45C-DACEF6B42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7849" y="506729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6FF43-13A3-D0E2-B481-A95E62856182}"/>
              </a:ext>
            </a:extLst>
          </p:cNvPr>
          <p:cNvSpPr txBox="1"/>
          <p:nvPr/>
        </p:nvSpPr>
        <p:spPr>
          <a:xfrm>
            <a:off x="1708284" y="1555552"/>
            <a:ext cx="10887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4C455-1D34-32F9-0EDD-A1623028001C}"/>
              </a:ext>
            </a:extLst>
          </p:cNvPr>
          <p:cNvSpPr txBox="1"/>
          <p:nvPr/>
        </p:nvSpPr>
        <p:spPr>
          <a:xfrm>
            <a:off x="773906" y="2176016"/>
            <a:ext cx="28384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61589-2A30-9BE3-1A65-674223F5F5BC}"/>
              </a:ext>
            </a:extLst>
          </p:cNvPr>
          <p:cNvSpPr txBox="1"/>
          <p:nvPr/>
        </p:nvSpPr>
        <p:spPr>
          <a:xfrm>
            <a:off x="6457392" y="155555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3AFC9-FD6B-9D97-1BFB-9919DAAC2FE0}"/>
              </a:ext>
            </a:extLst>
          </p:cNvPr>
          <p:cNvSpPr txBox="1"/>
          <p:nvPr/>
        </p:nvSpPr>
        <p:spPr>
          <a:xfrm>
            <a:off x="5815011" y="2240607"/>
            <a:ext cx="2838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FB,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Instagram </a:t>
            </a:r>
          </a:p>
        </p:txBody>
      </p:sp>
    </p:spTree>
    <p:extLst>
      <p:ext uri="{BB962C8B-B14F-4D97-AF65-F5344CB8AC3E}">
        <p14:creationId xmlns:p14="http://schemas.microsoft.com/office/powerpoint/2010/main" val="43189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2470728" y="1715999"/>
            <a:ext cx="2901600" cy="203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Demo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5760192" y="1573363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83" name="Google Shape;383;p56"/>
          <p:cNvGrpSpPr/>
          <p:nvPr/>
        </p:nvGrpSpPr>
        <p:grpSpPr>
          <a:xfrm>
            <a:off x="6043734" y="2254146"/>
            <a:ext cx="824184" cy="712067"/>
            <a:chOff x="2341425" y="238100"/>
            <a:chExt cx="1328900" cy="1148125"/>
          </a:xfrm>
        </p:grpSpPr>
        <p:sp>
          <p:nvSpPr>
            <p:cNvPr id="384" name="Google Shape;384;p56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280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oon and clouds at night&#10;&#10;Description automatically generated">
            <a:extLst>
              <a:ext uri="{FF2B5EF4-FFF2-40B4-BE49-F238E27FC236}">
                <a16:creationId xmlns:a16="http://schemas.microsoft.com/office/drawing/2014/main" id="{3E02942C-3867-5963-C75D-F671BC7B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A city with pink clouds and a bird flying in the sky&#10;&#10;Description automatically generated">
            <a:extLst>
              <a:ext uri="{FF2B5EF4-FFF2-40B4-BE49-F238E27FC236}">
                <a16:creationId xmlns:a16="http://schemas.microsoft.com/office/drawing/2014/main" id="{4799B11A-F411-1368-7EE8-799E6767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72" y="0"/>
            <a:ext cx="9144000" cy="51435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46F1F1-636B-6599-2C27-8BFFDC7E056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2853450" y="2298165"/>
                </a:moveTo>
                <a:lnTo>
                  <a:pt x="2942793" y="2555693"/>
                </a:lnTo>
                <a:lnTo>
                  <a:pt x="2767435" y="2555693"/>
                </a:lnTo>
                <a:close/>
                <a:moveTo>
                  <a:pt x="7230729" y="2123636"/>
                </a:moveTo>
                <a:cubicBezTo>
                  <a:pt x="7250636" y="2123636"/>
                  <a:pt x="7266251" y="2132425"/>
                  <a:pt x="7277577" y="2150002"/>
                </a:cubicBezTo>
                <a:cubicBezTo>
                  <a:pt x="7288349" y="2167934"/>
                  <a:pt x="7293736" y="2201697"/>
                  <a:pt x="7293736" y="2251291"/>
                </a:cubicBezTo>
                <a:lnTo>
                  <a:pt x="7293736" y="2758565"/>
                </a:lnTo>
                <a:cubicBezTo>
                  <a:pt x="7293736" y="2808148"/>
                  <a:pt x="7272733" y="2832939"/>
                  <a:pt x="7230729" y="2832939"/>
                </a:cubicBezTo>
                <a:cubicBezTo>
                  <a:pt x="7213953" y="2832939"/>
                  <a:pt x="7200337" y="2827971"/>
                  <a:pt x="7189879" y="2818035"/>
                </a:cubicBezTo>
                <a:cubicBezTo>
                  <a:pt x="7175643" y="2805205"/>
                  <a:pt x="7168525" y="2785381"/>
                  <a:pt x="7168525" y="2758565"/>
                </a:cubicBezTo>
                <a:lnTo>
                  <a:pt x="7168525" y="2242495"/>
                </a:lnTo>
                <a:cubicBezTo>
                  <a:pt x="7168525" y="2163256"/>
                  <a:pt x="7189260" y="2123636"/>
                  <a:pt x="7230729" y="2123636"/>
                </a:cubicBezTo>
                <a:close/>
                <a:moveTo>
                  <a:pt x="1554886" y="2099149"/>
                </a:moveTo>
                <a:lnTo>
                  <a:pt x="1554886" y="2151932"/>
                </a:lnTo>
                <a:lnTo>
                  <a:pt x="1639961" y="2151932"/>
                </a:lnTo>
                <a:lnTo>
                  <a:pt x="1639961" y="2826410"/>
                </a:lnTo>
                <a:lnTo>
                  <a:pt x="1554886" y="2826410"/>
                </a:lnTo>
                <a:lnTo>
                  <a:pt x="1554886" y="2879192"/>
                </a:lnTo>
                <a:lnTo>
                  <a:pt x="2040453" y="2879192"/>
                </a:lnTo>
                <a:lnTo>
                  <a:pt x="2040453" y="2826410"/>
                </a:lnTo>
                <a:lnTo>
                  <a:pt x="1991114" y="2826410"/>
                </a:lnTo>
                <a:lnTo>
                  <a:pt x="1991114" y="2503455"/>
                </a:lnTo>
                <a:lnTo>
                  <a:pt x="2098950" y="2503455"/>
                </a:lnTo>
                <a:lnTo>
                  <a:pt x="2096884" y="2826410"/>
                </a:lnTo>
                <a:lnTo>
                  <a:pt x="2047476" y="2826410"/>
                </a:lnTo>
                <a:lnTo>
                  <a:pt x="2047476" y="2879192"/>
                </a:lnTo>
                <a:lnTo>
                  <a:pt x="2535178" y="2879192"/>
                </a:lnTo>
                <a:lnTo>
                  <a:pt x="2535178" y="2826410"/>
                </a:lnTo>
                <a:lnTo>
                  <a:pt x="2447701" y="2826410"/>
                </a:lnTo>
                <a:lnTo>
                  <a:pt x="2447701" y="2151932"/>
                </a:lnTo>
                <a:lnTo>
                  <a:pt x="2535178" y="2151932"/>
                </a:lnTo>
                <a:lnTo>
                  <a:pt x="2535178" y="2099149"/>
                </a:lnTo>
                <a:lnTo>
                  <a:pt x="2047476" y="2099149"/>
                </a:lnTo>
                <a:lnTo>
                  <a:pt x="2047476" y="2151932"/>
                </a:lnTo>
                <a:lnTo>
                  <a:pt x="2096816" y="2151932"/>
                </a:lnTo>
                <a:lnTo>
                  <a:pt x="2096816" y="2453121"/>
                </a:lnTo>
                <a:lnTo>
                  <a:pt x="1991114" y="2453121"/>
                </a:lnTo>
                <a:lnTo>
                  <a:pt x="1991114" y="2151932"/>
                </a:lnTo>
                <a:lnTo>
                  <a:pt x="2040453" y="2151932"/>
                </a:lnTo>
                <a:lnTo>
                  <a:pt x="2040453" y="2099149"/>
                </a:lnTo>
                <a:close/>
                <a:moveTo>
                  <a:pt x="2884862" y="2080648"/>
                </a:moveTo>
                <a:lnTo>
                  <a:pt x="2646693" y="2740374"/>
                </a:lnTo>
                <a:cubicBezTo>
                  <a:pt x="2636748" y="2758413"/>
                  <a:pt x="2625938" y="2774211"/>
                  <a:pt x="2614265" y="2787766"/>
                </a:cubicBezTo>
                <a:cubicBezTo>
                  <a:pt x="2600828" y="2801194"/>
                  <a:pt x="2579626" y="2807908"/>
                  <a:pt x="2550658" y="2807908"/>
                </a:cubicBezTo>
                <a:lnTo>
                  <a:pt x="2550658" y="2859603"/>
                </a:lnTo>
                <a:lnTo>
                  <a:pt x="2783709" y="2859603"/>
                </a:lnTo>
                <a:lnTo>
                  <a:pt x="2783709" y="2807908"/>
                </a:lnTo>
                <a:cubicBezTo>
                  <a:pt x="2749572" y="2807908"/>
                  <a:pt x="2727890" y="2804363"/>
                  <a:pt x="2718666" y="2797272"/>
                </a:cubicBezTo>
                <a:cubicBezTo>
                  <a:pt x="2708406" y="2790680"/>
                  <a:pt x="2702433" y="2778822"/>
                  <a:pt x="2700747" y="2761698"/>
                </a:cubicBezTo>
                <a:cubicBezTo>
                  <a:pt x="2700747" y="2748831"/>
                  <a:pt x="2709347" y="2721571"/>
                  <a:pt x="2726547" y="2679918"/>
                </a:cubicBezTo>
                <a:cubicBezTo>
                  <a:pt x="2743748" y="2638264"/>
                  <a:pt x="2753055" y="2613634"/>
                  <a:pt x="2754469" y="2606028"/>
                </a:cubicBezTo>
                <a:lnTo>
                  <a:pt x="2956826" y="2606028"/>
                </a:lnTo>
                <a:lnTo>
                  <a:pt x="3032425" y="2807908"/>
                </a:lnTo>
                <a:lnTo>
                  <a:pt x="2953731" y="2807908"/>
                </a:lnTo>
                <a:lnTo>
                  <a:pt x="2953731" y="2859603"/>
                </a:lnTo>
                <a:lnTo>
                  <a:pt x="3460209" y="2859603"/>
                </a:lnTo>
                <a:lnTo>
                  <a:pt x="3460209" y="2807908"/>
                </a:lnTo>
                <a:lnTo>
                  <a:pt x="3397653" y="2807908"/>
                </a:lnTo>
                <a:lnTo>
                  <a:pt x="3129025" y="2080648"/>
                </a:lnTo>
                <a:close/>
                <a:moveTo>
                  <a:pt x="7694294" y="2078199"/>
                </a:moveTo>
                <a:lnTo>
                  <a:pt x="7694294" y="2129894"/>
                </a:lnTo>
                <a:lnTo>
                  <a:pt x="7781456" y="2129894"/>
                </a:lnTo>
                <a:lnTo>
                  <a:pt x="7781456" y="2639910"/>
                </a:lnTo>
                <a:cubicBezTo>
                  <a:pt x="7781456" y="2727362"/>
                  <a:pt x="7814593" y="2790345"/>
                  <a:pt x="7880866" y="2828858"/>
                </a:cubicBezTo>
                <a:cubicBezTo>
                  <a:pt x="7907102" y="2840376"/>
                  <a:pt x="7941952" y="2850630"/>
                  <a:pt x="7985416" y="2859620"/>
                </a:cubicBezTo>
                <a:cubicBezTo>
                  <a:pt x="7997840" y="2862658"/>
                  <a:pt x="8013391" y="2865244"/>
                  <a:pt x="8032069" y="2867378"/>
                </a:cubicBezTo>
                <a:cubicBezTo>
                  <a:pt x="8036796" y="2869484"/>
                  <a:pt x="8043908" y="2870897"/>
                  <a:pt x="8053405" y="2871617"/>
                </a:cubicBezTo>
                <a:lnTo>
                  <a:pt x="8120582" y="2875111"/>
                </a:lnTo>
                <a:cubicBezTo>
                  <a:pt x="8249184" y="2875111"/>
                  <a:pt x="8337834" y="2852608"/>
                  <a:pt x="8386533" y="2807602"/>
                </a:cubicBezTo>
                <a:cubicBezTo>
                  <a:pt x="8434820" y="2762282"/>
                  <a:pt x="8458964" y="2699095"/>
                  <a:pt x="8458964" y="2618041"/>
                </a:cubicBezTo>
                <a:lnTo>
                  <a:pt x="8458964" y="2240098"/>
                </a:lnTo>
                <a:cubicBezTo>
                  <a:pt x="8458964" y="2204691"/>
                  <a:pt x="8462002" y="2176888"/>
                  <a:pt x="8468079" y="2156689"/>
                </a:cubicBezTo>
                <a:cubicBezTo>
                  <a:pt x="8475532" y="2138826"/>
                  <a:pt x="8489134" y="2129894"/>
                  <a:pt x="8508882" y="2129894"/>
                </a:cubicBezTo>
                <a:lnTo>
                  <a:pt x="8548576" y="2129894"/>
                </a:lnTo>
                <a:lnTo>
                  <a:pt x="8548576" y="2078199"/>
                </a:lnTo>
                <a:lnTo>
                  <a:pt x="8300399" y="2078199"/>
                </a:lnTo>
                <a:lnTo>
                  <a:pt x="8300399" y="2129894"/>
                </a:lnTo>
                <a:lnTo>
                  <a:pt x="8334490" y="2129894"/>
                </a:lnTo>
                <a:cubicBezTo>
                  <a:pt x="8376480" y="2129894"/>
                  <a:pt x="8397475" y="2159689"/>
                  <a:pt x="8397475" y="2219279"/>
                </a:cubicBezTo>
                <a:lnTo>
                  <a:pt x="8397475" y="2611316"/>
                </a:lnTo>
                <a:cubicBezTo>
                  <a:pt x="8397475" y="2642270"/>
                  <a:pt x="8389697" y="2681094"/>
                  <a:pt x="8374141" y="2727786"/>
                </a:cubicBezTo>
                <a:cubicBezTo>
                  <a:pt x="8366236" y="2748277"/>
                  <a:pt x="8354879" y="2763813"/>
                  <a:pt x="8340067" y="2774396"/>
                </a:cubicBezTo>
                <a:cubicBezTo>
                  <a:pt x="8323678" y="2786608"/>
                  <a:pt x="8303252" y="2792714"/>
                  <a:pt x="8278791" y="2792714"/>
                </a:cubicBezTo>
                <a:cubicBezTo>
                  <a:pt x="8264739" y="2792714"/>
                  <a:pt x="8251581" y="2792359"/>
                  <a:pt x="8239318" y="2791648"/>
                </a:cubicBezTo>
                <a:cubicBezTo>
                  <a:pt x="8228271" y="2791648"/>
                  <a:pt x="8214725" y="2790281"/>
                  <a:pt x="8198681" y="2787549"/>
                </a:cubicBezTo>
                <a:cubicBezTo>
                  <a:pt x="8180506" y="2782510"/>
                  <a:pt x="8168081" y="2776355"/>
                  <a:pt x="8161407" y="2769082"/>
                </a:cubicBezTo>
                <a:cubicBezTo>
                  <a:pt x="8140808" y="2746531"/>
                  <a:pt x="8130509" y="2720689"/>
                  <a:pt x="8130509" y="2691557"/>
                </a:cubicBezTo>
                <a:cubicBezTo>
                  <a:pt x="8131932" y="2687289"/>
                  <a:pt x="8132643" y="2678410"/>
                  <a:pt x="8132643" y="2664919"/>
                </a:cubicBezTo>
                <a:lnTo>
                  <a:pt x="8132643" y="2129894"/>
                </a:lnTo>
                <a:lnTo>
                  <a:pt x="8224384" y="2129894"/>
                </a:lnTo>
                <a:lnTo>
                  <a:pt x="8224384" y="2078199"/>
                </a:lnTo>
                <a:close/>
                <a:moveTo>
                  <a:pt x="5767113" y="2078199"/>
                </a:moveTo>
                <a:lnTo>
                  <a:pt x="5767113" y="2129894"/>
                </a:lnTo>
                <a:lnTo>
                  <a:pt x="5830855" y="2129894"/>
                </a:lnTo>
                <a:lnTo>
                  <a:pt x="6080711" y="2546677"/>
                </a:lnTo>
                <a:lnTo>
                  <a:pt x="6080711" y="2805732"/>
                </a:lnTo>
                <a:lnTo>
                  <a:pt x="5984442" y="2805732"/>
                </a:lnTo>
                <a:lnTo>
                  <a:pt x="5984442" y="2857426"/>
                </a:lnTo>
                <a:lnTo>
                  <a:pt x="6537684" y="2857426"/>
                </a:lnTo>
                <a:lnTo>
                  <a:pt x="6537684" y="2805732"/>
                </a:lnTo>
                <a:lnTo>
                  <a:pt x="6439210" y="2805732"/>
                </a:lnTo>
                <a:lnTo>
                  <a:pt x="6437152" y="2497524"/>
                </a:lnTo>
                <a:lnTo>
                  <a:pt x="6595824" y="2227650"/>
                </a:lnTo>
                <a:cubicBezTo>
                  <a:pt x="6631877" y="2162479"/>
                  <a:pt x="6665933" y="2129894"/>
                  <a:pt x="6697992" y="2129894"/>
                </a:cubicBezTo>
                <a:lnTo>
                  <a:pt x="6727815" y="2129894"/>
                </a:lnTo>
                <a:lnTo>
                  <a:pt x="6727815" y="2078199"/>
                </a:lnTo>
                <a:lnTo>
                  <a:pt x="6461775" y="2078199"/>
                </a:lnTo>
                <a:lnTo>
                  <a:pt x="6461775" y="2129894"/>
                </a:lnTo>
                <a:lnTo>
                  <a:pt x="6490530" y="2129894"/>
                </a:lnTo>
                <a:cubicBezTo>
                  <a:pt x="6531092" y="2129894"/>
                  <a:pt x="6551374" y="2141820"/>
                  <a:pt x="6551374" y="2165672"/>
                </a:cubicBezTo>
                <a:cubicBezTo>
                  <a:pt x="6551374" y="2180341"/>
                  <a:pt x="6546582" y="2195453"/>
                  <a:pt x="6537000" y="2211007"/>
                </a:cubicBezTo>
                <a:lnTo>
                  <a:pt x="6412619" y="2427145"/>
                </a:lnTo>
                <a:lnTo>
                  <a:pt x="6224087" y="2129894"/>
                </a:lnTo>
                <a:lnTo>
                  <a:pt x="6300617" y="2129894"/>
                </a:lnTo>
                <a:lnTo>
                  <a:pt x="6300617" y="2078199"/>
                </a:lnTo>
                <a:close/>
                <a:moveTo>
                  <a:pt x="4356055" y="2078199"/>
                </a:moveTo>
                <a:lnTo>
                  <a:pt x="4356055" y="2129894"/>
                </a:lnTo>
                <a:lnTo>
                  <a:pt x="4439000" y="2129894"/>
                </a:lnTo>
                <a:lnTo>
                  <a:pt x="4439000" y="2805732"/>
                </a:lnTo>
                <a:lnTo>
                  <a:pt x="4356055" y="2805732"/>
                </a:lnTo>
                <a:lnTo>
                  <a:pt x="4356055" y="2857426"/>
                </a:lnTo>
                <a:lnTo>
                  <a:pt x="4868825" y="2857426"/>
                </a:lnTo>
                <a:lnTo>
                  <a:pt x="4868825" y="2805732"/>
                </a:lnTo>
                <a:lnTo>
                  <a:pt x="4794685" y="2805732"/>
                </a:lnTo>
                <a:lnTo>
                  <a:pt x="4796551" y="2490433"/>
                </a:lnTo>
                <a:lnTo>
                  <a:pt x="4964664" y="2805732"/>
                </a:lnTo>
                <a:lnTo>
                  <a:pt x="4887054" y="2805732"/>
                </a:lnTo>
                <a:lnTo>
                  <a:pt x="4887054" y="2857426"/>
                </a:lnTo>
                <a:lnTo>
                  <a:pt x="5404094" y="2857426"/>
                </a:lnTo>
                <a:lnTo>
                  <a:pt x="5404094" y="2805732"/>
                </a:lnTo>
                <a:lnTo>
                  <a:pt x="5350214" y="2805732"/>
                </a:lnTo>
                <a:lnTo>
                  <a:pt x="5043783" y="2279047"/>
                </a:lnTo>
                <a:lnTo>
                  <a:pt x="5128680" y="2193458"/>
                </a:lnTo>
                <a:cubicBezTo>
                  <a:pt x="5159249" y="2165765"/>
                  <a:pt x="5182201" y="2147550"/>
                  <a:pt x="5197536" y="2138813"/>
                </a:cubicBezTo>
                <a:cubicBezTo>
                  <a:pt x="5209717" y="2131441"/>
                  <a:pt x="5226687" y="2127756"/>
                  <a:pt x="5248445" y="2127756"/>
                </a:cubicBezTo>
                <a:lnTo>
                  <a:pt x="5272400" y="2128827"/>
                </a:lnTo>
                <a:lnTo>
                  <a:pt x="5307013" y="2129894"/>
                </a:lnTo>
                <a:lnTo>
                  <a:pt x="5307013" y="2078199"/>
                </a:lnTo>
                <a:lnTo>
                  <a:pt x="4938260" y="2078199"/>
                </a:lnTo>
                <a:lnTo>
                  <a:pt x="4938260" y="2129894"/>
                </a:lnTo>
                <a:cubicBezTo>
                  <a:pt x="5014441" y="2129894"/>
                  <a:pt x="5054936" y="2137625"/>
                  <a:pt x="5059742" y="2153088"/>
                </a:cubicBezTo>
                <a:lnTo>
                  <a:pt x="5060843" y="2157497"/>
                </a:lnTo>
                <a:lnTo>
                  <a:pt x="5061745" y="2164936"/>
                </a:lnTo>
                <a:cubicBezTo>
                  <a:pt x="5061745" y="2174153"/>
                  <a:pt x="5051501" y="2189004"/>
                  <a:pt x="5031013" y="2209489"/>
                </a:cubicBezTo>
                <a:lnTo>
                  <a:pt x="4794685" y="2463587"/>
                </a:lnTo>
                <a:lnTo>
                  <a:pt x="4794685" y="2129894"/>
                </a:lnTo>
                <a:lnTo>
                  <a:pt x="4888564" y="2129894"/>
                </a:lnTo>
                <a:lnTo>
                  <a:pt x="4888564" y="2078199"/>
                </a:lnTo>
                <a:close/>
                <a:moveTo>
                  <a:pt x="3479657" y="2078199"/>
                </a:moveTo>
                <a:lnTo>
                  <a:pt x="3479657" y="2127709"/>
                </a:lnTo>
                <a:cubicBezTo>
                  <a:pt x="3508554" y="2127709"/>
                  <a:pt x="3524988" y="2129693"/>
                  <a:pt x="3528958" y="2133660"/>
                </a:cubicBezTo>
                <a:lnTo>
                  <a:pt x="3547400" y="2154002"/>
                </a:lnTo>
                <a:lnTo>
                  <a:pt x="3569268" y="2180704"/>
                </a:lnTo>
                <a:lnTo>
                  <a:pt x="3567134" y="2716384"/>
                </a:lnTo>
                <a:cubicBezTo>
                  <a:pt x="3567134" y="2753486"/>
                  <a:pt x="3562451" y="2776975"/>
                  <a:pt x="3553084" y="2786852"/>
                </a:cubicBezTo>
                <a:cubicBezTo>
                  <a:pt x="3540245" y="2801074"/>
                  <a:pt x="3526962" y="2808185"/>
                  <a:pt x="3513233" y="2808185"/>
                </a:cubicBezTo>
                <a:cubicBezTo>
                  <a:pt x="3510390" y="2806583"/>
                  <a:pt x="3499199" y="2805783"/>
                  <a:pt x="3479657" y="2805783"/>
                </a:cubicBezTo>
                <a:lnTo>
                  <a:pt x="3479657" y="2857426"/>
                </a:lnTo>
                <a:lnTo>
                  <a:pt x="3728310" y="2857426"/>
                </a:lnTo>
                <a:lnTo>
                  <a:pt x="3728310" y="2805511"/>
                </a:lnTo>
                <a:lnTo>
                  <a:pt x="3690049" y="2808253"/>
                </a:lnTo>
                <a:cubicBezTo>
                  <a:pt x="3672067" y="2806286"/>
                  <a:pt x="3657703" y="2800620"/>
                  <a:pt x="3646959" y="2791256"/>
                </a:cubicBezTo>
                <a:cubicBezTo>
                  <a:pt x="3641285" y="2785582"/>
                  <a:pt x="3636955" y="2777514"/>
                  <a:pt x="3633967" y="2767050"/>
                </a:cubicBezTo>
                <a:cubicBezTo>
                  <a:pt x="3629832" y="2756295"/>
                  <a:pt x="3627765" y="2742253"/>
                  <a:pt x="3627765" y="2724925"/>
                </a:cubicBezTo>
                <a:lnTo>
                  <a:pt x="3627765" y="2249093"/>
                </a:lnTo>
                <a:lnTo>
                  <a:pt x="4054262" y="2857426"/>
                </a:lnTo>
                <a:lnTo>
                  <a:pt x="4254901" y="2857426"/>
                </a:lnTo>
                <a:lnTo>
                  <a:pt x="4254901" y="2208303"/>
                </a:lnTo>
                <a:cubicBezTo>
                  <a:pt x="4254901" y="2182603"/>
                  <a:pt x="4257178" y="2164018"/>
                  <a:pt x="4261732" y="2152548"/>
                </a:cubicBezTo>
                <a:cubicBezTo>
                  <a:pt x="4265309" y="2141974"/>
                  <a:pt x="4269349" y="2135636"/>
                  <a:pt x="4273852" y="2133533"/>
                </a:cubicBezTo>
                <a:cubicBezTo>
                  <a:pt x="4280156" y="2131073"/>
                  <a:pt x="4292345" y="2129843"/>
                  <a:pt x="4310421" y="2129843"/>
                </a:cubicBezTo>
                <a:lnTo>
                  <a:pt x="4342377" y="2129843"/>
                </a:lnTo>
                <a:lnTo>
                  <a:pt x="4342377" y="2078199"/>
                </a:lnTo>
                <a:lnTo>
                  <a:pt x="4095774" y="2078199"/>
                </a:lnTo>
                <a:lnTo>
                  <a:pt x="4095774" y="2129843"/>
                </a:lnTo>
                <a:lnTo>
                  <a:pt x="4128802" y="2129843"/>
                </a:lnTo>
                <a:cubicBezTo>
                  <a:pt x="4147391" y="2129843"/>
                  <a:pt x="4163779" y="2133077"/>
                  <a:pt x="4177967" y="2139544"/>
                </a:cubicBezTo>
                <a:cubicBezTo>
                  <a:pt x="4187356" y="2145765"/>
                  <a:pt x="4192051" y="2155972"/>
                  <a:pt x="4192051" y="2170165"/>
                </a:cubicBezTo>
                <a:lnTo>
                  <a:pt x="4192051" y="2483342"/>
                </a:lnTo>
                <a:lnTo>
                  <a:pt x="3912782" y="2078199"/>
                </a:lnTo>
                <a:close/>
                <a:moveTo>
                  <a:pt x="689861" y="2078199"/>
                </a:moveTo>
                <a:lnTo>
                  <a:pt x="682939" y="2378976"/>
                </a:lnTo>
                <a:lnTo>
                  <a:pt x="736279" y="2378976"/>
                </a:lnTo>
                <a:cubicBezTo>
                  <a:pt x="748126" y="2338720"/>
                  <a:pt x="759304" y="2305413"/>
                  <a:pt x="769813" y="2279055"/>
                </a:cubicBezTo>
                <a:cubicBezTo>
                  <a:pt x="781325" y="2248583"/>
                  <a:pt x="794375" y="2221253"/>
                  <a:pt x="808962" y="2197067"/>
                </a:cubicBezTo>
                <a:cubicBezTo>
                  <a:pt x="820174" y="2177948"/>
                  <a:pt x="836226" y="2161971"/>
                  <a:pt x="857117" y="2149135"/>
                </a:cubicBezTo>
                <a:cubicBezTo>
                  <a:pt x="878009" y="2136299"/>
                  <a:pt x="898601" y="2129881"/>
                  <a:pt x="918894" y="2129881"/>
                </a:cubicBezTo>
                <a:lnTo>
                  <a:pt x="918894" y="2805732"/>
                </a:lnTo>
                <a:lnTo>
                  <a:pt x="819445" y="2805732"/>
                </a:lnTo>
                <a:lnTo>
                  <a:pt x="819445" y="2857426"/>
                </a:lnTo>
                <a:lnTo>
                  <a:pt x="1379260" y="2857426"/>
                </a:lnTo>
                <a:lnTo>
                  <a:pt x="1379260" y="2805732"/>
                </a:lnTo>
                <a:lnTo>
                  <a:pt x="1278745" y="2805732"/>
                </a:lnTo>
                <a:lnTo>
                  <a:pt x="1278745" y="2129881"/>
                </a:lnTo>
                <a:cubicBezTo>
                  <a:pt x="1297328" y="2129881"/>
                  <a:pt x="1318298" y="2136459"/>
                  <a:pt x="1341654" y="2149615"/>
                </a:cubicBezTo>
                <a:cubicBezTo>
                  <a:pt x="1359687" y="2160923"/>
                  <a:pt x="1375869" y="2177589"/>
                  <a:pt x="1390198" y="2199613"/>
                </a:cubicBezTo>
                <a:cubicBezTo>
                  <a:pt x="1419435" y="2242125"/>
                  <a:pt x="1444108" y="2301913"/>
                  <a:pt x="1464216" y="2378976"/>
                </a:cubicBezTo>
                <a:lnTo>
                  <a:pt x="1515766" y="2378976"/>
                </a:lnTo>
                <a:lnTo>
                  <a:pt x="1510885" y="2078199"/>
                </a:lnTo>
                <a:close/>
                <a:moveTo>
                  <a:pt x="7234997" y="2071942"/>
                </a:moveTo>
                <a:cubicBezTo>
                  <a:pt x="7213358" y="2071942"/>
                  <a:pt x="7192246" y="2073056"/>
                  <a:pt x="7171660" y="2075285"/>
                </a:cubicBezTo>
                <a:cubicBezTo>
                  <a:pt x="7151075" y="2077514"/>
                  <a:pt x="7131844" y="2080707"/>
                  <a:pt x="7113969" y="2084865"/>
                </a:cubicBezTo>
                <a:cubicBezTo>
                  <a:pt x="7076857" y="2094099"/>
                  <a:pt x="7042930" y="2106946"/>
                  <a:pt x="7012187" y="2123407"/>
                </a:cubicBezTo>
                <a:cubicBezTo>
                  <a:pt x="6944129" y="2160072"/>
                  <a:pt x="6890330" y="2208642"/>
                  <a:pt x="6850791" y="2269116"/>
                </a:cubicBezTo>
                <a:cubicBezTo>
                  <a:pt x="6810325" y="2329886"/>
                  <a:pt x="6790093" y="2395603"/>
                  <a:pt x="6790093" y="2466270"/>
                </a:cubicBezTo>
                <a:cubicBezTo>
                  <a:pt x="6790093" y="2541079"/>
                  <a:pt x="6809911" y="2611442"/>
                  <a:pt x="6849550" y="2677358"/>
                </a:cubicBezTo>
                <a:cubicBezTo>
                  <a:pt x="6889267" y="2743966"/>
                  <a:pt x="6942412" y="2795228"/>
                  <a:pt x="7008986" y="2831145"/>
                </a:cubicBezTo>
                <a:cubicBezTo>
                  <a:pt x="7074503" y="2866804"/>
                  <a:pt x="7148417" y="2884634"/>
                  <a:pt x="7230729" y="2884634"/>
                </a:cubicBezTo>
                <a:cubicBezTo>
                  <a:pt x="7273303" y="2884634"/>
                  <a:pt x="7314756" y="2879901"/>
                  <a:pt x="7355089" y="2870435"/>
                </a:cubicBezTo>
                <a:cubicBezTo>
                  <a:pt x="7397127" y="2858512"/>
                  <a:pt x="7434571" y="2843964"/>
                  <a:pt x="7467418" y="2826792"/>
                </a:cubicBezTo>
                <a:cubicBezTo>
                  <a:pt x="7535693" y="2787038"/>
                  <a:pt x="7587581" y="2732882"/>
                  <a:pt x="7623084" y="2664324"/>
                </a:cubicBezTo>
                <a:cubicBezTo>
                  <a:pt x="7655986" y="2610022"/>
                  <a:pt x="7672436" y="2546905"/>
                  <a:pt x="7672436" y="2474972"/>
                </a:cubicBezTo>
                <a:cubicBezTo>
                  <a:pt x="7672436" y="2439613"/>
                  <a:pt x="7667622" y="2404262"/>
                  <a:pt x="7657995" y="2368917"/>
                </a:cubicBezTo>
                <a:cubicBezTo>
                  <a:pt x="7648710" y="2338501"/>
                  <a:pt x="7635796" y="2309060"/>
                  <a:pt x="7619254" y="2280594"/>
                </a:cubicBezTo>
                <a:cubicBezTo>
                  <a:pt x="7586517" y="2220262"/>
                  <a:pt x="7537456" y="2171493"/>
                  <a:pt x="7472073" y="2134290"/>
                </a:cubicBezTo>
                <a:cubicBezTo>
                  <a:pt x="7453629" y="2122860"/>
                  <a:pt x="7435110" y="2113405"/>
                  <a:pt x="7416517" y="2105926"/>
                </a:cubicBezTo>
                <a:cubicBezTo>
                  <a:pt x="7397923" y="2098446"/>
                  <a:pt x="7378804" y="2092004"/>
                  <a:pt x="7359161" y="2086600"/>
                </a:cubicBezTo>
                <a:cubicBezTo>
                  <a:pt x="7338699" y="2081249"/>
                  <a:pt x="7318666" y="2077468"/>
                  <a:pt x="7299062" y="2075257"/>
                </a:cubicBezTo>
                <a:cubicBezTo>
                  <a:pt x="7279459" y="2073047"/>
                  <a:pt x="7258104" y="2071942"/>
                  <a:pt x="7234997" y="207194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A8D68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53426C-EEC5-A937-F98B-71CBB8BA60EC}"/>
              </a:ext>
            </a:extLst>
          </p:cNvPr>
          <p:cNvSpPr/>
          <p:nvPr/>
        </p:nvSpPr>
        <p:spPr>
          <a:xfrm flipH="1">
            <a:off x="8837024" y="1551214"/>
            <a:ext cx="78376" cy="17145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3782F-F815-E0B9-7423-5CEE5D660A9B}"/>
              </a:ext>
            </a:extLst>
          </p:cNvPr>
          <p:cNvSpPr txBox="1"/>
          <p:nvPr/>
        </p:nvSpPr>
        <p:spPr>
          <a:xfrm>
            <a:off x="2266950" y="3563711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0810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1.0357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8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23457E-7 L -0.93715 -0.011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5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Address Book outline">
            <a:extLst>
              <a:ext uri="{FF2B5EF4-FFF2-40B4-BE49-F238E27FC236}">
                <a16:creationId xmlns:a16="http://schemas.microsoft.com/office/drawing/2014/main" id="{E5240D8D-5211-DA00-B490-965FDF897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8974" y="1609722"/>
            <a:ext cx="1609725" cy="1609725"/>
          </a:xfrm>
          <a:prstGeom prst="rect">
            <a:avLst/>
          </a:prstGeom>
        </p:spPr>
      </p:pic>
      <p:pic>
        <p:nvPicPr>
          <p:cNvPr id="9" name="Graphic 8" descr="Address Book outline">
            <a:extLst>
              <a:ext uri="{FF2B5EF4-FFF2-40B4-BE49-F238E27FC236}">
                <a16:creationId xmlns:a16="http://schemas.microsoft.com/office/drawing/2014/main" id="{8D7811D5-D0F4-7337-6ED9-5D0F6F1DC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374" y="1624006"/>
            <a:ext cx="1609725" cy="1609725"/>
          </a:xfrm>
          <a:prstGeom prst="rect">
            <a:avLst/>
          </a:prstGeom>
        </p:spPr>
      </p:pic>
      <p:pic>
        <p:nvPicPr>
          <p:cNvPr id="10" name="Graphic 9" descr="Address Book outline">
            <a:extLst>
              <a:ext uri="{FF2B5EF4-FFF2-40B4-BE49-F238E27FC236}">
                <a16:creationId xmlns:a16="http://schemas.microsoft.com/office/drawing/2014/main" id="{E24180E1-6DD7-ECC0-9BF7-377FA25A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1574" y="1609722"/>
            <a:ext cx="1609725" cy="1609725"/>
          </a:xfrm>
          <a:prstGeom prst="rect">
            <a:avLst/>
          </a:prstGeom>
        </p:spPr>
      </p:pic>
      <p:pic>
        <p:nvPicPr>
          <p:cNvPr id="11" name="Graphic 10" descr="Address Book outline">
            <a:extLst>
              <a:ext uri="{FF2B5EF4-FFF2-40B4-BE49-F238E27FC236}">
                <a16:creationId xmlns:a16="http://schemas.microsoft.com/office/drawing/2014/main" id="{E6E73875-7262-D864-B9A0-808DF7018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4174" y="1609722"/>
            <a:ext cx="1609725" cy="1609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B1FE99-974C-A9FD-BB33-75A268BAB612}"/>
              </a:ext>
            </a:extLst>
          </p:cNvPr>
          <p:cNvSpPr txBox="1"/>
          <p:nvPr/>
        </p:nvSpPr>
        <p:spPr>
          <a:xfrm>
            <a:off x="3817142" y="708335"/>
            <a:ext cx="232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E5173-C15A-82E0-F3F3-A38B84966389}"/>
              </a:ext>
            </a:extLst>
          </p:cNvPr>
          <p:cNvSpPr txBox="1"/>
          <p:nvPr/>
        </p:nvSpPr>
        <p:spPr>
          <a:xfrm>
            <a:off x="1738311" y="3219447"/>
            <a:ext cx="108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7E557-2FF9-29FA-A6A3-F4C3E881D03C}"/>
              </a:ext>
            </a:extLst>
          </p:cNvPr>
          <p:cNvSpPr txBox="1"/>
          <p:nvPr/>
        </p:nvSpPr>
        <p:spPr>
          <a:xfrm>
            <a:off x="3409949" y="3219447"/>
            <a:ext cx="142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BB3F9-A009-1BFC-35D8-54FA7C05181D}"/>
              </a:ext>
            </a:extLst>
          </p:cNvPr>
          <p:cNvSpPr txBox="1"/>
          <p:nvPr/>
        </p:nvSpPr>
        <p:spPr>
          <a:xfrm>
            <a:off x="5203755" y="3233731"/>
            <a:ext cx="12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76D30-2301-9128-8E4C-07CA2A854B56}"/>
              </a:ext>
            </a:extLst>
          </p:cNvPr>
          <p:cNvSpPr txBox="1"/>
          <p:nvPr/>
        </p:nvSpPr>
        <p:spPr>
          <a:xfrm>
            <a:off x="7122611" y="3233731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 </a:t>
            </a:r>
          </a:p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333626" y="1806400"/>
            <a:ext cx="4514850" cy="17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đề tài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Google Shape;333;p52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2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C679FB1-75EE-5DF5-1CE6-47BE04CC2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3250" y="1702824"/>
            <a:ext cx="34385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tuyến,cần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chặt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trải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nhằm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nhuận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Graphic 20" descr="Laptop with phone and calculator">
            <a:extLst>
              <a:ext uri="{FF2B5EF4-FFF2-40B4-BE49-F238E27FC236}">
                <a16:creationId xmlns:a16="http://schemas.microsoft.com/office/drawing/2014/main" id="{21A46858-345E-7D0D-7EE2-0BFD317E0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1100" y="955387"/>
            <a:ext cx="3600450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title" idx="4294967295"/>
          </p:nvPr>
        </p:nvSpPr>
        <p:spPr>
          <a:xfrm>
            <a:off x="1435100" y="497491"/>
            <a:ext cx="3136900" cy="696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Lí do chọn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574800" y="1001413"/>
            <a:ext cx="2997200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8C4DAB-C56B-845C-2AB5-49EDEF03E0CD}"/>
              </a:ext>
            </a:extLst>
          </p:cNvPr>
          <p:cNvSpPr/>
          <p:nvPr/>
        </p:nvSpPr>
        <p:spPr>
          <a:xfrm>
            <a:off x="1415845" y="2072148"/>
            <a:ext cx="6747387" cy="22123"/>
          </a:xfrm>
          <a:custGeom>
            <a:avLst/>
            <a:gdLst>
              <a:gd name="connsiteX0" fmla="*/ 0 w 6747387"/>
              <a:gd name="connsiteY0" fmla="*/ 0 h 22123"/>
              <a:gd name="connsiteX1" fmla="*/ 6747387 w 6747387"/>
              <a:gd name="connsiteY1" fmla="*/ 22123 h 22123"/>
              <a:gd name="connsiteX2" fmla="*/ 6747387 w 6747387"/>
              <a:gd name="connsiteY2" fmla="*/ 22123 h 2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7387" h="22123">
                <a:moveTo>
                  <a:pt x="0" y="0"/>
                </a:moveTo>
                <a:lnTo>
                  <a:pt x="6747387" y="22123"/>
                </a:lnTo>
                <a:lnTo>
                  <a:pt x="6747387" y="2212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6E837E-D6A4-EE22-772B-F5A3724EB5AA}"/>
              </a:ext>
            </a:extLst>
          </p:cNvPr>
          <p:cNvSpPr/>
          <p:nvPr/>
        </p:nvSpPr>
        <p:spPr>
          <a:xfrm>
            <a:off x="2081083" y="1939412"/>
            <a:ext cx="302342" cy="2875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EEF9FA-E28A-7BF6-97F7-F9E4D59DFF93}"/>
              </a:ext>
            </a:extLst>
          </p:cNvPr>
          <p:cNvSpPr/>
          <p:nvPr/>
        </p:nvSpPr>
        <p:spPr>
          <a:xfrm>
            <a:off x="4420829" y="1946787"/>
            <a:ext cx="302342" cy="2875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25B26C-98AE-070C-ADEA-B8F6FAF95941}"/>
              </a:ext>
            </a:extLst>
          </p:cNvPr>
          <p:cNvSpPr/>
          <p:nvPr/>
        </p:nvSpPr>
        <p:spPr>
          <a:xfrm>
            <a:off x="6911746" y="1973827"/>
            <a:ext cx="302342" cy="2875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0110F-2C13-49AB-3B80-B8B6F615BD49}"/>
              </a:ext>
            </a:extLst>
          </p:cNvPr>
          <p:cNvSpPr txBox="1"/>
          <p:nvPr/>
        </p:nvSpPr>
        <p:spPr>
          <a:xfrm>
            <a:off x="1558719" y="2288672"/>
            <a:ext cx="1589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Nhu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53230-543E-4965-D753-974F12410CEB}"/>
              </a:ext>
            </a:extLst>
          </p:cNvPr>
          <p:cNvSpPr txBox="1"/>
          <p:nvPr/>
        </p:nvSpPr>
        <p:spPr>
          <a:xfrm>
            <a:off x="3709219" y="2261420"/>
            <a:ext cx="1758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phí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ACBF5-B82E-EDB4-1861-A713FC65DF9B}"/>
              </a:ext>
            </a:extLst>
          </p:cNvPr>
          <p:cNvSpPr txBox="1"/>
          <p:nvPr/>
        </p:nvSpPr>
        <p:spPr>
          <a:xfrm>
            <a:off x="6290187" y="2261420"/>
            <a:ext cx="1821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13" name="Graphic 12" descr="A flying paper airplane">
            <a:extLst>
              <a:ext uri="{FF2B5EF4-FFF2-40B4-BE49-F238E27FC236}">
                <a16:creationId xmlns:a16="http://schemas.microsoft.com/office/drawing/2014/main" id="{FB0CF236-3E4C-2D19-B3A7-6AF16D3ED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292429">
            <a:off x="216632" y="2264798"/>
            <a:ext cx="2092429" cy="2092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6858BE-D5F4-6138-5318-40C46F319136}"/>
              </a:ext>
            </a:extLst>
          </p:cNvPr>
          <p:cNvSpPr txBox="1"/>
          <p:nvPr/>
        </p:nvSpPr>
        <p:spPr>
          <a:xfrm>
            <a:off x="2521974" y="3311013"/>
            <a:ext cx="5700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i8mart ”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6115541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3.Mục tiêu, đối tượng, phạm vi đề 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781549" y="1113945"/>
            <a:ext cx="6177886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8EB2DE4-3F11-95CD-A3F7-8BC3004F638D}"/>
              </a:ext>
            </a:extLst>
          </p:cNvPr>
          <p:cNvSpPr/>
          <p:nvPr/>
        </p:nvSpPr>
        <p:spPr>
          <a:xfrm>
            <a:off x="1415845" y="2072148"/>
            <a:ext cx="6747387" cy="22123"/>
          </a:xfrm>
          <a:custGeom>
            <a:avLst/>
            <a:gdLst>
              <a:gd name="connsiteX0" fmla="*/ 0 w 6747387"/>
              <a:gd name="connsiteY0" fmla="*/ 0 h 22123"/>
              <a:gd name="connsiteX1" fmla="*/ 6747387 w 6747387"/>
              <a:gd name="connsiteY1" fmla="*/ 22123 h 22123"/>
              <a:gd name="connsiteX2" fmla="*/ 6747387 w 6747387"/>
              <a:gd name="connsiteY2" fmla="*/ 22123 h 2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7387" h="22123">
                <a:moveTo>
                  <a:pt x="0" y="0"/>
                </a:moveTo>
                <a:lnTo>
                  <a:pt x="6747387" y="22123"/>
                </a:lnTo>
                <a:lnTo>
                  <a:pt x="6747387" y="2212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26E3A9-9188-CC28-9816-530E3AD3CC8D}"/>
              </a:ext>
            </a:extLst>
          </p:cNvPr>
          <p:cNvSpPr/>
          <p:nvPr/>
        </p:nvSpPr>
        <p:spPr>
          <a:xfrm>
            <a:off x="2263943" y="1909972"/>
            <a:ext cx="337874" cy="3685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3BAC4-C09B-44A5-E349-F3BAC757B76E}"/>
              </a:ext>
            </a:extLst>
          </p:cNvPr>
          <p:cNvSpPr/>
          <p:nvPr/>
        </p:nvSpPr>
        <p:spPr>
          <a:xfrm>
            <a:off x="4701555" y="1909972"/>
            <a:ext cx="337874" cy="3685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47E5CD-86FA-8210-DDA3-9DD9DE36B0A9}"/>
              </a:ext>
            </a:extLst>
          </p:cNvPr>
          <p:cNvSpPr/>
          <p:nvPr/>
        </p:nvSpPr>
        <p:spPr>
          <a:xfrm>
            <a:off x="7210051" y="1887850"/>
            <a:ext cx="337874" cy="3685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7C504-7D04-F2BE-F598-13E6DA4348D5}"/>
              </a:ext>
            </a:extLst>
          </p:cNvPr>
          <p:cNvSpPr txBox="1"/>
          <p:nvPr/>
        </p:nvSpPr>
        <p:spPr>
          <a:xfrm>
            <a:off x="1882889" y="154883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3E748-3770-D468-6CA6-02102EE7424D}"/>
              </a:ext>
            </a:extLst>
          </p:cNvPr>
          <p:cNvSpPr txBox="1"/>
          <p:nvPr/>
        </p:nvSpPr>
        <p:spPr>
          <a:xfrm>
            <a:off x="4219599" y="155591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93FC0-6BD8-E163-C267-662F9EBB0FE0}"/>
              </a:ext>
            </a:extLst>
          </p:cNvPr>
          <p:cNvSpPr txBox="1"/>
          <p:nvPr/>
        </p:nvSpPr>
        <p:spPr>
          <a:xfrm>
            <a:off x="6817885" y="1560662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CD01FE-74D0-1CBB-1C78-F6F4B575B58A}"/>
              </a:ext>
            </a:extLst>
          </p:cNvPr>
          <p:cNvSpPr txBox="1"/>
          <p:nvPr/>
        </p:nvSpPr>
        <p:spPr>
          <a:xfrm>
            <a:off x="1348302" y="2320039"/>
            <a:ext cx="2382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91959-568B-7A0A-28B7-D0DA72BE2F48}"/>
              </a:ext>
            </a:extLst>
          </p:cNvPr>
          <p:cNvSpPr txBox="1"/>
          <p:nvPr/>
        </p:nvSpPr>
        <p:spPr>
          <a:xfrm>
            <a:off x="3731183" y="2320039"/>
            <a:ext cx="25651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HTML,CSS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Server, XAMPP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database,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C73580-3070-E223-1554-AA54A105C517}"/>
              </a:ext>
            </a:extLst>
          </p:cNvPr>
          <p:cNvSpPr txBox="1"/>
          <p:nvPr/>
        </p:nvSpPr>
        <p:spPr>
          <a:xfrm>
            <a:off x="6296313" y="2325575"/>
            <a:ext cx="2165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  <p:bldP spid="19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2470728" y="1715999"/>
            <a:ext cx="2901600" cy="203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2" name="Google Shape;3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5760192" y="1573363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83" name="Google Shape;383;p56"/>
          <p:cNvGrpSpPr/>
          <p:nvPr/>
        </p:nvGrpSpPr>
        <p:grpSpPr>
          <a:xfrm>
            <a:off x="6043734" y="2254146"/>
            <a:ext cx="824184" cy="712067"/>
            <a:chOff x="2341425" y="238100"/>
            <a:chExt cx="1328900" cy="1148125"/>
          </a:xfrm>
        </p:grpSpPr>
        <p:sp>
          <p:nvSpPr>
            <p:cNvPr id="384" name="Google Shape;384;p56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BE67B-CB6C-57DA-7886-82A40106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811034"/>
            <a:ext cx="7524750" cy="4097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C9F20-7663-E1D2-2359-AF08F9C9F684}"/>
              </a:ext>
            </a:extLst>
          </p:cNvPr>
          <p:cNvSpPr txBox="1"/>
          <p:nvPr/>
        </p:nvSpPr>
        <p:spPr>
          <a:xfrm>
            <a:off x="2687413" y="234563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SƠ ĐỒ USECASE TỔNG QUÁT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EF53626-2D12-04C7-D03A-2841C5BC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55" y="855566"/>
            <a:ext cx="7322023" cy="3938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B1981-1B79-5DE9-9AC9-BE6B25C0ADA6}"/>
              </a:ext>
            </a:extLst>
          </p:cNvPr>
          <p:cNvSpPr txBox="1"/>
          <p:nvPr/>
        </p:nvSpPr>
        <p:spPr>
          <a:xfrm>
            <a:off x="3522428" y="34985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99475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489</Words>
  <Application>Microsoft Office PowerPoint</Application>
  <PresentationFormat>On-screen Show (16:9)</PresentationFormat>
  <Paragraphs>61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Coming Soon</vt:lpstr>
      <vt:lpstr>Wingdings</vt:lpstr>
      <vt:lpstr>Roboto Mono Medium</vt:lpstr>
      <vt:lpstr>Times New Roman</vt:lpstr>
      <vt:lpstr>Roboto Mono</vt:lpstr>
      <vt:lpstr>Muli</vt:lpstr>
      <vt:lpstr>Anonymous Pro</vt:lpstr>
      <vt:lpstr>Arial</vt:lpstr>
      <vt:lpstr>Concert One</vt:lpstr>
      <vt:lpstr>Notebook Lesson by Slidesgo</vt:lpstr>
      <vt:lpstr>PowerPoint Presentation</vt:lpstr>
      <vt:lpstr>PowerPoint Presentation</vt:lpstr>
      <vt:lpstr>Tổng quan về đề tài</vt:lpstr>
      <vt:lpstr>1. Tổng quan</vt:lpstr>
      <vt:lpstr>2. Lí do chọn đề tài</vt:lpstr>
      <vt:lpstr>3.Mục tiêu, đối tượng, phạm vi đề tài</vt:lpstr>
      <vt:lpstr>Phân tích thiết kế hệ thống</vt:lpstr>
      <vt:lpstr>PowerPoint Presentation</vt:lpstr>
      <vt:lpstr>PowerPoint Presentation</vt:lpstr>
      <vt:lpstr>Kết luận</vt:lpstr>
      <vt:lpstr>PowerPoint Presentation</vt:lpstr>
      <vt:lpstr>PowerPoint Presentation</vt:lpstr>
      <vt:lpstr>PowerPoint Presentation</vt:lpstr>
      <vt:lpstr>PowerPoint Presentation</vt:lpstr>
      <vt:lpstr>  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AD</cp:lastModifiedBy>
  <cp:revision>5</cp:revision>
  <dcterms:modified xsi:type="dcterms:W3CDTF">2024-06-04T15:00:36Z</dcterms:modified>
</cp:coreProperties>
</file>