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sldIdLst>
    <p:sldId id="256" r:id="rId5"/>
    <p:sldId id="257" r:id="rId6"/>
    <p:sldId id="259" r:id="rId7"/>
    <p:sldId id="260" r:id="rId8"/>
    <p:sldId id="290" r:id="rId9"/>
    <p:sldId id="261" r:id="rId10"/>
    <p:sldId id="286" r:id="rId11"/>
    <p:sldId id="289" r:id="rId12"/>
    <p:sldId id="287" r:id="rId13"/>
    <p:sldId id="288" r:id="rId14"/>
    <p:sldId id="277" r:id="rId15"/>
    <p:sldId id="279" r:id="rId16"/>
    <p:sldId id="264" r:id="rId17"/>
    <p:sldId id="265" r:id="rId18"/>
    <p:sldId id="271" r:id="rId19"/>
    <p:sldId id="266" r:id="rId20"/>
    <p:sldId id="281" r:id="rId21"/>
    <p:sldId id="282" r:id="rId22"/>
    <p:sldId id="294" r:id="rId23"/>
    <p:sldId id="283" r:id="rId24"/>
    <p:sldId id="295" r:id="rId25"/>
    <p:sldId id="267" r:id="rId26"/>
    <p:sldId id="278" r:id="rId27"/>
    <p:sldId id="275" r:id="rId28"/>
    <p:sldId id="276" r:id="rId29"/>
    <p:sldId id="273" r:id="rId30"/>
    <p:sldId id="268" r:id="rId31"/>
    <p:sldId id="296" r:id="rId32"/>
    <p:sldId id="284" r:id="rId33"/>
    <p:sldId id="297" r:id="rId34"/>
    <p:sldId id="269" r:id="rId35"/>
    <p:sldId id="270" r:id="rId36"/>
    <p:sldId id="2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6B416A-8AA8-4098-94B8-13876D8B58A2}" v="726" dt="2024-11-26T01:48:03.914"/>
    <p1510:client id="{9A3615F2-9A62-E10E-0EA0-176E0A845870}" v="327" dt="2024-11-26T05:08:54.329"/>
    <p1510:client id="{E885D847-98F8-8ED0-A1FD-8D83FC3BAD92}" v="53" dt="2024-11-26T02:51:29.1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ười dùng Khách" userId="S::urn:spo:anon#00d64f161b19f293b1dbfb450a4f73f50a76e97810a6c916f73ab98f44328772::" providerId="AD" clId="Web-{9A3615F2-9A62-E10E-0EA0-176E0A845870}"/>
    <pc:docChg chg="addSld modSld">
      <pc:chgData name="Người dùng Khách" userId="S::urn:spo:anon#00d64f161b19f293b1dbfb450a4f73f50a76e97810a6c916f73ab98f44328772::" providerId="AD" clId="Web-{9A3615F2-9A62-E10E-0EA0-176E0A845870}" dt="2024-11-26T05:08:54.329" v="274" actId="20577"/>
      <pc:docMkLst>
        <pc:docMk/>
      </pc:docMkLst>
      <pc:sldChg chg="modSp">
        <pc:chgData name="Người dùng Khách" userId="S::urn:spo:anon#00d64f161b19f293b1dbfb450a4f73f50a76e97810a6c916f73ab98f44328772::" providerId="AD" clId="Web-{9A3615F2-9A62-E10E-0EA0-176E0A845870}" dt="2024-11-26T05:05:00.883" v="208" actId="20577"/>
        <pc:sldMkLst>
          <pc:docMk/>
          <pc:sldMk cId="465618303" sldId="259"/>
        </pc:sldMkLst>
        <pc:spChg chg="mod">
          <ac:chgData name="Người dùng Khách" userId="S::urn:spo:anon#00d64f161b19f293b1dbfb450a4f73f50a76e97810a6c916f73ab98f44328772::" providerId="AD" clId="Web-{9A3615F2-9A62-E10E-0EA0-176E0A845870}" dt="2024-11-26T05:05:00.883" v="208" actId="20577"/>
          <ac:spMkLst>
            <pc:docMk/>
            <pc:sldMk cId="465618303" sldId="259"/>
            <ac:spMk id="2" creationId="{5B37C04F-9560-75E8-9C92-6B6222FB403B}"/>
          </ac:spMkLst>
        </pc:spChg>
      </pc:sldChg>
      <pc:sldChg chg="modSp">
        <pc:chgData name="Người dùng Khách" userId="S::urn:spo:anon#00d64f161b19f293b1dbfb450a4f73f50a76e97810a6c916f73ab98f44328772::" providerId="AD" clId="Web-{9A3615F2-9A62-E10E-0EA0-176E0A845870}" dt="2024-11-26T05:05:05.008" v="210" actId="20577"/>
        <pc:sldMkLst>
          <pc:docMk/>
          <pc:sldMk cId="1929629232" sldId="260"/>
        </pc:sldMkLst>
        <pc:spChg chg="mod">
          <ac:chgData name="Người dùng Khách" userId="S::urn:spo:anon#00d64f161b19f293b1dbfb450a4f73f50a76e97810a6c916f73ab98f44328772::" providerId="AD" clId="Web-{9A3615F2-9A62-E10E-0EA0-176E0A845870}" dt="2024-11-26T05:05:05.008" v="210" actId="20577"/>
          <ac:spMkLst>
            <pc:docMk/>
            <pc:sldMk cId="1929629232" sldId="260"/>
            <ac:spMk id="2" creationId="{6953CF2C-506B-005B-1B22-CD6DBFCAD242}"/>
          </ac:spMkLst>
        </pc:spChg>
      </pc:sldChg>
      <pc:sldChg chg="modSp">
        <pc:chgData name="Người dùng Khách" userId="S::urn:spo:anon#00d64f161b19f293b1dbfb450a4f73f50a76e97810a6c916f73ab98f44328772::" providerId="AD" clId="Web-{9A3615F2-9A62-E10E-0EA0-176E0A845870}" dt="2024-11-26T05:05:45.760" v="223" actId="20577"/>
        <pc:sldMkLst>
          <pc:docMk/>
          <pc:sldMk cId="1022491292" sldId="261"/>
        </pc:sldMkLst>
        <pc:spChg chg="mod">
          <ac:chgData name="Người dùng Khách" userId="S::urn:spo:anon#00d64f161b19f293b1dbfb450a4f73f50a76e97810a6c916f73ab98f44328772::" providerId="AD" clId="Web-{9A3615F2-9A62-E10E-0EA0-176E0A845870}" dt="2024-11-26T05:05:45.760" v="223" actId="20577"/>
          <ac:spMkLst>
            <pc:docMk/>
            <pc:sldMk cId="1022491292" sldId="261"/>
            <ac:spMk id="2" creationId="{1A22709A-042A-A3C2-B714-18F2D89E7A1D}"/>
          </ac:spMkLst>
        </pc:spChg>
      </pc:sldChg>
      <pc:sldChg chg="modSp">
        <pc:chgData name="Người dùng Khách" userId="S::urn:spo:anon#00d64f161b19f293b1dbfb450a4f73f50a76e97810a6c916f73ab98f44328772::" providerId="AD" clId="Web-{9A3615F2-9A62-E10E-0EA0-176E0A845870}" dt="2024-11-26T05:07:20.044" v="249" actId="20577"/>
        <pc:sldMkLst>
          <pc:docMk/>
          <pc:sldMk cId="2428894790" sldId="264"/>
        </pc:sldMkLst>
        <pc:spChg chg="mod">
          <ac:chgData name="Người dùng Khách" userId="S::urn:spo:anon#00d64f161b19f293b1dbfb450a4f73f50a76e97810a6c916f73ab98f44328772::" providerId="AD" clId="Web-{9A3615F2-9A62-E10E-0EA0-176E0A845870}" dt="2024-11-26T05:07:20.044" v="249" actId="20577"/>
          <ac:spMkLst>
            <pc:docMk/>
            <pc:sldMk cId="2428894790" sldId="264"/>
            <ac:spMk id="2" creationId="{003DC2F2-7BBD-5611-EFC4-E93293C87129}"/>
          </ac:spMkLst>
        </pc:spChg>
      </pc:sldChg>
      <pc:sldChg chg="modSp">
        <pc:chgData name="Người dùng Khách" userId="S::urn:spo:anon#00d64f161b19f293b1dbfb450a4f73f50a76e97810a6c916f73ab98f44328772::" providerId="AD" clId="Web-{9A3615F2-9A62-E10E-0EA0-176E0A845870}" dt="2024-11-26T05:07:24.091" v="250" actId="20577"/>
        <pc:sldMkLst>
          <pc:docMk/>
          <pc:sldMk cId="1767356018" sldId="265"/>
        </pc:sldMkLst>
        <pc:spChg chg="mod">
          <ac:chgData name="Người dùng Khách" userId="S::urn:spo:anon#00d64f161b19f293b1dbfb450a4f73f50a76e97810a6c916f73ab98f44328772::" providerId="AD" clId="Web-{9A3615F2-9A62-E10E-0EA0-176E0A845870}" dt="2024-11-26T05:07:24.091" v="250" actId="20577"/>
          <ac:spMkLst>
            <pc:docMk/>
            <pc:sldMk cId="1767356018" sldId="265"/>
            <ac:spMk id="2" creationId="{F6A3A494-F7AD-6229-5C4C-273E1CAFCC9E}"/>
          </ac:spMkLst>
        </pc:spChg>
      </pc:sldChg>
      <pc:sldChg chg="modSp">
        <pc:chgData name="Người dùng Khách" userId="S::urn:spo:anon#00d64f161b19f293b1dbfb450a4f73f50a76e97810a6c916f73ab98f44328772::" providerId="AD" clId="Web-{9A3615F2-9A62-E10E-0EA0-176E0A845870}" dt="2024-11-26T05:07:43.233" v="256" actId="20577"/>
        <pc:sldMkLst>
          <pc:docMk/>
          <pc:sldMk cId="2141167334" sldId="266"/>
        </pc:sldMkLst>
        <pc:spChg chg="mod">
          <ac:chgData name="Người dùng Khách" userId="S::urn:spo:anon#00d64f161b19f293b1dbfb450a4f73f50a76e97810a6c916f73ab98f44328772::" providerId="AD" clId="Web-{9A3615F2-9A62-E10E-0EA0-176E0A845870}" dt="2024-11-26T05:07:43.233" v="256" actId="20577"/>
          <ac:spMkLst>
            <pc:docMk/>
            <pc:sldMk cId="2141167334" sldId="266"/>
            <ac:spMk id="2" creationId="{B9BF9EB1-87F5-56A7-69DF-ED7052558922}"/>
          </ac:spMkLst>
        </pc:spChg>
      </pc:sldChg>
      <pc:sldChg chg="modSp">
        <pc:chgData name="Người dùng Khách" userId="S::urn:spo:anon#00d64f161b19f293b1dbfb450a4f73f50a76e97810a6c916f73ab98f44328772::" providerId="AD" clId="Web-{9A3615F2-9A62-E10E-0EA0-176E0A845870}" dt="2024-11-26T05:08:06.765" v="265" actId="20577"/>
        <pc:sldMkLst>
          <pc:docMk/>
          <pc:sldMk cId="126473181" sldId="267"/>
        </pc:sldMkLst>
        <pc:spChg chg="mod">
          <ac:chgData name="Người dùng Khách" userId="S::urn:spo:anon#00d64f161b19f293b1dbfb450a4f73f50a76e97810a6c916f73ab98f44328772::" providerId="AD" clId="Web-{9A3615F2-9A62-E10E-0EA0-176E0A845870}" dt="2024-11-26T05:08:06.765" v="265" actId="20577"/>
          <ac:spMkLst>
            <pc:docMk/>
            <pc:sldMk cId="126473181" sldId="267"/>
            <ac:spMk id="2" creationId="{D85BE389-62F1-CE06-2535-2C8DB453DDB4}"/>
          </ac:spMkLst>
        </pc:spChg>
      </pc:sldChg>
      <pc:sldChg chg="modSp">
        <pc:chgData name="Người dùng Khách" userId="S::urn:spo:anon#00d64f161b19f293b1dbfb450a4f73f50a76e97810a6c916f73ab98f44328772::" providerId="AD" clId="Web-{9A3615F2-9A62-E10E-0EA0-176E0A845870}" dt="2024-11-26T05:08:23.578" v="270" actId="20577"/>
        <pc:sldMkLst>
          <pc:docMk/>
          <pc:sldMk cId="1524592372" sldId="268"/>
        </pc:sldMkLst>
        <pc:spChg chg="mod">
          <ac:chgData name="Người dùng Khách" userId="S::urn:spo:anon#00d64f161b19f293b1dbfb450a4f73f50a76e97810a6c916f73ab98f44328772::" providerId="AD" clId="Web-{9A3615F2-9A62-E10E-0EA0-176E0A845870}" dt="2024-11-26T05:08:23.578" v="270" actId="20577"/>
          <ac:spMkLst>
            <pc:docMk/>
            <pc:sldMk cId="1524592372" sldId="268"/>
            <ac:spMk id="2" creationId="{21FECC2F-BFA6-2E44-11EF-C178E9EBD70D}"/>
          </ac:spMkLst>
        </pc:spChg>
        <pc:spChg chg="mod">
          <ac:chgData name="Người dùng Khách" userId="S::urn:spo:anon#00d64f161b19f293b1dbfb450a4f73f50a76e97810a6c916f73ab98f44328772::" providerId="AD" clId="Web-{9A3615F2-9A62-E10E-0EA0-176E0A845870}" dt="2024-11-26T05:02:42.269" v="207" actId="20577"/>
          <ac:spMkLst>
            <pc:docMk/>
            <pc:sldMk cId="1524592372" sldId="268"/>
            <ac:spMk id="8" creationId="{9014E242-15B7-FEC2-F462-458543D60FF4}"/>
          </ac:spMkLst>
        </pc:spChg>
      </pc:sldChg>
      <pc:sldChg chg="modSp">
        <pc:chgData name="Người dùng Khách" userId="S::urn:spo:anon#00d64f161b19f293b1dbfb450a4f73f50a76e97810a6c916f73ab98f44328772::" providerId="AD" clId="Web-{9A3615F2-9A62-E10E-0EA0-176E0A845870}" dt="2024-11-26T05:08:30.640" v="272" actId="20577"/>
        <pc:sldMkLst>
          <pc:docMk/>
          <pc:sldMk cId="2035190353" sldId="269"/>
        </pc:sldMkLst>
        <pc:spChg chg="mod">
          <ac:chgData name="Người dùng Khách" userId="S::urn:spo:anon#00d64f161b19f293b1dbfb450a4f73f50a76e97810a6c916f73ab98f44328772::" providerId="AD" clId="Web-{9A3615F2-9A62-E10E-0EA0-176E0A845870}" dt="2024-11-26T05:08:30.640" v="272" actId="20577"/>
          <ac:spMkLst>
            <pc:docMk/>
            <pc:sldMk cId="2035190353" sldId="269"/>
            <ac:spMk id="2" creationId="{A49A8AE5-2AEB-71C5-DE8D-4CA860EBDD52}"/>
          </ac:spMkLst>
        </pc:spChg>
      </pc:sldChg>
      <pc:sldChg chg="modSp">
        <pc:chgData name="Người dùng Khách" userId="S::urn:spo:anon#00d64f161b19f293b1dbfb450a4f73f50a76e97810a6c916f73ab98f44328772::" providerId="AD" clId="Web-{9A3615F2-9A62-E10E-0EA0-176E0A845870}" dt="2024-11-26T05:07:38.357" v="255" actId="14100"/>
        <pc:sldMkLst>
          <pc:docMk/>
          <pc:sldMk cId="467569656" sldId="271"/>
        </pc:sldMkLst>
        <pc:spChg chg="mod">
          <ac:chgData name="Người dùng Khách" userId="S::urn:spo:anon#00d64f161b19f293b1dbfb450a4f73f50a76e97810a6c916f73ab98f44328772::" providerId="AD" clId="Web-{9A3615F2-9A62-E10E-0EA0-176E0A845870}" dt="2024-11-26T05:07:28.857" v="252" actId="20577"/>
          <ac:spMkLst>
            <pc:docMk/>
            <pc:sldMk cId="467569656" sldId="271"/>
            <ac:spMk id="2" creationId="{1188D6A3-768C-7B60-95D9-5B84A426FA8F}"/>
          </ac:spMkLst>
        </pc:spChg>
        <pc:spChg chg="mod">
          <ac:chgData name="Người dùng Khách" userId="S::urn:spo:anon#00d64f161b19f293b1dbfb450a4f73f50a76e97810a6c916f73ab98f44328772::" providerId="AD" clId="Web-{9A3615F2-9A62-E10E-0EA0-176E0A845870}" dt="2024-11-26T05:07:38.357" v="255" actId="14100"/>
          <ac:spMkLst>
            <pc:docMk/>
            <pc:sldMk cId="467569656" sldId="271"/>
            <ac:spMk id="6" creationId="{B3500BB0-043D-5E31-C18D-294A69C2CE6C}"/>
          </ac:spMkLst>
        </pc:spChg>
      </pc:sldChg>
      <pc:sldChg chg="modSp">
        <pc:chgData name="Người dùng Khách" userId="S::urn:spo:anon#00d64f161b19f293b1dbfb450a4f73f50a76e97810a6c916f73ab98f44328772::" providerId="AD" clId="Web-{9A3615F2-9A62-E10E-0EA0-176E0A845870}" dt="2024-11-26T05:08:17.468" v="268" actId="20577"/>
        <pc:sldMkLst>
          <pc:docMk/>
          <pc:sldMk cId="3384325463" sldId="273"/>
        </pc:sldMkLst>
        <pc:spChg chg="mod">
          <ac:chgData name="Người dùng Khách" userId="S::urn:spo:anon#00d64f161b19f293b1dbfb450a4f73f50a76e97810a6c916f73ab98f44328772::" providerId="AD" clId="Web-{9A3615F2-9A62-E10E-0EA0-176E0A845870}" dt="2024-11-26T05:08:17.468" v="268" actId="20577"/>
          <ac:spMkLst>
            <pc:docMk/>
            <pc:sldMk cId="3384325463" sldId="273"/>
            <ac:spMk id="2" creationId="{F7905D8F-1785-B71F-42F8-B24BC67DC1D0}"/>
          </ac:spMkLst>
        </pc:spChg>
      </pc:sldChg>
      <pc:sldChg chg="addSp modSp">
        <pc:chgData name="Người dùng Khách" userId="S::urn:spo:anon#00d64f161b19f293b1dbfb450a4f73f50a76e97810a6c916f73ab98f44328772::" providerId="AD" clId="Web-{9A3615F2-9A62-E10E-0EA0-176E0A845870}" dt="2024-11-26T05:08:10.109" v="266" actId="20577"/>
        <pc:sldMkLst>
          <pc:docMk/>
          <pc:sldMk cId="1965709592" sldId="275"/>
        </pc:sldMkLst>
        <pc:spChg chg="mod">
          <ac:chgData name="Người dùng Khách" userId="S::urn:spo:anon#00d64f161b19f293b1dbfb450a4f73f50a76e97810a6c916f73ab98f44328772::" providerId="AD" clId="Web-{9A3615F2-9A62-E10E-0EA0-176E0A845870}" dt="2024-11-26T05:08:10.109" v="266" actId="20577"/>
          <ac:spMkLst>
            <pc:docMk/>
            <pc:sldMk cId="1965709592" sldId="275"/>
            <ac:spMk id="2" creationId="{B7FCE2CC-731C-FD6D-B22B-9B71746FD0ED}"/>
          </ac:spMkLst>
        </pc:spChg>
        <pc:spChg chg="add mod">
          <ac:chgData name="Người dùng Khách" userId="S::urn:spo:anon#00d64f161b19f293b1dbfb450a4f73f50a76e97810a6c916f73ab98f44328772::" providerId="AD" clId="Web-{9A3615F2-9A62-E10E-0EA0-176E0A845870}" dt="2024-11-26T05:02:16.596" v="199" actId="20577"/>
          <ac:spMkLst>
            <pc:docMk/>
            <pc:sldMk cId="1965709592" sldId="275"/>
            <ac:spMk id="4" creationId="{F65ADB48-782B-F891-1509-054A8822A1BB}"/>
          </ac:spMkLst>
        </pc:spChg>
        <pc:picChg chg="add mod">
          <ac:chgData name="Người dùng Khách" userId="S::urn:spo:anon#00d64f161b19f293b1dbfb450a4f73f50a76e97810a6c916f73ab98f44328772::" providerId="AD" clId="Web-{9A3615F2-9A62-E10E-0EA0-176E0A845870}" dt="2024-11-26T05:02:03.971" v="197" actId="1076"/>
          <ac:picMkLst>
            <pc:docMk/>
            <pc:sldMk cId="1965709592" sldId="275"/>
            <ac:picMk id="6" creationId="{478D15A4-D63A-43A1-5D5C-027A0BD1136A}"/>
          </ac:picMkLst>
        </pc:picChg>
      </pc:sldChg>
      <pc:sldChg chg="modSp">
        <pc:chgData name="Người dùng Khách" userId="S::urn:spo:anon#00d64f161b19f293b1dbfb450a4f73f50a76e97810a6c916f73ab98f44328772::" providerId="AD" clId="Web-{9A3615F2-9A62-E10E-0EA0-176E0A845870}" dt="2024-11-26T05:08:13.906" v="267" actId="20577"/>
        <pc:sldMkLst>
          <pc:docMk/>
          <pc:sldMk cId="372457994" sldId="276"/>
        </pc:sldMkLst>
        <pc:spChg chg="mod">
          <ac:chgData name="Người dùng Khách" userId="S::urn:spo:anon#00d64f161b19f293b1dbfb450a4f73f50a76e97810a6c916f73ab98f44328772::" providerId="AD" clId="Web-{9A3615F2-9A62-E10E-0EA0-176E0A845870}" dt="2024-11-26T05:08:13.906" v="267" actId="20577"/>
          <ac:spMkLst>
            <pc:docMk/>
            <pc:sldMk cId="372457994" sldId="276"/>
            <ac:spMk id="2" creationId="{3679FCA7-6263-DF95-8559-9631EEA2AE50}"/>
          </ac:spMkLst>
        </pc:spChg>
      </pc:sldChg>
      <pc:sldChg chg="modSp">
        <pc:chgData name="Người dùng Khách" userId="S::urn:spo:anon#00d64f161b19f293b1dbfb450a4f73f50a76e97810a6c916f73ab98f44328772::" providerId="AD" clId="Web-{9A3615F2-9A62-E10E-0EA0-176E0A845870}" dt="2024-11-26T05:06:01.229" v="232" actId="20577"/>
        <pc:sldMkLst>
          <pc:docMk/>
          <pc:sldMk cId="832514415" sldId="277"/>
        </pc:sldMkLst>
        <pc:spChg chg="mod">
          <ac:chgData name="Người dùng Khách" userId="S::urn:spo:anon#00d64f161b19f293b1dbfb450a4f73f50a76e97810a6c916f73ab98f44328772::" providerId="AD" clId="Web-{9A3615F2-9A62-E10E-0EA0-176E0A845870}" dt="2024-11-26T05:06:01.229" v="232" actId="20577"/>
          <ac:spMkLst>
            <pc:docMk/>
            <pc:sldMk cId="832514415" sldId="277"/>
            <ac:spMk id="2" creationId="{9BA71CF7-63E6-AED6-AB17-205A47E3838A}"/>
          </ac:spMkLst>
        </pc:spChg>
      </pc:sldChg>
      <pc:sldChg chg="addSp delSp modSp">
        <pc:chgData name="Người dùng Khách" userId="S::urn:spo:anon#00d64f161b19f293b1dbfb450a4f73f50a76e97810a6c916f73ab98f44328772::" providerId="AD" clId="Web-{9A3615F2-9A62-E10E-0EA0-176E0A845870}" dt="2024-11-26T05:01:34.923" v="192" actId="20577"/>
        <pc:sldMkLst>
          <pc:docMk/>
          <pc:sldMk cId="1715223822" sldId="278"/>
        </pc:sldMkLst>
        <pc:spChg chg="add del mod">
          <ac:chgData name="Người dùng Khách" userId="S::urn:spo:anon#00d64f161b19f293b1dbfb450a4f73f50a76e97810a6c916f73ab98f44328772::" providerId="AD" clId="Web-{9A3615F2-9A62-E10E-0EA0-176E0A845870}" dt="2024-11-26T04:40:23.848" v="10"/>
          <ac:spMkLst>
            <pc:docMk/>
            <pc:sldMk cId="1715223822" sldId="278"/>
            <ac:spMk id="5" creationId="{A6D2855F-6970-C187-2498-F8356BA76DAD}"/>
          </ac:spMkLst>
        </pc:spChg>
        <pc:spChg chg="add mod">
          <ac:chgData name="Người dùng Khách" userId="S::urn:spo:anon#00d64f161b19f293b1dbfb450a4f73f50a76e97810a6c916f73ab98f44328772::" providerId="AD" clId="Web-{9A3615F2-9A62-E10E-0EA0-176E0A845870}" dt="2024-11-26T05:01:34.923" v="192" actId="20577"/>
          <ac:spMkLst>
            <pc:docMk/>
            <pc:sldMk cId="1715223822" sldId="278"/>
            <ac:spMk id="7" creationId="{A45166D3-C775-338F-4D1B-FFA9B657D3FC}"/>
          </ac:spMkLst>
        </pc:spChg>
        <pc:picChg chg="add del mod">
          <ac:chgData name="Người dùng Khách" userId="S::urn:spo:anon#00d64f161b19f293b1dbfb450a4f73f50a76e97810a6c916f73ab98f44328772::" providerId="AD" clId="Web-{9A3615F2-9A62-E10E-0EA0-176E0A845870}" dt="2024-11-26T04:40:15.395" v="6"/>
          <ac:picMkLst>
            <pc:docMk/>
            <pc:sldMk cId="1715223822" sldId="278"/>
            <ac:picMk id="3" creationId="{AE029853-D4D6-4390-0A1B-51CBD03261C4}"/>
          </ac:picMkLst>
        </pc:picChg>
      </pc:sldChg>
      <pc:sldChg chg="modSp">
        <pc:chgData name="Người dùng Khách" userId="S::urn:spo:anon#00d64f161b19f293b1dbfb450a4f73f50a76e97810a6c916f73ab98f44328772::" providerId="AD" clId="Web-{9A3615F2-9A62-E10E-0EA0-176E0A845870}" dt="2024-11-26T05:07:11.622" v="248" actId="20577"/>
        <pc:sldMkLst>
          <pc:docMk/>
          <pc:sldMk cId="1888098749" sldId="279"/>
        </pc:sldMkLst>
        <pc:spChg chg="mod">
          <ac:chgData name="Người dùng Khách" userId="S::urn:spo:anon#00d64f161b19f293b1dbfb450a4f73f50a76e97810a6c916f73ab98f44328772::" providerId="AD" clId="Web-{9A3615F2-9A62-E10E-0EA0-176E0A845870}" dt="2024-11-26T05:06:42.824" v="240" actId="1076"/>
          <ac:spMkLst>
            <pc:docMk/>
            <pc:sldMk cId="1888098749" sldId="279"/>
            <ac:spMk id="2" creationId="{AAC19CCE-5B71-C043-1743-2CBA0BD4F348}"/>
          </ac:spMkLst>
        </pc:spChg>
        <pc:spChg chg="mod">
          <ac:chgData name="Người dùng Khách" userId="S::urn:spo:anon#00d64f161b19f293b1dbfb450a4f73f50a76e97810a6c916f73ab98f44328772::" providerId="AD" clId="Web-{9A3615F2-9A62-E10E-0EA0-176E0A845870}" dt="2024-11-26T05:07:11.622" v="248" actId="20577"/>
          <ac:spMkLst>
            <pc:docMk/>
            <pc:sldMk cId="1888098749" sldId="279"/>
            <ac:spMk id="13" creationId="{C121114C-13F1-126B-0B2D-BA3A3E2B5198}"/>
          </ac:spMkLst>
        </pc:spChg>
      </pc:sldChg>
      <pc:sldChg chg="modSp">
        <pc:chgData name="Người dùng Khách" userId="S::urn:spo:anon#00d64f161b19f293b1dbfb450a4f73f50a76e97810a6c916f73ab98f44328772::" providerId="AD" clId="Web-{9A3615F2-9A62-E10E-0EA0-176E0A845870}" dt="2024-11-26T05:07:46.686" v="258" actId="20577"/>
        <pc:sldMkLst>
          <pc:docMk/>
          <pc:sldMk cId="404323191" sldId="281"/>
        </pc:sldMkLst>
        <pc:spChg chg="mod">
          <ac:chgData name="Người dùng Khách" userId="S::urn:spo:anon#00d64f161b19f293b1dbfb450a4f73f50a76e97810a6c916f73ab98f44328772::" providerId="AD" clId="Web-{9A3615F2-9A62-E10E-0EA0-176E0A845870}" dt="2024-11-26T05:07:46.686" v="258" actId="20577"/>
          <ac:spMkLst>
            <pc:docMk/>
            <pc:sldMk cId="404323191" sldId="281"/>
            <ac:spMk id="2" creationId="{F827F3E8-06B8-9483-016E-BA51C6F88761}"/>
          </ac:spMkLst>
        </pc:spChg>
      </pc:sldChg>
      <pc:sldChg chg="modSp">
        <pc:chgData name="Người dùng Khách" userId="S::urn:spo:anon#00d64f161b19f293b1dbfb450a4f73f50a76e97810a6c916f73ab98f44328772::" providerId="AD" clId="Web-{9A3615F2-9A62-E10E-0EA0-176E0A845870}" dt="2024-11-26T05:07:51.374" v="259" actId="20577"/>
        <pc:sldMkLst>
          <pc:docMk/>
          <pc:sldMk cId="2491090836" sldId="282"/>
        </pc:sldMkLst>
        <pc:spChg chg="mod">
          <ac:chgData name="Người dùng Khách" userId="S::urn:spo:anon#00d64f161b19f293b1dbfb450a4f73f50a76e97810a6c916f73ab98f44328772::" providerId="AD" clId="Web-{9A3615F2-9A62-E10E-0EA0-176E0A845870}" dt="2024-11-26T05:07:51.374" v="259" actId="20577"/>
          <ac:spMkLst>
            <pc:docMk/>
            <pc:sldMk cId="2491090836" sldId="282"/>
            <ac:spMk id="2" creationId="{1614E928-E51C-E751-1D6A-188B5F70A71F}"/>
          </ac:spMkLst>
        </pc:spChg>
      </pc:sldChg>
      <pc:sldChg chg="modSp">
        <pc:chgData name="Người dùng Khách" userId="S::urn:spo:anon#00d64f161b19f293b1dbfb450a4f73f50a76e97810a6c916f73ab98f44328772::" providerId="AD" clId="Web-{9A3615F2-9A62-E10E-0EA0-176E0A845870}" dt="2024-11-26T05:07:58.530" v="262" actId="20577"/>
        <pc:sldMkLst>
          <pc:docMk/>
          <pc:sldMk cId="282657500" sldId="283"/>
        </pc:sldMkLst>
        <pc:spChg chg="mod">
          <ac:chgData name="Người dùng Khách" userId="S::urn:spo:anon#00d64f161b19f293b1dbfb450a4f73f50a76e97810a6c916f73ab98f44328772::" providerId="AD" clId="Web-{9A3615F2-9A62-E10E-0EA0-176E0A845870}" dt="2024-11-26T05:07:58.530" v="262" actId="20577"/>
          <ac:spMkLst>
            <pc:docMk/>
            <pc:sldMk cId="282657500" sldId="283"/>
            <ac:spMk id="2" creationId="{8A357457-547A-CA7D-9644-8CD4BA99CE65}"/>
          </ac:spMkLst>
        </pc:spChg>
      </pc:sldChg>
      <pc:sldChg chg="modSp">
        <pc:chgData name="Người dùng Khách" userId="S::urn:spo:anon#00d64f161b19f293b1dbfb450a4f73f50a76e97810a6c916f73ab98f44328772::" providerId="AD" clId="Web-{9A3615F2-9A62-E10E-0EA0-176E0A845870}" dt="2024-11-26T05:00:45.140" v="191" actId="20577"/>
        <pc:sldMkLst>
          <pc:docMk/>
          <pc:sldMk cId="1440522172" sldId="284"/>
        </pc:sldMkLst>
        <pc:spChg chg="mod">
          <ac:chgData name="Người dùng Khách" userId="S::urn:spo:anon#00d64f161b19f293b1dbfb450a4f73f50a76e97810a6c916f73ab98f44328772::" providerId="AD" clId="Web-{9A3615F2-9A62-E10E-0EA0-176E0A845870}" dt="2024-11-26T05:00:45.140" v="191" actId="20577"/>
          <ac:spMkLst>
            <pc:docMk/>
            <pc:sldMk cId="1440522172" sldId="284"/>
            <ac:spMk id="2" creationId="{F608AAF4-3054-BCC9-2691-657F7FA9C5E1}"/>
          </ac:spMkLst>
        </pc:spChg>
      </pc:sldChg>
      <pc:sldChg chg="modSp">
        <pc:chgData name="Người dùng Khách" userId="S::urn:spo:anon#00d64f161b19f293b1dbfb450a4f73f50a76e97810a6c916f73ab98f44328772::" providerId="AD" clId="Web-{9A3615F2-9A62-E10E-0EA0-176E0A845870}" dt="2024-11-26T05:05:48.416" v="225" actId="20577"/>
        <pc:sldMkLst>
          <pc:docMk/>
          <pc:sldMk cId="2401649895" sldId="286"/>
        </pc:sldMkLst>
        <pc:spChg chg="mod">
          <ac:chgData name="Người dùng Khách" userId="S::urn:spo:anon#00d64f161b19f293b1dbfb450a4f73f50a76e97810a6c916f73ab98f44328772::" providerId="AD" clId="Web-{9A3615F2-9A62-E10E-0EA0-176E0A845870}" dt="2024-11-26T05:05:48.416" v="225" actId="20577"/>
          <ac:spMkLst>
            <pc:docMk/>
            <pc:sldMk cId="2401649895" sldId="286"/>
            <ac:spMk id="2" creationId="{DA0C9F83-6E21-0BA5-5125-6C0315A00F23}"/>
          </ac:spMkLst>
        </pc:spChg>
      </pc:sldChg>
      <pc:sldChg chg="modSp">
        <pc:chgData name="Người dùng Khách" userId="S::urn:spo:anon#00d64f161b19f293b1dbfb450a4f73f50a76e97810a6c916f73ab98f44328772::" providerId="AD" clId="Web-{9A3615F2-9A62-E10E-0EA0-176E0A845870}" dt="2024-11-26T05:05:55.432" v="228" actId="20577"/>
        <pc:sldMkLst>
          <pc:docMk/>
          <pc:sldMk cId="531141095" sldId="287"/>
        </pc:sldMkLst>
        <pc:spChg chg="mod">
          <ac:chgData name="Người dùng Khách" userId="S::urn:spo:anon#00d64f161b19f293b1dbfb450a4f73f50a76e97810a6c916f73ab98f44328772::" providerId="AD" clId="Web-{9A3615F2-9A62-E10E-0EA0-176E0A845870}" dt="2024-11-26T05:05:55.432" v="228" actId="20577"/>
          <ac:spMkLst>
            <pc:docMk/>
            <pc:sldMk cId="531141095" sldId="287"/>
            <ac:spMk id="2" creationId="{86E5DB09-8AAA-4946-68A5-C3965761989D}"/>
          </ac:spMkLst>
        </pc:spChg>
      </pc:sldChg>
      <pc:sldChg chg="modSp">
        <pc:chgData name="Người dùng Khách" userId="S::urn:spo:anon#00d64f161b19f293b1dbfb450a4f73f50a76e97810a6c916f73ab98f44328772::" providerId="AD" clId="Web-{9A3615F2-9A62-E10E-0EA0-176E0A845870}" dt="2024-11-26T05:05:57.573" v="230" actId="20577"/>
        <pc:sldMkLst>
          <pc:docMk/>
          <pc:sldMk cId="3685283277" sldId="288"/>
        </pc:sldMkLst>
        <pc:spChg chg="mod">
          <ac:chgData name="Người dùng Khách" userId="S::urn:spo:anon#00d64f161b19f293b1dbfb450a4f73f50a76e97810a6c916f73ab98f44328772::" providerId="AD" clId="Web-{9A3615F2-9A62-E10E-0EA0-176E0A845870}" dt="2024-11-26T05:05:57.573" v="230" actId="20577"/>
          <ac:spMkLst>
            <pc:docMk/>
            <pc:sldMk cId="3685283277" sldId="288"/>
            <ac:spMk id="2" creationId="{ACBCF979-8248-40CD-D739-832D71A21ED7}"/>
          </ac:spMkLst>
        </pc:spChg>
      </pc:sldChg>
      <pc:sldChg chg="modSp">
        <pc:chgData name="Người dùng Khách" userId="S::urn:spo:anon#00d64f161b19f293b1dbfb450a4f73f50a76e97810a6c916f73ab98f44328772::" providerId="AD" clId="Web-{9A3615F2-9A62-E10E-0EA0-176E0A845870}" dt="2024-11-26T05:05:51.948" v="226" actId="20577"/>
        <pc:sldMkLst>
          <pc:docMk/>
          <pc:sldMk cId="2755874770" sldId="289"/>
        </pc:sldMkLst>
        <pc:spChg chg="mod">
          <ac:chgData name="Người dùng Khách" userId="S::urn:spo:anon#00d64f161b19f293b1dbfb450a4f73f50a76e97810a6c916f73ab98f44328772::" providerId="AD" clId="Web-{9A3615F2-9A62-E10E-0EA0-176E0A845870}" dt="2024-11-26T05:05:51.948" v="226" actId="20577"/>
          <ac:spMkLst>
            <pc:docMk/>
            <pc:sldMk cId="2755874770" sldId="289"/>
            <ac:spMk id="2" creationId="{EB0A47A7-87C3-5FC0-4920-E709B64C89D1}"/>
          </ac:spMkLst>
        </pc:spChg>
      </pc:sldChg>
      <pc:sldChg chg="modSp">
        <pc:chgData name="Người dùng Khách" userId="S::urn:spo:anon#00d64f161b19f293b1dbfb450a4f73f50a76e97810a6c916f73ab98f44328772::" providerId="AD" clId="Web-{9A3615F2-9A62-E10E-0EA0-176E0A845870}" dt="2024-11-26T05:05:39.228" v="221" actId="20577"/>
        <pc:sldMkLst>
          <pc:docMk/>
          <pc:sldMk cId="3787374615" sldId="290"/>
        </pc:sldMkLst>
        <pc:spChg chg="mod">
          <ac:chgData name="Người dùng Khách" userId="S::urn:spo:anon#00d64f161b19f293b1dbfb450a4f73f50a76e97810a6c916f73ab98f44328772::" providerId="AD" clId="Web-{9A3615F2-9A62-E10E-0EA0-176E0A845870}" dt="2024-11-26T05:05:08.415" v="212" actId="20577"/>
          <ac:spMkLst>
            <pc:docMk/>
            <pc:sldMk cId="3787374615" sldId="290"/>
            <ac:spMk id="2" creationId="{60B04A07-8BD9-7D7B-D2D0-CF2C79685EE0}"/>
          </ac:spMkLst>
        </pc:spChg>
        <pc:spChg chg="mod">
          <ac:chgData name="Người dùng Khách" userId="S::urn:spo:anon#00d64f161b19f293b1dbfb450a4f73f50a76e97810a6c916f73ab98f44328772::" providerId="AD" clId="Web-{9A3615F2-9A62-E10E-0EA0-176E0A845870}" dt="2024-11-26T05:05:39.228" v="221" actId="20577"/>
          <ac:spMkLst>
            <pc:docMk/>
            <pc:sldMk cId="3787374615" sldId="290"/>
            <ac:spMk id="4" creationId="{927CA58C-FAFF-43DE-4581-C1C53B71F027}"/>
          </ac:spMkLst>
        </pc:spChg>
      </pc:sldChg>
      <pc:sldChg chg="modSp">
        <pc:chgData name="Người dùng Khách" userId="S::urn:spo:anon#00d64f161b19f293b1dbfb450a4f73f50a76e97810a6c916f73ab98f44328772::" providerId="AD" clId="Web-{9A3615F2-9A62-E10E-0EA0-176E0A845870}" dt="2024-11-26T05:08:54.329" v="274" actId="20577"/>
        <pc:sldMkLst>
          <pc:docMk/>
          <pc:sldMk cId="1983174561" sldId="293"/>
        </pc:sldMkLst>
        <pc:spChg chg="mod">
          <ac:chgData name="Người dùng Khách" userId="S::urn:spo:anon#00d64f161b19f293b1dbfb450a4f73f50a76e97810a6c916f73ab98f44328772::" providerId="AD" clId="Web-{9A3615F2-9A62-E10E-0EA0-176E0A845870}" dt="2024-11-26T05:08:54.329" v="274" actId="20577"/>
          <ac:spMkLst>
            <pc:docMk/>
            <pc:sldMk cId="1983174561" sldId="293"/>
            <ac:spMk id="2" creationId="{245FBED1-0BA3-2904-A7DC-5C11E0530631}"/>
          </ac:spMkLst>
        </pc:spChg>
      </pc:sldChg>
      <pc:sldChg chg="modSp">
        <pc:chgData name="Người dùng Khách" userId="S::urn:spo:anon#00d64f161b19f293b1dbfb450a4f73f50a76e97810a6c916f73ab98f44328772::" providerId="AD" clId="Web-{9A3615F2-9A62-E10E-0EA0-176E0A845870}" dt="2024-11-26T05:07:53.702" v="260" actId="20577"/>
        <pc:sldMkLst>
          <pc:docMk/>
          <pc:sldMk cId="2870807938" sldId="294"/>
        </pc:sldMkLst>
        <pc:spChg chg="mod">
          <ac:chgData name="Người dùng Khách" userId="S::urn:spo:anon#00d64f161b19f293b1dbfb450a4f73f50a76e97810a6c916f73ab98f44328772::" providerId="AD" clId="Web-{9A3615F2-9A62-E10E-0EA0-176E0A845870}" dt="2024-11-26T05:07:53.702" v="260" actId="20577"/>
          <ac:spMkLst>
            <pc:docMk/>
            <pc:sldMk cId="2870807938" sldId="294"/>
            <ac:spMk id="2" creationId="{736C0285-0441-6BD3-B9FA-5F9C8A740237}"/>
          </ac:spMkLst>
        </pc:spChg>
      </pc:sldChg>
      <pc:sldChg chg="modSp">
        <pc:chgData name="Người dùng Khách" userId="S::urn:spo:anon#00d64f161b19f293b1dbfb450a4f73f50a76e97810a6c916f73ab98f44328772::" providerId="AD" clId="Web-{9A3615F2-9A62-E10E-0EA0-176E0A845870}" dt="2024-11-26T05:08:01.171" v="264" actId="20577"/>
        <pc:sldMkLst>
          <pc:docMk/>
          <pc:sldMk cId="3569292937" sldId="295"/>
        </pc:sldMkLst>
        <pc:spChg chg="mod">
          <ac:chgData name="Người dùng Khách" userId="S::urn:spo:anon#00d64f161b19f293b1dbfb450a4f73f50a76e97810a6c916f73ab98f44328772::" providerId="AD" clId="Web-{9A3615F2-9A62-E10E-0EA0-176E0A845870}" dt="2024-11-26T05:08:01.171" v="264" actId="20577"/>
          <ac:spMkLst>
            <pc:docMk/>
            <pc:sldMk cId="3569292937" sldId="295"/>
            <ac:spMk id="2" creationId="{F073809A-C41F-87F5-DE3F-5F59573DC982}"/>
          </ac:spMkLst>
        </pc:spChg>
      </pc:sldChg>
      <pc:sldChg chg="addSp delSp modSp new mod setBg">
        <pc:chgData name="Người dùng Khách" userId="S::urn:spo:anon#00d64f161b19f293b1dbfb450a4f73f50a76e97810a6c916f73ab98f44328772::" providerId="AD" clId="Web-{9A3615F2-9A62-E10E-0EA0-176E0A845870}" dt="2024-11-26T05:08:26.406" v="271" actId="20577"/>
        <pc:sldMkLst>
          <pc:docMk/>
          <pc:sldMk cId="2090213262" sldId="296"/>
        </pc:sldMkLst>
        <pc:spChg chg="mod">
          <ac:chgData name="Người dùng Khách" userId="S::urn:spo:anon#00d64f161b19f293b1dbfb450a4f73f50a76e97810a6c916f73ab98f44328772::" providerId="AD" clId="Web-{9A3615F2-9A62-E10E-0EA0-176E0A845870}" dt="2024-11-26T05:08:26.406" v="271" actId="20577"/>
          <ac:spMkLst>
            <pc:docMk/>
            <pc:sldMk cId="2090213262" sldId="296"/>
            <ac:spMk id="2" creationId="{A0C9EF27-2C38-53CB-0504-CCF722EFDE2C}"/>
          </ac:spMkLst>
        </pc:spChg>
        <pc:spChg chg="add mod">
          <ac:chgData name="Người dùng Khách" userId="S::urn:spo:anon#00d64f161b19f293b1dbfb450a4f73f50a76e97810a6c916f73ab98f44328772::" providerId="AD" clId="Web-{9A3615F2-9A62-E10E-0EA0-176E0A845870}" dt="2024-11-26T04:51:09.480" v="111"/>
          <ac:spMkLst>
            <pc:docMk/>
            <pc:sldMk cId="2090213262" sldId="296"/>
            <ac:spMk id="3" creationId="{9037951C-E7B0-63A5-07AF-F12A1C7786B5}"/>
          </ac:spMkLst>
        </pc:spChg>
        <pc:spChg chg="add del">
          <ac:chgData name="Người dùng Khách" userId="S::urn:spo:anon#00d64f161b19f293b1dbfb450a4f73f50a76e97810a6c916f73ab98f44328772::" providerId="AD" clId="Web-{9A3615F2-9A62-E10E-0EA0-176E0A845870}" dt="2024-11-26T04:50:32.556" v="89"/>
          <ac:spMkLst>
            <pc:docMk/>
            <pc:sldMk cId="2090213262" sldId="296"/>
            <ac:spMk id="10" creationId="{0288C6B4-AFC3-407F-A595-EFFD38D4CCAF}"/>
          </ac:spMkLst>
        </pc:spChg>
        <pc:spChg chg="add del">
          <ac:chgData name="Người dùng Khách" userId="S::urn:spo:anon#00d64f161b19f293b1dbfb450a4f73f50a76e97810a6c916f73ab98f44328772::" providerId="AD" clId="Web-{9A3615F2-9A62-E10E-0EA0-176E0A845870}" dt="2024-11-26T04:50:32.556" v="89"/>
          <ac:spMkLst>
            <pc:docMk/>
            <pc:sldMk cId="2090213262" sldId="296"/>
            <ac:spMk id="12" creationId="{CF236821-17FE-429B-8D2C-08E13A64EA40}"/>
          </ac:spMkLst>
        </pc:spChg>
        <pc:spChg chg="add del">
          <ac:chgData name="Người dùng Khách" userId="S::urn:spo:anon#00d64f161b19f293b1dbfb450a4f73f50a76e97810a6c916f73ab98f44328772::" providerId="AD" clId="Web-{9A3615F2-9A62-E10E-0EA0-176E0A845870}" dt="2024-11-26T04:50:32.556" v="89"/>
          <ac:spMkLst>
            <pc:docMk/>
            <pc:sldMk cId="2090213262" sldId="296"/>
            <ac:spMk id="14" creationId="{C0BDBCD2-E081-43AB-9119-C55465E59757}"/>
          </ac:spMkLst>
        </pc:spChg>
        <pc:spChg chg="add del">
          <ac:chgData name="Người dùng Khách" userId="S::urn:spo:anon#00d64f161b19f293b1dbfb450a4f73f50a76e97810a6c916f73ab98f44328772::" providerId="AD" clId="Web-{9A3615F2-9A62-E10E-0EA0-176E0A845870}" dt="2024-11-26T04:50:32.556" v="89"/>
          <ac:spMkLst>
            <pc:docMk/>
            <pc:sldMk cId="2090213262" sldId="296"/>
            <ac:spMk id="16" creationId="{98E79BE4-34FE-485A-98A5-92CE8F7C4743}"/>
          </ac:spMkLst>
        </pc:spChg>
        <pc:spChg chg="add del">
          <ac:chgData name="Người dùng Khách" userId="S::urn:spo:anon#00d64f161b19f293b1dbfb450a4f73f50a76e97810a6c916f73ab98f44328772::" providerId="AD" clId="Web-{9A3615F2-9A62-E10E-0EA0-176E0A845870}" dt="2024-11-26T04:50:32.556" v="89"/>
          <ac:spMkLst>
            <pc:docMk/>
            <pc:sldMk cId="2090213262" sldId="296"/>
            <ac:spMk id="18" creationId="{7A5F0580-5EE9-419F-96EE-B6529EF6E7D0}"/>
          </ac:spMkLst>
        </pc:spChg>
        <pc:spChg chg="add del">
          <ac:chgData name="Người dùng Khách" userId="S::urn:spo:anon#00d64f161b19f293b1dbfb450a4f73f50a76e97810a6c916f73ab98f44328772::" providerId="AD" clId="Web-{9A3615F2-9A62-E10E-0EA0-176E0A845870}" dt="2024-11-26T04:50:35.181" v="91"/>
          <ac:spMkLst>
            <pc:docMk/>
            <pc:sldMk cId="2090213262" sldId="296"/>
            <ac:spMk id="20" creationId="{058A14AF-9FB5-4CC7-BA35-E8E85D3EDF0E}"/>
          </ac:spMkLst>
        </pc:spChg>
        <pc:spChg chg="add del">
          <ac:chgData name="Người dùng Khách" userId="S::urn:spo:anon#00d64f161b19f293b1dbfb450a4f73f50a76e97810a6c916f73ab98f44328772::" providerId="AD" clId="Web-{9A3615F2-9A62-E10E-0EA0-176E0A845870}" dt="2024-11-26T04:50:35.181" v="91"/>
          <ac:spMkLst>
            <pc:docMk/>
            <pc:sldMk cId="2090213262" sldId="296"/>
            <ac:spMk id="21" creationId="{3A9A4357-BD1D-4622-A4FE-766E6AB8DE84}"/>
          </ac:spMkLst>
        </pc:spChg>
        <pc:spChg chg="add del">
          <ac:chgData name="Người dùng Khách" userId="S::urn:spo:anon#00d64f161b19f293b1dbfb450a4f73f50a76e97810a6c916f73ab98f44328772::" providerId="AD" clId="Web-{9A3615F2-9A62-E10E-0EA0-176E0A845870}" dt="2024-11-26T04:50:35.181" v="91"/>
          <ac:spMkLst>
            <pc:docMk/>
            <pc:sldMk cId="2090213262" sldId="296"/>
            <ac:spMk id="22" creationId="{E659831F-0D9A-4C63-9EBB-8435B85A440F}"/>
          </ac:spMkLst>
        </pc:spChg>
        <pc:spChg chg="add del">
          <ac:chgData name="Người dùng Khách" userId="S::urn:spo:anon#00d64f161b19f293b1dbfb450a4f73f50a76e97810a6c916f73ab98f44328772::" providerId="AD" clId="Web-{9A3615F2-9A62-E10E-0EA0-176E0A845870}" dt="2024-11-26T04:50:35.181" v="91"/>
          <ac:spMkLst>
            <pc:docMk/>
            <pc:sldMk cId="2090213262" sldId="296"/>
            <ac:spMk id="23" creationId="{E6995CE5-F890-4ABA-82A2-26507CE8D2A3}"/>
          </ac:spMkLst>
        </pc:spChg>
        <pc:spChg chg="add del">
          <ac:chgData name="Người dùng Khách" userId="S::urn:spo:anon#00d64f161b19f293b1dbfb450a4f73f50a76e97810a6c916f73ab98f44328772::" providerId="AD" clId="Web-{9A3615F2-9A62-E10E-0EA0-176E0A845870}" dt="2024-11-26T04:50:37.744" v="93"/>
          <ac:spMkLst>
            <pc:docMk/>
            <pc:sldMk cId="2090213262" sldId="296"/>
            <ac:spMk id="25" creationId="{743AA782-23D1-4521-8CAD-47662984AA08}"/>
          </ac:spMkLst>
        </pc:spChg>
        <pc:spChg chg="add del">
          <ac:chgData name="Người dùng Khách" userId="S::urn:spo:anon#00d64f161b19f293b1dbfb450a4f73f50a76e97810a6c916f73ab98f44328772::" providerId="AD" clId="Web-{9A3615F2-9A62-E10E-0EA0-176E0A845870}" dt="2024-11-26T04:50:37.744" v="93"/>
          <ac:spMkLst>
            <pc:docMk/>
            <pc:sldMk cId="2090213262" sldId="296"/>
            <ac:spMk id="26" creationId="{71877DBC-BB60-40F0-AC93-2ACDBAAE60CE}"/>
          </ac:spMkLst>
        </pc:spChg>
        <pc:spChg chg="add del">
          <ac:chgData name="Người dùng Khách" userId="S::urn:spo:anon#00d64f161b19f293b1dbfb450a4f73f50a76e97810a6c916f73ab98f44328772::" providerId="AD" clId="Web-{9A3615F2-9A62-E10E-0EA0-176E0A845870}" dt="2024-11-26T04:51:09.480" v="111"/>
          <ac:spMkLst>
            <pc:docMk/>
            <pc:sldMk cId="2090213262" sldId="296"/>
            <ac:spMk id="28" creationId="{0288C6B4-AFC3-407F-A595-EFFD38D4CCAF}"/>
          </ac:spMkLst>
        </pc:spChg>
        <pc:spChg chg="add del">
          <ac:chgData name="Người dùng Khách" userId="S::urn:spo:anon#00d64f161b19f293b1dbfb450a4f73f50a76e97810a6c916f73ab98f44328772::" providerId="AD" clId="Web-{9A3615F2-9A62-E10E-0EA0-176E0A845870}" dt="2024-11-26T04:51:09.480" v="111"/>
          <ac:spMkLst>
            <pc:docMk/>
            <pc:sldMk cId="2090213262" sldId="296"/>
            <ac:spMk id="29" creationId="{CF236821-17FE-429B-8D2C-08E13A64EA40}"/>
          </ac:spMkLst>
        </pc:spChg>
        <pc:spChg chg="add del">
          <ac:chgData name="Người dùng Khách" userId="S::urn:spo:anon#00d64f161b19f293b1dbfb450a4f73f50a76e97810a6c916f73ab98f44328772::" providerId="AD" clId="Web-{9A3615F2-9A62-E10E-0EA0-176E0A845870}" dt="2024-11-26T04:51:09.480" v="111"/>
          <ac:spMkLst>
            <pc:docMk/>
            <pc:sldMk cId="2090213262" sldId="296"/>
            <ac:spMk id="30" creationId="{C0BDBCD2-E081-43AB-9119-C55465E59757}"/>
          </ac:spMkLst>
        </pc:spChg>
        <pc:spChg chg="add del">
          <ac:chgData name="Người dùng Khách" userId="S::urn:spo:anon#00d64f161b19f293b1dbfb450a4f73f50a76e97810a6c916f73ab98f44328772::" providerId="AD" clId="Web-{9A3615F2-9A62-E10E-0EA0-176E0A845870}" dt="2024-11-26T04:51:09.480" v="111"/>
          <ac:spMkLst>
            <pc:docMk/>
            <pc:sldMk cId="2090213262" sldId="296"/>
            <ac:spMk id="31" creationId="{98E79BE4-34FE-485A-98A5-92CE8F7C4743}"/>
          </ac:spMkLst>
        </pc:spChg>
        <pc:spChg chg="add del">
          <ac:chgData name="Người dùng Khách" userId="S::urn:spo:anon#00d64f161b19f293b1dbfb450a4f73f50a76e97810a6c916f73ab98f44328772::" providerId="AD" clId="Web-{9A3615F2-9A62-E10E-0EA0-176E0A845870}" dt="2024-11-26T04:51:09.480" v="111"/>
          <ac:spMkLst>
            <pc:docMk/>
            <pc:sldMk cId="2090213262" sldId="296"/>
            <ac:spMk id="32" creationId="{7A5F0580-5EE9-419F-96EE-B6529EF6E7D0}"/>
          </ac:spMkLst>
        </pc:spChg>
        <pc:picChg chg="add del mod">
          <ac:chgData name="Người dùng Khách" userId="S::urn:spo:anon#00d64f161b19f293b1dbfb450a4f73f50a76e97810a6c916f73ab98f44328772::" providerId="AD" clId="Web-{9A3615F2-9A62-E10E-0EA0-176E0A845870}" dt="2024-11-26T04:50:01.430" v="80"/>
          <ac:picMkLst>
            <pc:docMk/>
            <pc:sldMk cId="2090213262" sldId="296"/>
            <ac:picMk id="4" creationId="{F8846B14-D75D-61E0-385A-2ACECBD71AE0}"/>
          </ac:picMkLst>
        </pc:picChg>
        <pc:picChg chg="add mod">
          <ac:chgData name="Người dùng Khách" userId="S::urn:spo:anon#00d64f161b19f293b1dbfb450a4f73f50a76e97810a6c916f73ab98f44328772::" providerId="AD" clId="Web-{9A3615F2-9A62-E10E-0EA0-176E0A845870}" dt="2024-11-26T04:51:44.153" v="115"/>
          <ac:picMkLst>
            <pc:docMk/>
            <pc:sldMk cId="2090213262" sldId="296"/>
            <ac:picMk id="5" creationId="{C338EEA7-E51D-4250-A75C-6CD6A1E37EF3}"/>
          </ac:picMkLst>
        </pc:picChg>
      </pc:sldChg>
      <pc:sldChg chg="addSp modSp new">
        <pc:chgData name="Người dùng Khách" userId="S::urn:spo:anon#00d64f161b19f293b1dbfb450a4f73f50a76e97810a6c916f73ab98f44328772::" providerId="AD" clId="Web-{9A3615F2-9A62-E10E-0EA0-176E0A845870}" dt="2024-11-26T05:00:40.484" v="189" actId="20577"/>
        <pc:sldMkLst>
          <pc:docMk/>
          <pc:sldMk cId="1019539792" sldId="297"/>
        </pc:sldMkLst>
        <pc:spChg chg="mod">
          <ac:chgData name="Người dùng Khách" userId="S::urn:spo:anon#00d64f161b19f293b1dbfb450a4f73f50a76e97810a6c916f73ab98f44328772::" providerId="AD" clId="Web-{9A3615F2-9A62-E10E-0EA0-176E0A845870}" dt="2024-11-26T05:00:40.484" v="189" actId="20577"/>
          <ac:spMkLst>
            <pc:docMk/>
            <pc:sldMk cId="1019539792" sldId="297"/>
            <ac:spMk id="2" creationId="{73761DB7-F165-32D2-2483-D7407FAF58D8}"/>
          </ac:spMkLst>
        </pc:spChg>
        <pc:spChg chg="add mod">
          <ac:chgData name="Người dùng Khách" userId="S::urn:spo:anon#00d64f161b19f293b1dbfb450a4f73f50a76e97810a6c916f73ab98f44328772::" providerId="AD" clId="Web-{9A3615F2-9A62-E10E-0EA0-176E0A845870}" dt="2024-11-26T05:00:12.561" v="183" actId="20577"/>
          <ac:spMkLst>
            <pc:docMk/>
            <pc:sldMk cId="1019539792" sldId="297"/>
            <ac:spMk id="3" creationId="{14DECD0C-28A4-BB8F-7962-F4BA85476216}"/>
          </ac:spMkLst>
        </pc:spChg>
        <pc:picChg chg="add mod">
          <ac:chgData name="Người dùng Khách" userId="S::urn:spo:anon#00d64f161b19f293b1dbfb450a4f73f50a76e97810a6c916f73ab98f44328772::" providerId="AD" clId="Web-{9A3615F2-9A62-E10E-0EA0-176E0A845870}" dt="2024-11-26T05:00:32.561" v="187" actId="1076"/>
          <ac:picMkLst>
            <pc:docMk/>
            <pc:sldMk cId="1019539792" sldId="297"/>
            <ac:picMk id="4" creationId="{59A1B318-5637-B0DC-3C0B-D6965D235BE9}"/>
          </ac:picMkLst>
        </pc:picChg>
      </pc:sldChg>
    </pc:docChg>
  </pc:docChgLst>
  <pc:docChgLst>
    <pc:chgData name="Nguyễn Thị Thao" userId="395947a5-2c4f-4513-8383-1622ba14c27a" providerId="ADAL" clId="{336B416A-8AA8-4098-94B8-13876D8B58A2}"/>
    <pc:docChg chg="undo redo custSel addSld delSld modSld sldOrd">
      <pc:chgData name="Nguyễn Thị Thao" userId="395947a5-2c4f-4513-8383-1622ba14c27a" providerId="ADAL" clId="{336B416A-8AA8-4098-94B8-13876D8B58A2}" dt="2024-11-26T01:48:03.914" v="4498" actId="962"/>
      <pc:docMkLst>
        <pc:docMk/>
      </pc:docMkLst>
      <pc:sldChg chg="addSp modSp mod setBg">
        <pc:chgData name="Nguyễn Thị Thao" userId="395947a5-2c4f-4513-8383-1622ba14c27a" providerId="ADAL" clId="{336B416A-8AA8-4098-94B8-13876D8B58A2}" dt="2024-11-20T17:27:10.518" v="154" actId="26606"/>
        <pc:sldMkLst>
          <pc:docMk/>
          <pc:sldMk cId="1005090682" sldId="256"/>
        </pc:sldMkLst>
        <pc:spChg chg="mod">
          <ac:chgData name="Nguyễn Thị Thao" userId="395947a5-2c4f-4513-8383-1622ba14c27a" providerId="ADAL" clId="{336B416A-8AA8-4098-94B8-13876D8B58A2}" dt="2024-11-20T17:27:10.518" v="154" actId="26606"/>
          <ac:spMkLst>
            <pc:docMk/>
            <pc:sldMk cId="1005090682" sldId="256"/>
            <ac:spMk id="2" creationId="{413BBD45-4EE6-A2E8-01E7-6435664F0B9A}"/>
          </ac:spMkLst>
        </pc:spChg>
        <pc:spChg chg="mod">
          <ac:chgData name="Nguyễn Thị Thao" userId="395947a5-2c4f-4513-8383-1622ba14c27a" providerId="ADAL" clId="{336B416A-8AA8-4098-94B8-13876D8B58A2}" dt="2024-11-20T17:27:10.518" v="154" actId="26606"/>
          <ac:spMkLst>
            <pc:docMk/>
            <pc:sldMk cId="1005090682" sldId="256"/>
            <ac:spMk id="3" creationId="{AADF8674-B357-A4D9-2974-DBA61A1596C5}"/>
          </ac:spMkLst>
        </pc:spChg>
        <pc:spChg chg="add">
          <ac:chgData name="Nguyễn Thị Thao" userId="395947a5-2c4f-4513-8383-1622ba14c27a" providerId="ADAL" clId="{336B416A-8AA8-4098-94B8-13876D8B58A2}" dt="2024-11-20T17:27:10.518" v="154" actId="26606"/>
          <ac:spMkLst>
            <pc:docMk/>
            <pc:sldMk cId="1005090682" sldId="256"/>
            <ac:spMk id="8" creationId="{A7895A40-19A4-42D6-9D30-DBC1E8002635}"/>
          </ac:spMkLst>
        </pc:spChg>
        <pc:spChg chg="add">
          <ac:chgData name="Nguyễn Thị Thao" userId="395947a5-2c4f-4513-8383-1622ba14c27a" providerId="ADAL" clId="{336B416A-8AA8-4098-94B8-13876D8B58A2}" dt="2024-11-20T17:27:10.518" v="154" actId="26606"/>
          <ac:spMkLst>
            <pc:docMk/>
            <pc:sldMk cId="1005090682" sldId="256"/>
            <ac:spMk id="10" creationId="{02F429C4-ABC9-46FC-818A-B5429CDE4A96}"/>
          </ac:spMkLst>
        </pc:spChg>
        <pc:spChg chg="add">
          <ac:chgData name="Nguyễn Thị Thao" userId="395947a5-2c4f-4513-8383-1622ba14c27a" providerId="ADAL" clId="{336B416A-8AA8-4098-94B8-13876D8B58A2}" dt="2024-11-20T17:27:10.518" v="154" actId="26606"/>
          <ac:spMkLst>
            <pc:docMk/>
            <pc:sldMk cId="1005090682" sldId="256"/>
            <ac:spMk id="12" creationId="{2CEF98E4-3709-4952-8F42-2305CCE34FA3}"/>
          </ac:spMkLst>
        </pc:spChg>
        <pc:spChg chg="add">
          <ac:chgData name="Nguyễn Thị Thao" userId="395947a5-2c4f-4513-8383-1622ba14c27a" providerId="ADAL" clId="{336B416A-8AA8-4098-94B8-13876D8B58A2}" dt="2024-11-20T17:27:10.518" v="154" actId="26606"/>
          <ac:spMkLst>
            <pc:docMk/>
            <pc:sldMk cId="1005090682" sldId="256"/>
            <ac:spMk id="14" creationId="{F10BCCF5-D685-47FF-B675-647EAEB72C8E}"/>
          </ac:spMkLst>
        </pc:spChg>
        <pc:spChg chg="add">
          <ac:chgData name="Nguyễn Thị Thao" userId="395947a5-2c4f-4513-8383-1622ba14c27a" providerId="ADAL" clId="{336B416A-8AA8-4098-94B8-13876D8B58A2}" dt="2024-11-20T17:27:10.518" v="154" actId="26606"/>
          <ac:spMkLst>
            <pc:docMk/>
            <pc:sldMk cId="1005090682" sldId="256"/>
            <ac:spMk id="16" creationId="{B0EE8A42-107A-4D4C-8D56-BBAE95C7FC0D}"/>
          </ac:spMkLst>
        </pc:spChg>
      </pc:sldChg>
      <pc:sldChg chg="addSp delSp modSp mod">
        <pc:chgData name="Nguyễn Thị Thao" userId="395947a5-2c4f-4513-8383-1622ba14c27a" providerId="ADAL" clId="{336B416A-8AA8-4098-94B8-13876D8B58A2}" dt="2024-11-21T07:30:11.831" v="868" actId="20577"/>
        <pc:sldMkLst>
          <pc:docMk/>
          <pc:sldMk cId="162776484" sldId="257"/>
        </pc:sldMkLst>
        <pc:graphicFrameChg chg="add mod">
          <ac:chgData name="Nguyễn Thị Thao" userId="395947a5-2c4f-4513-8383-1622ba14c27a" providerId="ADAL" clId="{336B416A-8AA8-4098-94B8-13876D8B58A2}" dt="2024-11-21T07:30:11.831" v="868" actId="20577"/>
          <ac:graphicFrameMkLst>
            <pc:docMk/>
            <pc:sldMk cId="162776484" sldId="257"/>
            <ac:graphicFrameMk id="11" creationId="{1F2DB48C-EA73-6C81-CFE0-0376D26110ED}"/>
          </ac:graphicFrameMkLst>
        </pc:graphicFrameChg>
      </pc:sldChg>
      <pc:sldChg chg="add del">
        <pc:chgData name="Nguyễn Thị Thao" userId="395947a5-2c4f-4513-8383-1622ba14c27a" providerId="ADAL" clId="{336B416A-8AA8-4098-94B8-13876D8B58A2}" dt="2024-11-20T17:19:47.488" v="69" actId="2696"/>
        <pc:sldMkLst>
          <pc:docMk/>
          <pc:sldMk cId="1867360509" sldId="258"/>
        </pc:sldMkLst>
      </pc:sldChg>
      <pc:sldChg chg="addSp delSp modSp mod setBg">
        <pc:chgData name="Nguyễn Thị Thao" userId="395947a5-2c4f-4513-8383-1622ba14c27a" providerId="ADAL" clId="{336B416A-8AA8-4098-94B8-13876D8B58A2}" dt="2024-11-20T17:26:14.451" v="146" actId="20577"/>
        <pc:sldMkLst>
          <pc:docMk/>
          <pc:sldMk cId="465618303" sldId="259"/>
        </pc:sldMkLst>
        <pc:spChg chg="mod">
          <ac:chgData name="Nguyễn Thị Thao" userId="395947a5-2c4f-4513-8383-1622ba14c27a" providerId="ADAL" clId="{336B416A-8AA8-4098-94B8-13876D8B58A2}" dt="2024-11-20T17:25:15.545" v="126" actId="26606"/>
          <ac:spMkLst>
            <pc:docMk/>
            <pc:sldMk cId="465618303" sldId="259"/>
            <ac:spMk id="2" creationId="{5B37C04F-9560-75E8-9C92-6B6222FB403B}"/>
          </ac:spMkLst>
        </pc:spChg>
        <pc:spChg chg="add mod">
          <ac:chgData name="Nguyễn Thị Thao" userId="395947a5-2c4f-4513-8383-1622ba14c27a" providerId="ADAL" clId="{336B416A-8AA8-4098-94B8-13876D8B58A2}" dt="2024-11-20T17:26:14.451" v="146" actId="20577"/>
          <ac:spMkLst>
            <pc:docMk/>
            <pc:sldMk cId="465618303" sldId="259"/>
            <ac:spMk id="4" creationId="{35A7C13C-2F5C-9935-4C97-EEB4F86DB970}"/>
          </ac:spMkLst>
        </pc:spChg>
        <pc:spChg chg="add">
          <ac:chgData name="Nguyễn Thị Thao" userId="395947a5-2c4f-4513-8383-1622ba14c27a" providerId="ADAL" clId="{336B416A-8AA8-4098-94B8-13876D8B58A2}" dt="2024-11-20T17:25:15.545" v="126" actId="26606"/>
          <ac:spMkLst>
            <pc:docMk/>
            <pc:sldMk cId="465618303" sldId="259"/>
            <ac:spMk id="11" creationId="{058A14AF-9FB5-4CC7-BA35-E8E85D3EDF0E}"/>
          </ac:spMkLst>
        </pc:spChg>
        <pc:spChg chg="add">
          <ac:chgData name="Nguyễn Thị Thao" userId="395947a5-2c4f-4513-8383-1622ba14c27a" providerId="ADAL" clId="{336B416A-8AA8-4098-94B8-13876D8B58A2}" dt="2024-11-20T17:25:15.545" v="126" actId="26606"/>
          <ac:spMkLst>
            <pc:docMk/>
            <pc:sldMk cId="465618303" sldId="259"/>
            <ac:spMk id="13" creationId="{3A9A4357-BD1D-4622-A4FE-766E6AB8DE84}"/>
          </ac:spMkLst>
        </pc:spChg>
        <pc:spChg chg="add">
          <ac:chgData name="Nguyễn Thị Thao" userId="395947a5-2c4f-4513-8383-1622ba14c27a" providerId="ADAL" clId="{336B416A-8AA8-4098-94B8-13876D8B58A2}" dt="2024-11-20T17:25:15.545" v="126" actId="26606"/>
          <ac:spMkLst>
            <pc:docMk/>
            <pc:sldMk cId="465618303" sldId="259"/>
            <ac:spMk id="15" creationId="{E659831F-0D9A-4C63-9EBB-8435B85A440F}"/>
          </ac:spMkLst>
        </pc:spChg>
        <pc:spChg chg="add">
          <ac:chgData name="Nguyễn Thị Thao" userId="395947a5-2c4f-4513-8383-1622ba14c27a" providerId="ADAL" clId="{336B416A-8AA8-4098-94B8-13876D8B58A2}" dt="2024-11-20T17:25:15.545" v="126" actId="26606"/>
          <ac:spMkLst>
            <pc:docMk/>
            <pc:sldMk cId="465618303" sldId="259"/>
            <ac:spMk id="17" creationId="{E6995CE5-F890-4ABA-82A2-26507CE8D2A3}"/>
          </ac:spMkLst>
        </pc:spChg>
        <pc:picChg chg="add">
          <ac:chgData name="Nguyễn Thị Thao" userId="395947a5-2c4f-4513-8383-1622ba14c27a" providerId="ADAL" clId="{336B416A-8AA8-4098-94B8-13876D8B58A2}" dt="2024-11-20T17:25:15.545" v="126" actId="26606"/>
          <ac:picMkLst>
            <pc:docMk/>
            <pc:sldMk cId="465618303" sldId="259"/>
            <ac:picMk id="8" creationId="{74599291-4B61-9A58-6D58-160A54034A8D}"/>
          </ac:picMkLst>
        </pc:picChg>
      </pc:sldChg>
      <pc:sldChg chg="addSp delSp modSp new mod setBg">
        <pc:chgData name="Nguyễn Thị Thao" userId="395947a5-2c4f-4513-8383-1622ba14c27a" providerId="ADAL" clId="{336B416A-8AA8-4098-94B8-13876D8B58A2}" dt="2024-11-20T17:25:04.012" v="125" actId="26606"/>
        <pc:sldMkLst>
          <pc:docMk/>
          <pc:sldMk cId="1929629232" sldId="260"/>
        </pc:sldMkLst>
        <pc:spChg chg="mod">
          <ac:chgData name="Nguyễn Thị Thao" userId="395947a5-2c4f-4513-8383-1622ba14c27a" providerId="ADAL" clId="{336B416A-8AA8-4098-94B8-13876D8B58A2}" dt="2024-11-20T17:25:04.012" v="125" actId="26606"/>
          <ac:spMkLst>
            <pc:docMk/>
            <pc:sldMk cId="1929629232" sldId="260"/>
            <ac:spMk id="2" creationId="{6953CF2C-506B-005B-1B22-CD6DBFCAD242}"/>
          </ac:spMkLst>
        </pc:spChg>
        <pc:spChg chg="add mod">
          <ac:chgData name="Nguyễn Thị Thao" userId="395947a5-2c4f-4513-8383-1622ba14c27a" providerId="ADAL" clId="{336B416A-8AA8-4098-94B8-13876D8B58A2}" dt="2024-11-20T17:25:04.012" v="125" actId="26606"/>
          <ac:spMkLst>
            <pc:docMk/>
            <pc:sldMk cId="1929629232" sldId="260"/>
            <ac:spMk id="3" creationId="{7C862BD8-EE04-475D-CD93-EDD1CAAA6728}"/>
          </ac:spMkLst>
        </pc:spChg>
        <pc:spChg chg="add">
          <ac:chgData name="Nguyễn Thị Thao" userId="395947a5-2c4f-4513-8383-1622ba14c27a" providerId="ADAL" clId="{336B416A-8AA8-4098-94B8-13876D8B58A2}" dt="2024-11-20T17:25:04.012" v="125" actId="26606"/>
          <ac:spMkLst>
            <pc:docMk/>
            <pc:sldMk cId="1929629232" sldId="260"/>
            <ac:spMk id="8" creationId="{058A14AF-9FB5-4CC7-BA35-E8E85D3EDF0E}"/>
          </ac:spMkLst>
        </pc:spChg>
        <pc:spChg chg="add">
          <ac:chgData name="Nguyễn Thị Thao" userId="395947a5-2c4f-4513-8383-1622ba14c27a" providerId="ADAL" clId="{336B416A-8AA8-4098-94B8-13876D8B58A2}" dt="2024-11-20T17:25:04.012" v="125" actId="26606"/>
          <ac:spMkLst>
            <pc:docMk/>
            <pc:sldMk cId="1929629232" sldId="260"/>
            <ac:spMk id="9" creationId="{3A9A4357-BD1D-4622-A4FE-766E6AB8DE84}"/>
          </ac:spMkLst>
        </pc:spChg>
        <pc:spChg chg="add">
          <ac:chgData name="Nguyễn Thị Thao" userId="395947a5-2c4f-4513-8383-1622ba14c27a" providerId="ADAL" clId="{336B416A-8AA8-4098-94B8-13876D8B58A2}" dt="2024-11-20T17:25:04.012" v="125" actId="26606"/>
          <ac:spMkLst>
            <pc:docMk/>
            <pc:sldMk cId="1929629232" sldId="260"/>
            <ac:spMk id="10" creationId="{E659831F-0D9A-4C63-9EBB-8435B85A440F}"/>
          </ac:spMkLst>
        </pc:spChg>
        <pc:spChg chg="add">
          <ac:chgData name="Nguyễn Thị Thao" userId="395947a5-2c4f-4513-8383-1622ba14c27a" providerId="ADAL" clId="{336B416A-8AA8-4098-94B8-13876D8B58A2}" dt="2024-11-20T17:25:04.012" v="125" actId="26606"/>
          <ac:spMkLst>
            <pc:docMk/>
            <pc:sldMk cId="1929629232" sldId="260"/>
            <ac:spMk id="12" creationId="{E6995CE5-F890-4ABA-82A2-26507CE8D2A3}"/>
          </ac:spMkLst>
        </pc:spChg>
        <pc:picChg chg="add mod">
          <ac:chgData name="Nguyễn Thị Thao" userId="395947a5-2c4f-4513-8383-1622ba14c27a" providerId="ADAL" clId="{336B416A-8AA8-4098-94B8-13876D8B58A2}" dt="2024-11-20T17:25:04.012" v="125" actId="26606"/>
          <ac:picMkLst>
            <pc:docMk/>
            <pc:sldMk cId="1929629232" sldId="260"/>
            <ac:picMk id="6" creationId="{CAE579FC-7841-C77D-A6BE-218E67F49B35}"/>
          </ac:picMkLst>
        </pc:picChg>
      </pc:sldChg>
      <pc:sldChg chg="addSp delSp modSp new mod setBg">
        <pc:chgData name="Nguyễn Thị Thao" userId="395947a5-2c4f-4513-8383-1622ba14c27a" providerId="ADAL" clId="{336B416A-8AA8-4098-94B8-13876D8B58A2}" dt="2024-11-25T14:27:34.328" v="3256" actId="20577"/>
        <pc:sldMkLst>
          <pc:docMk/>
          <pc:sldMk cId="1022491292" sldId="261"/>
        </pc:sldMkLst>
        <pc:spChg chg="mod">
          <ac:chgData name="Nguyễn Thị Thao" userId="395947a5-2c4f-4513-8383-1622ba14c27a" providerId="ADAL" clId="{336B416A-8AA8-4098-94B8-13876D8B58A2}" dt="2024-11-25T14:21:05.348" v="3129" actId="20577"/>
          <ac:spMkLst>
            <pc:docMk/>
            <pc:sldMk cId="1022491292" sldId="261"/>
            <ac:spMk id="2" creationId="{1A22709A-042A-A3C2-B714-18F2D89E7A1D}"/>
          </ac:spMkLst>
        </pc:spChg>
        <pc:spChg chg="add del mod ord">
          <ac:chgData name="Nguyễn Thị Thao" userId="395947a5-2c4f-4513-8383-1622ba14c27a" providerId="ADAL" clId="{336B416A-8AA8-4098-94B8-13876D8B58A2}" dt="2024-11-25T14:21:39.791" v="3130" actId="21"/>
          <ac:spMkLst>
            <pc:docMk/>
            <pc:sldMk cId="1022491292" sldId="261"/>
            <ac:spMk id="3" creationId="{6F6FEE7E-BAB5-EBD2-1D56-DE575AF4AAD7}"/>
          </ac:spMkLst>
        </pc:spChg>
        <pc:spChg chg="add del mod">
          <ac:chgData name="Nguyễn Thị Thao" userId="395947a5-2c4f-4513-8383-1622ba14c27a" providerId="ADAL" clId="{336B416A-8AA8-4098-94B8-13876D8B58A2}" dt="2024-11-25T14:26:11.603" v="3229"/>
          <ac:spMkLst>
            <pc:docMk/>
            <pc:sldMk cId="1022491292" sldId="261"/>
            <ac:spMk id="4" creationId="{3182D520-C5BA-488E-B53A-8F1694450753}"/>
          </ac:spMkLst>
        </pc:spChg>
        <pc:spChg chg="add mod">
          <ac:chgData name="Nguyễn Thị Thao" userId="395947a5-2c4f-4513-8383-1622ba14c27a" providerId="ADAL" clId="{336B416A-8AA8-4098-94B8-13876D8B58A2}" dt="2024-11-25T14:27:34.328" v="3256" actId="20577"/>
          <ac:spMkLst>
            <pc:docMk/>
            <pc:sldMk cId="1022491292" sldId="261"/>
            <ac:spMk id="7" creationId="{EDE81549-260B-C2D5-F3FD-B92BEE2B754F}"/>
          </ac:spMkLst>
        </pc:spChg>
        <pc:spChg chg="add del">
          <ac:chgData name="Nguyễn Thị Thao" userId="395947a5-2c4f-4513-8383-1622ba14c27a" providerId="ADAL" clId="{336B416A-8AA8-4098-94B8-13876D8B58A2}" dt="2024-11-25T14:26:38.854" v="3233" actId="22"/>
          <ac:spMkLst>
            <pc:docMk/>
            <pc:sldMk cId="1022491292" sldId="261"/>
            <ac:spMk id="9" creationId="{72695398-50B8-B8F9-C3E5-7F68AB748310}"/>
          </ac:spMkLst>
        </pc:spChg>
        <pc:spChg chg="add">
          <ac:chgData name="Nguyễn Thị Thao" userId="395947a5-2c4f-4513-8383-1622ba14c27a" providerId="ADAL" clId="{336B416A-8AA8-4098-94B8-13876D8B58A2}" dt="2024-11-20T17:46:56.756" v="491" actId="26606"/>
          <ac:spMkLst>
            <pc:docMk/>
            <pc:sldMk cId="1022491292" sldId="261"/>
            <ac:spMk id="41" creationId="{058A14AF-9FB5-4CC7-BA35-E8E85D3EDF0E}"/>
          </ac:spMkLst>
        </pc:spChg>
        <pc:spChg chg="add">
          <ac:chgData name="Nguyễn Thị Thao" userId="395947a5-2c4f-4513-8383-1622ba14c27a" providerId="ADAL" clId="{336B416A-8AA8-4098-94B8-13876D8B58A2}" dt="2024-11-20T17:46:56.756" v="491" actId="26606"/>
          <ac:spMkLst>
            <pc:docMk/>
            <pc:sldMk cId="1022491292" sldId="261"/>
            <ac:spMk id="42" creationId="{3A9A4357-BD1D-4622-A4FE-766E6AB8DE84}"/>
          </ac:spMkLst>
        </pc:spChg>
        <pc:spChg chg="add">
          <ac:chgData name="Nguyễn Thị Thao" userId="395947a5-2c4f-4513-8383-1622ba14c27a" providerId="ADAL" clId="{336B416A-8AA8-4098-94B8-13876D8B58A2}" dt="2024-11-20T17:46:56.756" v="491" actId="26606"/>
          <ac:spMkLst>
            <pc:docMk/>
            <pc:sldMk cId="1022491292" sldId="261"/>
            <ac:spMk id="43" creationId="{E659831F-0D9A-4C63-9EBB-8435B85A440F}"/>
          </ac:spMkLst>
        </pc:spChg>
        <pc:spChg chg="add">
          <ac:chgData name="Nguyễn Thị Thao" userId="395947a5-2c4f-4513-8383-1622ba14c27a" providerId="ADAL" clId="{336B416A-8AA8-4098-94B8-13876D8B58A2}" dt="2024-11-20T17:46:56.756" v="491" actId="26606"/>
          <ac:spMkLst>
            <pc:docMk/>
            <pc:sldMk cId="1022491292" sldId="261"/>
            <ac:spMk id="44" creationId="{E6995CE5-F890-4ABA-82A2-26507CE8D2A3}"/>
          </ac:spMkLst>
        </pc:spChg>
        <pc:picChg chg="add mod">
          <ac:chgData name="Nguyễn Thị Thao" userId="395947a5-2c4f-4513-8383-1622ba14c27a" providerId="ADAL" clId="{336B416A-8AA8-4098-94B8-13876D8B58A2}" dt="2024-11-20T17:46:56.756" v="491" actId="26606"/>
          <ac:picMkLst>
            <pc:docMk/>
            <pc:sldMk cId="1022491292" sldId="261"/>
            <ac:picMk id="5" creationId="{618EB1EA-097F-3092-363F-016D99E173E9}"/>
          </ac:picMkLst>
        </pc:picChg>
      </pc:sldChg>
      <pc:sldChg chg="addSp delSp modSp new del mod setBg">
        <pc:chgData name="Nguyễn Thị Thao" userId="395947a5-2c4f-4513-8383-1622ba14c27a" providerId="ADAL" clId="{336B416A-8AA8-4098-94B8-13876D8B58A2}" dt="2024-11-24T17:23:47.994" v="1769" actId="2696"/>
        <pc:sldMkLst>
          <pc:docMk/>
          <pc:sldMk cId="921579418" sldId="262"/>
        </pc:sldMkLst>
      </pc:sldChg>
      <pc:sldChg chg="addSp delSp modSp new del mod setBg">
        <pc:chgData name="Nguyễn Thị Thao" userId="395947a5-2c4f-4513-8383-1622ba14c27a" providerId="ADAL" clId="{336B416A-8AA8-4098-94B8-13876D8B58A2}" dt="2024-11-25T06:32:40.232" v="1882" actId="2696"/>
        <pc:sldMkLst>
          <pc:docMk/>
          <pc:sldMk cId="186779072" sldId="263"/>
        </pc:sldMkLst>
        <pc:spChg chg="add mod">
          <ac:chgData name="Nguyễn Thị Thao" userId="395947a5-2c4f-4513-8383-1622ba14c27a" providerId="ADAL" clId="{336B416A-8AA8-4098-94B8-13876D8B58A2}" dt="2024-11-25T06:32:12.714" v="1881" actId="14100"/>
          <ac:spMkLst>
            <pc:docMk/>
            <pc:sldMk cId="186779072" sldId="263"/>
            <ac:spMk id="3" creationId="{E8103A51-A117-8137-CFA7-36C7B9E7428D}"/>
          </ac:spMkLst>
        </pc:spChg>
        <pc:spChg chg="add mod">
          <ac:chgData name="Nguyễn Thị Thao" userId="395947a5-2c4f-4513-8383-1622ba14c27a" providerId="ADAL" clId="{336B416A-8AA8-4098-94B8-13876D8B58A2}" dt="2024-11-25T06:30:07.656" v="1876" actId="5793"/>
          <ac:spMkLst>
            <pc:docMk/>
            <pc:sldMk cId="186779072" sldId="263"/>
            <ac:spMk id="20" creationId="{3B4180F7-7F87-1EB8-27C4-8ACB5E096001}"/>
          </ac:spMkLst>
        </pc:spChg>
      </pc:sldChg>
      <pc:sldChg chg="delSp modSp add del setBg delDesignElem">
        <pc:chgData name="Nguyễn Thị Thao" userId="395947a5-2c4f-4513-8383-1622ba14c27a" providerId="ADAL" clId="{336B416A-8AA8-4098-94B8-13876D8B58A2}" dt="2024-11-25T06:36:34.478" v="1903" actId="2696"/>
        <pc:sldMkLst>
          <pc:docMk/>
          <pc:sldMk cId="593702418" sldId="263"/>
        </pc:sldMkLst>
        <pc:spChg chg="mod">
          <ac:chgData name="Nguyễn Thị Thao" userId="395947a5-2c4f-4513-8383-1622ba14c27a" providerId="ADAL" clId="{336B416A-8AA8-4098-94B8-13876D8B58A2}" dt="2024-11-25T06:33:35.047" v="1901" actId="1076"/>
          <ac:spMkLst>
            <pc:docMk/>
            <pc:sldMk cId="593702418" sldId="263"/>
            <ac:spMk id="3" creationId="{E8103A51-A117-8137-CFA7-36C7B9E7428D}"/>
          </ac:spMkLst>
        </pc:spChg>
        <pc:spChg chg="del">
          <ac:chgData name="Nguyễn Thị Thao" userId="395947a5-2c4f-4513-8383-1622ba14c27a" providerId="ADAL" clId="{336B416A-8AA8-4098-94B8-13876D8B58A2}" dt="2024-11-25T06:33:27.929" v="1900"/>
          <ac:spMkLst>
            <pc:docMk/>
            <pc:sldMk cId="593702418" sldId="263"/>
            <ac:spMk id="8" creationId="{DBF61EA3-B236-439E-9C0B-340980D56BEE}"/>
          </ac:spMkLst>
        </pc:spChg>
        <pc:spChg chg="del">
          <ac:chgData name="Nguyễn Thị Thao" userId="395947a5-2c4f-4513-8383-1622ba14c27a" providerId="ADAL" clId="{336B416A-8AA8-4098-94B8-13876D8B58A2}" dt="2024-11-25T06:33:27.929" v="1900"/>
          <ac:spMkLst>
            <pc:docMk/>
            <pc:sldMk cId="593702418" sldId="263"/>
            <ac:spMk id="14" creationId="{E659831F-0D9A-4C63-9EBB-8435B85A440F}"/>
          </ac:spMkLst>
        </pc:spChg>
        <pc:grpChg chg="del">
          <ac:chgData name="Nguyễn Thị Thao" userId="395947a5-2c4f-4513-8383-1622ba14c27a" providerId="ADAL" clId="{336B416A-8AA8-4098-94B8-13876D8B58A2}" dt="2024-11-25T06:33:27.929" v="1900"/>
          <ac:grpSpMkLst>
            <pc:docMk/>
            <pc:sldMk cId="593702418" sldId="263"/>
            <ac:grpSpMk id="17" creationId="{28FAF094-D087-493F-8DF9-A486C2D6BBAA}"/>
          </ac:grpSpMkLst>
        </pc:grpChg>
      </pc:sldChg>
      <pc:sldChg chg="addSp delSp modSp new add del mod ord setBg">
        <pc:chgData name="Nguyễn Thị Thao" userId="395947a5-2c4f-4513-8383-1622ba14c27a" providerId="ADAL" clId="{336B416A-8AA8-4098-94B8-13876D8B58A2}" dt="2024-11-25T07:24:38.827" v="2280" actId="2696"/>
        <pc:sldMkLst>
          <pc:docMk/>
          <pc:sldMk cId="2428894790" sldId="264"/>
        </pc:sldMkLst>
        <pc:spChg chg="mod">
          <ac:chgData name="Nguyễn Thị Thao" userId="395947a5-2c4f-4513-8383-1622ba14c27a" providerId="ADAL" clId="{336B416A-8AA8-4098-94B8-13876D8B58A2}" dt="2024-11-25T07:24:09.578" v="2276" actId="26606"/>
          <ac:spMkLst>
            <pc:docMk/>
            <pc:sldMk cId="2428894790" sldId="264"/>
            <ac:spMk id="2" creationId="{003DC2F2-7BBD-5611-EFC4-E93293C87129}"/>
          </ac:spMkLst>
        </pc:spChg>
        <pc:spChg chg="add mod ord">
          <ac:chgData name="Nguyễn Thị Thao" userId="395947a5-2c4f-4513-8383-1622ba14c27a" providerId="ADAL" clId="{336B416A-8AA8-4098-94B8-13876D8B58A2}" dt="2024-11-25T07:24:19.941" v="2278" actId="5793"/>
          <ac:spMkLst>
            <pc:docMk/>
            <pc:sldMk cId="2428894790" sldId="264"/>
            <ac:spMk id="3" creationId="{50743599-BD07-F83C-92E9-115534304C0A}"/>
          </ac:spMkLst>
        </pc:spChg>
        <pc:spChg chg="add del">
          <ac:chgData name="Nguyễn Thị Thao" userId="395947a5-2c4f-4513-8383-1622ba14c27a" providerId="ADAL" clId="{336B416A-8AA8-4098-94B8-13876D8B58A2}" dt="2024-11-25T07:24:09.578" v="2276" actId="26606"/>
          <ac:spMkLst>
            <pc:docMk/>
            <pc:sldMk cId="2428894790" sldId="264"/>
            <ac:spMk id="19" creationId="{979E27D9-03C7-44E2-9FF8-15D0C8506AF7}"/>
          </ac:spMkLst>
        </pc:spChg>
        <pc:spChg chg="add del">
          <ac:chgData name="Nguyễn Thị Thao" userId="395947a5-2c4f-4513-8383-1622ba14c27a" providerId="ADAL" clId="{336B416A-8AA8-4098-94B8-13876D8B58A2}" dt="2024-11-25T07:24:09.578" v="2276" actId="26606"/>
          <ac:spMkLst>
            <pc:docMk/>
            <pc:sldMk cId="2428894790" sldId="264"/>
            <ac:spMk id="21" creationId="{EEBF1590-3B36-48EE-A89D-3B6F3CB256AB}"/>
          </ac:spMkLst>
        </pc:spChg>
        <pc:spChg chg="add del">
          <ac:chgData name="Nguyễn Thị Thao" userId="395947a5-2c4f-4513-8383-1622ba14c27a" providerId="ADAL" clId="{336B416A-8AA8-4098-94B8-13876D8B58A2}" dt="2024-11-25T07:24:09.578" v="2276" actId="26606"/>
          <ac:spMkLst>
            <pc:docMk/>
            <pc:sldMk cId="2428894790" sldId="264"/>
            <ac:spMk id="23" creationId="{AC8F6C8C-AB5A-4548-942D-E3FD40ACBC49}"/>
          </ac:spMkLst>
        </pc:spChg>
        <pc:spChg chg="add">
          <ac:chgData name="Nguyễn Thị Thao" userId="395947a5-2c4f-4513-8383-1622ba14c27a" providerId="ADAL" clId="{336B416A-8AA8-4098-94B8-13876D8B58A2}" dt="2024-11-25T07:24:09.578" v="2276" actId="26606"/>
          <ac:spMkLst>
            <pc:docMk/>
            <pc:sldMk cId="2428894790" sldId="264"/>
            <ac:spMk id="28" creationId="{2EB492CD-616E-47F8-933B-5E2D952A0593}"/>
          </ac:spMkLst>
        </pc:spChg>
        <pc:spChg chg="add">
          <ac:chgData name="Nguyễn Thị Thao" userId="395947a5-2c4f-4513-8383-1622ba14c27a" providerId="ADAL" clId="{336B416A-8AA8-4098-94B8-13876D8B58A2}" dt="2024-11-25T07:24:09.578" v="2276" actId="26606"/>
          <ac:spMkLst>
            <pc:docMk/>
            <pc:sldMk cId="2428894790" sldId="264"/>
            <ac:spMk id="30" creationId="{59383CF9-23B5-4335-9B21-1791C4CF1C75}"/>
          </ac:spMkLst>
        </pc:spChg>
        <pc:spChg chg="add">
          <ac:chgData name="Nguyễn Thị Thao" userId="395947a5-2c4f-4513-8383-1622ba14c27a" providerId="ADAL" clId="{336B416A-8AA8-4098-94B8-13876D8B58A2}" dt="2024-11-25T07:24:09.578" v="2276" actId="26606"/>
          <ac:spMkLst>
            <pc:docMk/>
            <pc:sldMk cId="2428894790" sldId="264"/>
            <ac:spMk id="32" creationId="{0007FE00-9498-4706-B255-6437B0252C02}"/>
          </ac:spMkLst>
        </pc:spChg>
        <pc:picChg chg="add mod">
          <ac:chgData name="Nguyễn Thị Thao" userId="395947a5-2c4f-4513-8383-1622ba14c27a" providerId="ADAL" clId="{336B416A-8AA8-4098-94B8-13876D8B58A2}" dt="2024-11-25T07:24:09.578" v="2276" actId="26606"/>
          <ac:picMkLst>
            <pc:docMk/>
            <pc:sldMk cId="2428894790" sldId="264"/>
            <ac:picMk id="5" creationId="{71CBFE8D-F220-8CFA-3BD8-C2F4DDA52D61}"/>
          </ac:picMkLst>
        </pc:picChg>
      </pc:sldChg>
      <pc:sldChg chg="addSp delSp modSp new mod setBg">
        <pc:chgData name="Nguyễn Thị Thao" userId="395947a5-2c4f-4513-8383-1622ba14c27a" providerId="ADAL" clId="{336B416A-8AA8-4098-94B8-13876D8B58A2}" dt="2024-11-25T19:04:57.448" v="4042" actId="1076"/>
        <pc:sldMkLst>
          <pc:docMk/>
          <pc:sldMk cId="1767356018" sldId="265"/>
        </pc:sldMkLst>
        <pc:spChg chg="mod">
          <ac:chgData name="Nguyễn Thị Thao" userId="395947a5-2c4f-4513-8383-1622ba14c27a" providerId="ADAL" clId="{336B416A-8AA8-4098-94B8-13876D8B58A2}" dt="2024-11-21T08:13:15.665" v="1315" actId="26606"/>
          <ac:spMkLst>
            <pc:docMk/>
            <pc:sldMk cId="1767356018" sldId="265"/>
            <ac:spMk id="2" creationId="{F6A3A494-F7AD-6229-5C4C-273E1CAFCC9E}"/>
          </ac:spMkLst>
        </pc:spChg>
        <pc:spChg chg="add mod ord">
          <ac:chgData name="Nguyễn Thị Thao" userId="395947a5-2c4f-4513-8383-1622ba14c27a" providerId="ADAL" clId="{336B416A-8AA8-4098-94B8-13876D8B58A2}" dt="2024-11-21T08:13:40.703" v="1327" actId="20577"/>
          <ac:spMkLst>
            <pc:docMk/>
            <pc:sldMk cId="1767356018" sldId="265"/>
            <ac:spMk id="3" creationId="{2F07E8AD-9781-AB64-E251-4D2D70FC1519}"/>
          </ac:spMkLst>
        </pc:spChg>
        <pc:spChg chg="add">
          <ac:chgData name="Nguyễn Thị Thao" userId="395947a5-2c4f-4513-8383-1622ba14c27a" providerId="ADAL" clId="{336B416A-8AA8-4098-94B8-13876D8B58A2}" dt="2024-11-21T08:13:15.665" v="1315" actId="26606"/>
          <ac:spMkLst>
            <pc:docMk/>
            <pc:sldMk cId="1767356018" sldId="265"/>
            <ac:spMk id="29" creationId="{FFB60E8C-7224-44A4-87A0-46A1711DD2ED}"/>
          </ac:spMkLst>
        </pc:spChg>
        <pc:spChg chg="add">
          <ac:chgData name="Nguyễn Thị Thao" userId="395947a5-2c4f-4513-8383-1622ba14c27a" providerId="ADAL" clId="{336B416A-8AA8-4098-94B8-13876D8B58A2}" dt="2024-11-21T08:13:15.665" v="1315" actId="26606"/>
          <ac:spMkLst>
            <pc:docMk/>
            <pc:sldMk cId="1767356018" sldId="265"/>
            <ac:spMk id="30" creationId="{5DA32751-37A2-45C0-BE94-63D375E27003}"/>
          </ac:spMkLst>
        </pc:spChg>
        <pc:spChg chg="add">
          <ac:chgData name="Nguyễn Thị Thao" userId="395947a5-2c4f-4513-8383-1622ba14c27a" providerId="ADAL" clId="{336B416A-8AA8-4098-94B8-13876D8B58A2}" dt="2024-11-21T08:13:15.665" v="1315" actId="26606"/>
          <ac:spMkLst>
            <pc:docMk/>
            <pc:sldMk cId="1767356018" sldId="265"/>
            <ac:spMk id="31" creationId="{E659831F-0D9A-4C63-9EBB-8435B85A440F}"/>
          </ac:spMkLst>
        </pc:spChg>
        <pc:spChg chg="add">
          <ac:chgData name="Nguyễn Thị Thao" userId="395947a5-2c4f-4513-8383-1622ba14c27a" providerId="ADAL" clId="{336B416A-8AA8-4098-94B8-13876D8B58A2}" dt="2024-11-21T08:13:15.665" v="1315" actId="26606"/>
          <ac:spMkLst>
            <pc:docMk/>
            <pc:sldMk cId="1767356018" sldId="265"/>
            <ac:spMk id="32" creationId="{5A55FBCD-CD42-40F5-8A1B-3203F9CAEEAA}"/>
          </ac:spMkLst>
        </pc:spChg>
        <pc:picChg chg="add mod">
          <ac:chgData name="Nguyễn Thị Thao" userId="395947a5-2c4f-4513-8383-1622ba14c27a" providerId="ADAL" clId="{336B416A-8AA8-4098-94B8-13876D8B58A2}" dt="2024-11-25T19:04:57.448" v="4042" actId="1076"/>
          <ac:picMkLst>
            <pc:docMk/>
            <pc:sldMk cId="1767356018" sldId="265"/>
            <ac:picMk id="5" creationId="{F906DB40-7538-CA20-C494-888D339F5AA2}"/>
          </ac:picMkLst>
        </pc:picChg>
        <pc:picChg chg="add mod">
          <ac:chgData name="Nguyễn Thị Thao" userId="395947a5-2c4f-4513-8383-1622ba14c27a" providerId="ADAL" clId="{336B416A-8AA8-4098-94B8-13876D8B58A2}" dt="2024-11-21T08:13:15.665" v="1315" actId="26606"/>
          <ac:picMkLst>
            <pc:docMk/>
            <pc:sldMk cId="1767356018" sldId="265"/>
            <ac:picMk id="6" creationId="{D84CEE57-2D1D-1FDD-D9ED-660B1ADEBFEB}"/>
          </ac:picMkLst>
        </pc:picChg>
      </pc:sldChg>
      <pc:sldChg chg="addSp delSp modSp new mod">
        <pc:chgData name="Nguyễn Thị Thao" userId="395947a5-2c4f-4513-8383-1622ba14c27a" providerId="ADAL" clId="{336B416A-8AA8-4098-94B8-13876D8B58A2}" dt="2024-11-21T08:34:02.411" v="1489" actId="1076"/>
        <pc:sldMkLst>
          <pc:docMk/>
          <pc:sldMk cId="2141167334" sldId="266"/>
        </pc:sldMkLst>
        <pc:spChg chg="mod">
          <ac:chgData name="Nguyễn Thị Thao" userId="395947a5-2c4f-4513-8383-1622ba14c27a" providerId="ADAL" clId="{336B416A-8AA8-4098-94B8-13876D8B58A2}" dt="2024-11-20T18:01:56.130" v="749" actId="20577"/>
          <ac:spMkLst>
            <pc:docMk/>
            <pc:sldMk cId="2141167334" sldId="266"/>
            <ac:spMk id="2" creationId="{B9BF9EB1-87F5-56A7-69DF-ED7052558922}"/>
          </ac:spMkLst>
        </pc:spChg>
        <pc:spChg chg="add mod">
          <ac:chgData name="Nguyễn Thị Thao" userId="395947a5-2c4f-4513-8383-1622ba14c27a" providerId="ADAL" clId="{336B416A-8AA8-4098-94B8-13876D8B58A2}" dt="2024-11-21T08:29:44.019" v="1476" actId="12"/>
          <ac:spMkLst>
            <pc:docMk/>
            <pc:sldMk cId="2141167334" sldId="266"/>
            <ac:spMk id="3" creationId="{722818D6-BE89-93E3-EAFE-56039B1793A5}"/>
          </ac:spMkLst>
        </pc:spChg>
        <pc:picChg chg="add mod">
          <ac:chgData name="Nguyễn Thị Thao" userId="395947a5-2c4f-4513-8383-1622ba14c27a" providerId="ADAL" clId="{336B416A-8AA8-4098-94B8-13876D8B58A2}" dt="2024-11-21T08:33:20.583" v="1484" actId="1076"/>
          <ac:picMkLst>
            <pc:docMk/>
            <pc:sldMk cId="2141167334" sldId="266"/>
            <ac:picMk id="6" creationId="{7B788912-B9C1-830F-5958-92764E99DD74}"/>
          </ac:picMkLst>
        </pc:picChg>
        <pc:picChg chg="add mod">
          <ac:chgData name="Nguyễn Thị Thao" userId="395947a5-2c4f-4513-8383-1622ba14c27a" providerId="ADAL" clId="{336B416A-8AA8-4098-94B8-13876D8B58A2}" dt="2024-11-21T08:34:02.411" v="1489" actId="1076"/>
          <ac:picMkLst>
            <pc:docMk/>
            <pc:sldMk cId="2141167334" sldId="266"/>
            <ac:picMk id="8" creationId="{D97F5A59-9C36-A0F1-3C96-9D825337862A}"/>
          </ac:picMkLst>
        </pc:picChg>
      </pc:sldChg>
      <pc:sldChg chg="addSp modSp new mod setBg addAnim">
        <pc:chgData name="Nguyễn Thị Thao" userId="395947a5-2c4f-4513-8383-1622ba14c27a" providerId="ADAL" clId="{336B416A-8AA8-4098-94B8-13876D8B58A2}" dt="2024-11-24T17:54:55.332" v="1810"/>
        <pc:sldMkLst>
          <pc:docMk/>
          <pc:sldMk cId="126473181" sldId="267"/>
        </pc:sldMkLst>
        <pc:spChg chg="mod">
          <ac:chgData name="Nguyễn Thị Thao" userId="395947a5-2c4f-4513-8383-1622ba14c27a" providerId="ADAL" clId="{336B416A-8AA8-4098-94B8-13876D8B58A2}" dt="2024-11-24T17:54:55.332" v="1809" actId="26606"/>
          <ac:spMkLst>
            <pc:docMk/>
            <pc:sldMk cId="126473181" sldId="267"/>
            <ac:spMk id="2" creationId="{D85BE389-62F1-CE06-2535-2C8DB453DDB4}"/>
          </ac:spMkLst>
        </pc:spChg>
        <pc:spChg chg="add">
          <ac:chgData name="Nguyễn Thị Thao" userId="395947a5-2c4f-4513-8383-1622ba14c27a" providerId="ADAL" clId="{336B416A-8AA8-4098-94B8-13876D8B58A2}" dt="2024-11-24T17:54:55.332" v="1809" actId="26606"/>
          <ac:spMkLst>
            <pc:docMk/>
            <pc:sldMk cId="126473181" sldId="267"/>
            <ac:spMk id="7" creationId="{1A3C89F8-0D2F-47FF-B903-151248265F47}"/>
          </ac:spMkLst>
        </pc:spChg>
        <pc:spChg chg="add">
          <ac:chgData name="Nguyễn Thị Thao" userId="395947a5-2c4f-4513-8383-1622ba14c27a" providerId="ADAL" clId="{336B416A-8AA8-4098-94B8-13876D8B58A2}" dt="2024-11-24T17:54:55.332" v="1809" actId="26606"/>
          <ac:spMkLst>
            <pc:docMk/>
            <pc:sldMk cId="126473181" sldId="267"/>
            <ac:spMk id="9" creationId="{C5CB530E-515E-412C-9DF1-5F8FFBD6F383}"/>
          </ac:spMkLst>
        </pc:spChg>
        <pc:spChg chg="add">
          <ac:chgData name="Nguyễn Thị Thao" userId="395947a5-2c4f-4513-8383-1622ba14c27a" providerId="ADAL" clId="{336B416A-8AA8-4098-94B8-13876D8B58A2}" dt="2024-11-24T17:54:55.332" v="1809" actId="26606"/>
          <ac:spMkLst>
            <pc:docMk/>
            <pc:sldMk cId="126473181" sldId="267"/>
            <ac:spMk id="11" creationId="{712D4376-A578-4FF1-94FC-245E7A6A489F}"/>
          </ac:spMkLst>
        </pc:spChg>
        <pc:spChg chg="add">
          <ac:chgData name="Nguyễn Thị Thao" userId="395947a5-2c4f-4513-8383-1622ba14c27a" providerId="ADAL" clId="{336B416A-8AA8-4098-94B8-13876D8B58A2}" dt="2024-11-24T17:54:55.332" v="1809" actId="26606"/>
          <ac:spMkLst>
            <pc:docMk/>
            <pc:sldMk cId="126473181" sldId="267"/>
            <ac:spMk id="13" creationId="{AEA7509D-F04F-40CB-A0B3-EEF16499CC9F}"/>
          </ac:spMkLst>
        </pc:spChg>
        <pc:spChg chg="add">
          <ac:chgData name="Nguyễn Thị Thao" userId="395947a5-2c4f-4513-8383-1622ba14c27a" providerId="ADAL" clId="{336B416A-8AA8-4098-94B8-13876D8B58A2}" dt="2024-11-24T17:54:55.332" v="1809" actId="26606"/>
          <ac:spMkLst>
            <pc:docMk/>
            <pc:sldMk cId="126473181" sldId="267"/>
            <ac:spMk id="17" creationId="{508BEF50-7B1E-49A4-BC19-5F4F1D755E64}"/>
          </ac:spMkLst>
        </pc:spChg>
        <pc:spChg chg="add">
          <ac:chgData name="Nguyễn Thị Thao" userId="395947a5-2c4f-4513-8383-1622ba14c27a" providerId="ADAL" clId="{336B416A-8AA8-4098-94B8-13876D8B58A2}" dt="2024-11-24T17:54:55.332" v="1809" actId="26606"/>
          <ac:spMkLst>
            <pc:docMk/>
            <pc:sldMk cId="126473181" sldId="267"/>
            <ac:spMk id="19" creationId="{3FBAD350-5664-4811-A208-657FB882D350}"/>
          </ac:spMkLst>
        </pc:spChg>
        <pc:spChg chg="add">
          <ac:chgData name="Nguyễn Thị Thao" userId="395947a5-2c4f-4513-8383-1622ba14c27a" providerId="ADAL" clId="{336B416A-8AA8-4098-94B8-13876D8B58A2}" dt="2024-11-24T17:54:55.332" v="1809" actId="26606"/>
          <ac:spMkLst>
            <pc:docMk/>
            <pc:sldMk cId="126473181" sldId="267"/>
            <ac:spMk id="21" creationId="{C39ADB8F-D187-49D7-BDCF-C1B6DC727068}"/>
          </ac:spMkLst>
        </pc:spChg>
        <pc:cxnChg chg="add">
          <ac:chgData name="Nguyễn Thị Thao" userId="395947a5-2c4f-4513-8383-1622ba14c27a" providerId="ADAL" clId="{336B416A-8AA8-4098-94B8-13876D8B58A2}" dt="2024-11-24T17:54:55.332" v="1809" actId="26606"/>
          <ac:cxnSpMkLst>
            <pc:docMk/>
            <pc:sldMk cId="126473181" sldId="267"/>
            <ac:cxnSpMk id="15" creationId="{56020367-4FD5-4596-8E10-C5F095CD8DBF}"/>
          </ac:cxnSpMkLst>
        </pc:cxnChg>
      </pc:sldChg>
      <pc:sldChg chg="addSp delSp modSp new mod setBg">
        <pc:chgData name="Nguyễn Thị Thao" userId="395947a5-2c4f-4513-8383-1622ba14c27a" providerId="ADAL" clId="{336B416A-8AA8-4098-94B8-13876D8B58A2}" dt="2024-11-25T10:23:49.039" v="2955" actId="1076"/>
        <pc:sldMkLst>
          <pc:docMk/>
          <pc:sldMk cId="1524592372" sldId="268"/>
        </pc:sldMkLst>
        <pc:spChg chg="mod">
          <ac:chgData name="Nguyễn Thị Thao" userId="395947a5-2c4f-4513-8383-1622ba14c27a" providerId="ADAL" clId="{336B416A-8AA8-4098-94B8-13876D8B58A2}" dt="2024-11-25T10:19:24.500" v="2867" actId="26606"/>
          <ac:spMkLst>
            <pc:docMk/>
            <pc:sldMk cId="1524592372" sldId="268"/>
            <ac:spMk id="2" creationId="{21FECC2F-BFA6-2E44-11EF-C178E9EBD70D}"/>
          </ac:spMkLst>
        </pc:spChg>
        <pc:spChg chg="add del mod">
          <ac:chgData name="Nguyễn Thị Thao" userId="395947a5-2c4f-4513-8383-1622ba14c27a" providerId="ADAL" clId="{336B416A-8AA8-4098-94B8-13876D8B58A2}" dt="2024-11-25T10:07:17.078" v="2812" actId="21"/>
          <ac:spMkLst>
            <pc:docMk/>
            <pc:sldMk cId="1524592372" sldId="268"/>
            <ac:spMk id="3" creationId="{9EE542A1-1E9E-77CF-7DFC-0696D850E976}"/>
          </ac:spMkLst>
        </pc:spChg>
        <pc:spChg chg="add del mod ord">
          <ac:chgData name="Nguyễn Thị Thao" userId="395947a5-2c4f-4513-8383-1622ba14c27a" providerId="ADAL" clId="{336B416A-8AA8-4098-94B8-13876D8B58A2}" dt="2024-11-25T10:21:56.857" v="2921" actId="21"/>
          <ac:spMkLst>
            <pc:docMk/>
            <pc:sldMk cId="1524592372" sldId="268"/>
            <ac:spMk id="4" creationId="{65AB252F-5A1C-318D-9BA2-4CD06E84125C}"/>
          </ac:spMkLst>
        </pc:spChg>
        <pc:spChg chg="add mod">
          <ac:chgData name="Nguyễn Thị Thao" userId="395947a5-2c4f-4513-8383-1622ba14c27a" providerId="ADAL" clId="{336B416A-8AA8-4098-94B8-13876D8B58A2}" dt="2024-11-25T10:23:49.039" v="2955" actId="1076"/>
          <ac:spMkLst>
            <pc:docMk/>
            <pc:sldMk cId="1524592372" sldId="268"/>
            <ac:spMk id="8" creationId="{9014E242-15B7-FEC2-F462-458543D60FF4}"/>
          </ac:spMkLst>
        </pc:spChg>
        <pc:spChg chg="add del">
          <ac:chgData name="Nguyễn Thị Thao" userId="395947a5-2c4f-4513-8383-1622ba14c27a" providerId="ADAL" clId="{336B416A-8AA8-4098-94B8-13876D8B58A2}" dt="2024-11-25T10:19:24.500" v="2867" actId="26606"/>
          <ac:spMkLst>
            <pc:docMk/>
            <pc:sldMk cId="1524592372" sldId="268"/>
            <ac:spMk id="35" creationId="{3AD318CC-E2A8-4E27-9548-A047A78999B1}"/>
          </ac:spMkLst>
        </pc:spChg>
        <pc:spChg chg="add del">
          <ac:chgData name="Nguyễn Thị Thao" userId="395947a5-2c4f-4513-8383-1622ba14c27a" providerId="ADAL" clId="{336B416A-8AA8-4098-94B8-13876D8B58A2}" dt="2024-11-25T10:19:24.500" v="2867" actId="26606"/>
          <ac:spMkLst>
            <pc:docMk/>
            <pc:sldMk cId="1524592372" sldId="268"/>
            <ac:spMk id="38" creationId="{2C1BBA94-3F40-40AA-8BB9-E69E25E537C1}"/>
          </ac:spMkLst>
        </pc:spChg>
        <pc:spChg chg="add del">
          <ac:chgData name="Nguyễn Thị Thao" userId="395947a5-2c4f-4513-8383-1622ba14c27a" providerId="ADAL" clId="{336B416A-8AA8-4098-94B8-13876D8B58A2}" dt="2024-11-25T10:19:20.788" v="2862" actId="26606"/>
          <ac:spMkLst>
            <pc:docMk/>
            <pc:sldMk cId="1524592372" sldId="268"/>
            <ac:spMk id="41" creationId="{649C91A9-84E7-4BF0-9026-62F01380D853}"/>
          </ac:spMkLst>
        </pc:spChg>
        <pc:spChg chg="add del">
          <ac:chgData name="Nguyễn Thị Thao" userId="395947a5-2c4f-4513-8383-1622ba14c27a" providerId="ADAL" clId="{336B416A-8AA8-4098-94B8-13876D8B58A2}" dt="2024-11-25T10:19:20.788" v="2862" actId="26606"/>
          <ac:spMkLst>
            <pc:docMk/>
            <pc:sldMk cId="1524592372" sldId="268"/>
            <ac:spMk id="42" creationId="{9B47378D-AD27-45D0-8C1C-5B1098DCC068}"/>
          </ac:spMkLst>
        </pc:spChg>
        <pc:spChg chg="add del">
          <ac:chgData name="Nguyễn Thị Thao" userId="395947a5-2c4f-4513-8383-1622ba14c27a" providerId="ADAL" clId="{336B416A-8AA8-4098-94B8-13876D8B58A2}" dt="2024-11-25T10:18:42.801" v="2858" actId="26606"/>
          <ac:spMkLst>
            <pc:docMk/>
            <pc:sldMk cId="1524592372" sldId="268"/>
            <ac:spMk id="43" creationId="{C0763A76-9F1C-4FC5-82B7-DD475DA461B2}"/>
          </ac:spMkLst>
        </pc:spChg>
        <pc:spChg chg="add del">
          <ac:chgData name="Nguyễn Thị Thao" userId="395947a5-2c4f-4513-8383-1622ba14c27a" providerId="ADAL" clId="{336B416A-8AA8-4098-94B8-13876D8B58A2}" dt="2024-11-25T10:18:07.924" v="2849" actId="26606"/>
          <ac:spMkLst>
            <pc:docMk/>
            <pc:sldMk cId="1524592372" sldId="268"/>
            <ac:spMk id="44" creationId="{C0763A76-9F1C-4FC5-82B7-DD475DA461B2}"/>
          </ac:spMkLst>
        </pc:spChg>
        <pc:spChg chg="add del">
          <ac:chgData name="Nguyễn Thị Thao" userId="395947a5-2c4f-4513-8383-1622ba14c27a" providerId="ADAL" clId="{336B416A-8AA8-4098-94B8-13876D8B58A2}" dt="2024-11-25T10:18:42.801" v="2858" actId="26606"/>
          <ac:spMkLst>
            <pc:docMk/>
            <pc:sldMk cId="1524592372" sldId="268"/>
            <ac:spMk id="45" creationId="{E81BF4F6-F2CF-4984-9D14-D6966D92F99F}"/>
          </ac:spMkLst>
        </pc:spChg>
        <pc:spChg chg="add del">
          <ac:chgData name="Nguyễn Thị Thao" userId="395947a5-2c4f-4513-8383-1622ba14c27a" providerId="ADAL" clId="{336B416A-8AA8-4098-94B8-13876D8B58A2}" dt="2024-11-25T10:18:07.924" v="2849" actId="26606"/>
          <ac:spMkLst>
            <pc:docMk/>
            <pc:sldMk cId="1524592372" sldId="268"/>
            <ac:spMk id="46" creationId="{E81BF4F6-F2CF-4984-9D14-D6966D92F99F}"/>
          </ac:spMkLst>
        </pc:spChg>
        <pc:spChg chg="add del">
          <ac:chgData name="Nguyễn Thị Thao" userId="395947a5-2c4f-4513-8383-1622ba14c27a" providerId="ADAL" clId="{336B416A-8AA8-4098-94B8-13876D8B58A2}" dt="2024-11-25T10:19:23.128" v="2864" actId="26606"/>
          <ac:spMkLst>
            <pc:docMk/>
            <pc:sldMk cId="1524592372" sldId="268"/>
            <ac:spMk id="48" creationId="{0D7B6173-1D58-48E2-83CF-37350F315F75}"/>
          </ac:spMkLst>
        </pc:spChg>
        <pc:spChg chg="add del">
          <ac:chgData name="Nguyễn Thị Thao" userId="395947a5-2c4f-4513-8383-1622ba14c27a" providerId="ADAL" clId="{336B416A-8AA8-4098-94B8-13876D8B58A2}" dt="2024-11-25T10:19:23.128" v="2864" actId="26606"/>
          <ac:spMkLst>
            <pc:docMk/>
            <pc:sldMk cId="1524592372" sldId="268"/>
            <ac:spMk id="49" creationId="{21BDEC81-16A7-4451-B893-C15000083B77}"/>
          </ac:spMkLst>
        </pc:spChg>
        <pc:spChg chg="add del">
          <ac:chgData name="Nguyễn Thị Thao" userId="395947a5-2c4f-4513-8383-1622ba14c27a" providerId="ADAL" clId="{336B416A-8AA8-4098-94B8-13876D8B58A2}" dt="2024-11-25T10:19:23.128" v="2864" actId="26606"/>
          <ac:spMkLst>
            <pc:docMk/>
            <pc:sldMk cId="1524592372" sldId="268"/>
            <ac:spMk id="50" creationId="{02EBFA83-D4DB-4CA0-B229-9E44634D7FE9}"/>
          </ac:spMkLst>
        </pc:spChg>
        <pc:spChg chg="add del">
          <ac:chgData name="Nguyễn Thị Thao" userId="395947a5-2c4f-4513-8383-1622ba14c27a" providerId="ADAL" clId="{336B416A-8AA8-4098-94B8-13876D8B58A2}" dt="2024-11-25T10:19:23.128" v="2864" actId="26606"/>
          <ac:spMkLst>
            <pc:docMk/>
            <pc:sldMk cId="1524592372" sldId="268"/>
            <ac:spMk id="51" creationId="{26A515A1-4D80-430E-BE0A-71A290516A82}"/>
          </ac:spMkLst>
        </pc:spChg>
        <pc:spChg chg="add del">
          <ac:chgData name="Nguyễn Thị Thao" userId="395947a5-2c4f-4513-8383-1622ba14c27a" providerId="ADAL" clId="{336B416A-8AA8-4098-94B8-13876D8B58A2}" dt="2024-11-25T10:19:24.477" v="2866" actId="26606"/>
          <ac:spMkLst>
            <pc:docMk/>
            <pc:sldMk cId="1524592372" sldId="268"/>
            <ac:spMk id="53" creationId="{649C91A9-84E7-4BF0-9026-62F01380D853}"/>
          </ac:spMkLst>
        </pc:spChg>
        <pc:spChg chg="add del">
          <ac:chgData name="Nguyễn Thị Thao" userId="395947a5-2c4f-4513-8383-1622ba14c27a" providerId="ADAL" clId="{336B416A-8AA8-4098-94B8-13876D8B58A2}" dt="2024-11-25T10:19:24.477" v="2866" actId="26606"/>
          <ac:spMkLst>
            <pc:docMk/>
            <pc:sldMk cId="1524592372" sldId="268"/>
            <ac:spMk id="54" creationId="{9B47378D-AD27-45D0-8C1C-5B1098DCC068}"/>
          </ac:spMkLst>
        </pc:spChg>
        <pc:spChg chg="add">
          <ac:chgData name="Nguyễn Thị Thao" userId="395947a5-2c4f-4513-8383-1622ba14c27a" providerId="ADAL" clId="{336B416A-8AA8-4098-94B8-13876D8B58A2}" dt="2024-11-25T10:19:24.500" v="2867" actId="26606"/>
          <ac:spMkLst>
            <pc:docMk/>
            <pc:sldMk cId="1524592372" sldId="268"/>
            <ac:spMk id="56" creationId="{FE1EC756-41E9-4FD6-AD48-EF46A28137B7}"/>
          </ac:spMkLst>
        </pc:spChg>
        <pc:spChg chg="add">
          <ac:chgData name="Nguyễn Thị Thao" userId="395947a5-2c4f-4513-8383-1622ba14c27a" providerId="ADAL" clId="{336B416A-8AA8-4098-94B8-13876D8B58A2}" dt="2024-11-25T10:19:24.500" v="2867" actId="26606"/>
          <ac:spMkLst>
            <pc:docMk/>
            <pc:sldMk cId="1524592372" sldId="268"/>
            <ac:spMk id="57" creationId="{E66F6371-9EA5-9354-29DC-1D07B921F79C}"/>
          </ac:spMkLst>
        </pc:spChg>
        <pc:grpChg chg="add del">
          <ac:chgData name="Nguyễn Thị Thao" userId="395947a5-2c4f-4513-8383-1622ba14c27a" providerId="ADAL" clId="{336B416A-8AA8-4098-94B8-13876D8B58A2}" dt="2024-11-25T10:19:24.500" v="2867" actId="26606"/>
          <ac:grpSpMkLst>
            <pc:docMk/>
            <pc:sldMk cId="1524592372" sldId="268"/>
            <ac:grpSpMk id="36" creationId="{B14B560F-9DD7-4302-A60B-EBD3EF59B073}"/>
          </ac:grpSpMkLst>
        </pc:grpChg>
        <pc:picChg chg="add mod">
          <ac:chgData name="Nguyễn Thị Thao" userId="395947a5-2c4f-4513-8383-1622ba14c27a" providerId="ADAL" clId="{336B416A-8AA8-4098-94B8-13876D8B58A2}" dt="2024-11-25T10:19:24.500" v="2867" actId="26606"/>
          <ac:picMkLst>
            <pc:docMk/>
            <pc:sldMk cId="1524592372" sldId="268"/>
            <ac:picMk id="6" creationId="{D63BBCFF-C23B-F690-8289-E75E6E493031}"/>
          </ac:picMkLst>
        </pc:picChg>
        <pc:picChg chg="add del">
          <ac:chgData name="Nguyễn Thị Thao" userId="395947a5-2c4f-4513-8383-1622ba14c27a" providerId="ADAL" clId="{336B416A-8AA8-4098-94B8-13876D8B58A2}" dt="2024-11-25T10:18:07.924" v="2849" actId="26606"/>
          <ac:picMkLst>
            <pc:docMk/>
            <pc:sldMk cId="1524592372" sldId="268"/>
            <ac:picMk id="40" creationId="{51681D26-4005-2285-CD65-FEFFA669B7BB}"/>
          </ac:picMkLst>
        </pc:picChg>
        <pc:picChg chg="add del">
          <ac:chgData name="Nguyễn Thị Thao" userId="395947a5-2c4f-4513-8383-1622ba14c27a" providerId="ADAL" clId="{336B416A-8AA8-4098-94B8-13876D8B58A2}" dt="2024-11-25T10:19:23.128" v="2864" actId="26606"/>
          <ac:picMkLst>
            <pc:docMk/>
            <pc:sldMk cId="1524592372" sldId="268"/>
            <ac:picMk id="47" creationId="{B0DAC8FB-A162-44E3-A606-C855A03A5B09}"/>
          </ac:picMkLst>
        </pc:picChg>
      </pc:sldChg>
      <pc:sldChg chg="addSp modSp new mod setBg">
        <pc:chgData name="Nguyễn Thị Thao" userId="395947a5-2c4f-4513-8383-1622ba14c27a" providerId="ADAL" clId="{336B416A-8AA8-4098-94B8-13876D8B58A2}" dt="2024-11-20T18:03:44.530" v="834" actId="26606"/>
        <pc:sldMkLst>
          <pc:docMk/>
          <pc:sldMk cId="2035190353" sldId="269"/>
        </pc:sldMkLst>
        <pc:spChg chg="mod">
          <ac:chgData name="Nguyễn Thị Thao" userId="395947a5-2c4f-4513-8383-1622ba14c27a" providerId="ADAL" clId="{336B416A-8AA8-4098-94B8-13876D8B58A2}" dt="2024-11-20T18:03:44.530" v="834" actId="26606"/>
          <ac:spMkLst>
            <pc:docMk/>
            <pc:sldMk cId="2035190353" sldId="269"/>
            <ac:spMk id="2" creationId="{A49A8AE5-2AEB-71C5-DE8D-4CA860EBDD52}"/>
          </ac:spMkLst>
        </pc:spChg>
        <pc:spChg chg="add">
          <ac:chgData name="Nguyễn Thị Thao" userId="395947a5-2c4f-4513-8383-1622ba14c27a" providerId="ADAL" clId="{336B416A-8AA8-4098-94B8-13876D8B58A2}" dt="2024-11-20T18:03:44.530" v="834" actId="26606"/>
          <ac:spMkLst>
            <pc:docMk/>
            <pc:sldMk cId="2035190353" sldId="269"/>
            <ac:spMk id="9" creationId="{A3363022-C969-41E9-8EB2-E4C94908C1FA}"/>
          </ac:spMkLst>
        </pc:spChg>
        <pc:spChg chg="add">
          <ac:chgData name="Nguyễn Thị Thao" userId="395947a5-2c4f-4513-8383-1622ba14c27a" providerId="ADAL" clId="{336B416A-8AA8-4098-94B8-13876D8B58A2}" dt="2024-11-20T18:03:44.530" v="834" actId="26606"/>
          <ac:spMkLst>
            <pc:docMk/>
            <pc:sldMk cId="2035190353" sldId="269"/>
            <ac:spMk id="11" creationId="{8D1AD6B3-BE88-4CEB-BA17-790657CC4729}"/>
          </ac:spMkLst>
        </pc:spChg>
        <pc:grpChg chg="add">
          <ac:chgData name="Nguyễn Thị Thao" userId="395947a5-2c4f-4513-8383-1622ba14c27a" providerId="ADAL" clId="{336B416A-8AA8-4098-94B8-13876D8B58A2}" dt="2024-11-20T18:03:44.530" v="834" actId="26606"/>
          <ac:grpSpMkLst>
            <pc:docMk/>
            <pc:sldMk cId="2035190353" sldId="269"/>
            <ac:grpSpMk id="13" creationId="{89D1390B-7E13-4B4F-9CB2-391063412E54}"/>
          </ac:grpSpMkLst>
        </pc:grpChg>
        <pc:picChg chg="add">
          <ac:chgData name="Nguyễn Thị Thao" userId="395947a5-2c4f-4513-8383-1622ba14c27a" providerId="ADAL" clId="{336B416A-8AA8-4098-94B8-13876D8B58A2}" dt="2024-11-20T18:03:44.530" v="834" actId="26606"/>
          <ac:picMkLst>
            <pc:docMk/>
            <pc:sldMk cId="2035190353" sldId="269"/>
            <ac:picMk id="6" creationId="{F38B36CB-74C1-8BAD-23BC-BC9F781A3CAB}"/>
          </ac:picMkLst>
        </pc:picChg>
      </pc:sldChg>
      <pc:sldChg chg="addSp modSp new mod setBg">
        <pc:chgData name="Nguyễn Thị Thao" userId="395947a5-2c4f-4513-8383-1622ba14c27a" providerId="ADAL" clId="{336B416A-8AA8-4098-94B8-13876D8B58A2}" dt="2024-11-20T18:04:19.566" v="856" actId="26606"/>
        <pc:sldMkLst>
          <pc:docMk/>
          <pc:sldMk cId="4021662343" sldId="270"/>
        </pc:sldMkLst>
        <pc:spChg chg="mod">
          <ac:chgData name="Nguyễn Thị Thao" userId="395947a5-2c4f-4513-8383-1622ba14c27a" providerId="ADAL" clId="{336B416A-8AA8-4098-94B8-13876D8B58A2}" dt="2024-11-20T18:04:19.566" v="856" actId="26606"/>
          <ac:spMkLst>
            <pc:docMk/>
            <pc:sldMk cId="4021662343" sldId="270"/>
            <ac:spMk id="2" creationId="{19503739-2AA3-85BD-A34D-E5D5F364C458}"/>
          </ac:spMkLst>
        </pc:spChg>
        <pc:spChg chg="add">
          <ac:chgData name="Nguyễn Thị Thao" userId="395947a5-2c4f-4513-8383-1622ba14c27a" providerId="ADAL" clId="{336B416A-8AA8-4098-94B8-13876D8B58A2}" dt="2024-11-20T18:04:19.566" v="856" actId="26606"/>
          <ac:spMkLst>
            <pc:docMk/>
            <pc:sldMk cId="4021662343" sldId="270"/>
            <ac:spMk id="7" creationId="{73A25D70-4A55-4F72-B9C5-A69CDBF4DB42}"/>
          </ac:spMkLst>
        </pc:spChg>
        <pc:spChg chg="add">
          <ac:chgData name="Nguyễn Thị Thao" userId="395947a5-2c4f-4513-8383-1622ba14c27a" providerId="ADAL" clId="{336B416A-8AA8-4098-94B8-13876D8B58A2}" dt="2024-11-20T18:04:19.566" v="856" actId="26606"/>
          <ac:spMkLst>
            <pc:docMk/>
            <pc:sldMk cId="4021662343" sldId="270"/>
            <ac:spMk id="9" creationId="{54957100-6D8B-4161-9F2F-C0A949EC84C4}"/>
          </ac:spMkLst>
        </pc:spChg>
        <pc:spChg chg="add">
          <ac:chgData name="Nguyễn Thị Thao" userId="395947a5-2c4f-4513-8383-1622ba14c27a" providerId="ADAL" clId="{336B416A-8AA8-4098-94B8-13876D8B58A2}" dt="2024-11-20T18:04:19.566" v="856" actId="26606"/>
          <ac:spMkLst>
            <pc:docMk/>
            <pc:sldMk cId="4021662343" sldId="270"/>
            <ac:spMk id="11" creationId="{0BD8B065-EE51-4AE2-A94C-86249998FD7B}"/>
          </ac:spMkLst>
        </pc:spChg>
        <pc:grpChg chg="add">
          <ac:chgData name="Nguyễn Thị Thao" userId="395947a5-2c4f-4513-8383-1622ba14c27a" providerId="ADAL" clId="{336B416A-8AA8-4098-94B8-13876D8B58A2}" dt="2024-11-20T18:04:19.566" v="856" actId="26606"/>
          <ac:grpSpMkLst>
            <pc:docMk/>
            <pc:sldMk cId="4021662343" sldId="270"/>
            <ac:grpSpMk id="13" creationId="{18999293-B054-4B57-A26F-D04C2BB11338}"/>
          </ac:grpSpMkLst>
        </pc:grpChg>
        <pc:grpChg chg="add">
          <ac:chgData name="Nguyễn Thị Thao" userId="395947a5-2c4f-4513-8383-1622ba14c27a" providerId="ADAL" clId="{336B416A-8AA8-4098-94B8-13876D8B58A2}" dt="2024-11-20T18:04:19.566" v="856" actId="26606"/>
          <ac:grpSpMkLst>
            <pc:docMk/>
            <pc:sldMk cId="4021662343" sldId="270"/>
            <ac:grpSpMk id="19" creationId="{761945C4-D997-42F3-B59A-984CF0066715}"/>
          </ac:grpSpMkLst>
        </pc:grpChg>
      </pc:sldChg>
      <pc:sldChg chg="addSp delSp modSp new mod setBg">
        <pc:chgData name="Nguyễn Thị Thao" userId="395947a5-2c4f-4513-8383-1622ba14c27a" providerId="ADAL" clId="{336B416A-8AA8-4098-94B8-13876D8B58A2}" dt="2024-11-25T19:20:40.994" v="4193" actId="20577"/>
        <pc:sldMkLst>
          <pc:docMk/>
          <pc:sldMk cId="467569656" sldId="271"/>
        </pc:sldMkLst>
        <pc:spChg chg="mod">
          <ac:chgData name="Nguyễn Thị Thao" userId="395947a5-2c4f-4513-8383-1622ba14c27a" providerId="ADAL" clId="{336B416A-8AA8-4098-94B8-13876D8B58A2}" dt="2024-11-21T08:18:34.514" v="1412" actId="26606"/>
          <ac:spMkLst>
            <pc:docMk/>
            <pc:sldMk cId="467569656" sldId="271"/>
            <ac:spMk id="2" creationId="{1188D6A3-768C-7B60-95D9-5B84A426FA8F}"/>
          </ac:spMkLst>
        </pc:spChg>
        <pc:spChg chg="add del mod">
          <ac:chgData name="Nguyễn Thị Thao" userId="395947a5-2c4f-4513-8383-1622ba14c27a" providerId="ADAL" clId="{336B416A-8AA8-4098-94B8-13876D8B58A2}" dt="2024-11-25T19:19:00.207" v="4078" actId="21"/>
          <ac:spMkLst>
            <pc:docMk/>
            <pc:sldMk cId="467569656" sldId="271"/>
            <ac:spMk id="3" creationId="{6237B660-D787-5DCE-5D98-6ED4154A7119}"/>
          </ac:spMkLst>
        </pc:spChg>
        <pc:spChg chg="add del mod">
          <ac:chgData name="Nguyễn Thị Thao" userId="395947a5-2c4f-4513-8383-1622ba14c27a" providerId="ADAL" clId="{336B416A-8AA8-4098-94B8-13876D8B58A2}" dt="2024-11-25T19:19:04.556" v="4080" actId="21"/>
          <ac:spMkLst>
            <pc:docMk/>
            <pc:sldMk cId="467569656" sldId="271"/>
            <ac:spMk id="4" creationId="{6237B660-D787-5DCE-5D98-6ED4154A7119}"/>
          </ac:spMkLst>
        </pc:spChg>
        <pc:spChg chg="add mod">
          <ac:chgData name="Nguyễn Thị Thao" userId="395947a5-2c4f-4513-8383-1622ba14c27a" providerId="ADAL" clId="{336B416A-8AA8-4098-94B8-13876D8B58A2}" dt="2024-11-25T19:20:40.994" v="4193" actId="20577"/>
          <ac:spMkLst>
            <pc:docMk/>
            <pc:sldMk cId="467569656" sldId="271"/>
            <ac:spMk id="6" creationId="{B3500BB0-043D-5E31-C18D-294A69C2CE6C}"/>
          </ac:spMkLst>
        </pc:spChg>
        <pc:spChg chg="add">
          <ac:chgData name="Nguyễn Thị Thao" userId="395947a5-2c4f-4513-8383-1622ba14c27a" providerId="ADAL" clId="{336B416A-8AA8-4098-94B8-13876D8B58A2}" dt="2024-11-21T08:18:34.514" v="1412" actId="26606"/>
          <ac:spMkLst>
            <pc:docMk/>
            <pc:sldMk cId="467569656" sldId="271"/>
            <ac:spMk id="8" creationId="{DBF61EA3-B236-439E-9C0B-340980D56BEE}"/>
          </ac:spMkLst>
        </pc:spChg>
        <pc:spChg chg="add">
          <ac:chgData name="Nguyễn Thị Thao" userId="395947a5-2c4f-4513-8383-1622ba14c27a" providerId="ADAL" clId="{336B416A-8AA8-4098-94B8-13876D8B58A2}" dt="2024-11-21T08:18:34.514" v="1412" actId="26606"/>
          <ac:spMkLst>
            <pc:docMk/>
            <pc:sldMk cId="467569656" sldId="271"/>
            <ac:spMk id="14" creationId="{E659831F-0D9A-4C63-9EBB-8435B85A440F}"/>
          </ac:spMkLst>
        </pc:spChg>
        <pc:grpChg chg="add">
          <ac:chgData name="Nguyễn Thị Thao" userId="395947a5-2c4f-4513-8383-1622ba14c27a" providerId="ADAL" clId="{336B416A-8AA8-4098-94B8-13876D8B58A2}" dt="2024-11-21T08:18:34.514" v="1412" actId="26606"/>
          <ac:grpSpMkLst>
            <pc:docMk/>
            <pc:sldMk cId="467569656" sldId="271"/>
            <ac:grpSpMk id="10" creationId="{28FAF094-D087-493F-8DF9-A486C2D6BBAA}"/>
          </ac:grpSpMkLst>
        </pc:grpChg>
      </pc:sldChg>
      <pc:sldChg chg="new del">
        <pc:chgData name="Nguyễn Thị Thao" userId="395947a5-2c4f-4513-8383-1622ba14c27a" providerId="ADAL" clId="{336B416A-8AA8-4098-94B8-13876D8B58A2}" dt="2024-11-21T07:40:56.435" v="870" actId="2696"/>
        <pc:sldMkLst>
          <pc:docMk/>
          <pc:sldMk cId="672228789" sldId="271"/>
        </pc:sldMkLst>
      </pc:sldChg>
      <pc:sldChg chg="addSp delSp modSp new del mod setBg">
        <pc:chgData name="Nguyễn Thị Thao" userId="395947a5-2c4f-4513-8383-1622ba14c27a" providerId="ADAL" clId="{336B416A-8AA8-4098-94B8-13876D8B58A2}" dt="2024-11-25T14:43:08.556" v="3350" actId="2696"/>
        <pc:sldMkLst>
          <pc:docMk/>
          <pc:sldMk cId="3124779192" sldId="272"/>
        </pc:sldMkLst>
      </pc:sldChg>
      <pc:sldChg chg="addSp delSp modSp new mod setBg">
        <pc:chgData name="Nguyễn Thị Thao" userId="395947a5-2c4f-4513-8383-1622ba14c27a" providerId="ADAL" clId="{336B416A-8AA8-4098-94B8-13876D8B58A2}" dt="2024-11-21T08:38:36.493" v="1563" actId="5793"/>
        <pc:sldMkLst>
          <pc:docMk/>
          <pc:sldMk cId="3384325463" sldId="273"/>
        </pc:sldMkLst>
        <pc:spChg chg="mod">
          <ac:chgData name="Nguyễn Thị Thao" userId="395947a5-2c4f-4513-8383-1622ba14c27a" providerId="ADAL" clId="{336B416A-8AA8-4098-94B8-13876D8B58A2}" dt="2024-11-21T08:38:08.684" v="1553" actId="26606"/>
          <ac:spMkLst>
            <pc:docMk/>
            <pc:sldMk cId="3384325463" sldId="273"/>
            <ac:spMk id="2" creationId="{F7905D8F-1785-B71F-42F8-B24BC67DC1D0}"/>
          </ac:spMkLst>
        </pc:spChg>
        <pc:spChg chg="add mod">
          <ac:chgData name="Nguyễn Thị Thao" userId="395947a5-2c4f-4513-8383-1622ba14c27a" providerId="ADAL" clId="{336B416A-8AA8-4098-94B8-13876D8B58A2}" dt="2024-11-21T08:38:36.493" v="1563" actId="5793"/>
          <ac:spMkLst>
            <pc:docMk/>
            <pc:sldMk cId="3384325463" sldId="273"/>
            <ac:spMk id="3" creationId="{920D1AE2-6450-F366-9BBF-F6899FA8D83A}"/>
          </ac:spMkLst>
        </pc:spChg>
        <pc:spChg chg="add">
          <ac:chgData name="Nguyễn Thị Thao" userId="395947a5-2c4f-4513-8383-1622ba14c27a" providerId="ADAL" clId="{336B416A-8AA8-4098-94B8-13876D8B58A2}" dt="2024-11-21T08:38:08.684" v="1553" actId="26606"/>
          <ac:spMkLst>
            <pc:docMk/>
            <pc:sldMk cId="3384325463" sldId="273"/>
            <ac:spMk id="10" creationId="{EDDBB197-D710-4A4F-A9CA-FD2177498BE8}"/>
          </ac:spMkLst>
        </pc:spChg>
        <pc:spChg chg="add">
          <ac:chgData name="Nguyễn Thị Thao" userId="395947a5-2c4f-4513-8383-1622ba14c27a" providerId="ADAL" clId="{336B416A-8AA8-4098-94B8-13876D8B58A2}" dt="2024-11-21T08:38:08.684" v="1553" actId="26606"/>
          <ac:spMkLst>
            <pc:docMk/>
            <pc:sldMk cId="3384325463" sldId="273"/>
            <ac:spMk id="12" creationId="{975D1CFA-2CDB-4B64-BD9F-85744E8DA12F}"/>
          </ac:spMkLst>
        </pc:spChg>
        <pc:grpChg chg="add">
          <ac:chgData name="Nguyễn Thị Thao" userId="395947a5-2c4f-4513-8383-1622ba14c27a" providerId="ADAL" clId="{336B416A-8AA8-4098-94B8-13876D8B58A2}" dt="2024-11-21T08:38:08.684" v="1553" actId="26606"/>
          <ac:grpSpMkLst>
            <pc:docMk/>
            <pc:sldMk cId="3384325463" sldId="273"/>
            <ac:grpSpMk id="14" creationId="{25EE5136-01F1-466C-962D-BA9B4C6757AA}"/>
          </ac:grpSpMkLst>
        </pc:grpChg>
        <pc:picChg chg="add">
          <ac:chgData name="Nguyễn Thị Thao" userId="395947a5-2c4f-4513-8383-1622ba14c27a" providerId="ADAL" clId="{336B416A-8AA8-4098-94B8-13876D8B58A2}" dt="2024-11-21T08:38:08.684" v="1553" actId="26606"/>
          <ac:picMkLst>
            <pc:docMk/>
            <pc:sldMk cId="3384325463" sldId="273"/>
            <ac:picMk id="7" creationId="{1E4BC7C5-2B96-A8BC-1DA8-AA58B4D80CB3}"/>
          </ac:picMkLst>
        </pc:picChg>
      </pc:sldChg>
      <pc:sldChg chg="addSp delSp modSp new del mod setBg">
        <pc:chgData name="Nguyễn Thị Thao" userId="395947a5-2c4f-4513-8383-1622ba14c27a" providerId="ADAL" clId="{336B416A-8AA8-4098-94B8-13876D8B58A2}" dt="2024-11-25T10:13:58.988" v="2814" actId="2696"/>
        <pc:sldMkLst>
          <pc:docMk/>
          <pc:sldMk cId="190936424" sldId="274"/>
        </pc:sldMkLst>
        <pc:spChg chg="add del mod">
          <ac:chgData name="Nguyễn Thị Thao" userId="395947a5-2c4f-4513-8383-1622ba14c27a" providerId="ADAL" clId="{336B416A-8AA8-4098-94B8-13876D8B58A2}" dt="2024-11-25T10:07:23.391" v="2813" actId="21"/>
          <ac:spMkLst>
            <pc:docMk/>
            <pc:sldMk cId="190936424" sldId="274"/>
            <ac:spMk id="3" creationId="{34F2D033-EAF5-60AF-53BA-E6D2C1F38F4F}"/>
          </ac:spMkLst>
        </pc:spChg>
      </pc:sldChg>
      <pc:sldChg chg="addSp modSp new mod">
        <pc:chgData name="Nguyễn Thị Thao" userId="395947a5-2c4f-4513-8383-1622ba14c27a" providerId="ADAL" clId="{336B416A-8AA8-4098-94B8-13876D8B58A2}" dt="2024-11-25T09:04:20.554" v="2811" actId="931"/>
        <pc:sldMkLst>
          <pc:docMk/>
          <pc:sldMk cId="1965709592" sldId="275"/>
        </pc:sldMkLst>
        <pc:spChg chg="mod">
          <ac:chgData name="Nguyễn Thị Thao" userId="395947a5-2c4f-4513-8383-1622ba14c27a" providerId="ADAL" clId="{336B416A-8AA8-4098-94B8-13876D8B58A2}" dt="2024-11-21T08:48:28.161" v="1722" actId="20577"/>
          <ac:spMkLst>
            <pc:docMk/>
            <pc:sldMk cId="1965709592" sldId="275"/>
            <ac:spMk id="2" creationId="{B7FCE2CC-731C-FD6D-B22B-9B71746FD0ED}"/>
          </ac:spMkLst>
        </pc:spChg>
        <pc:spChg chg="add mod">
          <ac:chgData name="Nguyễn Thị Thao" userId="395947a5-2c4f-4513-8383-1622ba14c27a" providerId="ADAL" clId="{336B416A-8AA8-4098-94B8-13876D8B58A2}" dt="2024-11-25T09:03:29.664" v="2810" actId="1076"/>
          <ac:spMkLst>
            <pc:docMk/>
            <pc:sldMk cId="1965709592" sldId="275"/>
            <ac:spMk id="3" creationId="{C5219179-6105-AC41-9891-A74806F2D73A}"/>
          </ac:spMkLst>
        </pc:spChg>
        <pc:picChg chg="add mod">
          <ac:chgData name="Nguyễn Thị Thao" userId="395947a5-2c4f-4513-8383-1622ba14c27a" providerId="ADAL" clId="{336B416A-8AA8-4098-94B8-13876D8B58A2}" dt="2024-11-25T09:04:20.554" v="2811" actId="931"/>
          <ac:picMkLst>
            <pc:docMk/>
            <pc:sldMk cId="1965709592" sldId="275"/>
            <ac:picMk id="5" creationId="{D078C752-5EC8-1292-FCDF-33DC72C59D63}"/>
          </ac:picMkLst>
        </pc:picChg>
      </pc:sldChg>
      <pc:sldChg chg="addSp delSp modSp new mod setBg">
        <pc:chgData name="Nguyễn Thị Thao" userId="395947a5-2c4f-4513-8383-1622ba14c27a" providerId="ADAL" clId="{336B416A-8AA8-4098-94B8-13876D8B58A2}" dt="2024-11-25T18:48:18.844" v="4037" actId="26606"/>
        <pc:sldMkLst>
          <pc:docMk/>
          <pc:sldMk cId="372457994" sldId="276"/>
        </pc:sldMkLst>
        <pc:spChg chg="mod">
          <ac:chgData name="Nguyễn Thị Thao" userId="395947a5-2c4f-4513-8383-1622ba14c27a" providerId="ADAL" clId="{336B416A-8AA8-4098-94B8-13876D8B58A2}" dt="2024-11-25T18:48:18.844" v="4037" actId="26606"/>
          <ac:spMkLst>
            <pc:docMk/>
            <pc:sldMk cId="372457994" sldId="276"/>
            <ac:spMk id="2" creationId="{3679FCA7-6263-DF95-8559-9631EEA2AE50}"/>
          </ac:spMkLst>
        </pc:spChg>
        <pc:spChg chg="add del">
          <ac:chgData name="Nguyễn Thị Thao" userId="395947a5-2c4f-4513-8383-1622ba14c27a" providerId="ADAL" clId="{336B416A-8AA8-4098-94B8-13876D8B58A2}" dt="2024-11-25T18:48:18.805" v="4036" actId="26606"/>
          <ac:spMkLst>
            <pc:docMk/>
            <pc:sldMk cId="372457994" sldId="276"/>
            <ac:spMk id="8" creationId="{91DC6ABD-215C-4EA8-A483-CEF5B99AB385}"/>
          </ac:spMkLst>
        </pc:spChg>
        <pc:spChg chg="add del">
          <ac:chgData name="Nguyễn Thị Thao" userId="395947a5-2c4f-4513-8383-1622ba14c27a" providerId="ADAL" clId="{336B416A-8AA8-4098-94B8-13876D8B58A2}" dt="2024-11-25T18:48:18.805" v="4036" actId="26606"/>
          <ac:spMkLst>
            <pc:docMk/>
            <pc:sldMk cId="372457994" sldId="276"/>
            <ac:spMk id="14" creationId="{04357C93-F0CB-4A1C-8F77-4E9063789819}"/>
          </ac:spMkLst>
        </pc:spChg>
        <pc:spChg chg="add">
          <ac:chgData name="Nguyễn Thị Thao" userId="395947a5-2c4f-4513-8383-1622ba14c27a" providerId="ADAL" clId="{336B416A-8AA8-4098-94B8-13876D8B58A2}" dt="2024-11-25T18:48:18.844" v="4037" actId="26606"/>
          <ac:spMkLst>
            <pc:docMk/>
            <pc:sldMk cId="372457994" sldId="276"/>
            <ac:spMk id="16" creationId="{A4AC5506-6312-4701-8D3C-40187889A947}"/>
          </ac:spMkLst>
        </pc:spChg>
        <pc:grpChg chg="add del">
          <ac:chgData name="Nguyễn Thị Thao" userId="395947a5-2c4f-4513-8383-1622ba14c27a" providerId="ADAL" clId="{336B416A-8AA8-4098-94B8-13876D8B58A2}" dt="2024-11-25T18:48:18.805" v="4036" actId="26606"/>
          <ac:grpSpMkLst>
            <pc:docMk/>
            <pc:sldMk cId="372457994" sldId="276"/>
            <ac:grpSpMk id="10" creationId="{3AF6A671-C637-4547-85F4-51B6D1881399}"/>
          </ac:grpSpMkLst>
        </pc:grpChg>
        <pc:graphicFrameChg chg="add mod modGraphic">
          <ac:chgData name="Nguyễn Thị Thao" userId="395947a5-2c4f-4513-8383-1622ba14c27a" providerId="ADAL" clId="{336B416A-8AA8-4098-94B8-13876D8B58A2}" dt="2024-11-25T18:48:18.844" v="4037" actId="26606"/>
          <ac:graphicFrameMkLst>
            <pc:docMk/>
            <pc:sldMk cId="372457994" sldId="276"/>
            <ac:graphicFrameMk id="3" creationId="{46B8FA5B-A458-D954-1AE1-08E12BA816CE}"/>
          </ac:graphicFrameMkLst>
        </pc:graphicFrameChg>
      </pc:sldChg>
      <pc:sldChg chg="addSp delSp modSp new mod setBg">
        <pc:chgData name="Nguyễn Thị Thao" userId="395947a5-2c4f-4513-8383-1622ba14c27a" providerId="ADAL" clId="{336B416A-8AA8-4098-94B8-13876D8B58A2}" dt="2024-11-25T14:39:49.886" v="3349" actId="113"/>
        <pc:sldMkLst>
          <pc:docMk/>
          <pc:sldMk cId="832514415" sldId="277"/>
        </pc:sldMkLst>
        <pc:spChg chg="mod">
          <ac:chgData name="Nguyễn Thị Thao" userId="395947a5-2c4f-4513-8383-1622ba14c27a" providerId="ADAL" clId="{336B416A-8AA8-4098-94B8-13876D8B58A2}" dt="2024-11-25T06:29:26.035" v="1866" actId="26606"/>
          <ac:spMkLst>
            <pc:docMk/>
            <pc:sldMk cId="832514415" sldId="277"/>
            <ac:spMk id="2" creationId="{9BA71CF7-63E6-AED6-AB17-205A47E3838A}"/>
          </ac:spMkLst>
        </pc:spChg>
        <pc:spChg chg="add del mod">
          <ac:chgData name="Nguyễn Thị Thao" userId="395947a5-2c4f-4513-8383-1622ba14c27a" providerId="ADAL" clId="{336B416A-8AA8-4098-94B8-13876D8B58A2}" dt="2024-11-25T06:26:47.069" v="1832" actId="47"/>
          <ac:spMkLst>
            <pc:docMk/>
            <pc:sldMk cId="832514415" sldId="277"/>
            <ac:spMk id="3" creationId="{4A6D323F-8260-AD83-EDD6-1C3D180DDD0A}"/>
          </ac:spMkLst>
        </pc:spChg>
        <pc:spChg chg="add mod">
          <ac:chgData name="Nguyễn Thị Thao" userId="395947a5-2c4f-4513-8383-1622ba14c27a" providerId="ADAL" clId="{336B416A-8AA8-4098-94B8-13876D8B58A2}" dt="2024-11-25T06:26:42.469" v="1830" actId="1076"/>
          <ac:spMkLst>
            <pc:docMk/>
            <pc:sldMk cId="832514415" sldId="277"/>
            <ac:spMk id="4" creationId="{1210A6E9-E6AA-6C01-2258-85B9FBB4BD50}"/>
          </ac:spMkLst>
        </pc:spChg>
        <pc:spChg chg="add del mod">
          <ac:chgData name="Nguyễn Thị Thao" userId="395947a5-2c4f-4513-8383-1622ba14c27a" providerId="ADAL" clId="{336B416A-8AA8-4098-94B8-13876D8B58A2}" dt="2024-11-25T06:26:47.751" v="1833" actId="767"/>
          <ac:spMkLst>
            <pc:docMk/>
            <pc:sldMk cId="832514415" sldId="277"/>
            <ac:spMk id="5" creationId="{6E0E4524-6205-E581-978B-98130CE86268}"/>
          </ac:spMkLst>
        </pc:spChg>
        <pc:spChg chg="add mod">
          <ac:chgData name="Nguyễn Thị Thao" userId="395947a5-2c4f-4513-8383-1622ba14c27a" providerId="ADAL" clId="{336B416A-8AA8-4098-94B8-13876D8B58A2}" dt="2024-11-25T14:39:49.886" v="3349" actId="113"/>
          <ac:spMkLst>
            <pc:docMk/>
            <pc:sldMk cId="832514415" sldId="277"/>
            <ac:spMk id="6" creationId="{CE8C519E-26C5-DEE3-C13E-26C2E9705E91}"/>
          </ac:spMkLst>
        </pc:spChg>
        <pc:spChg chg="add del">
          <ac:chgData name="Nguyễn Thị Thao" userId="395947a5-2c4f-4513-8383-1622ba14c27a" providerId="ADAL" clId="{336B416A-8AA8-4098-94B8-13876D8B58A2}" dt="2024-11-25T06:29:20.966" v="1859" actId="26606"/>
          <ac:spMkLst>
            <pc:docMk/>
            <pc:sldMk cId="832514415" sldId="277"/>
            <ac:spMk id="11" creationId="{B6CDA21F-E7AF-4C75-8395-33F58D5B0E45}"/>
          </ac:spMkLst>
        </pc:spChg>
        <pc:spChg chg="add del">
          <ac:chgData name="Nguyễn Thị Thao" userId="395947a5-2c4f-4513-8383-1622ba14c27a" providerId="ADAL" clId="{336B416A-8AA8-4098-94B8-13876D8B58A2}" dt="2024-11-25T06:29:23.599" v="1863" actId="26606"/>
          <ac:spMkLst>
            <pc:docMk/>
            <pc:sldMk cId="832514415" sldId="277"/>
            <ac:spMk id="15" creationId="{5D7F64A8-D625-4F61-A290-B499BB62ACFF}"/>
          </ac:spMkLst>
        </pc:spChg>
        <pc:spChg chg="add del">
          <ac:chgData name="Nguyễn Thị Thao" userId="395947a5-2c4f-4513-8383-1622ba14c27a" providerId="ADAL" clId="{336B416A-8AA8-4098-94B8-13876D8B58A2}" dt="2024-11-25T06:29:20.966" v="1859" actId="26606"/>
          <ac:spMkLst>
            <pc:docMk/>
            <pc:sldMk cId="832514415" sldId="277"/>
            <ac:spMk id="18" creationId="{D5B0017B-2ECA-49AF-B397-DC140825DF8D}"/>
          </ac:spMkLst>
        </pc:spChg>
        <pc:spChg chg="add del">
          <ac:chgData name="Nguyễn Thị Thao" userId="395947a5-2c4f-4513-8383-1622ba14c27a" providerId="ADAL" clId="{336B416A-8AA8-4098-94B8-13876D8B58A2}" dt="2024-11-25T06:29:22.431" v="1861" actId="26606"/>
          <ac:spMkLst>
            <pc:docMk/>
            <pc:sldMk cId="832514415" sldId="277"/>
            <ac:spMk id="22" creationId="{EDDBB197-D710-4A4F-A9CA-FD2177498BE8}"/>
          </ac:spMkLst>
        </pc:spChg>
        <pc:spChg chg="add del">
          <ac:chgData name="Nguyễn Thị Thao" userId="395947a5-2c4f-4513-8383-1622ba14c27a" providerId="ADAL" clId="{336B416A-8AA8-4098-94B8-13876D8B58A2}" dt="2024-11-25T06:29:22.431" v="1861" actId="26606"/>
          <ac:spMkLst>
            <pc:docMk/>
            <pc:sldMk cId="832514415" sldId="277"/>
            <ac:spMk id="23" creationId="{975D1CFA-2CDB-4B64-BD9F-85744E8DA12F}"/>
          </ac:spMkLst>
        </pc:spChg>
        <pc:spChg chg="add del">
          <ac:chgData name="Nguyễn Thị Thao" userId="395947a5-2c4f-4513-8383-1622ba14c27a" providerId="ADAL" clId="{336B416A-8AA8-4098-94B8-13876D8B58A2}" dt="2024-11-25T06:29:26.027" v="1865" actId="26606"/>
          <ac:spMkLst>
            <pc:docMk/>
            <pc:sldMk cId="832514415" sldId="277"/>
            <ac:spMk id="29" creationId="{815925C2-A704-4D47-B1C1-3FCA52512EC1}"/>
          </ac:spMkLst>
        </pc:spChg>
        <pc:spChg chg="add del">
          <ac:chgData name="Nguyễn Thị Thao" userId="395947a5-2c4f-4513-8383-1622ba14c27a" providerId="ADAL" clId="{336B416A-8AA8-4098-94B8-13876D8B58A2}" dt="2024-11-25T06:29:26.027" v="1865" actId="26606"/>
          <ac:spMkLst>
            <pc:docMk/>
            <pc:sldMk cId="832514415" sldId="277"/>
            <ac:spMk id="30" creationId="{01D4315C-C23C-4FD3-98DF-08C29E2292A8}"/>
          </ac:spMkLst>
        </pc:spChg>
        <pc:spChg chg="add">
          <ac:chgData name="Nguyễn Thị Thao" userId="395947a5-2c4f-4513-8383-1622ba14c27a" providerId="ADAL" clId="{336B416A-8AA8-4098-94B8-13876D8B58A2}" dt="2024-11-25T06:29:26.035" v="1866" actId="26606"/>
          <ac:spMkLst>
            <pc:docMk/>
            <pc:sldMk cId="832514415" sldId="277"/>
            <ac:spMk id="37" creationId="{B6CDA21F-E7AF-4C75-8395-33F58D5B0E45}"/>
          </ac:spMkLst>
        </pc:spChg>
        <pc:spChg chg="add">
          <ac:chgData name="Nguyễn Thị Thao" userId="395947a5-2c4f-4513-8383-1622ba14c27a" providerId="ADAL" clId="{336B416A-8AA8-4098-94B8-13876D8B58A2}" dt="2024-11-25T06:29:26.035" v="1866" actId="26606"/>
          <ac:spMkLst>
            <pc:docMk/>
            <pc:sldMk cId="832514415" sldId="277"/>
            <ac:spMk id="41" creationId="{D5B0017B-2ECA-49AF-B397-DC140825DF8D}"/>
          </ac:spMkLst>
        </pc:spChg>
        <pc:grpChg chg="add del">
          <ac:chgData name="Nguyễn Thị Thao" userId="395947a5-2c4f-4513-8383-1622ba14c27a" providerId="ADAL" clId="{336B416A-8AA8-4098-94B8-13876D8B58A2}" dt="2024-11-25T06:29:20.966" v="1859" actId="26606"/>
          <ac:grpSpMkLst>
            <pc:docMk/>
            <pc:sldMk cId="832514415" sldId="277"/>
            <ac:grpSpMk id="13" creationId="{AE1C45F0-260A-458C-96ED-C1F6D2151219}"/>
          </ac:grpSpMkLst>
        </pc:grpChg>
        <pc:grpChg chg="add del">
          <ac:chgData name="Nguyễn Thị Thao" userId="395947a5-2c4f-4513-8383-1622ba14c27a" providerId="ADAL" clId="{336B416A-8AA8-4098-94B8-13876D8B58A2}" dt="2024-11-25T06:29:22.431" v="1861" actId="26606"/>
          <ac:grpSpMkLst>
            <pc:docMk/>
            <pc:sldMk cId="832514415" sldId="277"/>
            <ac:grpSpMk id="17" creationId="{25EE5136-01F1-466C-962D-BA9B4C6757AA}"/>
          </ac:grpSpMkLst>
        </pc:grpChg>
        <pc:grpChg chg="add del">
          <ac:chgData name="Nguyễn Thị Thao" userId="395947a5-2c4f-4513-8383-1622ba14c27a" providerId="ADAL" clId="{336B416A-8AA8-4098-94B8-13876D8B58A2}" dt="2024-11-25T06:29:26.027" v="1865" actId="26606"/>
          <ac:grpSpMkLst>
            <pc:docMk/>
            <pc:sldMk cId="832514415" sldId="277"/>
            <ac:grpSpMk id="19" creationId="{43F5E015-E085-4624-B431-B42414448684}"/>
          </ac:grpSpMkLst>
        </pc:grpChg>
        <pc:grpChg chg="add del">
          <ac:chgData name="Nguyễn Thị Thao" userId="395947a5-2c4f-4513-8383-1622ba14c27a" providerId="ADAL" clId="{336B416A-8AA8-4098-94B8-13876D8B58A2}" dt="2024-11-25T06:29:26.027" v="1865" actId="26606"/>
          <ac:grpSpMkLst>
            <pc:docMk/>
            <pc:sldMk cId="832514415" sldId="277"/>
            <ac:grpSpMk id="31" creationId="{5E6B47BC-43FD-4C91-8BFF-B41B99A8A39E}"/>
          </ac:grpSpMkLst>
        </pc:grpChg>
        <pc:grpChg chg="add">
          <ac:chgData name="Nguyễn Thị Thao" userId="395947a5-2c4f-4513-8383-1622ba14c27a" providerId="ADAL" clId="{336B416A-8AA8-4098-94B8-13876D8B58A2}" dt="2024-11-25T06:29:26.035" v="1866" actId="26606"/>
          <ac:grpSpMkLst>
            <pc:docMk/>
            <pc:sldMk cId="832514415" sldId="277"/>
            <ac:grpSpMk id="38" creationId="{AE1C45F0-260A-458C-96ED-C1F6D2151219}"/>
          </ac:grpSpMkLst>
        </pc:grpChg>
        <pc:picChg chg="add del">
          <ac:chgData name="Nguyễn Thị Thao" userId="395947a5-2c4f-4513-8383-1622ba14c27a" providerId="ADAL" clId="{336B416A-8AA8-4098-94B8-13876D8B58A2}" dt="2024-11-25T06:29:22.431" v="1861" actId="26606"/>
          <ac:picMkLst>
            <pc:docMk/>
            <pc:sldMk cId="832514415" sldId="277"/>
            <ac:picMk id="10" creationId="{97954D4B-FFFA-6453-9937-025FCE05D4B4}"/>
          </ac:picMkLst>
        </pc:picChg>
        <pc:picChg chg="add del">
          <ac:chgData name="Nguyễn Thị Thao" userId="395947a5-2c4f-4513-8383-1622ba14c27a" providerId="ADAL" clId="{336B416A-8AA8-4098-94B8-13876D8B58A2}" dt="2024-11-25T06:29:23.599" v="1863" actId="26606"/>
          <ac:picMkLst>
            <pc:docMk/>
            <pc:sldMk cId="832514415" sldId="277"/>
            <ac:picMk id="12" creationId="{A53C525E-B200-4EBE-9914-F806ECF21F18}"/>
          </ac:picMkLst>
        </pc:picChg>
        <pc:picChg chg="add del">
          <ac:chgData name="Nguyễn Thị Thao" userId="395947a5-2c4f-4513-8383-1622ba14c27a" providerId="ADAL" clId="{336B416A-8AA8-4098-94B8-13876D8B58A2}" dt="2024-11-25T06:29:23.599" v="1863" actId="26606"/>
          <ac:picMkLst>
            <pc:docMk/>
            <pc:sldMk cId="832514415" sldId="277"/>
            <ac:picMk id="27" creationId="{1D2C90EB-A5D5-BA8C-6309-A19BB24C941D}"/>
          </ac:picMkLst>
        </pc:picChg>
        <pc:cxnChg chg="add del">
          <ac:chgData name="Nguyễn Thị Thao" userId="395947a5-2c4f-4513-8383-1622ba14c27a" providerId="ADAL" clId="{336B416A-8AA8-4098-94B8-13876D8B58A2}" dt="2024-11-25T06:29:20.966" v="1859" actId="26606"/>
          <ac:cxnSpMkLst>
            <pc:docMk/>
            <pc:sldMk cId="832514415" sldId="277"/>
            <ac:cxnSpMk id="20" creationId="{6CF1BAF6-AD41-4082-B212-8A1F9A2E8779}"/>
          </ac:cxnSpMkLst>
        </pc:cxnChg>
        <pc:cxnChg chg="add">
          <ac:chgData name="Nguyễn Thị Thao" userId="395947a5-2c4f-4513-8383-1622ba14c27a" providerId="ADAL" clId="{336B416A-8AA8-4098-94B8-13876D8B58A2}" dt="2024-11-25T06:29:26.035" v="1866" actId="26606"/>
          <ac:cxnSpMkLst>
            <pc:docMk/>
            <pc:sldMk cId="832514415" sldId="277"/>
            <ac:cxnSpMk id="42" creationId="{6CF1BAF6-AD41-4082-B212-8A1F9A2E8779}"/>
          </ac:cxnSpMkLst>
        </pc:cxnChg>
      </pc:sldChg>
      <pc:sldChg chg="addSp delSp modSp new mod">
        <pc:chgData name="Nguyễn Thị Thao" userId="395947a5-2c4f-4513-8383-1622ba14c27a" providerId="ADAL" clId="{336B416A-8AA8-4098-94B8-13876D8B58A2}" dt="2024-11-25T08:56:55.360" v="2488" actId="1076"/>
        <pc:sldMkLst>
          <pc:docMk/>
          <pc:sldMk cId="1715223822" sldId="278"/>
        </pc:sldMkLst>
        <pc:spChg chg="mod">
          <ac:chgData name="Nguyễn Thị Thao" userId="395947a5-2c4f-4513-8383-1622ba14c27a" providerId="ADAL" clId="{336B416A-8AA8-4098-94B8-13876D8B58A2}" dt="2024-11-24T17:55:06.414" v="1821" actId="20577"/>
          <ac:spMkLst>
            <pc:docMk/>
            <pc:sldMk cId="1715223822" sldId="278"/>
            <ac:spMk id="2" creationId="{030EB463-4A84-52F9-73ED-B1DA0C55394C}"/>
          </ac:spMkLst>
        </pc:spChg>
        <pc:spChg chg="add del mod">
          <ac:chgData name="Nguyễn Thị Thao" userId="395947a5-2c4f-4513-8383-1622ba14c27a" providerId="ADAL" clId="{336B416A-8AA8-4098-94B8-13876D8B58A2}" dt="2024-11-25T08:55:11.578" v="2479" actId="21"/>
          <ac:spMkLst>
            <pc:docMk/>
            <pc:sldMk cId="1715223822" sldId="278"/>
            <ac:spMk id="3" creationId="{7A24C668-B641-7B90-F455-0E59E636D19B}"/>
          </ac:spMkLst>
        </pc:spChg>
        <pc:spChg chg="add del mod">
          <ac:chgData name="Nguyễn Thị Thao" userId="395947a5-2c4f-4513-8383-1622ba14c27a" providerId="ADAL" clId="{336B416A-8AA8-4098-94B8-13876D8B58A2}" dt="2024-11-25T08:55:37.498" v="2484"/>
          <ac:spMkLst>
            <pc:docMk/>
            <pc:sldMk cId="1715223822" sldId="278"/>
            <ac:spMk id="5" creationId="{A5804E6C-EEE8-03E5-4AF4-4051424954F5}"/>
          </ac:spMkLst>
        </pc:spChg>
        <pc:spChg chg="add mod">
          <ac:chgData name="Nguyễn Thị Thao" userId="395947a5-2c4f-4513-8383-1622ba14c27a" providerId="ADAL" clId="{336B416A-8AA8-4098-94B8-13876D8B58A2}" dt="2024-11-25T08:56:27.423" v="2487" actId="14100"/>
          <ac:spMkLst>
            <pc:docMk/>
            <pc:sldMk cId="1715223822" sldId="278"/>
            <ac:spMk id="6" creationId="{7A24C668-B641-7B90-F455-0E59E636D19B}"/>
          </ac:spMkLst>
        </pc:spChg>
        <pc:picChg chg="add mod">
          <ac:chgData name="Nguyễn Thị Thao" userId="395947a5-2c4f-4513-8383-1622ba14c27a" providerId="ADAL" clId="{336B416A-8AA8-4098-94B8-13876D8B58A2}" dt="2024-11-25T08:56:55.360" v="2488" actId="1076"/>
          <ac:picMkLst>
            <pc:docMk/>
            <pc:sldMk cId="1715223822" sldId="278"/>
            <ac:picMk id="4" creationId="{83E5CFCE-268C-EE3B-9792-23AAE6F3262E}"/>
          </ac:picMkLst>
        </pc:picChg>
      </pc:sldChg>
      <pc:sldChg chg="modSp new del mod">
        <pc:chgData name="Nguyễn Thị Thao" userId="395947a5-2c4f-4513-8383-1622ba14c27a" providerId="ADAL" clId="{336B416A-8AA8-4098-94B8-13876D8B58A2}" dt="2024-11-25T06:35:52.276" v="1902" actId="2696"/>
        <pc:sldMkLst>
          <pc:docMk/>
          <pc:sldMk cId="634240251" sldId="279"/>
        </pc:sldMkLst>
        <pc:spChg chg="mod">
          <ac:chgData name="Nguyễn Thị Thao" userId="395947a5-2c4f-4513-8383-1622ba14c27a" providerId="ADAL" clId="{336B416A-8AA8-4098-94B8-13876D8B58A2}" dt="2024-11-25T06:33:25.345" v="1898" actId="20577"/>
          <ac:spMkLst>
            <pc:docMk/>
            <pc:sldMk cId="634240251" sldId="279"/>
            <ac:spMk id="2" creationId="{3C009158-1A86-D395-8B02-F66919E4CDB7}"/>
          </ac:spMkLst>
        </pc:spChg>
      </pc:sldChg>
      <pc:sldChg chg="addSp delSp modSp new mod setBg">
        <pc:chgData name="Nguyễn Thị Thao" userId="395947a5-2c4f-4513-8383-1622ba14c27a" providerId="ADAL" clId="{336B416A-8AA8-4098-94B8-13876D8B58A2}" dt="2024-11-25T07:10:55.154" v="2266" actId="26606"/>
        <pc:sldMkLst>
          <pc:docMk/>
          <pc:sldMk cId="1888098749" sldId="279"/>
        </pc:sldMkLst>
        <pc:spChg chg="mod">
          <ac:chgData name="Nguyễn Thị Thao" userId="395947a5-2c4f-4513-8383-1622ba14c27a" providerId="ADAL" clId="{336B416A-8AA8-4098-94B8-13876D8B58A2}" dt="2024-11-25T07:10:55.154" v="2266" actId="26606"/>
          <ac:spMkLst>
            <pc:docMk/>
            <pc:sldMk cId="1888098749" sldId="279"/>
            <ac:spMk id="2" creationId="{AAC19CCE-5B71-C043-1743-2CBA0BD4F348}"/>
          </ac:spMkLst>
        </pc:spChg>
        <pc:spChg chg="add del mod">
          <ac:chgData name="Nguyễn Thị Thao" userId="395947a5-2c4f-4513-8383-1622ba14c27a" providerId="ADAL" clId="{336B416A-8AA8-4098-94B8-13876D8B58A2}" dt="2024-11-25T07:02:09.466" v="2145" actId="21"/>
          <ac:spMkLst>
            <pc:docMk/>
            <pc:sldMk cId="1888098749" sldId="279"/>
            <ac:spMk id="3" creationId="{5B569F2C-5162-5C48-EE88-5E742A390F96}"/>
          </ac:spMkLst>
        </pc:spChg>
        <pc:spChg chg="add del mod">
          <ac:chgData name="Nguyễn Thị Thao" userId="395947a5-2c4f-4513-8383-1622ba14c27a" providerId="ADAL" clId="{336B416A-8AA8-4098-94B8-13876D8B58A2}" dt="2024-11-25T07:08:16.164" v="2238" actId="478"/>
          <ac:spMkLst>
            <pc:docMk/>
            <pc:sldMk cId="1888098749" sldId="279"/>
            <ac:spMk id="6" creationId="{12BDAC7F-C76C-0B70-0B31-59CB62EFF412}"/>
          </ac:spMkLst>
        </pc:spChg>
        <pc:spChg chg="add del mod">
          <ac:chgData name="Nguyễn Thị Thao" userId="395947a5-2c4f-4513-8383-1622ba14c27a" providerId="ADAL" clId="{336B416A-8AA8-4098-94B8-13876D8B58A2}" dt="2024-11-25T07:08:20.574" v="2240" actId="478"/>
          <ac:spMkLst>
            <pc:docMk/>
            <pc:sldMk cId="1888098749" sldId="279"/>
            <ac:spMk id="9" creationId="{6C228D24-6D52-F3A2-71E5-2383452C9E7F}"/>
          </ac:spMkLst>
        </pc:spChg>
        <pc:spChg chg="add del mod">
          <ac:chgData name="Nguyễn Thị Thao" userId="395947a5-2c4f-4513-8383-1622ba14c27a" providerId="ADAL" clId="{336B416A-8AA8-4098-94B8-13876D8B58A2}" dt="2024-11-25T07:08:24.559" v="2242" actId="478"/>
          <ac:spMkLst>
            <pc:docMk/>
            <pc:sldMk cId="1888098749" sldId="279"/>
            <ac:spMk id="12" creationId="{00D9CDC4-3CCB-88AD-A117-F441FDEF4791}"/>
          </ac:spMkLst>
        </pc:spChg>
        <pc:spChg chg="add mod">
          <ac:chgData name="Nguyễn Thị Thao" userId="395947a5-2c4f-4513-8383-1622ba14c27a" providerId="ADAL" clId="{336B416A-8AA8-4098-94B8-13876D8B58A2}" dt="2024-11-25T07:10:55.154" v="2266" actId="26606"/>
          <ac:spMkLst>
            <pc:docMk/>
            <pc:sldMk cId="1888098749" sldId="279"/>
            <ac:spMk id="13" creationId="{C121114C-13F1-126B-0B2D-BA3A3E2B5198}"/>
          </ac:spMkLst>
        </pc:spChg>
        <pc:spChg chg="add del">
          <ac:chgData name="Nguyễn Thị Thao" userId="395947a5-2c4f-4513-8383-1622ba14c27a" providerId="ADAL" clId="{336B416A-8AA8-4098-94B8-13876D8B58A2}" dt="2024-11-25T07:09:08.293" v="2247" actId="26606"/>
          <ac:spMkLst>
            <pc:docMk/>
            <pc:sldMk cId="1888098749" sldId="279"/>
            <ac:spMk id="18" creationId="{4DA718D0-4865-4629-8134-44F68D41D574}"/>
          </ac:spMkLst>
        </pc:spChg>
        <pc:spChg chg="add del">
          <ac:chgData name="Nguyễn Thị Thao" userId="395947a5-2c4f-4513-8383-1622ba14c27a" providerId="ADAL" clId="{336B416A-8AA8-4098-94B8-13876D8B58A2}" dt="2024-11-25T07:09:08.293" v="2247" actId="26606"/>
          <ac:spMkLst>
            <pc:docMk/>
            <pc:sldMk cId="1888098749" sldId="279"/>
            <ac:spMk id="24" creationId="{CBC4F608-B4B8-48C3-9572-C0F061B1CD99}"/>
          </ac:spMkLst>
        </pc:spChg>
        <pc:spChg chg="add del">
          <ac:chgData name="Nguyễn Thị Thao" userId="395947a5-2c4f-4513-8383-1622ba14c27a" providerId="ADAL" clId="{336B416A-8AA8-4098-94B8-13876D8B58A2}" dt="2024-11-25T07:10:55.154" v="2266" actId="26606"/>
          <ac:spMkLst>
            <pc:docMk/>
            <pc:sldMk cId="1888098749" sldId="279"/>
            <ac:spMk id="27" creationId="{18873D23-2DCF-4B31-A009-95721C06E8E1}"/>
          </ac:spMkLst>
        </pc:spChg>
        <pc:spChg chg="add del">
          <ac:chgData name="Nguyễn Thị Thao" userId="395947a5-2c4f-4513-8383-1622ba14c27a" providerId="ADAL" clId="{336B416A-8AA8-4098-94B8-13876D8B58A2}" dt="2024-11-25T07:10:55.154" v="2266" actId="26606"/>
          <ac:spMkLst>
            <pc:docMk/>
            <pc:sldMk cId="1888098749" sldId="279"/>
            <ac:spMk id="28" creationId="{C13EF075-D4EF-4929-ADBC-91B27DA19955}"/>
          </ac:spMkLst>
        </pc:spChg>
        <pc:spChg chg="add">
          <ac:chgData name="Nguyễn Thị Thao" userId="395947a5-2c4f-4513-8383-1622ba14c27a" providerId="ADAL" clId="{336B416A-8AA8-4098-94B8-13876D8B58A2}" dt="2024-11-25T07:10:55.154" v="2266" actId="26606"/>
          <ac:spMkLst>
            <pc:docMk/>
            <pc:sldMk cId="1888098749" sldId="279"/>
            <ac:spMk id="36" creationId="{AD96FDFD-4E42-4A06-B8B5-768A1DB9C2A9}"/>
          </ac:spMkLst>
        </pc:spChg>
        <pc:grpChg chg="add del">
          <ac:chgData name="Nguyễn Thị Thao" userId="395947a5-2c4f-4513-8383-1622ba14c27a" providerId="ADAL" clId="{336B416A-8AA8-4098-94B8-13876D8B58A2}" dt="2024-11-25T07:09:08.293" v="2247" actId="26606"/>
          <ac:grpSpMkLst>
            <pc:docMk/>
            <pc:sldMk cId="1888098749" sldId="279"/>
            <ac:grpSpMk id="20" creationId="{65167ED7-6315-43AB-B1B6-C326D5FD8F84}"/>
          </ac:grpSpMkLst>
        </pc:grpChg>
        <pc:grpChg chg="add del">
          <ac:chgData name="Nguyễn Thị Thao" userId="395947a5-2c4f-4513-8383-1622ba14c27a" providerId="ADAL" clId="{336B416A-8AA8-4098-94B8-13876D8B58A2}" dt="2024-11-25T07:10:55.154" v="2266" actId="26606"/>
          <ac:grpSpMkLst>
            <pc:docMk/>
            <pc:sldMk cId="1888098749" sldId="279"/>
            <ac:grpSpMk id="29" creationId="{DAA26DFA-AAB2-4973-9C17-16D587C7B198}"/>
          </ac:grpSpMkLst>
        </pc:grpChg>
        <pc:picChg chg="add del mod">
          <ac:chgData name="Nguyễn Thị Thao" userId="395947a5-2c4f-4513-8383-1622ba14c27a" providerId="ADAL" clId="{336B416A-8AA8-4098-94B8-13876D8B58A2}" dt="2024-11-25T07:08:02.726" v="2235" actId="21"/>
          <ac:picMkLst>
            <pc:docMk/>
            <pc:sldMk cId="1888098749" sldId="279"/>
            <ac:picMk id="5" creationId="{26A11F1A-5CA9-BD20-AE8D-8D3AA2997497}"/>
          </ac:picMkLst>
        </pc:picChg>
        <pc:picChg chg="add del mod">
          <ac:chgData name="Nguyễn Thị Thao" userId="395947a5-2c4f-4513-8383-1622ba14c27a" providerId="ADAL" clId="{336B416A-8AA8-4098-94B8-13876D8B58A2}" dt="2024-11-25T07:08:05.794" v="2236" actId="21"/>
          <ac:picMkLst>
            <pc:docMk/>
            <pc:sldMk cId="1888098749" sldId="279"/>
            <ac:picMk id="8" creationId="{B88A0405-79CF-5B66-66C2-049F03C2B21C}"/>
          </ac:picMkLst>
        </pc:picChg>
        <pc:picChg chg="add del mod">
          <ac:chgData name="Nguyễn Thị Thao" userId="395947a5-2c4f-4513-8383-1622ba14c27a" providerId="ADAL" clId="{336B416A-8AA8-4098-94B8-13876D8B58A2}" dt="2024-11-25T07:08:08.977" v="2237" actId="21"/>
          <ac:picMkLst>
            <pc:docMk/>
            <pc:sldMk cId="1888098749" sldId="279"/>
            <ac:picMk id="11" creationId="{A1A4E72E-8F18-7E75-FA77-97A905908451}"/>
          </ac:picMkLst>
        </pc:picChg>
        <pc:picChg chg="add mod">
          <ac:chgData name="Nguyễn Thị Thao" userId="395947a5-2c4f-4513-8383-1622ba14c27a" providerId="ADAL" clId="{336B416A-8AA8-4098-94B8-13876D8B58A2}" dt="2024-11-25T07:10:55.154" v="2266" actId="26606"/>
          <ac:picMkLst>
            <pc:docMk/>
            <pc:sldMk cId="1888098749" sldId="279"/>
            <ac:picMk id="15" creationId="{C687C583-F0E8-539F-4FDE-F82F972FAACA}"/>
          </ac:picMkLst>
        </pc:picChg>
        <pc:picChg chg="add mod">
          <ac:chgData name="Nguyễn Thị Thao" userId="395947a5-2c4f-4513-8383-1622ba14c27a" providerId="ADAL" clId="{336B416A-8AA8-4098-94B8-13876D8B58A2}" dt="2024-11-25T07:10:55.154" v="2266" actId="26606"/>
          <ac:picMkLst>
            <pc:docMk/>
            <pc:sldMk cId="1888098749" sldId="279"/>
            <ac:picMk id="17" creationId="{A7A112FD-F337-96FF-DEB9-B77135D5FFA8}"/>
          </ac:picMkLst>
        </pc:picChg>
        <pc:picChg chg="add mod ord">
          <ac:chgData name="Nguyễn Thị Thao" userId="395947a5-2c4f-4513-8383-1622ba14c27a" providerId="ADAL" clId="{336B416A-8AA8-4098-94B8-13876D8B58A2}" dt="2024-11-25T07:10:55.154" v="2266" actId="26606"/>
          <ac:picMkLst>
            <pc:docMk/>
            <pc:sldMk cId="1888098749" sldId="279"/>
            <ac:picMk id="31" creationId="{D157AFD4-510F-FC3C-4FF7-659762CEEA9D}"/>
          </ac:picMkLst>
        </pc:picChg>
      </pc:sldChg>
      <pc:sldChg chg="addSp delSp modSp new del mod">
        <pc:chgData name="Nguyễn Thị Thao" userId="395947a5-2c4f-4513-8383-1622ba14c27a" providerId="ADAL" clId="{336B416A-8AA8-4098-94B8-13876D8B58A2}" dt="2024-11-25T06:57:02.706" v="2125" actId="2696"/>
        <pc:sldMkLst>
          <pc:docMk/>
          <pc:sldMk cId="1959752331" sldId="279"/>
        </pc:sldMkLst>
        <pc:spChg chg="mod">
          <ac:chgData name="Nguyễn Thị Thao" userId="395947a5-2c4f-4513-8383-1622ba14c27a" providerId="ADAL" clId="{336B416A-8AA8-4098-94B8-13876D8B58A2}" dt="2024-11-25T06:36:52.565" v="1925" actId="20577"/>
          <ac:spMkLst>
            <pc:docMk/>
            <pc:sldMk cId="1959752331" sldId="279"/>
            <ac:spMk id="2" creationId="{67BA0ACA-A056-0367-9F57-1C88576CA15A}"/>
          </ac:spMkLst>
        </pc:spChg>
        <pc:spChg chg="add mod">
          <ac:chgData name="Nguyễn Thị Thao" userId="395947a5-2c4f-4513-8383-1622ba14c27a" providerId="ADAL" clId="{336B416A-8AA8-4098-94B8-13876D8B58A2}" dt="2024-11-25T06:38:07.635" v="1953" actId="20577"/>
          <ac:spMkLst>
            <pc:docMk/>
            <pc:sldMk cId="1959752331" sldId="279"/>
            <ac:spMk id="3" creationId="{CF3DF05D-B2A0-5921-A5FF-20A1D38C7BF2}"/>
          </ac:spMkLst>
        </pc:spChg>
        <pc:spChg chg="add mod">
          <ac:chgData name="Nguyễn Thị Thao" userId="395947a5-2c4f-4513-8383-1622ba14c27a" providerId="ADAL" clId="{336B416A-8AA8-4098-94B8-13876D8B58A2}" dt="2024-11-25T06:40:14.346" v="1971" actId="1076"/>
          <ac:spMkLst>
            <pc:docMk/>
            <pc:sldMk cId="1959752331" sldId="279"/>
            <ac:spMk id="8" creationId="{6B5F073B-7B7C-738D-4205-DFCD377795A5}"/>
          </ac:spMkLst>
        </pc:spChg>
        <pc:spChg chg="add mod">
          <ac:chgData name="Nguyễn Thị Thao" userId="395947a5-2c4f-4513-8383-1622ba14c27a" providerId="ADAL" clId="{336B416A-8AA8-4098-94B8-13876D8B58A2}" dt="2024-11-25T06:42:39.040" v="2000" actId="1076"/>
          <ac:spMkLst>
            <pc:docMk/>
            <pc:sldMk cId="1959752331" sldId="279"/>
            <ac:spMk id="23" creationId="{7172B081-4309-FCD6-4ED1-6B3B8957F947}"/>
          </ac:spMkLst>
        </pc:spChg>
        <pc:spChg chg="add mod">
          <ac:chgData name="Nguyễn Thị Thao" userId="395947a5-2c4f-4513-8383-1622ba14c27a" providerId="ADAL" clId="{336B416A-8AA8-4098-94B8-13876D8B58A2}" dt="2024-11-25T06:43:15.330" v="2018" actId="1076"/>
          <ac:spMkLst>
            <pc:docMk/>
            <pc:sldMk cId="1959752331" sldId="279"/>
            <ac:spMk id="24" creationId="{09C63F3D-79AE-3989-7E44-5C9D95D7DD9E}"/>
          </ac:spMkLst>
        </pc:spChg>
        <pc:spChg chg="add mod">
          <ac:chgData name="Nguyễn Thị Thao" userId="395947a5-2c4f-4513-8383-1622ba14c27a" providerId="ADAL" clId="{336B416A-8AA8-4098-94B8-13876D8B58A2}" dt="2024-11-25T06:43:38.511" v="2028" actId="1076"/>
          <ac:spMkLst>
            <pc:docMk/>
            <pc:sldMk cId="1959752331" sldId="279"/>
            <ac:spMk id="25" creationId="{F04E2B3F-836B-BA4C-8809-E07CAFC76EF3}"/>
          </ac:spMkLst>
        </pc:spChg>
        <pc:spChg chg="add mod">
          <ac:chgData name="Nguyễn Thị Thao" userId="395947a5-2c4f-4513-8383-1622ba14c27a" providerId="ADAL" clId="{336B416A-8AA8-4098-94B8-13876D8B58A2}" dt="2024-11-25T06:44:14.730" v="2064" actId="1076"/>
          <ac:spMkLst>
            <pc:docMk/>
            <pc:sldMk cId="1959752331" sldId="279"/>
            <ac:spMk id="26" creationId="{188C838B-8F20-47F3-8915-31BEED07CCF0}"/>
          </ac:spMkLst>
        </pc:spChg>
        <pc:spChg chg="add mod">
          <ac:chgData name="Nguyễn Thị Thao" userId="395947a5-2c4f-4513-8383-1622ba14c27a" providerId="ADAL" clId="{336B416A-8AA8-4098-94B8-13876D8B58A2}" dt="2024-11-25T06:44:44.582" v="2092" actId="1076"/>
          <ac:spMkLst>
            <pc:docMk/>
            <pc:sldMk cId="1959752331" sldId="279"/>
            <ac:spMk id="27" creationId="{3DC1DE10-730D-663A-F35E-6FBBC577AA45}"/>
          </ac:spMkLst>
        </pc:spChg>
        <pc:spChg chg="add mod">
          <ac:chgData name="Nguyễn Thị Thao" userId="395947a5-2c4f-4513-8383-1622ba14c27a" providerId="ADAL" clId="{336B416A-8AA8-4098-94B8-13876D8B58A2}" dt="2024-11-25T06:45:10.853" v="2112" actId="1076"/>
          <ac:spMkLst>
            <pc:docMk/>
            <pc:sldMk cId="1959752331" sldId="279"/>
            <ac:spMk id="28" creationId="{B2FCFA20-1208-D5A6-7F0B-725DA0E9EC06}"/>
          </ac:spMkLst>
        </pc:spChg>
        <pc:spChg chg="add mod">
          <ac:chgData name="Nguyễn Thị Thao" userId="395947a5-2c4f-4513-8383-1622ba14c27a" providerId="ADAL" clId="{336B416A-8AA8-4098-94B8-13876D8B58A2}" dt="2024-11-25T06:45:29.118" v="2124" actId="1076"/>
          <ac:spMkLst>
            <pc:docMk/>
            <pc:sldMk cId="1959752331" sldId="279"/>
            <ac:spMk id="29" creationId="{0296FAD6-63E8-9E99-B2AB-59D12CF04CF0}"/>
          </ac:spMkLst>
        </pc:spChg>
        <pc:cxnChg chg="add del mod">
          <ac:chgData name="Nguyễn Thị Thao" userId="395947a5-2c4f-4513-8383-1622ba14c27a" providerId="ADAL" clId="{336B416A-8AA8-4098-94B8-13876D8B58A2}" dt="2024-11-25T06:39:17.096" v="1955" actId="11529"/>
          <ac:cxnSpMkLst>
            <pc:docMk/>
            <pc:sldMk cId="1959752331" sldId="279"/>
            <ac:cxnSpMk id="5" creationId="{B78802A9-8977-25A2-80E1-D2A40F6AEE43}"/>
          </ac:cxnSpMkLst>
        </pc:cxnChg>
        <pc:cxnChg chg="add">
          <ac:chgData name="Nguyễn Thị Thao" userId="395947a5-2c4f-4513-8383-1622ba14c27a" providerId="ADAL" clId="{336B416A-8AA8-4098-94B8-13876D8B58A2}" dt="2024-11-25T06:39:27.368" v="1956" actId="11529"/>
          <ac:cxnSpMkLst>
            <pc:docMk/>
            <pc:sldMk cId="1959752331" sldId="279"/>
            <ac:cxnSpMk id="7" creationId="{C6B69E49-79A4-F274-76A8-666F8782D4DC}"/>
          </ac:cxnSpMkLst>
        </pc:cxnChg>
        <pc:cxnChg chg="add">
          <ac:chgData name="Nguyễn Thị Thao" userId="395947a5-2c4f-4513-8383-1622ba14c27a" providerId="ADAL" clId="{336B416A-8AA8-4098-94B8-13876D8B58A2}" dt="2024-11-25T06:40:29.316" v="1972" actId="11529"/>
          <ac:cxnSpMkLst>
            <pc:docMk/>
            <pc:sldMk cId="1959752331" sldId="279"/>
            <ac:cxnSpMk id="10" creationId="{1A328C73-6481-86B6-4925-6A3E129BC92A}"/>
          </ac:cxnSpMkLst>
        </pc:cxnChg>
        <pc:cxnChg chg="add">
          <ac:chgData name="Nguyễn Thị Thao" userId="395947a5-2c4f-4513-8383-1622ba14c27a" providerId="ADAL" clId="{336B416A-8AA8-4098-94B8-13876D8B58A2}" dt="2024-11-25T06:40:46.977" v="1973" actId="11529"/>
          <ac:cxnSpMkLst>
            <pc:docMk/>
            <pc:sldMk cId="1959752331" sldId="279"/>
            <ac:cxnSpMk id="12" creationId="{0B7545E9-6C35-0670-24D8-545E8849EF0C}"/>
          </ac:cxnSpMkLst>
        </pc:cxnChg>
        <pc:cxnChg chg="add">
          <ac:chgData name="Nguyễn Thị Thao" userId="395947a5-2c4f-4513-8383-1622ba14c27a" providerId="ADAL" clId="{336B416A-8AA8-4098-94B8-13876D8B58A2}" dt="2024-11-25T06:41:07.673" v="1974" actId="11529"/>
          <ac:cxnSpMkLst>
            <pc:docMk/>
            <pc:sldMk cId="1959752331" sldId="279"/>
            <ac:cxnSpMk id="14" creationId="{2CA67802-A0C1-2F3E-326E-4DD74B623E36}"/>
          </ac:cxnSpMkLst>
        </pc:cxnChg>
        <pc:cxnChg chg="add">
          <ac:chgData name="Nguyễn Thị Thao" userId="395947a5-2c4f-4513-8383-1622ba14c27a" providerId="ADAL" clId="{336B416A-8AA8-4098-94B8-13876D8B58A2}" dt="2024-11-25T06:41:20.879" v="1975" actId="11529"/>
          <ac:cxnSpMkLst>
            <pc:docMk/>
            <pc:sldMk cId="1959752331" sldId="279"/>
            <ac:cxnSpMk id="16" creationId="{1225B126-DB03-7140-4D49-67605F3B36F7}"/>
          </ac:cxnSpMkLst>
        </pc:cxnChg>
        <pc:cxnChg chg="add">
          <ac:chgData name="Nguyễn Thị Thao" userId="395947a5-2c4f-4513-8383-1622ba14c27a" providerId="ADAL" clId="{336B416A-8AA8-4098-94B8-13876D8B58A2}" dt="2024-11-25T06:41:31.605" v="1976" actId="11529"/>
          <ac:cxnSpMkLst>
            <pc:docMk/>
            <pc:sldMk cId="1959752331" sldId="279"/>
            <ac:cxnSpMk id="18" creationId="{FD32997A-B7B3-40BE-1234-35E9B4BF9869}"/>
          </ac:cxnSpMkLst>
        </pc:cxnChg>
        <pc:cxnChg chg="add">
          <ac:chgData name="Nguyễn Thị Thao" userId="395947a5-2c4f-4513-8383-1622ba14c27a" providerId="ADAL" clId="{336B416A-8AA8-4098-94B8-13876D8B58A2}" dt="2024-11-25T06:41:43.393" v="1977" actId="11529"/>
          <ac:cxnSpMkLst>
            <pc:docMk/>
            <pc:sldMk cId="1959752331" sldId="279"/>
            <ac:cxnSpMk id="20" creationId="{1EDF05F7-B875-2224-E3BB-FF8C07D8EBA8}"/>
          </ac:cxnSpMkLst>
        </pc:cxnChg>
        <pc:cxnChg chg="add">
          <ac:chgData name="Nguyễn Thị Thao" userId="395947a5-2c4f-4513-8383-1622ba14c27a" providerId="ADAL" clId="{336B416A-8AA8-4098-94B8-13876D8B58A2}" dt="2024-11-25T06:41:57.797" v="1978" actId="11529"/>
          <ac:cxnSpMkLst>
            <pc:docMk/>
            <pc:sldMk cId="1959752331" sldId="279"/>
            <ac:cxnSpMk id="22" creationId="{94597835-A597-153B-C835-AF84DCAA4973}"/>
          </ac:cxnSpMkLst>
        </pc:cxnChg>
      </pc:sldChg>
      <pc:sldChg chg="modSp new del mod">
        <pc:chgData name="Nguyễn Thị Thao" userId="395947a5-2c4f-4513-8383-1622ba14c27a" providerId="ADAL" clId="{336B416A-8AA8-4098-94B8-13876D8B58A2}" dt="2024-11-25T16:54:26.073" v="3351" actId="2696"/>
        <pc:sldMkLst>
          <pc:docMk/>
          <pc:sldMk cId="1765748850" sldId="280"/>
        </pc:sldMkLst>
        <pc:spChg chg="mod">
          <ac:chgData name="Nguyễn Thị Thao" userId="395947a5-2c4f-4513-8383-1622ba14c27a" providerId="ADAL" clId="{336B416A-8AA8-4098-94B8-13876D8B58A2}" dt="2024-11-25T07:24:47.794" v="2289" actId="20577"/>
          <ac:spMkLst>
            <pc:docMk/>
            <pc:sldMk cId="1765748850" sldId="280"/>
            <ac:spMk id="2" creationId="{E5F467B3-0C40-B1C4-26A4-1E0F28400CB3}"/>
          </ac:spMkLst>
        </pc:spChg>
      </pc:sldChg>
      <pc:sldChg chg="addSp delSp modSp new mod ord">
        <pc:chgData name="Nguyễn Thị Thao" userId="395947a5-2c4f-4513-8383-1622ba14c27a" providerId="ADAL" clId="{336B416A-8AA8-4098-94B8-13876D8B58A2}" dt="2024-11-26T00:57:29.722" v="4290" actId="1076"/>
        <pc:sldMkLst>
          <pc:docMk/>
          <pc:sldMk cId="404323191" sldId="281"/>
        </pc:sldMkLst>
        <pc:spChg chg="mod">
          <ac:chgData name="Nguyễn Thị Thao" userId="395947a5-2c4f-4513-8383-1622ba14c27a" providerId="ADAL" clId="{336B416A-8AA8-4098-94B8-13876D8B58A2}" dt="2024-11-25T07:47:30.714" v="2330" actId="20577"/>
          <ac:spMkLst>
            <pc:docMk/>
            <pc:sldMk cId="404323191" sldId="281"/>
            <ac:spMk id="2" creationId="{F827F3E8-06B8-9483-016E-BA51C6F88761}"/>
          </ac:spMkLst>
        </pc:spChg>
        <pc:spChg chg="add mod">
          <ac:chgData name="Nguyễn Thị Thao" userId="395947a5-2c4f-4513-8383-1622ba14c27a" providerId="ADAL" clId="{336B416A-8AA8-4098-94B8-13876D8B58A2}" dt="2024-11-26T00:57:26.033" v="4289" actId="1076"/>
          <ac:spMkLst>
            <pc:docMk/>
            <pc:sldMk cId="404323191" sldId="281"/>
            <ac:spMk id="5" creationId="{06625743-CCF8-8F2A-0D0C-211C8470BDE1}"/>
          </ac:spMkLst>
        </pc:spChg>
        <pc:spChg chg="add del mod">
          <ac:chgData name="Nguyễn Thị Thao" userId="395947a5-2c4f-4513-8383-1622ba14c27a" providerId="ADAL" clId="{336B416A-8AA8-4098-94B8-13876D8B58A2}" dt="2024-11-25T08:18:03.763" v="2416"/>
          <ac:spMkLst>
            <pc:docMk/>
            <pc:sldMk cId="404323191" sldId="281"/>
            <ac:spMk id="6" creationId="{EC191F75-97EC-C2DC-4AF3-B33C9BDB6208}"/>
          </ac:spMkLst>
        </pc:spChg>
        <pc:spChg chg="add del mod">
          <ac:chgData name="Nguyễn Thị Thao" userId="395947a5-2c4f-4513-8383-1622ba14c27a" providerId="ADAL" clId="{336B416A-8AA8-4098-94B8-13876D8B58A2}" dt="2024-11-25T08:20:59.256" v="2442" actId="21"/>
          <ac:spMkLst>
            <pc:docMk/>
            <pc:sldMk cId="404323191" sldId="281"/>
            <ac:spMk id="7" creationId="{B145FE36-58D4-AA26-A588-03D29F13070F}"/>
          </ac:spMkLst>
        </pc:spChg>
        <pc:picChg chg="add mod">
          <ac:chgData name="Nguyễn Thị Thao" userId="395947a5-2c4f-4513-8383-1622ba14c27a" providerId="ADAL" clId="{336B416A-8AA8-4098-94B8-13876D8B58A2}" dt="2024-11-26T00:57:22.808" v="4288" actId="1076"/>
          <ac:picMkLst>
            <pc:docMk/>
            <pc:sldMk cId="404323191" sldId="281"/>
            <ac:picMk id="4" creationId="{E18B26C3-762A-B21C-0D56-8DD22FFCC243}"/>
          </ac:picMkLst>
        </pc:picChg>
        <pc:picChg chg="add mod">
          <ac:chgData name="Nguyễn Thị Thao" userId="395947a5-2c4f-4513-8383-1622ba14c27a" providerId="ADAL" clId="{336B416A-8AA8-4098-94B8-13876D8B58A2}" dt="2024-11-26T00:57:29.722" v="4290" actId="1076"/>
          <ac:picMkLst>
            <pc:docMk/>
            <pc:sldMk cId="404323191" sldId="281"/>
            <ac:picMk id="6" creationId="{47DAD67A-6B22-984B-BA83-2267A0E6ECCE}"/>
          </ac:picMkLst>
        </pc:picChg>
      </pc:sldChg>
      <pc:sldChg chg="modSp new del mod">
        <pc:chgData name="Nguyễn Thị Thao" userId="395947a5-2c4f-4513-8383-1622ba14c27a" providerId="ADAL" clId="{336B416A-8AA8-4098-94B8-13876D8B58A2}" dt="2024-11-25T07:47:15.913" v="2312" actId="2696"/>
        <pc:sldMkLst>
          <pc:docMk/>
          <pc:sldMk cId="861630450" sldId="281"/>
        </pc:sldMkLst>
        <pc:spChg chg="mod">
          <ac:chgData name="Nguyễn Thị Thao" userId="395947a5-2c4f-4513-8383-1622ba14c27a" providerId="ADAL" clId="{336B416A-8AA8-4098-94B8-13876D8B58A2}" dt="2024-11-25T07:47:02.846" v="2311" actId="20577"/>
          <ac:spMkLst>
            <pc:docMk/>
            <pc:sldMk cId="861630450" sldId="281"/>
            <ac:spMk id="2" creationId="{0AC94252-089C-C50A-214C-77B24000BBFB}"/>
          </ac:spMkLst>
        </pc:spChg>
      </pc:sldChg>
      <pc:sldChg chg="addSp delSp modSp new mod ord">
        <pc:chgData name="Nguyễn Thị Thao" userId="395947a5-2c4f-4513-8383-1622ba14c27a" providerId="ADAL" clId="{336B416A-8AA8-4098-94B8-13876D8B58A2}" dt="2024-11-26T01:20:57.626" v="4362"/>
        <pc:sldMkLst>
          <pc:docMk/>
          <pc:sldMk cId="2491090836" sldId="282"/>
        </pc:sldMkLst>
        <pc:spChg chg="mod">
          <ac:chgData name="Nguyễn Thị Thao" userId="395947a5-2c4f-4513-8383-1622ba14c27a" providerId="ADAL" clId="{336B416A-8AA8-4098-94B8-13876D8B58A2}" dt="2024-11-25T08:09:59.061" v="2351" actId="20577"/>
          <ac:spMkLst>
            <pc:docMk/>
            <pc:sldMk cId="2491090836" sldId="282"/>
            <ac:spMk id="2" creationId="{1614E928-E51C-E751-1D6A-188B5F70A71F}"/>
          </ac:spMkLst>
        </pc:spChg>
        <pc:spChg chg="add del mod">
          <ac:chgData name="Nguyễn Thị Thao" userId="395947a5-2c4f-4513-8383-1622ba14c27a" providerId="ADAL" clId="{336B416A-8AA8-4098-94B8-13876D8B58A2}" dt="2024-11-25T08:22:44.335" v="2449"/>
          <ac:spMkLst>
            <pc:docMk/>
            <pc:sldMk cId="2491090836" sldId="282"/>
            <ac:spMk id="5" creationId="{5A403367-E462-30F5-A8C8-EC4046864E77}"/>
          </ac:spMkLst>
        </pc:spChg>
        <pc:spChg chg="add mod">
          <ac:chgData name="Nguyễn Thị Thao" userId="395947a5-2c4f-4513-8383-1622ba14c27a" providerId="ADAL" clId="{336B416A-8AA8-4098-94B8-13876D8B58A2}" dt="2024-11-26T00:55:10.670" v="4251" actId="1076"/>
          <ac:spMkLst>
            <pc:docMk/>
            <pc:sldMk cId="2491090836" sldId="282"/>
            <ac:spMk id="6" creationId="{81BF3EF2-734B-4E16-5F97-3A49D707BE50}"/>
          </ac:spMkLst>
        </pc:spChg>
        <pc:spChg chg="add del mod">
          <ac:chgData name="Nguyễn Thị Thao" userId="395947a5-2c4f-4513-8383-1622ba14c27a" providerId="ADAL" clId="{336B416A-8AA8-4098-94B8-13876D8B58A2}" dt="2024-11-25T08:22:44.335" v="2451"/>
          <ac:spMkLst>
            <pc:docMk/>
            <pc:sldMk cId="2491090836" sldId="282"/>
            <ac:spMk id="7" creationId="{79EED5D1-58D2-2C47-9589-3D7679822E45}"/>
          </ac:spMkLst>
        </pc:spChg>
        <pc:picChg chg="add mod">
          <ac:chgData name="Nguyễn Thị Thao" userId="395947a5-2c4f-4513-8383-1622ba14c27a" providerId="ADAL" clId="{336B416A-8AA8-4098-94B8-13876D8B58A2}" dt="2024-11-26T00:55:15.565" v="4252" actId="1076"/>
          <ac:picMkLst>
            <pc:docMk/>
            <pc:sldMk cId="2491090836" sldId="282"/>
            <ac:picMk id="4" creationId="{6156AD78-8757-5512-90BE-E5158271974A}"/>
          </ac:picMkLst>
        </pc:picChg>
        <pc:picChg chg="add mod">
          <ac:chgData name="Nguyễn Thị Thao" userId="395947a5-2c4f-4513-8383-1622ba14c27a" providerId="ADAL" clId="{336B416A-8AA8-4098-94B8-13876D8B58A2}" dt="2024-11-26T00:55:59.703" v="4256" actId="1076"/>
          <ac:picMkLst>
            <pc:docMk/>
            <pc:sldMk cId="2491090836" sldId="282"/>
            <ac:picMk id="5" creationId="{C659D703-032E-EAF3-DFE4-2B2F3275CA92}"/>
          </ac:picMkLst>
        </pc:picChg>
      </pc:sldChg>
      <pc:sldChg chg="addSp delSp modSp new mod">
        <pc:chgData name="Nguyễn Thị Thao" userId="395947a5-2c4f-4513-8383-1622ba14c27a" providerId="ADAL" clId="{336B416A-8AA8-4098-94B8-13876D8B58A2}" dt="2024-11-26T01:40:31.728" v="4397" actId="1076"/>
        <pc:sldMkLst>
          <pc:docMk/>
          <pc:sldMk cId="282657500" sldId="283"/>
        </pc:sldMkLst>
        <pc:spChg chg="mod">
          <ac:chgData name="Nguyễn Thị Thao" userId="395947a5-2c4f-4513-8383-1622ba14c27a" providerId="ADAL" clId="{336B416A-8AA8-4098-94B8-13876D8B58A2}" dt="2024-11-25T08:14:16.238" v="2388" actId="20577"/>
          <ac:spMkLst>
            <pc:docMk/>
            <pc:sldMk cId="282657500" sldId="283"/>
            <ac:spMk id="2" creationId="{8A357457-547A-CA7D-9644-8CD4BA99CE65}"/>
          </ac:spMkLst>
        </pc:spChg>
        <pc:spChg chg="add del mod">
          <ac:chgData name="Nguyễn Thị Thao" userId="395947a5-2c4f-4513-8383-1622ba14c27a" providerId="ADAL" clId="{336B416A-8AA8-4098-94B8-13876D8B58A2}" dt="2024-11-26T01:36:22.129" v="4367" actId="21"/>
          <ac:spMkLst>
            <pc:docMk/>
            <pc:sldMk cId="282657500" sldId="283"/>
            <ac:spMk id="4" creationId="{7E67501B-083B-7E45-F2D9-3FA490C38996}"/>
          </ac:spMkLst>
        </pc:spChg>
        <pc:spChg chg="add mod">
          <ac:chgData name="Nguyễn Thị Thao" userId="395947a5-2c4f-4513-8383-1622ba14c27a" providerId="ADAL" clId="{336B416A-8AA8-4098-94B8-13876D8B58A2}" dt="2024-11-26T01:39:38.815" v="4389" actId="20577"/>
          <ac:spMkLst>
            <pc:docMk/>
            <pc:sldMk cId="282657500" sldId="283"/>
            <ac:spMk id="6" creationId="{CD2D5754-FA6D-6E2A-F08A-9C20E55CA47C}"/>
          </ac:spMkLst>
        </pc:spChg>
        <pc:picChg chg="add mod">
          <ac:chgData name="Nguyễn Thị Thao" userId="395947a5-2c4f-4513-8383-1622ba14c27a" providerId="ADAL" clId="{336B416A-8AA8-4098-94B8-13876D8B58A2}" dt="2024-11-26T01:40:02.148" v="4393" actId="1076"/>
          <ac:picMkLst>
            <pc:docMk/>
            <pc:sldMk cId="282657500" sldId="283"/>
            <ac:picMk id="8" creationId="{806BD8B7-3DD1-DECD-E22F-459EB4C2856C}"/>
          </ac:picMkLst>
        </pc:picChg>
        <pc:picChg chg="add mod">
          <ac:chgData name="Nguyễn Thị Thao" userId="395947a5-2c4f-4513-8383-1622ba14c27a" providerId="ADAL" clId="{336B416A-8AA8-4098-94B8-13876D8B58A2}" dt="2024-11-26T01:40:31.728" v="4397" actId="1076"/>
          <ac:picMkLst>
            <pc:docMk/>
            <pc:sldMk cId="282657500" sldId="283"/>
            <ac:picMk id="10" creationId="{58765DE4-9118-A9FE-8476-93646438D3C5}"/>
          </ac:picMkLst>
        </pc:picChg>
      </pc:sldChg>
      <pc:sldChg chg="addSp delSp modSp new mod">
        <pc:chgData name="Nguyễn Thị Thao" userId="395947a5-2c4f-4513-8383-1622ba14c27a" providerId="ADAL" clId="{336B416A-8AA8-4098-94B8-13876D8B58A2}" dt="2024-11-25T10:30:30.490" v="3081" actId="20577"/>
        <pc:sldMkLst>
          <pc:docMk/>
          <pc:sldMk cId="1440522172" sldId="284"/>
        </pc:sldMkLst>
        <pc:spChg chg="mod">
          <ac:chgData name="Nguyễn Thị Thao" userId="395947a5-2c4f-4513-8383-1622ba14c27a" providerId="ADAL" clId="{336B416A-8AA8-4098-94B8-13876D8B58A2}" dt="2024-11-25T10:28:36.161" v="3028" actId="20577"/>
          <ac:spMkLst>
            <pc:docMk/>
            <pc:sldMk cId="1440522172" sldId="284"/>
            <ac:spMk id="2" creationId="{F608AAF4-3054-BCC9-2691-657F7FA9C5E1}"/>
          </ac:spMkLst>
        </pc:spChg>
        <pc:spChg chg="add mod">
          <ac:chgData name="Nguyễn Thị Thao" userId="395947a5-2c4f-4513-8383-1622ba14c27a" providerId="ADAL" clId="{336B416A-8AA8-4098-94B8-13876D8B58A2}" dt="2024-11-25T10:30:30.490" v="3081" actId="20577"/>
          <ac:spMkLst>
            <pc:docMk/>
            <pc:sldMk cId="1440522172" sldId="284"/>
            <ac:spMk id="7" creationId="{AFE2A7A8-F6B3-F675-1DB0-C0A99F469176}"/>
          </ac:spMkLst>
        </pc:spChg>
        <pc:picChg chg="add del mod">
          <ac:chgData name="Nguyễn Thị Thao" userId="395947a5-2c4f-4513-8383-1622ba14c27a" providerId="ADAL" clId="{336B416A-8AA8-4098-94B8-13876D8B58A2}" dt="2024-11-25T10:27:19.233" v="2956" actId="21"/>
          <ac:picMkLst>
            <pc:docMk/>
            <pc:sldMk cId="1440522172" sldId="284"/>
            <ac:picMk id="4" creationId="{B7FAC55C-B944-6D10-10C1-6D9798C7AB5C}"/>
          </ac:picMkLst>
        </pc:picChg>
        <pc:picChg chg="add del mod">
          <ac:chgData name="Nguyễn Thị Thao" userId="395947a5-2c4f-4513-8383-1622ba14c27a" providerId="ADAL" clId="{336B416A-8AA8-4098-94B8-13876D8B58A2}" dt="2024-11-25T10:27:27.283" v="2958" actId="21"/>
          <ac:picMkLst>
            <pc:docMk/>
            <pc:sldMk cId="1440522172" sldId="284"/>
            <ac:picMk id="5" creationId="{B7FAC55C-B944-6D10-10C1-6D9798C7AB5C}"/>
          </ac:picMkLst>
        </pc:picChg>
        <pc:picChg chg="add del mod">
          <ac:chgData name="Nguyễn Thị Thao" userId="395947a5-2c4f-4513-8383-1622ba14c27a" providerId="ADAL" clId="{336B416A-8AA8-4098-94B8-13876D8B58A2}" dt="2024-11-25T10:27:35.080" v="2960" actId="21"/>
          <ac:picMkLst>
            <pc:docMk/>
            <pc:sldMk cId="1440522172" sldId="284"/>
            <ac:picMk id="6" creationId="{B7FAC55C-B944-6D10-10C1-6D9798C7AB5C}"/>
          </ac:picMkLst>
        </pc:picChg>
      </pc:sldChg>
      <pc:sldChg chg="addSp modSp new del mod">
        <pc:chgData name="Nguyễn Thị Thao" userId="395947a5-2c4f-4513-8383-1622ba14c27a" providerId="ADAL" clId="{336B416A-8AA8-4098-94B8-13876D8B58A2}" dt="2024-11-25T14:27:18.039" v="3238" actId="2696"/>
        <pc:sldMkLst>
          <pc:docMk/>
          <pc:sldMk cId="3016092402" sldId="285"/>
        </pc:sldMkLst>
        <pc:spChg chg="add mod">
          <ac:chgData name="Nguyễn Thị Thao" userId="395947a5-2c4f-4513-8383-1622ba14c27a" providerId="ADAL" clId="{336B416A-8AA8-4098-94B8-13876D8B58A2}" dt="2024-11-25T14:25:57.685" v="3196" actId="20577"/>
          <ac:spMkLst>
            <pc:docMk/>
            <pc:sldMk cId="3016092402" sldId="285"/>
            <ac:spMk id="3" creationId="{4A1FEC36-3061-586A-986F-881286908A0A}"/>
          </ac:spMkLst>
        </pc:spChg>
      </pc:sldChg>
      <pc:sldChg chg="addSp delSp modSp add mod">
        <pc:chgData name="Nguyễn Thị Thao" userId="395947a5-2c4f-4513-8383-1622ba14c27a" providerId="ADAL" clId="{336B416A-8AA8-4098-94B8-13876D8B58A2}" dt="2024-11-25T14:28:20.567" v="3275" actId="20577"/>
        <pc:sldMkLst>
          <pc:docMk/>
          <pc:sldMk cId="2401649895" sldId="286"/>
        </pc:sldMkLst>
        <pc:spChg chg="add mod">
          <ac:chgData name="Nguyễn Thị Thao" userId="395947a5-2c4f-4513-8383-1622ba14c27a" providerId="ADAL" clId="{336B416A-8AA8-4098-94B8-13876D8B58A2}" dt="2024-11-25T14:28:20.567" v="3275" actId="20577"/>
          <ac:spMkLst>
            <pc:docMk/>
            <pc:sldMk cId="2401649895" sldId="286"/>
            <ac:spMk id="4" creationId="{9D391F12-1CF7-61E8-7355-305CC9F61534}"/>
          </ac:spMkLst>
        </pc:spChg>
        <pc:spChg chg="del">
          <ac:chgData name="Nguyễn Thị Thao" userId="395947a5-2c4f-4513-8383-1622ba14c27a" providerId="ADAL" clId="{336B416A-8AA8-4098-94B8-13876D8B58A2}" dt="2024-11-25T14:27:51.311" v="3257" actId="21"/>
          <ac:spMkLst>
            <pc:docMk/>
            <pc:sldMk cId="2401649895" sldId="286"/>
            <ac:spMk id="7" creationId="{04EB350A-C077-3ED9-49CB-DA3AD00C2EB2}"/>
          </ac:spMkLst>
        </pc:spChg>
      </pc:sldChg>
      <pc:sldChg chg="addSp delSp modSp add mod">
        <pc:chgData name="Nguyễn Thị Thao" userId="395947a5-2c4f-4513-8383-1622ba14c27a" providerId="ADAL" clId="{336B416A-8AA8-4098-94B8-13876D8B58A2}" dt="2024-11-25T14:29:52.484" v="3322" actId="1076"/>
        <pc:sldMkLst>
          <pc:docMk/>
          <pc:sldMk cId="531141095" sldId="287"/>
        </pc:sldMkLst>
        <pc:spChg chg="add mod">
          <ac:chgData name="Nguyễn Thị Thao" userId="395947a5-2c4f-4513-8383-1622ba14c27a" providerId="ADAL" clId="{336B416A-8AA8-4098-94B8-13876D8B58A2}" dt="2024-11-25T14:29:52.484" v="3322" actId="1076"/>
          <ac:spMkLst>
            <pc:docMk/>
            <pc:sldMk cId="531141095" sldId="287"/>
            <ac:spMk id="4" creationId="{539158F2-B631-76A4-91EB-85FA8286C7FB}"/>
          </ac:spMkLst>
        </pc:spChg>
        <pc:spChg chg="del">
          <ac:chgData name="Nguyễn Thị Thao" userId="395947a5-2c4f-4513-8383-1622ba14c27a" providerId="ADAL" clId="{336B416A-8AA8-4098-94B8-13876D8B58A2}" dt="2024-11-25T14:28:29.270" v="3276" actId="21"/>
          <ac:spMkLst>
            <pc:docMk/>
            <pc:sldMk cId="531141095" sldId="287"/>
            <ac:spMk id="7" creationId="{F7A276DE-740E-4621-ED0C-BD69426DD74D}"/>
          </ac:spMkLst>
        </pc:spChg>
      </pc:sldChg>
      <pc:sldChg chg="addSp delSp modSp add mod">
        <pc:chgData name="Nguyễn Thị Thao" userId="395947a5-2c4f-4513-8383-1622ba14c27a" providerId="ADAL" clId="{336B416A-8AA8-4098-94B8-13876D8B58A2}" dt="2024-11-25T14:30:22.298" v="3343" actId="1076"/>
        <pc:sldMkLst>
          <pc:docMk/>
          <pc:sldMk cId="3685283277" sldId="288"/>
        </pc:sldMkLst>
        <pc:spChg chg="add mod">
          <ac:chgData name="Nguyễn Thị Thao" userId="395947a5-2c4f-4513-8383-1622ba14c27a" providerId="ADAL" clId="{336B416A-8AA8-4098-94B8-13876D8B58A2}" dt="2024-11-25T14:30:22.298" v="3343" actId="1076"/>
          <ac:spMkLst>
            <pc:docMk/>
            <pc:sldMk cId="3685283277" sldId="288"/>
            <ac:spMk id="4" creationId="{D3D4426A-5F00-E409-83C8-9EBC3B45FCCD}"/>
          </ac:spMkLst>
        </pc:spChg>
        <pc:spChg chg="del">
          <ac:chgData name="Nguyễn Thị Thao" userId="395947a5-2c4f-4513-8383-1622ba14c27a" providerId="ADAL" clId="{336B416A-8AA8-4098-94B8-13876D8B58A2}" dt="2024-11-25T14:28:34.301" v="3277" actId="21"/>
          <ac:spMkLst>
            <pc:docMk/>
            <pc:sldMk cId="3685283277" sldId="288"/>
            <ac:spMk id="7" creationId="{F7B3AABB-F155-3CAD-3A94-03F03BEB1E44}"/>
          </ac:spMkLst>
        </pc:spChg>
      </pc:sldChg>
      <pc:sldChg chg="addSp delSp modSp add mod ord">
        <pc:chgData name="Nguyễn Thị Thao" userId="395947a5-2c4f-4513-8383-1622ba14c27a" providerId="ADAL" clId="{336B416A-8AA8-4098-94B8-13876D8B58A2}" dt="2024-11-25T14:29:20.753" v="3301"/>
        <pc:sldMkLst>
          <pc:docMk/>
          <pc:sldMk cId="2755874770" sldId="289"/>
        </pc:sldMkLst>
        <pc:spChg chg="add mod">
          <ac:chgData name="Nguyễn Thị Thao" userId="395947a5-2c4f-4513-8383-1622ba14c27a" providerId="ADAL" clId="{336B416A-8AA8-4098-94B8-13876D8B58A2}" dt="2024-11-25T14:29:12.427" v="3299" actId="20577"/>
          <ac:spMkLst>
            <pc:docMk/>
            <pc:sldMk cId="2755874770" sldId="289"/>
            <ac:spMk id="4" creationId="{2B311949-5D6D-D486-A05D-317BF40B05CA}"/>
          </ac:spMkLst>
        </pc:spChg>
        <pc:spChg chg="del">
          <ac:chgData name="Nguyễn Thị Thao" userId="395947a5-2c4f-4513-8383-1622ba14c27a" providerId="ADAL" clId="{336B416A-8AA8-4098-94B8-13876D8B58A2}" dt="2024-11-25T14:28:41.056" v="3278" actId="21"/>
          <ac:spMkLst>
            <pc:docMk/>
            <pc:sldMk cId="2755874770" sldId="289"/>
            <ac:spMk id="7" creationId="{80996878-DBF6-30E9-57E1-6F66E8EFE23A}"/>
          </ac:spMkLst>
        </pc:spChg>
      </pc:sldChg>
      <pc:sldChg chg="addSp delSp modSp new mod setBg">
        <pc:chgData name="Nguyễn Thị Thao" userId="395947a5-2c4f-4513-8383-1622ba14c27a" providerId="ADAL" clId="{336B416A-8AA8-4098-94B8-13876D8B58A2}" dt="2024-11-25T17:36:50.873" v="3871" actId="26606"/>
        <pc:sldMkLst>
          <pc:docMk/>
          <pc:sldMk cId="3787374615" sldId="290"/>
        </pc:sldMkLst>
        <pc:spChg chg="mod">
          <ac:chgData name="Nguyễn Thị Thao" userId="395947a5-2c4f-4513-8383-1622ba14c27a" providerId="ADAL" clId="{336B416A-8AA8-4098-94B8-13876D8B58A2}" dt="2024-11-25T17:36:50.873" v="3871" actId="26606"/>
          <ac:spMkLst>
            <pc:docMk/>
            <pc:sldMk cId="3787374615" sldId="290"/>
            <ac:spMk id="2" creationId="{60B04A07-8BD9-7D7B-D2D0-CF2C79685EE0}"/>
          </ac:spMkLst>
        </pc:spChg>
        <pc:spChg chg="add mod">
          <ac:chgData name="Nguyễn Thị Thao" userId="395947a5-2c4f-4513-8383-1622ba14c27a" providerId="ADAL" clId="{336B416A-8AA8-4098-94B8-13876D8B58A2}" dt="2024-11-25T17:36:50.873" v="3871" actId="26606"/>
          <ac:spMkLst>
            <pc:docMk/>
            <pc:sldMk cId="3787374615" sldId="290"/>
            <ac:spMk id="4" creationId="{927CA58C-FAFF-43DE-4581-C1C53B71F027}"/>
          </ac:spMkLst>
        </pc:spChg>
        <pc:spChg chg="add del">
          <ac:chgData name="Nguyễn Thị Thao" userId="395947a5-2c4f-4513-8383-1622ba14c27a" providerId="ADAL" clId="{336B416A-8AA8-4098-94B8-13876D8B58A2}" dt="2024-11-25T17:32:51.461" v="3425" actId="21"/>
          <ac:spMkLst>
            <pc:docMk/>
            <pc:sldMk cId="3787374615" sldId="290"/>
            <ac:spMk id="5" creationId="{6C386881-9BE1-74BC-9652-598CC1BFB2E2}"/>
          </ac:spMkLst>
        </pc:spChg>
        <pc:spChg chg="add del">
          <ac:chgData name="Nguyễn Thị Thao" userId="395947a5-2c4f-4513-8383-1622ba14c27a" providerId="ADAL" clId="{336B416A-8AA8-4098-94B8-13876D8B58A2}" dt="2024-11-25T17:36:50.873" v="3871" actId="26606"/>
          <ac:spMkLst>
            <pc:docMk/>
            <pc:sldMk cId="3787374615" sldId="290"/>
            <ac:spMk id="9" creationId="{081EA652-8C6A-4E69-BEB9-170809474553}"/>
          </ac:spMkLst>
        </pc:spChg>
        <pc:spChg chg="add del">
          <ac:chgData name="Nguyễn Thị Thao" userId="395947a5-2c4f-4513-8383-1622ba14c27a" providerId="ADAL" clId="{336B416A-8AA8-4098-94B8-13876D8B58A2}" dt="2024-11-25T17:36:50.873" v="3871" actId="26606"/>
          <ac:spMkLst>
            <pc:docMk/>
            <pc:sldMk cId="3787374615" sldId="290"/>
            <ac:spMk id="11" creationId="{5298780A-33B9-4EA2-8F67-DE68AD62841B}"/>
          </ac:spMkLst>
        </pc:spChg>
        <pc:spChg chg="add del">
          <ac:chgData name="Nguyễn Thị Thao" userId="395947a5-2c4f-4513-8383-1622ba14c27a" providerId="ADAL" clId="{336B416A-8AA8-4098-94B8-13876D8B58A2}" dt="2024-11-25T17:36:50.873" v="3871" actId="26606"/>
          <ac:spMkLst>
            <pc:docMk/>
            <pc:sldMk cId="3787374615" sldId="290"/>
            <ac:spMk id="13" creationId="{7F488E8B-4E1E-4402-8935-D4E6C02615C7}"/>
          </ac:spMkLst>
        </pc:spChg>
      </pc:sldChg>
      <pc:sldChg chg="modSp new del mod">
        <pc:chgData name="Nguyễn Thị Thao" userId="395947a5-2c4f-4513-8383-1622ba14c27a" providerId="ADAL" clId="{336B416A-8AA8-4098-94B8-13876D8B58A2}" dt="2024-11-25T18:21:28.871" v="3915" actId="2696"/>
        <pc:sldMkLst>
          <pc:docMk/>
          <pc:sldMk cId="765876522" sldId="291"/>
        </pc:sldMkLst>
        <pc:spChg chg="mod">
          <ac:chgData name="Nguyễn Thị Thao" userId="395947a5-2c4f-4513-8383-1622ba14c27a" providerId="ADAL" clId="{336B416A-8AA8-4098-94B8-13876D8B58A2}" dt="2024-11-25T18:14:45.117" v="3913" actId="20577"/>
          <ac:spMkLst>
            <pc:docMk/>
            <pc:sldMk cId="765876522" sldId="291"/>
            <ac:spMk id="2" creationId="{22622109-A0E6-CAA7-5E1F-FB524D83410C}"/>
          </ac:spMkLst>
        </pc:spChg>
      </pc:sldChg>
      <pc:sldChg chg="delSp modSp new del mod">
        <pc:chgData name="Nguyễn Thị Thao" userId="395947a5-2c4f-4513-8383-1622ba14c27a" providerId="ADAL" clId="{336B416A-8AA8-4098-94B8-13876D8B58A2}" dt="2024-11-25T18:22:12.652" v="3924" actId="2696"/>
        <pc:sldMkLst>
          <pc:docMk/>
          <pc:sldMk cId="2330178291" sldId="292"/>
        </pc:sldMkLst>
        <pc:spChg chg="mod">
          <ac:chgData name="Nguyễn Thị Thao" userId="395947a5-2c4f-4513-8383-1622ba14c27a" providerId="ADAL" clId="{336B416A-8AA8-4098-94B8-13876D8B58A2}" dt="2024-11-25T18:21:34.821" v="3920" actId="20577"/>
          <ac:spMkLst>
            <pc:docMk/>
            <pc:sldMk cId="2330178291" sldId="292"/>
            <ac:spMk id="2" creationId="{A45385D9-8027-0FE7-1FBF-43595170C2FC}"/>
          </ac:spMkLst>
        </pc:spChg>
        <pc:spChg chg="del">
          <ac:chgData name="Nguyễn Thị Thao" userId="395947a5-2c4f-4513-8383-1622ba14c27a" providerId="ADAL" clId="{336B416A-8AA8-4098-94B8-13876D8B58A2}" dt="2024-11-25T18:22:02.533" v="3922" actId="21"/>
          <ac:spMkLst>
            <pc:docMk/>
            <pc:sldMk cId="2330178291" sldId="292"/>
            <ac:spMk id="3" creationId="{F1E7E562-0FF3-0BBF-1237-5AEDF0699CE4}"/>
          </ac:spMkLst>
        </pc:spChg>
        <pc:spChg chg="del">
          <ac:chgData name="Nguyễn Thị Thao" userId="395947a5-2c4f-4513-8383-1622ba14c27a" providerId="ADAL" clId="{336B416A-8AA8-4098-94B8-13876D8B58A2}" dt="2024-11-25T18:21:56.858" v="3921" actId="21"/>
          <ac:spMkLst>
            <pc:docMk/>
            <pc:sldMk cId="2330178291" sldId="292"/>
            <ac:spMk id="4" creationId="{2F18649D-C2F6-089A-CC5B-6420DDD26765}"/>
          </ac:spMkLst>
        </pc:spChg>
      </pc:sldChg>
      <pc:sldChg chg="addSp delSp modSp new mod setBg">
        <pc:chgData name="Nguyễn Thị Thao" userId="395947a5-2c4f-4513-8383-1622ba14c27a" providerId="ADAL" clId="{336B416A-8AA8-4098-94B8-13876D8B58A2}" dt="2024-11-25T18:33:15.840" v="4009" actId="26606"/>
        <pc:sldMkLst>
          <pc:docMk/>
          <pc:sldMk cId="1983174561" sldId="293"/>
        </pc:sldMkLst>
        <pc:spChg chg="mod">
          <ac:chgData name="Nguyễn Thị Thao" userId="395947a5-2c4f-4513-8383-1622ba14c27a" providerId="ADAL" clId="{336B416A-8AA8-4098-94B8-13876D8B58A2}" dt="2024-11-25T18:33:15.840" v="4009" actId="26606"/>
          <ac:spMkLst>
            <pc:docMk/>
            <pc:sldMk cId="1983174561" sldId="293"/>
            <ac:spMk id="2" creationId="{245FBED1-0BA3-2904-A7DC-5C11E0530631}"/>
          </ac:spMkLst>
        </pc:spChg>
        <pc:spChg chg="add">
          <ac:chgData name="Nguyễn Thị Thao" userId="395947a5-2c4f-4513-8383-1622ba14c27a" providerId="ADAL" clId="{336B416A-8AA8-4098-94B8-13876D8B58A2}" dt="2024-11-25T18:33:15.840" v="4009" actId="26606"/>
          <ac:spMkLst>
            <pc:docMk/>
            <pc:sldMk cId="1983174561" sldId="293"/>
            <ac:spMk id="9" creationId="{A4AC5506-6312-4701-8D3C-40187889A947}"/>
          </ac:spMkLst>
        </pc:spChg>
        <pc:graphicFrameChg chg="add del">
          <ac:chgData name="Nguyễn Thị Thao" userId="395947a5-2c4f-4513-8383-1622ba14c27a" providerId="ADAL" clId="{336B416A-8AA8-4098-94B8-13876D8B58A2}" dt="2024-11-25T18:24:12.286" v="3966" actId="21"/>
          <ac:graphicFrameMkLst>
            <pc:docMk/>
            <pc:sldMk cId="1983174561" sldId="293"/>
            <ac:graphicFrameMk id="3" creationId="{80953D34-112E-9EE7-3F36-FAA7D874EA93}"/>
          </ac:graphicFrameMkLst>
        </pc:graphicFrameChg>
        <pc:graphicFrameChg chg="add mod modGraphic">
          <ac:chgData name="Nguyễn Thị Thao" userId="395947a5-2c4f-4513-8383-1622ba14c27a" providerId="ADAL" clId="{336B416A-8AA8-4098-94B8-13876D8B58A2}" dt="2024-11-25T18:33:15.840" v="4009" actId="26606"/>
          <ac:graphicFrameMkLst>
            <pc:docMk/>
            <pc:sldMk cId="1983174561" sldId="293"/>
            <ac:graphicFrameMk id="4" creationId="{B94207CB-1454-A239-7A82-1552AA43215F}"/>
          </ac:graphicFrameMkLst>
        </pc:graphicFrameChg>
      </pc:sldChg>
      <pc:sldChg chg="addSp delSp modSp new mod">
        <pc:chgData name="Nguyễn Thị Thao" userId="395947a5-2c4f-4513-8383-1622ba14c27a" providerId="ADAL" clId="{336B416A-8AA8-4098-94B8-13876D8B58A2}" dt="2024-11-26T01:19:14.136" v="4360" actId="20577"/>
        <pc:sldMkLst>
          <pc:docMk/>
          <pc:sldMk cId="2870807938" sldId="294"/>
        </pc:sldMkLst>
        <pc:spChg chg="mod">
          <ac:chgData name="Nguyễn Thị Thao" userId="395947a5-2c4f-4513-8383-1622ba14c27a" providerId="ADAL" clId="{336B416A-8AA8-4098-94B8-13876D8B58A2}" dt="2024-11-25T19:11:27.503" v="4061" actId="20577"/>
          <ac:spMkLst>
            <pc:docMk/>
            <pc:sldMk cId="2870807938" sldId="294"/>
            <ac:spMk id="2" creationId="{736C0285-0441-6BD3-B9FA-5F9C8A740237}"/>
          </ac:spMkLst>
        </pc:spChg>
        <pc:spChg chg="add del mod">
          <ac:chgData name="Nguyễn Thị Thao" userId="395947a5-2c4f-4513-8383-1622ba14c27a" providerId="ADAL" clId="{336B416A-8AA8-4098-94B8-13876D8B58A2}" dt="2024-11-26T01:14:27.107" v="4291" actId="21"/>
          <ac:spMkLst>
            <pc:docMk/>
            <pc:sldMk cId="2870807938" sldId="294"/>
            <ac:spMk id="3" creationId="{464605F1-F561-C7B3-A7F5-1CBCD3E8DC13}"/>
          </ac:spMkLst>
        </pc:spChg>
        <pc:spChg chg="add del mod">
          <ac:chgData name="Nguyễn Thị Thao" userId="395947a5-2c4f-4513-8383-1622ba14c27a" providerId="ADAL" clId="{336B416A-8AA8-4098-94B8-13876D8B58A2}" dt="2024-11-26T01:14:32.370" v="4293" actId="21"/>
          <ac:spMkLst>
            <pc:docMk/>
            <pc:sldMk cId="2870807938" sldId="294"/>
            <ac:spMk id="4" creationId="{464605F1-F561-C7B3-A7F5-1CBCD3E8DC13}"/>
          </ac:spMkLst>
        </pc:spChg>
        <pc:spChg chg="add mod">
          <ac:chgData name="Nguyễn Thị Thao" userId="395947a5-2c4f-4513-8383-1622ba14c27a" providerId="ADAL" clId="{336B416A-8AA8-4098-94B8-13876D8B58A2}" dt="2024-11-26T01:19:14.136" v="4360" actId="20577"/>
          <ac:spMkLst>
            <pc:docMk/>
            <pc:sldMk cId="2870807938" sldId="294"/>
            <ac:spMk id="6" creationId="{7440E94B-D26E-E766-2943-11380B50D960}"/>
          </ac:spMkLst>
        </pc:spChg>
        <pc:picChg chg="add mod">
          <ac:chgData name="Nguyễn Thị Thao" userId="395947a5-2c4f-4513-8383-1622ba14c27a" providerId="ADAL" clId="{336B416A-8AA8-4098-94B8-13876D8B58A2}" dt="2024-11-26T01:15:25.101" v="4308" actId="1076"/>
          <ac:picMkLst>
            <pc:docMk/>
            <pc:sldMk cId="2870807938" sldId="294"/>
            <ac:picMk id="8" creationId="{8804607B-6883-9E73-FDD0-6E8E1C0F3CE4}"/>
          </ac:picMkLst>
        </pc:picChg>
        <pc:picChg chg="add mod">
          <ac:chgData name="Nguyễn Thị Thao" userId="395947a5-2c4f-4513-8383-1622ba14c27a" providerId="ADAL" clId="{336B416A-8AA8-4098-94B8-13876D8B58A2}" dt="2024-11-26T01:17:50.681" v="4336" actId="1076"/>
          <ac:picMkLst>
            <pc:docMk/>
            <pc:sldMk cId="2870807938" sldId="294"/>
            <ac:picMk id="10" creationId="{0ACF545E-603C-228A-6B78-A9CCE1B1F890}"/>
          </ac:picMkLst>
        </pc:picChg>
        <pc:picChg chg="add mod">
          <ac:chgData name="Nguyễn Thị Thao" userId="395947a5-2c4f-4513-8383-1622ba14c27a" providerId="ADAL" clId="{336B416A-8AA8-4098-94B8-13876D8B58A2}" dt="2024-11-26T01:18:17.261" v="4340" actId="1076"/>
          <ac:picMkLst>
            <pc:docMk/>
            <pc:sldMk cId="2870807938" sldId="294"/>
            <ac:picMk id="12" creationId="{38B492C8-285C-0C3C-667E-140497881564}"/>
          </ac:picMkLst>
        </pc:picChg>
      </pc:sldChg>
      <pc:sldChg chg="modSp new del mod">
        <pc:chgData name="Nguyễn Thị Thao" userId="395947a5-2c4f-4513-8383-1622ba14c27a" providerId="ADAL" clId="{336B416A-8AA8-4098-94B8-13876D8B58A2}" dt="2024-11-26T00:26:24.306" v="4199" actId="2696"/>
        <pc:sldMkLst>
          <pc:docMk/>
          <pc:sldMk cId="1087032870" sldId="295"/>
        </pc:sldMkLst>
        <pc:spChg chg="mod">
          <ac:chgData name="Nguyễn Thị Thao" userId="395947a5-2c4f-4513-8383-1622ba14c27a" providerId="ADAL" clId="{336B416A-8AA8-4098-94B8-13876D8B58A2}" dt="2024-11-25T19:13:18.867" v="4077" actId="20577"/>
          <ac:spMkLst>
            <pc:docMk/>
            <pc:sldMk cId="1087032870" sldId="295"/>
            <ac:spMk id="2" creationId="{66D2248B-AF01-8155-FEAD-B0BBBBD0B62C}"/>
          </ac:spMkLst>
        </pc:spChg>
      </pc:sldChg>
      <pc:sldChg chg="addSp delSp modSp new del mod">
        <pc:chgData name="Nguyễn Thị Thao" userId="395947a5-2c4f-4513-8383-1622ba14c27a" providerId="ADAL" clId="{336B416A-8AA8-4098-94B8-13876D8B58A2}" dt="2024-11-26T01:46:48.679" v="4456" actId="2696"/>
        <pc:sldMkLst>
          <pc:docMk/>
          <pc:sldMk cId="1274996359" sldId="295"/>
        </pc:sldMkLst>
        <pc:spChg chg="add del mod">
          <ac:chgData name="Nguyễn Thị Thao" userId="395947a5-2c4f-4513-8383-1622ba14c27a" providerId="ADAL" clId="{336B416A-8AA8-4098-94B8-13876D8B58A2}" dt="2024-11-26T01:46:44.289" v="4455" actId="21"/>
          <ac:spMkLst>
            <pc:docMk/>
            <pc:sldMk cId="1274996359" sldId="295"/>
            <ac:spMk id="3" creationId="{CB265143-B5ED-82BB-1E04-0DEA0A094E87}"/>
          </ac:spMkLst>
        </pc:spChg>
      </pc:sldChg>
      <pc:sldChg chg="addSp modSp new mod">
        <pc:chgData name="Nguyễn Thị Thao" userId="395947a5-2c4f-4513-8383-1622ba14c27a" providerId="ADAL" clId="{336B416A-8AA8-4098-94B8-13876D8B58A2}" dt="2024-11-26T01:48:03.914" v="4498" actId="962"/>
        <pc:sldMkLst>
          <pc:docMk/>
          <pc:sldMk cId="3569292937" sldId="295"/>
        </pc:sldMkLst>
        <pc:spChg chg="mod">
          <ac:chgData name="Nguyễn Thị Thao" userId="395947a5-2c4f-4513-8383-1622ba14c27a" providerId="ADAL" clId="{336B416A-8AA8-4098-94B8-13876D8B58A2}" dt="2024-11-26T01:47:04.629" v="4483" actId="20577"/>
          <ac:spMkLst>
            <pc:docMk/>
            <pc:sldMk cId="3569292937" sldId="295"/>
            <ac:spMk id="2" creationId="{F073809A-C41F-87F5-DE3F-5F59573DC982}"/>
          </ac:spMkLst>
        </pc:spChg>
        <pc:spChg chg="add mod">
          <ac:chgData name="Nguyễn Thị Thao" userId="395947a5-2c4f-4513-8383-1622ba14c27a" providerId="ADAL" clId="{336B416A-8AA8-4098-94B8-13876D8B58A2}" dt="2024-11-26T01:47:40.899" v="4495" actId="1076"/>
          <ac:spMkLst>
            <pc:docMk/>
            <pc:sldMk cId="3569292937" sldId="295"/>
            <ac:spMk id="4" creationId="{BCCC9FC0-9FCE-1E98-7041-F4FC1C1DB494}"/>
          </ac:spMkLst>
        </pc:spChg>
        <pc:picChg chg="add mod">
          <ac:chgData name="Nguyễn Thị Thao" userId="395947a5-2c4f-4513-8383-1622ba14c27a" providerId="ADAL" clId="{336B416A-8AA8-4098-94B8-13876D8B58A2}" dt="2024-11-26T01:48:03.914" v="4498" actId="962"/>
          <ac:picMkLst>
            <pc:docMk/>
            <pc:sldMk cId="3569292937" sldId="295"/>
            <ac:picMk id="6" creationId="{2724E7C9-0CD5-4165-978A-A3C9000DBCD9}"/>
          </ac:picMkLst>
        </pc:picChg>
      </pc:sldChg>
      <pc:sldChg chg="add del">
        <pc:chgData name="Nguyễn Thị Thao" userId="395947a5-2c4f-4513-8383-1622ba14c27a" providerId="ADAL" clId="{336B416A-8AA8-4098-94B8-13876D8B58A2}" dt="2024-11-26T01:47:11.969" v="4485" actId="2696"/>
        <pc:sldMkLst>
          <pc:docMk/>
          <pc:sldMk cId="2969892368" sldId="296"/>
        </pc:sldMkLst>
      </pc:sldChg>
    </pc:docChg>
  </pc:docChgLst>
  <pc:docChgLst>
    <pc:chgData name="Người dùng Khách" userId="S::urn:spo:anon#00d64f161b19f293b1dbfb450a4f73f50a76e97810a6c916f73ab98f44328772::" providerId="AD" clId="Web-{E885D847-98F8-8ED0-A1FD-8D83FC3BAD92}"/>
    <pc:docChg chg="modSld">
      <pc:chgData name="Người dùng Khách" userId="S::urn:spo:anon#00d64f161b19f293b1dbfb450a4f73f50a76e97810a6c916f73ab98f44328772::" providerId="AD" clId="Web-{E885D847-98F8-8ED0-A1FD-8D83FC3BAD92}" dt="2024-11-26T02:51:29.193" v="40" actId="1076"/>
      <pc:docMkLst>
        <pc:docMk/>
      </pc:docMkLst>
      <pc:sldChg chg="modSp">
        <pc:chgData name="Người dùng Khách" userId="S::urn:spo:anon#00d64f161b19f293b1dbfb450a4f73f50a76e97810a6c916f73ab98f44328772::" providerId="AD" clId="Web-{E885D847-98F8-8ED0-A1FD-8D83FC3BAD92}" dt="2024-11-26T00:58:31.187" v="7" actId="20577"/>
        <pc:sldMkLst>
          <pc:docMk/>
          <pc:sldMk cId="2141167334" sldId="266"/>
        </pc:sldMkLst>
        <pc:spChg chg="mod">
          <ac:chgData name="Người dùng Khách" userId="S::urn:spo:anon#00d64f161b19f293b1dbfb450a4f73f50a76e97810a6c916f73ab98f44328772::" providerId="AD" clId="Web-{E885D847-98F8-8ED0-A1FD-8D83FC3BAD92}" dt="2024-11-26T00:58:31.187" v="7" actId="20577"/>
          <ac:spMkLst>
            <pc:docMk/>
            <pc:sldMk cId="2141167334" sldId="266"/>
            <ac:spMk id="3" creationId="{722818D6-BE89-93E3-EAFE-56039B1793A5}"/>
          </ac:spMkLst>
        </pc:spChg>
        <pc:picChg chg="mod">
          <ac:chgData name="Người dùng Khách" userId="S::urn:spo:anon#00d64f161b19f293b1dbfb450a4f73f50a76e97810a6c916f73ab98f44328772::" providerId="AD" clId="Web-{E885D847-98F8-8ED0-A1FD-8D83FC3BAD92}" dt="2024-11-26T00:58:24.812" v="3" actId="1076"/>
          <ac:picMkLst>
            <pc:docMk/>
            <pc:sldMk cId="2141167334" sldId="266"/>
            <ac:picMk id="8" creationId="{D97F5A59-9C36-A0F1-3C96-9D825337862A}"/>
          </ac:picMkLst>
        </pc:picChg>
      </pc:sldChg>
      <pc:sldChg chg="modSp">
        <pc:chgData name="Người dùng Khách" userId="S::urn:spo:anon#00d64f161b19f293b1dbfb450a4f73f50a76e97810a6c916f73ab98f44328772::" providerId="AD" clId="Web-{E885D847-98F8-8ED0-A1FD-8D83FC3BAD92}" dt="2024-11-26T01:21:04.363" v="17" actId="20577"/>
        <pc:sldMkLst>
          <pc:docMk/>
          <pc:sldMk cId="3384325463" sldId="273"/>
        </pc:sldMkLst>
        <pc:spChg chg="mod">
          <ac:chgData name="Người dùng Khách" userId="S::urn:spo:anon#00d64f161b19f293b1dbfb450a4f73f50a76e97810a6c916f73ab98f44328772::" providerId="AD" clId="Web-{E885D847-98F8-8ED0-A1FD-8D83FC3BAD92}" dt="2024-11-26T01:21:04.363" v="17" actId="20577"/>
          <ac:spMkLst>
            <pc:docMk/>
            <pc:sldMk cId="3384325463" sldId="273"/>
            <ac:spMk id="3" creationId="{920D1AE2-6450-F366-9BBF-F6899FA8D83A}"/>
          </ac:spMkLst>
        </pc:spChg>
      </pc:sldChg>
      <pc:sldChg chg="modSp">
        <pc:chgData name="Người dùng Khách" userId="S::urn:spo:anon#00d64f161b19f293b1dbfb450a4f73f50a76e97810a6c916f73ab98f44328772::" providerId="AD" clId="Web-{E885D847-98F8-8ED0-A1FD-8D83FC3BAD92}" dt="2024-11-26T01:20:26.859" v="13" actId="1076"/>
        <pc:sldMkLst>
          <pc:docMk/>
          <pc:sldMk cId="1715223822" sldId="278"/>
        </pc:sldMkLst>
        <pc:spChg chg="mod">
          <ac:chgData name="Người dùng Khách" userId="S::urn:spo:anon#00d64f161b19f293b1dbfb450a4f73f50a76e97810a6c916f73ab98f44328772::" providerId="AD" clId="Web-{E885D847-98F8-8ED0-A1FD-8D83FC3BAD92}" dt="2024-11-26T01:20:26.859" v="13" actId="1076"/>
          <ac:spMkLst>
            <pc:docMk/>
            <pc:sldMk cId="1715223822" sldId="278"/>
            <ac:spMk id="6" creationId="{7A24C668-B641-7B90-F455-0E59E636D19B}"/>
          </ac:spMkLst>
        </pc:spChg>
        <pc:picChg chg="mod">
          <ac:chgData name="Người dùng Khách" userId="S::urn:spo:anon#00d64f161b19f293b1dbfb450a4f73f50a76e97810a6c916f73ab98f44328772::" providerId="AD" clId="Web-{E885D847-98F8-8ED0-A1FD-8D83FC3BAD92}" dt="2024-11-26T01:20:22.640" v="12" actId="1076"/>
          <ac:picMkLst>
            <pc:docMk/>
            <pc:sldMk cId="1715223822" sldId="278"/>
            <ac:picMk id="4" creationId="{83E5CFCE-268C-EE3B-9792-23AAE6F3262E}"/>
          </ac:picMkLst>
        </pc:picChg>
      </pc:sldChg>
      <pc:sldChg chg="modSp">
        <pc:chgData name="Người dùng Khách" userId="S::urn:spo:anon#00d64f161b19f293b1dbfb450a4f73f50a76e97810a6c916f73ab98f44328772::" providerId="AD" clId="Web-{E885D847-98F8-8ED0-A1FD-8D83FC3BAD92}" dt="2024-11-26T01:19:34.998" v="11" actId="1076"/>
        <pc:sldMkLst>
          <pc:docMk/>
          <pc:sldMk cId="1888098749" sldId="279"/>
        </pc:sldMkLst>
        <pc:spChg chg="mod">
          <ac:chgData name="Người dùng Khách" userId="S::urn:spo:anon#00d64f161b19f293b1dbfb450a4f73f50a76e97810a6c916f73ab98f44328772::" providerId="AD" clId="Web-{E885D847-98F8-8ED0-A1FD-8D83FC3BAD92}" dt="2024-11-26T01:19:34.998" v="11" actId="1076"/>
          <ac:spMkLst>
            <pc:docMk/>
            <pc:sldMk cId="1888098749" sldId="279"/>
            <ac:spMk id="13" creationId="{C121114C-13F1-126B-0B2D-BA3A3E2B5198}"/>
          </ac:spMkLst>
        </pc:spChg>
      </pc:sldChg>
      <pc:sldChg chg="addSp delSp modSp">
        <pc:chgData name="Người dùng Khách" userId="S::urn:spo:anon#00d64f161b19f293b1dbfb450a4f73f50a76e97810a6c916f73ab98f44328772::" providerId="AD" clId="Web-{E885D847-98F8-8ED0-A1FD-8D83FC3BAD92}" dt="2024-11-26T02:51:29.193" v="40" actId="1076"/>
        <pc:sldMkLst>
          <pc:docMk/>
          <pc:sldMk cId="1440522172" sldId="284"/>
        </pc:sldMkLst>
        <pc:spChg chg="mod">
          <ac:chgData name="Người dùng Khách" userId="S::urn:spo:anon#00d64f161b19f293b1dbfb450a4f73f50a76e97810a6c916f73ab98f44328772::" providerId="AD" clId="Web-{E885D847-98F8-8ED0-A1FD-8D83FC3BAD92}" dt="2024-11-26T02:51:22.568" v="39" actId="20577"/>
          <ac:spMkLst>
            <pc:docMk/>
            <pc:sldMk cId="1440522172" sldId="284"/>
            <ac:spMk id="7" creationId="{AFE2A7A8-F6B3-F675-1DB0-C0A99F469176}"/>
          </ac:spMkLst>
        </pc:spChg>
        <pc:picChg chg="add del mod">
          <ac:chgData name="Người dùng Khách" userId="S::urn:spo:anon#00d64f161b19f293b1dbfb450a4f73f50a76e97810a6c916f73ab98f44328772::" providerId="AD" clId="Web-{E885D847-98F8-8ED0-A1FD-8D83FC3BAD92}" dt="2024-11-26T02:50:36.738" v="31"/>
          <ac:picMkLst>
            <pc:docMk/>
            <pc:sldMk cId="1440522172" sldId="284"/>
            <ac:picMk id="3" creationId="{6ED91C9C-10EB-750B-8547-CA0E47B7C27E}"/>
          </ac:picMkLst>
        </pc:picChg>
        <pc:picChg chg="add mod">
          <ac:chgData name="Người dùng Khách" userId="S::urn:spo:anon#00d64f161b19f293b1dbfb450a4f73f50a76e97810a6c916f73ab98f44328772::" providerId="AD" clId="Web-{E885D847-98F8-8ED0-A1FD-8D83FC3BAD92}" dt="2024-11-26T02:51:29.193" v="40" actId="1076"/>
          <ac:picMkLst>
            <pc:docMk/>
            <pc:sldMk cId="1440522172" sldId="284"/>
            <ac:picMk id="4" creationId="{22F3D44F-016D-C6AB-DF8B-02FFAE12A36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3F53CF-0E6B-43F4-94CC-E8C4C9096A2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2359611-D69F-4D8F-BFDB-836753B11DC8}">
      <dgm:prSet/>
      <dgm:spPr/>
      <dgm:t>
        <a:bodyPr/>
        <a:lstStyle/>
        <a:p>
          <a:r>
            <a:rPr lang="en-US"/>
            <a:t>1. Introduction RL</a:t>
          </a:r>
        </a:p>
      </dgm:t>
    </dgm:pt>
    <dgm:pt modelId="{189BB31C-81D2-40EE-A797-D8D2463D5212}" type="parTrans" cxnId="{079568D0-D356-4891-B717-615C6EF12891}">
      <dgm:prSet/>
      <dgm:spPr/>
      <dgm:t>
        <a:bodyPr/>
        <a:lstStyle/>
        <a:p>
          <a:endParaRPr lang="en-US"/>
        </a:p>
      </dgm:t>
    </dgm:pt>
    <dgm:pt modelId="{AE58FADC-F405-420B-8DCE-0F88A4C8E585}" type="sibTrans" cxnId="{079568D0-D356-4891-B717-615C6EF12891}">
      <dgm:prSet/>
      <dgm:spPr/>
      <dgm:t>
        <a:bodyPr/>
        <a:lstStyle/>
        <a:p>
          <a:endParaRPr lang="en-US"/>
        </a:p>
      </dgm:t>
    </dgm:pt>
    <dgm:pt modelId="{70176FA4-3714-43FF-BF4F-2B6CB5739E95}">
      <dgm:prSet/>
      <dgm:spPr/>
      <dgm:t>
        <a:bodyPr/>
        <a:lstStyle/>
        <a:p>
          <a:r>
            <a:rPr lang="en-US"/>
            <a:t>2. Markov decision process (MDP)</a:t>
          </a:r>
        </a:p>
      </dgm:t>
    </dgm:pt>
    <dgm:pt modelId="{1E7CE2C0-8616-4B7D-AA3B-4E33104482BD}" type="parTrans" cxnId="{C5149098-C720-41B1-8DEB-30892A88A468}">
      <dgm:prSet/>
      <dgm:spPr/>
      <dgm:t>
        <a:bodyPr/>
        <a:lstStyle/>
        <a:p>
          <a:endParaRPr lang="en-US"/>
        </a:p>
      </dgm:t>
    </dgm:pt>
    <dgm:pt modelId="{9F095187-8CD6-4131-89F7-CD4DE4EA9338}" type="sibTrans" cxnId="{C5149098-C720-41B1-8DEB-30892A88A468}">
      <dgm:prSet/>
      <dgm:spPr/>
      <dgm:t>
        <a:bodyPr/>
        <a:lstStyle/>
        <a:p>
          <a:endParaRPr lang="en-US"/>
        </a:p>
      </dgm:t>
    </dgm:pt>
    <dgm:pt modelId="{A8D68145-F965-4413-91F1-A9A89974D25A}">
      <dgm:prSet/>
      <dgm:spPr/>
      <dgm:t>
        <a:bodyPr/>
        <a:lstStyle/>
        <a:p>
          <a:r>
            <a:rPr lang="en-US"/>
            <a:t>3. Policy and value function</a:t>
          </a:r>
        </a:p>
      </dgm:t>
    </dgm:pt>
    <dgm:pt modelId="{F072DB1D-0C5C-4904-A56E-5361E27A731E}" type="parTrans" cxnId="{E57D64FA-49B9-4005-BB19-23413ED11F76}">
      <dgm:prSet/>
      <dgm:spPr/>
      <dgm:t>
        <a:bodyPr/>
        <a:lstStyle/>
        <a:p>
          <a:endParaRPr lang="en-US"/>
        </a:p>
      </dgm:t>
    </dgm:pt>
    <dgm:pt modelId="{9C960A04-84EA-45AD-9677-F230FA06D023}" type="sibTrans" cxnId="{E57D64FA-49B9-4005-BB19-23413ED11F76}">
      <dgm:prSet/>
      <dgm:spPr/>
      <dgm:t>
        <a:bodyPr/>
        <a:lstStyle/>
        <a:p>
          <a:endParaRPr lang="en-US"/>
        </a:p>
      </dgm:t>
    </dgm:pt>
    <dgm:pt modelId="{C348FAF6-941B-47C0-B6A4-F31D6848439C}">
      <dgm:prSet/>
      <dgm:spPr/>
      <dgm:t>
        <a:bodyPr/>
        <a:lstStyle/>
        <a:p>
          <a:r>
            <a:rPr lang="en-US"/>
            <a:t>4. Q-learning and SARSA</a:t>
          </a:r>
        </a:p>
      </dgm:t>
    </dgm:pt>
    <dgm:pt modelId="{1CEA0CDC-B0DE-40FA-B1D8-4A971A31747A}" type="parTrans" cxnId="{966D4E30-A4A5-456D-BC4F-CAF730EB7DED}">
      <dgm:prSet/>
      <dgm:spPr/>
      <dgm:t>
        <a:bodyPr/>
        <a:lstStyle/>
        <a:p>
          <a:endParaRPr lang="en-US"/>
        </a:p>
      </dgm:t>
    </dgm:pt>
    <dgm:pt modelId="{1A9E9CA6-C3A8-4259-9B16-6009A9CF455E}" type="sibTrans" cxnId="{966D4E30-A4A5-456D-BC4F-CAF730EB7DED}">
      <dgm:prSet/>
      <dgm:spPr/>
      <dgm:t>
        <a:bodyPr/>
        <a:lstStyle/>
        <a:p>
          <a:endParaRPr lang="en-US"/>
        </a:p>
      </dgm:t>
    </dgm:pt>
    <dgm:pt modelId="{454E17ED-98F3-440B-9BD5-19F10789131C}">
      <dgm:prSet/>
      <dgm:spPr/>
      <dgm:t>
        <a:bodyPr/>
        <a:lstStyle/>
        <a:p>
          <a:r>
            <a:rPr lang="en-US"/>
            <a:t>5. Deep reinforcement learning</a:t>
          </a:r>
        </a:p>
      </dgm:t>
    </dgm:pt>
    <dgm:pt modelId="{9AABB54B-F3BD-4D73-83B5-0322742BC0B5}" type="parTrans" cxnId="{C3825151-4CF2-49CF-80B5-6E598AF19DA9}">
      <dgm:prSet/>
      <dgm:spPr/>
      <dgm:t>
        <a:bodyPr/>
        <a:lstStyle/>
        <a:p>
          <a:endParaRPr lang="en-US"/>
        </a:p>
      </dgm:t>
    </dgm:pt>
    <dgm:pt modelId="{06703375-83EE-4707-A22A-FDB6DB2B041F}" type="sibTrans" cxnId="{C3825151-4CF2-49CF-80B5-6E598AF19DA9}">
      <dgm:prSet/>
      <dgm:spPr/>
      <dgm:t>
        <a:bodyPr/>
        <a:lstStyle/>
        <a:p>
          <a:endParaRPr lang="en-US"/>
        </a:p>
      </dgm:t>
    </dgm:pt>
    <dgm:pt modelId="{79EF77D7-B79C-4B07-9A46-3FD95FDD0C20}">
      <dgm:prSet/>
      <dgm:spPr/>
      <dgm:t>
        <a:bodyPr/>
        <a:lstStyle/>
        <a:p>
          <a:r>
            <a:rPr lang="en-US"/>
            <a:t>6. Implement coding</a:t>
          </a:r>
        </a:p>
      </dgm:t>
    </dgm:pt>
    <dgm:pt modelId="{70F7524A-AF23-4F4A-9736-D1A6BA3196CA}" type="parTrans" cxnId="{D16F76D7-1F58-472A-ABC5-9FA46A65F8B0}">
      <dgm:prSet/>
      <dgm:spPr/>
      <dgm:t>
        <a:bodyPr/>
        <a:lstStyle/>
        <a:p>
          <a:endParaRPr lang="en-US"/>
        </a:p>
      </dgm:t>
    </dgm:pt>
    <dgm:pt modelId="{5520D05F-9559-4A8D-A0EF-974C51969B4D}" type="sibTrans" cxnId="{D16F76D7-1F58-472A-ABC5-9FA46A65F8B0}">
      <dgm:prSet/>
      <dgm:spPr/>
      <dgm:t>
        <a:bodyPr/>
        <a:lstStyle/>
        <a:p>
          <a:endParaRPr lang="en-US"/>
        </a:p>
      </dgm:t>
    </dgm:pt>
    <dgm:pt modelId="{A687A505-EA7E-4BEA-9E6E-AFD0D51BEA34}" type="pres">
      <dgm:prSet presAssocID="{143F53CF-0E6B-43F4-94CC-E8C4C9096A28}" presName="linear" presStyleCnt="0">
        <dgm:presLayoutVars>
          <dgm:animLvl val="lvl"/>
          <dgm:resizeHandles val="exact"/>
        </dgm:presLayoutVars>
      </dgm:prSet>
      <dgm:spPr/>
    </dgm:pt>
    <dgm:pt modelId="{A4E8D7A5-4700-48AA-A4E3-3B606367CE9F}" type="pres">
      <dgm:prSet presAssocID="{62359611-D69F-4D8F-BFDB-836753B11DC8}" presName="parentText" presStyleLbl="node1" presStyleIdx="0" presStyleCnt="6">
        <dgm:presLayoutVars>
          <dgm:chMax val="0"/>
          <dgm:bulletEnabled val="1"/>
        </dgm:presLayoutVars>
      </dgm:prSet>
      <dgm:spPr/>
    </dgm:pt>
    <dgm:pt modelId="{C5217DAF-B8CF-4E9E-A87B-97334FBFF0EE}" type="pres">
      <dgm:prSet presAssocID="{AE58FADC-F405-420B-8DCE-0F88A4C8E585}" presName="spacer" presStyleCnt="0"/>
      <dgm:spPr/>
    </dgm:pt>
    <dgm:pt modelId="{E51486F1-424C-4552-99E2-9F7D8AED981C}" type="pres">
      <dgm:prSet presAssocID="{70176FA4-3714-43FF-BF4F-2B6CB5739E95}" presName="parentText" presStyleLbl="node1" presStyleIdx="1" presStyleCnt="6">
        <dgm:presLayoutVars>
          <dgm:chMax val="0"/>
          <dgm:bulletEnabled val="1"/>
        </dgm:presLayoutVars>
      </dgm:prSet>
      <dgm:spPr/>
    </dgm:pt>
    <dgm:pt modelId="{1B813635-8809-43BA-96D2-52DC7340FC99}" type="pres">
      <dgm:prSet presAssocID="{9F095187-8CD6-4131-89F7-CD4DE4EA9338}" presName="spacer" presStyleCnt="0"/>
      <dgm:spPr/>
    </dgm:pt>
    <dgm:pt modelId="{B9E689A7-A720-4545-AAAF-6C93F906A15B}" type="pres">
      <dgm:prSet presAssocID="{A8D68145-F965-4413-91F1-A9A89974D25A}" presName="parentText" presStyleLbl="node1" presStyleIdx="2" presStyleCnt="6">
        <dgm:presLayoutVars>
          <dgm:chMax val="0"/>
          <dgm:bulletEnabled val="1"/>
        </dgm:presLayoutVars>
      </dgm:prSet>
      <dgm:spPr/>
    </dgm:pt>
    <dgm:pt modelId="{A7742F9D-8498-4670-8CAF-95F9A7CED4D5}" type="pres">
      <dgm:prSet presAssocID="{9C960A04-84EA-45AD-9677-F230FA06D023}" presName="spacer" presStyleCnt="0"/>
      <dgm:spPr/>
    </dgm:pt>
    <dgm:pt modelId="{90CFEB4A-109B-42C4-9DA1-89F407960937}" type="pres">
      <dgm:prSet presAssocID="{C348FAF6-941B-47C0-B6A4-F31D6848439C}" presName="parentText" presStyleLbl="node1" presStyleIdx="3" presStyleCnt="6">
        <dgm:presLayoutVars>
          <dgm:chMax val="0"/>
          <dgm:bulletEnabled val="1"/>
        </dgm:presLayoutVars>
      </dgm:prSet>
      <dgm:spPr/>
    </dgm:pt>
    <dgm:pt modelId="{E4C0F69A-E938-46BF-A575-A23A88CBBE88}" type="pres">
      <dgm:prSet presAssocID="{1A9E9CA6-C3A8-4259-9B16-6009A9CF455E}" presName="spacer" presStyleCnt="0"/>
      <dgm:spPr/>
    </dgm:pt>
    <dgm:pt modelId="{BC347B98-A16F-4525-AC8A-E5C6606CB2F5}" type="pres">
      <dgm:prSet presAssocID="{454E17ED-98F3-440B-9BD5-19F10789131C}" presName="parentText" presStyleLbl="node1" presStyleIdx="4" presStyleCnt="6">
        <dgm:presLayoutVars>
          <dgm:chMax val="0"/>
          <dgm:bulletEnabled val="1"/>
        </dgm:presLayoutVars>
      </dgm:prSet>
      <dgm:spPr/>
    </dgm:pt>
    <dgm:pt modelId="{6EC540B5-068C-468E-B2E9-060D327E734E}" type="pres">
      <dgm:prSet presAssocID="{06703375-83EE-4707-A22A-FDB6DB2B041F}" presName="spacer" presStyleCnt="0"/>
      <dgm:spPr/>
    </dgm:pt>
    <dgm:pt modelId="{60F1CE24-FD9E-4C67-B89E-86D0EC92F24E}" type="pres">
      <dgm:prSet presAssocID="{79EF77D7-B79C-4B07-9A46-3FD95FDD0C20}" presName="parentText" presStyleLbl="node1" presStyleIdx="5" presStyleCnt="6">
        <dgm:presLayoutVars>
          <dgm:chMax val="0"/>
          <dgm:bulletEnabled val="1"/>
        </dgm:presLayoutVars>
      </dgm:prSet>
      <dgm:spPr/>
    </dgm:pt>
  </dgm:ptLst>
  <dgm:cxnLst>
    <dgm:cxn modelId="{7C68D91E-A32D-4C65-8939-9A21C91ED201}" type="presOf" srcId="{143F53CF-0E6B-43F4-94CC-E8C4C9096A28}" destId="{A687A505-EA7E-4BEA-9E6E-AFD0D51BEA34}" srcOrd="0" destOrd="0" presId="urn:microsoft.com/office/officeart/2005/8/layout/vList2"/>
    <dgm:cxn modelId="{966D4E30-A4A5-456D-BC4F-CAF730EB7DED}" srcId="{143F53CF-0E6B-43F4-94CC-E8C4C9096A28}" destId="{C348FAF6-941B-47C0-B6A4-F31D6848439C}" srcOrd="3" destOrd="0" parTransId="{1CEA0CDC-B0DE-40FA-B1D8-4A971A31747A}" sibTransId="{1A9E9CA6-C3A8-4259-9B16-6009A9CF455E}"/>
    <dgm:cxn modelId="{C3825151-4CF2-49CF-80B5-6E598AF19DA9}" srcId="{143F53CF-0E6B-43F4-94CC-E8C4C9096A28}" destId="{454E17ED-98F3-440B-9BD5-19F10789131C}" srcOrd="4" destOrd="0" parTransId="{9AABB54B-F3BD-4D73-83B5-0322742BC0B5}" sibTransId="{06703375-83EE-4707-A22A-FDB6DB2B041F}"/>
    <dgm:cxn modelId="{35567C7D-3133-4001-937D-51154625ABA0}" type="presOf" srcId="{A8D68145-F965-4413-91F1-A9A89974D25A}" destId="{B9E689A7-A720-4545-AAAF-6C93F906A15B}" srcOrd="0" destOrd="0" presId="urn:microsoft.com/office/officeart/2005/8/layout/vList2"/>
    <dgm:cxn modelId="{CA911787-C99A-4979-A19D-F06763B6D92C}" type="presOf" srcId="{70176FA4-3714-43FF-BF4F-2B6CB5739E95}" destId="{E51486F1-424C-4552-99E2-9F7D8AED981C}" srcOrd="0" destOrd="0" presId="urn:microsoft.com/office/officeart/2005/8/layout/vList2"/>
    <dgm:cxn modelId="{C5149098-C720-41B1-8DEB-30892A88A468}" srcId="{143F53CF-0E6B-43F4-94CC-E8C4C9096A28}" destId="{70176FA4-3714-43FF-BF4F-2B6CB5739E95}" srcOrd="1" destOrd="0" parTransId="{1E7CE2C0-8616-4B7D-AA3B-4E33104482BD}" sibTransId="{9F095187-8CD6-4131-89F7-CD4DE4EA9338}"/>
    <dgm:cxn modelId="{3BFDB6C6-118A-45E6-A385-16A53D13581D}" type="presOf" srcId="{79EF77D7-B79C-4B07-9A46-3FD95FDD0C20}" destId="{60F1CE24-FD9E-4C67-B89E-86D0EC92F24E}" srcOrd="0" destOrd="0" presId="urn:microsoft.com/office/officeart/2005/8/layout/vList2"/>
    <dgm:cxn modelId="{CAE3E1CF-37CB-4E84-B289-6CDADDF86C8A}" type="presOf" srcId="{C348FAF6-941B-47C0-B6A4-F31D6848439C}" destId="{90CFEB4A-109B-42C4-9DA1-89F407960937}" srcOrd="0" destOrd="0" presId="urn:microsoft.com/office/officeart/2005/8/layout/vList2"/>
    <dgm:cxn modelId="{079568D0-D356-4891-B717-615C6EF12891}" srcId="{143F53CF-0E6B-43F4-94CC-E8C4C9096A28}" destId="{62359611-D69F-4D8F-BFDB-836753B11DC8}" srcOrd="0" destOrd="0" parTransId="{189BB31C-81D2-40EE-A797-D8D2463D5212}" sibTransId="{AE58FADC-F405-420B-8DCE-0F88A4C8E585}"/>
    <dgm:cxn modelId="{D16F76D7-1F58-472A-ABC5-9FA46A65F8B0}" srcId="{143F53CF-0E6B-43F4-94CC-E8C4C9096A28}" destId="{79EF77D7-B79C-4B07-9A46-3FD95FDD0C20}" srcOrd="5" destOrd="0" parTransId="{70F7524A-AF23-4F4A-9736-D1A6BA3196CA}" sibTransId="{5520D05F-9559-4A8D-A0EF-974C51969B4D}"/>
    <dgm:cxn modelId="{14A32DDD-8843-42A9-83B1-783B9A6618FC}" type="presOf" srcId="{62359611-D69F-4D8F-BFDB-836753B11DC8}" destId="{A4E8D7A5-4700-48AA-A4E3-3B606367CE9F}" srcOrd="0" destOrd="0" presId="urn:microsoft.com/office/officeart/2005/8/layout/vList2"/>
    <dgm:cxn modelId="{E95E8EE5-3977-404D-9EE3-B5CA11D09F8D}" type="presOf" srcId="{454E17ED-98F3-440B-9BD5-19F10789131C}" destId="{BC347B98-A16F-4525-AC8A-E5C6606CB2F5}" srcOrd="0" destOrd="0" presId="urn:microsoft.com/office/officeart/2005/8/layout/vList2"/>
    <dgm:cxn modelId="{E57D64FA-49B9-4005-BB19-23413ED11F76}" srcId="{143F53CF-0E6B-43F4-94CC-E8C4C9096A28}" destId="{A8D68145-F965-4413-91F1-A9A89974D25A}" srcOrd="2" destOrd="0" parTransId="{F072DB1D-0C5C-4904-A56E-5361E27A731E}" sibTransId="{9C960A04-84EA-45AD-9677-F230FA06D023}"/>
    <dgm:cxn modelId="{EDF9347E-3C6D-4C0D-BD23-2F47D843E0E8}" type="presParOf" srcId="{A687A505-EA7E-4BEA-9E6E-AFD0D51BEA34}" destId="{A4E8D7A5-4700-48AA-A4E3-3B606367CE9F}" srcOrd="0" destOrd="0" presId="urn:microsoft.com/office/officeart/2005/8/layout/vList2"/>
    <dgm:cxn modelId="{B0D0C8CA-B0D1-445F-BDDA-771EBCD0C508}" type="presParOf" srcId="{A687A505-EA7E-4BEA-9E6E-AFD0D51BEA34}" destId="{C5217DAF-B8CF-4E9E-A87B-97334FBFF0EE}" srcOrd="1" destOrd="0" presId="urn:microsoft.com/office/officeart/2005/8/layout/vList2"/>
    <dgm:cxn modelId="{B94D3A1F-87A4-44DC-8613-D1E55F8D8C51}" type="presParOf" srcId="{A687A505-EA7E-4BEA-9E6E-AFD0D51BEA34}" destId="{E51486F1-424C-4552-99E2-9F7D8AED981C}" srcOrd="2" destOrd="0" presId="urn:microsoft.com/office/officeart/2005/8/layout/vList2"/>
    <dgm:cxn modelId="{18BA1ED5-AACC-4DD7-B04A-35A20BC312E9}" type="presParOf" srcId="{A687A505-EA7E-4BEA-9E6E-AFD0D51BEA34}" destId="{1B813635-8809-43BA-96D2-52DC7340FC99}" srcOrd="3" destOrd="0" presId="urn:microsoft.com/office/officeart/2005/8/layout/vList2"/>
    <dgm:cxn modelId="{EA643424-B96A-42BA-98C8-5B050FB342BA}" type="presParOf" srcId="{A687A505-EA7E-4BEA-9E6E-AFD0D51BEA34}" destId="{B9E689A7-A720-4545-AAAF-6C93F906A15B}" srcOrd="4" destOrd="0" presId="urn:microsoft.com/office/officeart/2005/8/layout/vList2"/>
    <dgm:cxn modelId="{968B335F-27F1-4117-8066-8D79CB32810C}" type="presParOf" srcId="{A687A505-EA7E-4BEA-9E6E-AFD0D51BEA34}" destId="{A7742F9D-8498-4670-8CAF-95F9A7CED4D5}" srcOrd="5" destOrd="0" presId="urn:microsoft.com/office/officeart/2005/8/layout/vList2"/>
    <dgm:cxn modelId="{F206C52C-6153-410C-ABAD-7F43B1D99EDC}" type="presParOf" srcId="{A687A505-EA7E-4BEA-9E6E-AFD0D51BEA34}" destId="{90CFEB4A-109B-42C4-9DA1-89F407960937}" srcOrd="6" destOrd="0" presId="urn:microsoft.com/office/officeart/2005/8/layout/vList2"/>
    <dgm:cxn modelId="{956C45C9-D86B-4DB2-9444-8F5DBEAC884D}" type="presParOf" srcId="{A687A505-EA7E-4BEA-9E6E-AFD0D51BEA34}" destId="{E4C0F69A-E938-46BF-A575-A23A88CBBE88}" srcOrd="7" destOrd="0" presId="urn:microsoft.com/office/officeart/2005/8/layout/vList2"/>
    <dgm:cxn modelId="{C431405F-145A-44E1-B627-F468211C0C71}" type="presParOf" srcId="{A687A505-EA7E-4BEA-9E6E-AFD0D51BEA34}" destId="{BC347B98-A16F-4525-AC8A-E5C6606CB2F5}" srcOrd="8" destOrd="0" presId="urn:microsoft.com/office/officeart/2005/8/layout/vList2"/>
    <dgm:cxn modelId="{00030B7F-9E78-474C-A536-20A5BB3FF3D1}" type="presParOf" srcId="{A687A505-EA7E-4BEA-9E6E-AFD0D51BEA34}" destId="{6EC540B5-068C-468E-B2E9-060D327E734E}" srcOrd="9" destOrd="0" presId="urn:microsoft.com/office/officeart/2005/8/layout/vList2"/>
    <dgm:cxn modelId="{8E525310-D241-4422-8312-958D95402A5C}" type="presParOf" srcId="{A687A505-EA7E-4BEA-9E6E-AFD0D51BEA34}" destId="{60F1CE24-FD9E-4C67-B89E-86D0EC92F24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8D7A5-4700-48AA-A4E3-3B606367CE9F}">
      <dsp:nvSpPr>
        <dsp:cNvPr id="0" name=""/>
        <dsp:cNvSpPr/>
      </dsp:nvSpPr>
      <dsp:spPr>
        <a:xfrm>
          <a:off x="0" y="72008"/>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1. Introduction RL</a:t>
          </a:r>
        </a:p>
      </dsp:txBody>
      <dsp:txXfrm>
        <a:off x="31185" y="103193"/>
        <a:ext cx="10453230" cy="576450"/>
      </dsp:txXfrm>
    </dsp:sp>
    <dsp:sp modelId="{E51486F1-424C-4552-99E2-9F7D8AED981C}">
      <dsp:nvSpPr>
        <dsp:cNvPr id="0" name=""/>
        <dsp:cNvSpPr/>
      </dsp:nvSpPr>
      <dsp:spPr>
        <a:xfrm>
          <a:off x="0" y="7857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2. Markov decision process (MDP)</a:t>
          </a:r>
        </a:p>
      </dsp:txBody>
      <dsp:txXfrm>
        <a:off x="31185" y="816894"/>
        <a:ext cx="10453230" cy="576450"/>
      </dsp:txXfrm>
    </dsp:sp>
    <dsp:sp modelId="{B9E689A7-A720-4545-AAAF-6C93F906A15B}">
      <dsp:nvSpPr>
        <dsp:cNvPr id="0" name=""/>
        <dsp:cNvSpPr/>
      </dsp:nvSpPr>
      <dsp:spPr>
        <a:xfrm>
          <a:off x="0" y="14994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3. Policy and value function</a:t>
          </a:r>
        </a:p>
      </dsp:txBody>
      <dsp:txXfrm>
        <a:off x="31185" y="1530594"/>
        <a:ext cx="10453230" cy="576450"/>
      </dsp:txXfrm>
    </dsp:sp>
    <dsp:sp modelId="{90CFEB4A-109B-42C4-9DA1-89F407960937}">
      <dsp:nvSpPr>
        <dsp:cNvPr id="0" name=""/>
        <dsp:cNvSpPr/>
      </dsp:nvSpPr>
      <dsp:spPr>
        <a:xfrm>
          <a:off x="0" y="22131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4. Q-learning and SARSA</a:t>
          </a:r>
        </a:p>
      </dsp:txBody>
      <dsp:txXfrm>
        <a:off x="31185" y="2244294"/>
        <a:ext cx="10453230" cy="576450"/>
      </dsp:txXfrm>
    </dsp:sp>
    <dsp:sp modelId="{BC347B98-A16F-4525-AC8A-E5C6606CB2F5}">
      <dsp:nvSpPr>
        <dsp:cNvPr id="0" name=""/>
        <dsp:cNvSpPr/>
      </dsp:nvSpPr>
      <dsp:spPr>
        <a:xfrm>
          <a:off x="0" y="29268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5. Deep reinforcement learning</a:t>
          </a:r>
        </a:p>
      </dsp:txBody>
      <dsp:txXfrm>
        <a:off x="31185" y="2957994"/>
        <a:ext cx="10453230" cy="576450"/>
      </dsp:txXfrm>
    </dsp:sp>
    <dsp:sp modelId="{60F1CE24-FD9E-4C67-B89E-86D0EC92F24E}">
      <dsp:nvSpPr>
        <dsp:cNvPr id="0" name=""/>
        <dsp:cNvSpPr/>
      </dsp:nvSpPr>
      <dsp:spPr>
        <a:xfrm>
          <a:off x="0" y="36405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6. Implement coding</a:t>
          </a:r>
        </a:p>
      </dsp:txBody>
      <dsp:txXfrm>
        <a:off x="31185" y="3671694"/>
        <a:ext cx="10453230" cy="5764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19728-0FC0-497C-97CE-2F38C0EE6827}" type="datetimeFigureOut">
              <a:rPr lang="en-US" smtClean="0"/>
              <a:t>11/25/2024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52BE1-48C8-4B1E-BE84-F03BBDCC0B27}" type="slidenum">
              <a:rPr lang="en-US" smtClean="0"/>
              <a:t>‹#›</a:t>
            </a:fld>
            <a:endParaRPr lang="en-US"/>
          </a:p>
        </p:txBody>
      </p:sp>
    </p:spTree>
    <p:extLst>
      <p:ext uri="{BB962C8B-B14F-4D97-AF65-F5344CB8AC3E}">
        <p14:creationId xmlns:p14="http://schemas.microsoft.com/office/powerpoint/2010/main" val="1812568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652BE1-48C8-4B1E-BE84-F03BBDCC0B27}" type="slidenum">
              <a:rPr lang="en-US" smtClean="0"/>
              <a:t>13</a:t>
            </a:fld>
            <a:endParaRPr lang="en-US"/>
          </a:p>
        </p:txBody>
      </p:sp>
    </p:spTree>
    <p:extLst>
      <p:ext uri="{BB962C8B-B14F-4D97-AF65-F5344CB8AC3E}">
        <p14:creationId xmlns:p14="http://schemas.microsoft.com/office/powerpoint/2010/main" val="1384285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652BE1-48C8-4B1E-BE84-F03BBDCC0B27}" type="slidenum">
              <a:rPr lang="en-US" smtClean="0"/>
              <a:t>31</a:t>
            </a:fld>
            <a:endParaRPr lang="en-US"/>
          </a:p>
        </p:txBody>
      </p:sp>
    </p:spTree>
    <p:extLst>
      <p:ext uri="{BB962C8B-B14F-4D97-AF65-F5344CB8AC3E}">
        <p14:creationId xmlns:p14="http://schemas.microsoft.com/office/powerpoint/2010/main" val="1366872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E3B-5F7E-83FF-0245-EC7D4D52F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B6EA14-103C-B5EE-2876-B43207B446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EF0CAD-4702-C2AC-1718-1A409DC3BEB1}"/>
              </a:ext>
            </a:extLst>
          </p:cNvPr>
          <p:cNvSpPr>
            <a:spLocks noGrp="1"/>
          </p:cNvSpPr>
          <p:nvPr>
            <p:ph type="dt" sz="half" idx="10"/>
          </p:nvPr>
        </p:nvSpPr>
        <p:spPr/>
        <p:txBody>
          <a:bodyPr/>
          <a:lstStyle/>
          <a:p>
            <a:fld id="{3BBE89CB-4D2E-49C8-BF49-ADD4C8BD4D24}" type="datetimeFigureOut">
              <a:rPr lang="en-US" smtClean="0"/>
              <a:t>11/25/2024</a:t>
            </a:fld>
            <a:endParaRPr lang="en-US"/>
          </a:p>
        </p:txBody>
      </p:sp>
      <p:sp>
        <p:nvSpPr>
          <p:cNvPr id="5" name="Footer Placeholder 4">
            <a:extLst>
              <a:ext uri="{FF2B5EF4-FFF2-40B4-BE49-F238E27FC236}">
                <a16:creationId xmlns:a16="http://schemas.microsoft.com/office/drawing/2014/main" id="{FCB32BF5-E5C1-3CA7-8333-D75171EBE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46BC9-1036-A4CC-BE7F-5122C7FA6B5E}"/>
              </a:ext>
            </a:extLst>
          </p:cNvPr>
          <p:cNvSpPr>
            <a:spLocks noGrp="1"/>
          </p:cNvSpPr>
          <p:nvPr>
            <p:ph type="sldNum" sz="quarter" idx="12"/>
          </p:nvPr>
        </p:nvSpPr>
        <p:spPr/>
        <p:txBody>
          <a:bodyPr/>
          <a:lstStyle/>
          <a:p>
            <a:fld id="{3D15336C-63B9-488C-BFE7-6131C07BC62B}" type="slidenum">
              <a:rPr lang="en-US" smtClean="0"/>
              <a:t>‹#›</a:t>
            </a:fld>
            <a:endParaRPr lang="en-US"/>
          </a:p>
        </p:txBody>
      </p:sp>
    </p:spTree>
    <p:extLst>
      <p:ext uri="{BB962C8B-B14F-4D97-AF65-F5344CB8AC3E}">
        <p14:creationId xmlns:p14="http://schemas.microsoft.com/office/powerpoint/2010/main" val="3770070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624E-09B5-0DED-A4A0-899FEAD391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40BD4B-EF2F-744A-EFE8-E9ED5BAB3B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F9C985-E9AA-CF78-1FA2-CE22FA69AAA9}"/>
              </a:ext>
            </a:extLst>
          </p:cNvPr>
          <p:cNvSpPr>
            <a:spLocks noGrp="1"/>
          </p:cNvSpPr>
          <p:nvPr>
            <p:ph type="dt" sz="half" idx="10"/>
          </p:nvPr>
        </p:nvSpPr>
        <p:spPr/>
        <p:txBody>
          <a:bodyPr/>
          <a:lstStyle/>
          <a:p>
            <a:fld id="{3BBE89CB-4D2E-49C8-BF49-ADD4C8BD4D24}" type="datetimeFigureOut">
              <a:rPr lang="en-US" smtClean="0"/>
              <a:t>11/25/2024</a:t>
            </a:fld>
            <a:endParaRPr lang="en-US"/>
          </a:p>
        </p:txBody>
      </p:sp>
      <p:sp>
        <p:nvSpPr>
          <p:cNvPr id="5" name="Footer Placeholder 4">
            <a:extLst>
              <a:ext uri="{FF2B5EF4-FFF2-40B4-BE49-F238E27FC236}">
                <a16:creationId xmlns:a16="http://schemas.microsoft.com/office/drawing/2014/main" id="{58F00943-31A2-0879-63D1-08A5174D99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02870-7A95-3E51-B41B-BF6F8B27A3DE}"/>
              </a:ext>
            </a:extLst>
          </p:cNvPr>
          <p:cNvSpPr>
            <a:spLocks noGrp="1"/>
          </p:cNvSpPr>
          <p:nvPr>
            <p:ph type="sldNum" sz="quarter" idx="12"/>
          </p:nvPr>
        </p:nvSpPr>
        <p:spPr/>
        <p:txBody>
          <a:bodyPr/>
          <a:lstStyle/>
          <a:p>
            <a:fld id="{3D15336C-63B9-488C-BFE7-6131C07BC62B}" type="slidenum">
              <a:rPr lang="en-US" smtClean="0"/>
              <a:t>‹#›</a:t>
            </a:fld>
            <a:endParaRPr lang="en-US"/>
          </a:p>
        </p:txBody>
      </p:sp>
    </p:spTree>
    <p:extLst>
      <p:ext uri="{BB962C8B-B14F-4D97-AF65-F5344CB8AC3E}">
        <p14:creationId xmlns:p14="http://schemas.microsoft.com/office/powerpoint/2010/main" val="24860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19EE27-A7DF-2F0D-D416-BE6F6784F4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2DD7F-0B33-3908-6BFE-5E466434CE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BB7AB-1107-E2C9-D626-E0B7C12105F0}"/>
              </a:ext>
            </a:extLst>
          </p:cNvPr>
          <p:cNvSpPr>
            <a:spLocks noGrp="1"/>
          </p:cNvSpPr>
          <p:nvPr>
            <p:ph type="dt" sz="half" idx="10"/>
          </p:nvPr>
        </p:nvSpPr>
        <p:spPr/>
        <p:txBody>
          <a:bodyPr/>
          <a:lstStyle/>
          <a:p>
            <a:fld id="{3BBE89CB-4D2E-49C8-BF49-ADD4C8BD4D24}" type="datetimeFigureOut">
              <a:rPr lang="en-US" smtClean="0"/>
              <a:t>11/25/2024</a:t>
            </a:fld>
            <a:endParaRPr lang="en-US"/>
          </a:p>
        </p:txBody>
      </p:sp>
      <p:sp>
        <p:nvSpPr>
          <p:cNvPr id="5" name="Footer Placeholder 4">
            <a:extLst>
              <a:ext uri="{FF2B5EF4-FFF2-40B4-BE49-F238E27FC236}">
                <a16:creationId xmlns:a16="http://schemas.microsoft.com/office/drawing/2014/main" id="{0F527CC6-EDA3-0377-B8C0-0EDD2933E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C538C4-FB87-09FC-8C6E-26085CE94EF2}"/>
              </a:ext>
            </a:extLst>
          </p:cNvPr>
          <p:cNvSpPr>
            <a:spLocks noGrp="1"/>
          </p:cNvSpPr>
          <p:nvPr>
            <p:ph type="sldNum" sz="quarter" idx="12"/>
          </p:nvPr>
        </p:nvSpPr>
        <p:spPr/>
        <p:txBody>
          <a:bodyPr/>
          <a:lstStyle/>
          <a:p>
            <a:fld id="{3D15336C-63B9-488C-BFE7-6131C07BC62B}" type="slidenum">
              <a:rPr lang="en-US" smtClean="0"/>
              <a:t>‹#›</a:t>
            </a:fld>
            <a:endParaRPr lang="en-US"/>
          </a:p>
        </p:txBody>
      </p:sp>
    </p:spTree>
    <p:extLst>
      <p:ext uri="{BB962C8B-B14F-4D97-AF65-F5344CB8AC3E}">
        <p14:creationId xmlns:p14="http://schemas.microsoft.com/office/powerpoint/2010/main" val="2237335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E5EAD-0BC3-C386-947B-80CD769E4C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A32735-76E3-0FD8-B042-CEB1CC95AB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AA5B9C-F4D9-6FC7-3E92-88819252F686}"/>
              </a:ext>
            </a:extLst>
          </p:cNvPr>
          <p:cNvSpPr>
            <a:spLocks noGrp="1"/>
          </p:cNvSpPr>
          <p:nvPr>
            <p:ph type="dt" sz="half" idx="10"/>
          </p:nvPr>
        </p:nvSpPr>
        <p:spPr/>
        <p:txBody>
          <a:bodyPr/>
          <a:lstStyle/>
          <a:p>
            <a:fld id="{3BBE89CB-4D2E-49C8-BF49-ADD4C8BD4D24}" type="datetimeFigureOut">
              <a:rPr lang="en-US" smtClean="0"/>
              <a:t>11/25/2024</a:t>
            </a:fld>
            <a:endParaRPr lang="en-US"/>
          </a:p>
        </p:txBody>
      </p:sp>
      <p:sp>
        <p:nvSpPr>
          <p:cNvPr id="5" name="Footer Placeholder 4">
            <a:extLst>
              <a:ext uri="{FF2B5EF4-FFF2-40B4-BE49-F238E27FC236}">
                <a16:creationId xmlns:a16="http://schemas.microsoft.com/office/drawing/2014/main" id="{03827A72-1327-81F5-C659-69E7DEC3F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E8E31-9906-6563-593B-D05DB42BCD6E}"/>
              </a:ext>
            </a:extLst>
          </p:cNvPr>
          <p:cNvSpPr>
            <a:spLocks noGrp="1"/>
          </p:cNvSpPr>
          <p:nvPr>
            <p:ph type="sldNum" sz="quarter" idx="12"/>
          </p:nvPr>
        </p:nvSpPr>
        <p:spPr/>
        <p:txBody>
          <a:bodyPr/>
          <a:lstStyle/>
          <a:p>
            <a:fld id="{3D15336C-63B9-488C-BFE7-6131C07BC62B}" type="slidenum">
              <a:rPr lang="en-US" smtClean="0"/>
              <a:t>‹#›</a:t>
            </a:fld>
            <a:endParaRPr lang="en-US"/>
          </a:p>
        </p:txBody>
      </p:sp>
    </p:spTree>
    <p:extLst>
      <p:ext uri="{BB962C8B-B14F-4D97-AF65-F5344CB8AC3E}">
        <p14:creationId xmlns:p14="http://schemas.microsoft.com/office/powerpoint/2010/main" val="252823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F06A4-6239-3C40-BA49-161BAD73CF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EA9386-E781-CFF6-67F4-3F1E467649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14589C-7D94-2705-5203-10AB9FC854B2}"/>
              </a:ext>
            </a:extLst>
          </p:cNvPr>
          <p:cNvSpPr>
            <a:spLocks noGrp="1"/>
          </p:cNvSpPr>
          <p:nvPr>
            <p:ph type="dt" sz="half" idx="10"/>
          </p:nvPr>
        </p:nvSpPr>
        <p:spPr/>
        <p:txBody>
          <a:bodyPr/>
          <a:lstStyle/>
          <a:p>
            <a:fld id="{3BBE89CB-4D2E-49C8-BF49-ADD4C8BD4D24}" type="datetimeFigureOut">
              <a:rPr lang="en-US" smtClean="0"/>
              <a:t>11/25/2024</a:t>
            </a:fld>
            <a:endParaRPr lang="en-US"/>
          </a:p>
        </p:txBody>
      </p:sp>
      <p:sp>
        <p:nvSpPr>
          <p:cNvPr id="5" name="Footer Placeholder 4">
            <a:extLst>
              <a:ext uri="{FF2B5EF4-FFF2-40B4-BE49-F238E27FC236}">
                <a16:creationId xmlns:a16="http://schemas.microsoft.com/office/drawing/2014/main" id="{CE5A1C49-2367-E4B3-2E5D-A84576AE51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E383F-DE1C-A56D-D64C-2AE09EC46E69}"/>
              </a:ext>
            </a:extLst>
          </p:cNvPr>
          <p:cNvSpPr>
            <a:spLocks noGrp="1"/>
          </p:cNvSpPr>
          <p:nvPr>
            <p:ph type="sldNum" sz="quarter" idx="12"/>
          </p:nvPr>
        </p:nvSpPr>
        <p:spPr/>
        <p:txBody>
          <a:bodyPr/>
          <a:lstStyle/>
          <a:p>
            <a:fld id="{3D15336C-63B9-488C-BFE7-6131C07BC62B}" type="slidenum">
              <a:rPr lang="en-US" smtClean="0"/>
              <a:t>‹#›</a:t>
            </a:fld>
            <a:endParaRPr lang="en-US"/>
          </a:p>
        </p:txBody>
      </p:sp>
    </p:spTree>
    <p:extLst>
      <p:ext uri="{BB962C8B-B14F-4D97-AF65-F5344CB8AC3E}">
        <p14:creationId xmlns:p14="http://schemas.microsoft.com/office/powerpoint/2010/main" val="254619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8034A-AFB3-B2CF-4DFB-DFFD6DC917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96A1AC-FAAB-FED5-809E-1AF67C0256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B14FC7-95E6-4E58-189C-3CA95366B9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DF4B09-E511-8A19-CE34-B92A624AF01B}"/>
              </a:ext>
            </a:extLst>
          </p:cNvPr>
          <p:cNvSpPr>
            <a:spLocks noGrp="1"/>
          </p:cNvSpPr>
          <p:nvPr>
            <p:ph type="dt" sz="half" idx="10"/>
          </p:nvPr>
        </p:nvSpPr>
        <p:spPr/>
        <p:txBody>
          <a:bodyPr/>
          <a:lstStyle/>
          <a:p>
            <a:fld id="{3BBE89CB-4D2E-49C8-BF49-ADD4C8BD4D24}" type="datetimeFigureOut">
              <a:rPr lang="en-US" smtClean="0"/>
              <a:t>11/25/2024</a:t>
            </a:fld>
            <a:endParaRPr lang="en-US"/>
          </a:p>
        </p:txBody>
      </p:sp>
      <p:sp>
        <p:nvSpPr>
          <p:cNvPr id="6" name="Footer Placeholder 5">
            <a:extLst>
              <a:ext uri="{FF2B5EF4-FFF2-40B4-BE49-F238E27FC236}">
                <a16:creationId xmlns:a16="http://schemas.microsoft.com/office/drawing/2014/main" id="{FC12D7B1-2378-3327-D94E-F395134534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7F3184-7193-299B-305F-3BC9684E1936}"/>
              </a:ext>
            </a:extLst>
          </p:cNvPr>
          <p:cNvSpPr>
            <a:spLocks noGrp="1"/>
          </p:cNvSpPr>
          <p:nvPr>
            <p:ph type="sldNum" sz="quarter" idx="12"/>
          </p:nvPr>
        </p:nvSpPr>
        <p:spPr/>
        <p:txBody>
          <a:bodyPr/>
          <a:lstStyle/>
          <a:p>
            <a:fld id="{3D15336C-63B9-488C-BFE7-6131C07BC62B}" type="slidenum">
              <a:rPr lang="en-US" smtClean="0"/>
              <a:t>‹#›</a:t>
            </a:fld>
            <a:endParaRPr lang="en-US"/>
          </a:p>
        </p:txBody>
      </p:sp>
    </p:spTree>
    <p:extLst>
      <p:ext uri="{BB962C8B-B14F-4D97-AF65-F5344CB8AC3E}">
        <p14:creationId xmlns:p14="http://schemas.microsoft.com/office/powerpoint/2010/main" val="2308278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5234-7CBE-8777-8BC4-F0821BB353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639505-AEAB-1FE4-4CA8-213E740E48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D05B6F-C0CB-6A8F-3584-85D28789D3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66F9A8-515C-2190-EFFA-9DCBAA86CC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825B3F-79A9-D66A-C3F5-021E2E6743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4B500F-7AF3-E060-1884-CB4D6E593C64}"/>
              </a:ext>
            </a:extLst>
          </p:cNvPr>
          <p:cNvSpPr>
            <a:spLocks noGrp="1"/>
          </p:cNvSpPr>
          <p:nvPr>
            <p:ph type="dt" sz="half" idx="10"/>
          </p:nvPr>
        </p:nvSpPr>
        <p:spPr/>
        <p:txBody>
          <a:bodyPr/>
          <a:lstStyle/>
          <a:p>
            <a:fld id="{3BBE89CB-4D2E-49C8-BF49-ADD4C8BD4D24}" type="datetimeFigureOut">
              <a:rPr lang="en-US" smtClean="0"/>
              <a:t>11/25/2024</a:t>
            </a:fld>
            <a:endParaRPr lang="en-US"/>
          </a:p>
        </p:txBody>
      </p:sp>
      <p:sp>
        <p:nvSpPr>
          <p:cNvPr id="8" name="Footer Placeholder 7">
            <a:extLst>
              <a:ext uri="{FF2B5EF4-FFF2-40B4-BE49-F238E27FC236}">
                <a16:creationId xmlns:a16="http://schemas.microsoft.com/office/drawing/2014/main" id="{BB690799-29A6-CE01-12BC-778F29A8D5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6556A8-20B9-78CA-0BBA-DBFAC260E97B}"/>
              </a:ext>
            </a:extLst>
          </p:cNvPr>
          <p:cNvSpPr>
            <a:spLocks noGrp="1"/>
          </p:cNvSpPr>
          <p:nvPr>
            <p:ph type="sldNum" sz="quarter" idx="12"/>
          </p:nvPr>
        </p:nvSpPr>
        <p:spPr/>
        <p:txBody>
          <a:bodyPr/>
          <a:lstStyle/>
          <a:p>
            <a:fld id="{3D15336C-63B9-488C-BFE7-6131C07BC62B}" type="slidenum">
              <a:rPr lang="en-US" smtClean="0"/>
              <a:t>‹#›</a:t>
            </a:fld>
            <a:endParaRPr lang="en-US"/>
          </a:p>
        </p:txBody>
      </p:sp>
    </p:spTree>
    <p:extLst>
      <p:ext uri="{BB962C8B-B14F-4D97-AF65-F5344CB8AC3E}">
        <p14:creationId xmlns:p14="http://schemas.microsoft.com/office/powerpoint/2010/main" val="216489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6D97A-44D4-B433-ACE4-E18E39BAB7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64D860-88DA-8E28-94E9-D5374B992F3A}"/>
              </a:ext>
            </a:extLst>
          </p:cNvPr>
          <p:cNvSpPr>
            <a:spLocks noGrp="1"/>
          </p:cNvSpPr>
          <p:nvPr>
            <p:ph type="dt" sz="half" idx="10"/>
          </p:nvPr>
        </p:nvSpPr>
        <p:spPr/>
        <p:txBody>
          <a:bodyPr/>
          <a:lstStyle/>
          <a:p>
            <a:fld id="{3BBE89CB-4D2E-49C8-BF49-ADD4C8BD4D24}" type="datetimeFigureOut">
              <a:rPr lang="en-US" smtClean="0"/>
              <a:t>11/25/2024</a:t>
            </a:fld>
            <a:endParaRPr lang="en-US"/>
          </a:p>
        </p:txBody>
      </p:sp>
      <p:sp>
        <p:nvSpPr>
          <p:cNvPr id="4" name="Footer Placeholder 3">
            <a:extLst>
              <a:ext uri="{FF2B5EF4-FFF2-40B4-BE49-F238E27FC236}">
                <a16:creationId xmlns:a16="http://schemas.microsoft.com/office/drawing/2014/main" id="{D155033B-7F10-CB68-3F75-57AB58BD7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3DD602-8DDA-FBD2-F7E9-49DA47538862}"/>
              </a:ext>
            </a:extLst>
          </p:cNvPr>
          <p:cNvSpPr>
            <a:spLocks noGrp="1"/>
          </p:cNvSpPr>
          <p:nvPr>
            <p:ph type="sldNum" sz="quarter" idx="12"/>
          </p:nvPr>
        </p:nvSpPr>
        <p:spPr/>
        <p:txBody>
          <a:bodyPr/>
          <a:lstStyle/>
          <a:p>
            <a:fld id="{3D15336C-63B9-488C-BFE7-6131C07BC62B}" type="slidenum">
              <a:rPr lang="en-US" smtClean="0"/>
              <a:t>‹#›</a:t>
            </a:fld>
            <a:endParaRPr lang="en-US"/>
          </a:p>
        </p:txBody>
      </p:sp>
    </p:spTree>
    <p:extLst>
      <p:ext uri="{BB962C8B-B14F-4D97-AF65-F5344CB8AC3E}">
        <p14:creationId xmlns:p14="http://schemas.microsoft.com/office/powerpoint/2010/main" val="52136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D6B98D-7CD4-B048-AE74-0BEC8BCCC123}"/>
              </a:ext>
            </a:extLst>
          </p:cNvPr>
          <p:cNvSpPr>
            <a:spLocks noGrp="1"/>
          </p:cNvSpPr>
          <p:nvPr>
            <p:ph type="dt" sz="half" idx="10"/>
          </p:nvPr>
        </p:nvSpPr>
        <p:spPr/>
        <p:txBody>
          <a:bodyPr/>
          <a:lstStyle/>
          <a:p>
            <a:fld id="{3BBE89CB-4D2E-49C8-BF49-ADD4C8BD4D24}" type="datetimeFigureOut">
              <a:rPr lang="en-US" smtClean="0"/>
              <a:t>11/25/2024</a:t>
            </a:fld>
            <a:endParaRPr lang="en-US"/>
          </a:p>
        </p:txBody>
      </p:sp>
      <p:sp>
        <p:nvSpPr>
          <p:cNvPr id="3" name="Footer Placeholder 2">
            <a:extLst>
              <a:ext uri="{FF2B5EF4-FFF2-40B4-BE49-F238E27FC236}">
                <a16:creationId xmlns:a16="http://schemas.microsoft.com/office/drawing/2014/main" id="{9D4BCC81-70C4-D966-BE4F-1CBA1888BC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5749E2-ABF4-90CD-F933-7A6E12E462B1}"/>
              </a:ext>
            </a:extLst>
          </p:cNvPr>
          <p:cNvSpPr>
            <a:spLocks noGrp="1"/>
          </p:cNvSpPr>
          <p:nvPr>
            <p:ph type="sldNum" sz="quarter" idx="12"/>
          </p:nvPr>
        </p:nvSpPr>
        <p:spPr/>
        <p:txBody>
          <a:bodyPr/>
          <a:lstStyle/>
          <a:p>
            <a:fld id="{3D15336C-63B9-488C-BFE7-6131C07BC62B}" type="slidenum">
              <a:rPr lang="en-US" smtClean="0"/>
              <a:t>‹#›</a:t>
            </a:fld>
            <a:endParaRPr lang="en-US"/>
          </a:p>
        </p:txBody>
      </p:sp>
    </p:spTree>
    <p:extLst>
      <p:ext uri="{BB962C8B-B14F-4D97-AF65-F5344CB8AC3E}">
        <p14:creationId xmlns:p14="http://schemas.microsoft.com/office/powerpoint/2010/main" val="253927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C2F67-9911-14F0-FDC0-DE0B4FCF4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1B1F51-B76F-3DCE-983D-2CF3A62CA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86E1A7-2A65-2D5C-653A-E7302AF5F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B7D601-C984-2962-5BA1-2AEE09C3ECD6}"/>
              </a:ext>
            </a:extLst>
          </p:cNvPr>
          <p:cNvSpPr>
            <a:spLocks noGrp="1"/>
          </p:cNvSpPr>
          <p:nvPr>
            <p:ph type="dt" sz="half" idx="10"/>
          </p:nvPr>
        </p:nvSpPr>
        <p:spPr/>
        <p:txBody>
          <a:bodyPr/>
          <a:lstStyle/>
          <a:p>
            <a:fld id="{3BBE89CB-4D2E-49C8-BF49-ADD4C8BD4D24}" type="datetimeFigureOut">
              <a:rPr lang="en-US" smtClean="0"/>
              <a:t>11/25/2024</a:t>
            </a:fld>
            <a:endParaRPr lang="en-US"/>
          </a:p>
        </p:txBody>
      </p:sp>
      <p:sp>
        <p:nvSpPr>
          <p:cNvPr id="6" name="Footer Placeholder 5">
            <a:extLst>
              <a:ext uri="{FF2B5EF4-FFF2-40B4-BE49-F238E27FC236}">
                <a16:creationId xmlns:a16="http://schemas.microsoft.com/office/drawing/2014/main" id="{13D1984B-C2AE-63E9-102E-1EA3329BB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AF06D0-6B4A-569B-A8FA-6EF15B8B8377}"/>
              </a:ext>
            </a:extLst>
          </p:cNvPr>
          <p:cNvSpPr>
            <a:spLocks noGrp="1"/>
          </p:cNvSpPr>
          <p:nvPr>
            <p:ph type="sldNum" sz="quarter" idx="12"/>
          </p:nvPr>
        </p:nvSpPr>
        <p:spPr/>
        <p:txBody>
          <a:bodyPr/>
          <a:lstStyle/>
          <a:p>
            <a:fld id="{3D15336C-63B9-488C-BFE7-6131C07BC62B}" type="slidenum">
              <a:rPr lang="en-US" smtClean="0"/>
              <a:t>‹#›</a:t>
            </a:fld>
            <a:endParaRPr lang="en-US"/>
          </a:p>
        </p:txBody>
      </p:sp>
    </p:spTree>
    <p:extLst>
      <p:ext uri="{BB962C8B-B14F-4D97-AF65-F5344CB8AC3E}">
        <p14:creationId xmlns:p14="http://schemas.microsoft.com/office/powerpoint/2010/main" val="1238788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34AC8-6359-91EA-4EF9-F6D79CCBF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8ED30C-0662-3E13-1EB2-E227935274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CE5D64-4C88-4ABD-16BB-51A839D42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0AC71-46D4-EB15-3AE6-8D8C7F01F77A}"/>
              </a:ext>
            </a:extLst>
          </p:cNvPr>
          <p:cNvSpPr>
            <a:spLocks noGrp="1"/>
          </p:cNvSpPr>
          <p:nvPr>
            <p:ph type="dt" sz="half" idx="10"/>
          </p:nvPr>
        </p:nvSpPr>
        <p:spPr/>
        <p:txBody>
          <a:bodyPr/>
          <a:lstStyle/>
          <a:p>
            <a:fld id="{3BBE89CB-4D2E-49C8-BF49-ADD4C8BD4D24}" type="datetimeFigureOut">
              <a:rPr lang="en-US" smtClean="0"/>
              <a:t>11/25/2024</a:t>
            </a:fld>
            <a:endParaRPr lang="en-US"/>
          </a:p>
        </p:txBody>
      </p:sp>
      <p:sp>
        <p:nvSpPr>
          <p:cNvPr id="6" name="Footer Placeholder 5">
            <a:extLst>
              <a:ext uri="{FF2B5EF4-FFF2-40B4-BE49-F238E27FC236}">
                <a16:creationId xmlns:a16="http://schemas.microsoft.com/office/drawing/2014/main" id="{60CCE475-533A-211E-BA90-881E363F34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84B06-0D2C-D209-0A6B-F7F91DBBACCD}"/>
              </a:ext>
            </a:extLst>
          </p:cNvPr>
          <p:cNvSpPr>
            <a:spLocks noGrp="1"/>
          </p:cNvSpPr>
          <p:nvPr>
            <p:ph type="sldNum" sz="quarter" idx="12"/>
          </p:nvPr>
        </p:nvSpPr>
        <p:spPr/>
        <p:txBody>
          <a:bodyPr/>
          <a:lstStyle/>
          <a:p>
            <a:fld id="{3D15336C-63B9-488C-BFE7-6131C07BC62B}" type="slidenum">
              <a:rPr lang="en-US" smtClean="0"/>
              <a:t>‹#›</a:t>
            </a:fld>
            <a:endParaRPr lang="en-US"/>
          </a:p>
        </p:txBody>
      </p:sp>
    </p:spTree>
    <p:extLst>
      <p:ext uri="{BB962C8B-B14F-4D97-AF65-F5344CB8AC3E}">
        <p14:creationId xmlns:p14="http://schemas.microsoft.com/office/powerpoint/2010/main" val="253115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1C0005-C68B-AFC3-8204-22DBB16213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097EA9-090B-3BA4-FA69-74B69F2AEE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D0A7B-9FBE-9F5B-4D04-689C04D83C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BE89CB-4D2E-49C8-BF49-ADD4C8BD4D24}" type="datetimeFigureOut">
              <a:rPr lang="en-US" smtClean="0"/>
              <a:t>11/25/2024</a:t>
            </a:fld>
            <a:endParaRPr lang="en-US"/>
          </a:p>
        </p:txBody>
      </p:sp>
      <p:sp>
        <p:nvSpPr>
          <p:cNvPr id="5" name="Footer Placeholder 4">
            <a:extLst>
              <a:ext uri="{FF2B5EF4-FFF2-40B4-BE49-F238E27FC236}">
                <a16:creationId xmlns:a16="http://schemas.microsoft.com/office/drawing/2014/main" id="{67F1A4F1-F4F3-7054-AC92-1CC1B7ABCF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2A0DFD4-57E0-AF24-E4B5-4EAF8F9963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15336C-63B9-488C-BFE7-6131C07BC62B}" type="slidenum">
              <a:rPr lang="en-US" smtClean="0"/>
              <a:t>‹#›</a:t>
            </a:fld>
            <a:endParaRPr lang="en-US"/>
          </a:p>
        </p:txBody>
      </p:sp>
    </p:spTree>
    <p:extLst>
      <p:ext uri="{BB962C8B-B14F-4D97-AF65-F5344CB8AC3E}">
        <p14:creationId xmlns:p14="http://schemas.microsoft.com/office/powerpoint/2010/main" val="1031828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BBD45-4EE6-A2E8-01E7-6435664F0B9A}"/>
              </a:ext>
            </a:extLst>
          </p:cNvPr>
          <p:cNvSpPr>
            <a:spLocks noGrp="1"/>
          </p:cNvSpPr>
          <p:nvPr>
            <p:ph type="ctrTitle"/>
          </p:nvPr>
        </p:nvSpPr>
        <p:spPr>
          <a:xfrm>
            <a:off x="987689" y="3071183"/>
            <a:ext cx="9910296" cy="2590027"/>
          </a:xfrm>
        </p:spPr>
        <p:txBody>
          <a:bodyPr anchor="t">
            <a:normAutofit/>
          </a:bodyPr>
          <a:lstStyle/>
          <a:p>
            <a:pPr algn="l"/>
            <a:r>
              <a:rPr lang="en-US" sz="8000"/>
              <a:t>Reinforcement learning</a:t>
            </a:r>
          </a:p>
        </p:txBody>
      </p:sp>
      <p:sp>
        <p:nvSpPr>
          <p:cNvPr id="3" name="Subtitle 2">
            <a:extLst>
              <a:ext uri="{FF2B5EF4-FFF2-40B4-BE49-F238E27FC236}">
                <a16:creationId xmlns:a16="http://schemas.microsoft.com/office/drawing/2014/main" id="{AADF8674-B357-A4D9-2974-DBA61A1596C5}"/>
              </a:ext>
            </a:extLst>
          </p:cNvPr>
          <p:cNvSpPr>
            <a:spLocks noGrp="1"/>
          </p:cNvSpPr>
          <p:nvPr>
            <p:ph type="subTitle" idx="1"/>
          </p:nvPr>
        </p:nvSpPr>
        <p:spPr>
          <a:xfrm>
            <a:off x="987688" y="1553518"/>
            <a:ext cx="9910295" cy="1281733"/>
          </a:xfrm>
        </p:spPr>
        <p:txBody>
          <a:bodyPr anchor="b">
            <a:normAutofit/>
          </a:bodyPr>
          <a:lstStyle/>
          <a:p>
            <a:pPr algn="l"/>
            <a:endParaRPr lang="en-US"/>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090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DA2120-98EA-55DE-E38B-38F65C41C974}"/>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5D64878-46E0-64F7-ACB9-5BF3931E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BCF979-8248-40CD-D739-832D71A21ED7}"/>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vi-VN" sz="4800" b="1" dirty="0" err="1">
                <a:latin typeface="Times New Roman"/>
                <a:cs typeface="Times New Roman"/>
              </a:rPr>
              <a:t>For</a:t>
            </a:r>
            <a:r>
              <a:rPr lang="vi-VN" sz="4800" b="1" dirty="0">
                <a:latin typeface="Times New Roman"/>
                <a:cs typeface="Times New Roman"/>
              </a:rPr>
              <a:t> </a:t>
            </a:r>
            <a:r>
              <a:rPr lang="vi-VN" sz="4800" b="1" dirty="0" err="1">
                <a:latin typeface="Times New Roman"/>
                <a:cs typeface="Times New Roman"/>
              </a:rPr>
              <a:t>example</a:t>
            </a:r>
            <a:r>
              <a:rPr lang="vi-VN" sz="4800" b="1" dirty="0">
                <a:latin typeface="Times New Roman"/>
                <a:cs typeface="Times New Roman"/>
              </a:rPr>
              <a:t>: </a:t>
            </a:r>
            <a:r>
              <a:rPr lang="vi-VN" sz="4800" b="1" dirty="0" err="1">
                <a:latin typeface="Times New Roman"/>
                <a:cs typeface="Times New Roman"/>
              </a:rPr>
              <a:t>Dog</a:t>
            </a:r>
            <a:r>
              <a:rPr lang="vi-VN" sz="4800" b="1" dirty="0">
                <a:latin typeface="Times New Roman"/>
                <a:cs typeface="Times New Roman"/>
              </a:rPr>
              <a:t> </a:t>
            </a:r>
            <a:r>
              <a:rPr lang="vi-VN" sz="4800" b="1" dirty="0" err="1">
                <a:latin typeface="Times New Roman"/>
                <a:cs typeface="Times New Roman"/>
              </a:rPr>
              <a:t>training</a:t>
            </a:r>
            <a:endParaRPr lang="en-US" sz="4800" b="1" kern="1200">
              <a:latin typeface="Aptos Display"/>
              <a:cs typeface="Times New Roman"/>
            </a:endParaRPr>
          </a:p>
        </p:txBody>
      </p:sp>
      <p:sp>
        <p:nvSpPr>
          <p:cNvPr id="42" name="Rectangle 41">
            <a:extLst>
              <a:ext uri="{FF2B5EF4-FFF2-40B4-BE49-F238E27FC236}">
                <a16:creationId xmlns:a16="http://schemas.microsoft.com/office/drawing/2014/main" id="{BCD0DF9F-0D6F-47F1-7324-810A7412A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C1C8597-1B8E-3CBA-01F5-03DDA8485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rtoon of a person pointing to a diagram&#10;&#10;Description automatically generated">
            <a:extLst>
              <a:ext uri="{FF2B5EF4-FFF2-40B4-BE49-F238E27FC236}">
                <a16:creationId xmlns:a16="http://schemas.microsoft.com/office/drawing/2014/main" id="{BBE1188C-5D7A-5CDE-1C9A-BFC9663D2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047370"/>
            <a:ext cx="5150277" cy="2588014"/>
          </a:xfrm>
          <a:prstGeom prst="rect">
            <a:avLst/>
          </a:prstGeom>
        </p:spPr>
      </p:pic>
      <p:sp>
        <p:nvSpPr>
          <p:cNvPr id="44" name="Rectangle 43">
            <a:extLst>
              <a:ext uri="{FF2B5EF4-FFF2-40B4-BE49-F238E27FC236}">
                <a16:creationId xmlns:a16="http://schemas.microsoft.com/office/drawing/2014/main" id="{B6A02A47-A7A8-A6CC-55AB-950D5AB52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3D4426A-5F00-E409-83C8-9EBC3B45FCCD}"/>
              </a:ext>
            </a:extLst>
          </p:cNvPr>
          <p:cNvSpPr txBox="1"/>
          <p:nvPr/>
        </p:nvSpPr>
        <p:spPr>
          <a:xfrm>
            <a:off x="592734" y="2351915"/>
            <a:ext cx="4997245" cy="3970318"/>
          </a:xfrm>
          <a:prstGeom prst="rect">
            <a:avLst/>
          </a:prstGeom>
          <a:noFill/>
        </p:spPr>
        <p:txBody>
          <a:bodyPr wrap="square">
            <a:spAutoFit/>
          </a:bodyPr>
          <a:lstStyle/>
          <a:p>
            <a:r>
              <a:rPr lang="en-US" b="1"/>
              <a:t>Rewards:</a:t>
            </a:r>
            <a:r>
              <a:rPr lang="vi-VN" b="1"/>
              <a:t> </a:t>
            </a:r>
            <a:r>
              <a:rPr lang="en-US"/>
              <a:t>Positive or negative feedback the dog receives after performing an action.</a:t>
            </a:r>
            <a:br>
              <a:rPr lang="en-US"/>
            </a:br>
            <a:r>
              <a:rPr lang="en-US" b="1"/>
              <a:t>Examples:</a:t>
            </a:r>
            <a:endParaRPr lang="en-US"/>
          </a:p>
          <a:p>
            <a:pPr marL="742950" lvl="1" indent="-285750">
              <a:buFont typeface="Arial" panose="020B0604020202020204" pitchFamily="34" charset="0"/>
              <a:buChar char="•"/>
            </a:pPr>
            <a:r>
              <a:rPr lang="en-US" b="1"/>
              <a:t>+10:</a:t>
            </a:r>
            <a:r>
              <a:rPr lang="en-US"/>
              <a:t> When the dog performs correctly (e.g., sits when commanded) → receives a treat or praise.</a:t>
            </a:r>
          </a:p>
          <a:p>
            <a:pPr marL="742950" lvl="1" indent="-285750">
              <a:buFont typeface="Arial" panose="020B0604020202020204" pitchFamily="34" charset="0"/>
              <a:buChar char="•"/>
            </a:pPr>
            <a:r>
              <a:rPr lang="en-US" b="1"/>
              <a:t>-5:</a:t>
            </a:r>
            <a:r>
              <a:rPr lang="en-US"/>
              <a:t> When the dog performs incorrectly (e.g., barks unnecessarily) → no reward or is ignored.</a:t>
            </a:r>
          </a:p>
          <a:p>
            <a:pPr marL="742950" lvl="1" indent="-285750">
              <a:buFont typeface="Arial" panose="020B0604020202020204" pitchFamily="34" charset="0"/>
              <a:buChar char="•"/>
            </a:pPr>
            <a:r>
              <a:rPr lang="en-US" b="1"/>
              <a:t>+20:</a:t>
            </a:r>
            <a:r>
              <a:rPr lang="en-US"/>
              <a:t> When the dog repeatedly performs the correct action.</a:t>
            </a:r>
          </a:p>
          <a:p>
            <a:pPr>
              <a:buFont typeface="Arial" panose="020B0604020202020204" pitchFamily="34" charset="0"/>
              <a:buChar char="•"/>
            </a:pPr>
            <a:r>
              <a:rPr lang="en-US" b="1"/>
              <a:t>Role:</a:t>
            </a:r>
            <a:br>
              <a:rPr lang="en-US"/>
            </a:br>
            <a:r>
              <a:rPr lang="en-US"/>
              <a:t>Rewards help the dog understand which actions are beneficial to repeat in the future.</a:t>
            </a:r>
          </a:p>
        </p:txBody>
      </p:sp>
    </p:spTree>
    <p:extLst>
      <p:ext uri="{BB962C8B-B14F-4D97-AF65-F5344CB8AC3E}">
        <p14:creationId xmlns:p14="http://schemas.microsoft.com/office/powerpoint/2010/main" val="3685283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A71CF7-63E6-AED6-AB17-205A47E3838A}"/>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b="1" kern="1200" dirty="0">
                <a:latin typeface="+mj-lt"/>
                <a:ea typeface="+mj-ea"/>
                <a:cs typeface="+mj-cs"/>
              </a:rPr>
              <a:t>When should use RL ?</a:t>
            </a:r>
            <a:endParaRPr lang="en-US" sz="4800" b="1" kern="1200" dirty="0">
              <a:latin typeface="+mj-lt"/>
            </a:endParaRPr>
          </a:p>
        </p:txBody>
      </p:sp>
      <p:sp>
        <p:nvSpPr>
          <p:cNvPr id="6" name="Rectangle 2">
            <a:extLst>
              <a:ext uri="{FF2B5EF4-FFF2-40B4-BE49-F238E27FC236}">
                <a16:creationId xmlns:a16="http://schemas.microsoft.com/office/drawing/2014/main" id="{CE8C519E-26C5-DEE3-C13E-26C2E9705E91}"/>
              </a:ext>
            </a:extLst>
          </p:cNvPr>
          <p:cNvSpPr>
            <a:spLocks noChangeArrowheads="1"/>
          </p:cNvSpPr>
          <p:nvPr/>
        </p:nvSpPr>
        <p:spPr bwMode="auto">
          <a:xfrm>
            <a:off x="1045028" y="3017522"/>
            <a:ext cx="9941319" cy="31246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R="0" lvl="0" fontAlgn="base">
              <a:lnSpc>
                <a:spcPct val="90000"/>
              </a:lnSpc>
              <a:spcBef>
                <a:spcPct val="0"/>
              </a:spcBef>
              <a:spcAft>
                <a:spcPts val="600"/>
              </a:spcAft>
              <a:buClrTx/>
              <a:buSzTx/>
              <a:tabLst/>
            </a:pPr>
            <a:r>
              <a:rPr kumimoji="0" lang="en-US" altLang="en-US" sz="1700" b="1" i="0" u="none" strike="noStrike" cap="none" normalizeH="0" baseline="0">
                <a:ln>
                  <a:noFill/>
                </a:ln>
                <a:effectLst/>
              </a:rPr>
              <a:t>1</a:t>
            </a:r>
            <a:r>
              <a:rPr kumimoji="0" lang="en-US" altLang="en-US" sz="1700" b="0" i="0" u="none" strike="noStrike" cap="none" normalizeH="0" baseline="0">
                <a:ln>
                  <a:noFill/>
                </a:ln>
                <a:effectLst/>
              </a:rPr>
              <a:t>. </a:t>
            </a:r>
            <a:r>
              <a:rPr kumimoji="0" lang="en-US" altLang="en-US" sz="1700" b="1" i="0" u="none" strike="noStrike" cap="none" normalizeH="0" baseline="0">
                <a:ln>
                  <a:noFill/>
                </a:ln>
                <a:effectLst/>
              </a:rPr>
              <a:t>When Optimizing Sequential Decisions</a:t>
            </a:r>
            <a:r>
              <a:rPr kumimoji="0" lang="en-US" altLang="en-US" sz="1700" b="0" i="0" u="none" strike="noStrike" cap="none" normalizeH="0" baseline="0">
                <a:ln>
                  <a:noFill/>
                </a:ln>
                <a:effectLst/>
              </a:rPr>
              <a:t>:</a:t>
            </a:r>
          </a:p>
          <a:p>
            <a:pPr marR="0" lvl="0" fontAlgn="base">
              <a:lnSpc>
                <a:spcPct val="90000"/>
              </a:lnSpc>
              <a:spcBef>
                <a:spcPct val="0"/>
              </a:spcBef>
              <a:spcAft>
                <a:spcPts val="600"/>
              </a:spcAft>
              <a:buClrTx/>
              <a:buSzTx/>
              <a:tabLst/>
            </a:pPr>
            <a:r>
              <a:rPr kumimoji="0" lang="en-US" altLang="en-US" sz="1700" b="0" i="0" u="none" strike="noStrike" cap="none" normalizeH="0" baseline="0">
                <a:ln>
                  <a:noFill/>
                </a:ln>
                <a:effectLst/>
              </a:rPr>
              <a:t>- Reinforcement Learning (RL) is well-suited when actions are not independent but influence future states.</a:t>
            </a:r>
            <a:br>
              <a:rPr kumimoji="0" lang="en-US" altLang="en-US" sz="1700" b="0" i="0" u="none" strike="noStrike" cap="none" normalizeH="0" baseline="0">
                <a:ln>
                  <a:noFill/>
                </a:ln>
                <a:effectLst/>
              </a:rPr>
            </a:br>
            <a:r>
              <a:rPr kumimoji="0" lang="en-US" altLang="en-US" sz="1700" b="0" i="0" u="none" strike="noStrike" cap="none" normalizeH="0" baseline="0">
                <a:ln>
                  <a:noFill/>
                </a:ln>
                <a:effectLst/>
              </a:rPr>
              <a:t>- Example: In robotics, the goal of a robot is to perform tasks that are not predefined, such as learning to walk or picking up objects.</a:t>
            </a:r>
          </a:p>
          <a:p>
            <a:pPr marR="0" lvl="0" fontAlgn="base">
              <a:lnSpc>
                <a:spcPct val="90000"/>
              </a:lnSpc>
              <a:spcBef>
                <a:spcPct val="0"/>
              </a:spcBef>
              <a:spcAft>
                <a:spcPts val="600"/>
              </a:spcAft>
              <a:buClrTx/>
              <a:buSzTx/>
              <a:tabLst/>
            </a:pPr>
            <a:r>
              <a:rPr kumimoji="0" lang="en-US" altLang="en-US" sz="1700" b="1" i="0" u="none" strike="noStrike" cap="none" normalizeH="0" baseline="0">
                <a:ln>
                  <a:noFill/>
                </a:ln>
                <a:effectLst/>
              </a:rPr>
              <a:t>2</a:t>
            </a:r>
            <a:r>
              <a:rPr kumimoji="0" lang="en-US" altLang="en-US" sz="1700" b="0" i="0" u="none" strike="noStrike" cap="none" normalizeH="0" baseline="0">
                <a:ln>
                  <a:noFill/>
                </a:ln>
                <a:effectLst/>
              </a:rPr>
              <a:t>. </a:t>
            </a:r>
            <a:r>
              <a:rPr kumimoji="0" lang="en-US" altLang="en-US" sz="1700" b="1" i="0" u="none" strike="noStrike" cap="none" normalizeH="0" baseline="0">
                <a:ln>
                  <a:noFill/>
                </a:ln>
                <a:effectLst/>
              </a:rPr>
              <a:t>When Optimizing for Long-term Rewards</a:t>
            </a:r>
            <a:r>
              <a:rPr kumimoji="0" lang="en-US" altLang="en-US" sz="1700" b="0" i="0" u="none" strike="noStrike" cap="none" normalizeH="0" baseline="0">
                <a:ln>
                  <a:noFill/>
                </a:ln>
                <a:effectLst/>
              </a:rPr>
              <a:t>:</a:t>
            </a:r>
          </a:p>
          <a:p>
            <a:pPr marR="0" lvl="0" fontAlgn="base">
              <a:lnSpc>
                <a:spcPct val="90000"/>
              </a:lnSpc>
              <a:spcBef>
                <a:spcPct val="0"/>
              </a:spcBef>
              <a:spcAft>
                <a:spcPts val="600"/>
              </a:spcAft>
              <a:buClrTx/>
              <a:buSzTx/>
              <a:tabLst/>
            </a:pPr>
            <a:r>
              <a:rPr kumimoji="0" lang="en-US" altLang="en-US" sz="1700" b="0" i="0" u="none" strike="noStrike" cap="none" normalizeH="0" baseline="0">
                <a:ln>
                  <a:noFill/>
                </a:ln>
                <a:effectLst/>
              </a:rPr>
              <a:t>- RL focuses not only on immediate rewards but also considers long-term benefits.</a:t>
            </a:r>
            <a:br>
              <a:rPr kumimoji="0" lang="en-US" altLang="en-US" sz="1700" b="0" i="0" u="none" strike="noStrike" cap="none" normalizeH="0" baseline="0">
                <a:ln>
                  <a:noFill/>
                </a:ln>
                <a:effectLst/>
              </a:rPr>
            </a:br>
            <a:r>
              <a:rPr kumimoji="0" lang="en-US" altLang="en-US" sz="1700" b="0" i="0" u="none" strike="noStrike" cap="none" normalizeH="0" baseline="0">
                <a:ln>
                  <a:noFill/>
                </a:ln>
                <a:effectLst/>
              </a:rPr>
              <a:t>- Example: In advertising, RL systems optimize the click-through rate (CTR) across multiple ads.</a:t>
            </a:r>
          </a:p>
          <a:p>
            <a:pPr marR="0" lvl="0" fontAlgn="base">
              <a:lnSpc>
                <a:spcPct val="90000"/>
              </a:lnSpc>
              <a:spcBef>
                <a:spcPct val="0"/>
              </a:spcBef>
              <a:spcAft>
                <a:spcPts val="600"/>
              </a:spcAft>
              <a:buClrTx/>
              <a:buSzTx/>
              <a:tabLst/>
            </a:pPr>
            <a:r>
              <a:rPr kumimoji="0" lang="en-US" altLang="en-US" sz="1700" b="1" i="0" u="none" strike="noStrike" cap="none" normalizeH="0" baseline="0">
                <a:ln>
                  <a:noFill/>
                </a:ln>
                <a:effectLst/>
              </a:rPr>
              <a:t>3</a:t>
            </a:r>
            <a:r>
              <a:rPr kumimoji="0" lang="en-US" altLang="en-US" sz="1700" b="0" i="0" u="none" strike="noStrike" cap="none" normalizeH="0" baseline="0">
                <a:ln>
                  <a:noFill/>
                </a:ln>
                <a:effectLst/>
              </a:rPr>
              <a:t>. </a:t>
            </a:r>
            <a:r>
              <a:rPr kumimoji="0" lang="en-US" altLang="en-US" sz="1700" b="1" i="0" u="none" strike="noStrike" cap="none" normalizeH="0" baseline="0">
                <a:ln>
                  <a:noFill/>
                </a:ln>
                <a:effectLst/>
              </a:rPr>
              <a:t>When Rapid, Online Learning is Required</a:t>
            </a:r>
            <a:r>
              <a:rPr kumimoji="0" lang="en-US" altLang="en-US" sz="1700" b="0" i="0" u="none" strike="noStrike" cap="none" normalizeH="0" baseline="0">
                <a:ln>
                  <a:noFill/>
                </a:ln>
                <a:effectLst/>
              </a:rPr>
              <a:t>:</a:t>
            </a:r>
          </a:p>
          <a:p>
            <a:pPr marR="0" lvl="0" fontAlgn="base">
              <a:lnSpc>
                <a:spcPct val="90000"/>
              </a:lnSpc>
              <a:spcBef>
                <a:spcPct val="0"/>
              </a:spcBef>
              <a:spcAft>
                <a:spcPts val="600"/>
              </a:spcAft>
              <a:buClrTx/>
              <a:buSzTx/>
              <a:tabLst/>
            </a:pPr>
            <a:r>
              <a:rPr kumimoji="0" lang="en-US" altLang="en-US" sz="1700" b="0" i="0" u="none" strike="noStrike" cap="none" normalizeH="0" baseline="0">
                <a:ln>
                  <a:noFill/>
                </a:ln>
                <a:effectLst/>
              </a:rPr>
              <a:t>- RL is effective in environments that demand quick learning and decision-making in real time.</a:t>
            </a:r>
            <a:br>
              <a:rPr kumimoji="0" lang="en-US" altLang="en-US" sz="1700" b="0" i="0" u="none" strike="noStrike" cap="none" normalizeH="0" baseline="0">
                <a:ln>
                  <a:noFill/>
                </a:ln>
                <a:effectLst/>
              </a:rPr>
            </a:br>
            <a:r>
              <a:rPr kumimoji="0" lang="en-US" altLang="en-US" sz="1700" b="0" i="0" u="none" strike="noStrike" cap="none" normalizeH="0" baseline="0">
                <a:ln>
                  <a:noFill/>
                </a:ln>
                <a:effectLst/>
              </a:rPr>
              <a:t>- Example: In A/B testing based on profit, RL can quickly learn how to optimize performance in real-time.</a:t>
            </a:r>
          </a:p>
        </p:txBody>
      </p:sp>
      <p:cxnSp>
        <p:nvCxnSpPr>
          <p:cNvPr id="42" name="Straight Connector 4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514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D96FDFD-4E42-4A06-B8B5-768A1DB9C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C19CCE-5B71-C043-1743-2CBA0BD4F348}"/>
              </a:ext>
            </a:extLst>
          </p:cNvPr>
          <p:cNvSpPr>
            <a:spLocks noGrp="1"/>
          </p:cNvSpPr>
          <p:nvPr>
            <p:ph type="title"/>
          </p:nvPr>
        </p:nvSpPr>
        <p:spPr>
          <a:xfrm>
            <a:off x="554808" y="503799"/>
            <a:ext cx="4002524" cy="850223"/>
          </a:xfrm>
        </p:spPr>
        <p:txBody>
          <a:bodyPr vert="horz" lIns="91440" tIns="45720" rIns="91440" bIns="45720" rtlCol="0" anchor="b">
            <a:normAutofit/>
          </a:bodyPr>
          <a:lstStyle/>
          <a:p>
            <a:r>
              <a:rPr lang="en-US" b="1" kern="1200" dirty="0">
                <a:latin typeface="+mj-lt"/>
                <a:ea typeface="+mj-ea"/>
                <a:cs typeface="+mj-cs"/>
              </a:rPr>
              <a:t>RL applications</a:t>
            </a:r>
            <a:endParaRPr lang="en-US" b="1" kern="1200" dirty="0">
              <a:latin typeface="+mj-lt"/>
            </a:endParaRPr>
          </a:p>
        </p:txBody>
      </p:sp>
      <p:sp>
        <p:nvSpPr>
          <p:cNvPr id="13" name="Rectangle 2">
            <a:extLst>
              <a:ext uri="{FF2B5EF4-FFF2-40B4-BE49-F238E27FC236}">
                <a16:creationId xmlns:a16="http://schemas.microsoft.com/office/drawing/2014/main" id="{C121114C-13F1-126B-0B2D-BA3A3E2B5198}"/>
              </a:ext>
            </a:extLst>
          </p:cNvPr>
          <p:cNvSpPr>
            <a:spLocks noChangeArrowheads="1"/>
          </p:cNvSpPr>
          <p:nvPr/>
        </p:nvSpPr>
        <p:spPr bwMode="auto">
          <a:xfrm>
            <a:off x="544648" y="1725875"/>
            <a:ext cx="4734561" cy="353668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300" b="1" i="0" u="none" strike="noStrike" cap="none" normalizeH="0" baseline="0" dirty="0">
                <a:ln>
                  <a:noFill/>
                </a:ln>
                <a:effectLst/>
              </a:rPr>
              <a:t>Robotics:</a:t>
            </a:r>
            <a:br>
              <a:rPr lang="en-US" altLang="en-US" sz="1300" b="0" i="0" u="none" strike="noStrike" cap="none" normalizeH="0" baseline="0" dirty="0">
                <a:ln>
                  <a:noFill/>
                </a:ln>
                <a:effectLst/>
              </a:rPr>
            </a:br>
            <a:r>
              <a:rPr kumimoji="0" lang="en-US" altLang="en-US" sz="1300" b="0" i="0" u="none" strike="noStrike" cap="none" normalizeH="0" baseline="0" dirty="0">
                <a:ln>
                  <a:noFill/>
                </a:ln>
                <a:effectLst/>
              </a:rPr>
              <a:t>RL is used to enhance the movements and skills of robots, such as playing ball, maintaining balance, or flipping pancakes.</a:t>
            </a:r>
            <a:endParaRPr lang="en-US" altLang="en-US" sz="13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300" b="1" i="0" u="none" strike="noStrike" cap="none" normalizeH="0" baseline="0" dirty="0">
                <a:ln>
                  <a:noFill/>
                </a:ln>
                <a:effectLst/>
              </a:rPr>
              <a:t>Autonomous Vehicles:</a:t>
            </a:r>
            <a:br>
              <a:rPr lang="en-US" altLang="en-US" sz="1300" b="0" i="0" u="none" strike="noStrike" cap="none" normalizeH="0" baseline="0" dirty="0">
                <a:ln>
                  <a:noFill/>
                </a:ln>
                <a:effectLst/>
              </a:rPr>
            </a:br>
            <a:r>
              <a:rPr kumimoji="0" lang="en-US" altLang="en-US" sz="1300" b="0" i="0" u="none" strike="noStrike" cap="none" normalizeH="0" baseline="0" dirty="0">
                <a:ln>
                  <a:noFill/>
                </a:ln>
                <a:effectLst/>
              </a:rPr>
              <a:t>RL helps self-driving cars learn to navigate safely and efficiently in real-world environments.</a:t>
            </a:r>
            <a:endParaRPr lang="en-US" altLang="en-US" sz="13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300" b="1" i="0" u="none" strike="noStrike" cap="none" normalizeH="0" baseline="0" dirty="0">
                <a:ln>
                  <a:noFill/>
                </a:ln>
                <a:effectLst/>
              </a:rPr>
              <a:t>Cloud Computing:</a:t>
            </a:r>
            <a:br>
              <a:rPr lang="en-US" altLang="en-US" sz="1300" b="0" i="0" u="none" strike="noStrike" cap="none" normalizeH="0" baseline="0" dirty="0">
                <a:ln>
                  <a:noFill/>
                </a:ln>
                <a:effectLst/>
              </a:rPr>
            </a:br>
            <a:r>
              <a:rPr kumimoji="0" lang="en-US" altLang="en-US" sz="1300" b="0" i="0" u="none" strike="noStrike" cap="none" normalizeH="0" baseline="0" dirty="0">
                <a:ln>
                  <a:noFill/>
                </a:ln>
                <a:effectLst/>
              </a:rPr>
              <a:t>Automates autoscaling to optimize latency and resource utilization.</a:t>
            </a:r>
            <a:endParaRPr lang="en-US" altLang="en-US" sz="13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300" b="1" i="0" u="none" strike="noStrike" cap="none" normalizeH="0" baseline="0" dirty="0">
                <a:ln>
                  <a:noFill/>
                </a:ln>
                <a:effectLst/>
              </a:rPr>
              <a:t>Finance:</a:t>
            </a:r>
            <a:br>
              <a:rPr lang="en-US" altLang="en-US" sz="1300" b="0" i="0" u="none" strike="noStrike" cap="none" normalizeH="0" baseline="0" dirty="0">
                <a:ln>
                  <a:noFill/>
                </a:ln>
                <a:effectLst/>
              </a:rPr>
            </a:br>
            <a:r>
              <a:rPr kumimoji="0" lang="en-US" altLang="en-US" sz="1300" b="0" i="0" u="none" strike="noStrike" cap="none" normalizeH="0" baseline="0" dirty="0">
                <a:ln>
                  <a:noFill/>
                </a:ln>
                <a:effectLst/>
              </a:rPr>
              <a:t>Applies RL for automated trading or portfolio allocation.</a:t>
            </a:r>
            <a:endParaRPr lang="en-US" altLang="en-US" sz="13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300" b="1" i="0" u="none" strike="noStrike" cap="none" normalizeH="0" baseline="0" dirty="0">
                <a:ln>
                  <a:noFill/>
                </a:ln>
                <a:effectLst/>
              </a:rPr>
              <a:t>Energy Management:</a:t>
            </a:r>
            <a:br>
              <a:rPr lang="en-US" altLang="en-US" sz="1300" b="0" i="0" u="none" strike="noStrike" cap="none" normalizeH="0" baseline="0" dirty="0">
                <a:ln>
                  <a:noFill/>
                </a:ln>
                <a:effectLst/>
              </a:rPr>
            </a:br>
            <a:r>
              <a:rPr kumimoji="0" lang="en-US" altLang="en-US" sz="1300" b="0" i="0" u="none" strike="noStrike" cap="none" normalizeH="0" baseline="0" dirty="0">
                <a:ln>
                  <a:noFill/>
                </a:ln>
                <a:effectLst/>
              </a:rPr>
              <a:t>Optimizes energy usage in buildings by adjusting lighting, heating, etc.</a:t>
            </a:r>
            <a:endParaRPr lang="en-US" altLang="en-US" sz="13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300" b="1" i="0" u="none" strike="noStrike" cap="none" normalizeH="0" baseline="0" dirty="0">
                <a:ln>
                  <a:noFill/>
                </a:ln>
                <a:effectLst/>
              </a:rPr>
              <a:t>Traffic Control:</a:t>
            </a:r>
            <a:br>
              <a:rPr lang="en-US" altLang="en-US" sz="1300" b="0" i="0" u="none" strike="noStrike" cap="none" normalizeH="0" baseline="0" dirty="0">
                <a:ln>
                  <a:noFill/>
                </a:ln>
                <a:effectLst/>
              </a:rPr>
            </a:br>
            <a:r>
              <a:rPr kumimoji="0" lang="en-US" altLang="en-US" sz="1300" b="0" i="0" u="none" strike="noStrike" cap="none" normalizeH="0" baseline="0" dirty="0">
                <a:ln>
                  <a:noFill/>
                </a:ln>
                <a:effectLst/>
              </a:rPr>
              <a:t>Improves traffic light management or lane allocation to reduce congestion.</a:t>
            </a:r>
            <a:endParaRPr lang="en-US" altLang="en-US" sz="13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300" b="1" i="0" u="none" strike="noStrike" cap="none" normalizeH="0" baseline="0" dirty="0">
                <a:ln>
                  <a:noFill/>
                </a:ln>
                <a:effectLst/>
              </a:rPr>
              <a:t>Healthcare:</a:t>
            </a:r>
            <a:br>
              <a:rPr lang="en-US" altLang="en-US" sz="1300" b="0" i="0" u="none" strike="noStrike" cap="none" normalizeH="0" baseline="0" dirty="0">
                <a:ln>
                  <a:noFill/>
                </a:ln>
                <a:effectLst/>
              </a:rPr>
            </a:br>
            <a:r>
              <a:rPr kumimoji="0" lang="en-US" altLang="en-US" sz="1300" b="0" i="0" u="none" strike="noStrike" cap="none" normalizeH="0" baseline="0" dirty="0">
                <a:ln>
                  <a:noFill/>
                </a:ln>
                <a:effectLst/>
              </a:rPr>
              <a:t>Uses RL for scheduling doses and personalizing treatment plans.</a:t>
            </a:r>
            <a:endParaRPr lang="en-US" altLang="en-US" sz="13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300" b="1" i="0" u="none" strike="noStrike" cap="none" normalizeH="0" baseline="0" dirty="0">
                <a:ln>
                  <a:noFill/>
                </a:ln>
                <a:effectLst/>
              </a:rPr>
              <a:t>Education:</a:t>
            </a:r>
            <a:br>
              <a:rPr lang="en-US" altLang="en-US" sz="1300" b="0" i="0" u="none" strike="noStrike" cap="none" normalizeH="0" baseline="0" dirty="0">
                <a:ln>
                  <a:noFill/>
                </a:ln>
                <a:effectLst/>
              </a:rPr>
            </a:br>
            <a:r>
              <a:rPr kumimoji="0" lang="en-US" altLang="en-US" sz="1300" b="0" i="0" u="none" strike="noStrike" cap="none" normalizeH="0" baseline="0" dirty="0">
                <a:ln>
                  <a:noFill/>
                </a:ln>
                <a:effectLst/>
              </a:rPr>
              <a:t>Develops personalized learning programs based on RL to enhance learning outcomes.</a:t>
            </a:r>
            <a:endParaRPr lang="en-US" altLang="en-US" sz="1300" b="0" i="0" u="none" strike="noStrike" cap="none" normalizeH="0" baseline="0" dirty="0">
              <a:ln>
                <a:noFill/>
              </a:ln>
              <a:effectLst/>
            </a:endParaRPr>
          </a:p>
        </p:txBody>
      </p:sp>
      <p:pic>
        <p:nvPicPr>
          <p:cNvPr id="31" name="Picture 30" descr="A laptops and devices with a cloud shaped image&#10;&#10;Description automatically generated with medium confidence">
            <a:extLst>
              <a:ext uri="{FF2B5EF4-FFF2-40B4-BE49-F238E27FC236}">
                <a16:creationId xmlns:a16="http://schemas.microsoft.com/office/drawing/2014/main" id="{D157AFD4-510F-FC3C-4FF7-659762CEEA9D}"/>
              </a:ext>
            </a:extLst>
          </p:cNvPr>
          <p:cNvPicPr>
            <a:picLocks noChangeAspect="1"/>
          </p:cNvPicPr>
          <p:nvPr/>
        </p:nvPicPr>
        <p:blipFill>
          <a:blip r:embed="rId2">
            <a:extLst>
              <a:ext uri="{28A0092B-C50C-407E-A947-70E740481C1C}">
                <a14:useLocalDpi xmlns:a14="http://schemas.microsoft.com/office/drawing/2010/main" val="0"/>
              </a:ext>
            </a:extLst>
          </a:blip>
          <a:srcRect l="16882" r="26190" b="1"/>
          <a:stretch/>
        </p:blipFill>
        <p:spPr>
          <a:xfrm>
            <a:off x="8452968" y="3681465"/>
            <a:ext cx="3747932" cy="3176541"/>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p:spPr>
      </p:pic>
      <p:pic>
        <p:nvPicPr>
          <p:cNvPr id="15" name="Picture 14" descr="A robot with headphones and a hat&#10;&#10;Description automatically generated with medium confidence">
            <a:extLst>
              <a:ext uri="{FF2B5EF4-FFF2-40B4-BE49-F238E27FC236}">
                <a16:creationId xmlns:a16="http://schemas.microsoft.com/office/drawing/2014/main" id="{C687C583-F0E8-539F-4FDE-F82F972FAACA}"/>
              </a:ext>
            </a:extLst>
          </p:cNvPr>
          <p:cNvPicPr>
            <a:picLocks noChangeAspect="1"/>
          </p:cNvPicPr>
          <p:nvPr/>
        </p:nvPicPr>
        <p:blipFill>
          <a:blip r:embed="rId3">
            <a:extLst>
              <a:ext uri="{28A0092B-C50C-407E-A947-70E740481C1C}">
                <a14:useLocalDpi xmlns:a14="http://schemas.microsoft.com/office/drawing/2010/main" val="0"/>
              </a:ext>
            </a:extLst>
          </a:blip>
          <a:srcRect t="6137" r="-3" b="-3"/>
          <a:stretch/>
        </p:blipFill>
        <p:spPr>
          <a:xfrm>
            <a:off x="5398276" y="2457970"/>
            <a:ext cx="3458367" cy="3476265"/>
          </a:xfrm>
          <a:custGeom>
            <a:avLst/>
            <a:gdLst/>
            <a:ahLst/>
            <a:cxnLst/>
            <a:rect l="l" t="t" r="r" b="b"/>
            <a:pathLst>
              <a:path w="3458367" h="3476265">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p:spPr>
      </p:pic>
      <p:pic>
        <p:nvPicPr>
          <p:cNvPr id="17" name="Picture 16" descr="A person driving a car&#10;&#10;Description automatically generated">
            <a:extLst>
              <a:ext uri="{FF2B5EF4-FFF2-40B4-BE49-F238E27FC236}">
                <a16:creationId xmlns:a16="http://schemas.microsoft.com/office/drawing/2014/main" id="{A7A112FD-F337-96FF-DEB9-B77135D5FFA8}"/>
              </a:ext>
            </a:extLst>
          </p:cNvPr>
          <p:cNvPicPr>
            <a:picLocks noChangeAspect="1"/>
          </p:cNvPicPr>
          <p:nvPr/>
        </p:nvPicPr>
        <p:blipFill>
          <a:blip r:embed="rId4">
            <a:extLst>
              <a:ext uri="{28A0092B-C50C-407E-A947-70E740481C1C}">
                <a14:useLocalDpi xmlns:a14="http://schemas.microsoft.com/office/drawing/2010/main" val="0"/>
              </a:ext>
            </a:extLst>
          </a:blip>
          <a:srcRect l="12017" r="7784" b="-4"/>
          <a:stretch/>
        </p:blipFill>
        <p:spPr>
          <a:xfrm>
            <a:off x="7621024" y="-5"/>
            <a:ext cx="4579876" cy="3536502"/>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p:spPr>
      </p:pic>
    </p:spTree>
    <p:extLst>
      <p:ext uri="{BB962C8B-B14F-4D97-AF65-F5344CB8AC3E}">
        <p14:creationId xmlns:p14="http://schemas.microsoft.com/office/powerpoint/2010/main" val="1888098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3DC2F2-7BBD-5611-EFC4-E93293C87129}"/>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b="1" kern="1200" dirty="0">
                <a:latin typeface="+mj-lt"/>
                <a:ea typeface="+mj-ea"/>
                <a:cs typeface="+mj-cs"/>
              </a:rPr>
              <a:t>Type of RL algorithms</a:t>
            </a:r>
            <a:endParaRPr lang="en-US" b="1" kern="1200" dirty="0">
              <a:latin typeface="+mj-lt"/>
            </a:endParaRP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diagram of a model&#10;&#10;Description automatically generated">
            <a:extLst>
              <a:ext uri="{FF2B5EF4-FFF2-40B4-BE49-F238E27FC236}">
                <a16:creationId xmlns:a16="http://schemas.microsoft.com/office/drawing/2014/main" id="{71CBFE8D-F220-8CFA-3BD8-C2F4DDA52D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82" y="1928829"/>
            <a:ext cx="4777381" cy="283059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TextBox 2">
            <a:extLst>
              <a:ext uri="{FF2B5EF4-FFF2-40B4-BE49-F238E27FC236}">
                <a16:creationId xmlns:a16="http://schemas.microsoft.com/office/drawing/2014/main" id="{50743599-BD07-F83C-92E9-115534304C0A}"/>
              </a:ext>
            </a:extLst>
          </p:cNvPr>
          <p:cNvSpPr txBox="1"/>
          <p:nvPr/>
        </p:nvSpPr>
        <p:spPr>
          <a:xfrm>
            <a:off x="5894962" y="1984443"/>
            <a:ext cx="5458838"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500"/>
              <a:t>Reinforcement Learning (RL) can be broadly classified into two main categories based on how the algorithm interacts with the environment: </a:t>
            </a:r>
            <a:r>
              <a:rPr lang="en-US" sz="1500" b="1"/>
              <a:t>Model-Based</a:t>
            </a:r>
            <a:r>
              <a:rPr lang="en-US" sz="1500"/>
              <a:t> and </a:t>
            </a:r>
            <a:r>
              <a:rPr lang="en-US" sz="1500" b="1"/>
              <a:t>Model-Free</a:t>
            </a:r>
          </a:p>
          <a:p>
            <a:pPr indent="-228600">
              <a:lnSpc>
                <a:spcPct val="90000"/>
              </a:lnSpc>
              <a:spcAft>
                <a:spcPts val="600"/>
              </a:spcAft>
              <a:buFont typeface="Arial" panose="020B0604020202020204" pitchFamily="34" charset="0"/>
              <a:buChar char="•"/>
            </a:pPr>
            <a:endParaRPr lang="en-US" sz="1500" b="1"/>
          </a:p>
          <a:p>
            <a:pPr indent="-228600">
              <a:lnSpc>
                <a:spcPct val="90000"/>
              </a:lnSpc>
              <a:spcAft>
                <a:spcPts val="600"/>
              </a:spcAft>
              <a:buFont typeface="Arial" panose="020B0604020202020204" pitchFamily="34" charset="0"/>
              <a:buChar char="•"/>
            </a:pPr>
            <a:r>
              <a:rPr lang="en-US" sz="1500"/>
              <a:t>Model – based algorithms use definitive knowledge of the environment they are operating in to improve learning.</a:t>
            </a:r>
          </a:p>
          <a:p>
            <a:pPr>
              <a:lnSpc>
                <a:spcPct val="90000"/>
              </a:lnSpc>
              <a:spcAft>
                <a:spcPts val="600"/>
              </a:spcAft>
            </a:pPr>
            <a:r>
              <a:rPr lang="en-US" sz="1500"/>
              <a:t>-For example, board games often limit the moves that you can make, and you can use this knowledge to (a) constrain the algorithm so that it does not provide invalid actions and (b) improve performance by projecting forward in time</a:t>
            </a:r>
          </a:p>
          <a:p>
            <a:pPr>
              <a:lnSpc>
                <a:spcPct val="90000"/>
              </a:lnSpc>
              <a:spcAft>
                <a:spcPts val="600"/>
              </a:spcAft>
            </a:pPr>
            <a:r>
              <a:rPr lang="en-US" sz="1500"/>
              <a:t>-Human-beating algorithms for games like Go and poker can take advantage of the game’s fixed rules</a:t>
            </a:r>
          </a:p>
          <a:p>
            <a:pPr indent="-228600">
              <a:lnSpc>
                <a:spcPct val="90000"/>
              </a:lnSpc>
              <a:spcAft>
                <a:spcPts val="600"/>
              </a:spcAft>
              <a:buFont typeface="Arial" panose="020B0604020202020204" pitchFamily="34" charset="0"/>
              <a:buChar char="•"/>
            </a:pPr>
            <a:endParaRPr lang="en-US" sz="1500"/>
          </a:p>
          <a:p>
            <a:pPr indent="-228600">
              <a:lnSpc>
                <a:spcPct val="90000"/>
              </a:lnSpc>
              <a:spcAft>
                <a:spcPts val="600"/>
              </a:spcAft>
              <a:buFont typeface="Arial" panose="020B0604020202020204" pitchFamily="34" charset="0"/>
              <a:buChar char="•"/>
            </a:pPr>
            <a:r>
              <a:rPr lang="en-US" sz="1500"/>
              <a:t>Model – free algorithms can, in theory, apply to any problem. They learn strategy through interaction, absorbing any environmental rules in the process.</a:t>
            </a:r>
          </a:p>
        </p:txBody>
      </p:sp>
    </p:spTree>
    <p:extLst>
      <p:ext uri="{BB962C8B-B14F-4D97-AF65-F5344CB8AC3E}">
        <p14:creationId xmlns:p14="http://schemas.microsoft.com/office/powerpoint/2010/main" val="2428894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A3A494-F7AD-6229-5C4C-273E1CAFCC9E}"/>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4800" b="1" kern="1200" dirty="0">
                <a:latin typeface="+mj-lt"/>
                <a:ea typeface="+mj-ea"/>
                <a:cs typeface="+mj-cs"/>
              </a:rPr>
              <a:t>2. Markov decision process ( MDP )</a:t>
            </a:r>
            <a:endParaRPr lang="en-US" sz="4800" b="1" kern="1200" dirty="0">
              <a:latin typeface="+mj-lt"/>
            </a:endParaRPr>
          </a:p>
        </p:txBody>
      </p:sp>
      <p:sp>
        <p:nvSpPr>
          <p:cNvPr id="30" name="Rectangle 29">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agram of a business process&#10;&#10;Description automatically generated">
            <a:extLst>
              <a:ext uri="{FF2B5EF4-FFF2-40B4-BE49-F238E27FC236}">
                <a16:creationId xmlns:a16="http://schemas.microsoft.com/office/drawing/2014/main" id="{D84CEE57-2D1D-1FDD-D9ED-660B1ADEB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95" y="3027381"/>
            <a:ext cx="5150277" cy="2708911"/>
          </a:xfrm>
          <a:prstGeom prst="rect">
            <a:avLst/>
          </a:prstGeom>
        </p:spPr>
      </p:pic>
      <p:sp>
        <p:nvSpPr>
          <p:cNvPr id="3" name="TextBox 2">
            <a:extLst>
              <a:ext uri="{FF2B5EF4-FFF2-40B4-BE49-F238E27FC236}">
                <a16:creationId xmlns:a16="http://schemas.microsoft.com/office/drawing/2014/main" id="{2F07E8AD-9781-AB64-E251-4D2D70FC1519}"/>
              </a:ext>
            </a:extLst>
          </p:cNvPr>
          <p:cNvSpPr txBox="1"/>
          <p:nvPr/>
        </p:nvSpPr>
        <p:spPr>
          <a:xfrm>
            <a:off x="6406429"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600"/>
              <a:t>The agent can never fully appreciate the environment. The agent receives a limited set of observations that represent the current state of the system</a:t>
            </a:r>
          </a:p>
          <a:p>
            <a:pPr indent="-228600">
              <a:lnSpc>
                <a:spcPct val="90000"/>
              </a:lnSpc>
              <a:spcAft>
                <a:spcPts val="600"/>
              </a:spcAft>
              <a:buFont typeface="Arial" panose="020B0604020202020204" pitchFamily="34" charset="0"/>
              <a:buChar char="•"/>
            </a:pPr>
            <a:r>
              <a:rPr lang="en-US" sz="1600"/>
              <a:t>The agent and environment interact in a sequence of discrete time steps, t. At each time step the agent receives a representation of the state, s. Based upon the state of the environment the agent can suggest an action, a, and one time step later receives a value representing the reward, r, and a new set of states, s′.</a:t>
            </a:r>
          </a:p>
          <a:p>
            <a:pPr indent="-228600">
              <a:lnSpc>
                <a:spcPct val="90000"/>
              </a:lnSpc>
              <a:spcAft>
                <a:spcPts val="600"/>
              </a:spcAft>
              <a:buFont typeface="Arial" panose="020B0604020202020204" pitchFamily="34" charset="0"/>
              <a:buChar char="•"/>
            </a:pPr>
            <a:r>
              <a:rPr lang="en-US" sz="1600"/>
              <a:t>The states and rewards are random variables</a:t>
            </a:r>
          </a:p>
          <a:p>
            <a:pPr indent="-228600">
              <a:lnSpc>
                <a:spcPct val="90000"/>
              </a:lnSpc>
              <a:spcAft>
                <a:spcPts val="600"/>
              </a:spcAft>
              <a:buFont typeface="Arial" panose="020B0604020202020204" pitchFamily="34" charset="0"/>
              <a:buChar char="•"/>
            </a:pPr>
            <a:r>
              <a:rPr lang="en-US" sz="1600"/>
              <a:t>The transition model is the probability of landing in a new state with a reward given a previous state and performed action</a:t>
            </a:r>
          </a:p>
        </p:txBody>
      </p:sp>
      <p:sp>
        <p:nvSpPr>
          <p:cNvPr id="32" name="Rectangle 31">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text on a white background&#10;&#10;Description automatically generated">
            <a:extLst>
              <a:ext uri="{FF2B5EF4-FFF2-40B4-BE49-F238E27FC236}">
                <a16:creationId xmlns:a16="http://schemas.microsoft.com/office/drawing/2014/main" id="{F906DB40-7538-CA20-C494-888D339F5A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5087" y="5773735"/>
            <a:ext cx="1152686" cy="476316"/>
          </a:xfrm>
          <a:prstGeom prst="rect">
            <a:avLst/>
          </a:prstGeom>
        </p:spPr>
      </p:pic>
    </p:spTree>
    <p:extLst>
      <p:ext uri="{BB962C8B-B14F-4D97-AF65-F5344CB8AC3E}">
        <p14:creationId xmlns:p14="http://schemas.microsoft.com/office/powerpoint/2010/main" val="1767356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88D6A3-768C-7B60-95D9-5B84A426FA8F}"/>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b="1" kern="1200" dirty="0">
                <a:latin typeface="+mj-lt"/>
                <a:ea typeface="+mj-ea"/>
                <a:cs typeface="+mj-cs"/>
              </a:rPr>
              <a:t>Markov decision process</a:t>
            </a:r>
            <a:endParaRPr lang="en-US" sz="5400" b="1" kern="1200" dirty="0">
              <a:latin typeface="+mj-lt"/>
            </a:endParaRP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3500BB0-043D-5E31-C18D-294A69C2CE6C}"/>
              </a:ext>
            </a:extLst>
          </p:cNvPr>
          <p:cNvSpPr txBox="1"/>
          <p:nvPr/>
        </p:nvSpPr>
        <p:spPr>
          <a:xfrm>
            <a:off x="922763" y="3330602"/>
            <a:ext cx="10457262" cy="1754326"/>
          </a:xfrm>
          <a:prstGeom prst="rect">
            <a:avLst/>
          </a:prstGeom>
          <a:noFill/>
        </p:spPr>
        <p:txBody>
          <a:bodyPr wrap="square">
            <a:spAutoFit/>
          </a:bodyPr>
          <a:lstStyle/>
          <a:p>
            <a:r>
              <a:rPr lang="en-US" b="1"/>
              <a:t>MDP</a:t>
            </a:r>
            <a:r>
              <a:rPr lang="en-US"/>
              <a:t> consists of the following components:</a:t>
            </a:r>
          </a:p>
          <a:p>
            <a:pPr>
              <a:buFont typeface="Arial" panose="020B0604020202020204" pitchFamily="34" charset="0"/>
              <a:buChar char="•"/>
            </a:pPr>
            <a:r>
              <a:rPr lang="en-US"/>
              <a:t>S: The set of states.</a:t>
            </a:r>
          </a:p>
          <a:p>
            <a:pPr>
              <a:buFont typeface="Arial" panose="020B0604020202020204" pitchFamily="34" charset="0"/>
              <a:buChar char="•"/>
            </a:pPr>
            <a:r>
              <a:rPr lang="en-US"/>
              <a:t>A: The set of actions.</a:t>
            </a:r>
          </a:p>
          <a:p>
            <a:pPr>
              <a:buFont typeface="Arial" panose="020B0604020202020204" pitchFamily="34" charset="0"/>
              <a:buChar char="•"/>
            </a:pPr>
            <a:r>
              <a:rPr lang="en-US"/>
              <a:t>P(s′∣</a:t>
            </a:r>
            <a:r>
              <a:rPr lang="en-US" err="1"/>
              <a:t>s,a</a:t>
            </a:r>
            <a:r>
              <a:rPr lang="en-US"/>
              <a:t>): The transition probability from state s to state s′ after taking action a.</a:t>
            </a:r>
          </a:p>
          <a:p>
            <a:pPr>
              <a:buFont typeface="Arial" panose="020B0604020202020204" pitchFamily="34" charset="0"/>
              <a:buChar char="•"/>
            </a:pPr>
            <a:r>
              <a:rPr lang="en-US"/>
              <a:t>R(</a:t>
            </a:r>
            <a:r>
              <a:rPr lang="en-US" err="1"/>
              <a:t>s,a,s</a:t>
            </a:r>
            <a:r>
              <a:rPr lang="en-US"/>
              <a:t>′): The reward received when transitioning from state s to state s′ by taking action a.</a:t>
            </a:r>
          </a:p>
          <a:p>
            <a:pPr>
              <a:buFont typeface="Arial" panose="020B0604020202020204" pitchFamily="34" charset="0"/>
              <a:buChar char="•"/>
            </a:pPr>
            <a:r>
              <a:rPr lang="en-US"/>
              <a:t>γ: The discount factor (0≤γ≤1), representing the importance of future rewards.</a:t>
            </a:r>
          </a:p>
        </p:txBody>
      </p:sp>
    </p:spTree>
    <p:extLst>
      <p:ext uri="{BB962C8B-B14F-4D97-AF65-F5344CB8AC3E}">
        <p14:creationId xmlns:p14="http://schemas.microsoft.com/office/powerpoint/2010/main" val="467569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9EB1-87F5-56A7-69DF-ED7052558922}"/>
              </a:ext>
            </a:extLst>
          </p:cNvPr>
          <p:cNvSpPr>
            <a:spLocks noGrp="1"/>
          </p:cNvSpPr>
          <p:nvPr>
            <p:ph type="title"/>
          </p:nvPr>
        </p:nvSpPr>
        <p:spPr/>
        <p:txBody>
          <a:bodyPr/>
          <a:lstStyle/>
          <a:p>
            <a:r>
              <a:rPr lang="en-US" b="1" dirty="0"/>
              <a:t>3. Policy and value function</a:t>
            </a:r>
          </a:p>
        </p:txBody>
      </p:sp>
      <p:sp>
        <p:nvSpPr>
          <p:cNvPr id="3" name="TextBox 2">
            <a:extLst>
              <a:ext uri="{FF2B5EF4-FFF2-40B4-BE49-F238E27FC236}">
                <a16:creationId xmlns:a16="http://schemas.microsoft.com/office/drawing/2014/main" id="{722818D6-BE89-93E3-EAFE-56039B1793A5}"/>
              </a:ext>
            </a:extLst>
          </p:cNvPr>
          <p:cNvSpPr txBox="1"/>
          <p:nvPr/>
        </p:nvSpPr>
        <p:spPr>
          <a:xfrm>
            <a:off x="927474" y="1568300"/>
            <a:ext cx="6879340" cy="341632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t>A policy is a mapping from states to potential actions</a:t>
            </a:r>
            <a:endParaRPr lang="vi-VN"/>
          </a:p>
          <a:p>
            <a:pPr marL="285750" indent="-285750">
              <a:buFont typeface="Arial" panose="020B0604020202020204" pitchFamily="34" charset="0"/>
              <a:buChar char="•"/>
            </a:pPr>
            <a:r>
              <a:rPr lang="en-US"/>
              <a:t>Discounted</a:t>
            </a:r>
            <a:r>
              <a:rPr lang="vi-VN"/>
              <a:t> </a:t>
            </a:r>
            <a:r>
              <a:rPr lang="en-US"/>
              <a:t>reward:</a:t>
            </a:r>
          </a:p>
          <a:p>
            <a:pPr marL="285750" indent="-285750">
              <a:buFont typeface="Arial" panose="020B0604020202020204" pitchFamily="34" charset="0"/>
              <a:buChar char="•"/>
            </a:pPr>
            <a:r>
              <a:rPr lang="en-US"/>
              <a:t>The return, G, is the total reward from this current step up to the final time step</a:t>
            </a:r>
            <a:endParaRPr lang="vi-VN"/>
          </a:p>
          <a:p>
            <a:pPr marL="285750" indent="-285750">
              <a:buFont typeface="Arial" panose="020B0604020202020204" pitchFamily="34" charset="0"/>
              <a:buChar char="•"/>
            </a:pPr>
            <a:endParaRPr lang="vi-VN"/>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To mitigate against the explosive power of infinity, we adds a discounting factor that exponentially</a:t>
            </a:r>
            <a:r>
              <a:rPr lang="vi-VN">
                <a:latin typeface="Arial"/>
                <a:cs typeface="Arial"/>
              </a:rPr>
              <a:t> </a:t>
            </a:r>
            <a:r>
              <a:rPr lang="en-US"/>
              <a:t>reduces future rewards</a:t>
            </a:r>
            <a:endParaRPr lang="vi-VN"/>
          </a:p>
          <a:p>
            <a:pPr marL="285750" indent="-285750">
              <a:buFont typeface="Arial" panose="020B0604020202020204" pitchFamily="34" charset="0"/>
              <a:buChar char="•"/>
            </a:pPr>
            <a:endParaRPr lang="vi-VN"/>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γ is called the discount rate or factor. It controls how soon future rewards are ignored and should be a value between 0 and 1</a:t>
            </a:r>
          </a:p>
        </p:txBody>
      </p:sp>
      <p:pic>
        <p:nvPicPr>
          <p:cNvPr id="6" name="Picture 5" descr="A group of symbols on a white background&#10;&#10;Description automatically generated">
            <a:extLst>
              <a:ext uri="{FF2B5EF4-FFF2-40B4-BE49-F238E27FC236}">
                <a16:creationId xmlns:a16="http://schemas.microsoft.com/office/drawing/2014/main" id="{7B788912-B9C1-830F-5958-92764E99D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762" y="2574436"/>
            <a:ext cx="2532185" cy="638854"/>
          </a:xfrm>
          <a:prstGeom prst="rect">
            <a:avLst/>
          </a:prstGeom>
        </p:spPr>
      </p:pic>
      <p:pic>
        <p:nvPicPr>
          <p:cNvPr id="8" name="Picture 7" descr="A math equation with black text&#10;&#10;Description automatically generated with medium confidence">
            <a:extLst>
              <a:ext uri="{FF2B5EF4-FFF2-40B4-BE49-F238E27FC236}">
                <a16:creationId xmlns:a16="http://schemas.microsoft.com/office/drawing/2014/main" id="{D97F5A59-9C36-A0F1-3C96-9D8253378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2062" y="3848223"/>
            <a:ext cx="2841416" cy="584510"/>
          </a:xfrm>
          <a:prstGeom prst="rect">
            <a:avLst/>
          </a:prstGeom>
        </p:spPr>
      </p:pic>
    </p:spTree>
    <p:extLst>
      <p:ext uri="{BB962C8B-B14F-4D97-AF65-F5344CB8AC3E}">
        <p14:creationId xmlns:p14="http://schemas.microsoft.com/office/powerpoint/2010/main" val="2141167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7F3E8-06B8-9483-016E-BA51C6F88761}"/>
              </a:ext>
            </a:extLst>
          </p:cNvPr>
          <p:cNvSpPr>
            <a:spLocks noGrp="1"/>
          </p:cNvSpPr>
          <p:nvPr>
            <p:ph type="title"/>
          </p:nvPr>
        </p:nvSpPr>
        <p:spPr/>
        <p:txBody>
          <a:bodyPr/>
          <a:lstStyle/>
          <a:p>
            <a:r>
              <a:rPr lang="vi-VN" b="1" dirty="0" err="1">
                <a:latin typeface="Times New Roman"/>
                <a:cs typeface="Times New Roman"/>
              </a:rPr>
              <a:t>State</a:t>
            </a:r>
            <a:r>
              <a:rPr lang="vi-VN" b="1" dirty="0">
                <a:latin typeface="Times New Roman"/>
                <a:cs typeface="Times New Roman"/>
              </a:rPr>
              <a:t> </a:t>
            </a:r>
            <a:r>
              <a:rPr lang="vi-VN" b="1" dirty="0" err="1">
                <a:latin typeface="Times New Roman"/>
                <a:cs typeface="Times New Roman"/>
              </a:rPr>
              <a:t>value</a:t>
            </a:r>
            <a:r>
              <a:rPr lang="vi-VN" b="1" dirty="0">
                <a:latin typeface="Times New Roman"/>
                <a:cs typeface="Times New Roman"/>
              </a:rPr>
              <a:t> - V</a:t>
            </a:r>
            <a:endParaRPr lang="en-US" b="1">
              <a:latin typeface="Aptos Display"/>
              <a:cs typeface="Times New Roman"/>
            </a:endParaRPr>
          </a:p>
        </p:txBody>
      </p:sp>
      <p:pic>
        <p:nvPicPr>
          <p:cNvPr id="4" name="Picture 3" descr="A mathematical equation with black text&#10;&#10;Description automatically generated">
            <a:extLst>
              <a:ext uri="{FF2B5EF4-FFF2-40B4-BE49-F238E27FC236}">
                <a16:creationId xmlns:a16="http://schemas.microsoft.com/office/drawing/2014/main" id="{E18B26C3-762A-B21C-0D56-8DD22FFCC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583" y="2710253"/>
            <a:ext cx="5123380" cy="1029055"/>
          </a:xfrm>
          <a:prstGeom prst="rect">
            <a:avLst/>
          </a:prstGeom>
        </p:spPr>
      </p:pic>
      <p:sp>
        <p:nvSpPr>
          <p:cNvPr id="5" name="TextBox 4">
            <a:extLst>
              <a:ext uri="{FF2B5EF4-FFF2-40B4-BE49-F238E27FC236}">
                <a16:creationId xmlns:a16="http://schemas.microsoft.com/office/drawing/2014/main" id="{06625743-CCF8-8F2A-0D0C-211C8470BDE1}"/>
              </a:ext>
            </a:extLst>
          </p:cNvPr>
          <p:cNvSpPr txBox="1"/>
          <p:nvPr/>
        </p:nvSpPr>
        <p:spPr>
          <a:xfrm>
            <a:off x="838200" y="1582340"/>
            <a:ext cx="5334000" cy="3693319"/>
          </a:xfrm>
          <a:prstGeom prst="rect">
            <a:avLst/>
          </a:prstGeom>
          <a:noFill/>
        </p:spPr>
        <p:txBody>
          <a:bodyPr wrap="square" rtlCol="0">
            <a:spAutoFit/>
          </a:bodyPr>
          <a:lstStyle/>
          <a:p>
            <a:r>
              <a:rPr lang="en-US" b="1"/>
              <a:t>Definition:</a:t>
            </a:r>
            <a:endParaRPr lang="en-US"/>
          </a:p>
          <a:p>
            <a:r>
              <a:rPr lang="en-US"/>
              <a:t>The state value Vπ(s)is the expected total reward when starting from state s and following policy π</a:t>
            </a:r>
            <a:endParaRPr lang="vi-VN"/>
          </a:p>
          <a:p>
            <a:endParaRPr lang="vi-VN"/>
          </a:p>
          <a:p>
            <a:endParaRPr lang="vi-VN"/>
          </a:p>
          <a:p>
            <a:endParaRPr lang="vi-VN"/>
          </a:p>
          <a:p>
            <a:endParaRPr lang="vi-VN"/>
          </a:p>
          <a:p>
            <a:endParaRPr lang="vi-VN"/>
          </a:p>
          <a:p>
            <a:endParaRPr lang="vi-VN"/>
          </a:p>
          <a:p>
            <a:endParaRPr lang="vi-VN"/>
          </a:p>
          <a:p>
            <a:r>
              <a:rPr lang="vi-VN"/>
              <a:t>Bellman formula:</a:t>
            </a:r>
          </a:p>
          <a:p>
            <a:endParaRPr lang="en-US"/>
          </a:p>
          <a:p>
            <a:endParaRPr lang="en-US"/>
          </a:p>
        </p:txBody>
      </p:sp>
      <p:pic>
        <p:nvPicPr>
          <p:cNvPr id="6" name="Picture 5" descr="A black text on a white background&#10;&#10;Description automatically generated">
            <a:extLst>
              <a:ext uri="{FF2B5EF4-FFF2-40B4-BE49-F238E27FC236}">
                <a16:creationId xmlns:a16="http://schemas.microsoft.com/office/drawing/2014/main" id="{47DAD67A-6B22-984B-BA83-2267A0E6E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5815" y="5271613"/>
            <a:ext cx="6925642" cy="914528"/>
          </a:xfrm>
          <a:prstGeom prst="rect">
            <a:avLst/>
          </a:prstGeom>
        </p:spPr>
      </p:pic>
    </p:spTree>
    <p:extLst>
      <p:ext uri="{BB962C8B-B14F-4D97-AF65-F5344CB8AC3E}">
        <p14:creationId xmlns:p14="http://schemas.microsoft.com/office/powerpoint/2010/main" val="404323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E928-E51C-E751-1D6A-188B5F70A71F}"/>
              </a:ext>
            </a:extLst>
          </p:cNvPr>
          <p:cNvSpPr>
            <a:spLocks noGrp="1"/>
          </p:cNvSpPr>
          <p:nvPr>
            <p:ph type="title"/>
          </p:nvPr>
        </p:nvSpPr>
        <p:spPr/>
        <p:txBody>
          <a:bodyPr/>
          <a:lstStyle/>
          <a:p>
            <a:r>
              <a:rPr lang="vi-VN" b="1" dirty="0" err="1">
                <a:latin typeface="Times New Roman"/>
                <a:cs typeface="Times New Roman"/>
              </a:rPr>
              <a:t>Action</a:t>
            </a:r>
            <a:r>
              <a:rPr lang="vi-VN" b="1" dirty="0">
                <a:latin typeface="Times New Roman"/>
                <a:cs typeface="Times New Roman"/>
              </a:rPr>
              <a:t> </a:t>
            </a:r>
            <a:r>
              <a:rPr lang="vi-VN" b="1" dirty="0" err="1">
                <a:latin typeface="Times New Roman"/>
                <a:cs typeface="Times New Roman"/>
              </a:rPr>
              <a:t>value</a:t>
            </a:r>
            <a:r>
              <a:rPr lang="vi-VN" b="1" dirty="0">
                <a:latin typeface="Times New Roman"/>
                <a:cs typeface="Times New Roman"/>
              </a:rPr>
              <a:t> - Q</a:t>
            </a:r>
            <a:endParaRPr lang="en-US" b="1" dirty="0">
              <a:latin typeface="Times New Roman"/>
              <a:cs typeface="Times New Roman"/>
            </a:endParaRPr>
          </a:p>
        </p:txBody>
      </p:sp>
      <p:pic>
        <p:nvPicPr>
          <p:cNvPr id="4" name="Picture 3" descr="A black text with black letters&#10;&#10;Description automatically generated">
            <a:extLst>
              <a:ext uri="{FF2B5EF4-FFF2-40B4-BE49-F238E27FC236}">
                <a16:creationId xmlns:a16="http://schemas.microsoft.com/office/drawing/2014/main" id="{6156AD78-8757-5512-90BE-E51582719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338" y="2640227"/>
            <a:ext cx="5538166" cy="1143949"/>
          </a:xfrm>
          <a:prstGeom prst="rect">
            <a:avLst/>
          </a:prstGeom>
        </p:spPr>
      </p:pic>
      <p:sp>
        <p:nvSpPr>
          <p:cNvPr id="6" name="Rectangle 1">
            <a:extLst>
              <a:ext uri="{FF2B5EF4-FFF2-40B4-BE49-F238E27FC236}">
                <a16:creationId xmlns:a16="http://schemas.microsoft.com/office/drawing/2014/main" id="{81BF3EF2-734B-4E16-5F97-3A49D707BE50}"/>
              </a:ext>
            </a:extLst>
          </p:cNvPr>
          <p:cNvSpPr>
            <a:spLocks noChangeArrowheads="1"/>
          </p:cNvSpPr>
          <p:nvPr/>
        </p:nvSpPr>
        <p:spPr bwMode="auto">
          <a:xfrm>
            <a:off x="838200" y="1587426"/>
            <a:ext cx="626314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Definition: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action value Qπ(</a:t>
            </a:r>
            <a:r>
              <a:rPr kumimoji="0" lang="en-US" altLang="en-US" sz="1800" b="0" i="0" u="none" strike="noStrike" cap="none" normalizeH="0" baseline="0" err="1">
                <a:ln>
                  <a:noFill/>
                </a:ln>
                <a:solidFill>
                  <a:schemeClr val="tx1"/>
                </a:solidFill>
                <a:effectLst/>
                <a:latin typeface="Arial" panose="020B0604020202020204" pitchFamily="34" charset="0"/>
              </a:rPr>
              <a:t>s,a</a:t>
            </a:r>
            <a:r>
              <a:rPr kumimoji="0" lang="en-US" altLang="en-US" sz="1800" b="0" i="0" u="none" strike="noStrike" cap="none" normalizeH="0" baseline="0">
                <a:ln>
                  <a:noFill/>
                </a:ln>
                <a:solidFill>
                  <a:schemeClr val="tx1"/>
                </a:solidFill>
                <a:effectLst/>
                <a:latin typeface="Arial" panose="020B0604020202020204" pitchFamily="34" charset="0"/>
              </a:rPr>
              <a:t>) is the expected total reward when starting from state s, taking action a, and then following policy π.</a:t>
            </a:r>
            <a:endParaRPr kumimoji="0" lang="vi-VN"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vi-VN"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vi-VN"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vi-VN"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800" b="0" i="0" u="none" strike="noStrike" cap="none" normalizeH="0" baseline="0">
                <a:ln>
                  <a:noFill/>
                </a:ln>
                <a:solidFill>
                  <a:schemeClr val="tx1"/>
                </a:solidFill>
                <a:effectLst/>
                <a:latin typeface="Arial" panose="020B0604020202020204" pitchFamily="34" charset="0"/>
              </a:rPr>
              <a:t>Bellman formula: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descr="A math equation with black text&#10;&#10;Description automatically generated">
            <a:extLst>
              <a:ext uri="{FF2B5EF4-FFF2-40B4-BE49-F238E27FC236}">
                <a16:creationId xmlns:a16="http://schemas.microsoft.com/office/drawing/2014/main" id="{C659D703-032E-EAF3-DFE4-2B2F3275C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349" y="4482404"/>
            <a:ext cx="6906589" cy="1371791"/>
          </a:xfrm>
          <a:prstGeom prst="rect">
            <a:avLst/>
          </a:prstGeom>
        </p:spPr>
      </p:pic>
    </p:spTree>
    <p:extLst>
      <p:ext uri="{BB962C8B-B14F-4D97-AF65-F5344CB8AC3E}">
        <p14:creationId xmlns:p14="http://schemas.microsoft.com/office/powerpoint/2010/main" val="2491090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0285-0441-6BD3-B9FA-5F9C8A740237}"/>
              </a:ext>
            </a:extLst>
          </p:cNvPr>
          <p:cNvSpPr>
            <a:spLocks noGrp="1"/>
          </p:cNvSpPr>
          <p:nvPr>
            <p:ph type="title"/>
          </p:nvPr>
        </p:nvSpPr>
        <p:spPr/>
        <p:txBody>
          <a:bodyPr/>
          <a:lstStyle/>
          <a:p>
            <a:r>
              <a:rPr lang="vi-VN" b="1" dirty="0" err="1">
                <a:latin typeface="Times New Roman"/>
                <a:cs typeface="Times New Roman"/>
              </a:rPr>
              <a:t>Optimal</a:t>
            </a:r>
            <a:r>
              <a:rPr lang="vi-VN" b="1" dirty="0">
                <a:latin typeface="Times New Roman"/>
                <a:cs typeface="Times New Roman"/>
              </a:rPr>
              <a:t> </a:t>
            </a:r>
            <a:r>
              <a:rPr lang="vi-VN" b="1" dirty="0" err="1">
                <a:latin typeface="Times New Roman"/>
                <a:cs typeface="Times New Roman"/>
              </a:rPr>
              <a:t>policy</a:t>
            </a:r>
            <a:endParaRPr lang="en-US" b="1" dirty="0" err="1">
              <a:latin typeface="Times New Roman"/>
              <a:cs typeface="Times New Roman"/>
            </a:endParaRPr>
          </a:p>
        </p:txBody>
      </p:sp>
      <p:sp>
        <p:nvSpPr>
          <p:cNvPr id="6" name="TextBox 5">
            <a:extLst>
              <a:ext uri="{FF2B5EF4-FFF2-40B4-BE49-F238E27FC236}">
                <a16:creationId xmlns:a16="http://schemas.microsoft.com/office/drawing/2014/main" id="{7440E94B-D26E-E766-2943-11380B50D960}"/>
              </a:ext>
            </a:extLst>
          </p:cNvPr>
          <p:cNvSpPr txBox="1"/>
          <p:nvPr/>
        </p:nvSpPr>
        <p:spPr>
          <a:xfrm>
            <a:off x="838200" y="1376119"/>
            <a:ext cx="6096000" cy="5078313"/>
          </a:xfrm>
          <a:prstGeom prst="rect">
            <a:avLst/>
          </a:prstGeom>
          <a:noFill/>
        </p:spPr>
        <p:txBody>
          <a:bodyPr wrap="square">
            <a:spAutoFit/>
          </a:bodyPr>
          <a:lstStyle/>
          <a:p>
            <a:r>
              <a:rPr lang="en-US" b="1"/>
              <a:t>Optimal Policy </a:t>
            </a:r>
            <a:r>
              <a:rPr lang="vi-VN" b="1"/>
              <a:t>(</a:t>
            </a:r>
            <a:r>
              <a:rPr lang="en-US" b="1"/>
              <a:t>π∗)</a:t>
            </a:r>
            <a:r>
              <a:rPr lang="en-US"/>
              <a:t>: The policy that enables the agent to achieve the maximum possible cumulative rewards. With the optimal policy, the value of each state or action reaches its optimal value:</a:t>
            </a:r>
            <a:endParaRPr lang="vi-VN"/>
          </a:p>
          <a:p>
            <a:endParaRPr lang="vi-VN"/>
          </a:p>
          <a:p>
            <a:endParaRPr lang="vi-VN"/>
          </a:p>
          <a:p>
            <a:endParaRPr lang="vi-VN"/>
          </a:p>
          <a:p>
            <a:r>
              <a:rPr lang="vi-VN"/>
              <a:t>Bellman formula:</a:t>
            </a:r>
          </a:p>
          <a:p>
            <a:endParaRPr lang="vi-VN"/>
          </a:p>
          <a:p>
            <a:endParaRPr lang="vi-VN"/>
          </a:p>
          <a:p>
            <a:endParaRPr lang="vi-VN"/>
          </a:p>
          <a:p>
            <a:endParaRPr lang="vi-VN"/>
          </a:p>
          <a:p>
            <a:endParaRPr lang="vi-VN"/>
          </a:p>
          <a:p>
            <a:endParaRPr lang="vi-VN"/>
          </a:p>
          <a:p>
            <a:endParaRPr lang="vi-VN"/>
          </a:p>
          <a:p>
            <a:r>
              <a:rPr lang="en-US"/>
              <a:t>At each state-action pair (</a:t>
            </a:r>
            <a:r>
              <a:rPr lang="en-US" err="1"/>
              <a:t>s,a</a:t>
            </a:r>
            <a:r>
              <a:rPr lang="en-US"/>
              <a:t>), the optimal value is computed as the immediate reward plus the discounted optimal value of the next state s′.</a:t>
            </a:r>
          </a:p>
        </p:txBody>
      </p:sp>
      <p:pic>
        <p:nvPicPr>
          <p:cNvPr id="8" name="Picture 7" descr="A close-up of a letter&#10;&#10;Description automatically generated">
            <a:extLst>
              <a:ext uri="{FF2B5EF4-FFF2-40B4-BE49-F238E27FC236}">
                <a16:creationId xmlns:a16="http://schemas.microsoft.com/office/drawing/2014/main" id="{8804607B-6883-9E73-FDD0-6E8E1C0F3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186" y="2387313"/>
            <a:ext cx="5020376" cy="628738"/>
          </a:xfrm>
          <a:prstGeom prst="rect">
            <a:avLst/>
          </a:prstGeom>
        </p:spPr>
      </p:pic>
      <p:pic>
        <p:nvPicPr>
          <p:cNvPr id="10" name="Picture 9" descr="A black text on a white background&#10;&#10;Description automatically generated">
            <a:extLst>
              <a:ext uri="{FF2B5EF4-FFF2-40B4-BE49-F238E27FC236}">
                <a16:creationId xmlns:a16="http://schemas.microsoft.com/office/drawing/2014/main" id="{0ACF545E-603C-228A-6B78-A9CCE1B1F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081" y="3712676"/>
            <a:ext cx="5058481" cy="704948"/>
          </a:xfrm>
          <a:prstGeom prst="rect">
            <a:avLst/>
          </a:prstGeom>
        </p:spPr>
      </p:pic>
      <p:pic>
        <p:nvPicPr>
          <p:cNvPr id="12" name="Picture 11" descr="A close up of a number&#10;&#10;Description automatically generated">
            <a:extLst>
              <a:ext uri="{FF2B5EF4-FFF2-40B4-BE49-F238E27FC236}">
                <a16:creationId xmlns:a16="http://schemas.microsoft.com/office/drawing/2014/main" id="{38B492C8-285C-0C3C-667E-1404978815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6174" y="4459528"/>
            <a:ext cx="5553850" cy="704948"/>
          </a:xfrm>
          <a:prstGeom prst="rect">
            <a:avLst/>
          </a:prstGeom>
        </p:spPr>
      </p:pic>
    </p:spTree>
    <p:extLst>
      <p:ext uri="{BB962C8B-B14F-4D97-AF65-F5344CB8AC3E}">
        <p14:creationId xmlns:p14="http://schemas.microsoft.com/office/powerpoint/2010/main" val="2870807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2116-353F-99F9-EB15-8B9CDCFB9CDE}"/>
              </a:ext>
            </a:extLst>
          </p:cNvPr>
          <p:cNvSpPr>
            <a:spLocks noGrp="1"/>
          </p:cNvSpPr>
          <p:nvPr>
            <p:ph type="title"/>
          </p:nvPr>
        </p:nvSpPr>
        <p:spPr/>
        <p:txBody>
          <a:bodyPr/>
          <a:lstStyle/>
          <a:p>
            <a:r>
              <a:rPr lang="en-US"/>
              <a:t>Outline</a:t>
            </a:r>
          </a:p>
        </p:txBody>
      </p:sp>
      <p:graphicFrame>
        <p:nvGraphicFramePr>
          <p:cNvPr id="11" name="Content Placeholder 2">
            <a:extLst>
              <a:ext uri="{FF2B5EF4-FFF2-40B4-BE49-F238E27FC236}">
                <a16:creationId xmlns:a16="http://schemas.microsoft.com/office/drawing/2014/main" id="{1F2DB48C-EA73-6C81-CFE0-0376D26110ED}"/>
              </a:ext>
            </a:extLst>
          </p:cNvPr>
          <p:cNvGraphicFramePr>
            <a:graphicFrameLocks noGrp="1"/>
          </p:cNvGraphicFramePr>
          <p:nvPr>
            <p:ph idx="1"/>
            <p:extLst>
              <p:ext uri="{D42A27DB-BD31-4B8C-83A1-F6EECF244321}">
                <p14:modId xmlns:p14="http://schemas.microsoft.com/office/powerpoint/2010/main" val="39839547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776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7457-547A-CA7D-9644-8CD4BA99CE65}"/>
              </a:ext>
            </a:extLst>
          </p:cNvPr>
          <p:cNvSpPr>
            <a:spLocks noGrp="1"/>
          </p:cNvSpPr>
          <p:nvPr>
            <p:ph type="title"/>
          </p:nvPr>
        </p:nvSpPr>
        <p:spPr/>
        <p:txBody>
          <a:bodyPr/>
          <a:lstStyle/>
          <a:p>
            <a:r>
              <a:rPr lang="vi-VN" b="1" dirty="0" err="1">
                <a:latin typeface="Times New Roman"/>
                <a:cs typeface="Times New Roman"/>
              </a:rPr>
              <a:t>Temporal</a:t>
            </a:r>
            <a:r>
              <a:rPr lang="vi-VN" b="1" dirty="0">
                <a:latin typeface="Times New Roman"/>
                <a:cs typeface="Times New Roman"/>
              </a:rPr>
              <a:t> </a:t>
            </a:r>
            <a:r>
              <a:rPr lang="vi-VN" b="1" dirty="0" err="1">
                <a:latin typeface="Times New Roman"/>
                <a:cs typeface="Times New Roman"/>
              </a:rPr>
              <a:t>difference</a:t>
            </a:r>
            <a:r>
              <a:rPr lang="vi-VN" b="1" dirty="0">
                <a:latin typeface="Times New Roman"/>
                <a:cs typeface="Times New Roman"/>
              </a:rPr>
              <a:t> - TD</a:t>
            </a:r>
            <a:endParaRPr lang="en-US" b="1">
              <a:latin typeface="Aptos Display"/>
              <a:cs typeface="Times New Roman"/>
            </a:endParaRPr>
          </a:p>
        </p:txBody>
      </p:sp>
      <p:sp>
        <p:nvSpPr>
          <p:cNvPr id="6" name="TextBox 5">
            <a:extLst>
              <a:ext uri="{FF2B5EF4-FFF2-40B4-BE49-F238E27FC236}">
                <a16:creationId xmlns:a16="http://schemas.microsoft.com/office/drawing/2014/main" id="{CD2D5754-FA6D-6E2A-F08A-9C20E55CA47C}"/>
              </a:ext>
            </a:extLst>
          </p:cNvPr>
          <p:cNvSpPr txBox="1"/>
          <p:nvPr/>
        </p:nvSpPr>
        <p:spPr>
          <a:xfrm>
            <a:off x="838200" y="1584799"/>
            <a:ext cx="10144432" cy="2031325"/>
          </a:xfrm>
          <a:prstGeom prst="rect">
            <a:avLst/>
          </a:prstGeom>
          <a:noFill/>
        </p:spPr>
        <p:txBody>
          <a:bodyPr wrap="square">
            <a:spAutoFit/>
          </a:bodyPr>
          <a:lstStyle/>
          <a:p>
            <a:r>
              <a:rPr lang="en-US" b="1"/>
              <a:t>Temporal Difference (TD)</a:t>
            </a:r>
            <a:r>
              <a:rPr lang="en-US"/>
              <a:t> is a crucial method in </a:t>
            </a:r>
            <a:r>
              <a:rPr lang="en-US" b="1"/>
              <a:t>Reinforcement Learning (RL)</a:t>
            </a:r>
            <a:r>
              <a:rPr lang="en-US"/>
              <a:t> used to estimate state or action values through experience. TD combines the advantages of:</a:t>
            </a:r>
          </a:p>
          <a:p>
            <a:pPr>
              <a:buFont typeface="Arial" panose="020B0604020202020204" pitchFamily="34" charset="0"/>
              <a:buChar char="•"/>
            </a:pPr>
            <a:r>
              <a:rPr lang="en-US" b="1"/>
              <a:t>Monte Carlo Methods</a:t>
            </a:r>
            <a:r>
              <a:rPr lang="en-US"/>
              <a:t>: Learning from actual experiences.</a:t>
            </a:r>
          </a:p>
          <a:p>
            <a:pPr>
              <a:buFont typeface="Arial" panose="020B0604020202020204" pitchFamily="34" charset="0"/>
              <a:buChar char="•"/>
            </a:pPr>
            <a:r>
              <a:rPr lang="en-US" b="1"/>
              <a:t>Dynamic Programming</a:t>
            </a:r>
            <a:r>
              <a:rPr lang="en-US"/>
              <a:t>: Using update formulas based on the Bellman equation.</a:t>
            </a:r>
          </a:p>
          <a:p>
            <a:r>
              <a:rPr lang="en-US" b="1"/>
              <a:t>Key features of TD:</a:t>
            </a:r>
            <a:endParaRPr lang="en-US"/>
          </a:p>
          <a:p>
            <a:pPr>
              <a:buFont typeface="Arial" panose="020B0604020202020204" pitchFamily="34" charset="0"/>
              <a:buChar char="•"/>
            </a:pPr>
            <a:r>
              <a:rPr lang="en-US"/>
              <a:t>Learns without requiring prior knowledge of the environment's model (i.e., no need for P(s′∣</a:t>
            </a:r>
            <a:r>
              <a:rPr lang="en-US" err="1"/>
              <a:t>s,a</a:t>
            </a:r>
            <a:r>
              <a:rPr lang="en-US"/>
              <a:t>)).</a:t>
            </a:r>
          </a:p>
          <a:p>
            <a:pPr>
              <a:buFont typeface="Arial" panose="020B0604020202020204" pitchFamily="34" charset="0"/>
              <a:buChar char="•"/>
            </a:pPr>
            <a:r>
              <a:rPr lang="en-US"/>
              <a:t>Updates value estimates after every step instead of waiting for a complete episode.</a:t>
            </a:r>
          </a:p>
        </p:txBody>
      </p:sp>
      <p:pic>
        <p:nvPicPr>
          <p:cNvPr id="8" name="Picture 7" descr="A math equation with black text&#10;&#10;Description automatically generated">
            <a:extLst>
              <a:ext uri="{FF2B5EF4-FFF2-40B4-BE49-F238E27FC236}">
                <a16:creationId xmlns:a16="http://schemas.microsoft.com/office/drawing/2014/main" id="{806BD8B7-3DD1-DECD-E22F-459EB4C28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826" y="3616124"/>
            <a:ext cx="5372850" cy="885949"/>
          </a:xfrm>
          <a:prstGeom prst="rect">
            <a:avLst/>
          </a:prstGeom>
        </p:spPr>
      </p:pic>
      <p:pic>
        <p:nvPicPr>
          <p:cNvPr id="10" name="Picture 9" descr="A close-up of a logo&#10;&#10;Description automatically generated">
            <a:extLst>
              <a:ext uri="{FF2B5EF4-FFF2-40B4-BE49-F238E27FC236}">
                <a16:creationId xmlns:a16="http://schemas.microsoft.com/office/drawing/2014/main" id="{58765DE4-9118-A9FE-8476-93646438D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826" y="4736944"/>
            <a:ext cx="4982270" cy="857370"/>
          </a:xfrm>
          <a:prstGeom prst="rect">
            <a:avLst/>
          </a:prstGeom>
        </p:spPr>
      </p:pic>
    </p:spTree>
    <p:extLst>
      <p:ext uri="{BB962C8B-B14F-4D97-AF65-F5344CB8AC3E}">
        <p14:creationId xmlns:p14="http://schemas.microsoft.com/office/powerpoint/2010/main" val="282657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809A-C41F-87F5-DE3F-5F59573DC982}"/>
              </a:ext>
            </a:extLst>
          </p:cNvPr>
          <p:cNvSpPr>
            <a:spLocks noGrp="1"/>
          </p:cNvSpPr>
          <p:nvPr>
            <p:ph type="title"/>
          </p:nvPr>
        </p:nvSpPr>
        <p:spPr/>
        <p:txBody>
          <a:bodyPr/>
          <a:lstStyle/>
          <a:p>
            <a:r>
              <a:rPr lang="vi-VN" b="1" dirty="0">
                <a:latin typeface="Times New Roman"/>
                <a:cs typeface="Times New Roman"/>
              </a:rPr>
              <a:t>TD </a:t>
            </a:r>
            <a:r>
              <a:rPr lang="vi-VN" b="1" dirty="0" err="1">
                <a:latin typeface="Times New Roman"/>
                <a:cs typeface="Times New Roman"/>
              </a:rPr>
              <a:t>for</a:t>
            </a:r>
            <a:r>
              <a:rPr lang="vi-VN" b="1" dirty="0">
                <a:latin typeface="Times New Roman"/>
                <a:cs typeface="Times New Roman"/>
              </a:rPr>
              <a:t> </a:t>
            </a:r>
            <a:r>
              <a:rPr lang="vi-VN" b="1" dirty="0" err="1">
                <a:latin typeface="Times New Roman"/>
                <a:cs typeface="Times New Roman"/>
              </a:rPr>
              <a:t>state</a:t>
            </a:r>
            <a:r>
              <a:rPr lang="vi-VN" b="1" dirty="0">
                <a:latin typeface="Times New Roman"/>
                <a:cs typeface="Times New Roman"/>
              </a:rPr>
              <a:t> </a:t>
            </a:r>
            <a:r>
              <a:rPr lang="vi-VN" b="1" dirty="0" err="1">
                <a:latin typeface="Times New Roman"/>
                <a:cs typeface="Times New Roman"/>
              </a:rPr>
              <a:t>value</a:t>
            </a:r>
            <a:endParaRPr lang="en-US" b="1">
              <a:latin typeface="Aptos Display"/>
              <a:cs typeface="Times New Roman"/>
            </a:endParaRPr>
          </a:p>
        </p:txBody>
      </p:sp>
      <p:sp>
        <p:nvSpPr>
          <p:cNvPr id="4" name="TextBox 3">
            <a:extLst>
              <a:ext uri="{FF2B5EF4-FFF2-40B4-BE49-F238E27FC236}">
                <a16:creationId xmlns:a16="http://schemas.microsoft.com/office/drawing/2014/main" id="{BCCC9FC0-9FCE-1E98-7041-F4FC1C1DB494}"/>
              </a:ext>
            </a:extLst>
          </p:cNvPr>
          <p:cNvSpPr txBox="1"/>
          <p:nvPr/>
        </p:nvSpPr>
        <p:spPr>
          <a:xfrm>
            <a:off x="838200" y="1425281"/>
            <a:ext cx="6096000" cy="1200329"/>
          </a:xfrm>
          <a:prstGeom prst="rect">
            <a:avLst/>
          </a:prstGeom>
          <a:noFill/>
        </p:spPr>
        <p:txBody>
          <a:bodyPr wrap="square">
            <a:spAutoFit/>
          </a:bodyPr>
          <a:lstStyle/>
          <a:p>
            <a:r>
              <a:rPr lang="en-US"/>
              <a:t>Temporal Difference (TD) for state value uses real experiences to update the value of a state V(s) step by step, based on immediate rewards and the predicted value of the next state.</a:t>
            </a:r>
          </a:p>
        </p:txBody>
      </p:sp>
      <p:pic>
        <p:nvPicPr>
          <p:cNvPr id="6" name="Picture 5" descr="A close up of a math equation&#10;&#10;Description automatically generated with medium confidence">
            <a:extLst>
              <a:ext uri="{FF2B5EF4-FFF2-40B4-BE49-F238E27FC236}">
                <a16:creationId xmlns:a16="http://schemas.microsoft.com/office/drawing/2014/main" id="{2724E7C9-0CD5-4165-978A-A3C9000DB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890" y="2895525"/>
            <a:ext cx="6592220" cy="1066949"/>
          </a:xfrm>
          <a:prstGeom prst="rect">
            <a:avLst/>
          </a:prstGeom>
        </p:spPr>
      </p:pic>
    </p:spTree>
    <p:extLst>
      <p:ext uri="{BB962C8B-B14F-4D97-AF65-F5344CB8AC3E}">
        <p14:creationId xmlns:p14="http://schemas.microsoft.com/office/powerpoint/2010/main" val="3569292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85BE389-62F1-CE06-2535-2C8DB453DDB4}"/>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8000" b="1" kern="1200" dirty="0">
                <a:solidFill>
                  <a:srgbClr val="FFFFFF"/>
                </a:solidFill>
                <a:latin typeface="+mj-lt"/>
                <a:ea typeface="+mj-ea"/>
                <a:cs typeface="+mj-cs"/>
              </a:rPr>
              <a:t>4. Q-learning and SARSA</a:t>
            </a:r>
            <a:endParaRPr lang="en-US" sz="8000" b="1" kern="1200" dirty="0">
              <a:solidFill>
                <a:srgbClr val="FFFFFF"/>
              </a:solidFill>
              <a:latin typeface="+mj-lt"/>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2647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B463-4A84-52F9-73ED-B1DA0C55394C}"/>
              </a:ext>
            </a:extLst>
          </p:cNvPr>
          <p:cNvSpPr>
            <a:spLocks noGrp="1"/>
          </p:cNvSpPr>
          <p:nvPr>
            <p:ph type="title"/>
          </p:nvPr>
        </p:nvSpPr>
        <p:spPr/>
        <p:txBody>
          <a:bodyPr/>
          <a:lstStyle/>
          <a:p>
            <a:r>
              <a:rPr lang="vi-VN"/>
              <a:t>Q-learning</a:t>
            </a:r>
            <a:endParaRPr lang="en-US"/>
          </a:p>
        </p:txBody>
      </p:sp>
      <p:pic>
        <p:nvPicPr>
          <p:cNvPr id="4" name="Picture 3" descr="A black text on a white background&#10;&#10;Description automatically generated">
            <a:extLst>
              <a:ext uri="{FF2B5EF4-FFF2-40B4-BE49-F238E27FC236}">
                <a16:creationId xmlns:a16="http://schemas.microsoft.com/office/drawing/2014/main" id="{83E5CFCE-268C-EE3B-9792-23AAE6F32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366" y="2873057"/>
            <a:ext cx="7059010" cy="1105054"/>
          </a:xfrm>
          <a:prstGeom prst="rect">
            <a:avLst/>
          </a:prstGeom>
        </p:spPr>
      </p:pic>
      <p:sp>
        <p:nvSpPr>
          <p:cNvPr id="6" name="TextBox 5">
            <a:extLst>
              <a:ext uri="{FF2B5EF4-FFF2-40B4-BE49-F238E27FC236}">
                <a16:creationId xmlns:a16="http://schemas.microsoft.com/office/drawing/2014/main" id="{7A24C668-B641-7B90-F455-0E59E636D19B}"/>
              </a:ext>
            </a:extLst>
          </p:cNvPr>
          <p:cNvSpPr txBox="1"/>
          <p:nvPr/>
        </p:nvSpPr>
        <p:spPr>
          <a:xfrm>
            <a:off x="838200" y="1715729"/>
            <a:ext cx="10704871" cy="923330"/>
          </a:xfrm>
          <a:prstGeom prst="rect">
            <a:avLst/>
          </a:prstGeom>
          <a:noFill/>
        </p:spPr>
        <p:txBody>
          <a:bodyPr wrap="square" rtlCol="0">
            <a:spAutoFit/>
          </a:bodyPr>
          <a:lstStyle/>
          <a:p>
            <a:r>
              <a:rPr lang="en-US" b="0" i="0">
                <a:effectLst/>
                <a:latin typeface="Nunito" panose="020F0502020204030204" pitchFamily="2" charset="0"/>
              </a:rPr>
              <a:t>Q-learning is a popular model-free reinforcement learning algorithm. It falls under the category of temporal difference learning techniques, in which an agent picks up new information by observing results, interacting with the environment, and getting feedback in the form of rewards.</a:t>
            </a:r>
            <a:endParaRPr lang="en-US"/>
          </a:p>
        </p:txBody>
      </p:sp>
      <p:sp>
        <p:nvSpPr>
          <p:cNvPr id="7" name="Hộp Văn bản 6">
            <a:extLst>
              <a:ext uri="{FF2B5EF4-FFF2-40B4-BE49-F238E27FC236}">
                <a16:creationId xmlns:a16="http://schemas.microsoft.com/office/drawing/2014/main" id="{A45166D3-C775-338F-4D1B-FFA9B657D3FC}"/>
              </a:ext>
            </a:extLst>
          </p:cNvPr>
          <p:cNvSpPr txBox="1"/>
          <p:nvPr/>
        </p:nvSpPr>
        <p:spPr>
          <a:xfrm>
            <a:off x="791098" y="4600913"/>
            <a:ext cx="1073867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Example</a:t>
            </a:r>
            <a:r>
              <a:rPr lang="en-US" dirty="0"/>
              <a:t>: Scenario: Robot learns to navigate through a maze to find treasure. The robot starts at a corner of the maze, the current state is 𝑠. It can move in directions (left, right, up, down), called actions a. </a:t>
            </a:r>
            <a:endParaRPr lang="vi-VN" dirty="0"/>
          </a:p>
          <a:p>
            <a:r>
              <a:rPr lang="en-US" dirty="0"/>
              <a:t>For each move, the robot receives: </a:t>
            </a:r>
          </a:p>
          <a:p>
            <a:pPr marL="285750" indent="-285750">
              <a:buFont typeface="Arial"/>
              <a:buChar char="•"/>
            </a:pPr>
            <a:r>
              <a:rPr lang="en-US" dirty="0"/>
              <a:t>r=−1: Go wrong or go into a wall. </a:t>
            </a:r>
          </a:p>
          <a:p>
            <a:pPr marL="285750" indent="-285750">
              <a:buFont typeface="Arial"/>
              <a:buChar char="•"/>
            </a:pPr>
            <a:r>
              <a:rPr lang="en-US" dirty="0"/>
              <a:t>r=+100: Reach the treasure. </a:t>
            </a:r>
          </a:p>
          <a:p>
            <a:r>
              <a:rPr lang="en-US" dirty="0"/>
              <a:t>The robot updates the Q-value for each action based on the above formula and continues testing until it learns the optimal route.</a:t>
            </a:r>
          </a:p>
        </p:txBody>
      </p:sp>
    </p:spTree>
    <p:extLst>
      <p:ext uri="{BB962C8B-B14F-4D97-AF65-F5344CB8AC3E}">
        <p14:creationId xmlns:p14="http://schemas.microsoft.com/office/powerpoint/2010/main" val="1715223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E2CC-731C-FD6D-B22B-9B71746FD0ED}"/>
              </a:ext>
            </a:extLst>
          </p:cNvPr>
          <p:cNvSpPr>
            <a:spLocks noGrp="1"/>
          </p:cNvSpPr>
          <p:nvPr>
            <p:ph type="title"/>
          </p:nvPr>
        </p:nvSpPr>
        <p:spPr/>
        <p:txBody>
          <a:bodyPr/>
          <a:lstStyle/>
          <a:p>
            <a:r>
              <a:rPr lang="vi-VN" b="1" dirty="0">
                <a:latin typeface="Times New Roman"/>
                <a:cs typeface="Times New Roman"/>
              </a:rPr>
              <a:t>SARSA</a:t>
            </a:r>
            <a:endParaRPr lang="en-US" b="1" dirty="0">
              <a:latin typeface="Times New Roman"/>
              <a:cs typeface="Times New Roman"/>
            </a:endParaRPr>
          </a:p>
        </p:txBody>
      </p:sp>
      <p:sp>
        <p:nvSpPr>
          <p:cNvPr id="3" name="TextBox 2">
            <a:extLst>
              <a:ext uri="{FF2B5EF4-FFF2-40B4-BE49-F238E27FC236}">
                <a16:creationId xmlns:a16="http://schemas.microsoft.com/office/drawing/2014/main" id="{C5219179-6105-AC41-9891-A74806F2D73A}"/>
              </a:ext>
            </a:extLst>
          </p:cNvPr>
          <p:cNvSpPr txBox="1"/>
          <p:nvPr/>
        </p:nvSpPr>
        <p:spPr>
          <a:xfrm>
            <a:off x="838200" y="1450258"/>
            <a:ext cx="6317226" cy="1200329"/>
          </a:xfrm>
          <a:prstGeom prst="rect">
            <a:avLst/>
          </a:prstGeom>
          <a:noFill/>
        </p:spPr>
        <p:txBody>
          <a:bodyPr wrap="square" rtlCol="0">
            <a:spAutoFit/>
          </a:bodyPr>
          <a:lstStyle/>
          <a:p>
            <a:r>
              <a:rPr lang="vi-VN"/>
              <a:t>SARSA was developed shortly after Q-learning to provide a more general solution to TD learning. The main diference from Q-learning is the lack of argmax in the delta. Instead it calculates the expected return by averaging over all runs</a:t>
            </a:r>
            <a:endParaRPr lang="en-US"/>
          </a:p>
        </p:txBody>
      </p:sp>
      <p:pic>
        <p:nvPicPr>
          <p:cNvPr id="5" name="Picture 4">
            <a:extLst>
              <a:ext uri="{FF2B5EF4-FFF2-40B4-BE49-F238E27FC236}">
                <a16:creationId xmlns:a16="http://schemas.microsoft.com/office/drawing/2014/main" id="{D078C752-5EC8-1292-FCDF-33DC72C59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151" y="2943157"/>
            <a:ext cx="8935697" cy="971686"/>
          </a:xfrm>
          <a:prstGeom prst="rect">
            <a:avLst/>
          </a:prstGeom>
        </p:spPr>
      </p:pic>
      <p:sp>
        <p:nvSpPr>
          <p:cNvPr id="4" name="Hộp Văn bản 3">
            <a:extLst>
              <a:ext uri="{FF2B5EF4-FFF2-40B4-BE49-F238E27FC236}">
                <a16:creationId xmlns:a16="http://schemas.microsoft.com/office/drawing/2014/main" id="{F65ADB48-782B-F891-1509-054A8822A1BB}"/>
              </a:ext>
            </a:extLst>
          </p:cNvPr>
          <p:cNvSpPr txBox="1"/>
          <p:nvPr/>
        </p:nvSpPr>
        <p:spPr>
          <a:xfrm>
            <a:off x="1026160" y="4196080"/>
            <a:ext cx="89408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For example</a:t>
            </a:r>
            <a:r>
              <a:rPr lang="en-US" dirty="0"/>
              <a:t>: Scenario: A robot learns to walk across a wooden bridge where it may fall. </a:t>
            </a:r>
            <a:endParaRPr lang="vi-VN" dirty="0"/>
          </a:p>
          <a:p>
            <a:pPr marL="285750" indent="-285750">
              <a:buFont typeface="Arial"/>
              <a:buChar char="•"/>
            </a:pPr>
            <a:r>
              <a:rPr lang="en-US" dirty="0"/>
              <a:t>If the robot chooses the slow (safe) path, it has a better chance of reaching its destination safely (but takes longer). </a:t>
            </a:r>
          </a:p>
          <a:p>
            <a:pPr marL="285750" indent="-285750">
              <a:buFont typeface="Arial"/>
              <a:buChar char="•"/>
            </a:pPr>
            <a:r>
              <a:rPr lang="en-US" dirty="0"/>
              <a:t>If it chooses the fast (risky) path, it may get a higher score but risks falling. </a:t>
            </a:r>
          </a:p>
          <a:p>
            <a:endParaRPr lang="en-US" dirty="0"/>
          </a:p>
          <a:p>
            <a:r>
              <a:rPr lang="en-US" b="1" i="1" dirty="0"/>
              <a:t>SARSA will prioritize the safer action, because it learns based on real-life experience rather than theoretical values.</a:t>
            </a:r>
          </a:p>
        </p:txBody>
      </p:sp>
      <p:pic>
        <p:nvPicPr>
          <p:cNvPr id="6" name="Đồ họa 5" descr="Back with solid fill">
            <a:extLst>
              <a:ext uri="{FF2B5EF4-FFF2-40B4-BE49-F238E27FC236}">
                <a16:creationId xmlns:a16="http://schemas.microsoft.com/office/drawing/2014/main" id="{478D15A4-D63A-43A1-5D5C-027A0BD113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6400" y="5610126"/>
            <a:ext cx="619760" cy="619760"/>
          </a:xfrm>
          <a:prstGeom prst="rect">
            <a:avLst/>
          </a:prstGeom>
        </p:spPr>
      </p:pic>
    </p:spTree>
    <p:extLst>
      <p:ext uri="{BB962C8B-B14F-4D97-AF65-F5344CB8AC3E}">
        <p14:creationId xmlns:p14="http://schemas.microsoft.com/office/powerpoint/2010/main" val="1965709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79FCA7-6263-DF95-8559-9631EEA2AE50}"/>
              </a:ext>
            </a:extLst>
          </p:cNvPr>
          <p:cNvSpPr>
            <a:spLocks noGrp="1"/>
          </p:cNvSpPr>
          <p:nvPr>
            <p:ph type="title"/>
          </p:nvPr>
        </p:nvSpPr>
        <p:spPr>
          <a:xfrm>
            <a:off x="556532" y="643467"/>
            <a:ext cx="11210925" cy="744836"/>
          </a:xfrm>
        </p:spPr>
        <p:txBody>
          <a:bodyPr>
            <a:normAutofit/>
          </a:bodyPr>
          <a:lstStyle/>
          <a:p>
            <a:pPr algn="ctr"/>
            <a:r>
              <a:rPr lang="vi-VN" sz="3200" b="1" dirty="0" err="1">
                <a:solidFill>
                  <a:schemeClr val="bg1"/>
                </a:solidFill>
                <a:latin typeface="Times New Roman"/>
                <a:cs typeface="Times New Roman"/>
              </a:rPr>
              <a:t>Compare</a:t>
            </a:r>
            <a:r>
              <a:rPr lang="vi-VN" sz="3200" b="1" dirty="0">
                <a:solidFill>
                  <a:schemeClr val="bg1"/>
                </a:solidFill>
                <a:latin typeface="Times New Roman"/>
                <a:cs typeface="Times New Roman"/>
              </a:rPr>
              <a:t> Q-</a:t>
            </a:r>
            <a:r>
              <a:rPr lang="vi-VN" sz="3200" b="1" dirty="0" err="1">
                <a:solidFill>
                  <a:schemeClr val="bg1"/>
                </a:solidFill>
                <a:latin typeface="Times New Roman"/>
                <a:cs typeface="Times New Roman"/>
              </a:rPr>
              <a:t>learning</a:t>
            </a:r>
            <a:r>
              <a:rPr lang="vi-VN" sz="3200" b="1" dirty="0">
                <a:solidFill>
                  <a:schemeClr val="bg1"/>
                </a:solidFill>
                <a:latin typeface="Times New Roman"/>
                <a:cs typeface="Times New Roman"/>
              </a:rPr>
              <a:t> </a:t>
            </a:r>
            <a:r>
              <a:rPr lang="vi-VN" sz="3200" b="1" dirty="0" err="1">
                <a:solidFill>
                  <a:schemeClr val="bg1"/>
                </a:solidFill>
                <a:latin typeface="Times New Roman"/>
                <a:cs typeface="Times New Roman"/>
              </a:rPr>
              <a:t>and</a:t>
            </a:r>
            <a:r>
              <a:rPr lang="vi-VN" sz="3200" b="1" dirty="0">
                <a:solidFill>
                  <a:schemeClr val="bg1"/>
                </a:solidFill>
                <a:latin typeface="Times New Roman"/>
                <a:cs typeface="Times New Roman"/>
              </a:rPr>
              <a:t> SARSA</a:t>
            </a:r>
            <a:endParaRPr lang="en-US" sz="3200" b="1" dirty="0">
              <a:solidFill>
                <a:schemeClr val="bg1"/>
              </a:solidFill>
              <a:latin typeface="Times New Roman"/>
              <a:cs typeface="Times New Roman"/>
            </a:endParaRPr>
          </a:p>
        </p:txBody>
      </p:sp>
      <p:graphicFrame>
        <p:nvGraphicFramePr>
          <p:cNvPr id="3" name="Table 2">
            <a:extLst>
              <a:ext uri="{FF2B5EF4-FFF2-40B4-BE49-F238E27FC236}">
                <a16:creationId xmlns:a16="http://schemas.microsoft.com/office/drawing/2014/main" id="{46B8FA5B-A458-D954-1AE1-08E12BA816CE}"/>
              </a:ext>
            </a:extLst>
          </p:cNvPr>
          <p:cNvGraphicFramePr>
            <a:graphicFrameLocks noGrp="1"/>
          </p:cNvGraphicFramePr>
          <p:nvPr>
            <p:extLst>
              <p:ext uri="{D42A27DB-BD31-4B8C-83A1-F6EECF244321}">
                <p14:modId xmlns:p14="http://schemas.microsoft.com/office/powerpoint/2010/main" val="2330997348"/>
              </p:ext>
            </p:extLst>
          </p:nvPr>
        </p:nvGraphicFramePr>
        <p:xfrm>
          <a:off x="1679205" y="1675227"/>
          <a:ext cx="8833592" cy="4394203"/>
        </p:xfrm>
        <a:graphic>
          <a:graphicData uri="http://schemas.openxmlformats.org/drawingml/2006/table">
            <a:tbl>
              <a:tblPr firstRow="1" bandRow="1">
                <a:tableStyleId>{5C22544A-7EE6-4342-B048-85BDC9FD1C3A}</a:tableStyleId>
              </a:tblPr>
              <a:tblGrid>
                <a:gridCol w="2914262">
                  <a:extLst>
                    <a:ext uri="{9D8B030D-6E8A-4147-A177-3AD203B41FA5}">
                      <a16:colId xmlns:a16="http://schemas.microsoft.com/office/drawing/2014/main" val="3394086559"/>
                    </a:ext>
                  </a:extLst>
                </a:gridCol>
                <a:gridCol w="2956075">
                  <a:extLst>
                    <a:ext uri="{9D8B030D-6E8A-4147-A177-3AD203B41FA5}">
                      <a16:colId xmlns:a16="http://schemas.microsoft.com/office/drawing/2014/main" val="3751496709"/>
                    </a:ext>
                  </a:extLst>
                </a:gridCol>
                <a:gridCol w="2963255">
                  <a:extLst>
                    <a:ext uri="{9D8B030D-6E8A-4147-A177-3AD203B41FA5}">
                      <a16:colId xmlns:a16="http://schemas.microsoft.com/office/drawing/2014/main" val="3292509963"/>
                    </a:ext>
                  </a:extLst>
                </a:gridCol>
              </a:tblGrid>
              <a:tr h="334507">
                <a:tc>
                  <a:txBody>
                    <a:bodyPr/>
                    <a:lstStyle/>
                    <a:p>
                      <a:r>
                        <a:rPr lang="en-US" sz="1500"/>
                        <a:t>Criteria</a:t>
                      </a:r>
                    </a:p>
                  </a:txBody>
                  <a:tcPr marL="76024" marR="76024" marT="38012" marB="38012"/>
                </a:tc>
                <a:tc>
                  <a:txBody>
                    <a:bodyPr/>
                    <a:lstStyle/>
                    <a:p>
                      <a:r>
                        <a:rPr lang="en-US" sz="1500"/>
                        <a:t>Q-learning</a:t>
                      </a:r>
                    </a:p>
                  </a:txBody>
                  <a:tcPr marL="76024" marR="76024" marT="38012" marB="38012"/>
                </a:tc>
                <a:tc>
                  <a:txBody>
                    <a:bodyPr/>
                    <a:lstStyle/>
                    <a:p>
                      <a:r>
                        <a:rPr lang="en-US" sz="1500"/>
                        <a:t>SARSA</a:t>
                      </a:r>
                    </a:p>
                  </a:txBody>
                  <a:tcPr marL="76024" marR="76024" marT="38012" marB="38012"/>
                </a:tc>
                <a:extLst>
                  <a:ext uri="{0D108BD9-81ED-4DB2-BD59-A6C34878D82A}">
                    <a16:rowId xmlns:a16="http://schemas.microsoft.com/office/drawing/2014/main" val="2049235886"/>
                  </a:ext>
                </a:extLst>
              </a:tr>
              <a:tr h="334507">
                <a:tc>
                  <a:txBody>
                    <a:bodyPr/>
                    <a:lstStyle/>
                    <a:p>
                      <a:r>
                        <a:rPr lang="en-US" sz="1500"/>
                        <a:t>Algorithm type</a:t>
                      </a:r>
                    </a:p>
                  </a:txBody>
                  <a:tcPr marL="76024" marR="76024" marT="38012" marB="38012"/>
                </a:tc>
                <a:tc>
                  <a:txBody>
                    <a:bodyPr/>
                    <a:lstStyle/>
                    <a:p>
                      <a:r>
                        <a:rPr lang="en-US" sz="1500"/>
                        <a:t>Off-policy</a:t>
                      </a:r>
                    </a:p>
                  </a:txBody>
                  <a:tcPr marL="76024" marR="76024" marT="38012" marB="38012"/>
                </a:tc>
                <a:tc>
                  <a:txBody>
                    <a:bodyPr/>
                    <a:lstStyle/>
                    <a:p>
                      <a:r>
                        <a:rPr lang="en-US" sz="1500"/>
                        <a:t>On-policy</a:t>
                      </a:r>
                    </a:p>
                  </a:txBody>
                  <a:tcPr marL="76024" marR="76024" marT="38012" marB="38012"/>
                </a:tc>
                <a:extLst>
                  <a:ext uri="{0D108BD9-81ED-4DB2-BD59-A6C34878D82A}">
                    <a16:rowId xmlns:a16="http://schemas.microsoft.com/office/drawing/2014/main" val="3481717083"/>
                  </a:ext>
                </a:extLst>
              </a:tr>
              <a:tr h="790652">
                <a:tc>
                  <a:txBody>
                    <a:bodyPr/>
                    <a:lstStyle/>
                    <a:p>
                      <a:r>
                        <a:rPr lang="en-US" sz="1500"/>
                        <a:t>Key feature</a:t>
                      </a:r>
                    </a:p>
                  </a:txBody>
                  <a:tcPr marL="76024" marR="76024" marT="38012" marB="38012"/>
                </a:tc>
                <a:tc>
                  <a:txBody>
                    <a:bodyPr/>
                    <a:lstStyle/>
                    <a:p>
                      <a:r>
                        <a:rPr lang="en-US" sz="1500"/>
                        <a:t>Learns the Q-value by assuming the best action (greedy) is always chosen.</a:t>
                      </a:r>
                    </a:p>
                  </a:txBody>
                  <a:tcPr marL="76024" marR="76024" marT="38012" marB="38012"/>
                </a:tc>
                <a:tc>
                  <a:txBody>
                    <a:bodyPr/>
                    <a:lstStyle/>
                    <a:p>
                      <a:r>
                        <a:rPr lang="en-US" sz="1500"/>
                        <a:t>Learns the Q-value based on the actual action taken.</a:t>
                      </a:r>
                    </a:p>
                  </a:txBody>
                  <a:tcPr marL="76024" marR="76024" marT="38012" marB="38012"/>
                </a:tc>
                <a:extLst>
                  <a:ext uri="{0D108BD9-81ED-4DB2-BD59-A6C34878D82A}">
                    <a16:rowId xmlns:a16="http://schemas.microsoft.com/office/drawing/2014/main" val="4135615651"/>
                  </a:ext>
                </a:extLst>
              </a:tr>
              <a:tr h="562580">
                <a:tc>
                  <a:txBody>
                    <a:bodyPr/>
                    <a:lstStyle/>
                    <a:p>
                      <a:r>
                        <a:rPr lang="en-US" sz="1500"/>
                        <a:t>Action selection for next step</a:t>
                      </a:r>
                    </a:p>
                  </a:txBody>
                  <a:tcPr marL="76024" marR="76024" marT="38012" marB="38012"/>
                </a:tc>
                <a:tc>
                  <a:txBody>
                    <a:bodyPr/>
                    <a:lstStyle/>
                    <a:p>
                      <a:r>
                        <a:rPr lang="en-US" sz="1500"/>
                        <a:t>Based on the optimal policy (e.g., selecting max(Q(s', a'))).</a:t>
                      </a:r>
                    </a:p>
                  </a:txBody>
                  <a:tcPr marL="76024" marR="76024" marT="38012" marB="38012"/>
                </a:tc>
                <a:tc>
                  <a:txBody>
                    <a:bodyPr/>
                    <a:lstStyle/>
                    <a:p>
                      <a:r>
                        <a:rPr lang="en-US" sz="1500"/>
                        <a:t>Based on the current policy (e.g., epsilon-greedy with Q(s', a')).</a:t>
                      </a:r>
                    </a:p>
                  </a:txBody>
                  <a:tcPr marL="76024" marR="76024" marT="38012" marB="38012"/>
                </a:tc>
                <a:extLst>
                  <a:ext uri="{0D108BD9-81ED-4DB2-BD59-A6C34878D82A}">
                    <a16:rowId xmlns:a16="http://schemas.microsoft.com/office/drawing/2014/main" val="651387836"/>
                  </a:ext>
                </a:extLst>
              </a:tr>
              <a:tr h="562580">
                <a:tc>
                  <a:txBody>
                    <a:bodyPr/>
                    <a:lstStyle/>
                    <a:p>
                      <a:r>
                        <a:rPr lang="en-US" sz="1500"/>
                        <a:t>Stability and safety</a:t>
                      </a:r>
                    </a:p>
                  </a:txBody>
                  <a:tcPr marL="76024" marR="76024" marT="38012" marB="38012"/>
                </a:tc>
                <a:tc>
                  <a:txBody>
                    <a:bodyPr/>
                    <a:lstStyle/>
                    <a:p>
                      <a:r>
                        <a:rPr lang="en-US" sz="1500"/>
                        <a:t>Prone to oscillations in unstable or noisy environments.</a:t>
                      </a:r>
                    </a:p>
                  </a:txBody>
                  <a:tcPr marL="76024" marR="76024" marT="38012" marB="38012"/>
                </a:tc>
                <a:tc>
                  <a:txBody>
                    <a:bodyPr/>
                    <a:lstStyle/>
                    <a:p>
                      <a:r>
                        <a:rPr lang="en-US" sz="1500"/>
                        <a:t>More stable, suitable for complex or dynamic environments.</a:t>
                      </a:r>
                    </a:p>
                  </a:txBody>
                  <a:tcPr marL="76024" marR="76024" marT="38012" marB="38012"/>
                </a:tc>
                <a:extLst>
                  <a:ext uri="{0D108BD9-81ED-4DB2-BD59-A6C34878D82A}">
                    <a16:rowId xmlns:a16="http://schemas.microsoft.com/office/drawing/2014/main" val="3957086333"/>
                  </a:ext>
                </a:extLst>
              </a:tr>
              <a:tr h="1018725">
                <a:tc>
                  <a:txBody>
                    <a:bodyPr/>
                    <a:lstStyle/>
                    <a:p>
                      <a:r>
                        <a:rPr lang="en-US" sz="1500"/>
                        <a:t>Applications</a:t>
                      </a:r>
                    </a:p>
                  </a:txBody>
                  <a:tcPr marL="76024" marR="76024" marT="38012" marB="38012"/>
                </a:tc>
                <a:tc>
                  <a:txBody>
                    <a:bodyPr/>
                    <a:lstStyle/>
                    <a:p>
                      <a:r>
                        <a:rPr lang="en-US" sz="1500"/>
                        <a:t>- Optimization-focused tasks, aiming for the highest performance.</a:t>
                      </a:r>
                      <a:br>
                        <a:rPr lang="en-US" sz="1500"/>
                      </a:br>
                      <a:r>
                        <a:rPr lang="en-US" sz="1500"/>
                        <a:t>- Simple, low-noise problems.</a:t>
                      </a:r>
                    </a:p>
                  </a:txBody>
                  <a:tcPr marL="76024" marR="76024" marT="38012" marB="38012"/>
                </a:tc>
                <a:tc>
                  <a:txBody>
                    <a:bodyPr/>
                    <a:lstStyle/>
                    <a:p>
                      <a:r>
                        <a:rPr lang="en-US" sz="1500"/>
                        <a:t>- Robotic control, where safe actions are a priority.</a:t>
                      </a:r>
                      <a:br>
                        <a:rPr lang="en-US" sz="1500"/>
                      </a:br>
                      <a:r>
                        <a:rPr lang="en-US" sz="1500"/>
                        <a:t>- Complex and dynamic environments.</a:t>
                      </a:r>
                    </a:p>
                  </a:txBody>
                  <a:tcPr marL="76024" marR="76024" marT="38012" marB="38012"/>
                </a:tc>
                <a:extLst>
                  <a:ext uri="{0D108BD9-81ED-4DB2-BD59-A6C34878D82A}">
                    <a16:rowId xmlns:a16="http://schemas.microsoft.com/office/drawing/2014/main" val="637167630"/>
                  </a:ext>
                </a:extLst>
              </a:tr>
              <a:tr h="790652">
                <a:tc>
                  <a:txBody>
                    <a:bodyPr/>
                    <a:lstStyle/>
                    <a:p>
                      <a:r>
                        <a:rPr lang="en-US" sz="1500"/>
                        <a:t>When to use</a:t>
                      </a:r>
                    </a:p>
                  </a:txBody>
                  <a:tcPr marL="76024" marR="76024" marT="38012" marB="38012"/>
                </a:tc>
                <a:tc>
                  <a:txBody>
                    <a:bodyPr/>
                    <a:lstStyle/>
                    <a:p>
                      <a:r>
                        <a:rPr lang="en-US" sz="1500"/>
                        <a:t>When the goal is to find the optimal policy regardless of the current actions.</a:t>
                      </a:r>
                    </a:p>
                  </a:txBody>
                  <a:tcPr marL="76024" marR="76024" marT="38012" marB="38012"/>
                </a:tc>
                <a:tc>
                  <a:txBody>
                    <a:bodyPr/>
                    <a:lstStyle/>
                    <a:p>
                      <a:r>
                        <a:rPr lang="en-US" sz="1500"/>
                        <a:t>When stability and adherence to policy constraints are crucial.</a:t>
                      </a:r>
                    </a:p>
                  </a:txBody>
                  <a:tcPr marL="76024" marR="76024" marT="38012" marB="38012"/>
                </a:tc>
                <a:extLst>
                  <a:ext uri="{0D108BD9-81ED-4DB2-BD59-A6C34878D82A}">
                    <a16:rowId xmlns:a16="http://schemas.microsoft.com/office/drawing/2014/main" val="1925231725"/>
                  </a:ext>
                </a:extLst>
              </a:tr>
            </a:tbl>
          </a:graphicData>
        </a:graphic>
      </p:graphicFrame>
    </p:spTree>
    <p:extLst>
      <p:ext uri="{BB962C8B-B14F-4D97-AF65-F5344CB8AC3E}">
        <p14:creationId xmlns:p14="http://schemas.microsoft.com/office/powerpoint/2010/main" val="372457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05D8F-1785-B71F-42F8-B24BC67DC1D0}"/>
              </a:ext>
            </a:extLst>
          </p:cNvPr>
          <p:cNvSpPr>
            <a:spLocks noGrp="1"/>
          </p:cNvSpPr>
          <p:nvPr>
            <p:ph type="title"/>
          </p:nvPr>
        </p:nvSpPr>
        <p:spPr>
          <a:xfrm>
            <a:off x="804672" y="802955"/>
            <a:ext cx="4977976" cy="1454051"/>
          </a:xfrm>
        </p:spPr>
        <p:txBody>
          <a:bodyPr vert="horz" lIns="91440" tIns="45720" rIns="91440" bIns="45720" rtlCol="0" anchor="ctr">
            <a:normAutofit/>
          </a:bodyPr>
          <a:lstStyle/>
          <a:p>
            <a:r>
              <a:rPr lang="en-US" sz="3600" b="1" kern="1200" dirty="0">
                <a:solidFill>
                  <a:schemeClr val="tx2"/>
                </a:solidFill>
                <a:latin typeface="+mj-lt"/>
                <a:ea typeface="+mj-ea"/>
                <a:cs typeface="+mj-cs"/>
              </a:rPr>
              <a:t>Extensions to Q-Learning</a:t>
            </a:r>
            <a:endParaRPr lang="en-US" sz="3600" b="1" kern="1200" dirty="0">
              <a:solidFill>
                <a:schemeClr val="tx2"/>
              </a:solidFill>
              <a:latin typeface="+mj-lt"/>
            </a:endParaRPr>
          </a:p>
        </p:txBody>
      </p:sp>
      <p:sp>
        <p:nvSpPr>
          <p:cNvPr id="3" name="TextBox 2">
            <a:extLst>
              <a:ext uri="{FF2B5EF4-FFF2-40B4-BE49-F238E27FC236}">
                <a16:creationId xmlns:a16="http://schemas.microsoft.com/office/drawing/2014/main" id="{920D1AE2-6450-F366-9BBF-F6899FA8D83A}"/>
              </a:ext>
            </a:extLst>
          </p:cNvPr>
          <p:cNvSpPr txBox="1"/>
          <p:nvPr/>
        </p:nvSpPr>
        <p:spPr>
          <a:xfrm>
            <a:off x="804672" y="2421682"/>
            <a:ext cx="4977578" cy="3639289"/>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1400">
                <a:solidFill>
                  <a:schemeClr val="tx2"/>
                </a:solidFill>
              </a:rPr>
              <a:t>Double Q-Learning</a:t>
            </a:r>
          </a:p>
          <a:p>
            <a:pPr>
              <a:lnSpc>
                <a:spcPct val="90000"/>
              </a:lnSpc>
              <a:spcAft>
                <a:spcPts val="600"/>
              </a:spcAft>
            </a:pPr>
            <a:r>
              <a:rPr lang="en-US" sz="1400">
                <a:solidFill>
                  <a:schemeClr val="tx2"/>
                </a:solidFill>
              </a:rPr>
              <a:t>-The first time the agent receives a positive reward, it will update the action-value estimate. Subsequent episodes will repeatedly choose the same set of actions. This could create a loop where the agent keeps making sub- optimal decisions, because of that initial bad update</a:t>
            </a:r>
          </a:p>
          <a:p>
            <a:pPr>
              <a:lnSpc>
                <a:spcPct val="90000"/>
              </a:lnSpc>
              <a:spcAft>
                <a:spcPts val="600"/>
              </a:spcAft>
            </a:pPr>
            <a:r>
              <a:rPr lang="en-US" sz="1400">
                <a:solidFill>
                  <a:schemeClr val="tx2"/>
                </a:solidFill>
              </a:rPr>
              <a:t>-To solve this problem is by using two action-value functions, in other words, two lookup tables. The agent then uses one to update the other and vice versa. This produces an unbiased estimate of Q s, a</a:t>
            </a:r>
          </a:p>
          <a:p>
            <a:pPr indent="-228600">
              <a:lnSpc>
                <a:spcPct val="90000"/>
              </a:lnSpc>
              <a:spcAft>
                <a:spcPts val="600"/>
              </a:spcAft>
              <a:buFont typeface="Arial" panose="020B0604020202020204" pitchFamily="34" charset="0"/>
              <a:buChar char="•"/>
            </a:pPr>
            <a:r>
              <a:rPr lang="en-US" sz="1400">
                <a:solidFill>
                  <a:schemeClr val="tx2"/>
                </a:solidFill>
              </a:rPr>
              <a:t>Delayed Q-Learning</a:t>
            </a:r>
          </a:p>
          <a:p>
            <a:pPr>
              <a:lnSpc>
                <a:spcPct val="90000"/>
              </a:lnSpc>
              <a:spcAft>
                <a:spcPts val="600"/>
              </a:spcAft>
            </a:pPr>
            <a:r>
              <a:rPr lang="en-US" sz="1400">
                <a:solidFill>
                  <a:schemeClr val="tx2"/>
                </a:solidFill>
              </a:rPr>
              <a:t>-Rather than update the action-value function every time the agent visits that state- action pair, it buffers the rewards. Once the agent has visited a certain number of times, it then updates the main action-value function</a:t>
            </a:r>
          </a:p>
          <a:p>
            <a:pPr indent="-228600">
              <a:lnSpc>
                <a:spcPct val="90000"/>
              </a:lnSpc>
              <a:spcAft>
                <a:spcPts val="600"/>
              </a:spcAft>
              <a:buFont typeface="Arial" panose="020B0604020202020204" pitchFamily="34" charset="0"/>
              <a:buChar char="•"/>
            </a:pPr>
            <a:r>
              <a:rPr lang="en-US" sz="1400">
                <a:solidFill>
                  <a:schemeClr val="tx2"/>
                </a:solidFill>
              </a:rPr>
              <a:t>N-step algorithms</a:t>
            </a:r>
          </a:p>
          <a:p>
            <a:pPr>
              <a:lnSpc>
                <a:spcPct val="90000"/>
              </a:lnSpc>
              <a:spcAft>
                <a:spcPts val="600"/>
              </a:spcAft>
            </a:pPr>
            <a:r>
              <a:rPr lang="en-US" sz="1400">
                <a:solidFill>
                  <a:schemeClr val="tx2"/>
                </a:solidFill>
              </a:rPr>
              <a:t>-The essence of the idea is to extend one of the TD implementations, for example, to iterate over any number of future states</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Podium">
            <a:extLst>
              <a:ext uri="{FF2B5EF4-FFF2-40B4-BE49-F238E27FC236}">
                <a16:creationId xmlns:a16="http://schemas.microsoft.com/office/drawing/2014/main" id="{1E4BC7C5-2B96-A8BC-1DA8-AA58B4D80C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384325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Slide Background">
            <a:extLst>
              <a:ext uri="{FF2B5EF4-FFF2-40B4-BE49-F238E27FC236}">
                <a16:creationId xmlns:a16="http://schemas.microsoft.com/office/drawing/2014/main" id="{FE1EC756-41E9-4FD6-AD48-EF46A281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57" name="Rectangle 56">
            <a:extLst>
              <a:ext uri="{FF2B5EF4-FFF2-40B4-BE49-F238E27FC236}">
                <a16:creationId xmlns:a16="http://schemas.microsoft.com/office/drawing/2014/main" id="{E66F6371-9EA5-9354-29DC-1D07B921F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FECC2F-BFA6-2E44-11EF-C178E9EBD70D}"/>
              </a:ext>
            </a:extLst>
          </p:cNvPr>
          <p:cNvSpPr>
            <a:spLocks noGrp="1"/>
          </p:cNvSpPr>
          <p:nvPr>
            <p:ph type="title"/>
          </p:nvPr>
        </p:nvSpPr>
        <p:spPr>
          <a:xfrm>
            <a:off x="761995" y="307447"/>
            <a:ext cx="10693884" cy="1109932"/>
          </a:xfrm>
        </p:spPr>
        <p:txBody>
          <a:bodyPr vert="horz" lIns="91440" tIns="45720" rIns="91440" bIns="45720" rtlCol="0" anchor="ctr">
            <a:normAutofit/>
          </a:bodyPr>
          <a:lstStyle/>
          <a:p>
            <a:r>
              <a:rPr lang="en-US" sz="4000" b="1" kern="1200" dirty="0">
                <a:latin typeface="+mj-lt"/>
                <a:ea typeface="+mj-ea"/>
                <a:cs typeface="+mj-cs"/>
              </a:rPr>
              <a:t>5. Deep reinforcement learning</a:t>
            </a:r>
            <a:endParaRPr lang="en-US" sz="4000" b="1" kern="1200" dirty="0">
              <a:latin typeface="+mj-lt"/>
            </a:endParaRPr>
          </a:p>
        </p:txBody>
      </p:sp>
      <p:pic>
        <p:nvPicPr>
          <p:cNvPr id="6" name="Picture 5" descr="A diagram of a machine learning&#10;&#10;Description automatically generated">
            <a:extLst>
              <a:ext uri="{FF2B5EF4-FFF2-40B4-BE49-F238E27FC236}">
                <a16:creationId xmlns:a16="http://schemas.microsoft.com/office/drawing/2014/main" id="{D63BBCFF-C23B-F690-8289-E75E6E493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377" y="2357888"/>
            <a:ext cx="5720445" cy="3775494"/>
          </a:xfrm>
          <a:prstGeom prst="rect">
            <a:avLst/>
          </a:prstGeom>
        </p:spPr>
      </p:pic>
      <p:sp>
        <p:nvSpPr>
          <p:cNvPr id="8" name="TextBox 7">
            <a:extLst>
              <a:ext uri="{FF2B5EF4-FFF2-40B4-BE49-F238E27FC236}">
                <a16:creationId xmlns:a16="http://schemas.microsoft.com/office/drawing/2014/main" id="{9014E242-15B7-FEC2-F462-458543D60FF4}"/>
              </a:ext>
            </a:extLst>
          </p:cNvPr>
          <p:cNvSpPr txBox="1"/>
          <p:nvPr/>
        </p:nvSpPr>
        <p:spPr>
          <a:xfrm>
            <a:off x="6680868" y="2031401"/>
            <a:ext cx="5329084" cy="4247317"/>
          </a:xfrm>
          <a:prstGeom prst="rect">
            <a:avLst/>
          </a:prstGeom>
          <a:noFill/>
        </p:spPr>
        <p:txBody>
          <a:bodyPr wrap="square" lIns="91440" tIns="45720" rIns="91440" bIns="45720" anchor="t">
            <a:spAutoFit/>
          </a:bodyPr>
          <a:lstStyle/>
          <a:p>
            <a:r>
              <a:rPr lang="vi-VN" dirty="0">
                <a:latin typeface="Arial"/>
                <a:cs typeface="Arial"/>
              </a:rPr>
              <a:t>- </a:t>
            </a:r>
            <a:r>
              <a:rPr lang="en-US" dirty="0"/>
              <a:t>The reason for the development of Deep Q -learning:</a:t>
            </a:r>
            <a:r>
              <a:rPr lang="vi-VN" dirty="0">
                <a:latin typeface="Arial"/>
                <a:cs typeface="Arial"/>
              </a:rPr>
              <a:t> </a:t>
            </a:r>
            <a:r>
              <a:rPr lang="en-US" dirty="0"/>
              <a:t>Deep Q-learning was developed to address the issue of traditional Q-learning in environments with large or continuous state spaces, where the Q-table cannot store all the state values.</a:t>
            </a:r>
            <a:endParaRPr lang="vi-VN" dirty="0"/>
          </a:p>
          <a:p>
            <a:br>
              <a:rPr lang="en-US" dirty="0"/>
            </a:br>
            <a:r>
              <a:rPr lang="vi-VN" dirty="0">
                <a:latin typeface="Arial"/>
                <a:cs typeface="Arial"/>
              </a:rPr>
              <a:t>- </a:t>
            </a:r>
            <a:r>
              <a:rPr lang="en-US" dirty="0"/>
              <a:t>Using neural networks to approximate the Q -function:</a:t>
            </a:r>
            <a:endParaRPr lang="en-US" dirty="0">
              <a:latin typeface="Aptos"/>
              <a:cs typeface="Arial"/>
            </a:endParaRPr>
          </a:p>
          <a:p>
            <a:r>
              <a:rPr lang="vi-VN" dirty="0">
                <a:latin typeface="Arial"/>
                <a:cs typeface="Arial"/>
              </a:rPr>
              <a:t>+</a:t>
            </a:r>
            <a:r>
              <a:rPr lang="en-US" dirty="0"/>
              <a:t>Deep Q-learning replaces the Q-table with a deep neural network (Deep Neural Network) to approximate the value Q(</a:t>
            </a:r>
            <a:r>
              <a:rPr lang="en-US" err="1"/>
              <a:t>s,a</a:t>
            </a:r>
            <a:r>
              <a:rPr lang="en-US"/>
              <a:t>) for state-action pairs.</a:t>
            </a:r>
          </a:p>
          <a:p>
            <a:br>
              <a:rPr lang="en-US" dirty="0"/>
            </a:br>
            <a:r>
              <a:rPr lang="vi-VN" dirty="0">
                <a:latin typeface="Arial"/>
                <a:cs typeface="Arial"/>
              </a:rPr>
              <a:t>+</a:t>
            </a:r>
            <a:r>
              <a:rPr lang="en-US" dirty="0"/>
              <a:t>The neural network is capable of handling large and continuous state spaces, learning from the data collected during interactions with the environment.</a:t>
            </a:r>
          </a:p>
        </p:txBody>
      </p:sp>
    </p:spTree>
    <p:extLst>
      <p:ext uri="{BB962C8B-B14F-4D97-AF65-F5344CB8AC3E}">
        <p14:creationId xmlns:p14="http://schemas.microsoft.com/office/powerpoint/2010/main" val="1524592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0C9EF27-2C38-53CB-0504-CCF722EFDE2C}"/>
              </a:ext>
            </a:extLst>
          </p:cNvPr>
          <p:cNvSpPr>
            <a:spLocks noGrp="1"/>
          </p:cNvSpPr>
          <p:nvPr>
            <p:ph type="title"/>
          </p:nvPr>
        </p:nvSpPr>
        <p:spPr/>
        <p:txBody>
          <a:bodyPr/>
          <a:lstStyle/>
          <a:p>
            <a:r>
              <a:rPr lang="en-US" sz="4000" b="1" dirty="0">
                <a:latin typeface="Aptos Display"/>
              </a:rPr>
              <a:t>5. Deep reinforcement learning</a:t>
            </a:r>
            <a:endParaRPr lang="vi-VN" sz="4000" b="1">
              <a:latin typeface="Aptos Display"/>
            </a:endParaRPr>
          </a:p>
          <a:p>
            <a:endParaRPr lang="vi-VN" b="1" dirty="0">
              <a:latin typeface="Times New Roman"/>
              <a:cs typeface="Times New Roman"/>
            </a:endParaRPr>
          </a:p>
        </p:txBody>
      </p:sp>
      <p:sp>
        <p:nvSpPr>
          <p:cNvPr id="3" name="Hộp Văn bản 2">
            <a:extLst>
              <a:ext uri="{FF2B5EF4-FFF2-40B4-BE49-F238E27FC236}">
                <a16:creationId xmlns:a16="http://schemas.microsoft.com/office/drawing/2014/main" id="{9037951C-E7B0-63A5-07AF-F12A1C7786B5}"/>
              </a:ext>
            </a:extLst>
          </p:cNvPr>
          <p:cNvSpPr txBox="1"/>
          <p:nvPr/>
        </p:nvSpPr>
        <p:spPr>
          <a:xfrm>
            <a:off x="853440" y="1493520"/>
            <a:ext cx="676656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Example: </a:t>
            </a:r>
            <a:r>
              <a:rPr lang="en-US" b="1" dirty="0"/>
              <a:t>Driverless cars</a:t>
            </a:r>
            <a:r>
              <a:rPr lang="en-US" dirty="0"/>
              <a:t>: </a:t>
            </a:r>
            <a:endParaRPr lang="vi-VN" dirty="0">
              <a:latin typeface="Arial" panose="020B0604020202020204" pitchFamily="34" charset="0"/>
              <a:cs typeface="Arial" panose="020B0604020202020204" pitchFamily="34" charset="0"/>
            </a:endParaRPr>
          </a:p>
          <a:p>
            <a:r>
              <a:rPr lang="en-US" dirty="0"/>
              <a:t>- Description: Driverless cars learn to drive safely, avoiding collisions. </a:t>
            </a:r>
            <a:endParaRPr lang="vi-VN">
              <a:latin typeface="Arial"/>
              <a:cs typeface="Arial"/>
            </a:endParaRPr>
          </a:p>
          <a:p>
            <a:endParaRPr lang="en-US" dirty="0"/>
          </a:p>
          <a:p>
            <a:r>
              <a:rPr lang="en-US" dirty="0"/>
              <a:t>- Application: </a:t>
            </a:r>
          </a:p>
          <a:p>
            <a:r>
              <a:rPr lang="en-US" dirty="0"/>
              <a:t>+State: Data from sensors (camera, lidar, GPS). </a:t>
            </a:r>
            <a:endParaRPr lang="en-US"/>
          </a:p>
          <a:p>
            <a:r>
              <a:rPr lang="en-US" dirty="0"/>
              <a:t>+Action: Accelerate/decelerate, turn left/right. </a:t>
            </a:r>
          </a:p>
          <a:p>
            <a:endParaRPr lang="en-US" dirty="0"/>
          </a:p>
          <a:p>
            <a:r>
              <a:rPr lang="en-US" dirty="0"/>
              <a:t>- Reward: </a:t>
            </a:r>
          </a:p>
          <a:p>
            <a:r>
              <a:rPr lang="en-US" dirty="0"/>
              <a:t>+100: Complete the journey without collision. </a:t>
            </a:r>
          </a:p>
          <a:p>
            <a:r>
              <a:rPr lang="en-US" dirty="0"/>
              <a:t>-50: Run a red light. </a:t>
            </a:r>
          </a:p>
          <a:p>
            <a:r>
              <a:rPr lang="en-US" dirty="0"/>
              <a:t>-200: Cause an accident. </a:t>
            </a:r>
          </a:p>
          <a:p>
            <a:endParaRPr lang="en-US" dirty="0"/>
          </a:p>
          <a:p>
            <a:r>
              <a:rPr lang="en-US" dirty="0"/>
              <a:t>Neural networks process large amounts of data from sensors to help the car learn the optimal driving policy.</a:t>
            </a:r>
            <a:endParaRPr lang="en-US"/>
          </a:p>
        </p:txBody>
      </p:sp>
      <p:pic>
        <p:nvPicPr>
          <p:cNvPr id="5" name="Hình ảnh 4" descr="Ảnh có chứa văn bản, ảnh chụp màn hình, Phông chữ, biểu đồ&#10;&#10;Mô tả được tự động tạo">
            <a:extLst>
              <a:ext uri="{FF2B5EF4-FFF2-40B4-BE49-F238E27FC236}">
                <a16:creationId xmlns:a16="http://schemas.microsoft.com/office/drawing/2014/main" id="{C338EEA7-E51D-4250-A75C-6CD6A1E37EF3}"/>
              </a:ext>
            </a:extLst>
          </p:cNvPr>
          <p:cNvPicPr>
            <a:picLocks noChangeAspect="1"/>
          </p:cNvPicPr>
          <p:nvPr/>
        </p:nvPicPr>
        <p:blipFill>
          <a:blip r:embed="rId2"/>
          <a:stretch>
            <a:fillRect/>
          </a:stretch>
        </p:blipFill>
        <p:spPr>
          <a:xfrm>
            <a:off x="6472790" y="1294820"/>
            <a:ext cx="5718784" cy="4639421"/>
          </a:xfrm>
          <a:prstGeom prst="rect">
            <a:avLst/>
          </a:prstGeom>
          <a:ln>
            <a:noFill/>
          </a:ln>
          <a:effectLst>
            <a:softEdge rad="112500"/>
          </a:effectLst>
        </p:spPr>
      </p:pic>
    </p:spTree>
    <p:extLst>
      <p:ext uri="{BB962C8B-B14F-4D97-AF65-F5344CB8AC3E}">
        <p14:creationId xmlns:p14="http://schemas.microsoft.com/office/powerpoint/2010/main" val="2090213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8AAF4-3054-BCC9-2691-657F7FA9C5E1}"/>
              </a:ext>
            </a:extLst>
          </p:cNvPr>
          <p:cNvSpPr>
            <a:spLocks noGrp="1"/>
          </p:cNvSpPr>
          <p:nvPr>
            <p:ph type="title"/>
          </p:nvPr>
        </p:nvSpPr>
        <p:spPr/>
        <p:txBody>
          <a:bodyPr/>
          <a:lstStyle/>
          <a:p>
            <a:r>
              <a:rPr lang="vi-VN" b="1" err="1">
                <a:latin typeface="Times New Roman"/>
                <a:cs typeface="Times New Roman"/>
              </a:rPr>
              <a:t>Structure</a:t>
            </a:r>
            <a:r>
              <a:rPr lang="vi-VN" b="1" dirty="0">
                <a:latin typeface="Times New Roman"/>
                <a:cs typeface="Times New Roman"/>
              </a:rPr>
              <a:t> </a:t>
            </a:r>
            <a:r>
              <a:rPr lang="vi-VN" b="1" err="1">
                <a:latin typeface="Times New Roman"/>
                <a:cs typeface="Times New Roman"/>
              </a:rPr>
              <a:t>and</a:t>
            </a:r>
            <a:r>
              <a:rPr lang="vi-VN" b="1" dirty="0">
                <a:latin typeface="Times New Roman"/>
                <a:cs typeface="Times New Roman"/>
              </a:rPr>
              <a:t> </a:t>
            </a:r>
            <a:r>
              <a:rPr lang="vi-VN" b="1" err="1">
                <a:latin typeface="Times New Roman"/>
                <a:cs typeface="Times New Roman"/>
              </a:rPr>
              <a:t>process</a:t>
            </a:r>
            <a:r>
              <a:rPr lang="vi-VN" b="1" dirty="0">
                <a:latin typeface="Times New Roman"/>
                <a:cs typeface="Times New Roman"/>
              </a:rPr>
              <a:t> </a:t>
            </a:r>
            <a:r>
              <a:rPr lang="vi-VN" b="1" err="1">
                <a:latin typeface="Times New Roman"/>
                <a:cs typeface="Times New Roman"/>
              </a:rPr>
              <a:t>of</a:t>
            </a:r>
            <a:r>
              <a:rPr lang="vi-VN" b="1" dirty="0">
                <a:latin typeface="Times New Roman"/>
                <a:cs typeface="Times New Roman"/>
              </a:rPr>
              <a:t> </a:t>
            </a:r>
            <a:r>
              <a:rPr lang="vi-VN" b="1" err="1">
                <a:latin typeface="Times New Roman"/>
                <a:cs typeface="Times New Roman"/>
              </a:rPr>
              <a:t>Deep</a:t>
            </a:r>
            <a:r>
              <a:rPr lang="vi-VN" b="1" dirty="0">
                <a:latin typeface="Times New Roman"/>
                <a:cs typeface="Times New Roman"/>
              </a:rPr>
              <a:t> Q-</a:t>
            </a:r>
            <a:r>
              <a:rPr lang="vi-VN" b="1" err="1">
                <a:latin typeface="Times New Roman"/>
                <a:cs typeface="Times New Roman"/>
              </a:rPr>
              <a:t>learning</a:t>
            </a:r>
            <a:endParaRPr lang="en-US" b="1">
              <a:latin typeface="Times New Roman"/>
              <a:cs typeface="Times New Roman"/>
            </a:endParaRPr>
          </a:p>
        </p:txBody>
      </p:sp>
      <p:sp>
        <p:nvSpPr>
          <p:cNvPr id="7" name="Rectangle 1">
            <a:extLst>
              <a:ext uri="{FF2B5EF4-FFF2-40B4-BE49-F238E27FC236}">
                <a16:creationId xmlns:a16="http://schemas.microsoft.com/office/drawing/2014/main" id="{AFE2A7A8-F6B3-F675-1DB0-C0A99F469176}"/>
              </a:ext>
            </a:extLst>
          </p:cNvPr>
          <p:cNvSpPr>
            <a:spLocks noChangeArrowheads="1"/>
          </p:cNvSpPr>
          <p:nvPr/>
        </p:nvSpPr>
        <p:spPr bwMode="auto">
          <a:xfrm>
            <a:off x="838200" y="1141597"/>
            <a:ext cx="10225549"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a:spcBef>
                <a:spcPct val="0"/>
              </a:spcBef>
              <a:spcAft>
                <a:spcPct val="0"/>
              </a:spcAft>
            </a:pPr>
            <a:r>
              <a:rPr lang="en-US" sz="1600" dirty="0">
                <a:ea typeface="+mn-lt"/>
                <a:cs typeface="+mn-lt"/>
              </a:rPr>
              <a:t>Deep Q-Learning (DQN) is an improvement of the traditional Q-Learning algorithm, using a deep </a:t>
            </a:r>
            <a:r>
              <a:rPr kumimoji="0" lang="en-US" sz="1600" b="0" i="0" u="none" strike="noStrike" cap="none" normalizeH="0" baseline="0" dirty="0">
                <a:ln>
                  <a:noFill/>
                </a:ln>
                <a:effectLst/>
                <a:ea typeface="+mn-lt"/>
                <a:cs typeface="+mn-lt"/>
              </a:rPr>
              <a:t>neural network </a:t>
            </a:r>
            <a:r>
              <a:rPr lang="en-US" sz="1600" dirty="0">
                <a:ea typeface="+mn-lt"/>
                <a:cs typeface="+mn-lt"/>
              </a:rPr>
              <a:t>(DNN) to approximate </a:t>
            </a:r>
            <a:r>
              <a:rPr kumimoji="0" lang="en-US" sz="1600" b="0" i="0" u="none" strike="noStrike" cap="none" normalizeH="0" baseline="0" dirty="0">
                <a:ln>
                  <a:noFill/>
                </a:ln>
                <a:effectLst/>
                <a:ea typeface="+mn-lt"/>
                <a:cs typeface="+mn-lt"/>
              </a:rPr>
              <a:t>the value </a:t>
            </a:r>
            <a:r>
              <a:rPr lang="en-US" sz="1600" dirty="0">
                <a:ea typeface="+mn-lt"/>
                <a:cs typeface="+mn-lt"/>
              </a:rPr>
              <a:t>of </a:t>
            </a:r>
            <a:r>
              <a:rPr kumimoji="0" lang="en-US" sz="1600" b="0" i="0" u="none" strike="noStrike" cap="none" normalizeH="0" baseline="0" dirty="0">
                <a:ln>
                  <a:noFill/>
                </a:ln>
                <a:effectLst/>
                <a:ea typeface="+mn-lt"/>
                <a:cs typeface="+mn-lt"/>
              </a:rPr>
              <a:t>Q(</a:t>
            </a:r>
            <a:r>
              <a:rPr kumimoji="0" lang="en-US" sz="1600" b="0" i="0" u="none" strike="noStrike" cap="none" normalizeH="0" baseline="0" err="1">
                <a:ln>
                  <a:noFill/>
                </a:ln>
                <a:effectLst/>
                <a:ea typeface="+mn-lt"/>
                <a:cs typeface="+mn-lt"/>
              </a:rPr>
              <a:t>s,a</a:t>
            </a:r>
            <a:r>
              <a:rPr kumimoji="0" lang="en-US" sz="1600" b="0" i="0" u="none" strike="noStrike" cap="none" normalizeH="0" baseline="0" dirty="0">
                <a:ln>
                  <a:noFill/>
                </a:ln>
                <a:effectLst/>
                <a:ea typeface="+mn-lt"/>
                <a:cs typeface="+mn-lt"/>
              </a:rPr>
              <a:t>) </a:t>
            </a:r>
            <a:r>
              <a:rPr lang="en-US" sz="1600" dirty="0">
                <a:ea typeface="+mn-lt"/>
                <a:cs typeface="+mn-lt"/>
              </a:rPr>
              <a:t>in problems with large or continuous state spaces</a:t>
            </a:r>
            <a:r>
              <a:rPr kumimoji="0" lang="en-US" sz="1600" b="0" i="0" u="none" strike="noStrike" cap="none" normalizeH="0" baseline="0" dirty="0">
                <a:ln>
                  <a:noFill/>
                </a:ln>
                <a:effectLst/>
                <a:ea typeface="+mn-lt"/>
                <a:cs typeface="+mn-lt"/>
              </a:rPr>
              <a:t>.</a:t>
            </a:r>
            <a:r>
              <a:rPr lang="en-US" sz="1600" dirty="0">
                <a:ea typeface="+mn-lt"/>
                <a:cs typeface="+mn-lt"/>
              </a:rPr>
              <a:t> This helps overcome </a:t>
            </a:r>
            <a:r>
              <a:rPr kumimoji="0" lang="en-US" sz="1600" i="0" u="none" strike="noStrike" cap="none" normalizeH="0" baseline="0" dirty="0">
                <a:ln>
                  <a:noFill/>
                </a:ln>
                <a:effectLst/>
                <a:ea typeface="+mn-lt"/>
                <a:cs typeface="+mn-lt"/>
              </a:rPr>
              <a:t>the </a:t>
            </a:r>
            <a:r>
              <a:rPr lang="en-US" sz="1600" dirty="0">
                <a:ea typeface="+mn-lt"/>
                <a:cs typeface="+mn-lt"/>
              </a:rPr>
              <a:t>limitations of using Q tables </a:t>
            </a:r>
            <a:r>
              <a:rPr kumimoji="0" lang="en-US" sz="1600" b="0" i="0" u="none" strike="noStrike" cap="none" normalizeH="0" baseline="0" dirty="0">
                <a:ln>
                  <a:noFill/>
                </a:ln>
                <a:effectLst/>
                <a:ea typeface="+mn-lt"/>
                <a:cs typeface="+mn-lt"/>
              </a:rPr>
              <a:t>in traditional </a:t>
            </a:r>
            <a:r>
              <a:rPr lang="en-US" sz="1600" dirty="0">
                <a:ea typeface="+mn-lt"/>
                <a:cs typeface="+mn-lt"/>
              </a:rPr>
              <a:t>Q-Learning</a:t>
            </a:r>
            <a:r>
              <a:rPr kumimoji="0" lang="en-US" sz="1600" b="0" i="0" u="none" strike="noStrike" cap="none" normalizeH="0" baseline="0" dirty="0">
                <a:ln>
                  <a:noFill/>
                </a:ln>
                <a:effectLst/>
                <a:ea typeface="+mn-lt"/>
                <a:cs typeface="+mn-lt"/>
              </a:rPr>
              <a:t>.</a:t>
            </a:r>
            <a:endParaRPr lang="en-US" sz="1600" dirty="0">
              <a:ea typeface="+mn-lt"/>
              <a:cs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vi-VN" altLang="en-US" sz="1600" b="0" i="0" u="none" strike="noStrike" cap="none" normalizeH="0" baseline="0" dirty="0">
              <a:ln>
                <a:noFill/>
              </a:ln>
              <a:effectLst/>
              <a:latin typeface="Arial" panose="020B0604020202020204" pitchFamily="34" charset="0"/>
              <a:cs typeface="Arial"/>
            </a:endParaRPr>
          </a:p>
          <a:p>
            <a:r>
              <a:rPr lang="en-US" dirty="0">
                <a:solidFill>
                  <a:srgbClr val="834E48"/>
                </a:solidFill>
                <a:latin typeface="Arial"/>
                <a:cs typeface="Arial"/>
              </a:rPr>
              <a:t>•</a:t>
            </a:r>
            <a:r>
              <a:rPr lang="en-US" dirty="0">
                <a:solidFill>
                  <a:srgbClr val="412724"/>
                </a:solidFill>
                <a:latin typeface="Calibri"/>
                <a:ea typeface="Calibri"/>
                <a:cs typeface="Calibri"/>
              </a:rPr>
              <a:t>The biggest problem in using approximation is the </a:t>
            </a:r>
            <a:r>
              <a:rPr lang="en-US" err="1">
                <a:solidFill>
                  <a:srgbClr val="412724"/>
                </a:solidFill>
                <a:latin typeface="Calibri"/>
                <a:ea typeface="Calibri"/>
                <a:cs typeface="Calibri"/>
              </a:rPr>
              <a:t>convergance</a:t>
            </a:r>
            <a:r>
              <a:rPr lang="en-US" dirty="0">
                <a:solidFill>
                  <a:srgbClr val="412724"/>
                </a:solidFill>
                <a:latin typeface="Calibri"/>
                <a:ea typeface="Calibri"/>
                <a:cs typeface="Calibri"/>
              </a:rPr>
              <a:t>:</a:t>
            </a:r>
            <a:endParaRPr lang="en-US"/>
          </a:p>
          <a:p>
            <a:r>
              <a:rPr lang="en-US" sz="1600" dirty="0">
                <a:solidFill>
                  <a:srgbClr val="834E48"/>
                </a:solidFill>
                <a:latin typeface="Arial"/>
                <a:cs typeface="Arial"/>
              </a:rPr>
              <a:t>•</a:t>
            </a:r>
            <a:r>
              <a:rPr lang="en-US" sz="1600" dirty="0">
                <a:solidFill>
                  <a:srgbClr val="412724"/>
                </a:solidFill>
                <a:ea typeface="+mn-lt"/>
                <a:cs typeface="+mn-lt"/>
              </a:rPr>
              <a:t>Model optimizers like stochastic gradient descent assume that your data is independent and identically distributed (IID) random variables </a:t>
            </a:r>
            <a:endParaRPr lang="en-US" sz="1600"/>
          </a:p>
          <a:p>
            <a:r>
              <a:rPr lang="en-US" sz="1600" dirty="0">
                <a:solidFill>
                  <a:srgbClr val="834E48"/>
                </a:solidFill>
                <a:latin typeface="Arial"/>
                <a:cs typeface="Arial"/>
              </a:rPr>
              <a:t>•</a:t>
            </a:r>
            <a:r>
              <a:rPr lang="en-US" sz="1600" dirty="0">
                <a:solidFill>
                  <a:srgbClr val="412724"/>
                </a:solidFill>
                <a:ea typeface="+mn-lt"/>
                <a:cs typeface="+mn-lt"/>
              </a:rPr>
              <a:t>The definition of the MDP says that the next observation is dependent on </a:t>
            </a:r>
            <a:r>
              <a:rPr kumimoji="0" lang="en-US" sz="1600" b="0" i="0" u="none" strike="noStrike" cap="none" normalizeH="0" baseline="0" dirty="0">
                <a:ln>
                  <a:noFill/>
                </a:ln>
                <a:solidFill>
                  <a:srgbClr val="412724"/>
                </a:solidFill>
                <a:effectLst/>
                <a:ea typeface="+mn-lt"/>
                <a:cs typeface="+mn-lt"/>
              </a:rPr>
              <a:t>the </a:t>
            </a:r>
            <a:r>
              <a:rPr lang="en-US" sz="1600" dirty="0">
                <a:solidFill>
                  <a:srgbClr val="412724"/>
                </a:solidFill>
                <a:ea typeface="+mn-lt"/>
                <a:cs typeface="+mn-lt"/>
              </a:rPr>
              <a:t>previous state </a:t>
            </a:r>
            <a:r>
              <a:rPr kumimoji="0" lang="en-US" sz="1600" b="0" i="0" u="none" strike="noStrike" cap="none" normalizeH="0" baseline="0" dirty="0">
                <a:ln>
                  <a:noFill/>
                </a:ln>
                <a:solidFill>
                  <a:srgbClr val="412724"/>
                </a:solidFill>
                <a:effectLst/>
                <a:ea typeface="+mn-lt"/>
                <a:cs typeface="+mn-lt"/>
              </a:rPr>
              <a:t>and the </a:t>
            </a:r>
            <a:r>
              <a:rPr lang="en-US" sz="1600" dirty="0">
                <a:solidFill>
                  <a:srgbClr val="412724"/>
                </a:solidFill>
                <a:ea typeface="+mn-lt"/>
                <a:cs typeface="+mn-lt"/>
              </a:rPr>
              <a:t>action taken</a:t>
            </a:r>
            <a:r>
              <a:rPr kumimoji="0" lang="en-US" sz="1600" b="0" i="0" u="none" strike="noStrike" cap="none" normalizeH="0" baseline="0" dirty="0">
                <a:ln>
                  <a:noFill/>
                </a:ln>
                <a:solidFill>
                  <a:srgbClr val="412724"/>
                </a:solidFill>
                <a:effectLst/>
                <a:ea typeface="+mn-lt"/>
                <a:cs typeface="+mn-lt"/>
              </a:rPr>
              <a:t>.</a:t>
            </a:r>
            <a:r>
              <a:rPr lang="en-US" sz="1600" dirty="0">
                <a:solidFill>
                  <a:srgbClr val="412724"/>
                </a:solidFill>
                <a:ea typeface="+mn-lt"/>
                <a:cs typeface="+mn-lt"/>
              </a:rPr>
              <a:t> This violates the IID assumption and models can fail to converge </a:t>
            </a:r>
            <a:endParaRPr lang="en-US" sz="1600"/>
          </a:p>
          <a:p>
            <a:r>
              <a:rPr lang="en-US" dirty="0">
                <a:solidFill>
                  <a:srgbClr val="834E48"/>
                </a:solidFill>
                <a:latin typeface="Arial"/>
                <a:cs typeface="Arial"/>
              </a:rPr>
              <a:t>•</a:t>
            </a:r>
            <a:r>
              <a:rPr lang="en-US" dirty="0">
                <a:solidFill>
                  <a:srgbClr val="412724"/>
                </a:solidFill>
                <a:latin typeface="Calibri"/>
                <a:ea typeface="Calibri"/>
                <a:cs typeface="Calibri"/>
              </a:rPr>
              <a:t>The solution is to use Experience </a:t>
            </a:r>
            <a:r>
              <a:rPr kumimoji="0" lang="en-US" i="0" u="none" strike="noStrike" cap="none" normalizeH="0" baseline="0" dirty="0">
                <a:ln>
                  <a:noFill/>
                </a:ln>
                <a:solidFill>
                  <a:srgbClr val="412724"/>
                </a:solidFill>
                <a:effectLst/>
                <a:latin typeface="Calibri"/>
                <a:ea typeface="Calibri"/>
                <a:cs typeface="Calibri"/>
              </a:rPr>
              <a:t>Replay </a:t>
            </a:r>
            <a:r>
              <a:rPr lang="en-US" dirty="0">
                <a:solidFill>
                  <a:srgbClr val="412724"/>
                </a:solidFill>
                <a:latin typeface="Calibri"/>
                <a:ea typeface="Calibri"/>
                <a:cs typeface="Calibri"/>
              </a:rPr>
              <a:t>and Q-Network clones</a:t>
            </a:r>
            <a:endParaRPr lang="en-US"/>
          </a:p>
          <a:p>
            <a:r>
              <a:rPr lang="en-US" dirty="0">
                <a:solidFill>
                  <a:srgbClr val="834E48"/>
                </a:solidFill>
                <a:latin typeface="Arial"/>
                <a:cs typeface="Arial"/>
              </a:rPr>
              <a:t>•</a:t>
            </a:r>
            <a:r>
              <a:rPr kumimoji="0" lang="en-US" b="0" i="0" u="none" strike="noStrike" cap="none" normalizeH="0" baseline="0" dirty="0">
                <a:ln>
                  <a:noFill/>
                </a:ln>
                <a:solidFill>
                  <a:srgbClr val="412724"/>
                </a:solidFill>
                <a:effectLst/>
                <a:latin typeface="Calibri"/>
                <a:ea typeface="Calibri"/>
                <a:cs typeface="Calibri"/>
              </a:rPr>
              <a:t>The </a:t>
            </a:r>
            <a:r>
              <a:rPr lang="en-US" err="1">
                <a:solidFill>
                  <a:srgbClr val="412724"/>
                </a:solidFill>
                <a:latin typeface="Calibri"/>
                <a:ea typeface="Calibri"/>
                <a:cs typeface="Calibri"/>
              </a:rPr>
              <a:t>Experence</a:t>
            </a:r>
            <a:r>
              <a:rPr lang="en-US" dirty="0">
                <a:solidFill>
                  <a:srgbClr val="412724"/>
                </a:solidFill>
                <a:latin typeface="Calibri"/>
                <a:ea typeface="Calibri"/>
                <a:cs typeface="Calibri"/>
              </a:rPr>
              <a:t> Replay </a:t>
            </a:r>
            <a:r>
              <a:rPr lang="en-US" sz="1600" dirty="0">
                <a:solidFill>
                  <a:srgbClr val="412724"/>
                </a:solidFill>
                <a:ea typeface="+mn-lt"/>
                <a:cs typeface="+mn-lt"/>
              </a:rPr>
              <a:t>is a buffer of observations</a:t>
            </a:r>
            <a:r>
              <a:rPr kumimoji="0" lang="en-US" sz="1600" b="0" i="0" u="none" strike="noStrike" cap="none" normalizeH="0" baseline="0" dirty="0">
                <a:ln>
                  <a:noFill/>
                </a:ln>
                <a:solidFill>
                  <a:srgbClr val="412724"/>
                </a:solidFill>
                <a:effectLst/>
                <a:ea typeface="+mn-lt"/>
                <a:cs typeface="+mn-lt"/>
              </a:rPr>
              <a:t>, </a:t>
            </a:r>
            <a:r>
              <a:rPr lang="en-US" sz="1600" dirty="0">
                <a:solidFill>
                  <a:srgbClr val="412724"/>
                </a:solidFill>
                <a:ea typeface="+mn-lt"/>
                <a:cs typeface="+mn-lt"/>
              </a:rPr>
              <a:t>actions</a:t>
            </a:r>
            <a:r>
              <a:rPr kumimoji="0" lang="en-US" sz="1600" b="0" i="0" u="none" strike="noStrike" cap="none" normalizeH="0" baseline="0" dirty="0">
                <a:ln>
                  <a:noFill/>
                </a:ln>
                <a:solidFill>
                  <a:srgbClr val="412724"/>
                </a:solidFill>
                <a:effectLst/>
                <a:ea typeface="+mn-lt"/>
                <a:cs typeface="+mn-lt"/>
              </a:rPr>
              <a:t>, </a:t>
            </a:r>
            <a:r>
              <a:rPr lang="en-US" sz="1600" dirty="0">
                <a:solidFill>
                  <a:srgbClr val="412724"/>
                </a:solidFill>
                <a:ea typeface="+mn-lt"/>
                <a:cs typeface="+mn-lt"/>
              </a:rPr>
              <a:t>rewards</a:t>
            </a:r>
            <a:r>
              <a:rPr kumimoji="0" lang="en-US" sz="1600" b="0" i="0" u="none" strike="noStrike" cap="none" normalizeH="0" baseline="0" dirty="0">
                <a:ln>
                  <a:noFill/>
                </a:ln>
                <a:solidFill>
                  <a:srgbClr val="412724"/>
                </a:solidFill>
                <a:effectLst/>
                <a:ea typeface="+mn-lt"/>
                <a:cs typeface="+mn-lt"/>
              </a:rPr>
              <a:t>, </a:t>
            </a:r>
            <a:r>
              <a:rPr lang="en-US" sz="1600" dirty="0">
                <a:solidFill>
                  <a:srgbClr val="412724"/>
                </a:solidFill>
                <a:ea typeface="+mn-lt"/>
                <a:cs typeface="+mn-lt"/>
              </a:rPr>
              <a:t>and subsequent observations that can be used to train the DL model by taking </a:t>
            </a:r>
            <a:r>
              <a:rPr kumimoji="0" lang="en-US" sz="1600" b="0" i="0" u="none" strike="noStrike" cap="none" normalizeH="0" baseline="0" dirty="0">
                <a:ln>
                  <a:noFill/>
                </a:ln>
                <a:solidFill>
                  <a:srgbClr val="412724"/>
                </a:solidFill>
                <a:effectLst/>
                <a:ea typeface="+mn-lt"/>
                <a:cs typeface="+mn-lt"/>
              </a:rPr>
              <a:t>a random </a:t>
            </a:r>
            <a:r>
              <a:rPr lang="en-US" sz="1600" dirty="0">
                <a:solidFill>
                  <a:srgbClr val="412724"/>
                </a:solidFill>
                <a:ea typeface="+mn-lt"/>
                <a:cs typeface="+mn-lt"/>
              </a:rPr>
              <a:t>subset</a:t>
            </a:r>
            <a:endParaRPr lang="en-US" sz="1600"/>
          </a:p>
          <a:p>
            <a:r>
              <a:rPr lang="en-US" sz="1600" dirty="0">
                <a:solidFill>
                  <a:srgbClr val="834E48"/>
                </a:solidFill>
                <a:latin typeface="Arial"/>
                <a:cs typeface="Arial"/>
              </a:rPr>
              <a:t>•</a:t>
            </a:r>
            <a:r>
              <a:rPr lang="en-US" sz="1600" dirty="0">
                <a:solidFill>
                  <a:srgbClr val="412724"/>
                </a:solidFill>
                <a:ea typeface="+mn-lt"/>
                <a:cs typeface="+mn-lt"/>
              </a:rPr>
              <a:t>Q-Network clones: In an update to </a:t>
            </a:r>
            <a:r>
              <a:rPr kumimoji="0" lang="en-US" sz="1600" b="0" i="0" u="none" strike="noStrike" cap="none" normalizeH="0" baseline="0" dirty="0">
                <a:ln>
                  <a:noFill/>
                </a:ln>
                <a:solidFill>
                  <a:srgbClr val="412724"/>
                </a:solidFill>
                <a:effectLst/>
                <a:ea typeface="+mn-lt"/>
                <a:cs typeface="+mn-lt"/>
              </a:rPr>
              <a:t>the </a:t>
            </a:r>
            <a:r>
              <a:rPr lang="en-US" sz="1600" dirty="0">
                <a:solidFill>
                  <a:srgbClr val="412724"/>
                </a:solidFill>
                <a:ea typeface="+mn-lt"/>
                <a:cs typeface="+mn-lt"/>
              </a:rPr>
              <a:t>original DQN algorithm</a:t>
            </a:r>
            <a:r>
              <a:rPr kumimoji="0" lang="en-US" sz="1600" b="0" i="0" u="none" strike="noStrike" cap="none" normalizeH="0" baseline="0" dirty="0">
                <a:ln>
                  <a:noFill/>
                </a:ln>
                <a:solidFill>
                  <a:srgbClr val="412724"/>
                </a:solidFill>
                <a:effectLst/>
                <a:ea typeface="+mn-lt"/>
                <a:cs typeface="+mn-lt"/>
              </a:rPr>
              <a:t>, the </a:t>
            </a:r>
            <a:r>
              <a:rPr lang="en-US" sz="1600" dirty="0">
                <a:solidFill>
                  <a:srgbClr val="412724"/>
                </a:solidFill>
                <a:ea typeface="+mn-lt"/>
                <a:cs typeface="+mn-lt"/>
              </a:rPr>
              <a:t>same researchers proposed cloning the Q-network. This leads to two NNs: one </a:t>
            </a:r>
            <a:r>
              <a:rPr lang="en-US" sz="1600" i="1" dirty="0">
                <a:solidFill>
                  <a:srgbClr val="412724"/>
                </a:solidFill>
                <a:ea typeface="+mn-lt"/>
                <a:cs typeface="+mn-lt"/>
              </a:rPr>
              <a:t>online network </a:t>
            </a:r>
            <a:r>
              <a:rPr lang="en-US" sz="1600" dirty="0">
                <a:solidFill>
                  <a:srgbClr val="412724"/>
                </a:solidFill>
                <a:ea typeface="+mn-lt"/>
                <a:cs typeface="+mn-lt"/>
              </a:rPr>
              <a:t>that produces actions </a:t>
            </a:r>
            <a:r>
              <a:rPr kumimoji="0" lang="en-US" sz="1600" b="0" i="0" u="none" strike="noStrike" cap="none" normalizeH="0" baseline="0" dirty="0">
                <a:ln>
                  <a:noFill/>
                </a:ln>
                <a:solidFill>
                  <a:srgbClr val="412724"/>
                </a:solidFill>
                <a:effectLst/>
                <a:ea typeface="+mn-lt"/>
                <a:cs typeface="+mn-lt"/>
              </a:rPr>
              <a:t>and </a:t>
            </a:r>
            <a:r>
              <a:rPr lang="en-US" sz="1600" dirty="0">
                <a:solidFill>
                  <a:srgbClr val="412724"/>
                </a:solidFill>
                <a:ea typeface="+mn-lt"/>
                <a:cs typeface="+mn-lt"/>
              </a:rPr>
              <a:t>one </a:t>
            </a:r>
            <a:r>
              <a:rPr lang="en-US" sz="1600" i="1" dirty="0">
                <a:solidFill>
                  <a:srgbClr val="412724"/>
                </a:solidFill>
                <a:ea typeface="+mn-lt"/>
                <a:cs typeface="+mn-lt"/>
              </a:rPr>
              <a:t>target network </a:t>
            </a:r>
            <a:r>
              <a:rPr lang="en-US" sz="1600" dirty="0">
                <a:solidFill>
                  <a:srgbClr val="412724"/>
                </a:solidFill>
                <a:ea typeface="+mn-lt"/>
                <a:cs typeface="+mn-lt"/>
              </a:rPr>
              <a:t>that continues to learn </a:t>
            </a:r>
            <a:endParaRPr lang="en-US" sz="1600"/>
          </a:p>
          <a:p>
            <a:r>
              <a:rPr lang="en-US" sz="1600" dirty="0">
                <a:solidFill>
                  <a:srgbClr val="834E48"/>
                </a:solidFill>
                <a:latin typeface="Arial"/>
                <a:cs typeface="Arial"/>
              </a:rPr>
              <a:t>•</a:t>
            </a:r>
            <a:r>
              <a:rPr lang="en-US" sz="1600" dirty="0">
                <a:solidFill>
                  <a:srgbClr val="412724"/>
                </a:solidFill>
                <a:ea typeface="+mn-lt"/>
                <a:cs typeface="+mn-lt"/>
              </a:rPr>
              <a:t>How to choose action in DQN</a:t>
            </a:r>
            <a:r>
              <a:rPr kumimoji="0" lang="en-US" sz="1600" i="0" u="none" strike="noStrike" cap="none" normalizeH="0" baseline="0" dirty="0">
                <a:ln>
                  <a:noFill/>
                </a:ln>
                <a:solidFill>
                  <a:srgbClr val="412724"/>
                </a:solidFill>
                <a:effectLst/>
                <a:ea typeface="+mn-lt"/>
                <a:cs typeface="+mn-lt"/>
              </a:rPr>
              <a:t>:</a:t>
            </a:r>
            <a:r>
              <a:rPr lang="en-US" sz="1600" dirty="0">
                <a:solidFill>
                  <a:srgbClr val="412724"/>
                </a:solidFill>
                <a:ea typeface="+mn-lt"/>
                <a:cs typeface="+mn-lt"/>
              </a:rPr>
              <a:t> </a:t>
            </a:r>
          </a:p>
          <a:p>
            <a:endParaRPr lang="en-US" sz="1600" dirty="0">
              <a:solidFill>
                <a:srgbClr val="412724"/>
              </a:solidFill>
              <a:latin typeface="Aptos" panose="02110004020202020204"/>
              <a:cs typeface="Arial"/>
            </a:endParaRPr>
          </a:p>
          <a:p>
            <a:r>
              <a:rPr lang="en-US" sz="1600" dirty="0">
                <a:solidFill>
                  <a:srgbClr val="834E48"/>
                </a:solidFill>
                <a:latin typeface="Arial"/>
                <a:cs typeface="Arial"/>
              </a:rPr>
              <a:t>•</a:t>
            </a:r>
            <a:r>
              <a:rPr lang="en-US" sz="1600" i="1" dirty="0">
                <a:solidFill>
                  <a:srgbClr val="412724"/>
                </a:solidFill>
                <a:ea typeface="+mn-lt"/>
                <a:cs typeface="+mn-lt"/>
              </a:rPr>
              <a:t>Q </a:t>
            </a:r>
            <a:r>
              <a:rPr lang="en-US" sz="1600" dirty="0">
                <a:solidFill>
                  <a:srgbClr val="412724"/>
                </a:solidFill>
                <a:ea typeface="+mn-lt"/>
                <a:cs typeface="+mn-lt"/>
              </a:rPr>
              <a:t>represents </a:t>
            </a:r>
            <a:r>
              <a:rPr kumimoji="0" lang="en-US" sz="1600" b="0" i="0" u="none" strike="noStrike" cap="none" normalizeH="0" baseline="0" dirty="0">
                <a:ln>
                  <a:noFill/>
                </a:ln>
                <a:solidFill>
                  <a:srgbClr val="412724"/>
                </a:solidFill>
                <a:effectLst/>
                <a:ea typeface="+mn-lt"/>
                <a:cs typeface="+mn-lt"/>
              </a:rPr>
              <a:t>the </a:t>
            </a:r>
            <a:r>
              <a:rPr lang="en-US" sz="1600" dirty="0">
                <a:solidFill>
                  <a:srgbClr val="412724"/>
                </a:solidFill>
                <a:ea typeface="+mn-lt"/>
                <a:cs typeface="+mn-lt"/>
              </a:rPr>
              <a:t>function </a:t>
            </a:r>
            <a:r>
              <a:rPr kumimoji="0" lang="en-US" sz="1600" b="0" i="0" u="none" strike="noStrike" cap="none" normalizeH="0" baseline="0" dirty="0">
                <a:ln>
                  <a:noFill/>
                </a:ln>
                <a:solidFill>
                  <a:srgbClr val="412724"/>
                </a:solidFill>
                <a:effectLst/>
                <a:ea typeface="+mn-lt"/>
                <a:cs typeface="+mn-lt"/>
              </a:rPr>
              <a:t>used to </a:t>
            </a:r>
            <a:r>
              <a:rPr lang="en-US" sz="1600" dirty="0">
                <a:solidFill>
                  <a:srgbClr val="412724"/>
                </a:solidFill>
                <a:ea typeface="+mn-lt"/>
                <a:cs typeface="+mn-lt"/>
              </a:rPr>
              <a:t>predict the action values from </a:t>
            </a:r>
            <a:r>
              <a:rPr kumimoji="0" lang="en-US" sz="1600" b="0" i="0" u="none" strike="noStrike" cap="none" normalizeH="0" baseline="0" dirty="0">
                <a:ln>
                  <a:noFill/>
                </a:ln>
                <a:solidFill>
                  <a:srgbClr val="412724"/>
                </a:solidFill>
                <a:effectLst/>
                <a:ea typeface="+mn-lt"/>
                <a:cs typeface="+mn-lt"/>
              </a:rPr>
              <a:t>the </a:t>
            </a:r>
            <a:r>
              <a:rPr lang="en-US" sz="1600" dirty="0">
                <a:solidFill>
                  <a:srgbClr val="412724"/>
                </a:solidFill>
                <a:ea typeface="+mn-lt"/>
                <a:cs typeface="+mn-lt"/>
              </a:rPr>
              <a:t>NN </a:t>
            </a:r>
            <a:r>
              <a:rPr kumimoji="0" lang="en-US" sz="1600" b="0" i="0" u="none" strike="noStrike" cap="none" normalizeH="0" baseline="0" dirty="0">
                <a:ln>
                  <a:noFill/>
                </a:ln>
                <a:solidFill>
                  <a:srgbClr val="412724"/>
                </a:solidFill>
                <a:effectLst/>
                <a:ea typeface="+mn-lt"/>
                <a:cs typeface="+mn-lt"/>
              </a:rPr>
              <a:t>and </a:t>
            </a:r>
            <a:r>
              <a:rPr lang="en-US" sz="1600" i="1" dirty="0">
                <a:solidFill>
                  <a:srgbClr val="412724"/>
                </a:solidFill>
                <a:ea typeface="+mn-lt"/>
                <a:cs typeface="+mn-lt"/>
              </a:rPr>
              <a:t>θ </a:t>
            </a:r>
            <a:r>
              <a:rPr lang="en-US" sz="1600" dirty="0">
                <a:solidFill>
                  <a:srgbClr val="412724"/>
                </a:solidFill>
                <a:ea typeface="+mn-lt"/>
                <a:cs typeface="+mn-lt"/>
              </a:rPr>
              <a:t>represents the parameters of the function </a:t>
            </a:r>
            <a:endParaRPr lang="en-US" sz="1600"/>
          </a:p>
          <a:p>
            <a:pPr marL="0" marR="0" lvl="0" indent="0" algn="l" defTabSz="914400">
              <a:lnSpc>
                <a:spcPct val="100000"/>
              </a:lnSpc>
              <a:spcBef>
                <a:spcPct val="0"/>
              </a:spcBef>
              <a:spcAft>
                <a:spcPct val="0"/>
              </a:spcAft>
              <a:buClrTx/>
              <a:buSzTx/>
              <a:buFontTx/>
              <a:buNone/>
              <a:tabLst/>
            </a:pPr>
            <a:endParaRPr lang="en-US" altLang="en-US" sz="1800" b="0" i="0" u="none" strike="noStrike" cap="none" normalizeH="0" baseline="0" dirty="0">
              <a:ln>
                <a:noFill/>
              </a:ln>
              <a:effectLst/>
              <a:latin typeface="Arial"/>
              <a:cs typeface="Arial"/>
            </a:endParaRPr>
          </a:p>
        </p:txBody>
      </p:sp>
      <p:pic>
        <p:nvPicPr>
          <p:cNvPr id="4" name="Hình ảnh 3" descr="Ảnh có chứa Phông chữ, chữ viết tay, thư pháp, màu trắng&#10;&#10;Mô tả được tự động tạo">
            <a:extLst>
              <a:ext uri="{FF2B5EF4-FFF2-40B4-BE49-F238E27FC236}">
                <a16:creationId xmlns:a16="http://schemas.microsoft.com/office/drawing/2014/main" id="{22F3D44F-016D-C6AB-DF8B-02FFAE12A36C}"/>
              </a:ext>
            </a:extLst>
          </p:cNvPr>
          <p:cNvPicPr>
            <a:picLocks noChangeAspect="1"/>
          </p:cNvPicPr>
          <p:nvPr/>
        </p:nvPicPr>
        <p:blipFill>
          <a:blip r:embed="rId2"/>
          <a:stretch>
            <a:fillRect/>
          </a:stretch>
        </p:blipFill>
        <p:spPr>
          <a:xfrm>
            <a:off x="3696114" y="5162150"/>
            <a:ext cx="2533650" cy="542925"/>
          </a:xfrm>
          <a:prstGeom prst="rect">
            <a:avLst/>
          </a:prstGeom>
        </p:spPr>
      </p:pic>
    </p:spTree>
    <p:extLst>
      <p:ext uri="{BB962C8B-B14F-4D97-AF65-F5344CB8AC3E}">
        <p14:creationId xmlns:p14="http://schemas.microsoft.com/office/powerpoint/2010/main" val="1440522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37C04F-9560-75E8-9C92-6B6222FB403B}"/>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b="1" kern="1200" dirty="0">
                <a:latin typeface="+mj-lt"/>
                <a:ea typeface="+mj-ea"/>
                <a:cs typeface="+mj-cs"/>
              </a:rPr>
              <a:t>1. Introduction RL</a:t>
            </a:r>
            <a:endParaRPr lang="en-US" sz="4800" b="1" kern="1200" dirty="0">
              <a:latin typeface="+mj-lt"/>
            </a:endParaRP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5A7C13C-2F5C-9935-4C97-EEB4F86DB970}"/>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a:lnSpc>
                <a:spcPct val="90000"/>
              </a:lnSpc>
              <a:spcAft>
                <a:spcPts val="600"/>
              </a:spcAft>
            </a:pPr>
            <a:r>
              <a:rPr lang="en-US" sz="2000"/>
              <a:t>- About RL: Learning by reinforcement combines two tasks. </a:t>
            </a:r>
          </a:p>
          <a:p>
            <a:pPr marL="57150">
              <a:lnSpc>
                <a:spcPct val="90000"/>
              </a:lnSpc>
              <a:spcAft>
                <a:spcPts val="600"/>
              </a:spcAft>
            </a:pPr>
            <a:r>
              <a:rPr lang="en-US" sz="2000"/>
              <a:t>  + The first is exploring new situations.</a:t>
            </a:r>
          </a:p>
          <a:p>
            <a:pPr marL="57150">
              <a:lnSpc>
                <a:spcPct val="90000"/>
              </a:lnSpc>
              <a:spcAft>
                <a:spcPts val="600"/>
              </a:spcAft>
            </a:pPr>
            <a:r>
              <a:rPr lang="en-US" sz="2000"/>
              <a:t>  + The second is using that experience to make better decisions. Given time, this results in a plan to achieve a task</a:t>
            </a:r>
          </a:p>
          <a:p>
            <a:pPr>
              <a:lnSpc>
                <a:spcPct val="90000"/>
              </a:lnSpc>
              <a:spcAft>
                <a:spcPts val="600"/>
              </a:spcAft>
            </a:pPr>
            <a:r>
              <a:rPr lang="en-US" sz="2000"/>
              <a:t>- A child learns to walk, after standing up, by leaning forward and falling</a:t>
            </a:r>
          </a:p>
          <a:p>
            <a:pPr marL="285750" indent="-228600">
              <a:lnSpc>
                <a:spcPct val="90000"/>
              </a:lnSpc>
              <a:spcAft>
                <a:spcPts val="600"/>
              </a:spcAft>
              <a:buFont typeface="Arial" panose="020B0604020202020204" pitchFamily="34" charset="0"/>
              <a:buChar char="•"/>
            </a:pPr>
            <a:endParaRPr lang="en-US" sz="2000"/>
          </a:p>
        </p:txBody>
      </p:sp>
      <p:pic>
        <p:nvPicPr>
          <p:cNvPr id="8" name="Graphic 7" descr="Group Brainstorm">
            <a:extLst>
              <a:ext uri="{FF2B5EF4-FFF2-40B4-BE49-F238E27FC236}">
                <a16:creationId xmlns:a16="http://schemas.microsoft.com/office/drawing/2014/main" id="{74599291-4B61-9A58-6D58-160A54034A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9548" y="2484255"/>
            <a:ext cx="3714244"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5618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3761DB7-F165-32D2-2483-D7407FAF58D8}"/>
              </a:ext>
            </a:extLst>
          </p:cNvPr>
          <p:cNvSpPr>
            <a:spLocks noGrp="1"/>
          </p:cNvSpPr>
          <p:nvPr>
            <p:ph type="title"/>
          </p:nvPr>
        </p:nvSpPr>
        <p:spPr/>
        <p:txBody>
          <a:bodyPr/>
          <a:lstStyle/>
          <a:p>
            <a:r>
              <a:rPr lang="vi-VN" b="1" err="1">
                <a:latin typeface="Times New Roman"/>
                <a:cs typeface="Times New Roman"/>
              </a:rPr>
              <a:t>Structure</a:t>
            </a:r>
            <a:r>
              <a:rPr lang="vi-VN" b="1" dirty="0">
                <a:latin typeface="Times New Roman"/>
                <a:cs typeface="Times New Roman"/>
              </a:rPr>
              <a:t> </a:t>
            </a:r>
            <a:r>
              <a:rPr lang="vi-VN" b="1" err="1">
                <a:latin typeface="Times New Roman"/>
                <a:cs typeface="Times New Roman"/>
              </a:rPr>
              <a:t>and</a:t>
            </a:r>
            <a:r>
              <a:rPr lang="vi-VN" b="1" dirty="0">
                <a:latin typeface="Times New Roman"/>
                <a:cs typeface="Times New Roman"/>
              </a:rPr>
              <a:t> </a:t>
            </a:r>
            <a:r>
              <a:rPr lang="vi-VN" b="1" err="1">
                <a:latin typeface="Times New Roman"/>
                <a:cs typeface="Times New Roman"/>
              </a:rPr>
              <a:t>process</a:t>
            </a:r>
            <a:r>
              <a:rPr lang="vi-VN" b="1" dirty="0">
                <a:latin typeface="Times New Roman"/>
                <a:cs typeface="Times New Roman"/>
              </a:rPr>
              <a:t> </a:t>
            </a:r>
            <a:r>
              <a:rPr lang="vi-VN" b="1" err="1">
                <a:latin typeface="Times New Roman"/>
                <a:cs typeface="Times New Roman"/>
              </a:rPr>
              <a:t>of</a:t>
            </a:r>
            <a:r>
              <a:rPr lang="vi-VN" b="1" dirty="0">
                <a:latin typeface="Times New Roman"/>
                <a:cs typeface="Times New Roman"/>
              </a:rPr>
              <a:t> </a:t>
            </a:r>
            <a:r>
              <a:rPr lang="vi-VN" b="1" err="1">
                <a:latin typeface="Times New Roman"/>
                <a:cs typeface="Times New Roman"/>
              </a:rPr>
              <a:t>Deep</a:t>
            </a:r>
            <a:r>
              <a:rPr lang="vi-VN" b="1" dirty="0">
                <a:latin typeface="Times New Roman"/>
                <a:cs typeface="Times New Roman"/>
              </a:rPr>
              <a:t> Q-</a:t>
            </a:r>
            <a:r>
              <a:rPr lang="vi-VN" b="1" err="1">
                <a:latin typeface="Times New Roman"/>
                <a:cs typeface="Times New Roman"/>
              </a:rPr>
              <a:t>learning</a:t>
            </a:r>
            <a:endParaRPr lang="vi-VN" b="1">
              <a:latin typeface="Times New Roman"/>
              <a:cs typeface="Times New Roman"/>
            </a:endParaRPr>
          </a:p>
          <a:p>
            <a:endParaRPr lang="vi-VN" b="1" dirty="0">
              <a:latin typeface="Times New Roman"/>
              <a:cs typeface="Times New Roman"/>
            </a:endParaRPr>
          </a:p>
        </p:txBody>
      </p:sp>
      <p:sp>
        <p:nvSpPr>
          <p:cNvPr id="3" name="Hộp Văn bản 2">
            <a:extLst>
              <a:ext uri="{FF2B5EF4-FFF2-40B4-BE49-F238E27FC236}">
                <a16:creationId xmlns:a16="http://schemas.microsoft.com/office/drawing/2014/main" id="{14DECD0C-28A4-BB8F-7962-F4BA85476216}"/>
              </a:ext>
            </a:extLst>
          </p:cNvPr>
          <p:cNvSpPr txBox="1"/>
          <p:nvPr/>
        </p:nvSpPr>
        <p:spPr>
          <a:xfrm>
            <a:off x="594140" y="1422400"/>
            <a:ext cx="11014764"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Deep Q-Learning (DQN) example: Self-driving car </a:t>
            </a:r>
            <a:endParaRPr lang="vi-VN" b="1">
              <a:latin typeface="Arial" panose="020B0604020202020204" pitchFamily="34" charset="0"/>
              <a:cs typeface="Arial" panose="020B0604020202020204" pitchFamily="34" charset="0"/>
            </a:endParaRPr>
          </a:p>
          <a:p>
            <a:pPr marL="285750" indent="-285750">
              <a:buFont typeface="Arial"/>
              <a:buChar char="•"/>
            </a:pPr>
            <a:r>
              <a:rPr lang="en-US" dirty="0"/>
              <a:t>Problem: Self-driving car moves from point A to point B in the test site, avoiding obstacles and optimizing time. </a:t>
            </a:r>
            <a:endParaRPr lang="vi-VN">
              <a:latin typeface="Arial" panose="020B0604020202020204" pitchFamily="34" charset="0"/>
              <a:cs typeface="Arial" panose="020B0604020202020204" pitchFamily="34" charset="0"/>
            </a:endParaRPr>
          </a:p>
          <a:p>
            <a:endParaRPr lang="en-US" dirty="0"/>
          </a:p>
          <a:p>
            <a:pPr marL="285750" indent="-285750">
              <a:buFont typeface="Arial"/>
              <a:buChar char="•"/>
            </a:pPr>
            <a:r>
              <a:rPr lang="en-US" dirty="0"/>
              <a:t>Structure: </a:t>
            </a:r>
            <a:endParaRPr lang="vi-VN" dirty="0">
              <a:latin typeface="Arial" panose="020B0604020202020204" pitchFamily="34" charset="0"/>
              <a:cs typeface="Arial" panose="020B0604020202020204" pitchFamily="34" charset="0"/>
            </a:endParaRPr>
          </a:p>
          <a:p>
            <a:r>
              <a:rPr lang="en-US" dirty="0"/>
              <a:t>- State: Vehicle position, distance to obstacles and destination. </a:t>
            </a:r>
            <a:endParaRPr lang="vi-VN" dirty="0">
              <a:latin typeface="Arial" panose="020B0604020202020204" pitchFamily="34" charset="0"/>
              <a:cs typeface="Arial" panose="020B0604020202020204" pitchFamily="34" charset="0"/>
            </a:endParaRPr>
          </a:p>
          <a:p>
            <a:endParaRPr lang="en-US" dirty="0"/>
          </a:p>
          <a:p>
            <a:r>
              <a:rPr lang="en-US" dirty="0"/>
              <a:t>- Actions: Accelerate, decelerate, turn left/right. </a:t>
            </a:r>
            <a:endParaRPr lang="vi-VN">
              <a:latin typeface="Arial" panose="020B0604020202020204" pitchFamily="34" charset="0"/>
              <a:cs typeface="Arial" panose="020B0604020202020204" pitchFamily="34" charset="0"/>
            </a:endParaRPr>
          </a:p>
          <a:p>
            <a:endParaRPr lang="en-US" dirty="0"/>
          </a:p>
          <a:p>
            <a:r>
              <a:rPr lang="en-US" dirty="0"/>
              <a:t>- Rewards: +10 when approaching the destination, -100 if there is a collision, +50 when reaching the destination, -1 each step to encourage route optimization. </a:t>
            </a:r>
            <a:endParaRPr lang="vi-VN" dirty="0">
              <a:latin typeface="Arial" panose="020B0604020202020204" pitchFamily="34" charset="0"/>
              <a:cs typeface="Arial" panose="020B0604020202020204" pitchFamily="34" charset="0"/>
            </a:endParaRPr>
          </a:p>
          <a:p>
            <a:endParaRPr lang="en-US" dirty="0"/>
          </a:p>
          <a:p>
            <a:r>
              <a:rPr lang="en-US" dirty="0"/>
              <a:t>- Process: The car uses Replay Buffer to save experience, Target Network to stabilize learning, and Q-Network to estimate the optimal action value. </a:t>
            </a:r>
            <a:endParaRPr lang="vi-VN">
              <a:latin typeface="Arial" panose="020B0604020202020204" pitchFamily="34" charset="0"/>
              <a:cs typeface="Arial" panose="020B0604020202020204" pitchFamily="34" charset="0"/>
            </a:endParaRPr>
          </a:p>
          <a:p>
            <a:endParaRPr lang="en-US" dirty="0"/>
          </a:p>
          <a:p>
            <a:r>
              <a:rPr lang="en-US" dirty="0"/>
              <a:t>- Result: The car learns to avoid obstacles, find the shortest path and achieve high efficiency after training.</a:t>
            </a:r>
            <a:endParaRPr lang="vi-VN" dirty="0">
              <a:latin typeface="Arial" panose="020B0604020202020204" pitchFamily="34" charset="0"/>
              <a:cs typeface="Arial" panose="020B0604020202020204" pitchFamily="34" charset="0"/>
            </a:endParaRPr>
          </a:p>
          <a:p>
            <a:endParaRPr lang="en-US" dirty="0"/>
          </a:p>
          <a:p>
            <a:r>
              <a:rPr lang="en-US" dirty="0"/>
              <a:t> </a:t>
            </a:r>
            <a:r>
              <a:rPr lang="en-US" b="1" i="1" dirty="0"/>
              <a:t>Application: Developing self-driving cars in the city, robots moving in factories.</a:t>
            </a:r>
            <a:endParaRPr lang="vi-VN" b="1" i="1">
              <a:latin typeface="Arial" panose="020B0604020202020204" pitchFamily="34" charset="0"/>
              <a:cs typeface="Arial" panose="020B0604020202020204" pitchFamily="34" charset="0"/>
            </a:endParaRPr>
          </a:p>
        </p:txBody>
      </p:sp>
      <p:pic>
        <p:nvPicPr>
          <p:cNvPr id="4" name="Đồ họa 3" descr="Back with solid fill">
            <a:extLst>
              <a:ext uri="{FF2B5EF4-FFF2-40B4-BE49-F238E27FC236}">
                <a16:creationId xmlns:a16="http://schemas.microsoft.com/office/drawing/2014/main" id="{59A1B318-5637-B0DC-3C0B-D6965D235B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8539" y="6086061"/>
            <a:ext cx="483705" cy="527878"/>
          </a:xfrm>
          <a:prstGeom prst="rect">
            <a:avLst/>
          </a:prstGeom>
        </p:spPr>
      </p:pic>
    </p:spTree>
    <p:extLst>
      <p:ext uri="{BB962C8B-B14F-4D97-AF65-F5344CB8AC3E}">
        <p14:creationId xmlns:p14="http://schemas.microsoft.com/office/powerpoint/2010/main" val="1019539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A8AE5-2AEB-71C5-DE8D-4CA860EBDD52}"/>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b="1" kern="1200" dirty="0">
                <a:solidFill>
                  <a:schemeClr val="tx2"/>
                </a:solidFill>
                <a:latin typeface="+mj-lt"/>
                <a:ea typeface="+mj-ea"/>
                <a:cs typeface="+mj-cs"/>
              </a:rPr>
              <a:t>6. Implement coding</a:t>
            </a:r>
            <a:endParaRPr lang="en-US" sz="4000" b="1" kern="1200" dirty="0">
              <a:solidFill>
                <a:schemeClr val="tx2"/>
              </a:solidFill>
              <a:latin typeface="+mj-lt"/>
            </a:endParaRPr>
          </a:p>
        </p:txBody>
      </p:sp>
      <p:pic>
        <p:nvPicPr>
          <p:cNvPr id="6" name="Graphic 5" descr="Checkmark">
            <a:extLst>
              <a:ext uri="{FF2B5EF4-FFF2-40B4-BE49-F238E27FC236}">
                <a16:creationId xmlns:a16="http://schemas.microsoft.com/office/drawing/2014/main" id="{F38B36CB-74C1-8BAD-23BC-BC9F781A3C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35190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Rectangle 10">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503739-2AA3-85BD-A34D-E5D5F364C458}"/>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Thank you!</a:t>
            </a:r>
          </a:p>
        </p:txBody>
      </p:sp>
      <p:grpSp>
        <p:nvGrpSpPr>
          <p:cNvPr id="13" name="Group 12">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21662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FBED1-0BA3-2904-A7DC-5C11E0530631}"/>
              </a:ext>
            </a:extLst>
          </p:cNvPr>
          <p:cNvSpPr>
            <a:spLocks noGrp="1"/>
          </p:cNvSpPr>
          <p:nvPr>
            <p:ph type="title"/>
          </p:nvPr>
        </p:nvSpPr>
        <p:spPr>
          <a:xfrm>
            <a:off x="556532" y="643467"/>
            <a:ext cx="11210925" cy="744836"/>
          </a:xfrm>
        </p:spPr>
        <p:txBody>
          <a:bodyPr>
            <a:normAutofit/>
          </a:bodyPr>
          <a:lstStyle/>
          <a:p>
            <a:pPr algn="ctr"/>
            <a:r>
              <a:rPr lang="vi-VN" sz="3200" b="1" dirty="0" err="1">
                <a:solidFill>
                  <a:schemeClr val="bg1"/>
                </a:solidFill>
                <a:latin typeface="Times New Roman"/>
                <a:cs typeface="Times New Roman"/>
              </a:rPr>
              <a:t>Compare</a:t>
            </a:r>
            <a:r>
              <a:rPr lang="vi-VN" sz="3200" b="1" dirty="0">
                <a:solidFill>
                  <a:schemeClr val="bg1"/>
                </a:solidFill>
                <a:latin typeface="Times New Roman"/>
                <a:cs typeface="Times New Roman"/>
              </a:rPr>
              <a:t> RL </a:t>
            </a:r>
            <a:r>
              <a:rPr lang="vi-VN" sz="3200" b="1" dirty="0" err="1">
                <a:solidFill>
                  <a:schemeClr val="bg1"/>
                </a:solidFill>
                <a:latin typeface="Times New Roman"/>
                <a:cs typeface="Times New Roman"/>
              </a:rPr>
              <a:t>and</a:t>
            </a:r>
            <a:r>
              <a:rPr lang="vi-VN" sz="3200" b="1" dirty="0">
                <a:solidFill>
                  <a:schemeClr val="bg1"/>
                </a:solidFill>
                <a:latin typeface="Times New Roman"/>
                <a:cs typeface="Times New Roman"/>
              </a:rPr>
              <a:t> SL( </a:t>
            </a:r>
            <a:r>
              <a:rPr lang="vi-VN" sz="3200" b="1" dirty="0" err="1">
                <a:solidFill>
                  <a:schemeClr val="bg1"/>
                </a:solidFill>
                <a:latin typeface="Times New Roman"/>
                <a:cs typeface="Times New Roman"/>
              </a:rPr>
              <a:t>supervised</a:t>
            </a:r>
            <a:r>
              <a:rPr lang="vi-VN" sz="3200" b="1" dirty="0">
                <a:solidFill>
                  <a:schemeClr val="bg1"/>
                </a:solidFill>
                <a:latin typeface="Times New Roman"/>
                <a:cs typeface="Times New Roman"/>
              </a:rPr>
              <a:t> </a:t>
            </a:r>
            <a:r>
              <a:rPr lang="vi-VN" sz="3200" b="1" dirty="0" err="1">
                <a:solidFill>
                  <a:schemeClr val="bg1"/>
                </a:solidFill>
                <a:latin typeface="Times New Roman"/>
                <a:cs typeface="Times New Roman"/>
              </a:rPr>
              <a:t>learning</a:t>
            </a:r>
            <a:r>
              <a:rPr lang="vi-VN" sz="3200" b="1" dirty="0">
                <a:solidFill>
                  <a:schemeClr val="bg1"/>
                </a:solidFill>
                <a:latin typeface="Times New Roman"/>
                <a:cs typeface="Times New Roman"/>
              </a:rPr>
              <a:t> )</a:t>
            </a:r>
            <a:endParaRPr lang="en-US" sz="3200" b="1">
              <a:solidFill>
                <a:schemeClr val="bg1"/>
              </a:solidFill>
              <a:latin typeface="Aptos Display"/>
              <a:cs typeface="Times New Roman"/>
            </a:endParaRPr>
          </a:p>
        </p:txBody>
      </p:sp>
      <p:graphicFrame>
        <p:nvGraphicFramePr>
          <p:cNvPr id="4" name="Table 3">
            <a:extLst>
              <a:ext uri="{FF2B5EF4-FFF2-40B4-BE49-F238E27FC236}">
                <a16:creationId xmlns:a16="http://schemas.microsoft.com/office/drawing/2014/main" id="{B94207CB-1454-A239-7A82-1552AA43215F}"/>
              </a:ext>
            </a:extLst>
          </p:cNvPr>
          <p:cNvGraphicFramePr>
            <a:graphicFrameLocks noGrp="1"/>
          </p:cNvGraphicFramePr>
          <p:nvPr>
            <p:extLst>
              <p:ext uri="{D42A27DB-BD31-4B8C-83A1-F6EECF244321}">
                <p14:modId xmlns:p14="http://schemas.microsoft.com/office/powerpoint/2010/main" val="367676011"/>
              </p:ext>
            </p:extLst>
          </p:nvPr>
        </p:nvGraphicFramePr>
        <p:xfrm>
          <a:off x="643467" y="1918882"/>
          <a:ext cx="10905067" cy="3906897"/>
        </p:xfrm>
        <a:graphic>
          <a:graphicData uri="http://schemas.openxmlformats.org/drawingml/2006/table">
            <a:tbl>
              <a:tblPr firstRow="1" bandRow="1">
                <a:tableStyleId>{5C22544A-7EE6-4342-B048-85BDC9FD1C3A}</a:tableStyleId>
              </a:tblPr>
              <a:tblGrid>
                <a:gridCol w="2547111">
                  <a:extLst>
                    <a:ext uri="{9D8B030D-6E8A-4147-A177-3AD203B41FA5}">
                      <a16:colId xmlns:a16="http://schemas.microsoft.com/office/drawing/2014/main" val="904197346"/>
                    </a:ext>
                  </a:extLst>
                </a:gridCol>
                <a:gridCol w="4161905">
                  <a:extLst>
                    <a:ext uri="{9D8B030D-6E8A-4147-A177-3AD203B41FA5}">
                      <a16:colId xmlns:a16="http://schemas.microsoft.com/office/drawing/2014/main" val="1259113372"/>
                    </a:ext>
                  </a:extLst>
                </a:gridCol>
                <a:gridCol w="4196051">
                  <a:extLst>
                    <a:ext uri="{9D8B030D-6E8A-4147-A177-3AD203B41FA5}">
                      <a16:colId xmlns:a16="http://schemas.microsoft.com/office/drawing/2014/main" val="3951269440"/>
                    </a:ext>
                  </a:extLst>
                </a:gridCol>
              </a:tblGrid>
              <a:tr h="258891">
                <a:tc>
                  <a:txBody>
                    <a:bodyPr/>
                    <a:lstStyle/>
                    <a:p>
                      <a:r>
                        <a:rPr lang="en-US" sz="1200"/>
                        <a:t>Criteria</a:t>
                      </a:r>
                    </a:p>
                  </a:txBody>
                  <a:tcPr marL="58839" marR="58839" marT="29419" marB="29419"/>
                </a:tc>
                <a:tc>
                  <a:txBody>
                    <a:bodyPr/>
                    <a:lstStyle/>
                    <a:p>
                      <a:r>
                        <a:rPr lang="en-US" sz="1200"/>
                        <a:t>Reinforcement Learning (RL)</a:t>
                      </a:r>
                    </a:p>
                  </a:txBody>
                  <a:tcPr marL="58839" marR="58839" marT="29419" marB="29419"/>
                </a:tc>
                <a:tc>
                  <a:txBody>
                    <a:bodyPr/>
                    <a:lstStyle/>
                    <a:p>
                      <a:r>
                        <a:rPr lang="en-US" sz="1200"/>
                        <a:t>Supervised Learning (SL)</a:t>
                      </a:r>
                    </a:p>
                  </a:txBody>
                  <a:tcPr marL="58839" marR="58839" marT="29419" marB="29419"/>
                </a:tc>
                <a:extLst>
                  <a:ext uri="{0D108BD9-81ED-4DB2-BD59-A6C34878D82A}">
                    <a16:rowId xmlns:a16="http://schemas.microsoft.com/office/drawing/2014/main" val="4217217664"/>
                  </a:ext>
                </a:extLst>
              </a:tr>
              <a:tr h="258891">
                <a:tc>
                  <a:txBody>
                    <a:bodyPr/>
                    <a:lstStyle/>
                    <a:p>
                      <a:r>
                        <a:rPr lang="en-US" sz="1200"/>
                        <a:t>Objective</a:t>
                      </a:r>
                    </a:p>
                  </a:txBody>
                  <a:tcPr marL="58839" marR="58839" marT="29419" marB="29419"/>
                </a:tc>
                <a:tc>
                  <a:txBody>
                    <a:bodyPr/>
                    <a:lstStyle/>
                    <a:p>
                      <a:r>
                        <a:rPr lang="en-US" sz="1200"/>
                        <a:t>Learn to optimize actions to maximize long-term rewards.</a:t>
                      </a:r>
                    </a:p>
                  </a:txBody>
                  <a:tcPr marL="58839" marR="58839" marT="29419" marB="29419"/>
                </a:tc>
                <a:tc>
                  <a:txBody>
                    <a:bodyPr/>
                    <a:lstStyle/>
                    <a:p>
                      <a:r>
                        <a:rPr lang="en-US" sz="1200"/>
                        <a:t>Learn from labeled data to predict outputs from inputs.</a:t>
                      </a:r>
                    </a:p>
                  </a:txBody>
                  <a:tcPr marL="58839" marR="58839" marT="29419" marB="29419"/>
                </a:tc>
                <a:extLst>
                  <a:ext uri="{0D108BD9-81ED-4DB2-BD59-A6C34878D82A}">
                    <a16:rowId xmlns:a16="http://schemas.microsoft.com/office/drawing/2014/main" val="1562008593"/>
                  </a:ext>
                </a:extLst>
              </a:tr>
              <a:tr h="435407">
                <a:tc>
                  <a:txBody>
                    <a:bodyPr/>
                    <a:lstStyle/>
                    <a:p>
                      <a:r>
                        <a:rPr lang="en-US" sz="1200"/>
                        <a:t>Input Data</a:t>
                      </a:r>
                    </a:p>
                  </a:txBody>
                  <a:tcPr marL="58839" marR="58839" marT="29419" marB="29419"/>
                </a:tc>
                <a:tc>
                  <a:txBody>
                    <a:bodyPr/>
                    <a:lstStyle/>
                    <a:p>
                      <a:r>
                        <a:rPr lang="en-US" sz="1200"/>
                        <a:t>Interaction with the environment, no explicit labels, but rewards/penalties.</a:t>
                      </a:r>
                    </a:p>
                  </a:txBody>
                  <a:tcPr marL="58839" marR="58839" marT="29419" marB="29419"/>
                </a:tc>
                <a:tc>
                  <a:txBody>
                    <a:bodyPr/>
                    <a:lstStyle/>
                    <a:p>
                      <a:r>
                        <a:rPr lang="en-US" sz="1200"/>
                        <a:t>Clearly labeled data (input-output pairs).</a:t>
                      </a:r>
                    </a:p>
                  </a:txBody>
                  <a:tcPr marL="58839" marR="58839" marT="29419" marB="29419"/>
                </a:tc>
                <a:extLst>
                  <a:ext uri="{0D108BD9-81ED-4DB2-BD59-A6C34878D82A}">
                    <a16:rowId xmlns:a16="http://schemas.microsoft.com/office/drawing/2014/main" val="3496121496"/>
                  </a:ext>
                </a:extLst>
              </a:tr>
              <a:tr h="435407">
                <a:tc>
                  <a:txBody>
                    <a:bodyPr/>
                    <a:lstStyle/>
                    <a:p>
                      <a:r>
                        <a:rPr lang="en-US" sz="1200"/>
                        <a:t>Learning Mechanism</a:t>
                      </a:r>
                    </a:p>
                  </a:txBody>
                  <a:tcPr marL="58839" marR="58839" marT="29419" marB="29419"/>
                </a:tc>
                <a:tc>
                  <a:txBody>
                    <a:bodyPr/>
                    <a:lstStyle/>
                    <a:p>
                      <a:r>
                        <a:rPr lang="en-US" sz="1200"/>
                        <a:t>Based on trial-and-error and feedback from the environment (rewards/penalties).</a:t>
                      </a:r>
                    </a:p>
                  </a:txBody>
                  <a:tcPr marL="58839" marR="58839" marT="29419" marB="29419"/>
                </a:tc>
                <a:tc>
                  <a:txBody>
                    <a:bodyPr/>
                    <a:lstStyle/>
                    <a:p>
                      <a:r>
                        <a:rPr lang="en-US" sz="1200"/>
                        <a:t>Learn by minimizing the error between predictions and true labels.</a:t>
                      </a:r>
                    </a:p>
                  </a:txBody>
                  <a:tcPr marL="58839" marR="58839" marT="29419" marB="29419"/>
                </a:tc>
                <a:extLst>
                  <a:ext uri="{0D108BD9-81ED-4DB2-BD59-A6C34878D82A}">
                    <a16:rowId xmlns:a16="http://schemas.microsoft.com/office/drawing/2014/main" val="584135215"/>
                  </a:ext>
                </a:extLst>
              </a:tr>
              <a:tr h="258891">
                <a:tc>
                  <a:txBody>
                    <a:bodyPr/>
                    <a:lstStyle/>
                    <a:p>
                      <a:r>
                        <a:rPr lang="en-US" sz="1200"/>
                        <a:t>Reward/Penalty System</a:t>
                      </a:r>
                    </a:p>
                  </a:txBody>
                  <a:tcPr marL="58839" marR="58839" marT="29419" marB="29419"/>
                </a:tc>
                <a:tc>
                  <a:txBody>
                    <a:bodyPr/>
                    <a:lstStyle/>
                    <a:p>
                      <a:r>
                        <a:rPr lang="en-US" sz="1200"/>
                        <a:t>Relies on a reward/penalty system to evaluate actions.</a:t>
                      </a:r>
                    </a:p>
                  </a:txBody>
                  <a:tcPr marL="58839" marR="58839" marT="29419" marB="29419"/>
                </a:tc>
                <a:tc>
                  <a:txBody>
                    <a:bodyPr/>
                    <a:lstStyle/>
                    <a:p>
                      <a:r>
                        <a:rPr lang="en-US" sz="1200"/>
                        <a:t>No reward/penalty system, only prediction error.</a:t>
                      </a:r>
                    </a:p>
                  </a:txBody>
                  <a:tcPr marL="58839" marR="58839" marT="29419" marB="29419"/>
                </a:tc>
                <a:extLst>
                  <a:ext uri="{0D108BD9-81ED-4DB2-BD59-A6C34878D82A}">
                    <a16:rowId xmlns:a16="http://schemas.microsoft.com/office/drawing/2014/main" val="2791975235"/>
                  </a:ext>
                </a:extLst>
              </a:tr>
              <a:tr h="435407">
                <a:tc>
                  <a:txBody>
                    <a:bodyPr/>
                    <a:lstStyle/>
                    <a:p>
                      <a:r>
                        <a:rPr lang="en-US" sz="1200"/>
                        <a:t>Training Method</a:t>
                      </a:r>
                    </a:p>
                  </a:txBody>
                  <a:tcPr marL="58839" marR="58839" marT="29419" marB="29419"/>
                </a:tc>
                <a:tc>
                  <a:txBody>
                    <a:bodyPr/>
                    <a:lstStyle/>
                    <a:p>
                      <a:r>
                        <a:rPr lang="en-US" sz="1200"/>
                        <a:t>Learning through episodes of experimentation and optimizing a policy.</a:t>
                      </a:r>
                    </a:p>
                  </a:txBody>
                  <a:tcPr marL="58839" marR="58839" marT="29419" marB="29419"/>
                </a:tc>
                <a:tc>
                  <a:txBody>
                    <a:bodyPr/>
                    <a:lstStyle/>
                    <a:p>
                      <a:r>
                        <a:rPr lang="en-US" sz="1200"/>
                        <a:t>Learning by training on input-output pairs.</a:t>
                      </a:r>
                    </a:p>
                  </a:txBody>
                  <a:tcPr marL="58839" marR="58839" marT="29419" marB="29419"/>
                </a:tc>
                <a:extLst>
                  <a:ext uri="{0D108BD9-81ED-4DB2-BD59-A6C34878D82A}">
                    <a16:rowId xmlns:a16="http://schemas.microsoft.com/office/drawing/2014/main" val="32769475"/>
                  </a:ext>
                </a:extLst>
              </a:tr>
              <a:tr h="435407">
                <a:tc>
                  <a:txBody>
                    <a:bodyPr/>
                    <a:lstStyle/>
                    <a:p>
                      <a:r>
                        <a:rPr lang="en-US" sz="1200"/>
                        <a:t>Common Applications</a:t>
                      </a:r>
                    </a:p>
                  </a:txBody>
                  <a:tcPr marL="58839" marR="58839" marT="29419" marB="29419"/>
                </a:tc>
                <a:tc>
                  <a:txBody>
                    <a:bodyPr/>
                    <a:lstStyle/>
                    <a:p>
                      <a:r>
                        <a:rPr lang="en-US" sz="1200"/>
                        <a:t>Games, robotics, supply chain optimization, autonomous control.</a:t>
                      </a:r>
                    </a:p>
                  </a:txBody>
                  <a:tcPr marL="58839" marR="58839" marT="29419" marB="29419"/>
                </a:tc>
                <a:tc>
                  <a:txBody>
                    <a:bodyPr/>
                    <a:lstStyle/>
                    <a:p>
                      <a:r>
                        <a:rPr lang="en-US" sz="1200"/>
                        <a:t>Classification, regression, image recognition, text prediction.</a:t>
                      </a:r>
                    </a:p>
                  </a:txBody>
                  <a:tcPr marL="58839" marR="58839" marT="29419" marB="29419"/>
                </a:tc>
                <a:extLst>
                  <a:ext uri="{0D108BD9-81ED-4DB2-BD59-A6C34878D82A}">
                    <a16:rowId xmlns:a16="http://schemas.microsoft.com/office/drawing/2014/main" val="3421982501"/>
                  </a:ext>
                </a:extLst>
              </a:tr>
              <a:tr h="258891">
                <a:tc>
                  <a:txBody>
                    <a:bodyPr/>
                    <a:lstStyle/>
                    <a:p>
                      <a:r>
                        <a:rPr lang="en-US" sz="1200"/>
                        <a:t>Data Independence</a:t>
                      </a:r>
                    </a:p>
                  </a:txBody>
                  <a:tcPr marL="58839" marR="58839" marT="29419" marB="29419"/>
                </a:tc>
                <a:tc>
                  <a:txBody>
                    <a:bodyPr/>
                    <a:lstStyle/>
                    <a:p>
                      <a:r>
                        <a:rPr lang="en-US" sz="1200"/>
                        <a:t>Depends on the current state of the environment.</a:t>
                      </a:r>
                    </a:p>
                  </a:txBody>
                  <a:tcPr marL="58839" marR="58839" marT="29419" marB="29419"/>
                </a:tc>
                <a:tc>
                  <a:txBody>
                    <a:bodyPr/>
                    <a:lstStyle/>
                    <a:p>
                      <a:r>
                        <a:rPr lang="en-US" sz="1200"/>
                        <a:t>Independent of state or time, as long as data is relevant.</a:t>
                      </a:r>
                    </a:p>
                  </a:txBody>
                  <a:tcPr marL="58839" marR="58839" marT="29419" marB="29419"/>
                </a:tc>
                <a:extLst>
                  <a:ext uri="{0D108BD9-81ED-4DB2-BD59-A6C34878D82A}">
                    <a16:rowId xmlns:a16="http://schemas.microsoft.com/office/drawing/2014/main" val="2176236550"/>
                  </a:ext>
                </a:extLst>
              </a:tr>
              <a:tr h="435407">
                <a:tc>
                  <a:txBody>
                    <a:bodyPr/>
                    <a:lstStyle/>
                    <a:p>
                      <a:r>
                        <a:rPr lang="en-US" sz="1200"/>
                        <a:t>Temporal Continuity</a:t>
                      </a:r>
                    </a:p>
                  </a:txBody>
                  <a:tcPr marL="58839" marR="58839" marT="29419" marB="29419"/>
                </a:tc>
                <a:tc>
                  <a:txBody>
                    <a:bodyPr/>
                    <a:lstStyle/>
                    <a:p>
                      <a:r>
                        <a:rPr lang="en-US" sz="1200"/>
                        <a:t>Actions may depend on a sequence of events over time.</a:t>
                      </a:r>
                    </a:p>
                  </a:txBody>
                  <a:tcPr marL="58839" marR="58839" marT="29419" marB="29419"/>
                </a:tc>
                <a:tc>
                  <a:txBody>
                    <a:bodyPr/>
                    <a:lstStyle/>
                    <a:p>
                      <a:r>
                        <a:rPr lang="en-US" sz="1200"/>
                        <a:t>Usually independent across samples (i.i.d. - independent and identically distributed).</a:t>
                      </a:r>
                    </a:p>
                  </a:txBody>
                  <a:tcPr marL="58839" marR="58839" marT="29419" marB="29419"/>
                </a:tc>
                <a:extLst>
                  <a:ext uri="{0D108BD9-81ED-4DB2-BD59-A6C34878D82A}">
                    <a16:rowId xmlns:a16="http://schemas.microsoft.com/office/drawing/2014/main" val="1707637396"/>
                  </a:ext>
                </a:extLst>
              </a:tr>
              <a:tr h="435407">
                <a:tc>
                  <a:txBody>
                    <a:bodyPr/>
                    <a:lstStyle/>
                    <a:p>
                      <a:r>
                        <a:rPr lang="en-US" sz="1200"/>
                        <a:t>Computational Complexity</a:t>
                      </a:r>
                    </a:p>
                  </a:txBody>
                  <a:tcPr marL="58839" marR="58839" marT="29419" marB="29419"/>
                </a:tc>
                <a:tc>
                  <a:txBody>
                    <a:bodyPr/>
                    <a:lstStyle/>
                    <a:p>
                      <a:r>
                        <a:rPr lang="en-US" sz="1200"/>
                        <a:t>Higher, as it requires interaction with the environment and multi-step optimization.</a:t>
                      </a:r>
                    </a:p>
                  </a:txBody>
                  <a:tcPr marL="58839" marR="58839" marT="29419" marB="29419"/>
                </a:tc>
                <a:tc>
                  <a:txBody>
                    <a:bodyPr/>
                    <a:lstStyle/>
                    <a:p>
                      <a:r>
                        <a:rPr lang="en-US" sz="1200"/>
                        <a:t>Lower, mostly involves processing static data.</a:t>
                      </a:r>
                    </a:p>
                  </a:txBody>
                  <a:tcPr marL="58839" marR="58839" marT="29419" marB="29419"/>
                </a:tc>
                <a:extLst>
                  <a:ext uri="{0D108BD9-81ED-4DB2-BD59-A6C34878D82A}">
                    <a16:rowId xmlns:a16="http://schemas.microsoft.com/office/drawing/2014/main" val="3106558982"/>
                  </a:ext>
                </a:extLst>
              </a:tr>
              <a:tr h="258891">
                <a:tc>
                  <a:txBody>
                    <a:bodyPr/>
                    <a:lstStyle/>
                    <a:p>
                      <a:r>
                        <a:rPr lang="en-US" sz="1200"/>
                        <a:t>Uncertainty</a:t>
                      </a:r>
                    </a:p>
                  </a:txBody>
                  <a:tcPr marL="58839" marR="58839" marT="29419" marB="29419"/>
                </a:tc>
                <a:tc>
                  <a:txBody>
                    <a:bodyPr/>
                    <a:lstStyle/>
                    <a:p>
                      <a:r>
                        <a:rPr lang="en-US" sz="1200"/>
                        <a:t>Often deals with uncertain and dynamic environments.</a:t>
                      </a:r>
                    </a:p>
                  </a:txBody>
                  <a:tcPr marL="58839" marR="58839" marT="29419" marB="29419"/>
                </a:tc>
                <a:tc>
                  <a:txBody>
                    <a:bodyPr/>
                    <a:lstStyle/>
                    <a:p>
                      <a:r>
                        <a:rPr lang="en-US" sz="1200"/>
                        <a:t>Uncertainty mainly lies in the labeled data.</a:t>
                      </a:r>
                    </a:p>
                  </a:txBody>
                  <a:tcPr marL="58839" marR="58839" marT="29419" marB="29419"/>
                </a:tc>
                <a:extLst>
                  <a:ext uri="{0D108BD9-81ED-4DB2-BD59-A6C34878D82A}">
                    <a16:rowId xmlns:a16="http://schemas.microsoft.com/office/drawing/2014/main" val="2317575314"/>
                  </a:ext>
                </a:extLst>
              </a:tr>
            </a:tbl>
          </a:graphicData>
        </a:graphic>
      </p:graphicFrame>
    </p:spTree>
    <p:extLst>
      <p:ext uri="{BB962C8B-B14F-4D97-AF65-F5344CB8AC3E}">
        <p14:creationId xmlns:p14="http://schemas.microsoft.com/office/powerpoint/2010/main" val="1983174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3CF2C-506B-005B-1B22-CD6DBFCAD242}"/>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b="1" kern="1200" dirty="0">
                <a:latin typeface="+mj-lt"/>
                <a:ea typeface="+mj-ea"/>
                <a:cs typeface="+mj-cs"/>
              </a:rPr>
              <a:t>What is RL ?</a:t>
            </a:r>
            <a:endParaRPr lang="en-US" sz="4800" b="1" kern="1200" dirty="0">
              <a:latin typeface="+mj-lt"/>
            </a:endParaRPr>
          </a:p>
        </p:txBody>
      </p:sp>
      <p:sp>
        <p:nvSpPr>
          <p:cNvPr id="9" name="Rectangle 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C862BD8-EE04-475D-CD93-EDD1CAAA6728}"/>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600"/>
              <a:t>Reinforcement learning (RL) is a subfield of machine learning (ML) that addresses the problem of the automatic learning of optimal decisions over time. This is a general and common problem that has been studied in many scientific and engineering fields.</a:t>
            </a:r>
          </a:p>
          <a:p>
            <a:pPr marL="285750" indent="-228600">
              <a:lnSpc>
                <a:spcPct val="90000"/>
              </a:lnSpc>
              <a:spcAft>
                <a:spcPts val="600"/>
              </a:spcAft>
              <a:buFont typeface="Arial" panose="020B0604020202020204" pitchFamily="34" charset="0"/>
              <a:buChar char="•"/>
            </a:pPr>
            <a:r>
              <a:rPr lang="en-US" sz="1600"/>
              <a:t>Reinforcement learning (RL) tells you how to make the best decisions, sequentially, within a context, to maximize a real-life measure of success.</a:t>
            </a:r>
          </a:p>
          <a:p>
            <a:pPr marL="285750" indent="-228600">
              <a:lnSpc>
                <a:spcPct val="90000"/>
              </a:lnSpc>
              <a:spcAft>
                <a:spcPts val="600"/>
              </a:spcAft>
              <a:buFont typeface="Arial" panose="020B0604020202020204" pitchFamily="34" charset="0"/>
              <a:buChar char="•"/>
            </a:pPr>
            <a:r>
              <a:rPr lang="en-US" sz="1600"/>
              <a:t>The decision-making entity learns this through trial and error. It is not told which decisions to make, but instead it must learn by itself, by trying them</a:t>
            </a:r>
          </a:p>
        </p:txBody>
      </p:sp>
      <p:pic>
        <p:nvPicPr>
          <p:cNvPr id="6" name="Picture 5" descr="A diagram of a diagram&#10;&#10;Description automatically generated">
            <a:extLst>
              <a:ext uri="{FF2B5EF4-FFF2-40B4-BE49-F238E27FC236}">
                <a16:creationId xmlns:a16="http://schemas.microsoft.com/office/drawing/2014/main" id="{CAE579FC-7841-C77D-A6BE-218E67F49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2652609"/>
            <a:ext cx="5150277" cy="3377536"/>
          </a:xfrm>
          <a:prstGeom prst="rect">
            <a:avLst/>
          </a:prstGeom>
        </p:spPr>
      </p:pic>
      <p:sp>
        <p:nvSpPr>
          <p:cNvPr id="12" name="Rectangle 1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9629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04A07-8BD9-7D7B-D2D0-CF2C79685EE0}"/>
              </a:ext>
            </a:extLst>
          </p:cNvPr>
          <p:cNvSpPr>
            <a:spLocks noGrp="1"/>
          </p:cNvSpPr>
          <p:nvPr>
            <p:ph type="title"/>
          </p:nvPr>
        </p:nvSpPr>
        <p:spPr/>
        <p:txBody>
          <a:bodyPr/>
          <a:lstStyle/>
          <a:p>
            <a:r>
              <a:rPr lang="vi-VN" b="1" dirty="0">
                <a:latin typeface="Times New Roman"/>
                <a:cs typeface="Times New Roman"/>
              </a:rPr>
              <a:t>RL </a:t>
            </a:r>
            <a:r>
              <a:rPr lang="vi-VN" b="1" err="1">
                <a:latin typeface="Times New Roman"/>
                <a:cs typeface="Times New Roman"/>
              </a:rPr>
              <a:t>formalisms</a:t>
            </a:r>
            <a:endParaRPr lang="en-US" b="1" err="1">
              <a:latin typeface="Times New Roman"/>
              <a:cs typeface="Times New Roman"/>
            </a:endParaRPr>
          </a:p>
        </p:txBody>
      </p:sp>
      <p:sp>
        <p:nvSpPr>
          <p:cNvPr id="4" name="TextBox 3">
            <a:extLst>
              <a:ext uri="{FF2B5EF4-FFF2-40B4-BE49-F238E27FC236}">
                <a16:creationId xmlns:a16="http://schemas.microsoft.com/office/drawing/2014/main" id="{927CA58C-FAFF-43DE-4581-C1C53B71F027}"/>
              </a:ext>
            </a:extLst>
          </p:cNvPr>
          <p:cNvSpPr txBox="1"/>
          <p:nvPr/>
        </p:nvSpPr>
        <p:spPr>
          <a:xfrm>
            <a:off x="852129" y="2314252"/>
            <a:ext cx="10657840" cy="3170099"/>
          </a:xfrm>
          <a:prstGeom prst="rect">
            <a:avLst/>
          </a:prstGeom>
          <a:noFill/>
        </p:spPr>
        <p:txBody>
          <a:bodyPr wrap="square" lIns="91440" tIns="45720" rIns="91440" bIns="45720" anchor="t">
            <a:spAutoFit/>
          </a:bodyPr>
          <a:lstStyle/>
          <a:p>
            <a:pPr marL="285750" indent="-285750">
              <a:buFontTx/>
              <a:buChar char="-"/>
            </a:pPr>
            <a:r>
              <a:rPr lang="vi-VN" sz="2000" err="1">
                <a:latin typeface="Arial"/>
                <a:cs typeface="Arial"/>
              </a:rPr>
              <a:t>Agent</a:t>
            </a:r>
            <a:r>
              <a:rPr lang="vi-VN" sz="2000" dirty="0">
                <a:latin typeface="Arial"/>
                <a:cs typeface="Arial"/>
              </a:rPr>
              <a:t>: the </a:t>
            </a:r>
            <a:r>
              <a:rPr lang="vi-VN" sz="2000" err="1">
                <a:latin typeface="Arial"/>
                <a:cs typeface="Arial"/>
              </a:rPr>
              <a:t>learner</a:t>
            </a:r>
            <a:r>
              <a:rPr lang="vi-VN" sz="2000" dirty="0">
                <a:latin typeface="Arial"/>
                <a:cs typeface="Arial"/>
              </a:rPr>
              <a:t> </a:t>
            </a:r>
            <a:r>
              <a:rPr lang="vi-VN" sz="2000" err="1">
                <a:latin typeface="Arial"/>
                <a:cs typeface="Arial"/>
              </a:rPr>
              <a:t>or</a:t>
            </a:r>
            <a:r>
              <a:rPr lang="vi-VN" sz="2000" dirty="0">
                <a:latin typeface="Arial"/>
                <a:cs typeface="Arial"/>
              </a:rPr>
              <a:t> </a:t>
            </a:r>
            <a:r>
              <a:rPr lang="vi-VN" sz="2000" err="1">
                <a:latin typeface="Arial"/>
                <a:cs typeface="Arial"/>
              </a:rPr>
              <a:t>decision-maker</a:t>
            </a:r>
            <a:r>
              <a:rPr lang="vi-VN" sz="2000" dirty="0">
                <a:latin typeface="Arial"/>
                <a:cs typeface="Arial"/>
              </a:rPr>
              <a:t> </a:t>
            </a:r>
            <a:r>
              <a:rPr lang="vi-VN" sz="2000" err="1">
                <a:latin typeface="Arial"/>
                <a:cs typeface="Arial"/>
              </a:rPr>
              <a:t>that</a:t>
            </a:r>
            <a:r>
              <a:rPr lang="vi-VN" sz="2000" dirty="0">
                <a:latin typeface="Arial"/>
                <a:cs typeface="Arial"/>
              </a:rPr>
              <a:t> </a:t>
            </a:r>
            <a:r>
              <a:rPr lang="vi-VN" sz="2000" err="1">
                <a:latin typeface="Arial"/>
                <a:cs typeface="Arial"/>
              </a:rPr>
              <a:t>interacts</a:t>
            </a:r>
            <a:r>
              <a:rPr lang="vi-VN" sz="2000" dirty="0">
                <a:latin typeface="Arial"/>
                <a:cs typeface="Arial"/>
              </a:rPr>
              <a:t> </a:t>
            </a:r>
            <a:r>
              <a:rPr lang="vi-VN" sz="2000" err="1">
                <a:latin typeface="Arial"/>
                <a:cs typeface="Arial"/>
              </a:rPr>
              <a:t>with</a:t>
            </a:r>
            <a:r>
              <a:rPr lang="vi-VN" sz="2000" dirty="0">
                <a:latin typeface="Arial"/>
                <a:cs typeface="Arial"/>
              </a:rPr>
              <a:t> the </a:t>
            </a:r>
            <a:r>
              <a:rPr lang="vi-VN" sz="2000" err="1">
                <a:latin typeface="Arial"/>
                <a:cs typeface="Arial"/>
              </a:rPr>
              <a:t>environment</a:t>
            </a:r>
            <a:r>
              <a:rPr lang="vi-VN" sz="2000" dirty="0">
                <a:latin typeface="Arial"/>
                <a:cs typeface="Arial"/>
              </a:rPr>
              <a:t> to </a:t>
            </a:r>
            <a:r>
              <a:rPr lang="vi-VN" sz="2000" err="1">
                <a:latin typeface="Arial"/>
                <a:cs typeface="Arial"/>
              </a:rPr>
              <a:t>achieve</a:t>
            </a:r>
            <a:r>
              <a:rPr lang="vi-VN" sz="2000" dirty="0">
                <a:latin typeface="Arial"/>
                <a:cs typeface="Arial"/>
              </a:rPr>
              <a:t> a </a:t>
            </a:r>
            <a:r>
              <a:rPr lang="vi-VN" sz="2000" err="1">
                <a:latin typeface="Arial"/>
                <a:cs typeface="Arial"/>
              </a:rPr>
              <a:t>goal</a:t>
            </a:r>
            <a:r>
              <a:rPr lang="vi-VN" sz="2000" dirty="0">
                <a:latin typeface="Arial"/>
                <a:cs typeface="Arial"/>
              </a:rPr>
              <a:t>.</a:t>
            </a:r>
          </a:p>
          <a:p>
            <a:pPr marL="285750" indent="-285750">
              <a:buFontTx/>
              <a:buChar char="-"/>
            </a:pPr>
            <a:r>
              <a:rPr lang="vi-VN" sz="2000" err="1">
                <a:latin typeface="Arial"/>
                <a:cs typeface="Arial"/>
              </a:rPr>
              <a:t>Environment</a:t>
            </a:r>
            <a:r>
              <a:rPr lang="vi-VN" sz="2000" dirty="0">
                <a:latin typeface="Arial"/>
                <a:cs typeface="Arial"/>
              </a:rPr>
              <a:t>: </a:t>
            </a:r>
            <a:r>
              <a:rPr lang="vi-VN" sz="2000" err="1">
                <a:latin typeface="Arial"/>
                <a:cs typeface="Arial"/>
              </a:rPr>
              <a:t>everything</a:t>
            </a:r>
            <a:r>
              <a:rPr lang="vi-VN" sz="2000" dirty="0">
                <a:latin typeface="Arial"/>
                <a:cs typeface="Arial"/>
              </a:rPr>
              <a:t> </a:t>
            </a:r>
            <a:r>
              <a:rPr lang="vi-VN" sz="2000" err="1">
                <a:latin typeface="Arial"/>
                <a:cs typeface="Arial"/>
              </a:rPr>
              <a:t>outside</a:t>
            </a:r>
            <a:r>
              <a:rPr lang="vi-VN" sz="2000" dirty="0">
                <a:latin typeface="Arial"/>
                <a:cs typeface="Arial"/>
              </a:rPr>
              <a:t> the </a:t>
            </a:r>
            <a:r>
              <a:rPr lang="vi-VN" sz="2000" err="1">
                <a:latin typeface="Arial"/>
                <a:cs typeface="Arial"/>
              </a:rPr>
              <a:t>agent</a:t>
            </a:r>
            <a:r>
              <a:rPr lang="vi-VN" sz="2000" dirty="0">
                <a:latin typeface="Arial"/>
                <a:cs typeface="Arial"/>
              </a:rPr>
              <a:t> </a:t>
            </a:r>
            <a:r>
              <a:rPr lang="vi-VN" sz="2000" err="1">
                <a:latin typeface="Arial"/>
                <a:cs typeface="Arial"/>
              </a:rPr>
              <a:t>that</a:t>
            </a:r>
            <a:r>
              <a:rPr lang="vi-VN" sz="2000" dirty="0">
                <a:latin typeface="Arial"/>
                <a:cs typeface="Arial"/>
              </a:rPr>
              <a:t> </a:t>
            </a:r>
            <a:r>
              <a:rPr lang="vi-VN" sz="2000" err="1">
                <a:latin typeface="Arial"/>
                <a:cs typeface="Arial"/>
              </a:rPr>
              <a:t>agent</a:t>
            </a:r>
            <a:r>
              <a:rPr lang="vi-VN" sz="2000" dirty="0">
                <a:latin typeface="Arial"/>
                <a:cs typeface="Arial"/>
              </a:rPr>
              <a:t> </a:t>
            </a:r>
            <a:r>
              <a:rPr lang="vi-VN" sz="2000" err="1">
                <a:latin typeface="Arial"/>
                <a:cs typeface="Arial"/>
              </a:rPr>
              <a:t>interact</a:t>
            </a:r>
            <a:r>
              <a:rPr lang="vi-VN" sz="2000" dirty="0">
                <a:latin typeface="Arial"/>
                <a:cs typeface="Arial"/>
              </a:rPr>
              <a:t> </a:t>
            </a:r>
            <a:r>
              <a:rPr lang="vi-VN" sz="2000" err="1">
                <a:latin typeface="Arial"/>
                <a:cs typeface="Arial"/>
              </a:rPr>
              <a:t>with</a:t>
            </a:r>
            <a:r>
              <a:rPr lang="vi-VN" sz="2000" dirty="0">
                <a:latin typeface="Arial"/>
                <a:cs typeface="Arial"/>
              </a:rPr>
              <a:t>.</a:t>
            </a:r>
          </a:p>
          <a:p>
            <a:pPr marL="285750" indent="-285750">
              <a:buFontTx/>
              <a:buChar char="-"/>
            </a:pPr>
            <a:r>
              <a:rPr lang="vi-VN" sz="2000" err="1">
                <a:latin typeface="Arial"/>
                <a:cs typeface="Arial"/>
              </a:rPr>
              <a:t>Actions</a:t>
            </a:r>
            <a:r>
              <a:rPr lang="vi-VN" sz="2000" dirty="0">
                <a:latin typeface="Arial"/>
                <a:cs typeface="Arial"/>
              </a:rPr>
              <a:t>: The </a:t>
            </a:r>
            <a:r>
              <a:rPr lang="vi-VN" sz="2000" err="1">
                <a:latin typeface="Arial"/>
                <a:cs typeface="Arial"/>
              </a:rPr>
              <a:t>choices</a:t>
            </a:r>
            <a:r>
              <a:rPr lang="vi-VN" sz="2000" dirty="0">
                <a:latin typeface="Arial"/>
                <a:cs typeface="Arial"/>
              </a:rPr>
              <a:t> the </a:t>
            </a:r>
            <a:r>
              <a:rPr lang="vi-VN" sz="2000" err="1">
                <a:latin typeface="Arial"/>
                <a:cs typeface="Arial"/>
              </a:rPr>
              <a:t>agent</a:t>
            </a:r>
            <a:r>
              <a:rPr lang="vi-VN" sz="2000" dirty="0">
                <a:latin typeface="Arial"/>
                <a:cs typeface="Arial"/>
              </a:rPr>
              <a:t> can </a:t>
            </a:r>
            <a:r>
              <a:rPr lang="vi-VN" sz="2000" err="1">
                <a:latin typeface="Arial"/>
                <a:cs typeface="Arial"/>
              </a:rPr>
              <a:t>make</a:t>
            </a:r>
            <a:r>
              <a:rPr lang="vi-VN" sz="2000" dirty="0">
                <a:latin typeface="Arial"/>
                <a:cs typeface="Arial"/>
              </a:rPr>
              <a:t> to </a:t>
            </a:r>
            <a:r>
              <a:rPr lang="vi-VN" sz="2000" err="1">
                <a:latin typeface="Arial"/>
                <a:cs typeface="Arial"/>
              </a:rPr>
              <a:t>influence</a:t>
            </a:r>
            <a:r>
              <a:rPr lang="vi-VN" sz="2000" dirty="0">
                <a:latin typeface="Arial"/>
                <a:cs typeface="Arial"/>
              </a:rPr>
              <a:t> the </a:t>
            </a:r>
            <a:r>
              <a:rPr lang="vi-VN" sz="2000" err="1">
                <a:latin typeface="Arial"/>
                <a:cs typeface="Arial"/>
              </a:rPr>
              <a:t>environment</a:t>
            </a:r>
            <a:r>
              <a:rPr lang="vi-VN" sz="2000" dirty="0">
                <a:latin typeface="Arial"/>
                <a:cs typeface="Arial"/>
              </a:rPr>
              <a:t>.</a:t>
            </a:r>
          </a:p>
          <a:p>
            <a:pPr marL="285750" indent="-285750">
              <a:buFontTx/>
              <a:buChar char="-"/>
            </a:pPr>
            <a:r>
              <a:rPr lang="vi-VN" sz="2000" err="1">
                <a:latin typeface="Arial"/>
                <a:cs typeface="Arial"/>
              </a:rPr>
              <a:t>States</a:t>
            </a:r>
            <a:r>
              <a:rPr lang="vi-VN" sz="2000" dirty="0">
                <a:latin typeface="Arial"/>
                <a:cs typeface="Arial"/>
              </a:rPr>
              <a:t>: the </a:t>
            </a:r>
            <a:r>
              <a:rPr lang="vi-VN" sz="2000" err="1">
                <a:latin typeface="Arial"/>
                <a:cs typeface="Arial"/>
              </a:rPr>
              <a:t>current</a:t>
            </a:r>
            <a:r>
              <a:rPr lang="vi-VN" sz="2000" dirty="0">
                <a:latin typeface="Arial"/>
                <a:cs typeface="Arial"/>
              </a:rPr>
              <a:t> </a:t>
            </a:r>
            <a:r>
              <a:rPr lang="vi-VN" sz="2000" err="1">
                <a:latin typeface="Arial"/>
                <a:cs typeface="Arial"/>
              </a:rPr>
              <a:t>situation</a:t>
            </a:r>
            <a:r>
              <a:rPr lang="vi-VN" sz="2000" dirty="0">
                <a:latin typeface="Arial"/>
                <a:cs typeface="Arial"/>
              </a:rPr>
              <a:t> </a:t>
            </a:r>
            <a:r>
              <a:rPr lang="vi-VN" sz="2000" err="1">
                <a:latin typeface="Arial"/>
                <a:cs typeface="Arial"/>
              </a:rPr>
              <a:t>or</a:t>
            </a:r>
            <a:r>
              <a:rPr lang="vi-VN" sz="2000" dirty="0">
                <a:latin typeface="Arial"/>
                <a:cs typeface="Arial"/>
              </a:rPr>
              <a:t> </a:t>
            </a:r>
            <a:r>
              <a:rPr lang="vi-VN" sz="2000" err="1">
                <a:latin typeface="Arial"/>
                <a:cs typeface="Arial"/>
              </a:rPr>
              <a:t>condition</a:t>
            </a:r>
            <a:r>
              <a:rPr lang="vi-VN" sz="2000" dirty="0">
                <a:latin typeface="Arial"/>
                <a:cs typeface="Arial"/>
              </a:rPr>
              <a:t> </a:t>
            </a:r>
            <a:r>
              <a:rPr lang="vi-VN" sz="2000" err="1">
                <a:latin typeface="Arial"/>
                <a:cs typeface="Arial"/>
              </a:rPr>
              <a:t>of</a:t>
            </a:r>
            <a:r>
              <a:rPr lang="vi-VN" sz="2000" dirty="0">
                <a:latin typeface="Arial"/>
                <a:cs typeface="Arial"/>
              </a:rPr>
              <a:t> the </a:t>
            </a:r>
            <a:r>
              <a:rPr lang="vi-VN" sz="2000" err="1">
                <a:latin typeface="Arial"/>
                <a:cs typeface="Arial"/>
              </a:rPr>
              <a:t>agent</a:t>
            </a:r>
            <a:r>
              <a:rPr lang="vi-VN" sz="2000" dirty="0">
                <a:latin typeface="Arial"/>
                <a:cs typeface="Arial"/>
              </a:rPr>
              <a:t> </a:t>
            </a:r>
            <a:r>
              <a:rPr lang="vi-VN" sz="2000" err="1">
                <a:latin typeface="Arial"/>
                <a:cs typeface="Arial"/>
              </a:rPr>
              <a:t>within</a:t>
            </a:r>
            <a:r>
              <a:rPr lang="vi-VN" sz="2000" dirty="0">
                <a:latin typeface="Arial"/>
                <a:cs typeface="Arial"/>
              </a:rPr>
              <a:t> the </a:t>
            </a:r>
            <a:r>
              <a:rPr lang="vi-VN" sz="2000" err="1">
                <a:latin typeface="Arial"/>
                <a:cs typeface="Arial"/>
              </a:rPr>
              <a:t>environment</a:t>
            </a:r>
            <a:r>
              <a:rPr lang="vi-VN" sz="2000" dirty="0">
                <a:latin typeface="Arial"/>
                <a:cs typeface="Arial"/>
              </a:rPr>
              <a:t>.</a:t>
            </a:r>
          </a:p>
          <a:p>
            <a:pPr marL="285750" indent="-285750">
              <a:buFontTx/>
              <a:buChar char="-"/>
            </a:pPr>
            <a:r>
              <a:rPr lang="vi-VN" sz="2000" err="1">
                <a:latin typeface="Arial"/>
                <a:cs typeface="Arial"/>
              </a:rPr>
              <a:t>Reward</a:t>
            </a:r>
            <a:r>
              <a:rPr lang="vi-VN" sz="2000" dirty="0">
                <a:latin typeface="Arial"/>
                <a:cs typeface="Arial"/>
              </a:rPr>
              <a:t>: </a:t>
            </a:r>
            <a:r>
              <a:rPr lang="vi-VN" sz="2000" err="1">
                <a:latin typeface="Arial"/>
                <a:cs typeface="Arial"/>
              </a:rPr>
              <a:t>feedback</a:t>
            </a:r>
            <a:r>
              <a:rPr lang="vi-VN" sz="2000" dirty="0">
                <a:latin typeface="Arial"/>
                <a:cs typeface="Arial"/>
              </a:rPr>
              <a:t> </a:t>
            </a:r>
            <a:r>
              <a:rPr lang="vi-VN" sz="2000" err="1">
                <a:latin typeface="Arial"/>
                <a:cs typeface="Arial"/>
              </a:rPr>
              <a:t>received</a:t>
            </a:r>
            <a:r>
              <a:rPr lang="vi-VN" sz="2000" dirty="0">
                <a:latin typeface="Arial"/>
                <a:cs typeface="Arial"/>
              </a:rPr>
              <a:t> </a:t>
            </a:r>
            <a:r>
              <a:rPr lang="vi-VN" sz="2000" err="1">
                <a:latin typeface="Arial"/>
                <a:cs typeface="Arial"/>
              </a:rPr>
              <a:t>by</a:t>
            </a:r>
            <a:r>
              <a:rPr lang="vi-VN" sz="2000" dirty="0">
                <a:latin typeface="Arial"/>
                <a:cs typeface="Arial"/>
              </a:rPr>
              <a:t> the </a:t>
            </a:r>
            <a:r>
              <a:rPr lang="vi-VN" sz="2000" err="1">
                <a:latin typeface="Arial"/>
                <a:cs typeface="Arial"/>
              </a:rPr>
              <a:t>agent</a:t>
            </a:r>
            <a:r>
              <a:rPr lang="vi-VN" sz="2000" dirty="0">
                <a:latin typeface="Arial"/>
                <a:cs typeface="Arial"/>
              </a:rPr>
              <a:t> to </a:t>
            </a:r>
            <a:r>
              <a:rPr lang="vi-VN" sz="2000" err="1">
                <a:latin typeface="Arial"/>
                <a:cs typeface="Arial"/>
              </a:rPr>
              <a:t>indicate</a:t>
            </a:r>
            <a:r>
              <a:rPr lang="vi-VN" sz="2000" dirty="0">
                <a:latin typeface="Arial"/>
                <a:cs typeface="Arial"/>
              </a:rPr>
              <a:t> the </a:t>
            </a:r>
            <a:r>
              <a:rPr lang="vi-VN" sz="2000" err="1">
                <a:latin typeface="Arial"/>
                <a:cs typeface="Arial"/>
              </a:rPr>
              <a:t>success</a:t>
            </a:r>
            <a:r>
              <a:rPr lang="vi-VN" sz="2000" dirty="0">
                <a:latin typeface="Arial"/>
                <a:cs typeface="Arial"/>
              </a:rPr>
              <a:t> </a:t>
            </a:r>
            <a:r>
              <a:rPr lang="vi-VN" sz="2000" err="1">
                <a:latin typeface="Arial"/>
                <a:cs typeface="Arial"/>
              </a:rPr>
              <a:t>or</a:t>
            </a:r>
            <a:r>
              <a:rPr lang="vi-VN" sz="2000" dirty="0">
                <a:latin typeface="Arial"/>
                <a:cs typeface="Arial"/>
              </a:rPr>
              <a:t> </a:t>
            </a:r>
            <a:r>
              <a:rPr lang="vi-VN" sz="2000" err="1">
                <a:latin typeface="Arial"/>
                <a:cs typeface="Arial"/>
              </a:rPr>
              <a:t>failure</a:t>
            </a:r>
            <a:r>
              <a:rPr lang="vi-VN" sz="2000" dirty="0">
                <a:latin typeface="Arial"/>
                <a:cs typeface="Arial"/>
              </a:rPr>
              <a:t> </a:t>
            </a:r>
            <a:r>
              <a:rPr lang="vi-VN" sz="2000" err="1">
                <a:latin typeface="Arial"/>
                <a:cs typeface="Arial"/>
              </a:rPr>
              <a:t>of</a:t>
            </a:r>
            <a:r>
              <a:rPr lang="vi-VN" sz="2000" dirty="0">
                <a:latin typeface="Arial"/>
                <a:cs typeface="Arial"/>
              </a:rPr>
              <a:t> an </a:t>
            </a:r>
            <a:r>
              <a:rPr lang="vi-VN" sz="2000" err="1">
                <a:latin typeface="Arial"/>
                <a:cs typeface="Arial"/>
              </a:rPr>
              <a:t>action</a:t>
            </a:r>
            <a:r>
              <a:rPr lang="vi-VN" sz="2000" dirty="0">
                <a:latin typeface="Arial"/>
                <a:cs typeface="Arial"/>
              </a:rPr>
              <a:t>.</a:t>
            </a:r>
          </a:p>
          <a:p>
            <a:pPr marL="285750" indent="-285750">
              <a:buFontTx/>
              <a:buChar char="-"/>
            </a:pPr>
            <a:endParaRPr lang="vi-VN" sz="2000" dirty="0">
              <a:latin typeface="Arial"/>
              <a:cs typeface="Arial"/>
            </a:endParaRPr>
          </a:p>
          <a:p>
            <a:endParaRPr lang="vi-VN" sz="2000" dirty="0">
              <a:latin typeface="Arial"/>
              <a:cs typeface="Arial"/>
            </a:endParaRPr>
          </a:p>
          <a:p>
            <a:r>
              <a:rPr lang="en-US" sz="2000" dirty="0"/>
              <a:t>Imagine you are training your dog to perform basic commands, such as "sit," "lie down," or "fetch a ball." Initially, the dog doesn’t understand what you want it to do. However, with patience and a reward-based system, you can teach it these actions.</a:t>
            </a:r>
          </a:p>
        </p:txBody>
      </p:sp>
    </p:spTree>
    <p:extLst>
      <p:ext uri="{BB962C8B-B14F-4D97-AF65-F5344CB8AC3E}">
        <p14:creationId xmlns:p14="http://schemas.microsoft.com/office/powerpoint/2010/main" val="3787374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22709A-042A-A3C2-B714-18F2D89E7A1D}"/>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vi-VN" sz="4800" b="1" err="1">
                <a:latin typeface="Times New Roman"/>
                <a:cs typeface="Times New Roman"/>
              </a:rPr>
              <a:t>For</a:t>
            </a:r>
            <a:r>
              <a:rPr lang="vi-VN" sz="4800" b="1" dirty="0">
                <a:latin typeface="Times New Roman"/>
                <a:cs typeface="Times New Roman"/>
              </a:rPr>
              <a:t> </a:t>
            </a:r>
            <a:r>
              <a:rPr lang="vi-VN" sz="4800" b="1" err="1">
                <a:latin typeface="Times New Roman"/>
                <a:cs typeface="Times New Roman"/>
              </a:rPr>
              <a:t>example</a:t>
            </a:r>
            <a:r>
              <a:rPr lang="vi-VN" sz="4800" b="1" dirty="0">
                <a:latin typeface="Times New Roman"/>
                <a:cs typeface="Times New Roman"/>
              </a:rPr>
              <a:t>: </a:t>
            </a:r>
            <a:r>
              <a:rPr lang="vi-VN" sz="4800" b="1" err="1">
                <a:latin typeface="Times New Roman"/>
                <a:cs typeface="Times New Roman"/>
              </a:rPr>
              <a:t>Dog</a:t>
            </a:r>
            <a:r>
              <a:rPr lang="vi-VN" sz="4800" b="1" dirty="0">
                <a:latin typeface="Times New Roman"/>
                <a:cs typeface="Times New Roman"/>
              </a:rPr>
              <a:t> </a:t>
            </a:r>
            <a:r>
              <a:rPr lang="vi-VN" sz="4800" b="1" err="1">
                <a:latin typeface="Times New Roman"/>
                <a:cs typeface="Times New Roman"/>
              </a:rPr>
              <a:t>training</a:t>
            </a:r>
            <a:endParaRPr lang="en-US" sz="4800" b="1" kern="1200" err="1">
              <a:latin typeface="Times New Roman"/>
              <a:cs typeface="Times New Roman"/>
            </a:endParaRPr>
          </a:p>
        </p:txBody>
      </p:sp>
      <p:sp>
        <p:nvSpPr>
          <p:cNvPr id="42" name="Rectangle 4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rtoon of a person pointing to a diagram&#10;&#10;Description automatically generated">
            <a:extLst>
              <a:ext uri="{FF2B5EF4-FFF2-40B4-BE49-F238E27FC236}">
                <a16:creationId xmlns:a16="http://schemas.microsoft.com/office/drawing/2014/main" id="{618EB1EA-097F-3092-363F-016D99E17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047370"/>
            <a:ext cx="5150277" cy="2588014"/>
          </a:xfrm>
          <a:prstGeom prst="rect">
            <a:avLst/>
          </a:prstGeom>
        </p:spPr>
      </p:pic>
      <p:sp>
        <p:nvSpPr>
          <p:cNvPr id="44" name="Rectangle 4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DE81549-260B-C2D5-F3FD-B92BEE2B754F}"/>
              </a:ext>
            </a:extLst>
          </p:cNvPr>
          <p:cNvSpPr txBox="1"/>
          <p:nvPr/>
        </p:nvSpPr>
        <p:spPr>
          <a:xfrm>
            <a:off x="808638" y="3094011"/>
            <a:ext cx="4377813" cy="1477328"/>
          </a:xfrm>
          <a:prstGeom prst="rect">
            <a:avLst/>
          </a:prstGeom>
          <a:noFill/>
        </p:spPr>
        <p:txBody>
          <a:bodyPr wrap="square">
            <a:spAutoFit/>
          </a:bodyPr>
          <a:lstStyle/>
          <a:p>
            <a:r>
              <a:rPr lang="en-US" b="1"/>
              <a:t>Agent</a:t>
            </a:r>
            <a:r>
              <a:rPr lang="vi-VN" b="1"/>
              <a:t>: </a:t>
            </a:r>
            <a:r>
              <a:rPr lang="en-US"/>
              <a:t>The dog being trained.</a:t>
            </a:r>
          </a:p>
          <a:p>
            <a:pPr>
              <a:buFont typeface="Arial" panose="020B0604020202020204" pitchFamily="34" charset="0"/>
              <a:buChar char="•"/>
            </a:pPr>
            <a:r>
              <a:rPr lang="en-US" b="1"/>
              <a:t>Role:</a:t>
            </a:r>
            <a:br>
              <a:rPr lang="en-US"/>
            </a:br>
            <a:r>
              <a:rPr lang="en-US"/>
              <a:t>The dog acts as the agent, making decisions (actions) based on the current state to maximize the rewards it receives.</a:t>
            </a:r>
          </a:p>
        </p:txBody>
      </p:sp>
    </p:spTree>
    <p:extLst>
      <p:ext uri="{BB962C8B-B14F-4D97-AF65-F5344CB8AC3E}">
        <p14:creationId xmlns:p14="http://schemas.microsoft.com/office/powerpoint/2010/main" val="1022491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80262C-F367-9A8B-5484-49340BDD11B8}"/>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D89885C-4E0F-0A6E-4836-F04A742B0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0C9F83-6E21-0BA5-5125-6C0315A00F23}"/>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vi-VN" sz="4800" b="1" err="1">
                <a:latin typeface="Times New Roman"/>
                <a:cs typeface="Times New Roman"/>
              </a:rPr>
              <a:t>For</a:t>
            </a:r>
            <a:r>
              <a:rPr lang="vi-VN" sz="4800" b="1" dirty="0">
                <a:latin typeface="Times New Roman"/>
                <a:cs typeface="Times New Roman"/>
              </a:rPr>
              <a:t> </a:t>
            </a:r>
            <a:r>
              <a:rPr lang="vi-VN" sz="4800" b="1" err="1">
                <a:latin typeface="Times New Roman"/>
                <a:cs typeface="Times New Roman"/>
              </a:rPr>
              <a:t>example</a:t>
            </a:r>
            <a:r>
              <a:rPr lang="vi-VN" sz="4800" b="1" dirty="0">
                <a:latin typeface="Times New Roman"/>
                <a:cs typeface="Times New Roman"/>
              </a:rPr>
              <a:t>: </a:t>
            </a:r>
            <a:r>
              <a:rPr lang="vi-VN" sz="4800" b="1" err="1">
                <a:latin typeface="Times New Roman"/>
                <a:cs typeface="Times New Roman"/>
              </a:rPr>
              <a:t>Dog</a:t>
            </a:r>
            <a:r>
              <a:rPr lang="vi-VN" sz="4800" b="1" dirty="0">
                <a:latin typeface="Times New Roman"/>
                <a:cs typeface="Times New Roman"/>
              </a:rPr>
              <a:t> </a:t>
            </a:r>
            <a:r>
              <a:rPr lang="vi-VN" sz="4800" b="1" err="1">
                <a:latin typeface="Times New Roman"/>
                <a:cs typeface="Times New Roman"/>
              </a:rPr>
              <a:t>training</a:t>
            </a:r>
            <a:endParaRPr lang="en-US" sz="4800" b="1" kern="1200" err="1">
              <a:latin typeface="Times New Roman"/>
              <a:cs typeface="Times New Roman"/>
            </a:endParaRPr>
          </a:p>
        </p:txBody>
      </p:sp>
      <p:sp>
        <p:nvSpPr>
          <p:cNvPr id="42" name="Rectangle 41">
            <a:extLst>
              <a:ext uri="{FF2B5EF4-FFF2-40B4-BE49-F238E27FC236}">
                <a16:creationId xmlns:a16="http://schemas.microsoft.com/office/drawing/2014/main" id="{98142CC5-18DA-16D7-8314-12C470AE1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486AC6B-D125-D77B-3A0C-8F9110CD8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rtoon of a person pointing to a diagram&#10;&#10;Description automatically generated">
            <a:extLst>
              <a:ext uri="{FF2B5EF4-FFF2-40B4-BE49-F238E27FC236}">
                <a16:creationId xmlns:a16="http://schemas.microsoft.com/office/drawing/2014/main" id="{21F78D73-FA72-32C0-7431-E85C59126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047370"/>
            <a:ext cx="5150277" cy="2588014"/>
          </a:xfrm>
          <a:prstGeom prst="rect">
            <a:avLst/>
          </a:prstGeom>
        </p:spPr>
      </p:pic>
      <p:sp>
        <p:nvSpPr>
          <p:cNvPr id="44" name="Rectangle 43">
            <a:extLst>
              <a:ext uri="{FF2B5EF4-FFF2-40B4-BE49-F238E27FC236}">
                <a16:creationId xmlns:a16="http://schemas.microsoft.com/office/drawing/2014/main" id="{49EAA3EB-E448-3E38-81FE-AFDF0614C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D391F12-1CF7-61E8-7355-305CC9F61534}"/>
              </a:ext>
            </a:extLst>
          </p:cNvPr>
          <p:cNvSpPr txBox="1"/>
          <p:nvPr/>
        </p:nvSpPr>
        <p:spPr>
          <a:xfrm>
            <a:off x="1130191" y="2780068"/>
            <a:ext cx="3512574" cy="2585323"/>
          </a:xfrm>
          <a:prstGeom prst="rect">
            <a:avLst/>
          </a:prstGeom>
          <a:noFill/>
        </p:spPr>
        <p:txBody>
          <a:bodyPr wrap="square">
            <a:spAutoFit/>
          </a:bodyPr>
          <a:lstStyle/>
          <a:p>
            <a:r>
              <a:rPr lang="en-US" b="1"/>
              <a:t>Environment:</a:t>
            </a:r>
            <a:r>
              <a:rPr lang="vi-VN" b="1"/>
              <a:t> </a:t>
            </a:r>
            <a:r>
              <a:rPr lang="en-US"/>
              <a:t>The surroundings where the dog is being trained, including the trainer and other objects around.</a:t>
            </a:r>
          </a:p>
          <a:p>
            <a:pPr>
              <a:buFont typeface="Arial" panose="020B0604020202020204" pitchFamily="34" charset="0"/>
              <a:buChar char="•"/>
            </a:pPr>
            <a:r>
              <a:rPr lang="en-US" b="1"/>
              <a:t>Role:</a:t>
            </a:r>
            <a:br>
              <a:rPr lang="en-US"/>
            </a:br>
            <a:r>
              <a:rPr lang="en-US"/>
              <a:t>The environment provides feedback to the agent (the dog) through rewards or negative signals.</a:t>
            </a:r>
          </a:p>
        </p:txBody>
      </p:sp>
    </p:spTree>
    <p:extLst>
      <p:ext uri="{BB962C8B-B14F-4D97-AF65-F5344CB8AC3E}">
        <p14:creationId xmlns:p14="http://schemas.microsoft.com/office/powerpoint/2010/main" val="2401649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00E145-0279-A3DF-58DE-5DF63C52FDB1}"/>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C1D41B9D-1F51-F967-2FCE-A942AF467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A47A7-87C3-5FC0-4920-E709B64C89D1}"/>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vi-VN" sz="4800" b="1" dirty="0" err="1">
                <a:latin typeface="Times New Roman"/>
                <a:cs typeface="Times New Roman"/>
              </a:rPr>
              <a:t>For</a:t>
            </a:r>
            <a:r>
              <a:rPr lang="vi-VN" sz="4800" b="1" dirty="0">
                <a:latin typeface="Times New Roman"/>
                <a:cs typeface="Times New Roman"/>
              </a:rPr>
              <a:t> </a:t>
            </a:r>
            <a:r>
              <a:rPr lang="vi-VN" sz="4800" b="1" dirty="0" err="1">
                <a:latin typeface="Times New Roman"/>
                <a:cs typeface="Times New Roman"/>
              </a:rPr>
              <a:t>example</a:t>
            </a:r>
            <a:r>
              <a:rPr lang="vi-VN" sz="4800" b="1" dirty="0">
                <a:latin typeface="Times New Roman"/>
                <a:cs typeface="Times New Roman"/>
              </a:rPr>
              <a:t>: </a:t>
            </a:r>
            <a:r>
              <a:rPr lang="vi-VN" sz="4800" b="1" dirty="0" err="1">
                <a:latin typeface="Times New Roman"/>
                <a:cs typeface="Times New Roman"/>
              </a:rPr>
              <a:t>Dog</a:t>
            </a:r>
            <a:r>
              <a:rPr lang="vi-VN" sz="4800" b="1" dirty="0">
                <a:latin typeface="Times New Roman"/>
                <a:cs typeface="Times New Roman"/>
              </a:rPr>
              <a:t> </a:t>
            </a:r>
            <a:r>
              <a:rPr lang="vi-VN" sz="4800" b="1" dirty="0" err="1">
                <a:latin typeface="Times New Roman"/>
                <a:cs typeface="Times New Roman"/>
              </a:rPr>
              <a:t>training</a:t>
            </a:r>
            <a:endParaRPr lang="en-US" sz="4800" b="1" kern="1200" dirty="0" err="1">
              <a:latin typeface="Times New Roman"/>
              <a:cs typeface="Times New Roman"/>
            </a:endParaRPr>
          </a:p>
        </p:txBody>
      </p:sp>
      <p:sp>
        <p:nvSpPr>
          <p:cNvPr id="42" name="Rectangle 41">
            <a:extLst>
              <a:ext uri="{FF2B5EF4-FFF2-40B4-BE49-F238E27FC236}">
                <a16:creationId xmlns:a16="http://schemas.microsoft.com/office/drawing/2014/main" id="{37B36A08-9B96-B768-BC05-6FE119CE5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04217A7-7CF1-CF99-5E11-05F134FF4C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rtoon of a person pointing to a diagram&#10;&#10;Description automatically generated">
            <a:extLst>
              <a:ext uri="{FF2B5EF4-FFF2-40B4-BE49-F238E27FC236}">
                <a16:creationId xmlns:a16="http://schemas.microsoft.com/office/drawing/2014/main" id="{8173C81D-CEAD-0A6D-E6F8-C8087E2AB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047370"/>
            <a:ext cx="5150277" cy="2588014"/>
          </a:xfrm>
          <a:prstGeom prst="rect">
            <a:avLst/>
          </a:prstGeom>
        </p:spPr>
      </p:pic>
      <p:sp>
        <p:nvSpPr>
          <p:cNvPr id="44" name="Rectangle 43">
            <a:extLst>
              <a:ext uri="{FF2B5EF4-FFF2-40B4-BE49-F238E27FC236}">
                <a16:creationId xmlns:a16="http://schemas.microsoft.com/office/drawing/2014/main" id="{4CD3D180-31DE-32B3-B843-B2D31DFE9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B311949-5D6D-D486-A05D-317BF40B05CA}"/>
              </a:ext>
            </a:extLst>
          </p:cNvPr>
          <p:cNvSpPr txBox="1"/>
          <p:nvPr/>
        </p:nvSpPr>
        <p:spPr>
          <a:xfrm>
            <a:off x="793662" y="2351915"/>
            <a:ext cx="3846871" cy="3693319"/>
          </a:xfrm>
          <a:prstGeom prst="rect">
            <a:avLst/>
          </a:prstGeom>
          <a:noFill/>
        </p:spPr>
        <p:txBody>
          <a:bodyPr wrap="square">
            <a:spAutoFit/>
          </a:bodyPr>
          <a:lstStyle/>
          <a:p>
            <a:r>
              <a:rPr lang="en-US" b="1"/>
              <a:t>Actions:</a:t>
            </a:r>
            <a:r>
              <a:rPr lang="vi-VN" b="1"/>
              <a:t> </a:t>
            </a:r>
            <a:r>
              <a:rPr lang="en-US"/>
              <a:t>The choices the dog can make.</a:t>
            </a:r>
            <a:br>
              <a:rPr lang="en-US"/>
            </a:br>
            <a:r>
              <a:rPr lang="en-US" b="1"/>
              <a:t>Examples:</a:t>
            </a:r>
            <a:endParaRPr lang="en-US"/>
          </a:p>
          <a:p>
            <a:pPr marL="742950" lvl="1" indent="-285750">
              <a:buFont typeface="Arial" panose="020B0604020202020204" pitchFamily="34" charset="0"/>
              <a:buChar char="•"/>
            </a:pPr>
            <a:r>
              <a:rPr lang="en-US"/>
              <a:t>Sitting.</a:t>
            </a:r>
          </a:p>
          <a:p>
            <a:pPr marL="742950" lvl="1" indent="-285750">
              <a:buFont typeface="Arial" panose="020B0604020202020204" pitchFamily="34" charset="0"/>
              <a:buChar char="•"/>
            </a:pPr>
            <a:r>
              <a:rPr lang="en-US"/>
              <a:t>Lying down.</a:t>
            </a:r>
          </a:p>
          <a:p>
            <a:pPr marL="742950" lvl="1" indent="-285750">
              <a:buFont typeface="Arial" panose="020B0604020202020204" pitchFamily="34" charset="0"/>
              <a:buChar char="•"/>
            </a:pPr>
            <a:r>
              <a:rPr lang="en-US"/>
              <a:t>Barking.</a:t>
            </a:r>
          </a:p>
          <a:p>
            <a:pPr marL="742950" lvl="1" indent="-285750">
              <a:buFont typeface="Arial" panose="020B0604020202020204" pitchFamily="34" charset="0"/>
              <a:buChar char="•"/>
            </a:pPr>
            <a:r>
              <a:rPr lang="en-US"/>
              <a:t>Running towards the trainer.</a:t>
            </a:r>
          </a:p>
          <a:p>
            <a:pPr marL="742950" lvl="1" indent="-285750">
              <a:buFont typeface="Arial" panose="020B0604020202020204" pitchFamily="34" charset="0"/>
              <a:buChar char="•"/>
            </a:pPr>
            <a:r>
              <a:rPr lang="en-US"/>
              <a:t>Not responding (wrong action).</a:t>
            </a:r>
          </a:p>
          <a:p>
            <a:pPr>
              <a:buFont typeface="Arial" panose="020B0604020202020204" pitchFamily="34" charset="0"/>
              <a:buChar char="•"/>
            </a:pPr>
            <a:r>
              <a:rPr lang="en-US" b="1"/>
              <a:t>Role:</a:t>
            </a:r>
            <a:br>
              <a:rPr lang="en-US"/>
            </a:br>
            <a:r>
              <a:rPr lang="en-US"/>
              <a:t>The dog selects an action in response to a cue or command from the trainer.</a:t>
            </a:r>
          </a:p>
        </p:txBody>
      </p:sp>
    </p:spTree>
    <p:extLst>
      <p:ext uri="{BB962C8B-B14F-4D97-AF65-F5344CB8AC3E}">
        <p14:creationId xmlns:p14="http://schemas.microsoft.com/office/powerpoint/2010/main" val="2755874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D1E451-EB44-1836-2DCF-BA37F4FBC3DF}"/>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F4367FA5-4B03-59A4-FD22-076B8B28F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E5DB09-8AAA-4946-68A5-C3965761989D}"/>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vi-VN" sz="4800" b="1" err="1">
                <a:latin typeface="Times New Roman"/>
                <a:cs typeface="Times New Roman"/>
              </a:rPr>
              <a:t>For</a:t>
            </a:r>
            <a:r>
              <a:rPr lang="vi-VN" sz="4800" b="1" dirty="0">
                <a:latin typeface="Times New Roman"/>
                <a:cs typeface="Times New Roman"/>
              </a:rPr>
              <a:t> </a:t>
            </a:r>
            <a:r>
              <a:rPr lang="vi-VN" sz="4800" b="1" err="1">
                <a:latin typeface="Times New Roman"/>
                <a:cs typeface="Times New Roman"/>
              </a:rPr>
              <a:t>example</a:t>
            </a:r>
            <a:r>
              <a:rPr lang="vi-VN" sz="4800" b="1" dirty="0">
                <a:latin typeface="Times New Roman"/>
                <a:cs typeface="Times New Roman"/>
              </a:rPr>
              <a:t>: </a:t>
            </a:r>
            <a:r>
              <a:rPr lang="vi-VN" sz="4800" b="1" err="1">
                <a:latin typeface="Times New Roman"/>
                <a:cs typeface="Times New Roman"/>
              </a:rPr>
              <a:t>Dog</a:t>
            </a:r>
            <a:r>
              <a:rPr lang="vi-VN" sz="4800" b="1" dirty="0">
                <a:latin typeface="Times New Roman"/>
                <a:cs typeface="Times New Roman"/>
              </a:rPr>
              <a:t> </a:t>
            </a:r>
            <a:r>
              <a:rPr lang="vi-VN" sz="4800" b="1" err="1">
                <a:latin typeface="Times New Roman"/>
                <a:cs typeface="Times New Roman"/>
              </a:rPr>
              <a:t>training</a:t>
            </a:r>
            <a:endParaRPr lang="en-US" sz="4800" b="1" kern="1200" err="1">
              <a:latin typeface="Times New Roman"/>
              <a:cs typeface="Times New Roman"/>
            </a:endParaRPr>
          </a:p>
        </p:txBody>
      </p:sp>
      <p:sp>
        <p:nvSpPr>
          <p:cNvPr id="42" name="Rectangle 41">
            <a:extLst>
              <a:ext uri="{FF2B5EF4-FFF2-40B4-BE49-F238E27FC236}">
                <a16:creationId xmlns:a16="http://schemas.microsoft.com/office/drawing/2014/main" id="{073252BF-A582-FBEA-36C7-C55A61529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BCBA9FA-6AD3-BF59-B029-7806384FA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rtoon of a person pointing to a diagram&#10;&#10;Description automatically generated">
            <a:extLst>
              <a:ext uri="{FF2B5EF4-FFF2-40B4-BE49-F238E27FC236}">
                <a16:creationId xmlns:a16="http://schemas.microsoft.com/office/drawing/2014/main" id="{453B3600-9B0B-62CC-4F2E-8F5C3E0AA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047370"/>
            <a:ext cx="5150277" cy="2588014"/>
          </a:xfrm>
          <a:prstGeom prst="rect">
            <a:avLst/>
          </a:prstGeom>
        </p:spPr>
      </p:pic>
      <p:sp>
        <p:nvSpPr>
          <p:cNvPr id="44" name="Rectangle 43">
            <a:extLst>
              <a:ext uri="{FF2B5EF4-FFF2-40B4-BE49-F238E27FC236}">
                <a16:creationId xmlns:a16="http://schemas.microsoft.com/office/drawing/2014/main" id="{4A3F293C-3379-6E4C-5262-B31F3B74D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39158F2-B631-76A4-91EB-85FA8286C7FB}"/>
              </a:ext>
            </a:extLst>
          </p:cNvPr>
          <p:cNvSpPr txBox="1"/>
          <p:nvPr/>
        </p:nvSpPr>
        <p:spPr>
          <a:xfrm>
            <a:off x="656304" y="2532087"/>
            <a:ext cx="4033684" cy="3416320"/>
          </a:xfrm>
          <a:prstGeom prst="rect">
            <a:avLst/>
          </a:prstGeom>
          <a:noFill/>
        </p:spPr>
        <p:txBody>
          <a:bodyPr wrap="square">
            <a:spAutoFit/>
          </a:bodyPr>
          <a:lstStyle/>
          <a:p>
            <a:r>
              <a:rPr lang="en-US" b="1"/>
              <a:t>States:</a:t>
            </a:r>
            <a:r>
              <a:rPr lang="vi-VN" b="1"/>
              <a:t> </a:t>
            </a:r>
            <a:r>
              <a:rPr lang="en-US"/>
              <a:t>The current situation the dog is experiencing.</a:t>
            </a:r>
            <a:br>
              <a:rPr lang="en-US"/>
            </a:br>
            <a:r>
              <a:rPr lang="en-US" b="1"/>
              <a:t>Examples:</a:t>
            </a:r>
            <a:endParaRPr lang="en-US"/>
          </a:p>
          <a:p>
            <a:pPr marL="742950" lvl="1" indent="-285750">
              <a:buFont typeface="Arial" panose="020B0604020202020204" pitchFamily="34" charset="0"/>
              <a:buChar char="•"/>
            </a:pPr>
            <a:r>
              <a:rPr lang="en-US"/>
              <a:t>Whether the dog is sitting, lying, or standing.</a:t>
            </a:r>
          </a:p>
          <a:p>
            <a:pPr marL="742950" lvl="1" indent="-285750">
              <a:buFont typeface="Arial" panose="020B0604020202020204" pitchFamily="34" charset="0"/>
              <a:buChar char="•"/>
            </a:pPr>
            <a:r>
              <a:rPr lang="en-US"/>
              <a:t>The trainer holding a reward or giving a command.</a:t>
            </a:r>
          </a:p>
          <a:p>
            <a:pPr marL="742950" lvl="1" indent="-285750">
              <a:buFont typeface="Arial" panose="020B0604020202020204" pitchFamily="34" charset="0"/>
              <a:buChar char="•"/>
            </a:pPr>
            <a:r>
              <a:rPr lang="en-US"/>
              <a:t>The position of the trainer and objects.</a:t>
            </a:r>
          </a:p>
          <a:p>
            <a:pPr>
              <a:buFont typeface="Arial" panose="020B0604020202020204" pitchFamily="34" charset="0"/>
              <a:buChar char="•"/>
            </a:pPr>
            <a:r>
              <a:rPr lang="en-US" b="1"/>
              <a:t>Role:</a:t>
            </a:r>
            <a:br>
              <a:rPr lang="en-US"/>
            </a:br>
            <a:r>
              <a:rPr lang="en-US"/>
              <a:t>The dog observes the state to decide its next action.</a:t>
            </a:r>
          </a:p>
        </p:txBody>
      </p:sp>
    </p:spTree>
    <p:extLst>
      <p:ext uri="{BB962C8B-B14F-4D97-AF65-F5344CB8AC3E}">
        <p14:creationId xmlns:p14="http://schemas.microsoft.com/office/powerpoint/2010/main" val="531141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0ffc4e5-7b8b-4091-9c47-4f8ace605ff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ài liệu" ma:contentTypeID="0x010100A23DE45F6974734E9CA2F71C8ED460F9" ma:contentTypeVersion="9" ma:contentTypeDescription="Tạo tài liệu mới." ma:contentTypeScope="" ma:versionID="dacad8ab0a9295a8984d3bda4fcee07b">
  <xsd:schema xmlns:xsd="http://www.w3.org/2001/XMLSchema" xmlns:xs="http://www.w3.org/2001/XMLSchema" xmlns:p="http://schemas.microsoft.com/office/2006/metadata/properties" xmlns:ns3="00ffc4e5-7b8b-4091-9c47-4f8ace605ff5" xmlns:ns4="27d8688f-5ebb-423f-b15e-3922624de3b9" targetNamespace="http://schemas.microsoft.com/office/2006/metadata/properties" ma:root="true" ma:fieldsID="9ca2ec663d1645272d398c65f8794538" ns3:_="" ns4:_="">
    <xsd:import namespace="00ffc4e5-7b8b-4091-9c47-4f8ace605ff5"/>
    <xsd:import namespace="27d8688f-5ebb-423f-b15e-3922624de3b9"/>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ffc4e5-7b8b-4091-9c47-4f8ace605f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7d8688f-5ebb-423f-b15e-3922624de3b9" elementFormDefault="qualified">
    <xsd:import namespace="http://schemas.microsoft.com/office/2006/documentManagement/types"/>
    <xsd:import namespace="http://schemas.microsoft.com/office/infopath/2007/PartnerControls"/>
    <xsd:element name="SharedWithUsers" ma:index="12"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hia sẻ Có Chi tiết" ma:internalName="SharedWithDetails" ma:readOnly="true">
      <xsd:simpleType>
        <xsd:restriction base="dms:Note">
          <xsd:maxLength value="255"/>
        </xsd:restriction>
      </xsd:simpleType>
    </xsd:element>
    <xsd:element name="SharingHintHash" ma:index="14"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65BC68-32D3-4719-8F11-1CFA153D53E0}">
  <ds:schemaRefs>
    <ds:schemaRef ds:uri="00ffc4e5-7b8b-4091-9c47-4f8ace605ff5"/>
    <ds:schemaRef ds:uri="27d8688f-5ebb-423f-b15e-3922624de3b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453AA8F-9C60-42EF-9BB7-B2E3301A60D7}">
  <ds:schemaRefs>
    <ds:schemaRef ds:uri="http://schemas.microsoft.com/sharepoint/v3/contenttype/forms"/>
  </ds:schemaRefs>
</ds:datastoreItem>
</file>

<file path=customXml/itemProps3.xml><?xml version="1.0" encoding="utf-8"?>
<ds:datastoreItem xmlns:ds="http://schemas.openxmlformats.org/officeDocument/2006/customXml" ds:itemID="{FA03F59E-BC7E-4D80-A441-7A4881616C18}">
  <ds:schemaRefs>
    <ds:schemaRef ds:uri="00ffc4e5-7b8b-4091-9c47-4f8ace605ff5"/>
    <ds:schemaRef ds:uri="27d8688f-5ebb-423f-b15e-3922624de3b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Màn hình rộng</PresentationFormat>
  <Slides>33</Slides>
  <Notes>2</Notes>
  <HiddenSlides>0</HiddenSlides>
  <ScaleCrop>false</ScaleCrop>
  <HeadingPairs>
    <vt:vector size="4" baseType="variant">
      <vt:variant>
        <vt:lpstr>Chủ đề</vt:lpstr>
      </vt:variant>
      <vt:variant>
        <vt:i4>1</vt:i4>
      </vt:variant>
      <vt:variant>
        <vt:lpstr>Tiêu đề Bản chiếu</vt:lpstr>
      </vt:variant>
      <vt:variant>
        <vt:i4>33</vt:i4>
      </vt:variant>
    </vt:vector>
  </HeadingPairs>
  <TitlesOfParts>
    <vt:vector size="34" baseType="lpstr">
      <vt:lpstr>Office Theme</vt:lpstr>
      <vt:lpstr>Reinforcement learning</vt:lpstr>
      <vt:lpstr>Outline</vt:lpstr>
      <vt:lpstr>1. Introduction RL</vt:lpstr>
      <vt:lpstr>What is RL ?</vt:lpstr>
      <vt:lpstr>RL formalisms</vt:lpstr>
      <vt:lpstr>For example: Dog training</vt:lpstr>
      <vt:lpstr>For example: Dog training</vt:lpstr>
      <vt:lpstr>For example: Dog training</vt:lpstr>
      <vt:lpstr>For example: Dog training</vt:lpstr>
      <vt:lpstr>For example: Dog training</vt:lpstr>
      <vt:lpstr>When should use RL ?</vt:lpstr>
      <vt:lpstr>RL applications</vt:lpstr>
      <vt:lpstr>Type of RL algorithms</vt:lpstr>
      <vt:lpstr>2. Markov decision process ( MDP )</vt:lpstr>
      <vt:lpstr>Markov decision process</vt:lpstr>
      <vt:lpstr>3. Policy and value function</vt:lpstr>
      <vt:lpstr>State value - V</vt:lpstr>
      <vt:lpstr>Action value - Q</vt:lpstr>
      <vt:lpstr>Optimal policy</vt:lpstr>
      <vt:lpstr>Temporal difference - TD</vt:lpstr>
      <vt:lpstr>TD for state value</vt:lpstr>
      <vt:lpstr>4. Q-learning and SARSA</vt:lpstr>
      <vt:lpstr>Q-learning</vt:lpstr>
      <vt:lpstr>SARSA</vt:lpstr>
      <vt:lpstr>Compare Q-learning and SARSA</vt:lpstr>
      <vt:lpstr>Extensions to Q-Learning</vt:lpstr>
      <vt:lpstr>5. Deep reinforcement learning</vt:lpstr>
      <vt:lpstr>5. Deep reinforcement learning </vt:lpstr>
      <vt:lpstr>Structure and process of Deep Q-learning</vt:lpstr>
      <vt:lpstr>Structure and process of Deep Q-learning </vt:lpstr>
      <vt:lpstr>6. Implement coding</vt:lpstr>
      <vt:lpstr>Thank you!</vt:lpstr>
      <vt:lpstr>Compare RL and SL( supervised learning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Nguyễn Thị Thao</dc:creator>
  <cp:revision>139</cp:revision>
  <dcterms:created xsi:type="dcterms:W3CDTF">2024-11-20T13:14:59Z</dcterms:created>
  <dcterms:modified xsi:type="dcterms:W3CDTF">2024-11-26T05:08:54Z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0x010100A23DE45F6974734E9CA2F71C8ED460F9</vt:lpwstr>
  </property>
</Properties>
</file>