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4BBF-64A7-CBE9-4DF6-9CC97A924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0D87A-C242-429F-DD68-E144C8B0F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6E7E0-FEF6-8F88-F539-9A2C2C60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6F41-166D-4BA1-8692-D0A19D63C1D4}" type="datetimeFigureOut">
              <a:rPr lang="vi-VN" smtClean="0"/>
              <a:t>25/08/2025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E5E6F-9AFE-0B98-75A5-0602E664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30246-7D45-A843-9073-5663E388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C20D-4B53-4C02-859C-0CBAD6DAC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090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CF76-8B1D-3970-2D71-3B9153C2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D2A31-BAFD-B8D6-B0F0-DD475A7F9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127D-054A-C12D-3D6B-23BBF094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6F41-166D-4BA1-8692-D0A19D63C1D4}" type="datetimeFigureOut">
              <a:rPr lang="vi-VN" smtClean="0"/>
              <a:t>25/08/2025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0903-D7F8-DD4A-8539-72224428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56A32-9ECE-6751-3382-9DD67BC7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C20D-4B53-4C02-859C-0CBAD6DAC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902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1B7F3-9C27-D7F1-BB17-E987AE63A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EC43C-2589-FC3F-3D55-4EDBD888D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8226-7598-A39C-193D-C5D07C8A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6F41-166D-4BA1-8692-D0A19D63C1D4}" type="datetimeFigureOut">
              <a:rPr lang="vi-VN" smtClean="0"/>
              <a:t>25/08/2025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5B415-CD65-890E-9205-E2E0AD0C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9FAF3-7C67-ACEE-319C-368E09D3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C20D-4B53-4C02-859C-0CBAD6DAC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909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8CFB-7385-526F-8030-3E5697DD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5010-C790-C96C-72B3-465958CE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7C5C-3EAE-6259-21B8-45DF4CFB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6F41-166D-4BA1-8692-D0A19D63C1D4}" type="datetimeFigureOut">
              <a:rPr lang="vi-VN" smtClean="0"/>
              <a:t>25/08/2025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5F791-7200-7477-3924-0E04A54E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98546-6C54-DB9A-005C-85B99330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C20D-4B53-4C02-859C-0CBAD6DAC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315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34E7E-3067-9956-7674-CB77B8D6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BF1CE-50E9-3C41-A5D0-853D2DF13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B032B-514A-F893-92E5-0FE482B6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6F41-166D-4BA1-8692-D0A19D63C1D4}" type="datetimeFigureOut">
              <a:rPr lang="vi-VN" smtClean="0"/>
              <a:t>25/08/2025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9E622-D6FF-8F5F-BA52-9E637CB7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93E24-44D1-7C2A-86A8-B1AB764E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C20D-4B53-4C02-859C-0CBAD6DAC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39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00EC-D3F7-3A33-7E86-D8B78235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8E615-7364-EA62-5BA0-E0995E3E0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7755-E4E4-2749-D04A-28DC3AA4F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F0918-E97C-0DA6-E584-D0605AC8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6F41-166D-4BA1-8692-D0A19D63C1D4}" type="datetimeFigureOut">
              <a:rPr lang="vi-VN" smtClean="0"/>
              <a:t>25/08/2025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2002A-8D37-9216-785D-AD11035C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3DF99-33C7-77E4-B0D1-B8236ED8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C20D-4B53-4C02-859C-0CBAD6DAC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173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8F67-3EA1-C834-CCF5-0EAE4FA1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F97AB-C5E4-49DF-CD21-8AC84C9D7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5816C-D791-3E50-CDC6-AB4EF4FAF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64BA5-1C77-F3F5-EA01-F2BD548AE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4ABA7-D159-D56F-647F-F61DE6AC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ECF47-583A-1263-0F1C-223CA2AD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6F41-166D-4BA1-8692-D0A19D63C1D4}" type="datetimeFigureOut">
              <a:rPr lang="vi-VN" smtClean="0"/>
              <a:t>25/08/2025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4B0DD-AF1F-506E-5308-17EDED95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5C08D-8305-9681-DD49-79340DA1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C20D-4B53-4C02-859C-0CBAD6DAC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083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C046-FA62-23C8-5AAB-D4E07986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4D6F9-947F-8BE7-6662-861D42FD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6F41-166D-4BA1-8692-D0A19D63C1D4}" type="datetimeFigureOut">
              <a:rPr lang="vi-VN" smtClean="0"/>
              <a:t>25/08/2025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F2DAB-D94E-F88A-FC7E-4FF0EBD3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0AAFA-58F0-2CE0-0D42-523B37D2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C20D-4B53-4C02-859C-0CBAD6DAC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513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840E9-6DC4-399A-8C4E-2628BF1D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6F41-166D-4BA1-8692-D0A19D63C1D4}" type="datetimeFigureOut">
              <a:rPr lang="vi-VN" smtClean="0"/>
              <a:t>25/08/2025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F0CC0-CA5D-DBB7-4A8F-1811206C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6EB41-337F-80AE-6F95-45A8B1B2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C20D-4B53-4C02-859C-0CBAD6DAC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305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C378-B90B-9FB3-A609-02D5976A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6E3A-A26C-6F44-095A-F24CD3E14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04A9E-6327-66F5-5A21-7F24BD593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B4739-E201-F80C-2C7D-35FC09B3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6F41-166D-4BA1-8692-D0A19D63C1D4}" type="datetimeFigureOut">
              <a:rPr lang="vi-VN" smtClean="0"/>
              <a:t>25/08/2025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2F3DA-505C-B777-1ED8-8B71CC89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BA03B-7F55-2880-FF5A-12CC9DC6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C20D-4B53-4C02-859C-0CBAD6DAC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949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D06F-210F-AFF5-B2B5-851BC311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A0735-5A6C-A842-F3A0-F256A53B9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3AAFC-82E0-1995-EF42-84755DFC2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D54E3-E7AF-ED4B-1CBD-6F5F2454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6F41-166D-4BA1-8692-D0A19D63C1D4}" type="datetimeFigureOut">
              <a:rPr lang="vi-VN" smtClean="0"/>
              <a:t>25/08/2025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22F04-4E8B-1A4D-8F54-3B414004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55104-5820-BB3F-B533-416B1287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CC20D-4B53-4C02-859C-0CBAD6DAC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906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BEC41-7431-A8BD-4C85-6F831E54A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3157C-57CB-92AA-6FC2-921CF78D1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7F03A-A426-B3B4-0579-A457F6870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966F41-166D-4BA1-8692-D0A19D63C1D4}" type="datetimeFigureOut">
              <a:rPr lang="vi-VN" smtClean="0"/>
              <a:t>25/08/2025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A3CF8-658F-0F71-DEB9-1C41DE405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72F-AC4F-5455-5CE9-BF0CA3F51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CC20D-4B53-4C02-859C-0CBAD6DAC2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65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66269-F520-462C-5CA2-22A855BD5FC4}"/>
              </a:ext>
            </a:extLst>
          </p:cNvPr>
          <p:cNvSpPr txBox="1"/>
          <p:nvPr/>
        </p:nvSpPr>
        <p:spPr>
          <a:xfrm>
            <a:off x="914400" y="534154"/>
            <a:ext cx="6391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MỤC ĐÍCH PHẦN MỀM: </a:t>
            </a:r>
          </a:p>
          <a:p>
            <a:r>
              <a:rPr lang="vi-VN" b="1" dirty="0"/>
              <a:t>đánh giá biến dạng bề mặt từ dữ liệu 3D Pointcloud có tọa độ X-Y-Z của đối tượng cần đánh giá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E4D78-CA93-6AC1-2DDD-11D2A62A126E}"/>
              </a:ext>
            </a:extLst>
          </p:cNvPr>
          <p:cNvSpPr txBox="1"/>
          <p:nvPr/>
        </p:nvSpPr>
        <p:spPr>
          <a:xfrm>
            <a:off x="1023396" y="1902670"/>
            <a:ext cx="5072604" cy="3638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buFont typeface="Aptos" panose="020B0004020202020204" pitchFamily="34" charset="0"/>
              <a:buChar char="-"/>
            </a:pPr>
            <a:r>
              <a:rPr lang="vi-V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Dữ liệu đầu vào: Định dạng file .txt, có các thông số điểm mô tả X,Y,Z của bề mặt khảo sát</a:t>
            </a:r>
          </a:p>
          <a:p>
            <a:pPr marR="0" lvl="0">
              <a:lnSpc>
                <a:spcPct val="107000"/>
              </a:lnSpc>
            </a:pPr>
            <a:endParaRPr lang="vi-V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Aptos" panose="020B0004020202020204" pitchFamily="34" charset="0"/>
              <a:buChar char="-"/>
            </a:pPr>
            <a:r>
              <a:rPr lang="vi-VN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Mô tả mức cao độ trung bình của dữ liệu đầu vào</a:t>
            </a:r>
            <a:endParaRPr lang="vi-VN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</a:pPr>
            <a:endParaRPr lang="vi-V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Aptos" panose="020B0004020202020204" pitchFamily="34" charset="0"/>
              <a:buChar char="-"/>
            </a:pPr>
            <a:r>
              <a:rPr lang="vi-VN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Đánh giá bán kính đường tròn tại bất kỳ cao độ nào được nhập </a:t>
            </a:r>
          </a:p>
          <a:p>
            <a:pPr marR="0" lvl="0">
              <a:lnSpc>
                <a:spcPct val="107000"/>
              </a:lnSpc>
            </a:pPr>
            <a:endParaRPr lang="vi-V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vi-VN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Vẽ biểu đồ so sánh biến dạng của đường bao ngoài với dữ liệu cùng loại tại 2-3-4 năm khác nhau.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263008-3723-3678-221D-E3E448D52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603" y="4181475"/>
            <a:ext cx="2905522" cy="231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716AA29-14BC-7BCC-1B82-A7F66D7C4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173" y="241842"/>
            <a:ext cx="1812556" cy="348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CE3FD0A-E53B-9CFC-A11C-243C6978B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689" y="721621"/>
            <a:ext cx="2476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85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D6F9CF-FFE4-0DBC-1036-60761179A5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148"/>
          <a:stretch>
            <a:fillRect/>
          </a:stretch>
        </p:blipFill>
        <p:spPr>
          <a:xfrm>
            <a:off x="9085074" y="98322"/>
            <a:ext cx="2954604" cy="3942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6035EC-C655-ED7D-EAA3-8C3B4B323333}"/>
              </a:ext>
            </a:extLst>
          </p:cNvPr>
          <p:cNvSpPr txBox="1"/>
          <p:nvPr/>
        </p:nvSpPr>
        <p:spPr>
          <a:xfrm>
            <a:off x="721920" y="9832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Tên dữ liệu quét: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02A42-BA8F-F7A8-FFF2-B8F1F1DA69D8}"/>
              </a:ext>
            </a:extLst>
          </p:cNvPr>
          <p:cNvSpPr txBox="1"/>
          <p:nvPr/>
        </p:nvSpPr>
        <p:spPr>
          <a:xfrm>
            <a:off x="721920" y="59362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Cao độ trạm quét: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A1FFAE-C18B-A2A1-CAF4-C7520882896F}"/>
              </a:ext>
            </a:extLst>
          </p:cNvPr>
          <p:cNvSpPr txBox="1"/>
          <p:nvPr/>
        </p:nvSpPr>
        <p:spPr>
          <a:xfrm>
            <a:off x="2903145" y="98322"/>
            <a:ext cx="210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NP-05 (Tên file)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3B42B-D4FA-2E1F-4140-A2FE723EFDD7}"/>
              </a:ext>
            </a:extLst>
          </p:cNvPr>
          <p:cNvSpPr txBox="1"/>
          <p:nvPr/>
        </p:nvSpPr>
        <p:spPr>
          <a:xfrm>
            <a:off x="2903144" y="593622"/>
            <a:ext cx="38960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13.373 </a:t>
            </a:r>
            <a:br>
              <a:rPr lang="vi-VN" dirty="0"/>
            </a:br>
            <a:r>
              <a:rPr lang="vi-VN" dirty="0"/>
              <a:t>(Cao độ của 1 điểm được đặt tên trong file)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292D9-1FCD-AD57-9639-FE775A3C39CA}"/>
              </a:ext>
            </a:extLst>
          </p:cNvPr>
          <p:cNvSpPr txBox="1"/>
          <p:nvPr/>
        </p:nvSpPr>
        <p:spPr>
          <a:xfrm>
            <a:off x="649492" y="1541595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Năm khảo sát: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30216-0FAD-173A-52A9-AF5C7B7DF3F4}"/>
              </a:ext>
            </a:extLst>
          </p:cNvPr>
          <p:cNvSpPr txBox="1"/>
          <p:nvPr/>
        </p:nvSpPr>
        <p:spPr>
          <a:xfrm>
            <a:off x="2830715" y="1525846"/>
            <a:ext cx="3048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2023 (Folder name)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23906-EF64-434A-4FDF-C47097A1EC5F}"/>
              </a:ext>
            </a:extLst>
          </p:cNvPr>
          <p:cNvSpPr txBox="1"/>
          <p:nvPr/>
        </p:nvSpPr>
        <p:spPr>
          <a:xfrm>
            <a:off x="649492" y="23049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Kiểm tra mặt cắt: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48028-C52D-8DCA-AC61-21E73EE5F4C4}"/>
              </a:ext>
            </a:extLst>
          </p:cNvPr>
          <p:cNvSpPr txBox="1"/>
          <p:nvPr/>
        </p:nvSpPr>
        <p:spPr>
          <a:xfrm>
            <a:off x="1484769" y="2883543"/>
            <a:ext cx="320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Nhập cao độ muốn kiểm tra: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1DA41E-7711-3540-639D-D3C25CF5B109}"/>
              </a:ext>
            </a:extLst>
          </p:cNvPr>
          <p:cNvSpPr txBox="1"/>
          <p:nvPr/>
        </p:nvSpPr>
        <p:spPr>
          <a:xfrm>
            <a:off x="5296278" y="2883543"/>
            <a:ext cx="229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VD: 12,000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3F7E1-7A5D-3A55-0FC9-E1AA6A749CB9}"/>
              </a:ext>
            </a:extLst>
          </p:cNvPr>
          <p:cNvSpPr txBox="1"/>
          <p:nvPr/>
        </p:nvSpPr>
        <p:spPr>
          <a:xfrm>
            <a:off x="1484769" y="3563509"/>
            <a:ext cx="320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Bán kính best fit Cylinder: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79B389-4AB7-6451-AC18-3E4896531908}"/>
              </a:ext>
            </a:extLst>
          </p:cNvPr>
          <p:cNvSpPr txBox="1"/>
          <p:nvPr/>
        </p:nvSpPr>
        <p:spPr>
          <a:xfrm>
            <a:off x="5296278" y="3470510"/>
            <a:ext cx="229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6.539....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AD142B-739A-47D1-E3A7-BD143F66613E}"/>
              </a:ext>
            </a:extLst>
          </p:cNvPr>
          <p:cNvSpPr txBox="1"/>
          <p:nvPr/>
        </p:nvSpPr>
        <p:spPr>
          <a:xfrm>
            <a:off x="1484769" y="4311067"/>
            <a:ext cx="426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Biên dạng tại thời điểm khảo sát: </a:t>
            </a:r>
          </a:p>
          <a:p>
            <a:r>
              <a:rPr lang="vi-VN" i="1" dirty="0"/>
              <a:t>(so với tâm 1 bestfit bất kỳ) 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6FB137-95DB-D529-4E91-F6501DC6C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176" y="4898034"/>
            <a:ext cx="7366502" cy="16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6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7B77DB-9F15-B1DB-103D-9350EC6EF0DC}"/>
              </a:ext>
            </a:extLst>
          </p:cNvPr>
          <p:cNvSpPr txBox="1"/>
          <p:nvPr/>
        </p:nvSpPr>
        <p:spPr>
          <a:xfrm>
            <a:off x="884977" y="729733"/>
            <a:ext cx="2482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So sánh các mặt cắt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32EF1-8D37-53FA-1F60-5E3B6CED6CF7}"/>
              </a:ext>
            </a:extLst>
          </p:cNvPr>
          <p:cNvSpPr txBox="1"/>
          <p:nvPr/>
        </p:nvSpPr>
        <p:spPr>
          <a:xfrm>
            <a:off x="1720159" y="1281080"/>
            <a:ext cx="320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Nhập cao độ bắt đầu: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15BB4-8EF3-2521-3A1D-D2E261BB02F9}"/>
              </a:ext>
            </a:extLst>
          </p:cNvPr>
          <p:cNvSpPr txBox="1"/>
          <p:nvPr/>
        </p:nvSpPr>
        <p:spPr>
          <a:xfrm>
            <a:off x="5531668" y="1281080"/>
            <a:ext cx="229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VD: 10,000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C1F1F-95FD-31AC-90AF-6724A7CBF6A2}"/>
              </a:ext>
            </a:extLst>
          </p:cNvPr>
          <p:cNvSpPr txBox="1"/>
          <p:nvPr/>
        </p:nvSpPr>
        <p:spPr>
          <a:xfrm>
            <a:off x="1720158" y="1931421"/>
            <a:ext cx="366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Khoảng cách 2 mặt cắt gần nhất: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093D8-62C1-DF1C-6791-32B07ACF802E}"/>
              </a:ext>
            </a:extLst>
          </p:cNvPr>
          <p:cNvSpPr txBox="1"/>
          <p:nvPr/>
        </p:nvSpPr>
        <p:spPr>
          <a:xfrm>
            <a:off x="5531668" y="1885254"/>
            <a:ext cx="229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VD: 0,5 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ACA4C-608F-50D3-63DD-8F3FF7956993}"/>
              </a:ext>
            </a:extLst>
          </p:cNvPr>
          <p:cNvSpPr txBox="1"/>
          <p:nvPr/>
        </p:nvSpPr>
        <p:spPr>
          <a:xfrm>
            <a:off x="1720158" y="2482768"/>
            <a:ext cx="366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Đồ thị so sánh dữ liệu tại các giá trị đo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E71BB6-F9BB-3D49-5267-8B02E9ACE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668" y="2574154"/>
            <a:ext cx="58483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9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43FBC-93D4-2FE0-351E-A8076069D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2D2B37-43A0-F3F9-B0C4-D1B877DB2D93}"/>
              </a:ext>
            </a:extLst>
          </p:cNvPr>
          <p:cNvSpPr txBox="1"/>
          <p:nvPr/>
        </p:nvSpPr>
        <p:spPr>
          <a:xfrm>
            <a:off x="884977" y="729733"/>
            <a:ext cx="6339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So sánh một vị trí nhưng tại nhiều thời điểm khác nhau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CD6B43-4B8C-5595-77C1-FE364BF3A382}"/>
              </a:ext>
            </a:extLst>
          </p:cNvPr>
          <p:cNvSpPr txBox="1"/>
          <p:nvPr/>
        </p:nvSpPr>
        <p:spPr>
          <a:xfrm>
            <a:off x="1720159" y="1281080"/>
            <a:ext cx="320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Import dữ liệu tương đối tại các năm với nhau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7D04C-EB6A-BE7A-9AB3-A42F463994BE}"/>
              </a:ext>
            </a:extLst>
          </p:cNvPr>
          <p:cNvSpPr txBox="1"/>
          <p:nvPr/>
        </p:nvSpPr>
        <p:spPr>
          <a:xfrm>
            <a:off x="5531668" y="1281080"/>
            <a:ext cx="229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VD: 10,000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C785D-8271-37A2-784C-A833D057D321}"/>
              </a:ext>
            </a:extLst>
          </p:cNvPr>
          <p:cNvSpPr txBox="1"/>
          <p:nvPr/>
        </p:nvSpPr>
        <p:spPr>
          <a:xfrm>
            <a:off x="1720158" y="2482768"/>
            <a:ext cx="3666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Đồ thị so sánh dữ liệu tại các giá trị đo tại năm 1-2-3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7D7F34-CD7B-7B4F-A321-A618A1F1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668" y="2574154"/>
            <a:ext cx="58483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9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260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Hoàng Dình Thông</dc:creator>
  <cp:lastModifiedBy>Hoàng Dình Thông</cp:lastModifiedBy>
  <cp:revision>2</cp:revision>
  <dcterms:created xsi:type="dcterms:W3CDTF">2025-08-25T05:31:56Z</dcterms:created>
  <dcterms:modified xsi:type="dcterms:W3CDTF">2025-08-25T06:20:36Z</dcterms:modified>
</cp:coreProperties>
</file>