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2" r:id="rId2"/>
    <p:sldId id="297" r:id="rId3"/>
    <p:sldId id="275" r:id="rId4"/>
    <p:sldId id="276" r:id="rId5"/>
    <p:sldId id="279" r:id="rId6"/>
    <p:sldId id="280" r:id="rId7"/>
    <p:sldId id="306" r:id="rId8"/>
    <p:sldId id="284" r:id="rId9"/>
    <p:sldId id="281" r:id="rId10"/>
    <p:sldId id="285" r:id="rId11"/>
    <p:sldId id="286" r:id="rId12"/>
    <p:sldId id="282" r:id="rId13"/>
    <p:sldId id="287" r:id="rId14"/>
    <p:sldId id="301" r:id="rId15"/>
    <p:sldId id="303" r:id="rId16"/>
    <p:sldId id="288" r:id="rId17"/>
    <p:sldId id="289" r:id="rId18"/>
    <p:sldId id="304" r:id="rId19"/>
    <p:sldId id="294" r:id="rId20"/>
    <p:sldId id="305" r:id="rId21"/>
    <p:sldId id="295" r:id="rId22"/>
    <p:sldId id="292" r:id="rId23"/>
    <p:sldId id="291" r:id="rId24"/>
    <p:sldId id="283" r:id="rId25"/>
    <p:sldId id="298" r:id="rId26"/>
    <p:sldId id="290"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DADF"/>
    <a:srgbClr val="274472"/>
    <a:srgbClr val="1E5DA0"/>
    <a:srgbClr val="40729F"/>
    <a:srgbClr val="2E8BC0"/>
    <a:srgbClr val="5885AF"/>
    <a:srgbClr val="C4E1E5"/>
    <a:srgbClr val="5251FF"/>
    <a:srgbClr val="00B050"/>
    <a:srgbClr val="0020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B5712-2BB9-4F4B-A725-20BB9555B436}" v="481" dt="2021-05-06T12:18:30.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79"/>
    <p:restoredTop sz="80915"/>
  </p:normalViewPr>
  <p:slideViewPr>
    <p:cSldViewPr snapToGrid="0" snapToObjects="1">
      <p:cViewPr varScale="1">
        <p:scale>
          <a:sx n="98" d="100"/>
          <a:sy n="98" d="100"/>
        </p:scale>
        <p:origin x="1552"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3" d="100"/>
          <a:sy n="103" d="100"/>
        </p:scale>
        <p:origin x="233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 Jing Rui" userId="0b4f3922b2e478d2" providerId="LiveId" clId="{105B5712-2BB9-4F4B-A725-20BB9555B436}"/>
    <pc:docChg chg="undo redo custSel addSld delSld modSld sldOrd">
      <pc:chgData name="Ng Jing Rui" userId="0b4f3922b2e478d2" providerId="LiveId" clId="{105B5712-2BB9-4F4B-A725-20BB9555B436}" dt="2021-05-10T05:23:24.176" v="26344" actId="20577"/>
      <pc:docMkLst>
        <pc:docMk/>
      </pc:docMkLst>
      <pc:sldChg chg="modNotesTx">
        <pc:chgData name="Ng Jing Rui" userId="0b4f3922b2e478d2" providerId="LiveId" clId="{105B5712-2BB9-4F4B-A725-20BB9555B436}" dt="2021-05-10T05:23:24.176" v="26344" actId="20577"/>
        <pc:sldMkLst>
          <pc:docMk/>
          <pc:sldMk cId="2919911213" sldId="262"/>
        </pc:sldMkLst>
      </pc:sldChg>
      <pc:sldChg chg="modAnim modNotesTx">
        <pc:chgData name="Ng Jing Rui" userId="0b4f3922b2e478d2" providerId="LiveId" clId="{105B5712-2BB9-4F4B-A725-20BB9555B436}" dt="2021-05-06T11:47:14.512" v="26299" actId="20577"/>
        <pc:sldMkLst>
          <pc:docMk/>
          <pc:sldMk cId="3961846957" sldId="275"/>
        </pc:sldMkLst>
      </pc:sldChg>
      <pc:sldChg chg="modNotesTx">
        <pc:chgData name="Ng Jing Rui" userId="0b4f3922b2e478d2" providerId="LiveId" clId="{105B5712-2BB9-4F4B-A725-20BB9555B436}" dt="2021-05-05T18:39:34.645" v="7019" actId="20577"/>
        <pc:sldMkLst>
          <pc:docMk/>
          <pc:sldMk cId="1519619820" sldId="279"/>
        </pc:sldMkLst>
      </pc:sldChg>
      <pc:sldChg chg="addSp delSp modSp mod delAnim modAnim modNotesTx">
        <pc:chgData name="Ng Jing Rui" userId="0b4f3922b2e478d2" providerId="LiveId" clId="{105B5712-2BB9-4F4B-A725-20BB9555B436}" dt="2021-05-05T18:50:54.884" v="7157"/>
        <pc:sldMkLst>
          <pc:docMk/>
          <pc:sldMk cId="4033170642" sldId="280"/>
        </pc:sldMkLst>
        <pc:spChg chg="del">
          <ac:chgData name="Ng Jing Rui" userId="0b4f3922b2e478d2" providerId="LiveId" clId="{105B5712-2BB9-4F4B-A725-20BB9555B436}" dt="2021-05-05T15:39:31.007" v="1853" actId="478"/>
          <ac:spMkLst>
            <pc:docMk/>
            <pc:sldMk cId="4033170642" sldId="280"/>
            <ac:spMk id="29" creationId="{2F8CC0C6-A5E2-9D4C-BF21-CA7EFC02D06E}"/>
          </ac:spMkLst>
        </pc:spChg>
        <pc:spChg chg="mod">
          <ac:chgData name="Ng Jing Rui" userId="0b4f3922b2e478d2" providerId="LiveId" clId="{105B5712-2BB9-4F4B-A725-20BB9555B436}" dt="2021-05-05T15:41:35.650" v="1942"/>
          <ac:spMkLst>
            <pc:docMk/>
            <pc:sldMk cId="4033170642" sldId="280"/>
            <ac:spMk id="44" creationId="{B70158D5-77BE-574F-9F77-290B38D23863}"/>
          </ac:spMkLst>
        </pc:spChg>
        <pc:spChg chg="mod">
          <ac:chgData name="Ng Jing Rui" userId="0b4f3922b2e478d2" providerId="LiveId" clId="{105B5712-2BB9-4F4B-A725-20BB9555B436}" dt="2021-05-05T15:43:21.861" v="2116" actId="20577"/>
          <ac:spMkLst>
            <pc:docMk/>
            <pc:sldMk cId="4033170642" sldId="280"/>
            <ac:spMk id="46" creationId="{FC238677-E4BC-604D-BA81-566F9B52D1BF}"/>
          </ac:spMkLst>
        </pc:spChg>
        <pc:spChg chg="mod">
          <ac:chgData name="Ng Jing Rui" userId="0b4f3922b2e478d2" providerId="LiveId" clId="{105B5712-2BB9-4F4B-A725-20BB9555B436}" dt="2021-05-05T15:39:57.197" v="1889" actId="1035"/>
          <ac:spMkLst>
            <pc:docMk/>
            <pc:sldMk cId="4033170642" sldId="280"/>
            <ac:spMk id="90" creationId="{B971B9EA-DDB7-4F43-9790-EF2721F0AED6}"/>
          </ac:spMkLst>
        </pc:spChg>
        <pc:spChg chg="mod">
          <ac:chgData name="Ng Jing Rui" userId="0b4f3922b2e478d2" providerId="LiveId" clId="{105B5712-2BB9-4F4B-A725-20BB9555B436}" dt="2021-05-05T15:39:57.197" v="1889" actId="1035"/>
          <ac:spMkLst>
            <pc:docMk/>
            <pc:sldMk cId="4033170642" sldId="280"/>
            <ac:spMk id="91" creationId="{BE8E6345-7013-544E-A3CD-6BB524062BA7}"/>
          </ac:spMkLst>
        </pc:spChg>
        <pc:spChg chg="mod">
          <ac:chgData name="Ng Jing Rui" userId="0b4f3922b2e478d2" providerId="LiveId" clId="{105B5712-2BB9-4F4B-A725-20BB9555B436}" dt="2021-05-05T15:40:04.510" v="1915" actId="1035"/>
          <ac:spMkLst>
            <pc:docMk/>
            <pc:sldMk cId="4033170642" sldId="280"/>
            <ac:spMk id="92" creationId="{C152CF78-4BD3-EC47-A40A-992B26071DCD}"/>
          </ac:spMkLst>
        </pc:spChg>
        <pc:spChg chg="mod">
          <ac:chgData name="Ng Jing Rui" userId="0b4f3922b2e478d2" providerId="LiveId" clId="{105B5712-2BB9-4F4B-A725-20BB9555B436}" dt="2021-05-05T15:40:59.892" v="1940" actId="14100"/>
          <ac:spMkLst>
            <pc:docMk/>
            <pc:sldMk cId="4033170642" sldId="280"/>
            <ac:spMk id="95" creationId="{A03E7C2F-D50D-D342-B1BA-B84728E9D195}"/>
          </ac:spMkLst>
        </pc:spChg>
        <pc:grpChg chg="mod">
          <ac:chgData name="Ng Jing Rui" userId="0b4f3922b2e478d2" providerId="LiveId" clId="{105B5712-2BB9-4F4B-A725-20BB9555B436}" dt="2021-05-05T15:41:07.661" v="1941" actId="1076"/>
          <ac:grpSpMkLst>
            <pc:docMk/>
            <pc:sldMk cId="4033170642" sldId="280"/>
            <ac:grpSpMk id="8" creationId="{94184C99-8B4C-2B41-8F5A-499352833356}"/>
          </ac:grpSpMkLst>
        </pc:grpChg>
        <pc:grpChg chg="add">
          <ac:chgData name="Ng Jing Rui" userId="0b4f3922b2e478d2" providerId="LiveId" clId="{105B5712-2BB9-4F4B-A725-20BB9555B436}" dt="2021-05-05T18:50:31.167" v="7156" actId="164"/>
          <ac:grpSpMkLst>
            <pc:docMk/>
            <pc:sldMk cId="4033170642" sldId="280"/>
            <ac:grpSpMk id="12" creationId="{CBDFC9B6-A2B0-A546-9E71-6E3FC73E60FC}"/>
          </ac:grpSpMkLst>
        </pc:grpChg>
        <pc:grpChg chg="del">
          <ac:chgData name="Ng Jing Rui" userId="0b4f3922b2e478d2" providerId="LiveId" clId="{105B5712-2BB9-4F4B-A725-20BB9555B436}" dt="2021-05-05T15:39:45.741" v="1856" actId="478"/>
          <ac:grpSpMkLst>
            <pc:docMk/>
            <pc:sldMk cId="4033170642" sldId="280"/>
            <ac:grpSpMk id="28" creationId="{93B084D1-2375-EE42-A5D6-CF4F42D84632}"/>
          </ac:grpSpMkLst>
        </pc:grpChg>
        <pc:grpChg chg="add mod">
          <ac:chgData name="Ng Jing Rui" userId="0b4f3922b2e478d2" providerId="LiveId" clId="{105B5712-2BB9-4F4B-A725-20BB9555B436}" dt="2021-05-05T15:42:04.988" v="1945" actId="1076"/>
          <ac:grpSpMkLst>
            <pc:docMk/>
            <pc:sldMk cId="4033170642" sldId="280"/>
            <ac:grpSpMk id="43" creationId="{75DC9328-8603-8842-9EBB-8BF2C3A02265}"/>
          </ac:grpSpMkLst>
        </pc:grpChg>
        <pc:picChg chg="del mod">
          <ac:chgData name="Ng Jing Rui" userId="0b4f3922b2e478d2" providerId="LiveId" clId="{105B5712-2BB9-4F4B-A725-20BB9555B436}" dt="2021-05-05T15:42:10.562" v="1947" actId="478"/>
          <ac:picMkLst>
            <pc:docMk/>
            <pc:sldMk cId="4033170642" sldId="280"/>
            <ac:picMk id="45" creationId="{7091FC8A-B233-844F-B73E-4A9897692BA8}"/>
          </ac:picMkLst>
        </pc:picChg>
        <pc:picChg chg="add del mod">
          <ac:chgData name="Ng Jing Rui" userId="0b4f3922b2e478d2" providerId="LiveId" clId="{105B5712-2BB9-4F4B-A725-20BB9555B436}" dt="2021-05-05T15:42:07.432" v="1946" actId="21"/>
          <ac:picMkLst>
            <pc:docMk/>
            <pc:sldMk cId="4033170642" sldId="280"/>
            <ac:picMk id="47" creationId="{78FEE840-6F7F-714B-8C97-A35E4CFEAE02}"/>
          </ac:picMkLst>
        </pc:picChg>
        <pc:picChg chg="add mod">
          <ac:chgData name="Ng Jing Rui" userId="0b4f3922b2e478d2" providerId="LiveId" clId="{105B5712-2BB9-4F4B-A725-20BB9555B436}" dt="2021-05-05T15:42:15.061" v="1949" actId="1076"/>
          <ac:picMkLst>
            <pc:docMk/>
            <pc:sldMk cId="4033170642" sldId="280"/>
            <ac:picMk id="48" creationId="{B42FF393-11EA-E345-B9B5-921EAC6168AF}"/>
          </ac:picMkLst>
        </pc:picChg>
        <pc:cxnChg chg="mod">
          <ac:chgData name="Ng Jing Rui" userId="0b4f3922b2e478d2" providerId="LiveId" clId="{105B5712-2BB9-4F4B-A725-20BB9555B436}" dt="2021-05-05T15:39:41.398" v="1855" actId="14100"/>
          <ac:cxnSpMkLst>
            <pc:docMk/>
            <pc:sldMk cId="4033170642" sldId="280"/>
            <ac:cxnSpMk id="56" creationId="{B94B06CE-89FB-E64C-987C-7556A94AC7B1}"/>
          </ac:cxnSpMkLst>
        </pc:cxnChg>
        <pc:cxnChg chg="del">
          <ac:chgData name="Ng Jing Rui" userId="0b4f3922b2e478d2" providerId="LiveId" clId="{105B5712-2BB9-4F4B-A725-20BB9555B436}" dt="2021-05-05T15:39:34.386" v="1854" actId="478"/>
          <ac:cxnSpMkLst>
            <pc:docMk/>
            <pc:sldMk cId="4033170642" sldId="280"/>
            <ac:cxnSpMk id="87" creationId="{95F9BAE3-5A1E-F244-8C65-80A1BEBAA724}"/>
          </ac:cxnSpMkLst>
        </pc:cxnChg>
      </pc:sldChg>
      <pc:sldChg chg="modNotesTx">
        <pc:chgData name="Ng Jing Rui" userId="0b4f3922b2e478d2" providerId="LiveId" clId="{105B5712-2BB9-4F4B-A725-20BB9555B436}" dt="2021-05-06T11:26:51.854" v="25187" actId="20577"/>
        <pc:sldMkLst>
          <pc:docMk/>
          <pc:sldMk cId="2761116883" sldId="281"/>
        </pc:sldMkLst>
      </pc:sldChg>
      <pc:sldChg chg="modNotesTx">
        <pc:chgData name="Ng Jing Rui" userId="0b4f3922b2e478d2" providerId="LiveId" clId="{105B5712-2BB9-4F4B-A725-20BB9555B436}" dt="2021-05-05T19:32:52.270" v="8810" actId="20577"/>
        <pc:sldMkLst>
          <pc:docMk/>
          <pc:sldMk cId="2112404859" sldId="282"/>
        </pc:sldMkLst>
      </pc:sldChg>
      <pc:sldChg chg="addSp delSp modSp mod addAnim delAnim modAnim modNotesTx">
        <pc:chgData name="Ng Jing Rui" userId="0b4f3922b2e478d2" providerId="LiveId" clId="{105B5712-2BB9-4F4B-A725-20BB9555B436}" dt="2021-05-06T11:19:00.412" v="24972" actId="20577"/>
        <pc:sldMkLst>
          <pc:docMk/>
          <pc:sldMk cId="2347408028" sldId="283"/>
        </pc:sldMkLst>
        <pc:spChg chg="mod">
          <ac:chgData name="Ng Jing Rui" userId="0b4f3922b2e478d2" providerId="LiveId" clId="{105B5712-2BB9-4F4B-A725-20BB9555B436}" dt="2021-05-05T19:09:39.779" v="7652" actId="20577"/>
          <ac:spMkLst>
            <pc:docMk/>
            <pc:sldMk cId="2347408028" sldId="283"/>
            <ac:spMk id="2" creationId="{4B30D6FA-1171-DD47-B399-AE1342059C0C}"/>
          </ac:spMkLst>
        </pc:spChg>
        <pc:spChg chg="mod">
          <ac:chgData name="Ng Jing Rui" userId="0b4f3922b2e478d2" providerId="LiveId" clId="{105B5712-2BB9-4F4B-A725-20BB9555B436}" dt="2021-05-06T08:42:52.993" v="19733" actId="1037"/>
          <ac:spMkLst>
            <pc:docMk/>
            <pc:sldMk cId="2347408028" sldId="283"/>
            <ac:spMk id="9" creationId="{78C20D39-6C72-D041-A271-C89C2EE895A2}"/>
          </ac:spMkLst>
        </pc:spChg>
        <pc:spChg chg="mod">
          <ac:chgData name="Ng Jing Rui" userId="0b4f3922b2e478d2" providerId="LiveId" clId="{105B5712-2BB9-4F4B-A725-20BB9555B436}" dt="2021-05-06T08:35:34.031" v="19635" actId="1037"/>
          <ac:spMkLst>
            <pc:docMk/>
            <pc:sldMk cId="2347408028" sldId="283"/>
            <ac:spMk id="11" creationId="{25EDF609-28BF-1546-ADE0-6760E6652315}"/>
          </ac:spMkLst>
        </pc:spChg>
        <pc:spChg chg="mod">
          <ac:chgData name="Ng Jing Rui" userId="0b4f3922b2e478d2" providerId="LiveId" clId="{105B5712-2BB9-4F4B-A725-20BB9555B436}" dt="2021-05-06T08:35:47.564" v="19646" actId="1036"/>
          <ac:spMkLst>
            <pc:docMk/>
            <pc:sldMk cId="2347408028" sldId="283"/>
            <ac:spMk id="12" creationId="{ABBA2614-F742-B649-A881-D22C6FFFA0C4}"/>
          </ac:spMkLst>
        </pc:spChg>
        <pc:spChg chg="mod">
          <ac:chgData name="Ng Jing Rui" userId="0b4f3922b2e478d2" providerId="LiveId" clId="{105B5712-2BB9-4F4B-A725-20BB9555B436}" dt="2021-05-06T08:36:42.889" v="19656" actId="1038"/>
          <ac:spMkLst>
            <pc:docMk/>
            <pc:sldMk cId="2347408028" sldId="283"/>
            <ac:spMk id="13" creationId="{32E08B83-B1FB-D549-86A3-602D400E83A7}"/>
          </ac:spMkLst>
        </pc:spChg>
        <pc:spChg chg="add mod">
          <ac:chgData name="Ng Jing Rui" userId="0b4f3922b2e478d2" providerId="LiveId" clId="{105B5712-2BB9-4F4B-A725-20BB9555B436}" dt="2021-05-06T08:44:19.464" v="19737" actId="692"/>
          <ac:spMkLst>
            <pc:docMk/>
            <pc:sldMk cId="2347408028" sldId="283"/>
            <ac:spMk id="18" creationId="{C8492B8A-DC2B-1343-A414-4FB9238E10B0}"/>
          </ac:spMkLst>
        </pc:spChg>
        <pc:spChg chg="add del mod">
          <ac:chgData name="Ng Jing Rui" userId="0b4f3922b2e478d2" providerId="LiveId" clId="{105B5712-2BB9-4F4B-A725-20BB9555B436}" dt="2021-05-06T08:45:08.599" v="19744" actId="478"/>
          <ac:spMkLst>
            <pc:docMk/>
            <pc:sldMk cId="2347408028" sldId="283"/>
            <ac:spMk id="19" creationId="{6514FD6E-0AC0-4949-B6B6-33F6592477E2}"/>
          </ac:spMkLst>
        </pc:spChg>
        <pc:spChg chg="mod">
          <ac:chgData name="Ng Jing Rui" userId="0b4f3922b2e478d2" providerId="LiveId" clId="{105B5712-2BB9-4F4B-A725-20BB9555B436}" dt="2021-05-06T08:36:34.077" v="19648"/>
          <ac:spMkLst>
            <pc:docMk/>
            <pc:sldMk cId="2347408028" sldId="283"/>
            <ac:spMk id="34" creationId="{284E9DFD-FB7D-B842-B68E-8F1729DFD339}"/>
          </ac:spMkLst>
        </pc:spChg>
        <pc:spChg chg="mod">
          <ac:chgData name="Ng Jing Rui" userId="0b4f3922b2e478d2" providerId="LiveId" clId="{105B5712-2BB9-4F4B-A725-20BB9555B436}" dt="2021-05-06T08:36:34.077" v="19648"/>
          <ac:spMkLst>
            <pc:docMk/>
            <pc:sldMk cId="2347408028" sldId="283"/>
            <ac:spMk id="35" creationId="{025A47EB-B0F8-6C4A-A040-FBF1C4AF4B3F}"/>
          </ac:spMkLst>
        </pc:spChg>
        <pc:spChg chg="mod">
          <ac:chgData name="Ng Jing Rui" userId="0b4f3922b2e478d2" providerId="LiveId" clId="{105B5712-2BB9-4F4B-A725-20BB9555B436}" dt="2021-05-06T08:40:53.923" v="19723" actId="20577"/>
          <ac:spMkLst>
            <pc:docMk/>
            <pc:sldMk cId="2347408028" sldId="283"/>
            <ac:spMk id="38" creationId="{71262D33-5A45-D04C-A666-F99006760364}"/>
          </ac:spMkLst>
        </pc:spChg>
        <pc:spChg chg="mod">
          <ac:chgData name="Ng Jing Rui" userId="0b4f3922b2e478d2" providerId="LiveId" clId="{105B5712-2BB9-4F4B-A725-20BB9555B436}" dt="2021-05-06T08:40:57.126" v="19727" actId="20577"/>
          <ac:spMkLst>
            <pc:docMk/>
            <pc:sldMk cId="2347408028" sldId="283"/>
            <ac:spMk id="39" creationId="{12D599B6-0DC3-8044-8330-3D12F5F56DEC}"/>
          </ac:spMkLst>
        </pc:spChg>
        <pc:spChg chg="add mod">
          <ac:chgData name="Ng Jing Rui" userId="0b4f3922b2e478d2" providerId="LiveId" clId="{105B5712-2BB9-4F4B-A725-20BB9555B436}" dt="2021-05-06T08:52:10.471" v="20270" actId="1037"/>
          <ac:spMkLst>
            <pc:docMk/>
            <pc:sldMk cId="2347408028" sldId="283"/>
            <ac:spMk id="41" creationId="{8E81D14C-92B2-C04F-9B2B-58351ACE2FD5}"/>
          </ac:spMkLst>
        </pc:spChg>
        <pc:spChg chg="mod">
          <ac:chgData name="Ng Jing Rui" userId="0b4f3922b2e478d2" providerId="LiveId" clId="{105B5712-2BB9-4F4B-A725-20BB9555B436}" dt="2021-05-06T08:46:22.584" v="19878" actId="14100"/>
          <ac:spMkLst>
            <pc:docMk/>
            <pc:sldMk cId="2347408028" sldId="283"/>
            <ac:spMk id="44" creationId="{551178B8-2CB6-7C48-9F9C-0CABA6D77EC9}"/>
          </ac:spMkLst>
        </pc:spChg>
        <pc:spChg chg="mod">
          <ac:chgData name="Ng Jing Rui" userId="0b4f3922b2e478d2" providerId="LiveId" clId="{105B5712-2BB9-4F4B-A725-20BB9555B436}" dt="2021-05-06T08:47:29.166" v="19890" actId="1076"/>
          <ac:spMkLst>
            <pc:docMk/>
            <pc:sldMk cId="2347408028" sldId="283"/>
            <ac:spMk id="45" creationId="{7D037AB3-3B8D-904A-8A79-C8231890156E}"/>
          </ac:spMkLst>
        </pc:spChg>
        <pc:spChg chg="mod">
          <ac:chgData name="Ng Jing Rui" userId="0b4f3922b2e478d2" providerId="LiveId" clId="{105B5712-2BB9-4F4B-A725-20BB9555B436}" dt="2021-05-05T19:09:45.168" v="7655" actId="20577"/>
          <ac:spMkLst>
            <pc:docMk/>
            <pc:sldMk cId="2347408028" sldId="283"/>
            <ac:spMk id="51" creationId="{80FC9A8E-3399-2645-96DC-5C8A5A26C76C}"/>
          </ac:spMkLst>
        </pc:spChg>
        <pc:spChg chg="mod">
          <ac:chgData name="Ng Jing Rui" userId="0b4f3922b2e478d2" providerId="LiveId" clId="{105B5712-2BB9-4F4B-A725-20BB9555B436}" dt="2021-05-06T08:51:10.824" v="20250" actId="14100"/>
          <ac:spMkLst>
            <pc:docMk/>
            <pc:sldMk cId="2347408028" sldId="283"/>
            <ac:spMk id="54" creationId="{A997B8CD-6BD0-504A-AAF4-C47458CADD8B}"/>
          </ac:spMkLst>
        </pc:spChg>
        <pc:spChg chg="mod">
          <ac:chgData name="Ng Jing Rui" userId="0b4f3922b2e478d2" providerId="LiveId" clId="{105B5712-2BB9-4F4B-A725-20BB9555B436}" dt="2021-05-06T08:52:41.311" v="20289" actId="20577"/>
          <ac:spMkLst>
            <pc:docMk/>
            <pc:sldMk cId="2347408028" sldId="283"/>
            <ac:spMk id="55" creationId="{BD1090D3-2BB5-C74E-9EAD-0276F2B7808C}"/>
          </ac:spMkLst>
        </pc:spChg>
        <pc:spChg chg="add mod">
          <ac:chgData name="Ng Jing Rui" userId="0b4f3922b2e478d2" providerId="LiveId" clId="{105B5712-2BB9-4F4B-A725-20BB9555B436}" dt="2021-05-06T08:51:29.221" v="20252" actId="1076"/>
          <ac:spMkLst>
            <pc:docMk/>
            <pc:sldMk cId="2347408028" sldId="283"/>
            <ac:spMk id="57" creationId="{14CDB14C-3681-C84F-8F3F-0A707E84B08E}"/>
          </ac:spMkLst>
        </pc:spChg>
        <pc:spChg chg="add del mod">
          <ac:chgData name="Ng Jing Rui" userId="0b4f3922b2e478d2" providerId="LiveId" clId="{105B5712-2BB9-4F4B-A725-20BB9555B436}" dt="2021-05-06T08:50:23.943" v="20100"/>
          <ac:spMkLst>
            <pc:docMk/>
            <pc:sldMk cId="2347408028" sldId="283"/>
            <ac:spMk id="58" creationId="{0B8F8853-1DF8-8740-B1FF-83030F0C733D}"/>
          </ac:spMkLst>
        </pc:spChg>
        <pc:spChg chg="add mod">
          <ac:chgData name="Ng Jing Rui" userId="0b4f3922b2e478d2" providerId="LiveId" clId="{105B5712-2BB9-4F4B-A725-20BB9555B436}" dt="2021-05-06T08:51:29.221" v="20252" actId="1076"/>
          <ac:spMkLst>
            <pc:docMk/>
            <pc:sldMk cId="2347408028" sldId="283"/>
            <ac:spMk id="60" creationId="{2BD2E176-C16D-0D4E-9B54-226091EDE827}"/>
          </ac:spMkLst>
        </pc:spChg>
        <pc:grpChg chg="mod">
          <ac:chgData name="Ng Jing Rui" userId="0b4f3922b2e478d2" providerId="LiveId" clId="{105B5712-2BB9-4F4B-A725-20BB9555B436}" dt="2021-05-06T08:42:40.459" v="19728" actId="1076"/>
          <ac:grpSpMkLst>
            <pc:docMk/>
            <pc:sldMk cId="2347408028" sldId="283"/>
            <ac:grpSpMk id="3" creationId="{FA0FFA7A-2F4E-7947-95EC-2C28D11A8654}"/>
          </ac:grpSpMkLst>
        </pc:grpChg>
        <pc:grpChg chg="add del">
          <ac:chgData name="Ng Jing Rui" userId="0b4f3922b2e478d2" providerId="LiveId" clId="{105B5712-2BB9-4F4B-A725-20BB9555B436}" dt="2021-05-05T19:09:52.876" v="7658" actId="21"/>
          <ac:grpSpMkLst>
            <pc:docMk/>
            <pc:sldMk cId="2347408028" sldId="283"/>
            <ac:grpSpMk id="20" creationId="{7DFC30E8-70CE-2A4F-BAA1-B016C47E9D4A}"/>
          </ac:grpSpMkLst>
        </pc:grpChg>
        <pc:grpChg chg="mod">
          <ac:chgData name="Ng Jing Rui" userId="0b4f3922b2e478d2" providerId="LiveId" clId="{105B5712-2BB9-4F4B-A725-20BB9555B436}" dt="2021-05-06T08:42:40.459" v="19728" actId="1076"/>
          <ac:grpSpMkLst>
            <pc:docMk/>
            <pc:sldMk cId="2347408028" sldId="283"/>
            <ac:grpSpMk id="27" creationId="{E9A78161-C774-AE42-B18A-3378E343B0C1}"/>
          </ac:grpSpMkLst>
        </pc:grpChg>
        <pc:grpChg chg="mod">
          <ac:chgData name="Ng Jing Rui" userId="0b4f3922b2e478d2" providerId="LiveId" clId="{105B5712-2BB9-4F4B-A725-20BB9555B436}" dt="2021-05-06T08:42:40.459" v="19728" actId="1076"/>
          <ac:grpSpMkLst>
            <pc:docMk/>
            <pc:sldMk cId="2347408028" sldId="283"/>
            <ac:grpSpMk id="28" creationId="{79CF2B2A-7947-7043-8DC2-4C2C00A3AC8F}"/>
          </ac:grpSpMkLst>
        </pc:grpChg>
        <pc:grpChg chg="mod">
          <ac:chgData name="Ng Jing Rui" userId="0b4f3922b2e478d2" providerId="LiveId" clId="{105B5712-2BB9-4F4B-A725-20BB9555B436}" dt="2021-05-06T08:42:40.459" v="19728" actId="1076"/>
          <ac:grpSpMkLst>
            <pc:docMk/>
            <pc:sldMk cId="2347408028" sldId="283"/>
            <ac:grpSpMk id="29" creationId="{AB88556F-4F3A-394C-B9B4-3D4203A1E44E}"/>
          </ac:grpSpMkLst>
        </pc:grpChg>
        <pc:grpChg chg="del">
          <ac:chgData name="Ng Jing Rui" userId="0b4f3922b2e478d2" providerId="LiveId" clId="{105B5712-2BB9-4F4B-A725-20BB9555B436}" dt="2021-05-05T19:09:52.876" v="7658" actId="21"/>
          <ac:grpSpMkLst>
            <pc:docMk/>
            <pc:sldMk cId="2347408028" sldId="283"/>
            <ac:grpSpMk id="30" creationId="{0EF9A84E-E603-7E45-8833-9884B61F0DC9}"/>
          </ac:grpSpMkLst>
        </pc:grpChg>
        <pc:grpChg chg="add del mod">
          <ac:chgData name="Ng Jing Rui" userId="0b4f3922b2e478d2" providerId="LiveId" clId="{105B5712-2BB9-4F4B-A725-20BB9555B436}" dt="2021-05-06T08:36:46.633" v="19657" actId="478"/>
          <ac:grpSpMkLst>
            <pc:docMk/>
            <pc:sldMk cId="2347408028" sldId="283"/>
            <ac:grpSpMk id="33" creationId="{500696B0-D9DE-4F48-8B82-2076FAF482D3}"/>
          </ac:grpSpMkLst>
        </pc:grpChg>
        <pc:grpChg chg="add mod">
          <ac:chgData name="Ng Jing Rui" userId="0b4f3922b2e478d2" providerId="LiveId" clId="{105B5712-2BB9-4F4B-A725-20BB9555B436}" dt="2021-05-06T08:42:40.459" v="19728" actId="1076"/>
          <ac:grpSpMkLst>
            <pc:docMk/>
            <pc:sldMk cId="2347408028" sldId="283"/>
            <ac:grpSpMk id="37" creationId="{E0FE20D3-EB14-FE4B-B899-9E2DEF98529B}"/>
          </ac:grpSpMkLst>
        </pc:grpChg>
        <pc:grpChg chg="add mod">
          <ac:chgData name="Ng Jing Rui" userId="0b4f3922b2e478d2" providerId="LiveId" clId="{105B5712-2BB9-4F4B-A725-20BB9555B436}" dt="2021-05-06T08:47:34.132" v="19892" actId="1076"/>
          <ac:grpSpMkLst>
            <pc:docMk/>
            <pc:sldMk cId="2347408028" sldId="283"/>
            <ac:grpSpMk id="42" creationId="{BD044505-3C1F-8849-813B-CB471C50DF05}"/>
          </ac:grpSpMkLst>
        </pc:grpChg>
        <pc:grpChg chg="add mod">
          <ac:chgData name="Ng Jing Rui" userId="0b4f3922b2e478d2" providerId="LiveId" clId="{105B5712-2BB9-4F4B-A725-20BB9555B436}" dt="2021-05-06T08:45:17.983" v="19746" actId="1076"/>
          <ac:grpSpMkLst>
            <pc:docMk/>
            <pc:sldMk cId="2347408028" sldId="283"/>
            <ac:grpSpMk id="43" creationId="{75125444-CFD7-0E44-82BC-CB5A556B0E51}"/>
          </ac:grpSpMkLst>
        </pc:grpChg>
        <pc:grpChg chg="add mod">
          <ac:chgData name="Ng Jing Rui" userId="0b4f3922b2e478d2" providerId="LiveId" clId="{105B5712-2BB9-4F4B-A725-20BB9555B436}" dt="2021-05-06T08:52:10.471" v="20270" actId="1037"/>
          <ac:grpSpMkLst>
            <pc:docMk/>
            <pc:sldMk cId="2347408028" sldId="283"/>
            <ac:grpSpMk id="49" creationId="{D035B606-64A6-2F41-92F0-A9E5CF75A0B0}"/>
          </ac:grpSpMkLst>
        </pc:grpChg>
        <pc:grpChg chg="add del mod">
          <ac:chgData name="Ng Jing Rui" userId="0b4f3922b2e478d2" providerId="LiveId" clId="{105B5712-2BB9-4F4B-A725-20BB9555B436}" dt="2021-05-06T08:48:22.188" v="19899" actId="165"/>
          <ac:grpSpMkLst>
            <pc:docMk/>
            <pc:sldMk cId="2347408028" sldId="283"/>
            <ac:grpSpMk id="50" creationId="{8EDEF816-0634-EE4E-BB01-EA030B831DDB}"/>
          </ac:grpSpMkLst>
        </pc:grpChg>
        <pc:grpChg chg="mod topLvl">
          <ac:chgData name="Ng Jing Rui" userId="0b4f3922b2e478d2" providerId="LiveId" clId="{105B5712-2BB9-4F4B-A725-20BB9555B436}" dt="2021-05-06T08:51:29.221" v="20252" actId="1076"/>
          <ac:grpSpMkLst>
            <pc:docMk/>
            <pc:sldMk cId="2347408028" sldId="283"/>
            <ac:grpSpMk id="52" creationId="{0801380A-1A82-1148-B183-C708FA7273E1}"/>
          </ac:grpSpMkLst>
        </pc:grpChg>
        <pc:grpChg chg="add">
          <ac:chgData name="Ng Jing Rui" userId="0b4f3922b2e478d2" providerId="LiveId" clId="{105B5712-2BB9-4F4B-A725-20BB9555B436}" dt="2021-05-06T08:52:14.192" v="20271" actId="164"/>
          <ac:grpSpMkLst>
            <pc:docMk/>
            <pc:sldMk cId="2347408028" sldId="283"/>
            <ac:grpSpMk id="63" creationId="{BCF18052-00E2-2446-ABF7-4CC7EF0A5D21}"/>
          </ac:grpSpMkLst>
        </pc:grpChg>
        <pc:grpChg chg="add mod">
          <ac:chgData name="Ng Jing Rui" userId="0b4f3922b2e478d2" providerId="LiveId" clId="{105B5712-2BB9-4F4B-A725-20BB9555B436}" dt="2021-05-06T08:52:25.427" v="20274" actId="1076"/>
          <ac:grpSpMkLst>
            <pc:docMk/>
            <pc:sldMk cId="2347408028" sldId="283"/>
            <ac:grpSpMk id="64" creationId="{7C493B0A-A68E-9F4A-AE28-06120CB5CFB2}"/>
          </ac:grpSpMkLst>
        </pc:grpChg>
        <pc:picChg chg="mod">
          <ac:chgData name="Ng Jing Rui" userId="0b4f3922b2e478d2" providerId="LiveId" clId="{105B5712-2BB9-4F4B-A725-20BB9555B436}" dt="2021-05-06T08:36:34.077" v="19648"/>
          <ac:picMkLst>
            <pc:docMk/>
            <pc:sldMk cId="2347408028" sldId="283"/>
            <ac:picMk id="36" creationId="{FCA58AC0-A758-BA49-835E-A537BABE43B2}"/>
          </ac:picMkLst>
        </pc:picChg>
        <pc:picChg chg="mod">
          <ac:chgData name="Ng Jing Rui" userId="0b4f3922b2e478d2" providerId="LiveId" clId="{105B5712-2BB9-4F4B-A725-20BB9555B436}" dt="2021-05-06T08:36:47.996" v="19658"/>
          <ac:picMkLst>
            <pc:docMk/>
            <pc:sldMk cId="2347408028" sldId="283"/>
            <ac:picMk id="40" creationId="{6A564C84-75CA-FC41-81CE-214501B682E7}"/>
          </ac:picMkLst>
        </pc:picChg>
        <pc:picChg chg="add mod">
          <ac:chgData name="Ng Jing Rui" userId="0b4f3922b2e478d2" providerId="LiveId" clId="{105B5712-2BB9-4F4B-A725-20BB9555B436}" dt="2021-05-06T08:46:38.038" v="19880" actId="1076"/>
          <ac:picMkLst>
            <pc:docMk/>
            <pc:sldMk cId="2347408028" sldId="283"/>
            <ac:picMk id="46" creationId="{1F78FA57-EF89-284B-987F-A96A47DDD2CE}"/>
          </ac:picMkLst>
        </pc:picChg>
        <pc:picChg chg="mod topLvl">
          <ac:chgData name="Ng Jing Rui" userId="0b4f3922b2e478d2" providerId="LiveId" clId="{105B5712-2BB9-4F4B-A725-20BB9555B436}" dt="2021-05-06T08:51:29.221" v="20252" actId="1076"/>
          <ac:picMkLst>
            <pc:docMk/>
            <pc:sldMk cId="2347408028" sldId="283"/>
            <ac:picMk id="53" creationId="{DEE6DAAE-533C-CA46-A5B9-B9B4FA127A41}"/>
          </ac:picMkLst>
        </pc:picChg>
        <pc:picChg chg="add mod">
          <ac:chgData name="Ng Jing Rui" userId="0b4f3922b2e478d2" providerId="LiveId" clId="{105B5712-2BB9-4F4B-A725-20BB9555B436}" dt="2021-05-06T08:51:29.221" v="20252" actId="1076"/>
          <ac:picMkLst>
            <pc:docMk/>
            <pc:sldMk cId="2347408028" sldId="283"/>
            <ac:picMk id="56" creationId="{BFAC2C01-0325-C64D-9253-CDCFC45F040D}"/>
          </ac:picMkLst>
        </pc:picChg>
        <pc:picChg chg="add mod">
          <ac:chgData name="Ng Jing Rui" userId="0b4f3922b2e478d2" providerId="LiveId" clId="{105B5712-2BB9-4F4B-A725-20BB9555B436}" dt="2021-05-06T08:51:29.221" v="20252" actId="1076"/>
          <ac:picMkLst>
            <pc:docMk/>
            <pc:sldMk cId="2347408028" sldId="283"/>
            <ac:picMk id="59" creationId="{51E938ED-29CC-B14F-9D50-AE2DCBD93F30}"/>
          </ac:picMkLst>
        </pc:picChg>
        <pc:cxnChg chg="add mod">
          <ac:chgData name="Ng Jing Rui" userId="0b4f3922b2e478d2" providerId="LiveId" clId="{105B5712-2BB9-4F4B-A725-20BB9555B436}" dt="2021-05-06T08:47:42.432" v="19894" actId="692"/>
          <ac:cxnSpMkLst>
            <pc:docMk/>
            <pc:sldMk cId="2347408028" sldId="283"/>
            <ac:cxnSpMk id="48" creationId="{59B53736-6F8D-6B41-8C3A-0E33892A6822}"/>
          </ac:cxnSpMkLst>
        </pc:cxnChg>
        <pc:cxnChg chg="add mod">
          <ac:chgData name="Ng Jing Rui" userId="0b4f3922b2e478d2" providerId="LiveId" clId="{105B5712-2BB9-4F4B-A725-20BB9555B436}" dt="2021-05-06T08:52:10.471" v="20270" actId="1037"/>
          <ac:cxnSpMkLst>
            <pc:docMk/>
            <pc:sldMk cId="2347408028" sldId="283"/>
            <ac:cxnSpMk id="62" creationId="{7BA7674A-2464-CF45-A2F7-F8671AFF6738}"/>
          </ac:cxnSpMkLst>
        </pc:cxnChg>
      </pc:sldChg>
      <pc:sldChg chg="modSp mod modAnim modNotesTx">
        <pc:chgData name="Ng Jing Rui" userId="0b4f3922b2e478d2" providerId="LiveId" clId="{105B5712-2BB9-4F4B-A725-20BB9555B436}" dt="2021-05-06T11:36:24.062" v="25817" actId="20577"/>
        <pc:sldMkLst>
          <pc:docMk/>
          <pc:sldMk cId="2260467597" sldId="284"/>
        </pc:sldMkLst>
        <pc:spChg chg="mod">
          <ac:chgData name="Ng Jing Rui" userId="0b4f3922b2e478d2" providerId="LiveId" clId="{105B5712-2BB9-4F4B-A725-20BB9555B436}" dt="2021-05-06T11:32:03.541" v="25320" actId="1076"/>
          <ac:spMkLst>
            <pc:docMk/>
            <pc:sldMk cId="2260467597" sldId="284"/>
            <ac:spMk id="2" creationId="{4B30D6FA-1171-DD47-B399-AE1342059C0C}"/>
          </ac:spMkLst>
        </pc:spChg>
      </pc:sldChg>
      <pc:sldChg chg="modNotesTx">
        <pc:chgData name="Ng Jing Rui" userId="0b4f3922b2e478d2" providerId="LiveId" clId="{105B5712-2BB9-4F4B-A725-20BB9555B436}" dt="2021-05-06T04:41:35.745" v="13504" actId="20577"/>
        <pc:sldMkLst>
          <pc:docMk/>
          <pc:sldMk cId="2805375279" sldId="285"/>
        </pc:sldMkLst>
      </pc:sldChg>
      <pc:sldChg chg="modNotesTx">
        <pc:chgData name="Ng Jing Rui" userId="0b4f3922b2e478d2" providerId="LiveId" clId="{105B5712-2BB9-4F4B-A725-20BB9555B436}" dt="2021-05-06T06:23:26.152" v="15846" actId="20577"/>
        <pc:sldMkLst>
          <pc:docMk/>
          <pc:sldMk cId="1741044428" sldId="286"/>
        </pc:sldMkLst>
      </pc:sldChg>
      <pc:sldChg chg="modNotesTx">
        <pc:chgData name="Ng Jing Rui" userId="0b4f3922b2e478d2" providerId="LiveId" clId="{105B5712-2BB9-4F4B-A725-20BB9555B436}" dt="2021-05-06T04:04:48.080" v="10331" actId="20577"/>
        <pc:sldMkLst>
          <pc:docMk/>
          <pc:sldMk cId="1677480251" sldId="287"/>
        </pc:sldMkLst>
      </pc:sldChg>
      <pc:sldChg chg="modSp mod modNotesTx">
        <pc:chgData name="Ng Jing Rui" userId="0b4f3922b2e478d2" providerId="LiveId" clId="{105B5712-2BB9-4F4B-A725-20BB9555B436}" dt="2021-05-06T07:19:56.387" v="19464" actId="20577"/>
        <pc:sldMkLst>
          <pc:docMk/>
          <pc:sldMk cId="406400941" sldId="288"/>
        </pc:sldMkLst>
        <pc:spChg chg="mod">
          <ac:chgData name="Ng Jing Rui" userId="0b4f3922b2e478d2" providerId="LiveId" clId="{105B5712-2BB9-4F4B-A725-20BB9555B436}" dt="2021-05-06T07:19:13.210" v="19346" actId="14100"/>
          <ac:spMkLst>
            <pc:docMk/>
            <pc:sldMk cId="406400941" sldId="288"/>
            <ac:spMk id="11" creationId="{1713E10E-4798-7646-B980-9DC986E47F92}"/>
          </ac:spMkLst>
        </pc:spChg>
        <pc:spChg chg="mod">
          <ac:chgData name="Ng Jing Rui" userId="0b4f3922b2e478d2" providerId="LiveId" clId="{105B5712-2BB9-4F4B-A725-20BB9555B436}" dt="2021-05-06T07:19:56.387" v="19464" actId="20577"/>
          <ac:spMkLst>
            <pc:docMk/>
            <pc:sldMk cId="406400941" sldId="288"/>
            <ac:spMk id="12" creationId="{761A2B58-1382-B244-98D4-FD2D9BDC9FA6}"/>
          </ac:spMkLst>
        </pc:spChg>
      </pc:sldChg>
      <pc:sldChg chg="addSp modSp mod modAnim modNotesTx">
        <pc:chgData name="Ng Jing Rui" userId="0b4f3922b2e478d2" providerId="LiveId" clId="{105B5712-2BB9-4F4B-A725-20BB9555B436}" dt="2021-05-06T09:33:43.036" v="24130"/>
        <pc:sldMkLst>
          <pc:docMk/>
          <pc:sldMk cId="148330332" sldId="289"/>
        </pc:sldMkLst>
        <pc:spChg chg="mod">
          <ac:chgData name="Ng Jing Rui" userId="0b4f3922b2e478d2" providerId="LiveId" clId="{105B5712-2BB9-4F4B-A725-20BB9555B436}" dt="2021-05-06T05:17:55.398" v="15366" actId="1035"/>
          <ac:spMkLst>
            <pc:docMk/>
            <pc:sldMk cId="148330332" sldId="289"/>
            <ac:spMk id="13" creationId="{64FC6301-0E76-F444-AE01-4BF3C56C217C}"/>
          </ac:spMkLst>
        </pc:spChg>
        <pc:spChg chg="mod">
          <ac:chgData name="Ng Jing Rui" userId="0b4f3922b2e478d2" providerId="LiveId" clId="{105B5712-2BB9-4F4B-A725-20BB9555B436}" dt="2021-05-06T05:15:59.612" v="15070"/>
          <ac:spMkLst>
            <pc:docMk/>
            <pc:sldMk cId="148330332" sldId="289"/>
            <ac:spMk id="15" creationId="{1FF12BDB-2DA7-8247-B334-A9A775653AC8}"/>
          </ac:spMkLst>
        </pc:spChg>
        <pc:spChg chg="mod">
          <ac:chgData name="Ng Jing Rui" userId="0b4f3922b2e478d2" providerId="LiveId" clId="{105B5712-2BB9-4F4B-A725-20BB9555B436}" dt="2021-05-06T05:17:30.684" v="15335" actId="20577"/>
          <ac:spMkLst>
            <pc:docMk/>
            <pc:sldMk cId="148330332" sldId="289"/>
            <ac:spMk id="16" creationId="{BB808271-DBCC-464F-B7B3-2A5D38A08F86}"/>
          </ac:spMkLst>
        </pc:spChg>
        <pc:grpChg chg="mod">
          <ac:chgData name="Ng Jing Rui" userId="0b4f3922b2e478d2" providerId="LiveId" clId="{105B5712-2BB9-4F4B-A725-20BB9555B436}" dt="2021-05-06T05:17:55.398" v="15366" actId="1035"/>
          <ac:grpSpMkLst>
            <pc:docMk/>
            <pc:sldMk cId="148330332" sldId="289"/>
            <ac:grpSpMk id="8" creationId="{FA60D132-D0A0-6348-B880-1C89F0259C83}"/>
          </ac:grpSpMkLst>
        </pc:grpChg>
        <pc:grpChg chg="mod">
          <ac:chgData name="Ng Jing Rui" userId="0b4f3922b2e478d2" providerId="LiveId" clId="{105B5712-2BB9-4F4B-A725-20BB9555B436}" dt="2021-05-06T05:17:55.398" v="15366" actId="1035"/>
          <ac:grpSpMkLst>
            <pc:docMk/>
            <pc:sldMk cId="148330332" sldId="289"/>
            <ac:grpSpMk id="11" creationId="{9C0157A6-E375-9B4C-B95F-51C57F1977CE}"/>
          </ac:grpSpMkLst>
        </pc:grpChg>
        <pc:grpChg chg="add mod">
          <ac:chgData name="Ng Jing Rui" userId="0b4f3922b2e478d2" providerId="LiveId" clId="{105B5712-2BB9-4F4B-A725-20BB9555B436}" dt="2021-05-06T05:18:11.725" v="15377" actId="1076"/>
          <ac:grpSpMkLst>
            <pc:docMk/>
            <pc:sldMk cId="148330332" sldId="289"/>
            <ac:grpSpMk id="14" creationId="{EEC8207C-C476-484F-9627-454DE72C0FA7}"/>
          </ac:grpSpMkLst>
        </pc:grpChg>
        <pc:picChg chg="mod">
          <ac:chgData name="Ng Jing Rui" userId="0b4f3922b2e478d2" providerId="LiveId" clId="{105B5712-2BB9-4F4B-A725-20BB9555B436}" dt="2021-05-06T05:17:55.398" v="15366" actId="1035"/>
          <ac:picMkLst>
            <pc:docMk/>
            <pc:sldMk cId="148330332" sldId="289"/>
            <ac:picMk id="5" creationId="{66FEBA98-049D-3B47-A573-09E3682ADDCB}"/>
          </ac:picMkLst>
        </pc:picChg>
      </pc:sldChg>
      <pc:sldChg chg="modSp mod modAnim modNotesTx">
        <pc:chgData name="Ng Jing Rui" userId="0b4f3922b2e478d2" providerId="LiveId" clId="{105B5712-2BB9-4F4B-A725-20BB9555B436}" dt="2021-05-06T09:41:04.305" v="24190"/>
        <pc:sldMkLst>
          <pc:docMk/>
          <pc:sldMk cId="3275976220" sldId="290"/>
        </pc:sldMkLst>
        <pc:spChg chg="mod">
          <ac:chgData name="Ng Jing Rui" userId="0b4f3922b2e478d2" providerId="LiveId" clId="{105B5712-2BB9-4F4B-A725-20BB9555B436}" dt="2021-05-06T09:15:13.647" v="23478" actId="20577"/>
          <ac:spMkLst>
            <pc:docMk/>
            <pc:sldMk cId="3275976220" sldId="290"/>
            <ac:spMk id="3" creationId="{FCB5508D-2A5E-D949-8B12-A9671EF6E6AF}"/>
          </ac:spMkLst>
        </pc:spChg>
      </pc:sldChg>
      <pc:sldChg chg="ord modNotesTx">
        <pc:chgData name="Ng Jing Rui" userId="0b4f3922b2e478d2" providerId="LiveId" clId="{105B5712-2BB9-4F4B-A725-20BB9555B436}" dt="2021-05-06T07:18:07.258" v="19316" actId="20577"/>
        <pc:sldMkLst>
          <pc:docMk/>
          <pc:sldMk cId="2479183378" sldId="291"/>
        </pc:sldMkLst>
      </pc:sldChg>
      <pc:sldChg chg="modSp mod modNotesTx">
        <pc:chgData name="Ng Jing Rui" userId="0b4f3922b2e478d2" providerId="LiveId" clId="{105B5712-2BB9-4F4B-A725-20BB9555B436}" dt="2021-05-06T11:18:16.321" v="24954" actId="20577"/>
        <pc:sldMkLst>
          <pc:docMk/>
          <pc:sldMk cId="1803428307" sldId="292"/>
        </pc:sldMkLst>
        <pc:spChg chg="mod">
          <ac:chgData name="Ng Jing Rui" userId="0b4f3922b2e478d2" providerId="LiveId" clId="{105B5712-2BB9-4F4B-A725-20BB9555B436}" dt="2021-05-06T05:04:32.458" v="13640" actId="20577"/>
          <ac:spMkLst>
            <pc:docMk/>
            <pc:sldMk cId="1803428307" sldId="292"/>
            <ac:spMk id="2" creationId="{4B30D6FA-1171-DD47-B399-AE1342059C0C}"/>
          </ac:spMkLst>
        </pc:spChg>
        <pc:spChg chg="mod">
          <ac:chgData name="Ng Jing Rui" userId="0b4f3922b2e478d2" providerId="LiveId" clId="{105B5712-2BB9-4F4B-A725-20BB9555B436}" dt="2021-05-06T07:21:24.095" v="19587" actId="20577"/>
          <ac:spMkLst>
            <pc:docMk/>
            <pc:sldMk cId="1803428307" sldId="292"/>
            <ac:spMk id="51" creationId="{80FC9A8E-3399-2645-96DC-5C8A5A26C76C}"/>
          </ac:spMkLst>
        </pc:spChg>
      </pc:sldChg>
      <pc:sldChg chg="delSp modSp del mod delAnim modNotesTx">
        <pc:chgData name="Ng Jing Rui" userId="0b4f3922b2e478d2" providerId="LiveId" clId="{105B5712-2BB9-4F4B-A725-20BB9555B436}" dt="2021-05-06T05:10:54.762" v="13980" actId="2696"/>
        <pc:sldMkLst>
          <pc:docMk/>
          <pc:sldMk cId="1083320323" sldId="293"/>
        </pc:sldMkLst>
        <pc:spChg chg="mod">
          <ac:chgData name="Ng Jing Rui" userId="0b4f3922b2e478d2" providerId="LiveId" clId="{105B5712-2BB9-4F4B-A725-20BB9555B436}" dt="2021-05-06T05:10:29.192" v="13969" actId="20577"/>
          <ac:spMkLst>
            <pc:docMk/>
            <pc:sldMk cId="1083320323" sldId="293"/>
            <ac:spMk id="2" creationId="{4B30D6FA-1171-DD47-B399-AE1342059C0C}"/>
          </ac:spMkLst>
        </pc:spChg>
        <pc:spChg chg="del">
          <ac:chgData name="Ng Jing Rui" userId="0b4f3922b2e478d2" providerId="LiveId" clId="{105B5712-2BB9-4F4B-A725-20BB9555B436}" dt="2021-05-06T05:09:48.290" v="13936" actId="478"/>
          <ac:spMkLst>
            <pc:docMk/>
            <pc:sldMk cId="1083320323" sldId="293"/>
            <ac:spMk id="3" creationId="{445177F4-DE31-3C47-BD06-858A61EF3C12}"/>
          </ac:spMkLst>
        </pc:spChg>
        <pc:spChg chg="del">
          <ac:chgData name="Ng Jing Rui" userId="0b4f3922b2e478d2" providerId="LiveId" clId="{105B5712-2BB9-4F4B-A725-20BB9555B436}" dt="2021-05-06T05:09:48.290" v="13936" actId="478"/>
          <ac:spMkLst>
            <pc:docMk/>
            <pc:sldMk cId="1083320323" sldId="293"/>
            <ac:spMk id="6" creationId="{F93353BC-2DE6-0D4A-AD34-3724D1881DC0}"/>
          </ac:spMkLst>
        </pc:spChg>
        <pc:spChg chg="del">
          <ac:chgData name="Ng Jing Rui" userId="0b4f3922b2e478d2" providerId="LiveId" clId="{105B5712-2BB9-4F4B-A725-20BB9555B436}" dt="2021-05-06T05:10:00.916" v="13937" actId="478"/>
          <ac:spMkLst>
            <pc:docMk/>
            <pc:sldMk cId="1083320323" sldId="293"/>
            <ac:spMk id="7" creationId="{89C0131F-56A9-6345-88A7-56DECF9BEE54}"/>
          </ac:spMkLst>
        </pc:spChg>
        <pc:spChg chg="del">
          <ac:chgData name="Ng Jing Rui" userId="0b4f3922b2e478d2" providerId="LiveId" clId="{105B5712-2BB9-4F4B-A725-20BB9555B436}" dt="2021-05-06T05:09:48.290" v="13936" actId="478"/>
          <ac:spMkLst>
            <pc:docMk/>
            <pc:sldMk cId="1083320323" sldId="293"/>
            <ac:spMk id="8" creationId="{CB98E3B7-355F-4E4B-B326-D937AA77990F}"/>
          </ac:spMkLst>
        </pc:spChg>
        <pc:spChg chg="del">
          <ac:chgData name="Ng Jing Rui" userId="0b4f3922b2e478d2" providerId="LiveId" clId="{105B5712-2BB9-4F4B-A725-20BB9555B436}" dt="2021-05-06T05:09:48.290" v="13936" actId="478"/>
          <ac:spMkLst>
            <pc:docMk/>
            <pc:sldMk cId="1083320323" sldId="293"/>
            <ac:spMk id="9" creationId="{C3BEE654-2C33-4D43-BCF8-BDAFE978E894}"/>
          </ac:spMkLst>
        </pc:spChg>
        <pc:spChg chg="del">
          <ac:chgData name="Ng Jing Rui" userId="0b4f3922b2e478d2" providerId="LiveId" clId="{105B5712-2BB9-4F4B-A725-20BB9555B436}" dt="2021-05-06T05:09:48.290" v="13936" actId="478"/>
          <ac:spMkLst>
            <pc:docMk/>
            <pc:sldMk cId="1083320323" sldId="293"/>
            <ac:spMk id="10" creationId="{AA91BBE4-16D3-364C-B511-49EC09540BD6}"/>
          </ac:spMkLst>
        </pc:spChg>
        <pc:spChg chg="del">
          <ac:chgData name="Ng Jing Rui" userId="0b4f3922b2e478d2" providerId="LiveId" clId="{105B5712-2BB9-4F4B-A725-20BB9555B436}" dt="2021-05-06T05:10:00.916" v="13937" actId="478"/>
          <ac:spMkLst>
            <pc:docMk/>
            <pc:sldMk cId="1083320323" sldId="293"/>
            <ac:spMk id="11" creationId="{1BD07318-39FD-CB41-9F8F-8874AC1ECE77}"/>
          </ac:spMkLst>
        </pc:spChg>
        <pc:spChg chg="del">
          <ac:chgData name="Ng Jing Rui" userId="0b4f3922b2e478d2" providerId="LiveId" clId="{105B5712-2BB9-4F4B-A725-20BB9555B436}" dt="2021-05-06T05:09:48.290" v="13936" actId="478"/>
          <ac:spMkLst>
            <pc:docMk/>
            <pc:sldMk cId="1083320323" sldId="293"/>
            <ac:spMk id="14" creationId="{B7C218C5-687A-C74F-BBBD-4EA29B0F9836}"/>
          </ac:spMkLst>
        </pc:spChg>
        <pc:spChg chg="del">
          <ac:chgData name="Ng Jing Rui" userId="0b4f3922b2e478d2" providerId="LiveId" clId="{105B5712-2BB9-4F4B-A725-20BB9555B436}" dt="2021-05-06T05:09:48.290" v="13936" actId="478"/>
          <ac:spMkLst>
            <pc:docMk/>
            <pc:sldMk cId="1083320323" sldId="293"/>
            <ac:spMk id="15" creationId="{AF007E13-9DAE-5447-8B10-8131208EBCD5}"/>
          </ac:spMkLst>
        </pc:spChg>
        <pc:spChg chg="del">
          <ac:chgData name="Ng Jing Rui" userId="0b4f3922b2e478d2" providerId="LiveId" clId="{105B5712-2BB9-4F4B-A725-20BB9555B436}" dt="2021-05-06T05:09:48.290" v="13936" actId="478"/>
          <ac:spMkLst>
            <pc:docMk/>
            <pc:sldMk cId="1083320323" sldId="293"/>
            <ac:spMk id="16" creationId="{9C77B321-9099-7D4F-B8D7-CB135825582D}"/>
          </ac:spMkLst>
        </pc:spChg>
        <pc:spChg chg="del">
          <ac:chgData name="Ng Jing Rui" userId="0b4f3922b2e478d2" providerId="LiveId" clId="{105B5712-2BB9-4F4B-A725-20BB9555B436}" dt="2021-05-06T05:09:48.290" v="13936" actId="478"/>
          <ac:spMkLst>
            <pc:docMk/>
            <pc:sldMk cId="1083320323" sldId="293"/>
            <ac:spMk id="17" creationId="{CCC230B8-B1AA-5E49-9E93-3728016588B8}"/>
          </ac:spMkLst>
        </pc:spChg>
        <pc:spChg chg="del">
          <ac:chgData name="Ng Jing Rui" userId="0b4f3922b2e478d2" providerId="LiveId" clId="{105B5712-2BB9-4F4B-A725-20BB9555B436}" dt="2021-05-06T05:10:00.916" v="13937" actId="478"/>
          <ac:spMkLst>
            <pc:docMk/>
            <pc:sldMk cId="1083320323" sldId="293"/>
            <ac:spMk id="20" creationId="{5434FFDA-2D32-CE44-96EC-6B8C4C8B31EE}"/>
          </ac:spMkLst>
        </pc:spChg>
        <pc:spChg chg="del">
          <ac:chgData name="Ng Jing Rui" userId="0b4f3922b2e478d2" providerId="LiveId" clId="{105B5712-2BB9-4F4B-A725-20BB9555B436}" dt="2021-05-06T05:10:00.916" v="13937" actId="478"/>
          <ac:spMkLst>
            <pc:docMk/>
            <pc:sldMk cId="1083320323" sldId="293"/>
            <ac:spMk id="35" creationId="{A9D93590-853C-C142-A9F7-950511A8114A}"/>
          </ac:spMkLst>
        </pc:spChg>
        <pc:spChg chg="del">
          <ac:chgData name="Ng Jing Rui" userId="0b4f3922b2e478d2" providerId="LiveId" clId="{105B5712-2BB9-4F4B-A725-20BB9555B436}" dt="2021-05-06T05:09:48.290" v="13936" actId="478"/>
          <ac:spMkLst>
            <pc:docMk/>
            <pc:sldMk cId="1083320323" sldId="293"/>
            <ac:spMk id="46" creationId="{36AEA974-9A25-6D44-8871-CFF09D558EE3}"/>
          </ac:spMkLst>
        </pc:spChg>
        <pc:spChg chg="del">
          <ac:chgData name="Ng Jing Rui" userId="0b4f3922b2e478d2" providerId="LiveId" clId="{105B5712-2BB9-4F4B-A725-20BB9555B436}" dt="2021-05-06T05:09:48.290" v="13936" actId="478"/>
          <ac:spMkLst>
            <pc:docMk/>
            <pc:sldMk cId="1083320323" sldId="293"/>
            <ac:spMk id="47" creationId="{749D33BD-3EEF-6F45-ABEB-EEE0348856DD}"/>
          </ac:spMkLst>
        </pc:spChg>
        <pc:spChg chg="del">
          <ac:chgData name="Ng Jing Rui" userId="0b4f3922b2e478d2" providerId="LiveId" clId="{105B5712-2BB9-4F4B-A725-20BB9555B436}" dt="2021-05-06T05:09:48.290" v="13936" actId="478"/>
          <ac:spMkLst>
            <pc:docMk/>
            <pc:sldMk cId="1083320323" sldId="293"/>
            <ac:spMk id="48" creationId="{1F6508A5-7F8D-EC4B-8CEE-11F0665A6668}"/>
          </ac:spMkLst>
        </pc:spChg>
        <pc:spChg chg="del">
          <ac:chgData name="Ng Jing Rui" userId="0b4f3922b2e478d2" providerId="LiveId" clId="{105B5712-2BB9-4F4B-A725-20BB9555B436}" dt="2021-05-06T05:09:48.290" v="13936" actId="478"/>
          <ac:spMkLst>
            <pc:docMk/>
            <pc:sldMk cId="1083320323" sldId="293"/>
            <ac:spMk id="49" creationId="{A9B713E0-2D93-9349-9AE8-C1A3F5AE1B07}"/>
          </ac:spMkLst>
        </pc:spChg>
        <pc:spChg chg="del">
          <ac:chgData name="Ng Jing Rui" userId="0b4f3922b2e478d2" providerId="LiveId" clId="{105B5712-2BB9-4F4B-A725-20BB9555B436}" dt="2021-05-06T05:09:48.290" v="13936" actId="478"/>
          <ac:spMkLst>
            <pc:docMk/>
            <pc:sldMk cId="1083320323" sldId="293"/>
            <ac:spMk id="50" creationId="{D8A859F0-4F2D-B547-B4A0-9D1DAAD9F335}"/>
          </ac:spMkLst>
        </pc:spChg>
        <pc:spChg chg="mod">
          <ac:chgData name="Ng Jing Rui" userId="0b4f3922b2e478d2" providerId="LiveId" clId="{105B5712-2BB9-4F4B-A725-20BB9555B436}" dt="2021-05-06T05:10:33.382" v="13979" actId="20577"/>
          <ac:spMkLst>
            <pc:docMk/>
            <pc:sldMk cId="1083320323" sldId="293"/>
            <ac:spMk id="51" creationId="{80FC9A8E-3399-2645-96DC-5C8A5A26C76C}"/>
          </ac:spMkLst>
        </pc:spChg>
        <pc:spChg chg="del">
          <ac:chgData name="Ng Jing Rui" userId="0b4f3922b2e478d2" providerId="LiveId" clId="{105B5712-2BB9-4F4B-A725-20BB9555B436}" dt="2021-05-06T05:09:48.290" v="13936" actId="478"/>
          <ac:spMkLst>
            <pc:docMk/>
            <pc:sldMk cId="1083320323" sldId="293"/>
            <ac:spMk id="54" creationId="{570F74AF-4B56-454F-A743-F4D53DEDB73A}"/>
          </ac:spMkLst>
        </pc:spChg>
        <pc:spChg chg="del">
          <ac:chgData name="Ng Jing Rui" userId="0b4f3922b2e478d2" providerId="LiveId" clId="{105B5712-2BB9-4F4B-A725-20BB9555B436}" dt="2021-05-06T05:09:48.290" v="13936" actId="478"/>
          <ac:spMkLst>
            <pc:docMk/>
            <pc:sldMk cId="1083320323" sldId="293"/>
            <ac:spMk id="56" creationId="{15198DD7-28FD-3B42-B0BE-1B58FF5D8168}"/>
          </ac:spMkLst>
        </pc:spChg>
        <pc:spChg chg="del">
          <ac:chgData name="Ng Jing Rui" userId="0b4f3922b2e478d2" providerId="LiveId" clId="{105B5712-2BB9-4F4B-A725-20BB9555B436}" dt="2021-05-06T05:09:48.290" v="13936" actId="478"/>
          <ac:spMkLst>
            <pc:docMk/>
            <pc:sldMk cId="1083320323" sldId="293"/>
            <ac:spMk id="58" creationId="{4BA826B0-7E53-C44B-9A44-4B905F13E9E9}"/>
          </ac:spMkLst>
        </pc:spChg>
        <pc:spChg chg="del">
          <ac:chgData name="Ng Jing Rui" userId="0b4f3922b2e478d2" providerId="LiveId" clId="{105B5712-2BB9-4F4B-A725-20BB9555B436}" dt="2021-05-06T05:10:00.916" v="13937" actId="478"/>
          <ac:spMkLst>
            <pc:docMk/>
            <pc:sldMk cId="1083320323" sldId="293"/>
            <ac:spMk id="62" creationId="{56B78425-2428-404B-A9C9-4F6FB0899D98}"/>
          </ac:spMkLst>
        </pc:spChg>
        <pc:grpChg chg="del">
          <ac:chgData name="Ng Jing Rui" userId="0b4f3922b2e478d2" providerId="LiveId" clId="{105B5712-2BB9-4F4B-A725-20BB9555B436}" dt="2021-05-06T05:10:00.916" v="13937" actId="478"/>
          <ac:grpSpMkLst>
            <pc:docMk/>
            <pc:sldMk cId="1083320323" sldId="293"/>
            <ac:grpSpMk id="68" creationId="{FCF0D6E9-008F-2542-A21D-D2420454B0D9}"/>
          </ac:grpSpMkLst>
        </pc:grpChg>
        <pc:grpChg chg="del">
          <ac:chgData name="Ng Jing Rui" userId="0b4f3922b2e478d2" providerId="LiveId" clId="{105B5712-2BB9-4F4B-A725-20BB9555B436}" dt="2021-05-06T05:10:00.916" v="13937" actId="478"/>
          <ac:grpSpMkLst>
            <pc:docMk/>
            <pc:sldMk cId="1083320323" sldId="293"/>
            <ac:grpSpMk id="69" creationId="{7F401148-635A-2E4C-8F3F-30EBEF28F73F}"/>
          </ac:grpSpMkLst>
        </pc:grpChg>
        <pc:picChg chg="del">
          <ac:chgData name="Ng Jing Rui" userId="0b4f3922b2e478d2" providerId="LiveId" clId="{105B5712-2BB9-4F4B-A725-20BB9555B436}" dt="2021-05-06T05:09:48.290" v="13936" actId="478"/>
          <ac:picMkLst>
            <pc:docMk/>
            <pc:sldMk cId="1083320323" sldId="293"/>
            <ac:picMk id="52" creationId="{244D46C9-1184-8749-A126-5FBAFB785449}"/>
          </ac:picMkLst>
        </pc:picChg>
        <pc:picChg chg="del">
          <ac:chgData name="Ng Jing Rui" userId="0b4f3922b2e478d2" providerId="LiveId" clId="{105B5712-2BB9-4F4B-A725-20BB9555B436}" dt="2021-05-06T05:09:48.290" v="13936" actId="478"/>
          <ac:picMkLst>
            <pc:docMk/>
            <pc:sldMk cId="1083320323" sldId="293"/>
            <ac:picMk id="55" creationId="{EC76F9B7-1621-8F48-BFD9-6109A5355BAE}"/>
          </ac:picMkLst>
        </pc:picChg>
        <pc:picChg chg="del">
          <ac:chgData name="Ng Jing Rui" userId="0b4f3922b2e478d2" providerId="LiveId" clId="{105B5712-2BB9-4F4B-A725-20BB9555B436}" dt="2021-05-06T05:09:48.290" v="13936" actId="478"/>
          <ac:picMkLst>
            <pc:docMk/>
            <pc:sldMk cId="1083320323" sldId="293"/>
            <ac:picMk id="57" creationId="{BE9ED1EB-EDA1-9F4D-8BA3-21059DA8B62D}"/>
          </ac:picMkLst>
        </pc:picChg>
        <pc:picChg chg="del">
          <ac:chgData name="Ng Jing Rui" userId="0b4f3922b2e478d2" providerId="LiveId" clId="{105B5712-2BB9-4F4B-A725-20BB9555B436}" dt="2021-05-06T05:09:48.290" v="13936" actId="478"/>
          <ac:picMkLst>
            <pc:docMk/>
            <pc:sldMk cId="1083320323" sldId="293"/>
            <ac:picMk id="59" creationId="{DBAE93DB-E22A-A743-A19A-088FECEE36AA}"/>
          </ac:picMkLst>
        </pc:picChg>
        <pc:picChg chg="del">
          <ac:chgData name="Ng Jing Rui" userId="0b4f3922b2e478d2" providerId="LiveId" clId="{105B5712-2BB9-4F4B-A725-20BB9555B436}" dt="2021-05-06T05:10:00.916" v="13937" actId="478"/>
          <ac:picMkLst>
            <pc:docMk/>
            <pc:sldMk cId="1083320323" sldId="293"/>
            <ac:picMk id="63" creationId="{16FE34F9-87F6-854E-B471-EA5D1C5F2C4D}"/>
          </ac:picMkLst>
        </pc:picChg>
        <pc:cxnChg chg="del mod">
          <ac:chgData name="Ng Jing Rui" userId="0b4f3922b2e478d2" providerId="LiveId" clId="{105B5712-2BB9-4F4B-A725-20BB9555B436}" dt="2021-05-06T05:09:48.290" v="13936" actId="478"/>
          <ac:cxnSpMkLst>
            <pc:docMk/>
            <pc:sldMk cId="1083320323" sldId="293"/>
            <ac:cxnSpMk id="21" creationId="{DD68F115-F424-BE48-9B39-FE389C8847EA}"/>
          </ac:cxnSpMkLst>
        </pc:cxnChg>
        <pc:cxnChg chg="del mod">
          <ac:chgData name="Ng Jing Rui" userId="0b4f3922b2e478d2" providerId="LiveId" clId="{105B5712-2BB9-4F4B-A725-20BB9555B436}" dt="2021-05-06T05:09:48.290" v="13936" actId="478"/>
          <ac:cxnSpMkLst>
            <pc:docMk/>
            <pc:sldMk cId="1083320323" sldId="293"/>
            <ac:cxnSpMk id="24" creationId="{363BCCD0-9EA6-A248-9A2E-1853846E371A}"/>
          </ac:cxnSpMkLst>
        </pc:cxnChg>
        <pc:cxnChg chg="del mod">
          <ac:chgData name="Ng Jing Rui" userId="0b4f3922b2e478d2" providerId="LiveId" clId="{105B5712-2BB9-4F4B-A725-20BB9555B436}" dt="2021-05-06T05:09:48.290" v="13936" actId="478"/>
          <ac:cxnSpMkLst>
            <pc:docMk/>
            <pc:sldMk cId="1083320323" sldId="293"/>
            <ac:cxnSpMk id="27" creationId="{081485ED-3D5B-4340-8C95-11F637564D68}"/>
          </ac:cxnSpMkLst>
        </pc:cxnChg>
        <pc:cxnChg chg="del mod">
          <ac:chgData name="Ng Jing Rui" userId="0b4f3922b2e478d2" providerId="LiveId" clId="{105B5712-2BB9-4F4B-A725-20BB9555B436}" dt="2021-05-06T05:09:48.290" v="13936" actId="478"/>
          <ac:cxnSpMkLst>
            <pc:docMk/>
            <pc:sldMk cId="1083320323" sldId="293"/>
            <ac:cxnSpMk id="30" creationId="{A202830C-8785-224D-B248-F6A623F96908}"/>
          </ac:cxnSpMkLst>
        </pc:cxnChg>
        <pc:cxnChg chg="del mod">
          <ac:chgData name="Ng Jing Rui" userId="0b4f3922b2e478d2" providerId="LiveId" clId="{105B5712-2BB9-4F4B-A725-20BB9555B436}" dt="2021-05-06T05:10:00.916" v="13937" actId="478"/>
          <ac:cxnSpMkLst>
            <pc:docMk/>
            <pc:sldMk cId="1083320323" sldId="293"/>
            <ac:cxnSpMk id="33" creationId="{D65AB6F6-925A-EC43-A608-B2D5DD33B1D1}"/>
          </ac:cxnSpMkLst>
        </pc:cxnChg>
      </pc:sldChg>
      <pc:sldChg chg="addSp modSp mod modAnim modNotesTx">
        <pc:chgData name="Ng Jing Rui" userId="0b4f3922b2e478d2" providerId="LiveId" clId="{105B5712-2BB9-4F4B-A725-20BB9555B436}" dt="2021-05-06T09:35:26.079" v="24146" actId="20577"/>
        <pc:sldMkLst>
          <pc:docMk/>
          <pc:sldMk cId="1219250973" sldId="294"/>
        </pc:sldMkLst>
        <pc:spChg chg="mod">
          <ac:chgData name="Ng Jing Rui" userId="0b4f3922b2e478d2" providerId="LiveId" clId="{105B5712-2BB9-4F4B-A725-20BB9555B436}" dt="2021-05-06T05:19:44.375" v="15427" actId="1035"/>
          <ac:spMkLst>
            <pc:docMk/>
            <pc:sldMk cId="1219250973" sldId="294"/>
            <ac:spMk id="12" creationId="{34D9749B-BF0A-9B4C-874D-F854144EB181}"/>
          </ac:spMkLst>
        </pc:spChg>
        <pc:spChg chg="mod">
          <ac:chgData name="Ng Jing Rui" userId="0b4f3922b2e478d2" providerId="LiveId" clId="{105B5712-2BB9-4F4B-A725-20BB9555B436}" dt="2021-05-06T06:29:48.178" v="16176" actId="14100"/>
          <ac:spMkLst>
            <pc:docMk/>
            <pc:sldMk cId="1219250973" sldId="294"/>
            <ac:spMk id="15" creationId="{087D2AD5-B03C-7A4A-8736-8EA6D731E8B9}"/>
          </ac:spMkLst>
        </pc:spChg>
        <pc:spChg chg="mod">
          <ac:chgData name="Ng Jing Rui" userId="0b4f3922b2e478d2" providerId="LiveId" clId="{105B5712-2BB9-4F4B-A725-20BB9555B436}" dt="2021-05-06T06:29:36.769" v="16175" actId="14100"/>
          <ac:spMkLst>
            <pc:docMk/>
            <pc:sldMk cId="1219250973" sldId="294"/>
            <ac:spMk id="16" creationId="{AE637C76-5657-AC48-A0FE-AA21F59337DB}"/>
          </ac:spMkLst>
        </pc:spChg>
        <pc:grpChg chg="mod">
          <ac:chgData name="Ng Jing Rui" userId="0b4f3922b2e478d2" providerId="LiveId" clId="{105B5712-2BB9-4F4B-A725-20BB9555B436}" dt="2021-05-06T05:19:44.375" v="15427" actId="1035"/>
          <ac:grpSpMkLst>
            <pc:docMk/>
            <pc:sldMk cId="1219250973" sldId="294"/>
            <ac:grpSpMk id="8" creationId="{FA60D132-D0A0-6348-B880-1C89F0259C83}"/>
          </ac:grpSpMkLst>
        </pc:grpChg>
        <pc:grpChg chg="mod">
          <ac:chgData name="Ng Jing Rui" userId="0b4f3922b2e478d2" providerId="LiveId" clId="{105B5712-2BB9-4F4B-A725-20BB9555B436}" dt="2021-05-06T05:19:44.375" v="15427" actId="1035"/>
          <ac:grpSpMkLst>
            <pc:docMk/>
            <pc:sldMk cId="1219250973" sldId="294"/>
            <ac:grpSpMk id="11" creationId="{9C0157A6-E375-9B4C-B95F-51C57F1977CE}"/>
          </ac:grpSpMkLst>
        </pc:grpChg>
        <pc:grpChg chg="add mod">
          <ac:chgData name="Ng Jing Rui" userId="0b4f3922b2e478d2" providerId="LiveId" clId="{105B5712-2BB9-4F4B-A725-20BB9555B436}" dt="2021-05-06T06:20:56.870" v="15537" actId="1076"/>
          <ac:grpSpMkLst>
            <pc:docMk/>
            <pc:sldMk cId="1219250973" sldId="294"/>
            <ac:grpSpMk id="14" creationId="{AA83A02D-B8DD-5F42-BF11-252268922763}"/>
          </ac:grpSpMkLst>
        </pc:grpChg>
        <pc:picChg chg="mod">
          <ac:chgData name="Ng Jing Rui" userId="0b4f3922b2e478d2" providerId="LiveId" clId="{105B5712-2BB9-4F4B-A725-20BB9555B436}" dt="2021-05-06T05:19:26.008" v="15378" actId="1076"/>
          <ac:picMkLst>
            <pc:docMk/>
            <pc:sldMk cId="1219250973" sldId="294"/>
            <ac:picMk id="5" creationId="{66FEBA98-049D-3B47-A573-09E3682ADDCB}"/>
          </ac:picMkLst>
        </pc:picChg>
      </pc:sldChg>
      <pc:sldChg chg="modSp mod modAnim modNotesTx">
        <pc:chgData name="Ng Jing Rui" userId="0b4f3922b2e478d2" providerId="LiveId" clId="{105B5712-2BB9-4F4B-A725-20BB9555B436}" dt="2021-05-06T11:22:14.047" v="25021" actId="20577"/>
        <pc:sldMkLst>
          <pc:docMk/>
          <pc:sldMk cId="2579862700" sldId="295"/>
        </pc:sldMkLst>
        <pc:spChg chg="mod">
          <ac:chgData name="Ng Jing Rui" userId="0b4f3922b2e478d2" providerId="LiveId" clId="{105B5712-2BB9-4F4B-A725-20BB9555B436}" dt="2021-05-06T05:04:20.979" v="13619" actId="20577"/>
          <ac:spMkLst>
            <pc:docMk/>
            <pc:sldMk cId="2579862700" sldId="295"/>
            <ac:spMk id="2" creationId="{4B30D6FA-1171-DD47-B399-AE1342059C0C}"/>
          </ac:spMkLst>
        </pc:spChg>
        <pc:spChg chg="mod">
          <ac:chgData name="Ng Jing Rui" userId="0b4f3922b2e478d2" providerId="LiveId" clId="{105B5712-2BB9-4F4B-A725-20BB9555B436}" dt="2021-05-06T07:21:17.345" v="19580" actId="20577"/>
          <ac:spMkLst>
            <pc:docMk/>
            <pc:sldMk cId="2579862700" sldId="295"/>
            <ac:spMk id="51" creationId="{80FC9A8E-3399-2645-96DC-5C8A5A26C76C}"/>
          </ac:spMkLst>
        </pc:spChg>
      </pc:sldChg>
      <pc:sldChg chg="addSp delSp modSp del mod addAnim delAnim modAnim modNotesTx">
        <pc:chgData name="Ng Jing Rui" userId="0b4f3922b2e478d2" providerId="LiveId" clId="{105B5712-2BB9-4F4B-A725-20BB9555B436}" dt="2021-05-06T12:16:59.488" v="26300" actId="2696"/>
        <pc:sldMkLst>
          <pc:docMk/>
          <pc:sldMk cId="712962835" sldId="296"/>
        </pc:sldMkLst>
        <pc:spChg chg="mod">
          <ac:chgData name="Ng Jing Rui" userId="0b4f3922b2e478d2" providerId="LiveId" clId="{105B5712-2BB9-4F4B-A725-20BB9555B436}" dt="2021-05-05T15:33:41.131" v="1398"/>
          <ac:spMkLst>
            <pc:docMk/>
            <pc:sldMk cId="712962835" sldId="296"/>
            <ac:spMk id="9" creationId="{783101B4-1C37-CF4E-B1BB-E02673B99B15}"/>
          </ac:spMkLst>
        </pc:spChg>
        <pc:spChg chg="mod">
          <ac:chgData name="Ng Jing Rui" userId="0b4f3922b2e478d2" providerId="LiveId" clId="{105B5712-2BB9-4F4B-A725-20BB9555B436}" dt="2021-05-05T15:33:41.131" v="1398"/>
          <ac:spMkLst>
            <pc:docMk/>
            <pc:sldMk cId="712962835" sldId="296"/>
            <ac:spMk id="12" creationId="{04EB176B-03B9-A249-9E72-06ADD0376A76}"/>
          </ac:spMkLst>
        </pc:spChg>
        <pc:spChg chg="mod">
          <ac:chgData name="Ng Jing Rui" userId="0b4f3922b2e478d2" providerId="LiveId" clId="{105B5712-2BB9-4F4B-A725-20BB9555B436}" dt="2021-05-05T15:33:41.131" v="1398"/>
          <ac:spMkLst>
            <pc:docMk/>
            <pc:sldMk cId="712962835" sldId="296"/>
            <ac:spMk id="15" creationId="{8BE7B3F3-A3E9-3D4E-9DB1-544EC20EADFF}"/>
          </ac:spMkLst>
        </pc:spChg>
        <pc:spChg chg="mod">
          <ac:chgData name="Ng Jing Rui" userId="0b4f3922b2e478d2" providerId="LiveId" clId="{105B5712-2BB9-4F4B-A725-20BB9555B436}" dt="2021-05-05T15:33:56.417" v="1400"/>
          <ac:spMkLst>
            <pc:docMk/>
            <pc:sldMk cId="712962835" sldId="296"/>
            <ac:spMk id="20" creationId="{5B75F898-5623-3A4E-BB2A-A9580660F432}"/>
          </ac:spMkLst>
        </pc:spChg>
        <pc:spChg chg="mod">
          <ac:chgData name="Ng Jing Rui" userId="0b4f3922b2e478d2" providerId="LiveId" clId="{105B5712-2BB9-4F4B-A725-20BB9555B436}" dt="2021-05-05T18:49:53.745" v="7154"/>
          <ac:spMkLst>
            <pc:docMk/>
            <pc:sldMk cId="712962835" sldId="296"/>
            <ac:spMk id="26" creationId="{B9C2E1A8-C83C-6446-9611-B868F69BA6DE}"/>
          </ac:spMkLst>
        </pc:spChg>
        <pc:spChg chg="mod">
          <ac:chgData name="Ng Jing Rui" userId="0b4f3922b2e478d2" providerId="LiveId" clId="{105B5712-2BB9-4F4B-A725-20BB9555B436}" dt="2021-05-05T18:49:53.745" v="7154"/>
          <ac:spMkLst>
            <pc:docMk/>
            <pc:sldMk cId="712962835" sldId="296"/>
            <ac:spMk id="28" creationId="{D427CEB6-8C47-DD44-AC90-74B486B00893}"/>
          </ac:spMkLst>
        </pc:spChg>
        <pc:spChg chg="mod">
          <ac:chgData name="Ng Jing Rui" userId="0b4f3922b2e478d2" providerId="LiveId" clId="{105B5712-2BB9-4F4B-A725-20BB9555B436}" dt="2021-05-05T18:49:53.745" v="7154"/>
          <ac:spMkLst>
            <pc:docMk/>
            <pc:sldMk cId="712962835" sldId="296"/>
            <ac:spMk id="30" creationId="{CA4B3A59-C32C-154B-8163-DD442F4E43B0}"/>
          </ac:spMkLst>
        </pc:spChg>
        <pc:spChg chg="mod">
          <ac:chgData name="Ng Jing Rui" userId="0b4f3922b2e478d2" providerId="LiveId" clId="{105B5712-2BB9-4F4B-A725-20BB9555B436}" dt="2021-05-05T18:49:53.745" v="7154"/>
          <ac:spMkLst>
            <pc:docMk/>
            <pc:sldMk cId="712962835" sldId="296"/>
            <ac:spMk id="31" creationId="{EA3915DD-5CF9-364A-BA7F-952910159C35}"/>
          </ac:spMkLst>
        </pc:spChg>
        <pc:spChg chg="mod">
          <ac:chgData name="Ng Jing Rui" userId="0b4f3922b2e478d2" providerId="LiveId" clId="{105B5712-2BB9-4F4B-A725-20BB9555B436}" dt="2021-05-05T18:57:54.544" v="7218"/>
          <ac:spMkLst>
            <pc:docMk/>
            <pc:sldMk cId="712962835" sldId="296"/>
            <ac:spMk id="33" creationId="{469E4B30-EDA3-2E40-B59A-8DF9A86A2520}"/>
          </ac:spMkLst>
        </pc:spChg>
        <pc:spChg chg="mod">
          <ac:chgData name="Ng Jing Rui" userId="0b4f3922b2e478d2" providerId="LiveId" clId="{105B5712-2BB9-4F4B-A725-20BB9555B436}" dt="2021-05-05T18:58:44.999" v="7292" actId="20577"/>
          <ac:spMkLst>
            <pc:docMk/>
            <pc:sldMk cId="712962835" sldId="296"/>
            <ac:spMk id="34" creationId="{7C7FB4E0-BD90-5140-86B2-D3FCE9EE8D87}"/>
          </ac:spMkLst>
        </pc:spChg>
        <pc:spChg chg="mod">
          <ac:chgData name="Ng Jing Rui" userId="0b4f3922b2e478d2" providerId="LiveId" clId="{105B5712-2BB9-4F4B-A725-20BB9555B436}" dt="2021-05-06T11:30:49.771" v="25239" actId="14100"/>
          <ac:spMkLst>
            <pc:docMk/>
            <pc:sldMk cId="712962835" sldId="296"/>
            <ac:spMk id="36" creationId="{4CFD742A-65F2-EA49-899D-93AE52967B21}"/>
          </ac:spMkLst>
        </pc:spChg>
        <pc:spChg chg="mod">
          <ac:chgData name="Ng Jing Rui" userId="0b4f3922b2e478d2" providerId="LiveId" clId="{105B5712-2BB9-4F4B-A725-20BB9555B436}" dt="2021-05-06T11:30:39.526" v="25237" actId="20577"/>
          <ac:spMkLst>
            <pc:docMk/>
            <pc:sldMk cId="712962835" sldId="296"/>
            <ac:spMk id="37" creationId="{B9F55006-3BE8-DC4F-ADF4-609934438D29}"/>
          </ac:spMkLst>
        </pc:spChg>
        <pc:spChg chg="mod">
          <ac:chgData name="Ng Jing Rui" userId="0b4f3922b2e478d2" providerId="LiveId" clId="{105B5712-2BB9-4F4B-A725-20BB9555B436}" dt="2021-05-06T11:31:11.076" v="25311" actId="14100"/>
          <ac:spMkLst>
            <pc:docMk/>
            <pc:sldMk cId="712962835" sldId="296"/>
            <ac:spMk id="39" creationId="{B5E1885A-5946-0742-974B-FE88DCE70535}"/>
          </ac:spMkLst>
        </pc:spChg>
        <pc:spChg chg="mod">
          <ac:chgData name="Ng Jing Rui" userId="0b4f3922b2e478d2" providerId="LiveId" clId="{105B5712-2BB9-4F4B-A725-20BB9555B436}" dt="2021-05-06T11:31:05.178" v="25310" actId="20577"/>
          <ac:spMkLst>
            <pc:docMk/>
            <pc:sldMk cId="712962835" sldId="296"/>
            <ac:spMk id="40" creationId="{4D3553F6-8472-C548-A4C0-B4D1B47E4F9D}"/>
          </ac:spMkLst>
        </pc:spChg>
        <pc:spChg chg="mod">
          <ac:chgData name="Ng Jing Rui" userId="0b4f3922b2e478d2" providerId="LiveId" clId="{105B5712-2BB9-4F4B-A725-20BB9555B436}" dt="2021-05-06T11:37:27.701" v="25821"/>
          <ac:spMkLst>
            <pc:docMk/>
            <pc:sldMk cId="712962835" sldId="296"/>
            <ac:spMk id="42" creationId="{9F4A709C-FB59-B049-8248-E2EC3A355466}"/>
          </ac:spMkLst>
        </pc:spChg>
        <pc:spChg chg="mod">
          <ac:chgData name="Ng Jing Rui" userId="0b4f3922b2e478d2" providerId="LiveId" clId="{105B5712-2BB9-4F4B-A725-20BB9555B436}" dt="2021-05-06T11:38:57.643" v="26056" actId="20577"/>
          <ac:spMkLst>
            <pc:docMk/>
            <pc:sldMk cId="712962835" sldId="296"/>
            <ac:spMk id="43" creationId="{6A09E37E-6321-B846-A2A4-0002D09EB907}"/>
          </ac:spMkLst>
        </pc:spChg>
        <pc:spChg chg="mod">
          <ac:chgData name="Ng Jing Rui" userId="0b4f3922b2e478d2" providerId="LiveId" clId="{105B5712-2BB9-4F4B-A725-20BB9555B436}" dt="2021-05-05T18:49:28.499" v="7151" actId="20577"/>
          <ac:spMkLst>
            <pc:docMk/>
            <pc:sldMk cId="712962835" sldId="296"/>
            <ac:spMk id="51" creationId="{80FC9A8E-3399-2645-96DC-5C8A5A26C76C}"/>
          </ac:spMkLst>
        </pc:spChg>
        <pc:grpChg chg="add mod">
          <ac:chgData name="Ng Jing Rui" userId="0b4f3922b2e478d2" providerId="LiveId" clId="{105B5712-2BB9-4F4B-A725-20BB9555B436}" dt="2021-05-05T15:33:41.131" v="1398"/>
          <ac:grpSpMkLst>
            <pc:docMk/>
            <pc:sldMk cId="712962835" sldId="296"/>
            <ac:grpSpMk id="6" creationId="{21BFEAB2-8517-B34C-ACFE-EBF29364622D}"/>
          </ac:grpSpMkLst>
        </pc:grpChg>
        <pc:grpChg chg="add mod">
          <ac:chgData name="Ng Jing Rui" userId="0b4f3922b2e478d2" providerId="LiveId" clId="{105B5712-2BB9-4F4B-A725-20BB9555B436}" dt="2021-05-05T16:01:03.890" v="4543" actId="1076"/>
          <ac:grpSpMkLst>
            <pc:docMk/>
            <pc:sldMk cId="712962835" sldId="296"/>
            <ac:grpSpMk id="10" creationId="{9C93E1AD-DB6D-0B4C-953B-9AF99F3E9383}"/>
          </ac:grpSpMkLst>
        </pc:grpChg>
        <pc:grpChg chg="add del mod">
          <ac:chgData name="Ng Jing Rui" userId="0b4f3922b2e478d2" providerId="LiveId" clId="{105B5712-2BB9-4F4B-A725-20BB9555B436}" dt="2021-05-05T15:33:56.119" v="1399" actId="478"/>
          <ac:grpSpMkLst>
            <pc:docMk/>
            <pc:sldMk cId="712962835" sldId="296"/>
            <ac:grpSpMk id="13" creationId="{7C4AC93F-E580-6944-A076-BD625E355ABD}"/>
          </ac:grpSpMkLst>
        </pc:grpChg>
        <pc:grpChg chg="add mod">
          <ac:chgData name="Ng Jing Rui" userId="0b4f3922b2e478d2" providerId="LiveId" clId="{105B5712-2BB9-4F4B-A725-20BB9555B436}" dt="2021-05-05T16:01:08.428" v="4544" actId="1076"/>
          <ac:grpSpMkLst>
            <pc:docMk/>
            <pc:sldMk cId="712962835" sldId="296"/>
            <ac:grpSpMk id="18" creationId="{331BD166-31B0-AE4E-A837-BF7CFEA7F1ED}"/>
          </ac:grpSpMkLst>
        </pc:grpChg>
        <pc:grpChg chg="add del mod">
          <ac:chgData name="Ng Jing Rui" userId="0b4f3922b2e478d2" providerId="LiveId" clId="{105B5712-2BB9-4F4B-A725-20BB9555B436}" dt="2021-05-05T18:49:55.693" v="7155"/>
          <ac:grpSpMkLst>
            <pc:docMk/>
            <pc:sldMk cId="712962835" sldId="296"/>
            <ac:grpSpMk id="25" creationId="{905EE5B9-6EB2-E64D-8BA8-06A4FE4082DE}"/>
          </ac:grpSpMkLst>
        </pc:grpChg>
        <pc:grpChg chg="add del mod">
          <ac:chgData name="Ng Jing Rui" userId="0b4f3922b2e478d2" providerId="LiveId" clId="{105B5712-2BB9-4F4B-A725-20BB9555B436}" dt="2021-05-05T18:49:55.693" v="7155"/>
          <ac:grpSpMkLst>
            <pc:docMk/>
            <pc:sldMk cId="712962835" sldId="296"/>
            <ac:grpSpMk id="29" creationId="{F4705D7D-9BE5-C444-AFD5-B22230B74D48}"/>
          </ac:grpSpMkLst>
        </pc:grpChg>
        <pc:grpChg chg="add del mod">
          <ac:chgData name="Ng Jing Rui" userId="0b4f3922b2e478d2" providerId="LiveId" clId="{105B5712-2BB9-4F4B-A725-20BB9555B436}" dt="2021-05-05T18:58:52.308" v="7293" actId="478"/>
          <ac:grpSpMkLst>
            <pc:docMk/>
            <pc:sldMk cId="712962835" sldId="296"/>
            <ac:grpSpMk id="32" creationId="{245B0977-587B-EE43-942F-47C5C016EEB5}"/>
          </ac:grpSpMkLst>
        </pc:grpChg>
        <pc:grpChg chg="add del mod">
          <ac:chgData name="Ng Jing Rui" userId="0b4f3922b2e478d2" providerId="LiveId" clId="{105B5712-2BB9-4F4B-A725-20BB9555B436}" dt="2021-05-06T11:31:34.975" v="25313" actId="478"/>
          <ac:grpSpMkLst>
            <pc:docMk/>
            <pc:sldMk cId="712962835" sldId="296"/>
            <ac:grpSpMk id="35" creationId="{166986CB-8453-4448-99DC-DA9380C956AE}"/>
          </ac:grpSpMkLst>
        </pc:grpChg>
        <pc:grpChg chg="add del mod">
          <ac:chgData name="Ng Jing Rui" userId="0b4f3922b2e478d2" providerId="LiveId" clId="{105B5712-2BB9-4F4B-A725-20BB9555B436}" dt="2021-05-06T11:31:33.319" v="25312" actId="478"/>
          <ac:grpSpMkLst>
            <pc:docMk/>
            <pc:sldMk cId="712962835" sldId="296"/>
            <ac:grpSpMk id="38" creationId="{89A4C6D9-7C7D-FA45-B3FE-2E473F6C4CCA}"/>
          </ac:grpSpMkLst>
        </pc:grpChg>
        <pc:grpChg chg="add mod">
          <ac:chgData name="Ng Jing Rui" userId="0b4f3922b2e478d2" providerId="LiveId" clId="{105B5712-2BB9-4F4B-A725-20BB9555B436}" dt="2021-05-06T11:37:27.701" v="25821"/>
          <ac:grpSpMkLst>
            <pc:docMk/>
            <pc:sldMk cId="712962835" sldId="296"/>
            <ac:grpSpMk id="41" creationId="{09D7C0DB-9F96-5141-9B61-995E2954AFAB}"/>
          </ac:grpSpMkLst>
        </pc:grpChg>
        <pc:picChg chg="mod">
          <ac:chgData name="Ng Jing Rui" userId="0b4f3922b2e478d2" providerId="LiveId" clId="{105B5712-2BB9-4F4B-A725-20BB9555B436}" dt="2021-05-05T15:33:41.131" v="1398"/>
          <ac:picMkLst>
            <pc:docMk/>
            <pc:sldMk cId="712962835" sldId="296"/>
            <ac:picMk id="8" creationId="{AB18B02F-E0BB-8F49-81F1-243D3EE6AAE6}"/>
          </ac:picMkLst>
        </pc:picChg>
        <pc:picChg chg="mod">
          <ac:chgData name="Ng Jing Rui" userId="0b4f3922b2e478d2" providerId="LiveId" clId="{105B5712-2BB9-4F4B-A725-20BB9555B436}" dt="2021-05-05T15:33:41.131" v="1398"/>
          <ac:picMkLst>
            <pc:docMk/>
            <pc:sldMk cId="712962835" sldId="296"/>
            <ac:picMk id="11" creationId="{23518DF6-3DEB-D240-AA76-3F39245805AF}"/>
          </ac:picMkLst>
        </pc:picChg>
        <pc:picChg chg="mod">
          <ac:chgData name="Ng Jing Rui" userId="0b4f3922b2e478d2" providerId="LiveId" clId="{105B5712-2BB9-4F4B-A725-20BB9555B436}" dt="2021-05-05T15:33:41.131" v="1398"/>
          <ac:picMkLst>
            <pc:docMk/>
            <pc:sldMk cId="712962835" sldId="296"/>
            <ac:picMk id="14" creationId="{02D751E0-C8C0-694E-8012-9D0B03DE46EE}"/>
          </ac:picMkLst>
        </pc:picChg>
        <pc:picChg chg="mod">
          <ac:chgData name="Ng Jing Rui" userId="0b4f3922b2e478d2" providerId="LiveId" clId="{105B5712-2BB9-4F4B-A725-20BB9555B436}" dt="2021-05-05T15:33:56.417" v="1400"/>
          <ac:picMkLst>
            <pc:docMk/>
            <pc:sldMk cId="712962835" sldId="296"/>
            <ac:picMk id="19" creationId="{4BE7C2E1-3C21-7B4C-9821-AF79D0752854}"/>
          </ac:picMkLst>
        </pc:picChg>
        <pc:picChg chg="mod">
          <ac:chgData name="Ng Jing Rui" userId="0b4f3922b2e478d2" providerId="LiveId" clId="{105B5712-2BB9-4F4B-A725-20BB9555B436}" dt="2021-05-05T18:49:53.745" v="7154"/>
          <ac:picMkLst>
            <pc:docMk/>
            <pc:sldMk cId="712962835" sldId="296"/>
            <ac:picMk id="27" creationId="{93B852B0-4247-C946-B124-D91C94CE0337}"/>
          </ac:picMkLst>
        </pc:picChg>
        <pc:cxnChg chg="add mod">
          <ac:chgData name="Ng Jing Rui" userId="0b4f3922b2e478d2" providerId="LiveId" clId="{105B5712-2BB9-4F4B-A725-20BB9555B436}" dt="2021-05-05T16:01:15.320" v="4546" actId="14100"/>
          <ac:cxnSpMkLst>
            <pc:docMk/>
            <pc:sldMk cId="712962835" sldId="296"/>
            <ac:cxnSpMk id="16" creationId="{5619721C-FCDB-4240-A988-9C766101ACE6}"/>
          </ac:cxnSpMkLst>
        </pc:cxnChg>
        <pc:cxnChg chg="add mod">
          <ac:chgData name="Ng Jing Rui" userId="0b4f3922b2e478d2" providerId="LiveId" clId="{105B5712-2BB9-4F4B-A725-20BB9555B436}" dt="2021-05-05T16:01:12.538" v="4545" actId="14100"/>
          <ac:cxnSpMkLst>
            <pc:docMk/>
            <pc:sldMk cId="712962835" sldId="296"/>
            <ac:cxnSpMk id="17" creationId="{51C17EC3-B859-3D46-9332-70EFD8A52E77}"/>
          </ac:cxnSpMkLst>
        </pc:cxnChg>
      </pc:sldChg>
      <pc:sldChg chg="addSp delSp modSp mod modNotesTx">
        <pc:chgData name="Ng Jing Rui" userId="0b4f3922b2e478d2" providerId="LiveId" clId="{105B5712-2BB9-4F4B-A725-20BB9555B436}" dt="2021-05-06T10:18:07.181" v="24940" actId="20577"/>
        <pc:sldMkLst>
          <pc:docMk/>
          <pc:sldMk cId="51086166" sldId="297"/>
        </pc:sldMkLst>
        <pc:spChg chg="add del">
          <ac:chgData name="Ng Jing Rui" userId="0b4f3922b2e478d2" providerId="LiveId" clId="{105B5712-2BB9-4F4B-A725-20BB9555B436}" dt="2021-05-06T10:07:03.608" v="24201" actId="478"/>
          <ac:spMkLst>
            <pc:docMk/>
            <pc:sldMk cId="51086166" sldId="297"/>
            <ac:spMk id="5" creationId="{D31E799F-5C5C-054E-A597-19DAB587C8A9}"/>
          </ac:spMkLst>
        </pc:spChg>
        <pc:spChg chg="add del mod">
          <ac:chgData name="Ng Jing Rui" userId="0b4f3922b2e478d2" providerId="LiveId" clId="{105B5712-2BB9-4F4B-A725-20BB9555B436}" dt="2021-05-06T10:07:23.438" v="24207"/>
          <ac:spMkLst>
            <pc:docMk/>
            <pc:sldMk cId="51086166" sldId="297"/>
            <ac:spMk id="7" creationId="{557F359C-3D81-B44B-8805-E27AE24778DE}"/>
          </ac:spMkLst>
        </pc:spChg>
        <pc:spChg chg="add del mod">
          <ac:chgData name="Ng Jing Rui" userId="0b4f3922b2e478d2" providerId="LiveId" clId="{105B5712-2BB9-4F4B-A725-20BB9555B436}" dt="2021-05-06T10:12:35.478" v="24693" actId="478"/>
          <ac:spMkLst>
            <pc:docMk/>
            <pc:sldMk cId="51086166" sldId="297"/>
            <ac:spMk id="8" creationId="{A4F7CB7A-366F-AC41-9005-D5B8255863D9}"/>
          </ac:spMkLst>
        </pc:spChg>
        <pc:spChg chg="add mod">
          <ac:chgData name="Ng Jing Rui" userId="0b4f3922b2e478d2" providerId="LiveId" clId="{105B5712-2BB9-4F4B-A725-20BB9555B436}" dt="2021-05-06T10:16:34.690" v="24711" actId="207"/>
          <ac:spMkLst>
            <pc:docMk/>
            <pc:sldMk cId="51086166" sldId="297"/>
            <ac:spMk id="9" creationId="{7E87DFE4-DFE9-184E-BB52-F725DCD058D5}"/>
          </ac:spMkLst>
        </pc:spChg>
        <pc:spChg chg="add mod">
          <ac:chgData name="Ng Jing Rui" userId="0b4f3922b2e478d2" providerId="LiveId" clId="{105B5712-2BB9-4F4B-A725-20BB9555B436}" dt="2021-05-06T10:15:33.094" v="24704" actId="207"/>
          <ac:spMkLst>
            <pc:docMk/>
            <pc:sldMk cId="51086166" sldId="297"/>
            <ac:spMk id="11" creationId="{07817414-B5BD-F843-85FD-2EDB1DDD6E19}"/>
          </ac:spMkLst>
        </pc:spChg>
        <pc:spChg chg="add mod">
          <ac:chgData name="Ng Jing Rui" userId="0b4f3922b2e478d2" providerId="LiveId" clId="{105B5712-2BB9-4F4B-A725-20BB9555B436}" dt="2021-05-06T10:15:35.896" v="24705" actId="207"/>
          <ac:spMkLst>
            <pc:docMk/>
            <pc:sldMk cId="51086166" sldId="297"/>
            <ac:spMk id="12" creationId="{34BD3CC5-0D11-3B42-87F5-32B297878CEA}"/>
          </ac:spMkLst>
        </pc:spChg>
        <pc:spChg chg="add mod">
          <ac:chgData name="Ng Jing Rui" userId="0b4f3922b2e478d2" providerId="LiveId" clId="{105B5712-2BB9-4F4B-A725-20BB9555B436}" dt="2021-05-06T10:15:47.359" v="24706" actId="207"/>
          <ac:spMkLst>
            <pc:docMk/>
            <pc:sldMk cId="51086166" sldId="297"/>
            <ac:spMk id="13" creationId="{F821FDE0-EEC0-C54C-BAB0-F15830A25C9C}"/>
          </ac:spMkLst>
        </pc:spChg>
        <pc:spChg chg="add mod">
          <ac:chgData name="Ng Jing Rui" userId="0b4f3922b2e478d2" providerId="LiveId" clId="{105B5712-2BB9-4F4B-A725-20BB9555B436}" dt="2021-05-06T10:16:16.714" v="24709" actId="207"/>
          <ac:spMkLst>
            <pc:docMk/>
            <pc:sldMk cId="51086166" sldId="297"/>
            <ac:spMk id="14" creationId="{E3F164D5-C28F-D845-A931-ABABD82864C4}"/>
          </ac:spMkLst>
        </pc:spChg>
        <pc:spChg chg="add mod">
          <ac:chgData name="Ng Jing Rui" userId="0b4f3922b2e478d2" providerId="LiveId" clId="{105B5712-2BB9-4F4B-A725-20BB9555B436}" dt="2021-05-06T10:16:19.241" v="24710" actId="207"/>
          <ac:spMkLst>
            <pc:docMk/>
            <pc:sldMk cId="51086166" sldId="297"/>
            <ac:spMk id="15" creationId="{DE835ECE-C843-D340-9060-A27011014B81}"/>
          </ac:spMkLst>
        </pc:spChg>
        <pc:graphicFrameChg chg="add del mod modGraphic">
          <ac:chgData name="Ng Jing Rui" userId="0b4f3922b2e478d2" providerId="LiveId" clId="{105B5712-2BB9-4F4B-A725-20BB9555B436}" dt="2021-05-06T09:43:24.334" v="24199" actId="478"/>
          <ac:graphicFrameMkLst>
            <pc:docMk/>
            <pc:sldMk cId="51086166" sldId="297"/>
            <ac:graphicFrameMk id="3" creationId="{228DA3F3-A2C1-6046-86B6-55D41DB58627}"/>
          </ac:graphicFrameMkLst>
        </pc:graphicFrameChg>
      </pc:sldChg>
      <pc:sldChg chg="del">
        <pc:chgData name="Ng Jing Rui" userId="0b4f3922b2e478d2" providerId="LiveId" clId="{105B5712-2BB9-4F4B-A725-20BB9555B436}" dt="2021-05-05T15:34:56.882" v="1405" actId="2696"/>
        <pc:sldMkLst>
          <pc:docMk/>
          <pc:sldMk cId="717361898" sldId="298"/>
        </pc:sldMkLst>
      </pc:sldChg>
      <pc:sldChg chg="addSp delSp modSp add mod delAnim modAnim modNotesTx">
        <pc:chgData name="Ng Jing Rui" userId="0b4f3922b2e478d2" providerId="LiveId" clId="{105B5712-2BB9-4F4B-A725-20BB9555B436}" dt="2021-05-06T09:39:38.165" v="24178" actId="20577"/>
        <pc:sldMkLst>
          <pc:docMk/>
          <pc:sldMk cId="843313792" sldId="298"/>
        </pc:sldMkLst>
        <pc:spChg chg="mod">
          <ac:chgData name="Ng Jing Rui" userId="0b4f3922b2e478d2" providerId="LiveId" clId="{105B5712-2BB9-4F4B-A725-20BB9555B436}" dt="2021-05-06T09:21:42.954" v="24011" actId="1076"/>
          <ac:spMkLst>
            <pc:docMk/>
            <pc:sldMk cId="843313792" sldId="298"/>
            <ac:spMk id="2" creationId="{4B30D6FA-1171-DD47-B399-AE1342059C0C}"/>
          </ac:spMkLst>
        </pc:spChg>
        <pc:spChg chg="mod">
          <ac:chgData name="Ng Jing Rui" userId="0b4f3922b2e478d2" providerId="LiveId" clId="{105B5712-2BB9-4F4B-A725-20BB9555B436}" dt="2021-05-05T19:09:59.080" v="7659" actId="20577"/>
          <ac:spMkLst>
            <pc:docMk/>
            <pc:sldMk cId="843313792" sldId="298"/>
            <ac:spMk id="7" creationId="{63DC781B-ACA7-E74F-A825-684906BBBC72}"/>
          </ac:spMkLst>
        </pc:spChg>
        <pc:spChg chg="del">
          <ac:chgData name="Ng Jing Rui" userId="0b4f3922b2e478d2" providerId="LiveId" clId="{105B5712-2BB9-4F4B-A725-20BB9555B436}" dt="2021-05-05T19:10:11.680" v="7666" actId="478"/>
          <ac:spMkLst>
            <pc:docMk/>
            <pc:sldMk cId="843313792" sldId="298"/>
            <ac:spMk id="31" creationId="{EABFB3F3-FABF-5C43-8EAF-5594D752C70C}"/>
          </ac:spMkLst>
        </pc:spChg>
        <pc:spChg chg="del mod">
          <ac:chgData name="Ng Jing Rui" userId="0b4f3922b2e478d2" providerId="LiveId" clId="{105B5712-2BB9-4F4B-A725-20BB9555B436}" dt="2021-05-05T19:10:07.189" v="7664" actId="478"/>
          <ac:spMkLst>
            <pc:docMk/>
            <pc:sldMk cId="843313792" sldId="298"/>
            <ac:spMk id="32" creationId="{5916390A-7A6B-7A44-9E0E-3ED803DA0386}"/>
          </ac:spMkLst>
        </pc:spChg>
        <pc:spChg chg="add mod">
          <ac:chgData name="Ng Jing Rui" userId="0b4f3922b2e478d2" providerId="LiveId" clId="{105B5712-2BB9-4F4B-A725-20BB9555B436}" dt="2021-05-06T09:20:44.816" v="23990" actId="1076"/>
          <ac:spMkLst>
            <pc:docMk/>
            <pc:sldMk cId="843313792" sldId="298"/>
            <ac:spMk id="36" creationId="{DA5F4ED5-A9F1-9B43-9FB9-55F44F1F5A58}"/>
          </ac:spMkLst>
        </pc:spChg>
        <pc:spChg chg="del mod topLvl">
          <ac:chgData name="Ng Jing Rui" userId="0b4f3922b2e478d2" providerId="LiveId" clId="{105B5712-2BB9-4F4B-A725-20BB9555B436}" dt="2021-05-06T09:23:30.483" v="24033" actId="478"/>
          <ac:spMkLst>
            <pc:docMk/>
            <pc:sldMk cId="843313792" sldId="298"/>
            <ac:spMk id="38" creationId="{A0160E14-98DB-3047-AFB0-D03B747FE42B}"/>
          </ac:spMkLst>
        </pc:spChg>
        <pc:spChg chg="del mod topLvl">
          <ac:chgData name="Ng Jing Rui" userId="0b4f3922b2e478d2" providerId="LiveId" clId="{105B5712-2BB9-4F4B-A725-20BB9555B436}" dt="2021-05-06T09:20:30.522" v="23984" actId="478"/>
          <ac:spMkLst>
            <pc:docMk/>
            <pc:sldMk cId="843313792" sldId="298"/>
            <ac:spMk id="39" creationId="{9D90EE45-345A-9A49-8704-1B541B0A26B1}"/>
          </ac:spMkLst>
        </pc:spChg>
        <pc:spChg chg="add del mod">
          <ac:chgData name="Ng Jing Rui" userId="0b4f3922b2e478d2" providerId="LiveId" clId="{105B5712-2BB9-4F4B-A725-20BB9555B436}" dt="2021-05-06T09:21:31.411" v="24005" actId="478"/>
          <ac:spMkLst>
            <pc:docMk/>
            <pc:sldMk cId="843313792" sldId="298"/>
            <ac:spMk id="40" creationId="{45E1C364-6701-9644-9ED2-E1C4BB538504}"/>
          </ac:spMkLst>
        </pc:spChg>
        <pc:spChg chg="add del mod topLvl">
          <ac:chgData name="Ng Jing Rui" userId="0b4f3922b2e478d2" providerId="LiveId" clId="{105B5712-2BB9-4F4B-A725-20BB9555B436}" dt="2021-05-06T09:23:27.911" v="24031" actId="478"/>
          <ac:spMkLst>
            <pc:docMk/>
            <pc:sldMk cId="843313792" sldId="298"/>
            <ac:spMk id="41" creationId="{EB663D5C-0893-224C-A3D4-90A22C47FDF4}"/>
          </ac:spMkLst>
        </pc:spChg>
        <pc:spChg chg="add del mod topLvl">
          <ac:chgData name="Ng Jing Rui" userId="0b4f3922b2e478d2" providerId="LiveId" clId="{105B5712-2BB9-4F4B-A725-20BB9555B436}" dt="2021-05-06T09:23:25.847" v="24030" actId="478"/>
          <ac:spMkLst>
            <pc:docMk/>
            <pc:sldMk cId="843313792" sldId="298"/>
            <ac:spMk id="42" creationId="{26FB4DA9-AB5A-4B4D-AFCD-D2F14411D403}"/>
          </ac:spMkLst>
        </pc:spChg>
        <pc:spChg chg="add del mod topLvl">
          <ac:chgData name="Ng Jing Rui" userId="0b4f3922b2e478d2" providerId="LiveId" clId="{105B5712-2BB9-4F4B-A725-20BB9555B436}" dt="2021-05-06T09:23:29.170" v="24032" actId="478"/>
          <ac:spMkLst>
            <pc:docMk/>
            <pc:sldMk cId="843313792" sldId="298"/>
            <ac:spMk id="43" creationId="{0B6EDF6A-962C-C341-BC2B-17F497D072A0}"/>
          </ac:spMkLst>
        </pc:spChg>
        <pc:spChg chg="mod">
          <ac:chgData name="Ng Jing Rui" userId="0b4f3922b2e478d2" providerId="LiveId" clId="{105B5712-2BB9-4F4B-A725-20BB9555B436}" dt="2021-05-05T19:12:32.139" v="7670" actId="20577"/>
          <ac:spMkLst>
            <pc:docMk/>
            <pc:sldMk cId="843313792" sldId="298"/>
            <ac:spMk id="51" creationId="{80FC9A8E-3399-2645-96DC-5C8A5A26C76C}"/>
          </ac:spMkLst>
        </pc:spChg>
        <pc:grpChg chg="del">
          <ac:chgData name="Ng Jing Rui" userId="0b4f3922b2e478d2" providerId="LiveId" clId="{105B5712-2BB9-4F4B-A725-20BB9555B436}" dt="2021-05-05T19:10:01.409" v="7660" actId="478"/>
          <ac:grpSpMkLst>
            <pc:docMk/>
            <pc:sldMk cId="843313792" sldId="298"/>
            <ac:grpSpMk id="3" creationId="{FA0FFA7A-2F4E-7947-95EC-2C28D11A8654}"/>
          </ac:grpSpMkLst>
        </pc:grpChg>
        <pc:grpChg chg="add del mod">
          <ac:chgData name="Ng Jing Rui" userId="0b4f3922b2e478d2" providerId="LiveId" clId="{105B5712-2BB9-4F4B-A725-20BB9555B436}" dt="2021-05-06T09:22:27.087" v="24018" actId="165"/>
          <ac:grpSpMkLst>
            <pc:docMk/>
            <pc:sldMk cId="843313792" sldId="298"/>
            <ac:grpSpMk id="18" creationId="{65D078EC-BA16-D741-B865-A906CAD7A866}"/>
          </ac:grpSpMkLst>
        </pc:grpChg>
        <pc:grpChg chg="del mod">
          <ac:chgData name="Ng Jing Rui" userId="0b4f3922b2e478d2" providerId="LiveId" clId="{105B5712-2BB9-4F4B-A725-20BB9555B436}" dt="2021-05-06T09:18:57.561" v="23922" actId="478"/>
          <ac:grpSpMkLst>
            <pc:docMk/>
            <pc:sldMk cId="843313792" sldId="298"/>
            <ac:grpSpMk id="20" creationId="{7DFC30E8-70CE-2A4F-BAA1-B016C47E9D4A}"/>
          </ac:grpSpMkLst>
        </pc:grpChg>
        <pc:grpChg chg="del">
          <ac:chgData name="Ng Jing Rui" userId="0b4f3922b2e478d2" providerId="LiveId" clId="{105B5712-2BB9-4F4B-A725-20BB9555B436}" dt="2021-05-05T19:10:03.028" v="7661" actId="478"/>
          <ac:grpSpMkLst>
            <pc:docMk/>
            <pc:sldMk cId="843313792" sldId="298"/>
            <ac:grpSpMk id="27" creationId="{E9A78161-C774-AE42-B18A-3378E343B0C1}"/>
          </ac:grpSpMkLst>
        </pc:grpChg>
        <pc:grpChg chg="del">
          <ac:chgData name="Ng Jing Rui" userId="0b4f3922b2e478d2" providerId="LiveId" clId="{105B5712-2BB9-4F4B-A725-20BB9555B436}" dt="2021-05-05T19:10:15.954" v="7668" actId="478"/>
          <ac:grpSpMkLst>
            <pc:docMk/>
            <pc:sldMk cId="843313792" sldId="298"/>
            <ac:grpSpMk id="28" creationId="{79CF2B2A-7947-7043-8DC2-4C2C00A3AC8F}"/>
          </ac:grpSpMkLst>
        </pc:grpChg>
        <pc:grpChg chg="del">
          <ac:chgData name="Ng Jing Rui" userId="0b4f3922b2e478d2" providerId="LiveId" clId="{105B5712-2BB9-4F4B-A725-20BB9555B436}" dt="2021-05-05T19:10:13.655" v="7667" actId="478"/>
          <ac:grpSpMkLst>
            <pc:docMk/>
            <pc:sldMk cId="843313792" sldId="298"/>
            <ac:grpSpMk id="29" creationId="{AB88556F-4F3A-394C-B9B4-3D4203A1E44E}"/>
          </ac:grpSpMkLst>
        </pc:grpChg>
        <pc:grpChg chg="del mod">
          <ac:chgData name="Ng Jing Rui" userId="0b4f3922b2e478d2" providerId="LiveId" clId="{105B5712-2BB9-4F4B-A725-20BB9555B436}" dt="2021-05-06T09:19:02.074" v="23925" actId="478"/>
          <ac:grpSpMkLst>
            <pc:docMk/>
            <pc:sldMk cId="843313792" sldId="298"/>
            <ac:grpSpMk id="30" creationId="{0EF9A84E-E603-7E45-8833-9884B61F0DC9}"/>
          </ac:grpSpMkLst>
        </pc:grpChg>
        <pc:grpChg chg="add del mod">
          <ac:chgData name="Ng Jing Rui" userId="0b4f3922b2e478d2" providerId="LiveId" clId="{105B5712-2BB9-4F4B-A725-20BB9555B436}" dt="2021-05-06T09:28:00.595" v="24070" actId="478"/>
          <ac:grpSpMkLst>
            <pc:docMk/>
            <pc:sldMk cId="843313792" sldId="298"/>
            <ac:grpSpMk id="33" creationId="{DE6BF695-E7BE-B94E-A748-C7F750457F74}"/>
          </ac:grpSpMkLst>
        </pc:grpChg>
        <pc:grpChg chg="add del mod">
          <ac:chgData name="Ng Jing Rui" userId="0b4f3922b2e478d2" providerId="LiveId" clId="{105B5712-2BB9-4F4B-A725-20BB9555B436}" dt="2021-05-06T09:20:30.522" v="23984" actId="478"/>
          <ac:grpSpMkLst>
            <pc:docMk/>
            <pc:sldMk cId="843313792" sldId="298"/>
            <ac:grpSpMk id="37" creationId="{12C4C6DF-3238-7B48-89BA-27C168309CC5}"/>
          </ac:grpSpMkLst>
        </pc:grpChg>
        <pc:picChg chg="mod">
          <ac:chgData name="Ng Jing Rui" userId="0b4f3922b2e478d2" providerId="LiveId" clId="{105B5712-2BB9-4F4B-A725-20BB9555B436}" dt="2021-05-06T09:19:24.126" v="23926"/>
          <ac:picMkLst>
            <pc:docMk/>
            <pc:sldMk cId="843313792" sldId="298"/>
            <ac:picMk id="34" creationId="{F5C18636-13CA-BC4B-BEB8-28331DB9EA61}"/>
          </ac:picMkLst>
        </pc:picChg>
        <pc:picChg chg="mod">
          <ac:chgData name="Ng Jing Rui" userId="0b4f3922b2e478d2" providerId="LiveId" clId="{105B5712-2BB9-4F4B-A725-20BB9555B436}" dt="2021-05-06T09:19:24.126" v="23926"/>
          <ac:picMkLst>
            <pc:docMk/>
            <pc:sldMk cId="843313792" sldId="298"/>
            <ac:picMk id="35" creationId="{D5B3DB52-BBBE-3C43-9CE7-77CD1324B271}"/>
          </ac:picMkLst>
        </pc:picChg>
        <pc:picChg chg="add mod modCrop">
          <ac:chgData name="Ng Jing Rui" userId="0b4f3922b2e478d2" providerId="LiveId" clId="{105B5712-2BB9-4F4B-A725-20BB9555B436}" dt="2021-05-06T09:31:56.317" v="24109" actId="1076"/>
          <ac:picMkLst>
            <pc:docMk/>
            <pc:sldMk cId="843313792" sldId="298"/>
            <ac:picMk id="44" creationId="{33B4824B-3E94-6D46-A155-80CC66438EEC}"/>
          </ac:picMkLst>
        </pc:picChg>
        <pc:picChg chg="add mod">
          <ac:chgData name="Ng Jing Rui" userId="0b4f3922b2e478d2" providerId="LiveId" clId="{105B5712-2BB9-4F4B-A725-20BB9555B436}" dt="2021-05-06T09:28:30.218" v="24083" actId="14100"/>
          <ac:picMkLst>
            <pc:docMk/>
            <pc:sldMk cId="843313792" sldId="298"/>
            <ac:picMk id="50" creationId="{B3D61B6C-2100-914A-94D3-2068EEE79AF0}"/>
          </ac:picMkLst>
        </pc:picChg>
        <pc:picChg chg="add mod">
          <ac:chgData name="Ng Jing Rui" userId="0b4f3922b2e478d2" providerId="LiveId" clId="{105B5712-2BB9-4F4B-A725-20BB9555B436}" dt="2021-05-06T09:31:50.727" v="24108" actId="1076"/>
          <ac:picMkLst>
            <pc:docMk/>
            <pc:sldMk cId="843313792" sldId="298"/>
            <ac:picMk id="52" creationId="{1E2CE465-53E1-8443-AB35-1F7A47483D32}"/>
          </ac:picMkLst>
        </pc:picChg>
        <pc:picChg chg="add del">
          <ac:chgData name="Ng Jing Rui" userId="0b4f3922b2e478d2" providerId="LiveId" clId="{105B5712-2BB9-4F4B-A725-20BB9555B436}" dt="2021-05-06T09:27:59.048" v="24069"/>
          <ac:picMkLst>
            <pc:docMk/>
            <pc:sldMk cId="843313792" sldId="298"/>
            <ac:picMk id="53" creationId="{A2479EC1-2808-0944-B48C-6FC375BF75DD}"/>
          </ac:picMkLst>
        </pc:picChg>
        <pc:picChg chg="add mod">
          <ac:chgData name="Ng Jing Rui" userId="0b4f3922b2e478d2" providerId="LiveId" clId="{105B5712-2BB9-4F4B-A725-20BB9555B436}" dt="2021-05-06T09:28:18.468" v="24079" actId="1076"/>
          <ac:picMkLst>
            <pc:docMk/>
            <pc:sldMk cId="843313792" sldId="298"/>
            <ac:picMk id="54" creationId="{357B5A88-9A21-1B48-8835-67ACD171D556}"/>
          </ac:picMkLst>
        </pc:picChg>
        <pc:cxnChg chg="add del mod">
          <ac:chgData name="Ng Jing Rui" userId="0b4f3922b2e478d2" providerId="LiveId" clId="{105B5712-2BB9-4F4B-A725-20BB9555B436}" dt="2021-05-06T09:24:31.421" v="24045" actId="478"/>
          <ac:cxnSpMkLst>
            <pc:docMk/>
            <pc:sldMk cId="843313792" sldId="298"/>
            <ac:cxnSpMk id="45" creationId="{1B3EE8CF-8DAF-4A4D-914F-D190857145FC}"/>
          </ac:cxnSpMkLst>
        </pc:cxnChg>
        <pc:cxnChg chg="add del mod">
          <ac:chgData name="Ng Jing Rui" userId="0b4f3922b2e478d2" providerId="LiveId" clId="{105B5712-2BB9-4F4B-A725-20BB9555B436}" dt="2021-05-06T09:24:34.059" v="24046" actId="478"/>
          <ac:cxnSpMkLst>
            <pc:docMk/>
            <pc:sldMk cId="843313792" sldId="298"/>
            <ac:cxnSpMk id="47" creationId="{634FA663-CD12-1443-99E9-B5B676B2E679}"/>
          </ac:cxnSpMkLst>
        </pc:cxnChg>
        <pc:cxnChg chg="add del mod">
          <ac:chgData name="Ng Jing Rui" userId="0b4f3922b2e478d2" providerId="LiveId" clId="{105B5712-2BB9-4F4B-A725-20BB9555B436}" dt="2021-05-06T09:24:13.680" v="24042" actId="478"/>
          <ac:cxnSpMkLst>
            <pc:docMk/>
            <pc:sldMk cId="843313792" sldId="298"/>
            <ac:cxnSpMk id="49" creationId="{7FB5BF94-D82D-BD4B-9177-B998B3DA554D}"/>
          </ac:cxnSpMkLst>
        </pc:cxnChg>
      </pc:sldChg>
      <pc:sldChg chg="add del modNotesTx">
        <pc:chgData name="Ng Jing Rui" userId="0b4f3922b2e478d2" providerId="LiveId" clId="{105B5712-2BB9-4F4B-A725-20BB9555B436}" dt="2021-05-05T17:26:32.554" v="4627" actId="2696"/>
        <pc:sldMkLst>
          <pc:docMk/>
          <pc:sldMk cId="1207301035" sldId="298"/>
        </pc:sldMkLst>
      </pc:sldChg>
      <pc:sldChg chg="modSp add del mod">
        <pc:chgData name="Ng Jing Rui" userId="0b4f3922b2e478d2" providerId="LiveId" clId="{105B5712-2BB9-4F4B-A725-20BB9555B436}" dt="2021-05-05T17:27:48.931" v="4674" actId="2696"/>
        <pc:sldMkLst>
          <pc:docMk/>
          <pc:sldMk cId="2847335299" sldId="298"/>
        </pc:sldMkLst>
        <pc:spChg chg="mod">
          <ac:chgData name="Ng Jing Rui" userId="0b4f3922b2e478d2" providerId="LiveId" clId="{105B5712-2BB9-4F4B-A725-20BB9555B436}" dt="2021-05-05T17:27:41.952" v="4673" actId="20577"/>
          <ac:spMkLst>
            <pc:docMk/>
            <pc:sldMk cId="2847335299" sldId="298"/>
            <ac:spMk id="2" creationId="{4B30D6FA-1171-DD47-B399-AE1342059C0C}"/>
          </ac:spMkLst>
        </pc:spChg>
      </pc:sldChg>
      <pc:sldChg chg="add del">
        <pc:chgData name="Ng Jing Rui" userId="0b4f3922b2e478d2" providerId="LiveId" clId="{105B5712-2BB9-4F4B-A725-20BB9555B436}" dt="2021-05-05T18:49:44.768" v="7153"/>
        <pc:sldMkLst>
          <pc:docMk/>
          <pc:sldMk cId="3106565726" sldId="298"/>
        </pc:sldMkLst>
      </pc:sldChg>
      <pc:sldChg chg="delSp modSp add del mod delAnim modNotesTx">
        <pc:chgData name="Ng Jing Rui" userId="0b4f3922b2e478d2" providerId="LiveId" clId="{105B5712-2BB9-4F4B-A725-20BB9555B436}" dt="2021-05-05T18:08:52.329" v="4972" actId="2696"/>
        <pc:sldMkLst>
          <pc:docMk/>
          <pc:sldMk cId="3348327670" sldId="298"/>
        </pc:sldMkLst>
        <pc:spChg chg="mod">
          <ac:chgData name="Ng Jing Rui" userId="0b4f3922b2e478d2" providerId="LiveId" clId="{105B5712-2BB9-4F4B-A725-20BB9555B436}" dt="2021-05-05T18:05:01.889" v="4741" actId="20577"/>
          <ac:spMkLst>
            <pc:docMk/>
            <pc:sldMk cId="3348327670" sldId="298"/>
            <ac:spMk id="2" creationId="{4B30D6FA-1171-DD47-B399-AE1342059C0C}"/>
          </ac:spMkLst>
        </pc:spChg>
        <pc:spChg chg="mod">
          <ac:chgData name="Ng Jing Rui" userId="0b4f3922b2e478d2" providerId="LiveId" clId="{105B5712-2BB9-4F4B-A725-20BB9555B436}" dt="2021-05-05T18:04:58.234" v="4725" actId="20577"/>
          <ac:spMkLst>
            <pc:docMk/>
            <pc:sldMk cId="3348327670" sldId="298"/>
            <ac:spMk id="51" creationId="{80FC9A8E-3399-2645-96DC-5C8A5A26C76C}"/>
          </ac:spMkLst>
        </pc:spChg>
        <pc:grpChg chg="del">
          <ac:chgData name="Ng Jing Rui" userId="0b4f3922b2e478d2" providerId="LiveId" clId="{105B5712-2BB9-4F4B-A725-20BB9555B436}" dt="2021-05-05T18:03:10.418" v="4688" actId="478"/>
          <ac:grpSpMkLst>
            <pc:docMk/>
            <pc:sldMk cId="3348327670" sldId="298"/>
            <ac:grpSpMk id="6" creationId="{21BFEAB2-8517-B34C-ACFE-EBF29364622D}"/>
          </ac:grpSpMkLst>
        </pc:grpChg>
        <pc:grpChg chg="del">
          <ac:chgData name="Ng Jing Rui" userId="0b4f3922b2e478d2" providerId="LiveId" clId="{105B5712-2BB9-4F4B-A725-20BB9555B436}" dt="2021-05-05T18:03:10.418" v="4688" actId="478"/>
          <ac:grpSpMkLst>
            <pc:docMk/>
            <pc:sldMk cId="3348327670" sldId="298"/>
            <ac:grpSpMk id="10" creationId="{9C93E1AD-DB6D-0B4C-953B-9AF99F3E9383}"/>
          </ac:grpSpMkLst>
        </pc:grpChg>
        <pc:grpChg chg="del">
          <ac:chgData name="Ng Jing Rui" userId="0b4f3922b2e478d2" providerId="LiveId" clId="{105B5712-2BB9-4F4B-A725-20BB9555B436}" dt="2021-05-05T18:03:10.418" v="4688" actId="478"/>
          <ac:grpSpMkLst>
            <pc:docMk/>
            <pc:sldMk cId="3348327670" sldId="298"/>
            <ac:grpSpMk id="18" creationId="{331BD166-31B0-AE4E-A837-BF7CFEA7F1ED}"/>
          </ac:grpSpMkLst>
        </pc:grpChg>
        <pc:cxnChg chg="del mod">
          <ac:chgData name="Ng Jing Rui" userId="0b4f3922b2e478d2" providerId="LiveId" clId="{105B5712-2BB9-4F4B-A725-20BB9555B436}" dt="2021-05-05T18:03:05.706" v="4687" actId="478"/>
          <ac:cxnSpMkLst>
            <pc:docMk/>
            <pc:sldMk cId="3348327670" sldId="298"/>
            <ac:cxnSpMk id="16" creationId="{5619721C-FCDB-4240-A988-9C766101ACE6}"/>
          </ac:cxnSpMkLst>
        </pc:cxnChg>
        <pc:cxnChg chg="del mod">
          <ac:chgData name="Ng Jing Rui" userId="0b4f3922b2e478d2" providerId="LiveId" clId="{105B5712-2BB9-4F4B-A725-20BB9555B436}" dt="2021-05-05T18:03:05.706" v="4687" actId="478"/>
          <ac:cxnSpMkLst>
            <pc:docMk/>
            <pc:sldMk cId="3348327670" sldId="298"/>
            <ac:cxnSpMk id="17" creationId="{51C17EC3-B859-3D46-9332-70EFD8A52E77}"/>
          </ac:cxnSpMkLst>
        </pc:cxnChg>
      </pc:sldChg>
      <pc:sldChg chg="add del modNotesTx">
        <pc:chgData name="Ng Jing Rui" userId="0b4f3922b2e478d2" providerId="LiveId" clId="{105B5712-2BB9-4F4B-A725-20BB9555B436}" dt="2021-05-05T17:26:32.554" v="4627" actId="2696"/>
        <pc:sldMkLst>
          <pc:docMk/>
          <pc:sldMk cId="802704294" sldId="299"/>
        </pc:sldMkLst>
      </pc:sldChg>
      <pc:sldChg chg="add del">
        <pc:chgData name="Ng Jing Rui" userId="0b4f3922b2e478d2" providerId="LiveId" clId="{105B5712-2BB9-4F4B-A725-20BB9555B436}" dt="2021-05-06T04:03:39.050" v="10296" actId="2696"/>
        <pc:sldMkLst>
          <pc:docMk/>
          <pc:sldMk cId="3889770173" sldId="299"/>
        </pc:sldMkLst>
      </pc:sldChg>
      <pc:sldChg chg="delSp modSp add del mod modAnim">
        <pc:chgData name="Ng Jing Rui" userId="0b4f3922b2e478d2" providerId="LiveId" clId="{105B5712-2BB9-4F4B-A725-20BB9555B436}" dt="2021-05-05T19:55:40" v="10295" actId="2696"/>
        <pc:sldMkLst>
          <pc:docMk/>
          <pc:sldMk cId="125256793" sldId="300"/>
        </pc:sldMkLst>
        <pc:spChg chg="mod">
          <ac:chgData name="Ng Jing Rui" userId="0b4f3922b2e478d2" providerId="LiveId" clId="{105B5712-2BB9-4F4B-A725-20BB9555B436}" dt="2021-05-05T19:47:36.965" v="9907" actId="20577"/>
          <ac:spMkLst>
            <pc:docMk/>
            <pc:sldMk cId="125256793" sldId="300"/>
            <ac:spMk id="2" creationId="{4B30D6FA-1171-DD47-B399-AE1342059C0C}"/>
          </ac:spMkLst>
        </pc:spChg>
        <pc:spChg chg="del">
          <ac:chgData name="Ng Jing Rui" userId="0b4f3922b2e478d2" providerId="LiveId" clId="{105B5712-2BB9-4F4B-A725-20BB9555B436}" dt="2021-05-05T19:48:56.770" v="9995" actId="478"/>
          <ac:spMkLst>
            <pc:docMk/>
            <pc:sldMk cId="125256793" sldId="300"/>
            <ac:spMk id="19" creationId="{67D2C8E6-CBC7-0045-8DC9-0EC9A6544A35}"/>
          </ac:spMkLst>
        </pc:spChg>
        <pc:spChg chg="del">
          <ac:chgData name="Ng Jing Rui" userId="0b4f3922b2e478d2" providerId="LiveId" clId="{105B5712-2BB9-4F4B-A725-20BB9555B436}" dt="2021-05-05T19:48:56.770" v="9995" actId="478"/>
          <ac:spMkLst>
            <pc:docMk/>
            <pc:sldMk cId="125256793" sldId="300"/>
            <ac:spMk id="24" creationId="{AD8104AE-D907-B341-9169-2F59EEF0C674}"/>
          </ac:spMkLst>
        </pc:spChg>
        <pc:spChg chg="del">
          <ac:chgData name="Ng Jing Rui" userId="0b4f3922b2e478d2" providerId="LiveId" clId="{105B5712-2BB9-4F4B-A725-20BB9555B436}" dt="2021-05-05T19:48:56.770" v="9995" actId="478"/>
          <ac:spMkLst>
            <pc:docMk/>
            <pc:sldMk cId="125256793" sldId="300"/>
            <ac:spMk id="26" creationId="{1CCFE221-97E4-3C44-8B29-2A4A0D91A335}"/>
          </ac:spMkLst>
        </pc:spChg>
        <pc:spChg chg="del">
          <ac:chgData name="Ng Jing Rui" userId="0b4f3922b2e478d2" providerId="LiveId" clId="{105B5712-2BB9-4F4B-A725-20BB9555B436}" dt="2021-05-05T19:48:56.770" v="9995" actId="478"/>
          <ac:spMkLst>
            <pc:docMk/>
            <pc:sldMk cId="125256793" sldId="300"/>
            <ac:spMk id="27" creationId="{035D020E-DE39-0E42-91E0-4F921867C423}"/>
          </ac:spMkLst>
        </pc:spChg>
        <pc:spChg chg="mod">
          <ac:chgData name="Ng Jing Rui" userId="0b4f3922b2e478d2" providerId="LiveId" clId="{105B5712-2BB9-4F4B-A725-20BB9555B436}" dt="2021-05-05T19:47:47.421" v="9932" actId="20577"/>
          <ac:spMkLst>
            <pc:docMk/>
            <pc:sldMk cId="125256793" sldId="300"/>
            <ac:spMk id="51" creationId="{80FC9A8E-3399-2645-96DC-5C8A5A26C76C}"/>
          </ac:spMkLst>
        </pc:spChg>
        <pc:grpChg chg="del">
          <ac:chgData name="Ng Jing Rui" userId="0b4f3922b2e478d2" providerId="LiveId" clId="{105B5712-2BB9-4F4B-A725-20BB9555B436}" dt="2021-05-05T19:48:58.119" v="9996" actId="478"/>
          <ac:grpSpMkLst>
            <pc:docMk/>
            <pc:sldMk cId="125256793" sldId="300"/>
            <ac:grpSpMk id="17" creationId="{9F473105-DEEF-D54B-9548-79C9B14C6061}"/>
          </ac:grpSpMkLst>
        </pc:grpChg>
        <pc:grpChg chg="del">
          <ac:chgData name="Ng Jing Rui" userId="0b4f3922b2e478d2" providerId="LiveId" clId="{105B5712-2BB9-4F4B-A725-20BB9555B436}" dt="2021-05-05T19:48:56.770" v="9995" actId="478"/>
          <ac:grpSpMkLst>
            <pc:docMk/>
            <pc:sldMk cId="125256793" sldId="300"/>
            <ac:grpSpMk id="30" creationId="{6A302A29-249A-C34D-972C-049B2E203FFA}"/>
          </ac:grpSpMkLst>
        </pc:grpChg>
        <pc:grpChg chg="del">
          <ac:chgData name="Ng Jing Rui" userId="0b4f3922b2e478d2" providerId="LiveId" clId="{105B5712-2BB9-4F4B-A725-20BB9555B436}" dt="2021-05-05T19:48:56.770" v="9995" actId="478"/>
          <ac:grpSpMkLst>
            <pc:docMk/>
            <pc:sldMk cId="125256793" sldId="300"/>
            <ac:grpSpMk id="32" creationId="{FBD10434-E03D-6148-9FBB-CC391499EFA9}"/>
          </ac:grpSpMkLst>
        </pc:grpChg>
        <pc:picChg chg="del">
          <ac:chgData name="Ng Jing Rui" userId="0b4f3922b2e478d2" providerId="LiveId" clId="{105B5712-2BB9-4F4B-A725-20BB9555B436}" dt="2021-05-05T19:48:56.770" v="9995" actId="478"/>
          <ac:picMkLst>
            <pc:docMk/>
            <pc:sldMk cId="125256793" sldId="300"/>
            <ac:picMk id="16" creationId="{F840F1C1-E8C1-F747-9F2B-D8FE50493C56}"/>
          </ac:picMkLst>
        </pc:picChg>
      </pc:sldChg>
      <pc:sldChg chg="addSp delSp modSp add mod modAnim modNotesTx">
        <pc:chgData name="Ng Jing Rui" userId="0b4f3922b2e478d2" providerId="LiveId" clId="{105B5712-2BB9-4F4B-A725-20BB9555B436}" dt="2021-05-06T04:14:29.338" v="11242" actId="1076"/>
        <pc:sldMkLst>
          <pc:docMk/>
          <pc:sldMk cId="152949549" sldId="301"/>
        </pc:sldMkLst>
        <pc:spChg chg="mod">
          <ac:chgData name="Ng Jing Rui" userId="0b4f3922b2e478d2" providerId="LiveId" clId="{105B5712-2BB9-4F4B-A725-20BB9555B436}" dt="2021-05-05T19:48:35.458" v="9982" actId="20577"/>
          <ac:spMkLst>
            <pc:docMk/>
            <pc:sldMk cId="152949549" sldId="301"/>
            <ac:spMk id="2" creationId="{4B30D6FA-1171-DD47-B399-AE1342059C0C}"/>
          </ac:spMkLst>
        </pc:spChg>
        <pc:spChg chg="del">
          <ac:chgData name="Ng Jing Rui" userId="0b4f3922b2e478d2" providerId="LiveId" clId="{105B5712-2BB9-4F4B-A725-20BB9555B436}" dt="2021-05-05T19:49:04.139" v="9997" actId="478"/>
          <ac:spMkLst>
            <pc:docMk/>
            <pc:sldMk cId="152949549" sldId="301"/>
            <ac:spMk id="19" creationId="{67D2C8E6-CBC7-0045-8DC9-0EC9A6544A35}"/>
          </ac:spMkLst>
        </pc:spChg>
        <pc:spChg chg="del">
          <ac:chgData name="Ng Jing Rui" userId="0b4f3922b2e478d2" providerId="LiveId" clId="{105B5712-2BB9-4F4B-A725-20BB9555B436}" dt="2021-05-05T19:49:04.139" v="9997" actId="478"/>
          <ac:spMkLst>
            <pc:docMk/>
            <pc:sldMk cId="152949549" sldId="301"/>
            <ac:spMk id="24" creationId="{AD8104AE-D907-B341-9169-2F59EEF0C674}"/>
          </ac:spMkLst>
        </pc:spChg>
        <pc:spChg chg="del">
          <ac:chgData name="Ng Jing Rui" userId="0b4f3922b2e478d2" providerId="LiveId" clId="{105B5712-2BB9-4F4B-A725-20BB9555B436}" dt="2021-05-05T19:49:04.139" v="9997" actId="478"/>
          <ac:spMkLst>
            <pc:docMk/>
            <pc:sldMk cId="152949549" sldId="301"/>
            <ac:spMk id="26" creationId="{1CCFE221-97E4-3C44-8B29-2A4A0D91A335}"/>
          </ac:spMkLst>
        </pc:spChg>
        <pc:spChg chg="del">
          <ac:chgData name="Ng Jing Rui" userId="0b4f3922b2e478d2" providerId="LiveId" clId="{105B5712-2BB9-4F4B-A725-20BB9555B436}" dt="2021-05-05T19:49:04.139" v="9997" actId="478"/>
          <ac:spMkLst>
            <pc:docMk/>
            <pc:sldMk cId="152949549" sldId="301"/>
            <ac:spMk id="27" creationId="{035D020E-DE39-0E42-91E0-4F921867C423}"/>
          </ac:spMkLst>
        </pc:spChg>
        <pc:spChg chg="mod">
          <ac:chgData name="Ng Jing Rui" userId="0b4f3922b2e478d2" providerId="LiveId" clId="{105B5712-2BB9-4F4B-A725-20BB9555B436}" dt="2021-05-05T19:48:46.899" v="9994" actId="20577"/>
          <ac:spMkLst>
            <pc:docMk/>
            <pc:sldMk cId="152949549" sldId="301"/>
            <ac:spMk id="51" creationId="{80FC9A8E-3399-2645-96DC-5C8A5A26C76C}"/>
          </ac:spMkLst>
        </pc:spChg>
        <pc:grpChg chg="del">
          <ac:chgData name="Ng Jing Rui" userId="0b4f3922b2e478d2" providerId="LiveId" clId="{105B5712-2BB9-4F4B-A725-20BB9555B436}" dt="2021-05-05T19:49:04.139" v="9997" actId="478"/>
          <ac:grpSpMkLst>
            <pc:docMk/>
            <pc:sldMk cId="152949549" sldId="301"/>
            <ac:grpSpMk id="17" creationId="{9F473105-DEEF-D54B-9548-79C9B14C6061}"/>
          </ac:grpSpMkLst>
        </pc:grpChg>
        <pc:grpChg chg="del">
          <ac:chgData name="Ng Jing Rui" userId="0b4f3922b2e478d2" providerId="LiveId" clId="{105B5712-2BB9-4F4B-A725-20BB9555B436}" dt="2021-05-05T19:49:04.139" v="9997" actId="478"/>
          <ac:grpSpMkLst>
            <pc:docMk/>
            <pc:sldMk cId="152949549" sldId="301"/>
            <ac:grpSpMk id="30" creationId="{6A302A29-249A-C34D-972C-049B2E203FFA}"/>
          </ac:grpSpMkLst>
        </pc:grpChg>
        <pc:grpChg chg="del">
          <ac:chgData name="Ng Jing Rui" userId="0b4f3922b2e478d2" providerId="LiveId" clId="{105B5712-2BB9-4F4B-A725-20BB9555B436}" dt="2021-05-05T19:49:04.139" v="9997" actId="478"/>
          <ac:grpSpMkLst>
            <pc:docMk/>
            <pc:sldMk cId="152949549" sldId="301"/>
            <ac:grpSpMk id="32" creationId="{FBD10434-E03D-6148-9FBB-CC391499EFA9}"/>
          </ac:grpSpMkLst>
        </pc:grpChg>
        <pc:graphicFrameChg chg="add mod modGraphic">
          <ac:chgData name="Ng Jing Rui" userId="0b4f3922b2e478d2" providerId="LiveId" clId="{105B5712-2BB9-4F4B-A725-20BB9555B436}" dt="2021-05-06T04:14:29.338" v="11242" actId="1076"/>
          <ac:graphicFrameMkLst>
            <pc:docMk/>
            <pc:sldMk cId="152949549" sldId="301"/>
            <ac:graphicFrameMk id="5" creationId="{61242556-EAD7-2D4E-86F4-CCBF2062A292}"/>
          </ac:graphicFrameMkLst>
        </pc:graphicFrameChg>
        <pc:graphicFrameChg chg="add del mod modGraphic">
          <ac:chgData name="Ng Jing Rui" userId="0b4f3922b2e478d2" providerId="LiveId" clId="{105B5712-2BB9-4F4B-A725-20BB9555B436}" dt="2021-05-06T04:12:02.444" v="11081" actId="478"/>
          <ac:graphicFrameMkLst>
            <pc:docMk/>
            <pc:sldMk cId="152949549" sldId="301"/>
            <ac:graphicFrameMk id="31" creationId="{2725A0AE-3AF6-CE42-98AE-F756FF565B6D}"/>
          </ac:graphicFrameMkLst>
        </pc:graphicFrameChg>
        <pc:graphicFrameChg chg="add mod modGraphic">
          <ac:chgData name="Ng Jing Rui" userId="0b4f3922b2e478d2" providerId="LiveId" clId="{105B5712-2BB9-4F4B-A725-20BB9555B436}" dt="2021-05-06T04:14:29.338" v="11242" actId="1076"/>
          <ac:graphicFrameMkLst>
            <pc:docMk/>
            <pc:sldMk cId="152949549" sldId="301"/>
            <ac:graphicFrameMk id="35" creationId="{914F2C57-281C-274E-A740-6442A06DD8E9}"/>
          </ac:graphicFrameMkLst>
        </pc:graphicFrameChg>
        <pc:picChg chg="del">
          <ac:chgData name="Ng Jing Rui" userId="0b4f3922b2e478d2" providerId="LiveId" clId="{105B5712-2BB9-4F4B-A725-20BB9555B436}" dt="2021-05-05T19:49:04.139" v="9997" actId="478"/>
          <ac:picMkLst>
            <pc:docMk/>
            <pc:sldMk cId="152949549" sldId="301"/>
            <ac:picMk id="16" creationId="{F840F1C1-E8C1-F747-9F2B-D8FE50493C56}"/>
          </ac:picMkLst>
        </pc:picChg>
      </pc:sldChg>
      <pc:sldChg chg="add del">
        <pc:chgData name="Ng Jing Rui" userId="0b4f3922b2e478d2" providerId="LiveId" clId="{105B5712-2BB9-4F4B-A725-20BB9555B436}" dt="2021-05-06T04:17:45.092" v="11331" actId="2696"/>
        <pc:sldMkLst>
          <pc:docMk/>
          <pc:sldMk cId="145010973" sldId="302"/>
        </pc:sldMkLst>
      </pc:sldChg>
      <pc:sldChg chg="addSp delSp modSp add mod modAnim modNotesTx">
        <pc:chgData name="Ng Jing Rui" userId="0b4f3922b2e478d2" providerId="LiveId" clId="{105B5712-2BB9-4F4B-A725-20BB9555B436}" dt="2021-05-06T05:01:08.792" v="13566" actId="20577"/>
        <pc:sldMkLst>
          <pc:docMk/>
          <pc:sldMk cId="3649905496" sldId="303"/>
        </pc:sldMkLst>
        <pc:spChg chg="mod">
          <ac:chgData name="Ng Jing Rui" userId="0b4f3922b2e478d2" providerId="LiveId" clId="{105B5712-2BB9-4F4B-A725-20BB9555B436}" dt="2021-05-05T19:52:26.988" v="10059" actId="1035"/>
          <ac:spMkLst>
            <pc:docMk/>
            <pc:sldMk cId="3649905496" sldId="303"/>
            <ac:spMk id="2" creationId="{4B30D6FA-1171-DD47-B399-AE1342059C0C}"/>
          </ac:spMkLst>
        </pc:spChg>
        <pc:spChg chg="add del mod">
          <ac:chgData name="Ng Jing Rui" userId="0b4f3922b2e478d2" providerId="LiveId" clId="{105B5712-2BB9-4F4B-A725-20BB9555B436}" dt="2021-05-06T04:24:10.091" v="11557" actId="1076"/>
          <ac:spMkLst>
            <pc:docMk/>
            <pc:sldMk cId="3649905496" sldId="303"/>
            <ac:spMk id="10" creationId="{7E558456-FD41-1547-8342-4B776E785B1D}"/>
          </ac:spMkLst>
        </pc:spChg>
        <pc:spChg chg="add mod">
          <ac:chgData name="Ng Jing Rui" userId="0b4f3922b2e478d2" providerId="LiveId" clId="{105B5712-2BB9-4F4B-A725-20BB9555B436}" dt="2021-05-06T04:22:56.849" v="11527" actId="1076"/>
          <ac:spMkLst>
            <pc:docMk/>
            <pc:sldMk cId="3649905496" sldId="303"/>
            <ac:spMk id="11" creationId="{30C41AEF-6DD9-9945-B396-4CD62B999BAB}"/>
          </ac:spMkLst>
        </pc:spChg>
        <pc:spChg chg="add mod">
          <ac:chgData name="Ng Jing Rui" userId="0b4f3922b2e478d2" providerId="LiveId" clId="{105B5712-2BB9-4F4B-A725-20BB9555B436}" dt="2021-05-06T04:24:18.051" v="11558" actId="1076"/>
          <ac:spMkLst>
            <pc:docMk/>
            <pc:sldMk cId="3649905496" sldId="303"/>
            <ac:spMk id="12" creationId="{CB82D778-5D04-4044-8D75-92574BEF59F8}"/>
          </ac:spMkLst>
        </pc:spChg>
        <pc:spChg chg="add mod">
          <ac:chgData name="Ng Jing Rui" userId="0b4f3922b2e478d2" providerId="LiveId" clId="{105B5712-2BB9-4F4B-A725-20BB9555B436}" dt="2021-05-06T04:24:18.051" v="11558" actId="1076"/>
          <ac:spMkLst>
            <pc:docMk/>
            <pc:sldMk cId="3649905496" sldId="303"/>
            <ac:spMk id="13" creationId="{510527BD-D3CA-2F4A-92DC-3EB883A471CE}"/>
          </ac:spMkLst>
        </pc:spChg>
        <pc:spChg chg="add mod">
          <ac:chgData name="Ng Jing Rui" userId="0b4f3922b2e478d2" providerId="LiveId" clId="{105B5712-2BB9-4F4B-A725-20BB9555B436}" dt="2021-05-06T04:58:25.650" v="13526" actId="2711"/>
          <ac:spMkLst>
            <pc:docMk/>
            <pc:sldMk cId="3649905496" sldId="303"/>
            <ac:spMk id="21" creationId="{98A10AA9-92A5-EA4C-B842-985293187C7F}"/>
          </ac:spMkLst>
        </pc:spChg>
        <pc:spChg chg="add del mod">
          <ac:chgData name="Ng Jing Rui" userId="0b4f3922b2e478d2" providerId="LiveId" clId="{105B5712-2BB9-4F4B-A725-20BB9555B436}" dt="2021-05-06T04:59:44.345" v="13546"/>
          <ac:spMkLst>
            <pc:docMk/>
            <pc:sldMk cId="3649905496" sldId="303"/>
            <ac:spMk id="23" creationId="{FA5669EC-7965-0D4E-9940-9EFAFDDD3039}"/>
          </ac:spMkLst>
        </pc:spChg>
        <pc:spChg chg="add del mod">
          <ac:chgData name="Ng Jing Rui" userId="0b4f3922b2e478d2" providerId="LiveId" clId="{105B5712-2BB9-4F4B-A725-20BB9555B436}" dt="2021-05-06T04:58:37.175" v="13529"/>
          <ac:spMkLst>
            <pc:docMk/>
            <pc:sldMk cId="3649905496" sldId="303"/>
            <ac:spMk id="24" creationId="{7A551F4A-DB14-0C49-A724-CC12CF1607F2}"/>
          </ac:spMkLst>
        </pc:spChg>
        <pc:spChg chg="add mod">
          <ac:chgData name="Ng Jing Rui" userId="0b4f3922b2e478d2" providerId="LiveId" clId="{105B5712-2BB9-4F4B-A725-20BB9555B436}" dt="2021-05-06T04:58:47.799" v="13541" actId="1076"/>
          <ac:spMkLst>
            <pc:docMk/>
            <pc:sldMk cId="3649905496" sldId="303"/>
            <ac:spMk id="25" creationId="{17828AB4-C4A4-864B-9379-8D1018933445}"/>
          </ac:spMkLst>
        </pc:spChg>
        <pc:spChg chg="mod">
          <ac:chgData name="Ng Jing Rui" userId="0b4f3922b2e478d2" providerId="LiveId" clId="{105B5712-2BB9-4F4B-A725-20BB9555B436}" dt="2021-05-05T19:52:13.741" v="10022" actId="20577"/>
          <ac:spMkLst>
            <pc:docMk/>
            <pc:sldMk cId="3649905496" sldId="303"/>
            <ac:spMk id="51" creationId="{80FC9A8E-3399-2645-96DC-5C8A5A26C76C}"/>
          </ac:spMkLst>
        </pc:spChg>
        <pc:grpChg chg="add del mod">
          <ac:chgData name="Ng Jing Rui" userId="0b4f3922b2e478d2" providerId="LiveId" clId="{105B5712-2BB9-4F4B-A725-20BB9555B436}" dt="2021-05-06T04:24:10.091" v="11557" actId="1076"/>
          <ac:grpSpMkLst>
            <pc:docMk/>
            <pc:sldMk cId="3649905496" sldId="303"/>
            <ac:grpSpMk id="7" creationId="{C1194E84-200A-104D-8CC0-A37944B256FE}"/>
          </ac:grpSpMkLst>
        </pc:grpChg>
        <pc:grpChg chg="add">
          <ac:chgData name="Ng Jing Rui" userId="0b4f3922b2e478d2" providerId="LiveId" clId="{105B5712-2BB9-4F4B-A725-20BB9555B436}" dt="2021-05-06T04:59:49.184" v="13547" actId="164"/>
          <ac:grpSpMkLst>
            <pc:docMk/>
            <pc:sldMk cId="3649905496" sldId="303"/>
            <ac:grpSpMk id="26" creationId="{9EA79EC9-2C05-9340-ADB1-19D71F023098}"/>
          </ac:grpSpMkLst>
        </pc:grpChg>
        <pc:graphicFrameChg chg="add mod modGraphic">
          <ac:chgData name="Ng Jing Rui" userId="0b4f3922b2e478d2" providerId="LiveId" clId="{105B5712-2BB9-4F4B-A725-20BB9555B436}" dt="2021-05-06T04:58:20.591" v="13525" actId="2711"/>
          <ac:graphicFrameMkLst>
            <pc:docMk/>
            <pc:sldMk cId="3649905496" sldId="303"/>
            <ac:graphicFrameMk id="6" creationId="{82DE72E7-95B6-E048-9DB7-73790605AC04}"/>
          </ac:graphicFrameMkLst>
        </pc:graphicFrameChg>
        <pc:picChg chg="mod">
          <ac:chgData name="Ng Jing Rui" userId="0b4f3922b2e478d2" providerId="LiveId" clId="{105B5712-2BB9-4F4B-A725-20BB9555B436}" dt="2021-05-06T04:20:06.621" v="11464"/>
          <ac:picMkLst>
            <pc:docMk/>
            <pc:sldMk cId="3649905496" sldId="303"/>
            <ac:picMk id="8" creationId="{6B939D2C-3777-194F-BC32-34D957D516E5}"/>
          </ac:picMkLst>
        </pc:picChg>
        <pc:picChg chg="mod">
          <ac:chgData name="Ng Jing Rui" userId="0b4f3922b2e478d2" providerId="LiveId" clId="{105B5712-2BB9-4F4B-A725-20BB9555B436}" dt="2021-05-06T04:20:06.621" v="11464"/>
          <ac:picMkLst>
            <pc:docMk/>
            <pc:sldMk cId="3649905496" sldId="303"/>
            <ac:picMk id="9" creationId="{11BC04C3-9DB9-3E4F-BCEC-72B7A3BDB95B}"/>
          </ac:picMkLst>
        </pc:picChg>
        <pc:picChg chg="add mod">
          <ac:chgData name="Ng Jing Rui" userId="0b4f3922b2e478d2" providerId="LiveId" clId="{105B5712-2BB9-4F4B-A725-20BB9555B436}" dt="2021-05-06T04:58:29.018" v="13527" actId="1076"/>
          <ac:picMkLst>
            <pc:docMk/>
            <pc:sldMk cId="3649905496" sldId="303"/>
            <ac:picMk id="22" creationId="{292C0600-CAB2-C841-B4CD-19062D4BEB31}"/>
          </ac:picMkLst>
        </pc:picChg>
        <pc:cxnChg chg="add mod">
          <ac:chgData name="Ng Jing Rui" userId="0b4f3922b2e478d2" providerId="LiveId" clId="{105B5712-2BB9-4F4B-A725-20BB9555B436}" dt="2021-05-06T04:24:51.827" v="11595" actId="692"/>
          <ac:cxnSpMkLst>
            <pc:docMk/>
            <pc:sldMk cId="3649905496" sldId="303"/>
            <ac:cxnSpMk id="14" creationId="{506D97C8-837B-5E46-9963-6A43C85D8325}"/>
          </ac:cxnSpMkLst>
        </pc:cxnChg>
        <pc:cxnChg chg="add mod">
          <ac:chgData name="Ng Jing Rui" userId="0b4f3922b2e478d2" providerId="LiveId" clId="{105B5712-2BB9-4F4B-A725-20BB9555B436}" dt="2021-05-06T04:25:07.423" v="11599" actId="692"/>
          <ac:cxnSpMkLst>
            <pc:docMk/>
            <pc:sldMk cId="3649905496" sldId="303"/>
            <ac:cxnSpMk id="16" creationId="{19FA7F28-31E0-0B44-8A13-3ABFE82DE354}"/>
          </ac:cxnSpMkLst>
        </pc:cxnChg>
        <pc:cxnChg chg="add mod">
          <ac:chgData name="Ng Jing Rui" userId="0b4f3922b2e478d2" providerId="LiveId" clId="{105B5712-2BB9-4F4B-A725-20BB9555B436}" dt="2021-05-06T04:57:14.116" v="13512" actId="14100"/>
          <ac:cxnSpMkLst>
            <pc:docMk/>
            <pc:sldMk cId="3649905496" sldId="303"/>
            <ac:cxnSpMk id="19" creationId="{67FF02CD-E694-5D4F-A91E-3611695E9A5D}"/>
          </ac:cxnSpMkLst>
        </pc:cxnChg>
      </pc:sldChg>
      <pc:sldChg chg="modSp add mod modNotesTx">
        <pc:chgData name="Ng Jing Rui" userId="0b4f3922b2e478d2" providerId="LiveId" clId="{105B5712-2BB9-4F4B-A725-20BB9555B436}" dt="2021-05-06T11:23:24.711" v="25098" actId="20577"/>
        <pc:sldMkLst>
          <pc:docMk/>
          <pc:sldMk cId="1309822387" sldId="304"/>
        </pc:sldMkLst>
        <pc:spChg chg="mod">
          <ac:chgData name="Ng Jing Rui" userId="0b4f3922b2e478d2" providerId="LiveId" clId="{105B5712-2BB9-4F4B-A725-20BB9555B436}" dt="2021-05-06T05:10:22.400" v="13959" actId="20577"/>
          <ac:spMkLst>
            <pc:docMk/>
            <pc:sldMk cId="1309822387" sldId="304"/>
            <ac:spMk id="2" creationId="{4B30D6FA-1171-DD47-B399-AE1342059C0C}"/>
          </ac:spMkLst>
        </pc:spChg>
        <pc:spChg chg="mod">
          <ac:chgData name="Ng Jing Rui" userId="0b4f3922b2e478d2" providerId="LiveId" clId="{105B5712-2BB9-4F4B-A725-20BB9555B436}" dt="2021-05-06T07:20:24.792" v="19471" actId="20577"/>
          <ac:spMkLst>
            <pc:docMk/>
            <pc:sldMk cId="1309822387" sldId="304"/>
            <ac:spMk id="51" creationId="{80FC9A8E-3399-2645-96DC-5C8A5A26C76C}"/>
          </ac:spMkLst>
        </pc:spChg>
      </pc:sldChg>
      <pc:sldChg chg="add del">
        <pc:chgData name="Ng Jing Rui" userId="0b4f3922b2e478d2" providerId="LiveId" clId="{105B5712-2BB9-4F4B-A725-20BB9555B436}" dt="2021-05-06T05:05:20.338" v="13642"/>
        <pc:sldMkLst>
          <pc:docMk/>
          <pc:sldMk cId="3071533672" sldId="304"/>
        </pc:sldMkLst>
      </pc:sldChg>
      <pc:sldChg chg="addSp delSp modSp add mod delAnim modAnim modNotesTx">
        <pc:chgData name="Ng Jing Rui" userId="0b4f3922b2e478d2" providerId="LiveId" clId="{105B5712-2BB9-4F4B-A725-20BB9555B436}" dt="2021-05-06T09:32:32.019" v="24120" actId="20577"/>
        <pc:sldMkLst>
          <pc:docMk/>
          <pc:sldMk cId="2718154095" sldId="305"/>
        </pc:sldMkLst>
        <pc:spChg chg="mod">
          <ac:chgData name="Ng Jing Rui" userId="0b4f3922b2e478d2" providerId="LiveId" clId="{105B5712-2BB9-4F4B-A725-20BB9555B436}" dt="2021-05-06T05:21:31.156" v="15522" actId="20577"/>
          <ac:spMkLst>
            <pc:docMk/>
            <pc:sldMk cId="2718154095" sldId="305"/>
            <ac:spMk id="2" creationId="{4B30D6FA-1171-DD47-B399-AE1342059C0C}"/>
          </ac:spMkLst>
        </pc:spChg>
        <pc:spChg chg="del">
          <ac:chgData name="Ng Jing Rui" userId="0b4f3922b2e478d2" providerId="LiveId" clId="{105B5712-2BB9-4F4B-A725-20BB9555B436}" dt="2021-05-06T05:21:53.515" v="15525" actId="478"/>
          <ac:spMkLst>
            <pc:docMk/>
            <pc:sldMk cId="2718154095" sldId="305"/>
            <ac:spMk id="12" creationId="{34D9749B-BF0A-9B4C-874D-F854144EB181}"/>
          </ac:spMkLst>
        </pc:spChg>
        <pc:spChg chg="add mod">
          <ac:chgData name="Ng Jing Rui" userId="0b4f3922b2e478d2" providerId="LiveId" clId="{105B5712-2BB9-4F4B-A725-20BB9555B436}" dt="2021-05-06T07:10:21.967" v="18569" actId="1076"/>
          <ac:spMkLst>
            <pc:docMk/>
            <pc:sldMk cId="2718154095" sldId="305"/>
            <ac:spMk id="13" creationId="{AE253D33-8AA5-7245-B716-1EEBD16596FD}"/>
          </ac:spMkLst>
        </pc:spChg>
        <pc:spChg chg="mod">
          <ac:chgData name="Ng Jing Rui" userId="0b4f3922b2e478d2" providerId="LiveId" clId="{105B5712-2BB9-4F4B-A725-20BB9555B436}" dt="2021-05-06T06:29:08.529" v="16161" actId="14100"/>
          <ac:spMkLst>
            <pc:docMk/>
            <pc:sldMk cId="2718154095" sldId="305"/>
            <ac:spMk id="18" creationId="{E35E1D38-1998-AE4E-B371-965474788E93}"/>
          </ac:spMkLst>
        </pc:spChg>
        <pc:spChg chg="mod">
          <ac:chgData name="Ng Jing Rui" userId="0b4f3922b2e478d2" providerId="LiveId" clId="{105B5712-2BB9-4F4B-A725-20BB9555B436}" dt="2021-05-06T06:29:01.932" v="16160" actId="14100"/>
          <ac:spMkLst>
            <pc:docMk/>
            <pc:sldMk cId="2718154095" sldId="305"/>
            <ac:spMk id="19" creationId="{442309C6-50AC-B840-8772-A2B7E7E33A0C}"/>
          </ac:spMkLst>
        </pc:spChg>
        <pc:spChg chg="add del mod">
          <ac:chgData name="Ng Jing Rui" userId="0b4f3922b2e478d2" providerId="LiveId" clId="{105B5712-2BB9-4F4B-A725-20BB9555B436}" dt="2021-05-06T06:31:22.030" v="16178" actId="478"/>
          <ac:spMkLst>
            <pc:docMk/>
            <pc:sldMk cId="2718154095" sldId="305"/>
            <ac:spMk id="20" creationId="{BC9B0C91-02A4-F840-850D-862F6C1A1702}"/>
          </ac:spMkLst>
        </pc:spChg>
        <pc:spChg chg="add del mod">
          <ac:chgData name="Ng Jing Rui" userId="0b4f3922b2e478d2" providerId="LiveId" clId="{105B5712-2BB9-4F4B-A725-20BB9555B436}" dt="2021-05-06T06:31:23.723" v="16179" actId="478"/>
          <ac:spMkLst>
            <pc:docMk/>
            <pc:sldMk cId="2718154095" sldId="305"/>
            <ac:spMk id="21" creationId="{6F13920C-E1AB-9242-85FD-C41855E1DA35}"/>
          </ac:spMkLst>
        </pc:spChg>
        <pc:spChg chg="add del mod">
          <ac:chgData name="Ng Jing Rui" userId="0b4f3922b2e478d2" providerId="LiveId" clId="{105B5712-2BB9-4F4B-A725-20BB9555B436}" dt="2021-05-06T07:10:53.299" v="18575"/>
          <ac:spMkLst>
            <pc:docMk/>
            <pc:sldMk cId="2718154095" sldId="305"/>
            <ac:spMk id="25" creationId="{0FCD8BC8-E400-C64D-8DCD-0989927B1646}"/>
          </ac:spMkLst>
        </pc:spChg>
        <pc:spChg chg="add mod">
          <ac:chgData name="Ng Jing Rui" userId="0b4f3922b2e478d2" providerId="LiveId" clId="{105B5712-2BB9-4F4B-A725-20BB9555B436}" dt="2021-05-06T07:11:54.041" v="18603" actId="14100"/>
          <ac:spMkLst>
            <pc:docMk/>
            <pc:sldMk cId="2718154095" sldId="305"/>
            <ac:spMk id="26" creationId="{24540D0B-62F6-2841-913C-99DEDF78A501}"/>
          </ac:spMkLst>
        </pc:spChg>
        <pc:spChg chg="add mod">
          <ac:chgData name="Ng Jing Rui" userId="0b4f3922b2e478d2" providerId="LiveId" clId="{105B5712-2BB9-4F4B-A725-20BB9555B436}" dt="2021-05-06T07:16:14.336" v="19182" actId="20577"/>
          <ac:spMkLst>
            <pc:docMk/>
            <pc:sldMk cId="2718154095" sldId="305"/>
            <ac:spMk id="27" creationId="{2E8F1647-E26F-DC4B-944C-0713CBAA41E1}"/>
          </ac:spMkLst>
        </pc:spChg>
        <pc:spChg chg="mod">
          <ac:chgData name="Ng Jing Rui" userId="0b4f3922b2e478d2" providerId="LiveId" clId="{105B5712-2BB9-4F4B-A725-20BB9555B436}" dt="2021-05-06T07:21:06.073" v="19559" actId="20577"/>
          <ac:spMkLst>
            <pc:docMk/>
            <pc:sldMk cId="2718154095" sldId="305"/>
            <ac:spMk id="51" creationId="{80FC9A8E-3399-2645-96DC-5C8A5A26C76C}"/>
          </ac:spMkLst>
        </pc:spChg>
        <pc:grpChg chg="del">
          <ac:chgData name="Ng Jing Rui" userId="0b4f3922b2e478d2" providerId="LiveId" clId="{105B5712-2BB9-4F4B-A725-20BB9555B436}" dt="2021-05-06T05:21:54.820" v="15526" actId="478"/>
          <ac:grpSpMkLst>
            <pc:docMk/>
            <pc:sldMk cId="2718154095" sldId="305"/>
            <ac:grpSpMk id="8" creationId="{FA60D132-D0A0-6348-B880-1C89F0259C83}"/>
          </ac:grpSpMkLst>
        </pc:grpChg>
        <pc:grpChg chg="del">
          <ac:chgData name="Ng Jing Rui" userId="0b4f3922b2e478d2" providerId="LiveId" clId="{105B5712-2BB9-4F4B-A725-20BB9555B436}" dt="2021-05-06T05:21:55.560" v="15527" actId="478"/>
          <ac:grpSpMkLst>
            <pc:docMk/>
            <pc:sldMk cId="2718154095" sldId="305"/>
            <ac:grpSpMk id="11" creationId="{9C0157A6-E375-9B4C-B95F-51C57F1977CE}"/>
          </ac:grpSpMkLst>
        </pc:grpChg>
        <pc:grpChg chg="del">
          <ac:chgData name="Ng Jing Rui" userId="0b4f3922b2e478d2" providerId="LiveId" clId="{105B5712-2BB9-4F4B-A725-20BB9555B436}" dt="2021-05-06T06:24:15.142" v="15864" actId="478"/>
          <ac:grpSpMkLst>
            <pc:docMk/>
            <pc:sldMk cId="2718154095" sldId="305"/>
            <ac:grpSpMk id="14" creationId="{AA83A02D-B8DD-5F42-BF11-252268922763}"/>
          </ac:grpSpMkLst>
        </pc:grpChg>
        <pc:grpChg chg="add mod">
          <ac:chgData name="Ng Jing Rui" userId="0b4f3922b2e478d2" providerId="LiveId" clId="{105B5712-2BB9-4F4B-A725-20BB9555B436}" dt="2021-05-06T06:24:10.844" v="15863" actId="1076"/>
          <ac:grpSpMkLst>
            <pc:docMk/>
            <pc:sldMk cId="2718154095" sldId="305"/>
            <ac:grpSpMk id="17" creationId="{5EE01CA2-F974-9B45-9E81-710E7B0BCA64}"/>
          </ac:grpSpMkLst>
        </pc:grpChg>
        <pc:graphicFrameChg chg="add mod modGraphic">
          <ac:chgData name="Ng Jing Rui" userId="0b4f3922b2e478d2" providerId="LiveId" clId="{105B5712-2BB9-4F4B-A725-20BB9555B436}" dt="2021-05-06T07:09:25.721" v="18471" actId="2165"/>
          <ac:graphicFrameMkLst>
            <pc:docMk/>
            <pc:sldMk cId="2718154095" sldId="305"/>
            <ac:graphicFrameMk id="22" creationId="{B3A37C29-FE05-1841-8284-B4A24509FFDA}"/>
          </ac:graphicFrameMkLst>
        </pc:graphicFrameChg>
        <pc:picChg chg="mod">
          <ac:chgData name="Ng Jing Rui" userId="0b4f3922b2e478d2" providerId="LiveId" clId="{105B5712-2BB9-4F4B-A725-20BB9555B436}" dt="2021-05-06T05:21:44.581" v="15523" actId="14100"/>
          <ac:picMkLst>
            <pc:docMk/>
            <pc:sldMk cId="2718154095" sldId="305"/>
            <ac:picMk id="4" creationId="{525D9C4D-1CA4-5546-A129-93D6DC7A9FDC}"/>
          </ac:picMkLst>
        </pc:picChg>
        <pc:picChg chg="del">
          <ac:chgData name="Ng Jing Rui" userId="0b4f3922b2e478d2" providerId="LiveId" clId="{105B5712-2BB9-4F4B-A725-20BB9555B436}" dt="2021-05-06T05:21:51.753" v="15524" actId="478"/>
          <ac:picMkLst>
            <pc:docMk/>
            <pc:sldMk cId="2718154095" sldId="305"/>
            <ac:picMk id="5" creationId="{66FEBA98-049D-3B47-A573-09E3682ADDCB}"/>
          </ac:picMkLst>
        </pc:picChg>
        <pc:picChg chg="add del mod">
          <ac:chgData name="Ng Jing Rui" userId="0b4f3922b2e478d2" providerId="LiveId" clId="{105B5712-2BB9-4F4B-A725-20BB9555B436}" dt="2021-05-06T07:10:53.299" v="18575"/>
          <ac:picMkLst>
            <pc:docMk/>
            <pc:sldMk cId="2718154095" sldId="305"/>
            <ac:picMk id="24" creationId="{7DF4E364-0991-6445-AFFA-CF9F5CA2611A}"/>
          </ac:picMkLst>
        </pc:picChg>
      </pc:sldChg>
      <pc:sldChg chg="addSp delSp modSp add mod modAnim modNotesTx">
        <pc:chgData name="Ng Jing Rui" userId="0b4f3922b2e478d2" providerId="LiveId" clId="{105B5712-2BB9-4F4B-A725-20BB9555B436}" dt="2021-05-06T12:18:30.789" v="26303"/>
        <pc:sldMkLst>
          <pc:docMk/>
          <pc:sldMk cId="172191164" sldId="306"/>
        </pc:sldMkLst>
        <pc:spChg chg="mod">
          <ac:chgData name="Ng Jing Rui" userId="0b4f3922b2e478d2" providerId="LiveId" clId="{105B5712-2BB9-4F4B-A725-20BB9555B436}" dt="2021-05-06T11:31:56.565" v="25316" actId="1076"/>
          <ac:spMkLst>
            <pc:docMk/>
            <pc:sldMk cId="172191164" sldId="306"/>
            <ac:spMk id="2" creationId="{4B30D6FA-1171-DD47-B399-AE1342059C0C}"/>
          </ac:spMkLst>
        </pc:spChg>
        <pc:spChg chg="mod">
          <ac:chgData name="Ng Jing Rui" userId="0b4f3922b2e478d2" providerId="LiveId" clId="{105B5712-2BB9-4F4B-A725-20BB9555B436}" dt="2021-05-06T11:32:13.821" v="25321"/>
          <ac:spMkLst>
            <pc:docMk/>
            <pc:sldMk cId="172191164" sldId="306"/>
            <ac:spMk id="23" creationId="{3B938D21-B985-4A45-B35A-87BD61BC8A11}"/>
          </ac:spMkLst>
        </pc:spChg>
        <pc:spChg chg="mod">
          <ac:chgData name="Ng Jing Rui" userId="0b4f3922b2e478d2" providerId="LiveId" clId="{105B5712-2BB9-4F4B-A725-20BB9555B436}" dt="2021-05-06T11:32:13.821" v="25321"/>
          <ac:spMkLst>
            <pc:docMk/>
            <pc:sldMk cId="172191164" sldId="306"/>
            <ac:spMk id="26" creationId="{0C5C3C0F-8F1D-1843-BC77-2D6C3E207270}"/>
          </ac:spMkLst>
        </pc:spChg>
        <pc:spChg chg="mod">
          <ac:chgData name="Ng Jing Rui" userId="0b4f3922b2e478d2" providerId="LiveId" clId="{105B5712-2BB9-4F4B-A725-20BB9555B436}" dt="2021-05-06T11:32:13.821" v="25321"/>
          <ac:spMkLst>
            <pc:docMk/>
            <pc:sldMk cId="172191164" sldId="306"/>
            <ac:spMk id="29" creationId="{6705B063-C9C8-D844-BC75-5BB64E028ED9}"/>
          </ac:spMkLst>
        </pc:spChg>
        <pc:spChg chg="mod">
          <ac:chgData name="Ng Jing Rui" userId="0b4f3922b2e478d2" providerId="LiveId" clId="{105B5712-2BB9-4F4B-A725-20BB9555B436}" dt="2021-05-06T11:32:13.821" v="25321"/>
          <ac:spMkLst>
            <pc:docMk/>
            <pc:sldMk cId="172191164" sldId="306"/>
            <ac:spMk id="32" creationId="{38D5FFDB-FCCD-824D-AE16-ACDEE1AF7A69}"/>
          </ac:spMkLst>
        </pc:spChg>
        <pc:spChg chg="mod">
          <ac:chgData name="Ng Jing Rui" userId="0b4f3922b2e478d2" providerId="LiveId" clId="{105B5712-2BB9-4F4B-A725-20BB9555B436}" dt="2021-05-06T11:39:59.312" v="26180" actId="14100"/>
          <ac:spMkLst>
            <pc:docMk/>
            <pc:sldMk cId="172191164" sldId="306"/>
            <ac:spMk id="37" creationId="{15F1F26E-0281-E44A-8566-BF38C4DF1E18}"/>
          </ac:spMkLst>
        </pc:spChg>
        <pc:spChg chg="mod">
          <ac:chgData name="Ng Jing Rui" userId="0b4f3922b2e478d2" providerId="LiveId" clId="{105B5712-2BB9-4F4B-A725-20BB9555B436}" dt="2021-05-06T11:39:39.244" v="26175" actId="20577"/>
          <ac:spMkLst>
            <pc:docMk/>
            <pc:sldMk cId="172191164" sldId="306"/>
            <ac:spMk id="38" creationId="{2ECEC116-956B-684E-B9FB-F651B254B3AC}"/>
          </ac:spMkLst>
        </pc:spChg>
        <pc:grpChg chg="del">
          <ac:chgData name="Ng Jing Rui" userId="0b4f3922b2e478d2" providerId="LiveId" clId="{105B5712-2BB9-4F4B-A725-20BB9555B436}" dt="2021-05-06T11:32:00.484" v="25318" actId="478"/>
          <ac:grpSpMkLst>
            <pc:docMk/>
            <pc:sldMk cId="172191164" sldId="306"/>
            <ac:grpSpMk id="6" creationId="{21BFEAB2-8517-B34C-ACFE-EBF29364622D}"/>
          </ac:grpSpMkLst>
        </pc:grpChg>
        <pc:grpChg chg="del">
          <ac:chgData name="Ng Jing Rui" userId="0b4f3922b2e478d2" providerId="LiveId" clId="{105B5712-2BB9-4F4B-A725-20BB9555B436}" dt="2021-05-06T11:31:58.684" v="25317" actId="478"/>
          <ac:grpSpMkLst>
            <pc:docMk/>
            <pc:sldMk cId="172191164" sldId="306"/>
            <ac:grpSpMk id="10" creationId="{9C93E1AD-DB6D-0B4C-953B-9AF99F3E9383}"/>
          </ac:grpSpMkLst>
        </pc:grpChg>
        <pc:grpChg chg="del">
          <ac:chgData name="Ng Jing Rui" userId="0b4f3922b2e478d2" providerId="LiveId" clId="{105B5712-2BB9-4F4B-A725-20BB9555B436}" dt="2021-05-06T11:31:58.684" v="25317" actId="478"/>
          <ac:grpSpMkLst>
            <pc:docMk/>
            <pc:sldMk cId="172191164" sldId="306"/>
            <ac:grpSpMk id="18" creationId="{331BD166-31B0-AE4E-A837-BF7CFEA7F1ED}"/>
          </ac:grpSpMkLst>
        </pc:grpChg>
        <pc:grpChg chg="add mod">
          <ac:chgData name="Ng Jing Rui" userId="0b4f3922b2e478d2" providerId="LiveId" clId="{105B5712-2BB9-4F4B-A725-20BB9555B436}" dt="2021-05-06T11:32:13.821" v="25321"/>
          <ac:grpSpMkLst>
            <pc:docMk/>
            <pc:sldMk cId="172191164" sldId="306"/>
            <ac:grpSpMk id="21" creationId="{675B32CD-3604-E442-8B2D-FFD71EB13CC2}"/>
          </ac:grpSpMkLst>
        </pc:grpChg>
        <pc:grpChg chg="add mod">
          <ac:chgData name="Ng Jing Rui" userId="0b4f3922b2e478d2" providerId="LiveId" clId="{105B5712-2BB9-4F4B-A725-20BB9555B436}" dt="2021-05-06T11:32:13.821" v="25321"/>
          <ac:grpSpMkLst>
            <pc:docMk/>
            <pc:sldMk cId="172191164" sldId="306"/>
            <ac:grpSpMk id="24" creationId="{C627EF13-5F92-2D45-93B3-E508CB281760}"/>
          </ac:grpSpMkLst>
        </pc:grpChg>
        <pc:grpChg chg="add mod">
          <ac:chgData name="Ng Jing Rui" userId="0b4f3922b2e478d2" providerId="LiveId" clId="{105B5712-2BB9-4F4B-A725-20BB9555B436}" dt="2021-05-06T11:32:13.821" v="25321"/>
          <ac:grpSpMkLst>
            <pc:docMk/>
            <pc:sldMk cId="172191164" sldId="306"/>
            <ac:grpSpMk id="27" creationId="{6BD39EE4-4A1F-754F-9423-3BDA25810D37}"/>
          </ac:grpSpMkLst>
        </pc:grpChg>
        <pc:grpChg chg="add mod">
          <ac:chgData name="Ng Jing Rui" userId="0b4f3922b2e478d2" providerId="LiveId" clId="{105B5712-2BB9-4F4B-A725-20BB9555B436}" dt="2021-05-06T11:32:13.821" v="25321"/>
          <ac:grpSpMkLst>
            <pc:docMk/>
            <pc:sldMk cId="172191164" sldId="306"/>
            <ac:grpSpMk id="30" creationId="{E231EB34-88CD-384C-9622-1767B3C1A2D8}"/>
          </ac:grpSpMkLst>
        </pc:grpChg>
        <pc:grpChg chg="add mod">
          <ac:chgData name="Ng Jing Rui" userId="0b4f3922b2e478d2" providerId="LiveId" clId="{105B5712-2BB9-4F4B-A725-20BB9555B436}" dt="2021-05-06T11:40:08.905" v="26181" actId="1076"/>
          <ac:grpSpMkLst>
            <pc:docMk/>
            <pc:sldMk cId="172191164" sldId="306"/>
            <ac:grpSpMk id="36" creationId="{6BA5F35D-9304-1748-A6DC-0A39865ED580}"/>
          </ac:grpSpMkLst>
        </pc:grpChg>
        <pc:picChg chg="mod">
          <ac:chgData name="Ng Jing Rui" userId="0b4f3922b2e478d2" providerId="LiveId" clId="{105B5712-2BB9-4F4B-A725-20BB9555B436}" dt="2021-05-06T11:32:13.821" v="25321"/>
          <ac:picMkLst>
            <pc:docMk/>
            <pc:sldMk cId="172191164" sldId="306"/>
            <ac:picMk id="22" creationId="{81D0D7EE-02F1-FD44-A25A-F532843B5612}"/>
          </ac:picMkLst>
        </pc:picChg>
        <pc:picChg chg="mod">
          <ac:chgData name="Ng Jing Rui" userId="0b4f3922b2e478d2" providerId="LiveId" clId="{105B5712-2BB9-4F4B-A725-20BB9555B436}" dt="2021-05-06T11:32:13.821" v="25321"/>
          <ac:picMkLst>
            <pc:docMk/>
            <pc:sldMk cId="172191164" sldId="306"/>
            <ac:picMk id="25" creationId="{97FC814C-8463-9E4E-A6AB-026852099F1C}"/>
          </ac:picMkLst>
        </pc:picChg>
        <pc:picChg chg="mod">
          <ac:chgData name="Ng Jing Rui" userId="0b4f3922b2e478d2" providerId="LiveId" clId="{105B5712-2BB9-4F4B-A725-20BB9555B436}" dt="2021-05-06T11:32:13.821" v="25321"/>
          <ac:picMkLst>
            <pc:docMk/>
            <pc:sldMk cId="172191164" sldId="306"/>
            <ac:picMk id="28" creationId="{EB09547C-4EEC-B942-87B5-07EB8A846461}"/>
          </ac:picMkLst>
        </pc:picChg>
        <pc:picChg chg="mod">
          <ac:chgData name="Ng Jing Rui" userId="0b4f3922b2e478d2" providerId="LiveId" clId="{105B5712-2BB9-4F4B-A725-20BB9555B436}" dt="2021-05-06T11:32:13.821" v="25321"/>
          <ac:picMkLst>
            <pc:docMk/>
            <pc:sldMk cId="172191164" sldId="306"/>
            <ac:picMk id="31" creationId="{6BD13A4F-6EA7-2343-8826-2543744D58ED}"/>
          </ac:picMkLst>
        </pc:picChg>
        <pc:cxnChg chg="add mod">
          <ac:chgData name="Ng Jing Rui" userId="0b4f3922b2e478d2" providerId="LiveId" clId="{105B5712-2BB9-4F4B-A725-20BB9555B436}" dt="2021-05-06T11:40:27.497" v="26184" actId="692"/>
          <ac:cxnSpMkLst>
            <pc:docMk/>
            <pc:sldMk cId="172191164" sldId="306"/>
            <ac:cxnSpMk id="5" creationId="{22AF79EC-3CEE-4B4B-8C2B-E8C57DFE0194}"/>
          </ac:cxnSpMkLst>
        </pc:cxnChg>
        <pc:cxnChg chg="del mod">
          <ac:chgData name="Ng Jing Rui" userId="0b4f3922b2e478d2" providerId="LiveId" clId="{105B5712-2BB9-4F4B-A725-20BB9555B436}" dt="2021-05-06T11:31:58.684" v="25317" actId="478"/>
          <ac:cxnSpMkLst>
            <pc:docMk/>
            <pc:sldMk cId="172191164" sldId="306"/>
            <ac:cxnSpMk id="16" creationId="{5619721C-FCDB-4240-A988-9C766101ACE6}"/>
          </ac:cxnSpMkLst>
        </pc:cxnChg>
        <pc:cxnChg chg="del mod">
          <ac:chgData name="Ng Jing Rui" userId="0b4f3922b2e478d2" providerId="LiveId" clId="{105B5712-2BB9-4F4B-A725-20BB9555B436}" dt="2021-05-06T11:31:58.684" v="25317" actId="478"/>
          <ac:cxnSpMkLst>
            <pc:docMk/>
            <pc:sldMk cId="172191164" sldId="306"/>
            <ac:cxnSpMk id="17" creationId="{51C17EC3-B859-3D46-9332-70EFD8A52E77}"/>
          </ac:cxnSpMkLst>
        </pc:cxnChg>
        <pc:cxnChg chg="add mod">
          <ac:chgData name="Ng Jing Rui" userId="0b4f3922b2e478d2" providerId="LiveId" clId="{105B5712-2BB9-4F4B-A725-20BB9555B436}" dt="2021-05-06T11:32:13.821" v="25321"/>
          <ac:cxnSpMkLst>
            <pc:docMk/>
            <pc:sldMk cId="172191164" sldId="306"/>
            <ac:cxnSpMk id="33" creationId="{9DF40ED4-0FD8-804D-BFD9-21ECE3E2BF05}"/>
          </ac:cxnSpMkLst>
        </pc:cxnChg>
        <pc:cxnChg chg="add mod">
          <ac:chgData name="Ng Jing Rui" userId="0b4f3922b2e478d2" providerId="LiveId" clId="{105B5712-2BB9-4F4B-A725-20BB9555B436}" dt="2021-05-06T11:32:13.821" v="25321"/>
          <ac:cxnSpMkLst>
            <pc:docMk/>
            <pc:sldMk cId="172191164" sldId="306"/>
            <ac:cxnSpMk id="34" creationId="{5A92937B-23DB-884C-9058-2CF03F36CBCC}"/>
          </ac:cxnSpMkLst>
        </pc:cxnChg>
        <pc:cxnChg chg="add mod">
          <ac:chgData name="Ng Jing Rui" userId="0b4f3922b2e478d2" providerId="LiveId" clId="{105B5712-2BB9-4F4B-A725-20BB9555B436}" dt="2021-05-06T11:32:13.821" v="25321"/>
          <ac:cxnSpMkLst>
            <pc:docMk/>
            <pc:sldMk cId="172191164" sldId="306"/>
            <ac:cxnSpMk id="35" creationId="{428EF3B9-D48E-6044-9F35-02272B734BA0}"/>
          </ac:cxnSpMkLst>
        </pc:cxnChg>
      </pc:sldChg>
      <pc:sldChg chg="addSp delSp add del mod addAnim delAnim">
        <pc:chgData name="Ng Jing Rui" userId="0b4f3922b2e478d2" providerId="LiveId" clId="{105B5712-2BB9-4F4B-A725-20BB9555B436}" dt="2021-05-06T09:24:59.672" v="24047" actId="2696"/>
        <pc:sldMkLst>
          <pc:docMk/>
          <pc:sldMk cId="2264468419" sldId="306"/>
        </pc:sldMkLst>
        <pc:spChg chg="add del">
          <ac:chgData name="Ng Jing Rui" userId="0b4f3922b2e478d2" providerId="LiveId" clId="{105B5712-2BB9-4F4B-A725-20BB9555B436}" dt="2021-05-06T09:23:01.948" v="24024" actId="478"/>
          <ac:spMkLst>
            <pc:docMk/>
            <pc:sldMk cId="2264468419" sldId="306"/>
            <ac:spMk id="13" creationId="{64FC6301-0E76-F444-AE01-4BF3C56C217C}"/>
          </ac:spMkLst>
        </pc:spChg>
        <pc:spChg chg="del topLvl">
          <ac:chgData name="Ng Jing Rui" userId="0b4f3922b2e478d2" providerId="LiveId" clId="{105B5712-2BB9-4F4B-A725-20BB9555B436}" dt="2021-05-06T09:23:11.368" v="24026" actId="478"/>
          <ac:spMkLst>
            <pc:docMk/>
            <pc:sldMk cId="2264468419" sldId="306"/>
            <ac:spMk id="15" creationId="{1FF12BDB-2DA7-8247-B334-A9A775653AC8}"/>
          </ac:spMkLst>
        </pc:spChg>
        <pc:spChg chg="del topLvl">
          <ac:chgData name="Ng Jing Rui" userId="0b4f3922b2e478d2" providerId="LiveId" clId="{105B5712-2BB9-4F4B-A725-20BB9555B436}" dt="2021-05-06T09:23:07.754" v="24025" actId="478"/>
          <ac:spMkLst>
            <pc:docMk/>
            <pc:sldMk cId="2264468419" sldId="306"/>
            <ac:spMk id="16" creationId="{BB808271-DBCC-464F-B7B3-2A5D38A08F86}"/>
          </ac:spMkLst>
        </pc:spChg>
        <pc:grpChg chg="del">
          <ac:chgData name="Ng Jing Rui" userId="0b4f3922b2e478d2" providerId="LiveId" clId="{105B5712-2BB9-4F4B-A725-20BB9555B436}" dt="2021-05-06T09:22:49.869" v="24020" actId="478"/>
          <ac:grpSpMkLst>
            <pc:docMk/>
            <pc:sldMk cId="2264468419" sldId="306"/>
            <ac:grpSpMk id="8" creationId="{FA60D132-D0A0-6348-B880-1C89F0259C83}"/>
          </ac:grpSpMkLst>
        </pc:grpChg>
        <pc:grpChg chg="del">
          <ac:chgData name="Ng Jing Rui" userId="0b4f3922b2e478d2" providerId="LiveId" clId="{105B5712-2BB9-4F4B-A725-20BB9555B436}" dt="2021-05-06T09:22:59.357" v="24023" actId="478"/>
          <ac:grpSpMkLst>
            <pc:docMk/>
            <pc:sldMk cId="2264468419" sldId="306"/>
            <ac:grpSpMk id="11" creationId="{9C0157A6-E375-9B4C-B95F-51C57F1977CE}"/>
          </ac:grpSpMkLst>
        </pc:grpChg>
        <pc:grpChg chg="del">
          <ac:chgData name="Ng Jing Rui" userId="0b4f3922b2e478d2" providerId="LiveId" clId="{105B5712-2BB9-4F4B-A725-20BB9555B436}" dt="2021-05-06T09:23:07.754" v="24025" actId="478"/>
          <ac:grpSpMkLst>
            <pc:docMk/>
            <pc:sldMk cId="2264468419" sldId="306"/>
            <ac:grpSpMk id="14" creationId="{EEC8207C-C476-484F-9627-454DE72C0FA7}"/>
          </ac:grpSpMkLst>
        </pc:grpChg>
        <pc:picChg chg="add del">
          <ac:chgData name="Ng Jing Rui" userId="0b4f3922b2e478d2" providerId="LiveId" clId="{105B5712-2BB9-4F4B-A725-20BB9555B436}" dt="2021-05-06T09:22:53.005" v="24022" actId="478"/>
          <ac:picMkLst>
            <pc:docMk/>
            <pc:sldMk cId="2264468419" sldId="306"/>
            <ac:picMk id="5" creationId="{66FEBA98-049D-3B47-A573-09E3682ADDCB}"/>
          </ac:picMkLst>
        </pc:picChg>
      </pc:sldChg>
      <pc:sldChg chg="add del">
        <pc:chgData name="Ng Jing Rui" userId="0b4f3922b2e478d2" providerId="LiveId" clId="{105B5712-2BB9-4F4B-A725-20BB9555B436}" dt="2021-05-06T07:16:43.098" v="19275" actId="2696"/>
        <pc:sldMkLst>
          <pc:docMk/>
          <pc:sldMk cId="3155367426" sldId="306"/>
        </pc:sldMkLst>
      </pc:sldChg>
      <pc:sldChg chg="add del">
        <pc:chgData name="Ng Jing Rui" userId="0b4f3922b2e478d2" providerId="LiveId" clId="{105B5712-2BB9-4F4B-A725-20BB9555B436}" dt="2021-05-06T11:41:38.845" v="26197" actId="2696"/>
        <pc:sldMkLst>
          <pc:docMk/>
          <pc:sldMk cId="501102654"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F0AA7-5F83-8A44-A0A7-5230153B942F}"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33B1C-FE20-FF4C-B0F5-C7E410585B2C}" type="slidenum">
              <a:rPr lang="en-US" smtClean="0"/>
              <a:t>‹#›</a:t>
            </a:fld>
            <a:endParaRPr lang="en-US"/>
          </a:p>
        </p:txBody>
      </p:sp>
    </p:spTree>
    <p:extLst>
      <p:ext uri="{BB962C8B-B14F-4D97-AF65-F5344CB8AC3E}">
        <p14:creationId xmlns:p14="http://schemas.microsoft.com/office/powerpoint/2010/main" val="372539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Good afternoon Prof </a:t>
            </a:r>
            <a:r>
              <a:rPr lang="en-US" dirty="0" err="1"/>
              <a:t>Chng</a:t>
            </a:r>
            <a:r>
              <a:rPr lang="en-US" dirty="0"/>
              <a:t> and Prof Li, my name is Jing Rui. </a:t>
            </a:r>
          </a:p>
          <a:p>
            <a:pPr marL="0" indent="0">
              <a:buFont typeface="Arial" panose="020B0604020202020204" pitchFamily="34" charset="0"/>
              <a:buNone/>
            </a:pPr>
            <a:r>
              <a:rPr lang="en-US" dirty="0"/>
              <a:t>Today I will be presenting my FYP project that I have worked on under the guidance of my FYP supervisor, Prof </a:t>
            </a:r>
            <a:r>
              <a:rPr lang="en-US" dirty="0" err="1"/>
              <a:t>Chng</a:t>
            </a:r>
            <a:r>
              <a:rPr lang="en-US" dirty="0"/>
              <a:t> </a:t>
            </a:r>
            <a:r>
              <a:rPr lang="en-US" dirty="0" err="1"/>
              <a:t>Eng</a:t>
            </a:r>
            <a:r>
              <a:rPr lang="en-US" dirty="0"/>
              <a:t> </a:t>
            </a:r>
            <a:r>
              <a:rPr lang="en-US" dirty="0" err="1"/>
              <a:t>Siong</a:t>
            </a:r>
            <a:r>
              <a:rPr lang="en-US"/>
              <a:t> and his team. </a:t>
            </a:r>
            <a:endParaRPr lang="en-US" dirty="0"/>
          </a:p>
        </p:txBody>
      </p:sp>
      <p:sp>
        <p:nvSpPr>
          <p:cNvPr id="4" name="Slide Number Placeholder 3"/>
          <p:cNvSpPr>
            <a:spLocks noGrp="1"/>
          </p:cNvSpPr>
          <p:nvPr>
            <p:ph type="sldNum" sz="quarter" idx="5"/>
          </p:nvPr>
        </p:nvSpPr>
        <p:spPr/>
        <p:txBody>
          <a:bodyPr/>
          <a:lstStyle/>
          <a:p>
            <a:fld id="{92A33B1C-FE20-FF4C-B0F5-C7E410585B2C}" type="slidenum">
              <a:rPr lang="en-US" smtClean="0"/>
              <a:t>1</a:t>
            </a:fld>
            <a:endParaRPr lang="en-US"/>
          </a:p>
        </p:txBody>
      </p:sp>
    </p:spTree>
    <p:extLst>
      <p:ext uri="{BB962C8B-B14F-4D97-AF65-F5344CB8AC3E}">
        <p14:creationId xmlns:p14="http://schemas.microsoft.com/office/powerpoint/2010/main" val="2044710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perform word replacement is to use contextualized word embeddings that takes into account the words surrounding the target word. Such use is implemented in a python library </a:t>
            </a:r>
            <a:r>
              <a:rPr lang="en-US" dirty="0" err="1"/>
              <a:t>nlpAug</a:t>
            </a:r>
            <a:r>
              <a:rPr lang="en-US" dirty="0"/>
              <a:t>. [CLICK] If we perform the insert operation on the original sentence, we may get paraphrase 1. [CLICK] If we perform the substitute operation on the same original sentence, we may get paraphrase 2. [CLICK] From these two examples, we can observe that words of domain-specific terms can end up being replaced as shown in Paraphrase 2 and paraphrases may also turns out grammatically unsound as shown in Paraphrase 1.</a:t>
            </a:r>
          </a:p>
        </p:txBody>
      </p:sp>
      <p:sp>
        <p:nvSpPr>
          <p:cNvPr id="4" name="Slide Number Placeholder 3"/>
          <p:cNvSpPr>
            <a:spLocks noGrp="1"/>
          </p:cNvSpPr>
          <p:nvPr>
            <p:ph type="sldNum" sz="quarter" idx="5"/>
          </p:nvPr>
        </p:nvSpPr>
        <p:spPr/>
        <p:txBody>
          <a:bodyPr/>
          <a:lstStyle/>
          <a:p>
            <a:fld id="{92A33B1C-FE20-FF4C-B0F5-C7E410585B2C}" type="slidenum">
              <a:rPr lang="en-US" smtClean="0"/>
              <a:t>10</a:t>
            </a:fld>
            <a:endParaRPr lang="en-US"/>
          </a:p>
        </p:txBody>
      </p:sp>
    </p:spTree>
    <p:extLst>
      <p:ext uri="{BB962C8B-B14F-4D97-AF65-F5344CB8AC3E}">
        <p14:creationId xmlns:p14="http://schemas.microsoft.com/office/powerpoint/2010/main" val="314285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models works like a black box whereby [CLICK] we pass in the input question, and [CLICK] get the paraphrases as the output. As paraphrase generation is random by nature, [CLICK] it is necessary to perform candidate selection to retain high-quality paraphrases. In my FYP report, I have described [CLICK] two recent works that tackled paraphrase generation in a supervised and unsupervised setting, respectively. </a:t>
            </a:r>
          </a:p>
          <a:p>
            <a:endParaRPr lang="en-US" dirty="0"/>
          </a:p>
          <a:p>
            <a:r>
              <a:rPr lang="en-US" dirty="0"/>
              <a:t>Our project closely relates to the work based on supervised learning but [CLICK] improves on it by focusing on generating domain-specific paraphrases and generating paraphrases of questions instead of sentences. Our project also extends the work based on unsupervised learning [CLICK] specifically in their candidate selection process where paraphrases are filtered based solely on their semantic similarity with the original, which is not enough.</a:t>
            </a:r>
          </a:p>
        </p:txBody>
      </p:sp>
      <p:sp>
        <p:nvSpPr>
          <p:cNvPr id="4" name="Slide Number Placeholder 3"/>
          <p:cNvSpPr>
            <a:spLocks noGrp="1"/>
          </p:cNvSpPr>
          <p:nvPr>
            <p:ph type="sldNum" sz="quarter" idx="5"/>
          </p:nvPr>
        </p:nvSpPr>
        <p:spPr/>
        <p:txBody>
          <a:bodyPr/>
          <a:lstStyle/>
          <a:p>
            <a:fld id="{92A33B1C-FE20-FF4C-B0F5-C7E410585B2C}" type="slidenum">
              <a:rPr lang="en-US" smtClean="0"/>
              <a:t>11</a:t>
            </a:fld>
            <a:endParaRPr lang="en-US"/>
          </a:p>
        </p:txBody>
      </p:sp>
    </p:spTree>
    <p:extLst>
      <p:ext uri="{BB962C8B-B14F-4D97-AF65-F5344CB8AC3E}">
        <p14:creationId xmlns:p14="http://schemas.microsoft.com/office/powerpoint/2010/main" val="328869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System architecture that I have designed and implemented in this FYP, and [CLICK] with the following objectives. [CLICK] I will explain the components of the implemented system in the subsequent slides. </a:t>
            </a:r>
          </a:p>
        </p:txBody>
      </p:sp>
      <p:sp>
        <p:nvSpPr>
          <p:cNvPr id="4" name="Slide Number Placeholder 3"/>
          <p:cNvSpPr>
            <a:spLocks noGrp="1"/>
          </p:cNvSpPr>
          <p:nvPr>
            <p:ph type="sldNum" sz="quarter" idx="5"/>
          </p:nvPr>
        </p:nvSpPr>
        <p:spPr/>
        <p:txBody>
          <a:bodyPr/>
          <a:lstStyle/>
          <a:p>
            <a:fld id="{92A33B1C-FE20-FF4C-B0F5-C7E410585B2C}" type="slidenum">
              <a:rPr lang="en-US" smtClean="0"/>
              <a:t>12</a:t>
            </a:fld>
            <a:endParaRPr lang="en-US"/>
          </a:p>
        </p:txBody>
      </p:sp>
    </p:spTree>
    <p:extLst>
      <p:ext uri="{BB962C8B-B14F-4D97-AF65-F5344CB8AC3E}">
        <p14:creationId xmlns:p14="http://schemas.microsoft.com/office/powerpoint/2010/main" val="262197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the neural model for the task of paraphrase generation, we downloaded a clean T5 model and fine-tuned the T5 model on a labelled paraphrase dataset released by Quora in 2017. This dataset gives us around 140k paraphrase pairs. Among all the labelled paraphrase dataset available online, I chose Quora Question Pair as my training dataset primarily because it contain paraphrases of questions, and not sentences.</a:t>
            </a:r>
          </a:p>
          <a:p>
            <a:endParaRPr lang="en-US" dirty="0"/>
          </a:p>
          <a:p>
            <a:r>
              <a:rPr lang="en-US" dirty="0"/>
              <a:t>As the size of this fine-tuned T5 model was too large to be uploaded to my GitHub repository, [CLICK] I have implemented a feature where the system will automatically download the model from my Google Drive into the user’s local drive. This feature activates automatically when the user first use the system and does not have my model saved locally.</a:t>
            </a:r>
          </a:p>
        </p:txBody>
      </p:sp>
      <p:sp>
        <p:nvSpPr>
          <p:cNvPr id="4" name="Slide Number Placeholder 3"/>
          <p:cNvSpPr>
            <a:spLocks noGrp="1"/>
          </p:cNvSpPr>
          <p:nvPr>
            <p:ph type="sldNum" sz="quarter" idx="5"/>
          </p:nvPr>
        </p:nvSpPr>
        <p:spPr/>
        <p:txBody>
          <a:bodyPr/>
          <a:lstStyle/>
          <a:p>
            <a:fld id="{92A33B1C-FE20-FF4C-B0F5-C7E410585B2C}" type="slidenum">
              <a:rPr lang="en-US" smtClean="0"/>
              <a:t>13</a:t>
            </a:fld>
            <a:endParaRPr lang="en-US"/>
          </a:p>
        </p:txBody>
      </p:sp>
    </p:spTree>
    <p:extLst>
      <p:ext uri="{BB962C8B-B14F-4D97-AF65-F5344CB8AC3E}">
        <p14:creationId xmlns:p14="http://schemas.microsoft.com/office/powerpoint/2010/main" val="2531125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fine-tuning process of the T5 model, we experimented with various values of the hyperparameters, and finally settled upon the following values for the hyper-parameters shown on the screen. </a:t>
            </a:r>
          </a:p>
        </p:txBody>
      </p:sp>
      <p:sp>
        <p:nvSpPr>
          <p:cNvPr id="4" name="Slide Number Placeholder 3"/>
          <p:cNvSpPr>
            <a:spLocks noGrp="1"/>
          </p:cNvSpPr>
          <p:nvPr>
            <p:ph type="sldNum" sz="quarter" idx="5"/>
          </p:nvPr>
        </p:nvSpPr>
        <p:spPr/>
        <p:txBody>
          <a:bodyPr/>
          <a:lstStyle/>
          <a:p>
            <a:fld id="{92A33B1C-FE20-FF4C-B0F5-C7E410585B2C}" type="slidenum">
              <a:rPr lang="en-US" smtClean="0"/>
              <a:t>14</a:t>
            </a:fld>
            <a:endParaRPr lang="en-US"/>
          </a:p>
        </p:txBody>
      </p:sp>
    </p:spTree>
    <p:extLst>
      <p:ext uri="{BB962C8B-B14F-4D97-AF65-F5344CB8AC3E}">
        <p14:creationId xmlns:p14="http://schemas.microsoft.com/office/powerpoint/2010/main" val="2433514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the fine-tuned T5 model, we are ready to pass in each of the FAQ questions one at a time to the model for paraphrase generation. Alongside with the FAQ question, we also need to pass in [CLICK] the generation arguments. I had set the following default values of the generation arguments. I find that these argument values gives me the most consistent results when I repeatedly performed data augmentation with my model. As the argument “</a:t>
            </a:r>
            <a:r>
              <a:rPr lang="en-US" dirty="0" err="1"/>
              <a:t>num_return</a:t>
            </a:r>
            <a:r>
              <a:rPr lang="en-US" dirty="0"/>
              <a:t>” was set to 40 [CLICK], the T5 model will generate 40 paraphrases of the given original question. However, we may not want to keep all 40 paraphrases as they are unlikely to be equally good, given the random nature of the generation. This makes the later candidate selection process  necessary. Furthermore, we may also observe that domain-specific terms may still end up getting replaced during the generation, which goes against the objective of our project. This leads us to our next slide on pre and post-processing.</a:t>
            </a:r>
          </a:p>
        </p:txBody>
      </p:sp>
      <p:sp>
        <p:nvSpPr>
          <p:cNvPr id="4" name="Slide Number Placeholder 3"/>
          <p:cNvSpPr>
            <a:spLocks noGrp="1"/>
          </p:cNvSpPr>
          <p:nvPr>
            <p:ph type="sldNum" sz="quarter" idx="5"/>
          </p:nvPr>
        </p:nvSpPr>
        <p:spPr/>
        <p:txBody>
          <a:bodyPr/>
          <a:lstStyle/>
          <a:p>
            <a:fld id="{92A33B1C-FE20-FF4C-B0F5-C7E410585B2C}" type="slidenum">
              <a:rPr lang="en-US" smtClean="0"/>
              <a:t>15</a:t>
            </a:fld>
            <a:endParaRPr lang="en-US"/>
          </a:p>
        </p:txBody>
      </p:sp>
    </p:spTree>
    <p:extLst>
      <p:ext uri="{BB962C8B-B14F-4D97-AF65-F5344CB8AC3E}">
        <p14:creationId xmlns:p14="http://schemas.microsoft.com/office/powerpoint/2010/main" val="694407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endParaRPr lang="en-SG" sz="1200" b="0" i="0" kern="1200" dirty="0">
              <a:solidFill>
                <a:schemeClr val="tx1"/>
              </a:solidFill>
              <a:effectLst/>
              <a:latin typeface="+mn-lt"/>
              <a:ea typeface="+mn-ea"/>
              <a:cs typeface="+mn-cs"/>
            </a:endParaRPr>
          </a:p>
          <a:p>
            <a:pPr marL="457200" lvl="1" indent="0">
              <a:buNone/>
            </a:pPr>
            <a:r>
              <a:rPr lang="en-SG" sz="1200" b="0" i="0" kern="1200" dirty="0">
                <a:solidFill>
                  <a:schemeClr val="tx1"/>
                </a:solidFill>
                <a:effectLst/>
                <a:latin typeface="+mn-lt"/>
                <a:ea typeface="+mn-ea"/>
                <a:cs typeface="+mn-cs"/>
              </a:rPr>
              <a:t>To perform the pre-processing of the original question, we [CLICK] extracted the abbreviation “CDA” and its expansion  “Child Development Account” and [CLICK] retained only the abbreviation “CDA”.</a:t>
            </a:r>
          </a:p>
          <a:p>
            <a:pPr marL="457200" lvl="1" indent="0">
              <a:buNone/>
            </a:pPr>
            <a:r>
              <a:rPr lang="en-SG" sz="1200" b="0" i="0" kern="1200" dirty="0">
                <a:solidFill>
                  <a:schemeClr val="tx1"/>
                </a:solidFill>
                <a:effectLst/>
                <a:latin typeface="+mn-lt"/>
                <a:ea typeface="+mn-ea"/>
                <a:cs typeface="+mn-cs"/>
              </a:rPr>
              <a:t>Post-processing is then performed on the paraphrase by reinstating the abbreviation and its expansion.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tx1"/>
                </a:solidFill>
                <a:effectLst/>
                <a:latin typeface="+mn-lt"/>
                <a:ea typeface="+mn-ea"/>
                <a:cs typeface="+mn-cs"/>
              </a:rPr>
              <a:t>[CLICK] </a:t>
            </a:r>
            <a:r>
              <a:rPr lang="en-US" dirty="0"/>
              <a:t>This form of processing is a novelty feature that helped us to ensure that domain-specific terms are retained without any parts being replaced by synonyms, while helping our model to generate paraphrases of all FAQ questions successfully.</a:t>
            </a:r>
          </a:p>
          <a:p>
            <a:pPr marL="457200" lvl="1" indent="0">
              <a:buNone/>
            </a:pPr>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2A33B1C-FE20-FF4C-B0F5-C7E410585B2C}" type="slidenum">
              <a:rPr lang="en-US" smtClean="0"/>
              <a:t>16</a:t>
            </a:fld>
            <a:endParaRPr lang="en-US"/>
          </a:p>
        </p:txBody>
      </p:sp>
    </p:spTree>
    <p:extLst>
      <p:ext uri="{BB962C8B-B14F-4D97-AF65-F5344CB8AC3E}">
        <p14:creationId xmlns:p14="http://schemas.microsoft.com/office/powerpoint/2010/main" val="67891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performed post-processing of the generated paraphrases, we decide which paraphrase to retain using the decision tree shown on the screen. This candidate selection process consists of [CLICK] step 1 and step 2. I will start with explaining step 1. [CLICK]</a:t>
            </a:r>
          </a:p>
          <a:p>
            <a:r>
              <a:rPr lang="en-US" dirty="0"/>
              <a:t>In step 1, we accept paraphrase p if it has a similarity score of at least 4.0 when compared to its original question Q2. The threshold similarity score of 4.0 was chosen so that we ensure that paraphrases are semantically similar to their original question, while being slightly different from the original question. We will now look at a demonstration of step 1. </a:t>
            </a:r>
          </a:p>
        </p:txBody>
      </p:sp>
      <p:sp>
        <p:nvSpPr>
          <p:cNvPr id="4" name="Slide Number Placeholder 3"/>
          <p:cNvSpPr>
            <a:spLocks noGrp="1"/>
          </p:cNvSpPr>
          <p:nvPr>
            <p:ph type="sldNum" sz="quarter" idx="5"/>
          </p:nvPr>
        </p:nvSpPr>
        <p:spPr/>
        <p:txBody>
          <a:bodyPr/>
          <a:lstStyle/>
          <a:p>
            <a:fld id="{92A33B1C-FE20-FF4C-B0F5-C7E410585B2C}" type="slidenum">
              <a:rPr lang="en-US" smtClean="0"/>
              <a:t>17</a:t>
            </a:fld>
            <a:endParaRPr lang="en-US"/>
          </a:p>
        </p:txBody>
      </p:sp>
    </p:spTree>
    <p:extLst>
      <p:ext uri="{BB962C8B-B14F-4D97-AF65-F5344CB8AC3E}">
        <p14:creationId xmlns:p14="http://schemas.microsoft.com/office/powerpoint/2010/main" val="234371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demonstration of step 1, we use three original questions from the FAQ, where the first one is used [CLICK] to generate paraphrases with my fine-tuned T5 model.  [CLICK].These are the paraphrases generated by the T5 model. We will then [CLICK] load a clean SBERT model to [CLICK] determine the score between the original and its paraphrase. We will then carry out the step 1, by checking whether the similarity score is above 4.0. Paraphrase above 4.0 are accepted, while [CLICK] paraphrase below 4.0 are rejected. </a:t>
            </a:r>
          </a:p>
        </p:txBody>
      </p:sp>
      <p:sp>
        <p:nvSpPr>
          <p:cNvPr id="4" name="Slide Number Placeholder 3"/>
          <p:cNvSpPr>
            <a:spLocks noGrp="1"/>
          </p:cNvSpPr>
          <p:nvPr>
            <p:ph type="sldNum" sz="quarter" idx="5"/>
          </p:nvPr>
        </p:nvSpPr>
        <p:spPr/>
        <p:txBody>
          <a:bodyPr/>
          <a:lstStyle/>
          <a:p>
            <a:fld id="{92A33B1C-FE20-FF4C-B0F5-C7E410585B2C}" type="slidenum">
              <a:rPr lang="en-US" smtClean="0"/>
              <a:t>18</a:t>
            </a:fld>
            <a:endParaRPr lang="en-US"/>
          </a:p>
        </p:txBody>
      </p:sp>
    </p:spTree>
    <p:extLst>
      <p:ext uri="{BB962C8B-B14F-4D97-AF65-F5344CB8AC3E}">
        <p14:creationId xmlns:p14="http://schemas.microsoft.com/office/powerpoint/2010/main" val="26241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paraphrases accepted in step 1 [CLICK] are passed to the step 2.[CLICK] Step 2 is a novelty feature that I have incorporated into my candidate selection process to check  whether paraphrase p is the most similar to its original question Q2, as compared to other questions in the FAQ dataset. </a:t>
            </a:r>
          </a:p>
        </p:txBody>
      </p:sp>
      <p:sp>
        <p:nvSpPr>
          <p:cNvPr id="4" name="Slide Number Placeholder 3"/>
          <p:cNvSpPr>
            <a:spLocks noGrp="1"/>
          </p:cNvSpPr>
          <p:nvPr>
            <p:ph type="sldNum" sz="quarter" idx="5"/>
          </p:nvPr>
        </p:nvSpPr>
        <p:spPr/>
        <p:txBody>
          <a:bodyPr/>
          <a:lstStyle/>
          <a:p>
            <a:fld id="{92A33B1C-FE20-FF4C-B0F5-C7E410585B2C}" type="slidenum">
              <a:rPr lang="en-US" smtClean="0"/>
              <a:t>19</a:t>
            </a:fld>
            <a:endParaRPr lang="en-US"/>
          </a:p>
        </p:txBody>
      </p:sp>
    </p:spTree>
    <p:extLst>
      <p:ext uri="{BB962C8B-B14F-4D97-AF65-F5344CB8AC3E}">
        <p14:creationId xmlns:p14="http://schemas.microsoft.com/office/powerpoint/2010/main" val="70670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going through these six main components shown on the screen with their respective slide numbers specified below for your easy reference.</a:t>
            </a:r>
          </a:p>
        </p:txBody>
      </p:sp>
      <p:sp>
        <p:nvSpPr>
          <p:cNvPr id="4" name="Slide Number Placeholder 3"/>
          <p:cNvSpPr>
            <a:spLocks noGrp="1"/>
          </p:cNvSpPr>
          <p:nvPr>
            <p:ph type="sldNum" sz="quarter" idx="5"/>
          </p:nvPr>
        </p:nvSpPr>
        <p:spPr/>
        <p:txBody>
          <a:bodyPr/>
          <a:lstStyle/>
          <a:p>
            <a:fld id="{92A33B1C-FE20-FF4C-B0F5-C7E410585B2C}" type="slidenum">
              <a:rPr lang="en-US" smtClean="0"/>
              <a:t>2</a:t>
            </a:fld>
            <a:endParaRPr lang="en-US"/>
          </a:p>
        </p:txBody>
      </p:sp>
    </p:spTree>
    <p:extLst>
      <p:ext uri="{BB962C8B-B14F-4D97-AF65-F5344CB8AC3E}">
        <p14:creationId xmlns:p14="http://schemas.microsoft.com/office/powerpoint/2010/main" val="4190593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inspiration for step 2 was because I observed that in a FAQ dataset, there are some very similar FAQ questions that are mapped to different answer. For example, the question with class label 1 and the question with class label 2 are mapped to answer 1 and 2 respectively. But when we compute the similarity score between the two questions, we obtain a very high similarity score of 4.80. More examples of similar FAQ pairs are provided in my FYP report. [CLICK] This observation explains why some paraphrases of question 2 turns out to be most similar to question 1 and hence are rejected in step 2. We will now look at the demonstration of step 2. </a:t>
            </a:r>
          </a:p>
        </p:txBody>
      </p:sp>
      <p:sp>
        <p:nvSpPr>
          <p:cNvPr id="4" name="Slide Number Placeholder 3"/>
          <p:cNvSpPr>
            <a:spLocks noGrp="1"/>
          </p:cNvSpPr>
          <p:nvPr>
            <p:ph type="sldNum" sz="quarter" idx="5"/>
          </p:nvPr>
        </p:nvSpPr>
        <p:spPr/>
        <p:txBody>
          <a:bodyPr/>
          <a:lstStyle/>
          <a:p>
            <a:fld id="{92A33B1C-FE20-FF4C-B0F5-C7E410585B2C}" type="slidenum">
              <a:rPr lang="en-US" smtClean="0"/>
              <a:t>20</a:t>
            </a:fld>
            <a:endParaRPr lang="en-US"/>
          </a:p>
        </p:txBody>
      </p:sp>
    </p:spTree>
    <p:extLst>
      <p:ext uri="{BB962C8B-B14F-4D97-AF65-F5344CB8AC3E}">
        <p14:creationId xmlns:p14="http://schemas.microsoft.com/office/powerpoint/2010/main" val="338946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demonstration of step 2, I will use paraphrase 1 and 2 as an example, and both paraphrase are generated from the original question shown above. This original question [CLICK] is from the FAQ dataset. [CLICK] Now using the same SBERT model from step 1, we submit [CLICK] paraphrase 1 as a query and the FAQ dataset as a knowledge source to [CLICK] to find the top 5 most similar questions from the FAQ dataset. As you can see, in this case, the position of the original question is [CLICK] second place, therefore position is 2. [CLICK] As the position is not 1, paraphrase 1 is rejected as it is not the most similar to its original. </a:t>
            </a:r>
          </a:p>
        </p:txBody>
      </p:sp>
      <p:sp>
        <p:nvSpPr>
          <p:cNvPr id="4" name="Slide Number Placeholder 3"/>
          <p:cNvSpPr>
            <a:spLocks noGrp="1"/>
          </p:cNvSpPr>
          <p:nvPr>
            <p:ph type="sldNum" sz="quarter" idx="5"/>
          </p:nvPr>
        </p:nvSpPr>
        <p:spPr/>
        <p:txBody>
          <a:bodyPr/>
          <a:lstStyle/>
          <a:p>
            <a:fld id="{92A33B1C-FE20-FF4C-B0F5-C7E410585B2C}" type="slidenum">
              <a:rPr lang="en-US" smtClean="0"/>
              <a:t>21</a:t>
            </a:fld>
            <a:endParaRPr lang="en-US"/>
          </a:p>
        </p:txBody>
      </p:sp>
    </p:spTree>
    <p:extLst>
      <p:ext uri="{BB962C8B-B14F-4D97-AF65-F5344CB8AC3E}">
        <p14:creationId xmlns:p14="http://schemas.microsoft.com/office/powerpoint/2010/main" val="970886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[CLICK] repeated for paraphrase 2. As the original question is [CLICK] now in first place, position is 1. Paraphrase 2, is therefore accepted. The step 2 of candidate selection is crucial in shortlisting eligible candidate paraphrase as [CLICK] you may have observed by now that even though paraphrase 1 with score of 4.61 is more similar to the original than paraphrase 2, paraphrase 1 is not eligible as it is more similar to other questions of the FAQ, instead of its original.</a:t>
            </a:r>
          </a:p>
        </p:txBody>
      </p:sp>
      <p:sp>
        <p:nvSpPr>
          <p:cNvPr id="4" name="Slide Number Placeholder 3"/>
          <p:cNvSpPr>
            <a:spLocks noGrp="1"/>
          </p:cNvSpPr>
          <p:nvPr>
            <p:ph type="sldNum" sz="quarter" idx="5"/>
          </p:nvPr>
        </p:nvSpPr>
        <p:spPr/>
        <p:txBody>
          <a:bodyPr/>
          <a:lstStyle/>
          <a:p>
            <a:fld id="{92A33B1C-FE20-FF4C-B0F5-C7E410585B2C}" type="slidenum">
              <a:rPr lang="en-US" smtClean="0"/>
              <a:t>22</a:t>
            </a:fld>
            <a:endParaRPr lang="en-US"/>
          </a:p>
        </p:txBody>
      </p:sp>
    </p:spTree>
    <p:extLst>
      <p:ext uri="{BB962C8B-B14F-4D97-AF65-F5344CB8AC3E}">
        <p14:creationId xmlns:p14="http://schemas.microsoft.com/office/powerpoint/2010/main" val="3216156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implemented the command-line interface shown on the screen so that user can use this interface to perform data augmentation of their FAQ corpus by specifying its location. I also allow users to decide how many n paraphrase to generate for each question with the default being 40, and to retain the top k paraphrase during the candidate selection. If the user decided the k value to be 5, then the size of the FAQ dataset will increase by around 5 times. </a:t>
            </a:r>
          </a:p>
        </p:txBody>
      </p:sp>
      <p:sp>
        <p:nvSpPr>
          <p:cNvPr id="4" name="Slide Number Placeholder 3"/>
          <p:cNvSpPr>
            <a:spLocks noGrp="1"/>
          </p:cNvSpPr>
          <p:nvPr>
            <p:ph type="sldNum" sz="quarter" idx="5"/>
          </p:nvPr>
        </p:nvSpPr>
        <p:spPr/>
        <p:txBody>
          <a:bodyPr/>
          <a:lstStyle/>
          <a:p>
            <a:fld id="{92A33B1C-FE20-FF4C-B0F5-C7E410585B2C}" type="slidenum">
              <a:rPr lang="en-US" smtClean="0"/>
              <a:t>23</a:t>
            </a:fld>
            <a:endParaRPr lang="en-US"/>
          </a:p>
        </p:txBody>
      </p:sp>
    </p:spTree>
    <p:extLst>
      <p:ext uri="{BB962C8B-B14F-4D97-AF65-F5344CB8AC3E}">
        <p14:creationId xmlns:p14="http://schemas.microsoft.com/office/powerpoint/2010/main" val="547310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results, I have included some additional paraphrases that was generated by the system for the original question “How can I save in the Child Development Account (CDA)?”.  [CLICK] From paraphrase 1 and 2, we can observe that candidate selection is now more reliable with the step 2 that I designed as we cannot depend solely on semantic score between the paraphrase and its original.  [CLICK] From paraphrase 2 to paraphrase 5, paraphrases retained the domain term “Child Development Account (CDA)” in full, while they remained on topic and have varied grammatical structure. </a:t>
            </a:r>
          </a:p>
        </p:txBody>
      </p:sp>
      <p:sp>
        <p:nvSpPr>
          <p:cNvPr id="4" name="Slide Number Placeholder 3"/>
          <p:cNvSpPr>
            <a:spLocks noGrp="1"/>
          </p:cNvSpPr>
          <p:nvPr>
            <p:ph type="sldNum" sz="quarter" idx="5"/>
          </p:nvPr>
        </p:nvSpPr>
        <p:spPr/>
        <p:txBody>
          <a:bodyPr/>
          <a:lstStyle/>
          <a:p>
            <a:fld id="{92A33B1C-FE20-FF4C-B0F5-C7E410585B2C}" type="slidenum">
              <a:rPr lang="en-US" smtClean="0"/>
              <a:t>24</a:t>
            </a:fld>
            <a:endParaRPr lang="en-US"/>
          </a:p>
        </p:txBody>
      </p:sp>
    </p:spTree>
    <p:extLst>
      <p:ext uri="{BB962C8B-B14F-4D97-AF65-F5344CB8AC3E}">
        <p14:creationId xmlns:p14="http://schemas.microsoft.com/office/powerpoint/2010/main" val="3017236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 all, we have tackled the task of data augmentation of FAQ datasets using pretrained language models such as T5 and SBERT model. </a:t>
            </a:r>
          </a:p>
          <a:p>
            <a:r>
              <a:rPr lang="en-US" dirty="0"/>
              <a:t>Firstly, we put in efforts into training the T5 model with the optimal hyperparameter values and the most suitable labelled paraphrase dataset Quora Question Pair. [CLICK] Secondly, the abbreviations handling in pre- and post-processing that I designed also helped us to retain domain terms within the paraphrases generated. [CLICK] Thirdly, we improved the candidate selection process with an additional step 2 that I designed to handle the observation where there are often similar FAQ pairs within the dataset. [CLICK] Lastly, we provided a command-line interface that users can perform the data augmentation of their FAQ dataset with the provision of a few input parameters. </a:t>
            </a:r>
          </a:p>
        </p:txBody>
      </p:sp>
      <p:sp>
        <p:nvSpPr>
          <p:cNvPr id="4" name="Slide Number Placeholder 3"/>
          <p:cNvSpPr>
            <a:spLocks noGrp="1"/>
          </p:cNvSpPr>
          <p:nvPr>
            <p:ph type="sldNum" sz="quarter" idx="5"/>
          </p:nvPr>
        </p:nvSpPr>
        <p:spPr/>
        <p:txBody>
          <a:bodyPr/>
          <a:lstStyle/>
          <a:p>
            <a:fld id="{92A33B1C-FE20-FF4C-B0F5-C7E410585B2C}" type="slidenum">
              <a:rPr lang="en-US" smtClean="0"/>
              <a:t>25</a:t>
            </a:fld>
            <a:endParaRPr lang="en-US"/>
          </a:p>
        </p:txBody>
      </p:sp>
    </p:spTree>
    <p:extLst>
      <p:ext uri="{BB962C8B-B14F-4D97-AF65-F5344CB8AC3E}">
        <p14:creationId xmlns:p14="http://schemas.microsoft.com/office/powerpoint/2010/main" val="1911758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have done our best to design and implement this system with the limited resources we have, this project is by no means perfect and can be possibly improved in the future through these four ways. Firstly, we can improve the performance using new language models introduced in the future. An example is using the recently introduced GPT-3. Secondly, we can use Named Entity Recognition, in short NER, to retain domain-specific terms in a greater variety of formats such as organizational name and date.  Thirdly, we can perform question type recognition in the candidate selection process to ensure that paraphrases retained have a wider variety of grammatical structure. Lastly, we can use actual user queries after deployment as an in-domain dataset for fine-tuning the neural model.</a:t>
            </a:r>
          </a:p>
        </p:txBody>
      </p:sp>
      <p:sp>
        <p:nvSpPr>
          <p:cNvPr id="4" name="Slide Number Placeholder 3"/>
          <p:cNvSpPr>
            <a:spLocks noGrp="1"/>
          </p:cNvSpPr>
          <p:nvPr>
            <p:ph type="sldNum" sz="quarter" idx="5"/>
          </p:nvPr>
        </p:nvSpPr>
        <p:spPr/>
        <p:txBody>
          <a:bodyPr/>
          <a:lstStyle/>
          <a:p>
            <a:fld id="{92A33B1C-FE20-FF4C-B0F5-C7E410585B2C}" type="slidenum">
              <a:rPr lang="en-US" smtClean="0"/>
              <a:t>26</a:t>
            </a:fld>
            <a:endParaRPr lang="en-US"/>
          </a:p>
        </p:txBody>
      </p:sp>
    </p:spTree>
    <p:extLst>
      <p:ext uri="{BB962C8B-B14F-4D97-AF65-F5344CB8AC3E}">
        <p14:creationId xmlns:p14="http://schemas.microsoft.com/office/powerpoint/2010/main" val="4098112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Thank you everyone for your time, and to assoc. prof </a:t>
            </a:r>
            <a:r>
              <a:rPr lang="en-US" sz="1200" dirty="0" err="1"/>
              <a:t>Chng</a:t>
            </a:r>
            <a:r>
              <a:rPr lang="en-US" sz="1200" dirty="0"/>
              <a:t> and his team for their guidance and feedbacks.</a:t>
            </a:r>
          </a:p>
        </p:txBody>
      </p:sp>
      <p:sp>
        <p:nvSpPr>
          <p:cNvPr id="4" name="Slide Number Placeholder 3"/>
          <p:cNvSpPr>
            <a:spLocks noGrp="1"/>
          </p:cNvSpPr>
          <p:nvPr>
            <p:ph type="sldNum" sz="quarter" idx="5"/>
          </p:nvPr>
        </p:nvSpPr>
        <p:spPr/>
        <p:txBody>
          <a:bodyPr/>
          <a:lstStyle/>
          <a:p>
            <a:fld id="{92A33B1C-FE20-FF4C-B0F5-C7E410585B2C}" type="slidenum">
              <a:rPr lang="en-US" smtClean="0"/>
              <a:t>27</a:t>
            </a:fld>
            <a:endParaRPr lang="en-US"/>
          </a:p>
        </p:txBody>
      </p:sp>
    </p:spTree>
    <p:extLst>
      <p:ext uri="{BB962C8B-B14F-4D97-AF65-F5344CB8AC3E}">
        <p14:creationId xmlns:p14="http://schemas.microsoft.com/office/powerpoint/2010/main" val="236700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is a FAQ Retrieval System?</a:t>
            </a:r>
          </a:p>
          <a:p>
            <a:endParaRPr lang="en-US" dirty="0"/>
          </a:p>
          <a:p>
            <a:r>
              <a:rPr lang="en-US" dirty="0"/>
              <a:t>Businesses typically set up a website for their users. When a user need some information, they typically go through the FAQs of the website, just like user A [CLICK] .</a:t>
            </a:r>
          </a:p>
          <a:p>
            <a:r>
              <a:rPr lang="en-US" dirty="0"/>
              <a:t>However, Businesses can also set up chatbot that will help user to navigate their FAQ webpages [CLICK]  Now, users can engage the chatbot like user B [[CLICK] ] by sending a query to the chatbot, and the chatbot will retrieve the most relevant answer from the FAQ webpages to answer the user query. Therefore, what is encapsulated in this blue box [[CLICK] ] is the FAQ retrieval system.</a:t>
            </a:r>
          </a:p>
          <a:p>
            <a:endParaRPr lang="en-US" dirty="0"/>
          </a:p>
          <a:p>
            <a:r>
              <a:rPr lang="en-US" dirty="0"/>
              <a:t>[CLICK] FAQ retrieval system can give users a better user experience that ultimately benefits the businesses in many ways.</a:t>
            </a:r>
          </a:p>
        </p:txBody>
      </p:sp>
      <p:sp>
        <p:nvSpPr>
          <p:cNvPr id="4" name="Slide Number Placeholder 3"/>
          <p:cNvSpPr>
            <a:spLocks noGrp="1"/>
          </p:cNvSpPr>
          <p:nvPr>
            <p:ph type="sldNum" sz="quarter" idx="5"/>
          </p:nvPr>
        </p:nvSpPr>
        <p:spPr/>
        <p:txBody>
          <a:bodyPr/>
          <a:lstStyle/>
          <a:p>
            <a:fld id="{92A33B1C-FE20-FF4C-B0F5-C7E410585B2C}" type="slidenum">
              <a:rPr lang="en-US" smtClean="0"/>
              <a:t>3</a:t>
            </a:fld>
            <a:endParaRPr lang="en-US"/>
          </a:p>
        </p:txBody>
      </p:sp>
    </p:spTree>
    <p:extLst>
      <p:ext uri="{BB962C8B-B14F-4D97-AF65-F5344CB8AC3E}">
        <p14:creationId xmlns:p14="http://schemas.microsoft.com/office/powerpoint/2010/main" val="284709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set up FAQ retrieval system, Artificial Intelligence Markup language (AIML) can be used [CLICK], by defining patterns similar to the one shown on the right side. The system will answer the query by performing pattern matching.</a:t>
            </a:r>
          </a:p>
          <a:p>
            <a:r>
              <a:rPr lang="en-US" dirty="0"/>
              <a:t> [CLICK] However, this approach requires a lot of manual work and </a:t>
            </a:r>
            <a:r>
              <a:rPr lang="en-US" dirty="0" err="1"/>
              <a:t>labour</a:t>
            </a:r>
            <a:r>
              <a:rPr lang="en-US" dirty="0"/>
              <a:t> costs to define accurate patterns.</a:t>
            </a:r>
          </a:p>
        </p:txBody>
      </p:sp>
      <p:sp>
        <p:nvSpPr>
          <p:cNvPr id="4" name="Slide Number Placeholder 3"/>
          <p:cNvSpPr>
            <a:spLocks noGrp="1"/>
          </p:cNvSpPr>
          <p:nvPr>
            <p:ph type="sldNum" sz="quarter" idx="5"/>
          </p:nvPr>
        </p:nvSpPr>
        <p:spPr/>
        <p:txBody>
          <a:bodyPr/>
          <a:lstStyle/>
          <a:p>
            <a:fld id="{92A33B1C-FE20-FF4C-B0F5-C7E410585B2C}" type="slidenum">
              <a:rPr lang="en-US" smtClean="0"/>
              <a:t>4</a:t>
            </a:fld>
            <a:endParaRPr lang="en-US"/>
          </a:p>
        </p:txBody>
      </p:sp>
    </p:spTree>
    <p:extLst>
      <p:ext uri="{BB962C8B-B14F-4D97-AF65-F5344CB8AC3E}">
        <p14:creationId xmlns:p14="http://schemas.microsoft.com/office/powerpoint/2010/main" val="739329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modern approach would be to use Deep Neural Network model. Suppose that the user submit a query [click], and there are n number of FAQ pairs [click], this approach will use a neural network model such as BERT to [click] evaluate the similarity between the query and the first Q&amp;A pair and continues until it reaches the last Q&amp;A pair. Finally, the Q&amp;A pair with the maximum similarity score is answer the user’s query. </a:t>
            </a:r>
          </a:p>
          <a:p>
            <a:r>
              <a:rPr lang="en-US" dirty="0"/>
              <a:t>This is also how the team at NTU Speech Lab has set up their chatbot based on the FAQs of the Ministry of Social and Family Development, or in short MSF. As a result, the chatbot can be set-up automatically in an end-to-end manner using only the FAQ dataset.</a:t>
            </a:r>
          </a:p>
          <a:p>
            <a:endParaRPr lang="en-US" dirty="0"/>
          </a:p>
          <a:p>
            <a:r>
              <a:rPr lang="en-US" dirty="0"/>
              <a:t>[CLICK] While this approach is effective and provides cost savings, there are often insufficient FAQ pairs for model training, [CLICK], therefore we need to perform data augmentation, which is the focus of this project.</a:t>
            </a:r>
          </a:p>
        </p:txBody>
      </p:sp>
      <p:sp>
        <p:nvSpPr>
          <p:cNvPr id="4" name="Slide Number Placeholder 3"/>
          <p:cNvSpPr>
            <a:spLocks noGrp="1"/>
          </p:cNvSpPr>
          <p:nvPr>
            <p:ph type="sldNum" sz="quarter" idx="5"/>
          </p:nvPr>
        </p:nvSpPr>
        <p:spPr/>
        <p:txBody>
          <a:bodyPr/>
          <a:lstStyle/>
          <a:p>
            <a:fld id="{92A33B1C-FE20-FF4C-B0F5-C7E410585B2C}" type="slidenum">
              <a:rPr lang="en-US" smtClean="0"/>
              <a:t>5</a:t>
            </a:fld>
            <a:endParaRPr lang="en-US"/>
          </a:p>
        </p:txBody>
      </p:sp>
    </p:spTree>
    <p:extLst>
      <p:ext uri="{BB962C8B-B14F-4D97-AF65-F5344CB8AC3E}">
        <p14:creationId xmlns:p14="http://schemas.microsoft.com/office/powerpoint/2010/main" val="1097380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suppose we have the question and answer shown on the screen and we want to perform the Data Augmentation manually. For every FAQ pair, you will [CLICK] generate paraphrase of the question while retaining the same answer.</a:t>
            </a:r>
          </a:p>
          <a:p>
            <a:r>
              <a:rPr lang="en-US" dirty="0"/>
              <a:t>[CLICK]. You may then come out with these paraphrases. However, you will have to repeat this process n times for n FAQ pairs and for each FAQ pair, you are generating k paraphrases of its question field. </a:t>
            </a:r>
          </a:p>
          <a:p>
            <a:r>
              <a:rPr lang="en-US" dirty="0"/>
              <a:t>[CLICK] This implies that this process becomes increasingly manual intensive and expensive by a factor of k for every new FAQ pair that you 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this way of data augmentation can be manual intensive and costly, [CLICK] it is undeniable that the paraphrases generated by the relevant domain experts are likely to be high-quality, reliable and specific to the domain of the FAQ itself. In this project, we view paraphrases to be domain-specific if the paraphrases retained domain terms that are abbreviated, such as “Child Development Account (CDA)”.</a:t>
            </a:r>
          </a:p>
        </p:txBody>
      </p:sp>
      <p:sp>
        <p:nvSpPr>
          <p:cNvPr id="4" name="Slide Number Placeholder 3"/>
          <p:cNvSpPr>
            <a:spLocks noGrp="1"/>
          </p:cNvSpPr>
          <p:nvPr>
            <p:ph type="sldNum" sz="quarter" idx="5"/>
          </p:nvPr>
        </p:nvSpPr>
        <p:spPr/>
        <p:txBody>
          <a:bodyPr/>
          <a:lstStyle/>
          <a:p>
            <a:fld id="{92A33B1C-FE20-FF4C-B0F5-C7E410585B2C}" type="slidenum">
              <a:rPr lang="en-US" smtClean="0"/>
              <a:t>6</a:t>
            </a:fld>
            <a:endParaRPr lang="en-US"/>
          </a:p>
        </p:txBody>
      </p:sp>
    </p:spTree>
    <p:extLst>
      <p:ext uri="{BB962C8B-B14F-4D97-AF65-F5344CB8AC3E}">
        <p14:creationId xmlns:p14="http://schemas.microsoft.com/office/powerpoint/2010/main" val="381012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As the chatbot of NTU speech lab based on similarity evaluation was set up in an end-to-end and automatic manner, it was not an option to perform data augmentation manually, as doing so would introduce a manual element into an otherwise automatic process. Therefore, past FYP students have worked extensively on the task of paraphrase generation to perform automatic data augmentation, specifically through back-translation or word replacement. However, the paraphrases resulting from these two approaches have some known issues. I will illustrate these issues with concrete examples in the later literature review.</a:t>
            </a:r>
          </a:p>
          <a:p>
            <a:pPr>
              <a:lnSpc>
                <a:spcPct val="150000"/>
              </a:lnSpc>
            </a:pPr>
            <a:endParaRPr lang="en-US" dirty="0"/>
          </a:p>
          <a:p>
            <a:pPr>
              <a:lnSpc>
                <a:spcPct val="150000"/>
              </a:lnSpc>
            </a:pPr>
            <a:r>
              <a:rPr lang="en-US" dirty="0"/>
              <a:t>Therefore, in this project, we hope to tackled the task of data augmentation [CLICK] by using pre-trained language models, so that we can generate high-quality and domain-specific parallel data autonomously. Effective augmentation of the FAQ dataset translates to savings on the cost of domain-expertise to manually generate paraphrases and complements the end-to-end set-up process of FAQ retrieval system that uses neural network model to perform similarity evaluation.</a:t>
            </a:r>
          </a:p>
          <a:p>
            <a:pPr>
              <a:lnSpc>
                <a:spcPct val="150000"/>
              </a:lnSpc>
            </a:pPr>
            <a:r>
              <a:rPr lang="en-US" dirty="0"/>
              <a:t> </a:t>
            </a:r>
          </a:p>
        </p:txBody>
      </p:sp>
      <p:sp>
        <p:nvSpPr>
          <p:cNvPr id="4" name="Slide Number Placeholder 3"/>
          <p:cNvSpPr>
            <a:spLocks noGrp="1"/>
          </p:cNvSpPr>
          <p:nvPr>
            <p:ph type="sldNum" sz="quarter" idx="5"/>
          </p:nvPr>
        </p:nvSpPr>
        <p:spPr/>
        <p:txBody>
          <a:bodyPr/>
          <a:lstStyle/>
          <a:p>
            <a:fld id="{92A33B1C-FE20-FF4C-B0F5-C7E410585B2C}" type="slidenum">
              <a:rPr lang="en-US" smtClean="0"/>
              <a:t>7</a:t>
            </a:fld>
            <a:endParaRPr lang="en-US"/>
          </a:p>
        </p:txBody>
      </p:sp>
    </p:spTree>
    <p:extLst>
      <p:ext uri="{BB962C8B-B14F-4D97-AF65-F5344CB8AC3E}">
        <p14:creationId xmlns:p14="http://schemas.microsoft.com/office/powerpoint/2010/main" val="389246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ways of performing paraphrase generation.</a:t>
            </a:r>
          </a:p>
          <a:p>
            <a:r>
              <a:rPr lang="en-US" dirty="0"/>
              <a:t>The first way is the back translation, [CLICK]  which can be achieved using statistics or neural network with neural network being more recently introduced as indicated by the blue timeline arrow.</a:t>
            </a:r>
          </a:p>
          <a:p>
            <a:r>
              <a:rPr lang="en-US" dirty="0"/>
              <a:t>The second way is the word replacement, [CLICK] which can be tackled using various means as shown. Each of the listed means are described in greater details in my FYP report, but in my presentation, I will explain the gist of these two approaches using examples. </a:t>
            </a:r>
          </a:p>
          <a:p>
            <a:r>
              <a:rPr lang="en-US" dirty="0"/>
              <a:t>[CLICK] The third way is using pre-trained language models, which can be approached using unsupervised or supervised learning. This is one of the latest way in NLP to tackle paraphrase generation.</a:t>
            </a:r>
          </a:p>
        </p:txBody>
      </p:sp>
      <p:sp>
        <p:nvSpPr>
          <p:cNvPr id="4" name="Slide Number Placeholder 3"/>
          <p:cNvSpPr>
            <a:spLocks noGrp="1"/>
          </p:cNvSpPr>
          <p:nvPr>
            <p:ph type="sldNum" sz="quarter" idx="5"/>
          </p:nvPr>
        </p:nvSpPr>
        <p:spPr/>
        <p:txBody>
          <a:bodyPr/>
          <a:lstStyle/>
          <a:p>
            <a:fld id="{92A33B1C-FE20-FF4C-B0F5-C7E410585B2C}" type="slidenum">
              <a:rPr lang="en-US" smtClean="0"/>
              <a:t>8</a:t>
            </a:fld>
            <a:endParaRPr lang="en-US"/>
          </a:p>
        </p:txBody>
      </p:sp>
    </p:spTree>
    <p:extLst>
      <p:ext uri="{BB962C8B-B14F-4D97-AF65-F5344CB8AC3E}">
        <p14:creationId xmlns:p14="http://schemas.microsoft.com/office/powerpoint/2010/main" val="101365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gist of back translation involves [CLICK] translating the original sentence from the source language to the pivot language [CLICK] and back to the source language. </a:t>
            </a:r>
          </a:p>
          <a:p>
            <a:r>
              <a:rPr lang="en-US" dirty="0"/>
              <a:t>As I do not have an existing back-translation system to produce the results, I have performed the translation using Google Translate to obtain the results shown on screen.</a:t>
            </a:r>
          </a:p>
          <a:p>
            <a:r>
              <a:rPr lang="en-US" dirty="0"/>
              <a:t>[CLICK] Back translation can be an effective way of data augmentation, but it fails to generate domain-specific paraphrases as the same word can be expressed differently in different domains.</a:t>
            </a:r>
          </a:p>
        </p:txBody>
      </p:sp>
      <p:sp>
        <p:nvSpPr>
          <p:cNvPr id="4" name="Slide Number Placeholder 3"/>
          <p:cNvSpPr>
            <a:spLocks noGrp="1"/>
          </p:cNvSpPr>
          <p:nvPr>
            <p:ph type="sldNum" sz="quarter" idx="5"/>
          </p:nvPr>
        </p:nvSpPr>
        <p:spPr/>
        <p:txBody>
          <a:bodyPr/>
          <a:lstStyle/>
          <a:p>
            <a:fld id="{92A33B1C-FE20-FF4C-B0F5-C7E410585B2C}" type="slidenum">
              <a:rPr lang="en-US" smtClean="0"/>
              <a:t>9</a:t>
            </a:fld>
            <a:endParaRPr lang="en-US"/>
          </a:p>
        </p:txBody>
      </p:sp>
    </p:spTree>
    <p:extLst>
      <p:ext uri="{BB962C8B-B14F-4D97-AF65-F5344CB8AC3E}">
        <p14:creationId xmlns:p14="http://schemas.microsoft.com/office/powerpoint/2010/main" val="34863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634-4AAD-7640-BC66-F7D3424471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E843081-174E-944E-A691-7B52C452B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25284D-35C3-6241-81A8-2C56F0DEAC01}"/>
              </a:ext>
            </a:extLst>
          </p:cNvPr>
          <p:cNvSpPr>
            <a:spLocks noGrp="1"/>
          </p:cNvSpPr>
          <p:nvPr>
            <p:ph type="dt" sz="half" idx="10"/>
          </p:nvPr>
        </p:nvSpPr>
        <p:spPr/>
        <p:txBody>
          <a:bodyPr/>
          <a:lstStyle/>
          <a:p>
            <a:fld id="{F640DE2E-A1B2-AB4E-9633-10EC728F2E9E}" type="datetime1">
              <a:rPr lang="en-SG" smtClean="0"/>
              <a:t>10/5/21</a:t>
            </a:fld>
            <a:endParaRPr lang="en-US"/>
          </a:p>
        </p:txBody>
      </p:sp>
      <p:sp>
        <p:nvSpPr>
          <p:cNvPr id="5" name="Footer Placeholder 4">
            <a:extLst>
              <a:ext uri="{FF2B5EF4-FFF2-40B4-BE49-F238E27FC236}">
                <a16:creationId xmlns:a16="http://schemas.microsoft.com/office/drawing/2014/main" id="{C291C57F-0F8E-D147-9879-D48AE9BE4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479B5-1CBC-A849-9E80-BE2985B5E3E9}"/>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105303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5559-D051-DB4D-B65E-CEB2AAFE97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FF81D4-C271-3343-9831-735CFCE61E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BCDB5F-D6F6-BD4F-94D2-46F81B879EE9}"/>
              </a:ext>
            </a:extLst>
          </p:cNvPr>
          <p:cNvSpPr>
            <a:spLocks noGrp="1"/>
          </p:cNvSpPr>
          <p:nvPr>
            <p:ph type="dt" sz="half" idx="10"/>
          </p:nvPr>
        </p:nvSpPr>
        <p:spPr/>
        <p:txBody>
          <a:bodyPr/>
          <a:lstStyle/>
          <a:p>
            <a:fld id="{994C83A8-349C-CE41-8479-DA0D17ADB15C}" type="datetime1">
              <a:rPr lang="en-SG" smtClean="0"/>
              <a:t>10/5/21</a:t>
            </a:fld>
            <a:endParaRPr lang="en-US"/>
          </a:p>
        </p:txBody>
      </p:sp>
      <p:sp>
        <p:nvSpPr>
          <p:cNvPr id="5" name="Footer Placeholder 4">
            <a:extLst>
              <a:ext uri="{FF2B5EF4-FFF2-40B4-BE49-F238E27FC236}">
                <a16:creationId xmlns:a16="http://schemas.microsoft.com/office/drawing/2014/main" id="{F97465A6-F3EE-6842-BBA1-02E4195E9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00B3-3C2D-C542-9F29-C48F6AB10EAD}"/>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421767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F205B-AEEB-724C-98CF-AC2D1D0863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1CAF82-190C-8B46-BF63-35F344B61C9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4E7CAD-CF43-2E45-8E29-898DD516CA97}"/>
              </a:ext>
            </a:extLst>
          </p:cNvPr>
          <p:cNvSpPr>
            <a:spLocks noGrp="1"/>
          </p:cNvSpPr>
          <p:nvPr>
            <p:ph type="dt" sz="half" idx="10"/>
          </p:nvPr>
        </p:nvSpPr>
        <p:spPr/>
        <p:txBody>
          <a:bodyPr/>
          <a:lstStyle/>
          <a:p>
            <a:fld id="{0324E0A5-87D8-E84E-9978-94482746CEB1}" type="datetime1">
              <a:rPr lang="en-SG" smtClean="0"/>
              <a:t>10/5/21</a:t>
            </a:fld>
            <a:endParaRPr lang="en-US"/>
          </a:p>
        </p:txBody>
      </p:sp>
      <p:sp>
        <p:nvSpPr>
          <p:cNvPr id="5" name="Footer Placeholder 4">
            <a:extLst>
              <a:ext uri="{FF2B5EF4-FFF2-40B4-BE49-F238E27FC236}">
                <a16:creationId xmlns:a16="http://schemas.microsoft.com/office/drawing/2014/main" id="{F9FAE627-D071-9344-9802-E9E4668CB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4BFE3-549B-3A41-A96E-C26EE3C20CF1}"/>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183672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469A-5982-134A-AE3E-86000DA390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6C9678-4E32-024B-979F-2542066DF08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8DF49D-A82F-654B-BE00-F3B181596DBD}"/>
              </a:ext>
            </a:extLst>
          </p:cNvPr>
          <p:cNvSpPr>
            <a:spLocks noGrp="1"/>
          </p:cNvSpPr>
          <p:nvPr>
            <p:ph type="dt" sz="half" idx="10"/>
          </p:nvPr>
        </p:nvSpPr>
        <p:spPr/>
        <p:txBody>
          <a:bodyPr/>
          <a:lstStyle/>
          <a:p>
            <a:fld id="{7DA1767C-EE53-0A4E-A8AF-3B69BD819F65}" type="datetime1">
              <a:rPr lang="en-SG" smtClean="0"/>
              <a:t>10/5/21</a:t>
            </a:fld>
            <a:endParaRPr lang="en-US"/>
          </a:p>
        </p:txBody>
      </p:sp>
      <p:sp>
        <p:nvSpPr>
          <p:cNvPr id="5" name="Footer Placeholder 4">
            <a:extLst>
              <a:ext uri="{FF2B5EF4-FFF2-40B4-BE49-F238E27FC236}">
                <a16:creationId xmlns:a16="http://schemas.microsoft.com/office/drawing/2014/main" id="{9B1E167C-3D6D-3346-9695-BBF187144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63476-0EFF-E842-A9EE-F9DCCF4602C4}"/>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215548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51EC-1585-A142-93B4-8BB5307432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E7857D0-C87E-0F45-A7A9-6D7AA4F70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73F965-C0CE-7F41-BC79-DEB9D7745757}"/>
              </a:ext>
            </a:extLst>
          </p:cNvPr>
          <p:cNvSpPr>
            <a:spLocks noGrp="1"/>
          </p:cNvSpPr>
          <p:nvPr>
            <p:ph type="dt" sz="half" idx="10"/>
          </p:nvPr>
        </p:nvSpPr>
        <p:spPr/>
        <p:txBody>
          <a:bodyPr/>
          <a:lstStyle/>
          <a:p>
            <a:fld id="{93D7EC18-6723-4D44-AAAE-D074FCCF1E25}" type="datetime1">
              <a:rPr lang="en-SG" smtClean="0"/>
              <a:t>10/5/21</a:t>
            </a:fld>
            <a:endParaRPr lang="en-US"/>
          </a:p>
        </p:txBody>
      </p:sp>
      <p:sp>
        <p:nvSpPr>
          <p:cNvPr id="5" name="Footer Placeholder 4">
            <a:extLst>
              <a:ext uri="{FF2B5EF4-FFF2-40B4-BE49-F238E27FC236}">
                <a16:creationId xmlns:a16="http://schemas.microsoft.com/office/drawing/2014/main" id="{7A84BB44-5AC4-E341-8143-82ADC21F6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D98F2-A3D9-7242-B204-29118154C1DD}"/>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400986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40D4-100C-254F-BCD9-CC4D9B2C3E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A10E32-C105-314E-B70A-9D84C4428D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55B0A2-7AD8-FE44-8308-567A09EAA9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81F17B9-0590-5D49-97C2-4A251E161468}"/>
              </a:ext>
            </a:extLst>
          </p:cNvPr>
          <p:cNvSpPr>
            <a:spLocks noGrp="1"/>
          </p:cNvSpPr>
          <p:nvPr>
            <p:ph type="dt" sz="half" idx="10"/>
          </p:nvPr>
        </p:nvSpPr>
        <p:spPr/>
        <p:txBody>
          <a:bodyPr/>
          <a:lstStyle/>
          <a:p>
            <a:fld id="{0CF4CBF6-5477-5743-9A5A-4C89667D8703}" type="datetime1">
              <a:rPr lang="en-SG" smtClean="0"/>
              <a:t>10/5/21</a:t>
            </a:fld>
            <a:endParaRPr lang="en-US"/>
          </a:p>
        </p:txBody>
      </p:sp>
      <p:sp>
        <p:nvSpPr>
          <p:cNvPr id="6" name="Footer Placeholder 5">
            <a:extLst>
              <a:ext uri="{FF2B5EF4-FFF2-40B4-BE49-F238E27FC236}">
                <a16:creationId xmlns:a16="http://schemas.microsoft.com/office/drawing/2014/main" id="{3250D7B0-DDE3-C54F-BD21-F06FE7C9C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19DED-1042-FE45-A0BE-0FECBC47A6BB}"/>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28866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B30E-55CB-F041-B0BB-F8F64C2739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69658D-7C0D-9C43-9470-DE4BA3921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C3FDB5-46B8-7F49-B936-36D2FB7414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3A6B210-D7B6-2147-A678-5CEA5C284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B5EF4B-F925-C140-A465-0307F0135E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7363BB-154C-484B-969D-DB8692474729}"/>
              </a:ext>
            </a:extLst>
          </p:cNvPr>
          <p:cNvSpPr>
            <a:spLocks noGrp="1"/>
          </p:cNvSpPr>
          <p:nvPr>
            <p:ph type="dt" sz="half" idx="10"/>
          </p:nvPr>
        </p:nvSpPr>
        <p:spPr/>
        <p:txBody>
          <a:bodyPr/>
          <a:lstStyle/>
          <a:p>
            <a:fld id="{7EA89A3A-0224-4A4A-A680-449C0D48B956}" type="datetime1">
              <a:rPr lang="en-SG" smtClean="0"/>
              <a:t>10/5/21</a:t>
            </a:fld>
            <a:endParaRPr lang="en-US"/>
          </a:p>
        </p:txBody>
      </p:sp>
      <p:sp>
        <p:nvSpPr>
          <p:cNvPr id="8" name="Footer Placeholder 7">
            <a:extLst>
              <a:ext uri="{FF2B5EF4-FFF2-40B4-BE49-F238E27FC236}">
                <a16:creationId xmlns:a16="http://schemas.microsoft.com/office/drawing/2014/main" id="{445E85B6-3202-CD49-B5FE-88D7D500E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0880B-8404-8D4E-9B48-AA66DB0EA83B}"/>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70157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334D-A0A1-8A42-8159-E7A2F679A2F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99F997B-5427-1643-8949-026BA9AD5892}"/>
              </a:ext>
            </a:extLst>
          </p:cNvPr>
          <p:cNvSpPr>
            <a:spLocks noGrp="1"/>
          </p:cNvSpPr>
          <p:nvPr>
            <p:ph type="dt" sz="half" idx="10"/>
          </p:nvPr>
        </p:nvSpPr>
        <p:spPr/>
        <p:txBody>
          <a:bodyPr/>
          <a:lstStyle/>
          <a:p>
            <a:fld id="{41FAA17C-C697-C849-B1B8-8CDAA55FB7EC}" type="datetime1">
              <a:rPr lang="en-SG" smtClean="0"/>
              <a:t>10/5/21</a:t>
            </a:fld>
            <a:endParaRPr lang="en-US"/>
          </a:p>
        </p:txBody>
      </p:sp>
      <p:sp>
        <p:nvSpPr>
          <p:cNvPr id="4" name="Footer Placeholder 3">
            <a:extLst>
              <a:ext uri="{FF2B5EF4-FFF2-40B4-BE49-F238E27FC236}">
                <a16:creationId xmlns:a16="http://schemas.microsoft.com/office/drawing/2014/main" id="{C3E47D11-34C7-3345-B644-949E3DA01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B22F4-AC4A-D144-B052-821E125CC481}"/>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251374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E582D-B47C-564A-8315-CE8F8DA4F966}"/>
              </a:ext>
            </a:extLst>
          </p:cNvPr>
          <p:cNvSpPr>
            <a:spLocks noGrp="1"/>
          </p:cNvSpPr>
          <p:nvPr>
            <p:ph type="dt" sz="half" idx="10"/>
          </p:nvPr>
        </p:nvSpPr>
        <p:spPr/>
        <p:txBody>
          <a:bodyPr/>
          <a:lstStyle/>
          <a:p>
            <a:fld id="{A23396B2-A594-C34D-A0FA-A3A18F56B2B9}" type="datetime1">
              <a:rPr lang="en-SG" smtClean="0"/>
              <a:t>10/5/21</a:t>
            </a:fld>
            <a:endParaRPr lang="en-US"/>
          </a:p>
        </p:txBody>
      </p:sp>
      <p:sp>
        <p:nvSpPr>
          <p:cNvPr id="3" name="Footer Placeholder 2">
            <a:extLst>
              <a:ext uri="{FF2B5EF4-FFF2-40B4-BE49-F238E27FC236}">
                <a16:creationId xmlns:a16="http://schemas.microsoft.com/office/drawing/2014/main" id="{17A249D8-BBF2-2B4B-B171-88CC6AFDD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0992C8-6E39-EB42-B425-09BB60ED3389}"/>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384931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FB63-C3E9-5748-9B25-DC6ABF7126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4BF3E9-80A0-F94D-AC4D-C30367A99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7EFEF9-F57E-8F42-94EB-24339F570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17CFF3-F01D-624E-97CD-6CF00A182840}"/>
              </a:ext>
            </a:extLst>
          </p:cNvPr>
          <p:cNvSpPr>
            <a:spLocks noGrp="1"/>
          </p:cNvSpPr>
          <p:nvPr>
            <p:ph type="dt" sz="half" idx="10"/>
          </p:nvPr>
        </p:nvSpPr>
        <p:spPr/>
        <p:txBody>
          <a:bodyPr/>
          <a:lstStyle/>
          <a:p>
            <a:fld id="{70CE8602-C381-1844-8DA8-1193D47E293B}" type="datetime1">
              <a:rPr lang="en-SG" smtClean="0"/>
              <a:t>10/5/21</a:t>
            </a:fld>
            <a:endParaRPr lang="en-US"/>
          </a:p>
        </p:txBody>
      </p:sp>
      <p:sp>
        <p:nvSpPr>
          <p:cNvPr id="6" name="Footer Placeholder 5">
            <a:extLst>
              <a:ext uri="{FF2B5EF4-FFF2-40B4-BE49-F238E27FC236}">
                <a16:creationId xmlns:a16="http://schemas.microsoft.com/office/drawing/2014/main" id="{77EB3966-92A0-0548-9F97-C84ACFFC5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CBA12-2B7F-C340-ACF8-B44AAC0ABF60}"/>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38226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0517-A3FC-6F4A-80BD-16D03E76B7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261C0F7-5128-2549-A239-DCD32DC65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6CE99-040C-E84E-A69E-E66E1E202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6FD4AE-DF8C-6F4D-85EA-0A0A80D7C2C6}"/>
              </a:ext>
            </a:extLst>
          </p:cNvPr>
          <p:cNvSpPr>
            <a:spLocks noGrp="1"/>
          </p:cNvSpPr>
          <p:nvPr>
            <p:ph type="dt" sz="half" idx="10"/>
          </p:nvPr>
        </p:nvSpPr>
        <p:spPr/>
        <p:txBody>
          <a:bodyPr/>
          <a:lstStyle/>
          <a:p>
            <a:fld id="{982EEF6F-3901-E343-93AF-20FC3F573AC7}" type="datetime1">
              <a:rPr lang="en-SG" smtClean="0"/>
              <a:t>10/5/21</a:t>
            </a:fld>
            <a:endParaRPr lang="en-US"/>
          </a:p>
        </p:txBody>
      </p:sp>
      <p:sp>
        <p:nvSpPr>
          <p:cNvPr id="6" name="Footer Placeholder 5">
            <a:extLst>
              <a:ext uri="{FF2B5EF4-FFF2-40B4-BE49-F238E27FC236}">
                <a16:creationId xmlns:a16="http://schemas.microsoft.com/office/drawing/2014/main" id="{4A82EC5C-259D-B348-B1A4-37A12C77B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D575D-D963-DA4B-8443-CDA1054CF914}"/>
              </a:ext>
            </a:extLst>
          </p:cNvPr>
          <p:cNvSpPr>
            <a:spLocks noGrp="1"/>
          </p:cNvSpPr>
          <p:nvPr>
            <p:ph type="sldNum" sz="quarter" idx="12"/>
          </p:nvPr>
        </p:nvSpPr>
        <p:spPr/>
        <p:txBody>
          <a:bodyPr/>
          <a:lstStyle/>
          <a:p>
            <a:fld id="{68008A15-EFE0-7744-B05E-C3888C0AB6D0}" type="slidenum">
              <a:rPr lang="en-US" smtClean="0"/>
              <a:t>‹#›</a:t>
            </a:fld>
            <a:endParaRPr lang="en-US"/>
          </a:p>
        </p:txBody>
      </p:sp>
    </p:spTree>
    <p:extLst>
      <p:ext uri="{BB962C8B-B14F-4D97-AF65-F5344CB8AC3E}">
        <p14:creationId xmlns:p14="http://schemas.microsoft.com/office/powerpoint/2010/main" val="184100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54502-ED42-C340-839A-EF3F09A4B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384FBD9-AFBA-F54E-8AC3-54C2D120C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DCD7D-04EB-A54D-9E43-950CAF288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E3690-3852-1342-952C-661F5147F453}" type="datetime1">
              <a:rPr lang="en-SG" smtClean="0"/>
              <a:t>10/5/21</a:t>
            </a:fld>
            <a:endParaRPr lang="en-US"/>
          </a:p>
        </p:txBody>
      </p:sp>
      <p:sp>
        <p:nvSpPr>
          <p:cNvPr id="5" name="Footer Placeholder 4">
            <a:extLst>
              <a:ext uri="{FF2B5EF4-FFF2-40B4-BE49-F238E27FC236}">
                <a16:creationId xmlns:a16="http://schemas.microsoft.com/office/drawing/2014/main" id="{CD30810C-BFBC-4345-82EA-D038F3B34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EE27C4-74D9-C74F-9FCF-78A323AFB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08A15-EFE0-7744-B05E-C3888C0AB6D0}" type="slidenum">
              <a:rPr lang="en-US" smtClean="0"/>
              <a:t>‹#›</a:t>
            </a:fld>
            <a:endParaRPr lang="en-US"/>
          </a:p>
        </p:txBody>
      </p:sp>
    </p:spTree>
    <p:extLst>
      <p:ext uri="{BB962C8B-B14F-4D97-AF65-F5344CB8AC3E}">
        <p14:creationId xmlns:p14="http://schemas.microsoft.com/office/powerpoint/2010/main" val="292477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1.png"/><Relationship Id="rId4" Type="http://schemas.openxmlformats.org/officeDocument/2006/relationships/image" Target="../media/image2.emf"/><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emf"/><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emf"/><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emf"/><Relationship Id="rId7" Type="http://schemas.openxmlformats.org/officeDocument/2006/relationships/image" Target="../media/image31.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16.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emf"/><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6.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figma.com/" TargetMode="External"/><Relationship Id="rId4" Type="http://schemas.openxmlformats.org/officeDocument/2006/relationships/hyperlink" Target="https://www.flaticon.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emf"/><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emf"/><Relationship Id="rId7"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D899AA-86D2-6A47-90B8-5723A07E89FE}"/>
              </a:ext>
            </a:extLst>
          </p:cNvPr>
          <p:cNvSpPr/>
          <p:nvPr/>
        </p:nvSpPr>
        <p:spPr>
          <a:xfrm>
            <a:off x="-1" y="4364830"/>
            <a:ext cx="8143875" cy="2232186"/>
          </a:xfrm>
          <a:prstGeom prst="rect">
            <a:avLst/>
          </a:prstGeom>
          <a:solidFill>
            <a:schemeClr val="bg1">
              <a:alpha val="90000"/>
            </a:schemeClr>
          </a:solidFill>
          <a:ln>
            <a:no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DE0A9-55CC-B845-A9AB-3DE9016CBF00}"/>
              </a:ext>
            </a:extLst>
          </p:cNvPr>
          <p:cNvSpPr>
            <a:spLocks noGrp="1"/>
          </p:cNvSpPr>
          <p:nvPr>
            <p:ph type="ctrTitle"/>
          </p:nvPr>
        </p:nvSpPr>
        <p:spPr>
          <a:xfrm>
            <a:off x="-92871" y="4364831"/>
            <a:ext cx="8329613" cy="1407319"/>
          </a:xfrm>
        </p:spPr>
        <p:txBody>
          <a:bodyPr>
            <a:normAutofit/>
          </a:bodyPr>
          <a:lstStyle/>
          <a:p>
            <a:r>
              <a:rPr lang="en-US" sz="4400" b="1" dirty="0">
                <a:solidFill>
                  <a:srgbClr val="002061"/>
                </a:solidFill>
              </a:rPr>
              <a:t>Generating Domain-Specific Paraphrases of Questions from FAQ</a:t>
            </a:r>
          </a:p>
        </p:txBody>
      </p:sp>
      <p:sp>
        <p:nvSpPr>
          <p:cNvPr id="6" name="TextBox 5">
            <a:extLst>
              <a:ext uri="{FF2B5EF4-FFF2-40B4-BE49-F238E27FC236}">
                <a16:creationId xmlns:a16="http://schemas.microsoft.com/office/drawing/2014/main" id="{EBB2ADDB-A4DF-5741-A8A4-8D165BF74DA3}"/>
              </a:ext>
            </a:extLst>
          </p:cNvPr>
          <p:cNvSpPr txBox="1"/>
          <p:nvPr/>
        </p:nvSpPr>
        <p:spPr>
          <a:xfrm>
            <a:off x="6757988" y="5314950"/>
            <a:ext cx="184731" cy="369332"/>
          </a:xfrm>
          <a:prstGeom prst="rect">
            <a:avLst/>
          </a:prstGeom>
          <a:noFill/>
        </p:spPr>
        <p:txBody>
          <a:bodyPr wrap="none" rtlCol="0">
            <a:spAutoFit/>
          </a:bodyPr>
          <a:lstStyle/>
          <a:p>
            <a:endParaRPr lang="en-US" dirty="0"/>
          </a:p>
        </p:txBody>
      </p:sp>
      <p:sp>
        <p:nvSpPr>
          <p:cNvPr id="5" name="Title 1">
            <a:extLst>
              <a:ext uri="{FF2B5EF4-FFF2-40B4-BE49-F238E27FC236}">
                <a16:creationId xmlns:a16="http://schemas.microsoft.com/office/drawing/2014/main" id="{A2AAB94B-F455-3E43-8E56-D8E7FE577180}"/>
              </a:ext>
            </a:extLst>
          </p:cNvPr>
          <p:cNvSpPr txBox="1">
            <a:spLocks/>
          </p:cNvSpPr>
          <p:nvPr/>
        </p:nvSpPr>
        <p:spPr>
          <a:xfrm>
            <a:off x="0" y="5684282"/>
            <a:ext cx="8329613" cy="91273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2800" b="1" dirty="0">
                <a:solidFill>
                  <a:srgbClr val="002061"/>
                </a:solidFill>
              </a:rPr>
              <a:t>By: Ng Jing Rui</a:t>
            </a:r>
          </a:p>
        </p:txBody>
      </p:sp>
      <p:sp>
        <p:nvSpPr>
          <p:cNvPr id="7" name="Title 1">
            <a:extLst>
              <a:ext uri="{FF2B5EF4-FFF2-40B4-BE49-F238E27FC236}">
                <a16:creationId xmlns:a16="http://schemas.microsoft.com/office/drawing/2014/main" id="{EC29EDAF-4B44-2444-8F2C-F27F555B9EFF}"/>
              </a:ext>
            </a:extLst>
          </p:cNvPr>
          <p:cNvSpPr txBox="1">
            <a:spLocks/>
          </p:cNvSpPr>
          <p:nvPr/>
        </p:nvSpPr>
        <p:spPr>
          <a:xfrm>
            <a:off x="3320653" y="5686221"/>
            <a:ext cx="5550693" cy="36933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2800" b="1" dirty="0">
                <a:solidFill>
                  <a:srgbClr val="002061"/>
                </a:solidFill>
              </a:rPr>
              <a:t>Supervisor: Prof </a:t>
            </a:r>
            <a:r>
              <a:rPr lang="en-US" sz="2800" b="1" dirty="0" err="1">
                <a:solidFill>
                  <a:srgbClr val="002061"/>
                </a:solidFill>
              </a:rPr>
              <a:t>Chng</a:t>
            </a:r>
            <a:r>
              <a:rPr lang="en-US" sz="2800" b="1" dirty="0">
                <a:solidFill>
                  <a:srgbClr val="002061"/>
                </a:solidFill>
              </a:rPr>
              <a:t> </a:t>
            </a:r>
            <a:r>
              <a:rPr lang="en-US" sz="2800" b="1" dirty="0" err="1">
                <a:solidFill>
                  <a:srgbClr val="002061"/>
                </a:solidFill>
              </a:rPr>
              <a:t>Eng</a:t>
            </a:r>
            <a:r>
              <a:rPr lang="en-US" sz="2800" b="1" dirty="0">
                <a:solidFill>
                  <a:srgbClr val="002061"/>
                </a:solidFill>
              </a:rPr>
              <a:t> </a:t>
            </a:r>
            <a:r>
              <a:rPr lang="en-US" sz="2800" b="1" dirty="0" err="1">
                <a:solidFill>
                  <a:srgbClr val="002061"/>
                </a:solidFill>
              </a:rPr>
              <a:t>Siong</a:t>
            </a:r>
            <a:endParaRPr lang="en-US" sz="2800" b="1" dirty="0">
              <a:solidFill>
                <a:srgbClr val="002061"/>
              </a:solidFill>
            </a:endParaRPr>
          </a:p>
        </p:txBody>
      </p:sp>
      <p:sp>
        <p:nvSpPr>
          <p:cNvPr id="8" name="Title 1">
            <a:extLst>
              <a:ext uri="{FF2B5EF4-FFF2-40B4-BE49-F238E27FC236}">
                <a16:creationId xmlns:a16="http://schemas.microsoft.com/office/drawing/2014/main" id="{BF49226C-4FD9-9E4C-AC44-63CF8707155C}"/>
              </a:ext>
            </a:extLst>
          </p:cNvPr>
          <p:cNvSpPr txBox="1">
            <a:spLocks/>
          </p:cNvSpPr>
          <p:nvPr/>
        </p:nvSpPr>
        <p:spPr>
          <a:xfrm>
            <a:off x="1698172" y="6059025"/>
            <a:ext cx="2133600" cy="53799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2800" b="1" dirty="0">
                <a:solidFill>
                  <a:srgbClr val="002061"/>
                </a:solidFill>
              </a:rPr>
              <a:t>SCSE20-00</a:t>
            </a:r>
            <a:r>
              <a:rPr lang="en-US" sz="2800" dirty="0">
                <a:solidFill>
                  <a:srgbClr val="002061"/>
                </a:solidFill>
              </a:rPr>
              <a:t>63</a:t>
            </a:r>
            <a:endParaRPr lang="en-US" sz="2800" b="1" dirty="0">
              <a:solidFill>
                <a:srgbClr val="002061"/>
              </a:solidFill>
            </a:endParaRPr>
          </a:p>
        </p:txBody>
      </p:sp>
      <p:sp>
        <p:nvSpPr>
          <p:cNvPr id="3" name="Slide Number Placeholder 2">
            <a:extLst>
              <a:ext uri="{FF2B5EF4-FFF2-40B4-BE49-F238E27FC236}">
                <a16:creationId xmlns:a16="http://schemas.microsoft.com/office/drawing/2014/main" id="{390E5D9C-8FFF-DF41-A516-C276E14420D9}"/>
              </a:ext>
            </a:extLst>
          </p:cNvPr>
          <p:cNvSpPr>
            <a:spLocks noGrp="1"/>
          </p:cNvSpPr>
          <p:nvPr>
            <p:ph type="sldNum" sz="quarter" idx="12"/>
          </p:nvPr>
        </p:nvSpPr>
        <p:spPr/>
        <p:txBody>
          <a:bodyPr/>
          <a:lstStyle/>
          <a:p>
            <a:fld id="{68008A15-EFE0-7744-B05E-C3888C0AB6D0}" type="slidenum">
              <a:rPr lang="en-US" smtClean="0"/>
              <a:t>1</a:t>
            </a:fld>
            <a:endParaRPr lang="en-US"/>
          </a:p>
        </p:txBody>
      </p:sp>
    </p:spTree>
    <p:extLst>
      <p:ext uri="{BB962C8B-B14F-4D97-AF65-F5344CB8AC3E}">
        <p14:creationId xmlns:p14="http://schemas.microsoft.com/office/powerpoint/2010/main" val="291991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5FD7AC5-5FBC-4345-8F9D-BF9F27A11470}"/>
              </a:ext>
            </a:extLst>
          </p:cNvPr>
          <p:cNvGrpSpPr/>
          <p:nvPr/>
        </p:nvGrpSpPr>
        <p:grpSpPr>
          <a:xfrm>
            <a:off x="974877" y="2707437"/>
            <a:ext cx="2258292" cy="1333587"/>
            <a:chOff x="4971705" y="3418554"/>
            <a:chExt cx="2258292" cy="1333587"/>
          </a:xfrm>
        </p:grpSpPr>
        <p:pic>
          <p:nvPicPr>
            <p:cNvPr id="12" name="Picture 11" descr="Shape&#10;&#10;Description automatically generated with low confidence">
              <a:extLst>
                <a:ext uri="{FF2B5EF4-FFF2-40B4-BE49-F238E27FC236}">
                  <a16:creationId xmlns:a16="http://schemas.microsoft.com/office/drawing/2014/main" id="{C3F010FB-E8D2-B44C-8862-FF436A065231}"/>
                </a:ext>
              </a:extLst>
            </p:cNvPr>
            <p:cNvPicPr>
              <a:picLocks noChangeAspect="1"/>
            </p:cNvPicPr>
            <p:nvPr/>
          </p:nvPicPr>
          <p:blipFill>
            <a:blip r:embed="rId3"/>
            <a:stretch>
              <a:fillRect/>
            </a:stretch>
          </p:blipFill>
          <p:spPr>
            <a:xfrm>
              <a:off x="5556000" y="3418554"/>
              <a:ext cx="900000" cy="900000"/>
            </a:xfrm>
            <a:prstGeom prst="rect">
              <a:avLst/>
            </a:prstGeom>
          </p:spPr>
        </p:pic>
        <p:sp>
          <p:nvSpPr>
            <p:cNvPr id="13" name="TextBox 12">
              <a:extLst>
                <a:ext uri="{FF2B5EF4-FFF2-40B4-BE49-F238E27FC236}">
                  <a16:creationId xmlns:a16="http://schemas.microsoft.com/office/drawing/2014/main" id="{33D599AF-FB85-9948-BE01-1445A539A517}"/>
                </a:ext>
              </a:extLst>
            </p:cNvPr>
            <p:cNvSpPr txBox="1"/>
            <p:nvPr/>
          </p:nvSpPr>
          <p:spPr>
            <a:xfrm>
              <a:off x="4971705" y="4382809"/>
              <a:ext cx="2258292"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Word Replacement</a:t>
              </a:r>
            </a:p>
          </p:txBody>
        </p:sp>
      </p:grpSp>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Word Replacement</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389133" cy="338554"/>
          </a:xfrm>
          <a:prstGeom prst="rect">
            <a:avLst/>
          </a:prstGeom>
          <a:noFill/>
        </p:spPr>
        <p:txBody>
          <a:bodyPr wrap="none" rtlCol="0">
            <a:spAutoFit/>
          </a:bodyPr>
          <a:lstStyle/>
          <a:p>
            <a:r>
              <a:rPr lang="en-US" sz="1600" dirty="0">
                <a:solidFill>
                  <a:schemeClr val="bg1">
                    <a:lumMod val="65000"/>
                  </a:schemeClr>
                </a:solidFill>
                <a:latin typeface="+mj-lt"/>
              </a:rPr>
              <a:t>Literature Review – Word Replacement</a:t>
            </a:r>
          </a:p>
        </p:txBody>
      </p:sp>
      <p:cxnSp>
        <p:nvCxnSpPr>
          <p:cNvPr id="14" name="Straight Connector 13">
            <a:extLst>
              <a:ext uri="{FF2B5EF4-FFF2-40B4-BE49-F238E27FC236}">
                <a16:creationId xmlns:a16="http://schemas.microsoft.com/office/drawing/2014/main" id="{5D3A3B5B-AB46-1A41-989A-3AF33297C355}"/>
              </a:ext>
            </a:extLst>
          </p:cNvPr>
          <p:cNvCxnSpPr/>
          <p:nvPr/>
        </p:nvCxnSpPr>
        <p:spPr>
          <a:xfrm>
            <a:off x="4180450" y="1800665"/>
            <a:ext cx="0" cy="375920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C7EF433-E1E8-A446-AA20-4FB1D960F3ED}"/>
              </a:ext>
            </a:extLst>
          </p:cNvPr>
          <p:cNvSpPr/>
          <p:nvPr/>
        </p:nvSpPr>
        <p:spPr>
          <a:xfrm>
            <a:off x="308007" y="4041023"/>
            <a:ext cx="3402329" cy="2556000"/>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60D7CA6-5849-8345-B0F5-D8CF3899B2B2}"/>
              </a:ext>
            </a:extLst>
          </p:cNvPr>
          <p:cNvGrpSpPr/>
          <p:nvPr/>
        </p:nvGrpSpPr>
        <p:grpSpPr>
          <a:xfrm>
            <a:off x="555603" y="4709118"/>
            <a:ext cx="3108633" cy="1200329"/>
            <a:chOff x="555603" y="4709118"/>
            <a:chExt cx="3108633" cy="1200329"/>
          </a:xfrm>
        </p:grpSpPr>
        <p:pic>
          <p:nvPicPr>
            <p:cNvPr id="16" name="Picture 15">
              <a:extLst>
                <a:ext uri="{FF2B5EF4-FFF2-40B4-BE49-F238E27FC236}">
                  <a16:creationId xmlns:a16="http://schemas.microsoft.com/office/drawing/2014/main" id="{6DFA8300-7FF0-E44C-826D-71078ADCCA17}"/>
                </a:ext>
              </a:extLst>
            </p:cNvPr>
            <p:cNvPicPr>
              <a:picLocks noChangeAspect="1"/>
            </p:cNvPicPr>
            <p:nvPr/>
          </p:nvPicPr>
          <p:blipFill>
            <a:blip r:embed="rId5"/>
            <a:stretch>
              <a:fillRect/>
            </a:stretch>
          </p:blipFill>
          <p:spPr>
            <a:xfrm>
              <a:off x="555603" y="4770399"/>
              <a:ext cx="270000" cy="270000"/>
            </a:xfrm>
            <a:prstGeom prst="rect">
              <a:avLst/>
            </a:prstGeom>
          </p:spPr>
        </p:pic>
        <p:sp>
          <p:nvSpPr>
            <p:cNvPr id="17" name="TextBox 16">
              <a:extLst>
                <a:ext uri="{FF2B5EF4-FFF2-40B4-BE49-F238E27FC236}">
                  <a16:creationId xmlns:a16="http://schemas.microsoft.com/office/drawing/2014/main" id="{45854C9F-A601-1745-A33B-AA74D22CE37F}"/>
                </a:ext>
              </a:extLst>
            </p:cNvPr>
            <p:cNvSpPr txBox="1"/>
            <p:nvPr/>
          </p:nvSpPr>
          <p:spPr>
            <a:xfrm>
              <a:off x="819030" y="4709118"/>
              <a:ext cx="2845206" cy="1200329"/>
            </a:xfrm>
            <a:prstGeom prst="rect">
              <a:avLst/>
            </a:prstGeom>
            <a:noFill/>
          </p:spPr>
          <p:txBody>
            <a:bodyPr wrap="square" rtlCol="0">
              <a:spAutoFit/>
            </a:bodyPr>
            <a:lstStyle/>
            <a:p>
              <a:r>
                <a:rPr lang="en-US" dirty="0"/>
                <a:t>May replace words of domain-specific terms such as ”Child Development Account (CDA)”</a:t>
              </a:r>
            </a:p>
          </p:txBody>
        </p:sp>
      </p:grpSp>
      <p:grpSp>
        <p:nvGrpSpPr>
          <p:cNvPr id="18" name="Group 17">
            <a:extLst>
              <a:ext uri="{FF2B5EF4-FFF2-40B4-BE49-F238E27FC236}">
                <a16:creationId xmlns:a16="http://schemas.microsoft.com/office/drawing/2014/main" id="{FCC4D54B-96FC-5441-999B-78D148B0FBA9}"/>
              </a:ext>
            </a:extLst>
          </p:cNvPr>
          <p:cNvGrpSpPr/>
          <p:nvPr/>
        </p:nvGrpSpPr>
        <p:grpSpPr>
          <a:xfrm>
            <a:off x="575352" y="4075158"/>
            <a:ext cx="2478720" cy="646331"/>
            <a:chOff x="575352" y="4075158"/>
            <a:chExt cx="2478720" cy="646331"/>
          </a:xfrm>
        </p:grpSpPr>
        <p:sp>
          <p:nvSpPr>
            <p:cNvPr id="19" name="TextBox 18">
              <a:extLst>
                <a:ext uri="{FF2B5EF4-FFF2-40B4-BE49-F238E27FC236}">
                  <a16:creationId xmlns:a16="http://schemas.microsoft.com/office/drawing/2014/main" id="{AF871AB4-975B-E744-BD57-BDCEE6030C90}"/>
                </a:ext>
              </a:extLst>
            </p:cNvPr>
            <p:cNvSpPr txBox="1"/>
            <p:nvPr/>
          </p:nvSpPr>
          <p:spPr>
            <a:xfrm>
              <a:off x="825603" y="4075158"/>
              <a:ext cx="2228469" cy="646331"/>
            </a:xfrm>
            <a:prstGeom prst="rect">
              <a:avLst/>
            </a:prstGeom>
            <a:noFill/>
          </p:spPr>
          <p:txBody>
            <a:bodyPr wrap="square" rtlCol="0">
              <a:spAutoFit/>
            </a:bodyPr>
            <a:lstStyle/>
            <a:p>
              <a:r>
                <a:rPr lang="en-US" dirty="0"/>
                <a:t>Simple Data Augmentation</a:t>
              </a:r>
            </a:p>
          </p:txBody>
        </p:sp>
        <p:pic>
          <p:nvPicPr>
            <p:cNvPr id="20" name="Picture 19">
              <a:extLst>
                <a:ext uri="{FF2B5EF4-FFF2-40B4-BE49-F238E27FC236}">
                  <a16:creationId xmlns:a16="http://schemas.microsoft.com/office/drawing/2014/main" id="{C23A55AB-6CA0-FF4F-9D6B-4B4AFD42A2F1}"/>
                </a:ext>
              </a:extLst>
            </p:cNvPr>
            <p:cNvPicPr>
              <a:picLocks noChangeAspect="1"/>
            </p:cNvPicPr>
            <p:nvPr/>
          </p:nvPicPr>
          <p:blipFill>
            <a:blip r:embed="rId6"/>
            <a:srcRect/>
            <a:stretch/>
          </p:blipFill>
          <p:spPr>
            <a:xfrm>
              <a:off x="575352" y="4115070"/>
              <a:ext cx="270000" cy="270000"/>
            </a:xfrm>
            <a:prstGeom prst="rect">
              <a:avLst/>
            </a:prstGeom>
          </p:spPr>
        </p:pic>
      </p:grpSp>
      <p:grpSp>
        <p:nvGrpSpPr>
          <p:cNvPr id="28" name="Group 27">
            <a:extLst>
              <a:ext uri="{FF2B5EF4-FFF2-40B4-BE49-F238E27FC236}">
                <a16:creationId xmlns:a16="http://schemas.microsoft.com/office/drawing/2014/main" id="{9BD60858-9256-864F-A180-697C2C05120D}"/>
              </a:ext>
            </a:extLst>
          </p:cNvPr>
          <p:cNvGrpSpPr/>
          <p:nvPr/>
        </p:nvGrpSpPr>
        <p:grpSpPr>
          <a:xfrm>
            <a:off x="8334603" y="1482340"/>
            <a:ext cx="2882520" cy="1224200"/>
            <a:chOff x="6570291" y="1457866"/>
            <a:chExt cx="2882520" cy="1224200"/>
          </a:xfrm>
        </p:grpSpPr>
        <p:grpSp>
          <p:nvGrpSpPr>
            <p:cNvPr id="9" name="Group 8">
              <a:extLst>
                <a:ext uri="{FF2B5EF4-FFF2-40B4-BE49-F238E27FC236}">
                  <a16:creationId xmlns:a16="http://schemas.microsoft.com/office/drawing/2014/main" id="{AFBE1FC5-1464-0946-A580-FA352072E417}"/>
                </a:ext>
              </a:extLst>
            </p:cNvPr>
            <p:cNvGrpSpPr/>
            <p:nvPr/>
          </p:nvGrpSpPr>
          <p:grpSpPr>
            <a:xfrm>
              <a:off x="6634484" y="1457866"/>
              <a:ext cx="2689200" cy="925169"/>
              <a:chOff x="6634484" y="1457866"/>
              <a:chExt cx="2689200" cy="925169"/>
            </a:xfrm>
          </p:grpSpPr>
          <p:sp>
            <p:nvSpPr>
              <p:cNvPr id="25" name="Rounded Rectangle 24">
                <a:extLst>
                  <a:ext uri="{FF2B5EF4-FFF2-40B4-BE49-F238E27FC236}">
                    <a16:creationId xmlns:a16="http://schemas.microsoft.com/office/drawing/2014/main" id="{A95AD2BC-4D14-A24A-8766-E59C1D2FE361}"/>
                  </a:ext>
                </a:extLst>
              </p:cNvPr>
              <p:cNvSpPr/>
              <p:nvPr/>
            </p:nvSpPr>
            <p:spPr>
              <a:xfrm>
                <a:off x="6634484" y="1457866"/>
                <a:ext cx="2689195" cy="925169"/>
              </a:xfrm>
              <a:prstGeom prst="roundRect">
                <a:avLst/>
              </a:prstGeom>
              <a:noFill/>
              <a:ln>
                <a:solidFill>
                  <a:srgbClr val="52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D5B71E09-8225-6545-9CD2-F2EF3D1478D8}"/>
                  </a:ext>
                </a:extLst>
              </p:cNvPr>
              <p:cNvSpPr txBox="1"/>
              <p:nvPr/>
            </p:nvSpPr>
            <p:spPr>
              <a:xfrm>
                <a:off x="6936294" y="2013703"/>
                <a:ext cx="740908"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BERT</a:t>
                </a:r>
              </a:p>
            </p:txBody>
          </p:sp>
          <p:sp>
            <p:nvSpPr>
              <p:cNvPr id="23" name="TextBox 22">
                <a:extLst>
                  <a:ext uri="{FF2B5EF4-FFF2-40B4-BE49-F238E27FC236}">
                    <a16:creationId xmlns:a16="http://schemas.microsoft.com/office/drawing/2014/main" id="{67EE32F8-4E94-7844-BEB1-5717C37E4834}"/>
                  </a:ext>
                </a:extLst>
              </p:cNvPr>
              <p:cNvSpPr txBox="1"/>
              <p:nvPr/>
            </p:nvSpPr>
            <p:spPr>
              <a:xfrm>
                <a:off x="6679814" y="1516970"/>
                <a:ext cx="1253869" cy="369332"/>
              </a:xfrm>
              <a:prstGeom prst="rect">
                <a:avLst/>
              </a:prstGeom>
              <a:noFill/>
            </p:spPr>
            <p:txBody>
              <a:bodyPr wrap="none" rtlCol="0">
                <a:spAutoFit/>
              </a:bodyPr>
              <a:lstStyle/>
              <a:p>
                <a:r>
                  <a:rPr lang="en-US" dirty="0" err="1">
                    <a:latin typeface="Roboto" panose="02000000000000000000" pitchFamily="2" charset="0"/>
                    <a:ea typeface="Roboto" panose="02000000000000000000" pitchFamily="2" charset="0"/>
                  </a:rPr>
                  <a:t>DistilBERT</a:t>
                </a:r>
                <a:endParaRPr lang="en-US" dirty="0">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680F2620-D3B0-AD4E-89F9-35C1FFEA7E11}"/>
                  </a:ext>
                </a:extLst>
              </p:cNvPr>
              <p:cNvSpPr txBox="1"/>
              <p:nvPr/>
            </p:nvSpPr>
            <p:spPr>
              <a:xfrm>
                <a:off x="8157980" y="1510382"/>
                <a:ext cx="1165704" cy="369332"/>
              </a:xfrm>
              <a:prstGeom prst="rect">
                <a:avLst/>
              </a:prstGeom>
              <a:noFill/>
            </p:spPr>
            <p:txBody>
              <a:bodyPr wrap="none" rtlCol="0">
                <a:spAutoFit/>
              </a:bodyPr>
              <a:lstStyle/>
              <a:p>
                <a:r>
                  <a:rPr lang="en-US" dirty="0" err="1">
                    <a:latin typeface="Roboto" panose="02000000000000000000" pitchFamily="2" charset="0"/>
                    <a:ea typeface="Roboto" panose="02000000000000000000" pitchFamily="2" charset="0"/>
                  </a:rPr>
                  <a:t>RoBERTA</a:t>
                </a:r>
                <a:endParaRPr lang="en-US"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5A51D12A-4EFF-414A-BFEC-F57637401118}"/>
                  </a:ext>
                </a:extLst>
              </p:cNvPr>
              <p:cNvSpPr txBox="1"/>
              <p:nvPr/>
            </p:nvSpPr>
            <p:spPr>
              <a:xfrm>
                <a:off x="8364530" y="1999971"/>
                <a:ext cx="814647" cy="369332"/>
              </a:xfrm>
              <a:prstGeom prst="rect">
                <a:avLst/>
              </a:prstGeom>
              <a:noFill/>
            </p:spPr>
            <p:txBody>
              <a:bodyPr wrap="none" rtlCol="0">
                <a:spAutoFit/>
              </a:bodyPr>
              <a:lstStyle/>
              <a:p>
                <a:r>
                  <a:rPr lang="en-SG" dirty="0" err="1">
                    <a:latin typeface="Roboto" panose="02000000000000000000" pitchFamily="2" charset="0"/>
                    <a:ea typeface="Roboto" panose="02000000000000000000" pitchFamily="2" charset="0"/>
                  </a:rPr>
                  <a:t>XLNet</a:t>
                </a:r>
                <a:endParaRPr lang="en-SG" dirty="0">
                  <a:latin typeface="Roboto" panose="02000000000000000000" pitchFamily="2" charset="0"/>
                  <a:ea typeface="Roboto" panose="02000000000000000000" pitchFamily="2" charset="0"/>
                </a:endParaRPr>
              </a:p>
            </p:txBody>
          </p:sp>
        </p:grpSp>
        <p:sp>
          <p:nvSpPr>
            <p:cNvPr id="8" name="TextBox 7">
              <a:extLst>
                <a:ext uri="{FF2B5EF4-FFF2-40B4-BE49-F238E27FC236}">
                  <a16:creationId xmlns:a16="http://schemas.microsoft.com/office/drawing/2014/main" id="{7705D099-D3C5-7E49-A52D-6AC0C63F8057}"/>
                </a:ext>
              </a:extLst>
            </p:cNvPr>
            <p:cNvSpPr txBox="1"/>
            <p:nvPr/>
          </p:nvSpPr>
          <p:spPr>
            <a:xfrm>
              <a:off x="6570291" y="2374289"/>
              <a:ext cx="2882520"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Contextualized Word Embeddings</a:t>
              </a:r>
            </a:p>
          </p:txBody>
        </p:sp>
      </p:grpSp>
      <p:grpSp>
        <p:nvGrpSpPr>
          <p:cNvPr id="29" name="Group 28">
            <a:extLst>
              <a:ext uri="{FF2B5EF4-FFF2-40B4-BE49-F238E27FC236}">
                <a16:creationId xmlns:a16="http://schemas.microsoft.com/office/drawing/2014/main" id="{1B6675A9-1726-BC40-B9E8-978C339C0B07}"/>
              </a:ext>
            </a:extLst>
          </p:cNvPr>
          <p:cNvGrpSpPr/>
          <p:nvPr/>
        </p:nvGrpSpPr>
        <p:grpSpPr>
          <a:xfrm>
            <a:off x="9108853" y="3067126"/>
            <a:ext cx="1334020" cy="973898"/>
            <a:chOff x="7344541" y="3042652"/>
            <a:chExt cx="1334020" cy="973898"/>
          </a:xfrm>
        </p:grpSpPr>
        <p:sp>
          <p:nvSpPr>
            <p:cNvPr id="5" name="Rounded Rectangle 4">
              <a:extLst>
                <a:ext uri="{FF2B5EF4-FFF2-40B4-BE49-F238E27FC236}">
                  <a16:creationId xmlns:a16="http://schemas.microsoft.com/office/drawing/2014/main" id="{E1A7885C-E41D-0E46-BA6F-2AA08C039811}"/>
                </a:ext>
              </a:extLst>
            </p:cNvPr>
            <p:cNvSpPr/>
            <p:nvPr/>
          </p:nvSpPr>
          <p:spPr>
            <a:xfrm>
              <a:off x="7442591" y="3042652"/>
              <a:ext cx="1137920" cy="685597"/>
            </a:xfrm>
            <a:prstGeom prst="roundRect">
              <a:avLst/>
            </a:prstGeom>
            <a:noFill/>
            <a:ln>
              <a:solidFill>
                <a:srgbClr val="52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Roboto" panose="02000000000000000000" pitchFamily="2" charset="0"/>
                  <a:ea typeface="Roboto" panose="02000000000000000000" pitchFamily="2" charset="0"/>
                </a:rPr>
                <a:t>nlpAug</a:t>
              </a:r>
              <a:endParaRPr lang="en-US" dirty="0">
                <a:solidFill>
                  <a:schemeClr val="tx1"/>
                </a:solidFill>
                <a:latin typeface="Roboto" panose="02000000000000000000" pitchFamily="2" charset="0"/>
                <a:ea typeface="Roboto" panose="02000000000000000000" pitchFamily="2" charset="0"/>
              </a:endParaRPr>
            </a:p>
          </p:txBody>
        </p:sp>
        <p:sp>
          <p:nvSpPr>
            <p:cNvPr id="26" name="TextBox 25">
              <a:extLst>
                <a:ext uri="{FF2B5EF4-FFF2-40B4-BE49-F238E27FC236}">
                  <a16:creationId xmlns:a16="http://schemas.microsoft.com/office/drawing/2014/main" id="{808D3123-546F-AF49-B1F4-CE9E1F712004}"/>
                </a:ext>
              </a:extLst>
            </p:cNvPr>
            <p:cNvSpPr txBox="1"/>
            <p:nvPr/>
          </p:nvSpPr>
          <p:spPr>
            <a:xfrm>
              <a:off x="7344541" y="3708773"/>
              <a:ext cx="1334020"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Python Library</a:t>
              </a:r>
            </a:p>
          </p:txBody>
        </p:sp>
      </p:grpSp>
      <p:sp>
        <p:nvSpPr>
          <p:cNvPr id="27" name="Rounded Rectangle 26">
            <a:extLst>
              <a:ext uri="{FF2B5EF4-FFF2-40B4-BE49-F238E27FC236}">
                <a16:creationId xmlns:a16="http://schemas.microsoft.com/office/drawing/2014/main" id="{3B92C778-659A-2148-AB34-042CD33FA684}"/>
              </a:ext>
            </a:extLst>
          </p:cNvPr>
          <p:cNvSpPr/>
          <p:nvPr/>
        </p:nvSpPr>
        <p:spPr>
          <a:xfrm>
            <a:off x="4354932" y="3136067"/>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Child Development Account (CDA)?</a:t>
            </a:r>
          </a:p>
        </p:txBody>
      </p:sp>
      <p:sp>
        <p:nvSpPr>
          <p:cNvPr id="31" name="TextBox 30">
            <a:extLst>
              <a:ext uri="{FF2B5EF4-FFF2-40B4-BE49-F238E27FC236}">
                <a16:creationId xmlns:a16="http://schemas.microsoft.com/office/drawing/2014/main" id="{4D22AB31-FCCA-B846-87F5-09403E48C736}"/>
              </a:ext>
            </a:extLst>
          </p:cNvPr>
          <p:cNvSpPr txBox="1"/>
          <p:nvPr/>
        </p:nvSpPr>
        <p:spPr>
          <a:xfrm>
            <a:off x="4278501" y="3692012"/>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sp>
        <p:nvSpPr>
          <p:cNvPr id="32" name="Rounded Rectangle 31">
            <a:extLst>
              <a:ext uri="{FF2B5EF4-FFF2-40B4-BE49-F238E27FC236}">
                <a16:creationId xmlns:a16="http://schemas.microsoft.com/office/drawing/2014/main" id="{EEA84867-EA49-7F48-A86B-C868A7AF6B25}"/>
              </a:ext>
            </a:extLst>
          </p:cNvPr>
          <p:cNvSpPr/>
          <p:nvPr/>
        </p:nvSpPr>
        <p:spPr>
          <a:xfrm>
            <a:off x="4387157" y="4995347"/>
            <a:ext cx="3482136" cy="84622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can do </a:t>
            </a:r>
            <a:r>
              <a:rPr lang="en-SG" dirty="0" err="1">
                <a:solidFill>
                  <a:schemeClr val="tx1"/>
                </a:solidFill>
                <a:latin typeface="Roboto" panose="02000000000000000000" pitchFamily="2" charset="0"/>
                <a:ea typeface="Roboto" panose="02000000000000000000" pitchFamily="2" charset="0"/>
              </a:rPr>
              <a:t>i</a:t>
            </a:r>
            <a:r>
              <a:rPr lang="en-SG" dirty="0">
                <a:solidFill>
                  <a:schemeClr val="tx1"/>
                </a:solidFill>
                <a:latin typeface="Roboto" panose="02000000000000000000" pitchFamily="2" charset="0"/>
                <a:ea typeface="Roboto" panose="02000000000000000000" pitchFamily="2" charset="0"/>
              </a:rPr>
              <a:t> even save money in the child development account ( or </a:t>
            </a:r>
            <a:r>
              <a:rPr lang="en-SG" dirty="0" err="1">
                <a:solidFill>
                  <a:schemeClr val="tx1"/>
                </a:solidFill>
                <a:latin typeface="Roboto" panose="02000000000000000000" pitchFamily="2" charset="0"/>
                <a:ea typeface="Roboto" panose="02000000000000000000" pitchFamily="2" charset="0"/>
              </a:rPr>
              <a:t>cda</a:t>
            </a:r>
            <a:r>
              <a:rPr lang="en-SG" dirty="0">
                <a:solidFill>
                  <a:schemeClr val="tx1"/>
                </a:solidFill>
                <a:latin typeface="Roboto" panose="02000000000000000000" pitchFamily="2" charset="0"/>
                <a:ea typeface="Roboto" panose="02000000000000000000" pitchFamily="2" charset="0"/>
              </a:rPr>
              <a:t> ) ?</a:t>
            </a:r>
            <a:endParaRPr lang="en-US" dirty="0">
              <a:solidFill>
                <a:schemeClr val="tx1"/>
              </a:solidFill>
              <a:latin typeface="Roboto" panose="02000000000000000000" pitchFamily="2" charset="0"/>
              <a:ea typeface="Roboto" panose="02000000000000000000" pitchFamily="2" charset="0"/>
            </a:endParaRPr>
          </a:p>
        </p:txBody>
      </p:sp>
      <p:sp>
        <p:nvSpPr>
          <p:cNvPr id="33" name="Rounded Rectangle 32">
            <a:extLst>
              <a:ext uri="{FF2B5EF4-FFF2-40B4-BE49-F238E27FC236}">
                <a16:creationId xmlns:a16="http://schemas.microsoft.com/office/drawing/2014/main" id="{6D1EC796-18DC-D34B-8C73-F3F061538E9E}"/>
              </a:ext>
            </a:extLst>
          </p:cNvPr>
          <p:cNvSpPr/>
          <p:nvPr/>
        </p:nvSpPr>
        <p:spPr>
          <a:xfrm>
            <a:off x="8444126" y="4979439"/>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will you save in the personal credit account ( </a:t>
            </a:r>
            <a:r>
              <a:rPr lang="en-SG" dirty="0" err="1">
                <a:solidFill>
                  <a:schemeClr val="tx1"/>
                </a:solidFill>
                <a:latin typeface="Roboto" panose="02000000000000000000" pitchFamily="2" charset="0"/>
                <a:ea typeface="Roboto" panose="02000000000000000000" pitchFamily="2" charset="0"/>
              </a:rPr>
              <a:t>cda</a:t>
            </a:r>
            <a:r>
              <a:rPr lang="en-SG" dirty="0">
                <a:solidFill>
                  <a:schemeClr val="tx1"/>
                </a:solidFill>
                <a:latin typeface="Roboto" panose="02000000000000000000" pitchFamily="2" charset="0"/>
                <a:ea typeface="Roboto" panose="02000000000000000000" pitchFamily="2" charset="0"/>
              </a:rPr>
              <a:t> )?</a:t>
            </a:r>
            <a:endParaRPr lang="en-US" dirty="0">
              <a:solidFill>
                <a:schemeClr val="tx1"/>
              </a:solidFill>
              <a:latin typeface="Roboto" panose="02000000000000000000" pitchFamily="2" charset="0"/>
              <a:ea typeface="Roboto" panose="02000000000000000000" pitchFamily="2" charset="0"/>
            </a:endParaRPr>
          </a:p>
        </p:txBody>
      </p:sp>
      <p:sp>
        <p:nvSpPr>
          <p:cNvPr id="34" name="TextBox 33">
            <a:extLst>
              <a:ext uri="{FF2B5EF4-FFF2-40B4-BE49-F238E27FC236}">
                <a16:creationId xmlns:a16="http://schemas.microsoft.com/office/drawing/2014/main" id="{1470B81F-BF61-2E4D-9226-C0D53AAAD4A2}"/>
              </a:ext>
            </a:extLst>
          </p:cNvPr>
          <p:cNvSpPr txBox="1"/>
          <p:nvPr/>
        </p:nvSpPr>
        <p:spPr>
          <a:xfrm>
            <a:off x="4346731" y="5833272"/>
            <a:ext cx="1853392"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1 (Insert)</a:t>
            </a:r>
          </a:p>
        </p:txBody>
      </p:sp>
      <p:sp>
        <p:nvSpPr>
          <p:cNvPr id="35" name="TextBox 34">
            <a:extLst>
              <a:ext uri="{FF2B5EF4-FFF2-40B4-BE49-F238E27FC236}">
                <a16:creationId xmlns:a16="http://schemas.microsoft.com/office/drawing/2014/main" id="{3BA2D7F5-56A3-D74E-AAC3-A6198551041B}"/>
              </a:ext>
            </a:extLst>
          </p:cNvPr>
          <p:cNvSpPr txBox="1"/>
          <p:nvPr/>
        </p:nvSpPr>
        <p:spPr>
          <a:xfrm>
            <a:off x="8392762" y="5533798"/>
            <a:ext cx="2230098"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2 (Substitute)</a:t>
            </a:r>
          </a:p>
        </p:txBody>
      </p:sp>
      <p:cxnSp>
        <p:nvCxnSpPr>
          <p:cNvPr id="36" name="Straight Arrow Connector 35">
            <a:extLst>
              <a:ext uri="{FF2B5EF4-FFF2-40B4-BE49-F238E27FC236}">
                <a16:creationId xmlns:a16="http://schemas.microsoft.com/office/drawing/2014/main" id="{C9EB9507-4B98-F64B-AC79-009344F8CD18}"/>
              </a:ext>
            </a:extLst>
          </p:cNvPr>
          <p:cNvCxnSpPr>
            <a:stCxn id="27" idx="3"/>
            <a:endCxn id="5" idx="1"/>
          </p:cNvCxnSpPr>
          <p:nvPr/>
        </p:nvCxnSpPr>
        <p:spPr>
          <a:xfrm flipV="1">
            <a:off x="7837068" y="3409925"/>
            <a:ext cx="1369835" cy="840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EE09120-8A54-954D-B9C8-1F490FB11BFD}"/>
              </a:ext>
            </a:extLst>
          </p:cNvPr>
          <p:cNvCxnSpPr>
            <a:cxnSpLocks/>
            <a:stCxn id="26" idx="2"/>
            <a:endCxn id="32" idx="0"/>
          </p:cNvCxnSpPr>
          <p:nvPr/>
        </p:nvCxnSpPr>
        <p:spPr>
          <a:xfrm flipH="1">
            <a:off x="6128225" y="4041024"/>
            <a:ext cx="3647638" cy="95432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7CB5E66-0ADB-1349-802E-CA76FABC7D01}"/>
              </a:ext>
            </a:extLst>
          </p:cNvPr>
          <p:cNvCxnSpPr>
            <a:cxnSpLocks/>
            <a:stCxn id="26" idx="2"/>
            <a:endCxn id="33" idx="0"/>
          </p:cNvCxnSpPr>
          <p:nvPr/>
        </p:nvCxnSpPr>
        <p:spPr>
          <a:xfrm>
            <a:off x="9775863" y="4041024"/>
            <a:ext cx="409331" cy="93841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68E3B1FC-900A-274A-84ED-BE7B631FD835}"/>
              </a:ext>
            </a:extLst>
          </p:cNvPr>
          <p:cNvSpPr txBox="1"/>
          <p:nvPr/>
        </p:nvSpPr>
        <p:spPr>
          <a:xfrm>
            <a:off x="6701710" y="4156600"/>
            <a:ext cx="158889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“Insert” Operation</a:t>
            </a:r>
          </a:p>
        </p:txBody>
      </p:sp>
      <p:sp>
        <p:nvSpPr>
          <p:cNvPr id="46" name="TextBox 45">
            <a:extLst>
              <a:ext uri="{FF2B5EF4-FFF2-40B4-BE49-F238E27FC236}">
                <a16:creationId xmlns:a16="http://schemas.microsoft.com/office/drawing/2014/main" id="{8AE5A301-9605-0540-A844-E4A1D3CAC40F}"/>
              </a:ext>
            </a:extLst>
          </p:cNvPr>
          <p:cNvSpPr txBox="1"/>
          <p:nvPr/>
        </p:nvSpPr>
        <p:spPr>
          <a:xfrm>
            <a:off x="9922292" y="4156600"/>
            <a:ext cx="1954381"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“Substitute” Operation</a:t>
            </a:r>
          </a:p>
        </p:txBody>
      </p:sp>
      <p:cxnSp>
        <p:nvCxnSpPr>
          <p:cNvPr id="47" name="Straight Arrow Connector 46">
            <a:extLst>
              <a:ext uri="{FF2B5EF4-FFF2-40B4-BE49-F238E27FC236}">
                <a16:creationId xmlns:a16="http://schemas.microsoft.com/office/drawing/2014/main" id="{52ACD9DE-4A1A-E64F-8C3C-A9DD7926CEA3}"/>
              </a:ext>
            </a:extLst>
          </p:cNvPr>
          <p:cNvCxnSpPr>
            <a:cxnSpLocks/>
            <a:stCxn id="8" idx="2"/>
          </p:cNvCxnSpPr>
          <p:nvPr/>
        </p:nvCxnSpPr>
        <p:spPr>
          <a:xfrm>
            <a:off x="9775863" y="2706540"/>
            <a:ext cx="0" cy="37718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F0A44292-8B8B-8849-BEC2-D489F48D7058}"/>
              </a:ext>
            </a:extLst>
          </p:cNvPr>
          <p:cNvSpPr txBox="1"/>
          <p:nvPr/>
        </p:nvSpPr>
        <p:spPr>
          <a:xfrm>
            <a:off x="7311085" y="6538921"/>
            <a:ext cx="4929555"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Note: Demo results from </a:t>
            </a:r>
            <a:r>
              <a:rPr lang="en-US" sz="1400" dirty="0" err="1">
                <a:latin typeface="Roboto" panose="02000000000000000000" pitchFamily="2" charset="0"/>
                <a:ea typeface="Roboto" panose="02000000000000000000" pitchFamily="2" charset="0"/>
              </a:rPr>
              <a:t>nlpAug</a:t>
            </a:r>
            <a:r>
              <a:rPr lang="en-US" sz="1400" dirty="0">
                <a:latin typeface="Roboto" panose="02000000000000000000" pitchFamily="2" charset="0"/>
                <a:ea typeface="Roboto" panose="02000000000000000000" pitchFamily="2" charset="0"/>
              </a:rPr>
              <a:t> use of ‘</a:t>
            </a:r>
            <a:r>
              <a:rPr lang="en-US" sz="1400" dirty="0" err="1">
                <a:latin typeface="Roboto" panose="02000000000000000000" pitchFamily="2" charset="0"/>
                <a:ea typeface="Roboto" panose="02000000000000000000" pitchFamily="2" charset="0"/>
              </a:rPr>
              <a:t>bert</a:t>
            </a:r>
            <a:r>
              <a:rPr lang="en-US" sz="1400" dirty="0">
                <a:latin typeface="Roboto" panose="02000000000000000000" pitchFamily="2" charset="0"/>
                <a:ea typeface="Roboto" panose="02000000000000000000" pitchFamily="2" charset="0"/>
              </a:rPr>
              <a:t>-base-uncased’</a:t>
            </a:r>
          </a:p>
        </p:txBody>
      </p:sp>
      <p:grpSp>
        <p:nvGrpSpPr>
          <p:cNvPr id="57" name="Group 56">
            <a:extLst>
              <a:ext uri="{FF2B5EF4-FFF2-40B4-BE49-F238E27FC236}">
                <a16:creationId xmlns:a16="http://schemas.microsoft.com/office/drawing/2014/main" id="{AB2435CF-9CC4-3C41-9170-0AC1EC60F073}"/>
              </a:ext>
            </a:extLst>
          </p:cNvPr>
          <p:cNvGrpSpPr/>
          <p:nvPr/>
        </p:nvGrpSpPr>
        <p:grpSpPr>
          <a:xfrm>
            <a:off x="558231" y="5765124"/>
            <a:ext cx="3354371" cy="923330"/>
            <a:chOff x="558231" y="5765124"/>
            <a:chExt cx="3354371" cy="923330"/>
          </a:xfrm>
        </p:grpSpPr>
        <p:sp>
          <p:nvSpPr>
            <p:cNvPr id="55" name="TextBox 54">
              <a:extLst>
                <a:ext uri="{FF2B5EF4-FFF2-40B4-BE49-F238E27FC236}">
                  <a16:creationId xmlns:a16="http://schemas.microsoft.com/office/drawing/2014/main" id="{6A89836F-E18A-8D41-BB3D-888B207944F0}"/>
                </a:ext>
              </a:extLst>
            </p:cNvPr>
            <p:cNvSpPr txBox="1"/>
            <p:nvPr/>
          </p:nvSpPr>
          <p:spPr>
            <a:xfrm>
              <a:off x="772930" y="5765124"/>
              <a:ext cx="3139672" cy="923330"/>
            </a:xfrm>
            <a:prstGeom prst="rect">
              <a:avLst/>
            </a:prstGeom>
            <a:noFill/>
          </p:spPr>
          <p:txBody>
            <a:bodyPr wrap="square" rtlCol="0">
              <a:spAutoFit/>
            </a:bodyPr>
            <a:lstStyle/>
            <a:p>
              <a:r>
                <a:rPr lang="en-US" dirty="0"/>
                <a:t>Paraphrases may turn out semantically or grammatically incorrect</a:t>
              </a:r>
            </a:p>
          </p:txBody>
        </p:sp>
        <p:pic>
          <p:nvPicPr>
            <p:cNvPr id="56" name="Picture 55">
              <a:extLst>
                <a:ext uri="{FF2B5EF4-FFF2-40B4-BE49-F238E27FC236}">
                  <a16:creationId xmlns:a16="http://schemas.microsoft.com/office/drawing/2014/main" id="{C3BEA193-E9AE-9B40-8098-7357D279D709}"/>
                </a:ext>
              </a:extLst>
            </p:cNvPr>
            <p:cNvPicPr>
              <a:picLocks noChangeAspect="1"/>
            </p:cNvPicPr>
            <p:nvPr/>
          </p:nvPicPr>
          <p:blipFill>
            <a:blip r:embed="rId5"/>
            <a:stretch>
              <a:fillRect/>
            </a:stretch>
          </p:blipFill>
          <p:spPr>
            <a:xfrm>
              <a:off x="558231" y="5826405"/>
              <a:ext cx="270000" cy="270000"/>
            </a:xfrm>
            <a:prstGeom prst="rect">
              <a:avLst/>
            </a:prstGeom>
          </p:spPr>
        </p:pic>
      </p:grpSp>
      <p:sp>
        <p:nvSpPr>
          <p:cNvPr id="3" name="Slide Number Placeholder 2">
            <a:extLst>
              <a:ext uri="{FF2B5EF4-FFF2-40B4-BE49-F238E27FC236}">
                <a16:creationId xmlns:a16="http://schemas.microsoft.com/office/drawing/2014/main" id="{82D6544A-561C-014F-88A4-E8076D5F1D0B}"/>
              </a:ext>
            </a:extLst>
          </p:cNvPr>
          <p:cNvSpPr>
            <a:spLocks noGrp="1"/>
          </p:cNvSpPr>
          <p:nvPr>
            <p:ph type="sldNum" sz="quarter" idx="12"/>
          </p:nvPr>
        </p:nvSpPr>
        <p:spPr/>
        <p:txBody>
          <a:bodyPr/>
          <a:lstStyle/>
          <a:p>
            <a:fld id="{68008A15-EFE0-7744-B05E-C3888C0AB6D0}" type="slidenum">
              <a:rPr lang="en-US" smtClean="0"/>
              <a:t>10</a:t>
            </a:fld>
            <a:endParaRPr lang="en-US"/>
          </a:p>
        </p:txBody>
      </p:sp>
    </p:spTree>
    <p:extLst>
      <p:ext uri="{BB962C8B-B14F-4D97-AF65-F5344CB8AC3E}">
        <p14:creationId xmlns:p14="http://schemas.microsoft.com/office/powerpoint/2010/main" val="280537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up)">
                                      <p:cBhvr>
                                        <p:cTn id="21" dur="500"/>
                                        <p:tgtEl>
                                          <p:spTgt spid="4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up)">
                                      <p:cBhvr>
                                        <p:cTn id="24" dur="500"/>
                                        <p:tgtEl>
                                          <p:spTgt spid="32"/>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up)">
                                      <p:cBhvr>
                                        <p:cTn id="32" dur="500"/>
                                        <p:tgtEl>
                                          <p:spTgt spid="46"/>
                                        </p:tgtEl>
                                      </p:cBhvr>
                                    </p:animEffect>
                                  </p:childTnLst>
                                </p:cTn>
                              </p:par>
                              <p:par>
                                <p:cTn id="33" presetID="22" presetClass="entr" presetSubtype="1"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up)">
                                      <p:cBhvr>
                                        <p:cTn id="35" dur="500"/>
                                        <p:tgtEl>
                                          <p:spTgt spid="4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up)">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animBg="1"/>
      <p:bldP spid="31" grpId="0"/>
      <p:bldP spid="32" grpId="0" animBg="1"/>
      <p:bldP spid="33" grpId="0" animBg="1"/>
      <p:bldP spid="34" grpId="0"/>
      <p:bldP spid="35" grpId="0"/>
      <p:bldP spid="4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E564FA47-0C88-CE41-9A2C-A35819474E95}"/>
              </a:ext>
            </a:extLst>
          </p:cNvPr>
          <p:cNvGrpSpPr/>
          <p:nvPr/>
        </p:nvGrpSpPr>
        <p:grpSpPr>
          <a:xfrm>
            <a:off x="4394835" y="3787550"/>
            <a:ext cx="7507900" cy="2596054"/>
            <a:chOff x="4394835" y="3787550"/>
            <a:chExt cx="7507900" cy="2596054"/>
          </a:xfrm>
        </p:grpSpPr>
        <p:sp>
          <p:nvSpPr>
            <p:cNvPr id="12" name="Rounded Rectangle 11">
              <a:extLst>
                <a:ext uri="{FF2B5EF4-FFF2-40B4-BE49-F238E27FC236}">
                  <a16:creationId xmlns:a16="http://schemas.microsoft.com/office/drawing/2014/main" id="{C027E4FF-524E-9743-A2D0-B627927E589B}"/>
                </a:ext>
              </a:extLst>
            </p:cNvPr>
            <p:cNvSpPr/>
            <p:nvPr/>
          </p:nvSpPr>
          <p:spPr>
            <a:xfrm>
              <a:off x="4394835" y="4167097"/>
              <a:ext cx="7507900" cy="2216507"/>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E9827A8-C4B7-134D-B78A-C66D36F846E0}"/>
                </a:ext>
              </a:extLst>
            </p:cNvPr>
            <p:cNvSpPr txBox="1"/>
            <p:nvPr/>
          </p:nvSpPr>
          <p:spPr>
            <a:xfrm>
              <a:off x="5624555" y="3787550"/>
              <a:ext cx="2228469"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Supervised</a:t>
              </a:r>
            </a:p>
          </p:txBody>
        </p:sp>
        <p:sp>
          <p:nvSpPr>
            <p:cNvPr id="66" name="TextBox 65">
              <a:extLst>
                <a:ext uri="{FF2B5EF4-FFF2-40B4-BE49-F238E27FC236}">
                  <a16:creationId xmlns:a16="http://schemas.microsoft.com/office/drawing/2014/main" id="{D6922243-D9DC-9740-95BB-3B6BE1FC99C8}"/>
                </a:ext>
              </a:extLst>
            </p:cNvPr>
            <p:cNvSpPr txBox="1"/>
            <p:nvPr/>
          </p:nvSpPr>
          <p:spPr>
            <a:xfrm>
              <a:off x="9298371" y="3797766"/>
              <a:ext cx="1660164"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Unsupervised</a:t>
              </a:r>
            </a:p>
          </p:txBody>
        </p:sp>
      </p:grpSp>
      <p:grpSp>
        <p:nvGrpSpPr>
          <p:cNvPr id="8" name="Group 7">
            <a:extLst>
              <a:ext uri="{FF2B5EF4-FFF2-40B4-BE49-F238E27FC236}">
                <a16:creationId xmlns:a16="http://schemas.microsoft.com/office/drawing/2014/main" id="{3D6246C8-C4A2-D743-8942-0420113B1831}"/>
              </a:ext>
            </a:extLst>
          </p:cNvPr>
          <p:cNvGrpSpPr/>
          <p:nvPr/>
        </p:nvGrpSpPr>
        <p:grpSpPr>
          <a:xfrm>
            <a:off x="-578224" y="2780003"/>
            <a:ext cx="5303351" cy="1261021"/>
            <a:chOff x="7522287" y="3381581"/>
            <a:chExt cx="5303351" cy="1261021"/>
          </a:xfrm>
        </p:grpSpPr>
        <p:pic>
          <p:nvPicPr>
            <p:cNvPr id="9" name="Picture 8" descr="Shape&#10;&#10;Description automatically generated with low confidence">
              <a:extLst>
                <a:ext uri="{FF2B5EF4-FFF2-40B4-BE49-F238E27FC236}">
                  <a16:creationId xmlns:a16="http://schemas.microsoft.com/office/drawing/2014/main" id="{054F8B31-AF82-274D-A3B9-E0CA52A0F8AE}"/>
                </a:ext>
              </a:extLst>
            </p:cNvPr>
            <p:cNvPicPr>
              <a:picLocks noChangeAspect="1"/>
            </p:cNvPicPr>
            <p:nvPr/>
          </p:nvPicPr>
          <p:blipFill>
            <a:blip r:embed="rId3"/>
            <a:stretch>
              <a:fillRect/>
            </a:stretch>
          </p:blipFill>
          <p:spPr>
            <a:xfrm>
              <a:off x="9704505" y="3381581"/>
              <a:ext cx="900000" cy="900000"/>
            </a:xfrm>
            <a:prstGeom prst="rect">
              <a:avLst/>
            </a:prstGeom>
          </p:spPr>
        </p:pic>
        <p:sp>
          <p:nvSpPr>
            <p:cNvPr id="10" name="TextBox 9">
              <a:extLst>
                <a:ext uri="{FF2B5EF4-FFF2-40B4-BE49-F238E27FC236}">
                  <a16:creationId xmlns:a16="http://schemas.microsoft.com/office/drawing/2014/main" id="{0EC205B2-7769-554A-B783-114C003C25F1}"/>
                </a:ext>
              </a:extLst>
            </p:cNvPr>
            <p:cNvSpPr txBox="1"/>
            <p:nvPr/>
          </p:nvSpPr>
          <p:spPr>
            <a:xfrm>
              <a:off x="7522287" y="4273270"/>
              <a:ext cx="5303351" cy="369332"/>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rPr>
                <a:t>Pre-trained Language Models</a:t>
              </a:r>
            </a:p>
          </p:txBody>
        </p:sp>
      </p:grpSp>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05307"/>
            <a:ext cx="10515600" cy="1325563"/>
          </a:xfrm>
        </p:spPr>
        <p:txBody>
          <a:bodyPr/>
          <a:lstStyle/>
          <a:p>
            <a:r>
              <a:rPr lang="en-US" b="1" dirty="0">
                <a:solidFill>
                  <a:srgbClr val="002061"/>
                </a:solidFill>
              </a:rPr>
              <a:t>Pre-trained Language</a:t>
            </a:r>
            <a:br>
              <a:rPr lang="en-US" b="1" dirty="0">
                <a:solidFill>
                  <a:srgbClr val="002061"/>
                </a:solidFill>
              </a:rPr>
            </a:br>
            <a:r>
              <a:rPr lang="en-US" b="1" dirty="0">
                <a:solidFill>
                  <a:srgbClr val="002061"/>
                </a:solidFill>
              </a:rPr>
              <a:t>Models</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4146904" cy="338554"/>
          </a:xfrm>
          <a:prstGeom prst="rect">
            <a:avLst/>
          </a:prstGeom>
          <a:noFill/>
        </p:spPr>
        <p:txBody>
          <a:bodyPr wrap="none" rtlCol="0">
            <a:spAutoFit/>
          </a:bodyPr>
          <a:lstStyle/>
          <a:p>
            <a:r>
              <a:rPr lang="en-US" sz="1600" dirty="0">
                <a:solidFill>
                  <a:schemeClr val="bg1">
                    <a:lumMod val="65000"/>
                  </a:schemeClr>
                </a:solidFill>
                <a:latin typeface="+mj-lt"/>
              </a:rPr>
              <a:t>Literature Review – Pre-trained Language Model</a:t>
            </a:r>
          </a:p>
        </p:txBody>
      </p:sp>
      <p:cxnSp>
        <p:nvCxnSpPr>
          <p:cNvPr id="11" name="Straight Connector 10">
            <a:extLst>
              <a:ext uri="{FF2B5EF4-FFF2-40B4-BE49-F238E27FC236}">
                <a16:creationId xmlns:a16="http://schemas.microsoft.com/office/drawing/2014/main" id="{D672A57E-B280-7E44-AEFE-0B5C530CFEEC}"/>
              </a:ext>
            </a:extLst>
          </p:cNvPr>
          <p:cNvCxnSpPr/>
          <p:nvPr/>
        </p:nvCxnSpPr>
        <p:spPr>
          <a:xfrm>
            <a:off x="4180450" y="1800665"/>
            <a:ext cx="0" cy="375920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A5F1B83-F0C3-8943-BFC6-2D883D677051}"/>
              </a:ext>
            </a:extLst>
          </p:cNvPr>
          <p:cNvGrpSpPr/>
          <p:nvPr/>
        </p:nvGrpSpPr>
        <p:grpSpPr>
          <a:xfrm>
            <a:off x="4654079" y="4282955"/>
            <a:ext cx="3111121" cy="923330"/>
            <a:chOff x="555603" y="4628604"/>
            <a:chExt cx="3111121" cy="923330"/>
          </a:xfrm>
        </p:grpSpPr>
        <p:pic>
          <p:nvPicPr>
            <p:cNvPr id="14" name="Picture 13">
              <a:extLst>
                <a:ext uri="{FF2B5EF4-FFF2-40B4-BE49-F238E27FC236}">
                  <a16:creationId xmlns:a16="http://schemas.microsoft.com/office/drawing/2014/main" id="{AACC4947-BF49-8A4B-B4D6-E8E5B566672A}"/>
                </a:ext>
              </a:extLst>
            </p:cNvPr>
            <p:cNvPicPr>
              <a:picLocks noChangeAspect="1"/>
            </p:cNvPicPr>
            <p:nvPr/>
          </p:nvPicPr>
          <p:blipFill>
            <a:blip r:embed="rId5"/>
            <a:stretch>
              <a:fillRect/>
            </a:stretch>
          </p:blipFill>
          <p:spPr>
            <a:xfrm>
              <a:off x="555603" y="4709439"/>
              <a:ext cx="270000" cy="270000"/>
            </a:xfrm>
            <a:prstGeom prst="rect">
              <a:avLst/>
            </a:prstGeom>
          </p:spPr>
        </p:pic>
        <p:sp>
          <p:nvSpPr>
            <p:cNvPr id="15" name="TextBox 14">
              <a:extLst>
                <a:ext uri="{FF2B5EF4-FFF2-40B4-BE49-F238E27FC236}">
                  <a16:creationId xmlns:a16="http://schemas.microsoft.com/office/drawing/2014/main" id="{C7F014E0-237C-2E4E-8FB6-4B7BAEDD28FC}"/>
                </a:ext>
              </a:extLst>
            </p:cNvPr>
            <p:cNvSpPr txBox="1"/>
            <p:nvPr/>
          </p:nvSpPr>
          <p:spPr>
            <a:xfrm>
              <a:off x="821518" y="4628604"/>
              <a:ext cx="2845206" cy="923330"/>
            </a:xfrm>
            <a:prstGeom prst="rect">
              <a:avLst/>
            </a:prstGeom>
            <a:noFill/>
          </p:spPr>
          <p:txBody>
            <a:bodyPr wrap="square" rtlCol="0">
              <a:spAutoFit/>
            </a:bodyPr>
            <a:lstStyle/>
            <a:p>
              <a:r>
                <a:rPr lang="en-US" dirty="0"/>
                <a:t>Performs badly in generating domain-specific paraphrases</a:t>
              </a:r>
            </a:p>
          </p:txBody>
        </p:sp>
      </p:grpSp>
      <p:sp>
        <p:nvSpPr>
          <p:cNvPr id="19" name="Rounded Rectangle 18">
            <a:extLst>
              <a:ext uri="{FF2B5EF4-FFF2-40B4-BE49-F238E27FC236}">
                <a16:creationId xmlns:a16="http://schemas.microsoft.com/office/drawing/2014/main" id="{EDA09B79-4EED-814E-A59F-7BD2C20CEB78}"/>
              </a:ext>
            </a:extLst>
          </p:cNvPr>
          <p:cNvSpPr/>
          <p:nvPr/>
        </p:nvSpPr>
        <p:spPr>
          <a:xfrm>
            <a:off x="6792238" y="1800665"/>
            <a:ext cx="2146887" cy="404055"/>
          </a:xfrm>
          <a:prstGeom prst="roundRect">
            <a:avLst/>
          </a:prstGeom>
          <a:noFill/>
          <a:ln>
            <a:solidFill>
              <a:srgbClr val="52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Language Models</a:t>
            </a:r>
          </a:p>
        </p:txBody>
      </p:sp>
      <p:grpSp>
        <p:nvGrpSpPr>
          <p:cNvPr id="58" name="Group 57">
            <a:extLst>
              <a:ext uri="{FF2B5EF4-FFF2-40B4-BE49-F238E27FC236}">
                <a16:creationId xmlns:a16="http://schemas.microsoft.com/office/drawing/2014/main" id="{5D080087-8C31-774D-97A7-1D9A69D0A8D6}"/>
              </a:ext>
            </a:extLst>
          </p:cNvPr>
          <p:cNvGrpSpPr/>
          <p:nvPr/>
        </p:nvGrpSpPr>
        <p:grpSpPr>
          <a:xfrm>
            <a:off x="4876533" y="1800665"/>
            <a:ext cx="1915705" cy="750616"/>
            <a:chOff x="4876533" y="1800665"/>
            <a:chExt cx="1915705" cy="750616"/>
          </a:xfrm>
        </p:grpSpPr>
        <p:pic>
          <p:nvPicPr>
            <p:cNvPr id="5" name="Picture 4" descr="Shape&#10;&#10;Description automatically generated with low confidence">
              <a:extLst>
                <a:ext uri="{FF2B5EF4-FFF2-40B4-BE49-F238E27FC236}">
                  <a16:creationId xmlns:a16="http://schemas.microsoft.com/office/drawing/2014/main" id="{94C17DA2-3FBB-1E45-B3E2-284709BDA120}"/>
                </a:ext>
              </a:extLst>
            </p:cNvPr>
            <p:cNvPicPr>
              <a:picLocks noChangeAspect="1"/>
            </p:cNvPicPr>
            <p:nvPr/>
          </p:nvPicPr>
          <p:blipFill>
            <a:blip r:embed="rId6"/>
            <a:stretch>
              <a:fillRect/>
            </a:stretch>
          </p:blipFill>
          <p:spPr>
            <a:xfrm>
              <a:off x="5014744" y="1800665"/>
              <a:ext cx="471600" cy="471600"/>
            </a:xfrm>
            <a:prstGeom prst="rect">
              <a:avLst/>
            </a:prstGeom>
          </p:spPr>
        </p:pic>
        <p:sp>
          <p:nvSpPr>
            <p:cNvPr id="30" name="TextBox 29">
              <a:extLst>
                <a:ext uri="{FF2B5EF4-FFF2-40B4-BE49-F238E27FC236}">
                  <a16:creationId xmlns:a16="http://schemas.microsoft.com/office/drawing/2014/main" id="{9EE54BC5-9667-D74B-BD79-7B90B0DB301A}"/>
                </a:ext>
              </a:extLst>
            </p:cNvPr>
            <p:cNvSpPr txBox="1"/>
            <p:nvPr/>
          </p:nvSpPr>
          <p:spPr>
            <a:xfrm>
              <a:off x="4876533" y="2243504"/>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cxnSp>
          <p:nvCxnSpPr>
            <p:cNvPr id="33" name="Straight Arrow Connector 32">
              <a:extLst>
                <a:ext uri="{FF2B5EF4-FFF2-40B4-BE49-F238E27FC236}">
                  <a16:creationId xmlns:a16="http://schemas.microsoft.com/office/drawing/2014/main" id="{805B686A-DF54-1741-BCA8-971923FED21E}"/>
                </a:ext>
              </a:extLst>
            </p:cNvPr>
            <p:cNvCxnSpPr>
              <a:cxnSpLocks/>
              <a:endCxn id="19" idx="1"/>
            </p:cNvCxnSpPr>
            <p:nvPr/>
          </p:nvCxnSpPr>
          <p:spPr>
            <a:xfrm>
              <a:off x="5624555" y="2002692"/>
              <a:ext cx="1167683"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grpSp>
        <p:nvGrpSpPr>
          <p:cNvPr id="60" name="Group 59">
            <a:extLst>
              <a:ext uri="{FF2B5EF4-FFF2-40B4-BE49-F238E27FC236}">
                <a16:creationId xmlns:a16="http://schemas.microsoft.com/office/drawing/2014/main" id="{2415C182-CC3F-DC4E-B97A-785FB96BF7B9}"/>
              </a:ext>
            </a:extLst>
          </p:cNvPr>
          <p:cNvGrpSpPr/>
          <p:nvPr/>
        </p:nvGrpSpPr>
        <p:grpSpPr>
          <a:xfrm>
            <a:off x="8939125" y="474395"/>
            <a:ext cx="1757408" cy="3045681"/>
            <a:chOff x="8939125" y="474395"/>
            <a:chExt cx="1757408" cy="3045681"/>
          </a:xfrm>
        </p:grpSpPr>
        <p:grpSp>
          <p:nvGrpSpPr>
            <p:cNvPr id="59" name="Group 58">
              <a:extLst>
                <a:ext uri="{FF2B5EF4-FFF2-40B4-BE49-F238E27FC236}">
                  <a16:creationId xmlns:a16="http://schemas.microsoft.com/office/drawing/2014/main" id="{20902627-F1E0-5E4B-A6DB-046CDC996340}"/>
                </a:ext>
              </a:extLst>
            </p:cNvPr>
            <p:cNvGrpSpPr/>
            <p:nvPr/>
          </p:nvGrpSpPr>
          <p:grpSpPr>
            <a:xfrm>
              <a:off x="8939125" y="1145868"/>
              <a:ext cx="1757408" cy="2374208"/>
              <a:chOff x="8939125" y="1145868"/>
              <a:chExt cx="1757408" cy="2374208"/>
            </a:xfrm>
          </p:grpSpPr>
          <p:pic>
            <p:nvPicPr>
              <p:cNvPr id="7" name="Graphic 6">
                <a:extLst>
                  <a:ext uri="{FF2B5EF4-FFF2-40B4-BE49-F238E27FC236}">
                    <a16:creationId xmlns:a16="http://schemas.microsoft.com/office/drawing/2014/main" id="{B21E6B93-4165-F742-9218-C6329CB50B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64304" y="1145868"/>
                <a:ext cx="469900" cy="469900"/>
              </a:xfrm>
              <a:prstGeom prst="rect">
                <a:avLst/>
              </a:prstGeom>
            </p:spPr>
          </p:pic>
          <p:pic>
            <p:nvPicPr>
              <p:cNvPr id="25" name="Graphic 24">
                <a:extLst>
                  <a:ext uri="{FF2B5EF4-FFF2-40B4-BE49-F238E27FC236}">
                    <a16:creationId xmlns:a16="http://schemas.microsoft.com/office/drawing/2014/main" id="{26CAA730-7B53-A641-AB64-150B70853C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64304" y="1615768"/>
                <a:ext cx="469900" cy="469900"/>
              </a:xfrm>
              <a:prstGeom prst="rect">
                <a:avLst/>
              </a:prstGeom>
            </p:spPr>
          </p:pic>
          <p:pic>
            <p:nvPicPr>
              <p:cNvPr id="26" name="Graphic 25">
                <a:extLst>
                  <a:ext uri="{FF2B5EF4-FFF2-40B4-BE49-F238E27FC236}">
                    <a16:creationId xmlns:a16="http://schemas.microsoft.com/office/drawing/2014/main" id="{5B911036-5A47-AB46-A821-1E98D883A5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75948" y="2081381"/>
                <a:ext cx="469900" cy="469900"/>
              </a:xfrm>
              <a:prstGeom prst="rect">
                <a:avLst/>
              </a:prstGeom>
            </p:spPr>
          </p:pic>
          <p:pic>
            <p:nvPicPr>
              <p:cNvPr id="27" name="Graphic 26">
                <a:extLst>
                  <a:ext uri="{FF2B5EF4-FFF2-40B4-BE49-F238E27FC236}">
                    <a16:creationId xmlns:a16="http://schemas.microsoft.com/office/drawing/2014/main" id="{288A0176-67D2-FD42-B727-4414CFFDC1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87592" y="2531243"/>
                <a:ext cx="469900" cy="469900"/>
              </a:xfrm>
              <a:prstGeom prst="rect">
                <a:avLst/>
              </a:prstGeom>
            </p:spPr>
          </p:pic>
          <p:sp>
            <p:nvSpPr>
              <p:cNvPr id="31" name="TextBox 30">
                <a:extLst>
                  <a:ext uri="{FF2B5EF4-FFF2-40B4-BE49-F238E27FC236}">
                    <a16:creationId xmlns:a16="http://schemas.microsoft.com/office/drawing/2014/main" id="{8AF8EB7D-E1A1-0E4A-A089-A92759E0B5FB}"/>
                  </a:ext>
                </a:extLst>
              </p:cNvPr>
              <p:cNvSpPr txBox="1"/>
              <p:nvPr/>
            </p:nvSpPr>
            <p:spPr>
              <a:xfrm>
                <a:off x="9501975" y="2996856"/>
                <a:ext cx="1194558" cy="523220"/>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Generated</a:t>
                </a:r>
              </a:p>
              <a:p>
                <a:pPr algn="ctr"/>
                <a:r>
                  <a:rPr lang="en-US" sz="1400" dirty="0">
                    <a:latin typeface="Roboto" panose="02000000000000000000" pitchFamily="2" charset="0"/>
                    <a:ea typeface="Roboto" panose="02000000000000000000" pitchFamily="2" charset="0"/>
                  </a:rPr>
                  <a:t>Paraphrases</a:t>
                </a:r>
              </a:p>
            </p:txBody>
          </p:sp>
          <p:cxnSp>
            <p:nvCxnSpPr>
              <p:cNvPr id="36" name="Straight Arrow Connector 35">
                <a:extLst>
                  <a:ext uri="{FF2B5EF4-FFF2-40B4-BE49-F238E27FC236}">
                    <a16:creationId xmlns:a16="http://schemas.microsoft.com/office/drawing/2014/main" id="{A6AEEF25-7B29-244C-9AB9-57A93A7DA9A6}"/>
                  </a:ext>
                </a:extLst>
              </p:cNvPr>
              <p:cNvCxnSpPr>
                <a:cxnSpLocks/>
                <a:stCxn id="19" idx="3"/>
                <a:endCxn id="7" idx="1"/>
              </p:cNvCxnSpPr>
              <p:nvPr/>
            </p:nvCxnSpPr>
            <p:spPr>
              <a:xfrm flipV="1">
                <a:off x="8939125" y="1380818"/>
                <a:ext cx="925179" cy="62187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D5DF661-3CA8-834F-8589-167B6C485FE2}"/>
                  </a:ext>
                </a:extLst>
              </p:cNvPr>
              <p:cNvCxnSpPr>
                <a:cxnSpLocks/>
                <a:stCxn id="19" idx="3"/>
                <a:endCxn id="25" idx="1"/>
              </p:cNvCxnSpPr>
              <p:nvPr/>
            </p:nvCxnSpPr>
            <p:spPr>
              <a:xfrm flipV="1">
                <a:off x="8939125" y="1850718"/>
                <a:ext cx="925179" cy="15197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71376825-58CE-4E48-BC36-A284B03C170B}"/>
                  </a:ext>
                </a:extLst>
              </p:cNvPr>
              <p:cNvCxnSpPr>
                <a:cxnSpLocks/>
                <a:stCxn id="19" idx="3"/>
                <a:endCxn id="26" idx="1"/>
              </p:cNvCxnSpPr>
              <p:nvPr/>
            </p:nvCxnSpPr>
            <p:spPr>
              <a:xfrm>
                <a:off x="8939125" y="2002693"/>
                <a:ext cx="936823" cy="31363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303FDA9-5D9A-C44B-A93F-F924E19C83EA}"/>
                  </a:ext>
                </a:extLst>
              </p:cNvPr>
              <p:cNvCxnSpPr>
                <a:cxnSpLocks/>
                <a:stCxn id="19" idx="3"/>
                <a:endCxn id="27" idx="1"/>
              </p:cNvCxnSpPr>
              <p:nvPr/>
            </p:nvCxnSpPr>
            <p:spPr>
              <a:xfrm>
                <a:off x="8939125" y="2002693"/>
                <a:ext cx="948467" cy="7635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sp>
          <p:nvSpPr>
            <p:cNvPr id="54" name="Right Brace 53">
              <a:extLst>
                <a:ext uri="{FF2B5EF4-FFF2-40B4-BE49-F238E27FC236}">
                  <a16:creationId xmlns:a16="http://schemas.microsoft.com/office/drawing/2014/main" id="{9C08334C-6527-1F44-AA5C-9C4AB9A31A78}"/>
                </a:ext>
              </a:extLst>
            </p:cNvPr>
            <p:cNvSpPr/>
            <p:nvPr/>
          </p:nvSpPr>
          <p:spPr>
            <a:xfrm rot="16200000">
              <a:off x="9560679" y="187442"/>
              <a:ext cx="151973" cy="1395080"/>
            </a:xfrm>
            <a:prstGeom prst="rightBrace">
              <a:avLst/>
            </a:prstGeom>
            <a:ln w="25400">
              <a:solidFill>
                <a:srgbClr val="5251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C40781BE-A0D1-EB4A-A402-CBF5F8E52C77}"/>
                </a:ext>
              </a:extLst>
            </p:cNvPr>
            <p:cNvSpPr txBox="1"/>
            <p:nvPr/>
          </p:nvSpPr>
          <p:spPr>
            <a:xfrm>
              <a:off x="9016367" y="474395"/>
              <a:ext cx="1240596" cy="369332"/>
            </a:xfrm>
            <a:prstGeom prst="rect">
              <a:avLst/>
            </a:prstGeom>
            <a:noFill/>
          </p:spPr>
          <p:txBody>
            <a:bodyPr wrap="none" rtlCol="0">
              <a:spAutoFit/>
            </a:bodyPr>
            <a:lstStyle/>
            <a:p>
              <a:r>
                <a:rPr lang="en-US" dirty="0">
                  <a:solidFill>
                    <a:srgbClr val="5251FF"/>
                  </a:solidFill>
                </a:rPr>
                <a:t>Generation</a:t>
              </a:r>
            </a:p>
          </p:txBody>
        </p:sp>
      </p:grpSp>
      <p:grpSp>
        <p:nvGrpSpPr>
          <p:cNvPr id="61" name="Group 60">
            <a:extLst>
              <a:ext uri="{FF2B5EF4-FFF2-40B4-BE49-F238E27FC236}">
                <a16:creationId xmlns:a16="http://schemas.microsoft.com/office/drawing/2014/main" id="{9FCD1DE3-AB32-6C4E-B318-BD87C461595C}"/>
              </a:ext>
            </a:extLst>
          </p:cNvPr>
          <p:cNvGrpSpPr/>
          <p:nvPr/>
        </p:nvGrpSpPr>
        <p:grpSpPr>
          <a:xfrm>
            <a:off x="10321004" y="220338"/>
            <a:ext cx="1581731" cy="3271275"/>
            <a:chOff x="10321004" y="220338"/>
            <a:chExt cx="1581731" cy="3271275"/>
          </a:xfrm>
        </p:grpSpPr>
        <p:pic>
          <p:nvPicPr>
            <p:cNvPr id="28" name="Graphic 27">
              <a:extLst>
                <a:ext uri="{FF2B5EF4-FFF2-40B4-BE49-F238E27FC236}">
                  <a16:creationId xmlns:a16="http://schemas.microsoft.com/office/drawing/2014/main" id="{87A0CE44-667C-BB4C-9E9E-7A39CB8BFC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6891" y="1615768"/>
              <a:ext cx="469900" cy="469900"/>
            </a:xfrm>
            <a:prstGeom prst="rect">
              <a:avLst/>
            </a:prstGeom>
          </p:spPr>
        </p:pic>
        <p:pic>
          <p:nvPicPr>
            <p:cNvPr id="29" name="Graphic 28">
              <a:extLst>
                <a:ext uri="{FF2B5EF4-FFF2-40B4-BE49-F238E27FC236}">
                  <a16:creationId xmlns:a16="http://schemas.microsoft.com/office/drawing/2014/main" id="{A3EC7E65-1FD0-4142-A87B-046BEFD75C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58535" y="2085846"/>
              <a:ext cx="469900" cy="469900"/>
            </a:xfrm>
            <a:prstGeom prst="rect">
              <a:avLst/>
            </a:prstGeom>
          </p:spPr>
        </p:pic>
        <p:sp>
          <p:nvSpPr>
            <p:cNvPr id="32" name="TextBox 31">
              <a:extLst>
                <a:ext uri="{FF2B5EF4-FFF2-40B4-BE49-F238E27FC236}">
                  <a16:creationId xmlns:a16="http://schemas.microsoft.com/office/drawing/2014/main" id="{8EDD47DA-4ADF-D542-8217-AE92864BA328}"/>
                </a:ext>
              </a:extLst>
            </p:cNvPr>
            <p:cNvSpPr txBox="1"/>
            <p:nvPr/>
          </p:nvSpPr>
          <p:spPr>
            <a:xfrm>
              <a:off x="10708177" y="2968393"/>
              <a:ext cx="1194558" cy="523220"/>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Candidate </a:t>
              </a:r>
            </a:p>
            <a:p>
              <a:pPr algn="ctr"/>
              <a:r>
                <a:rPr lang="en-US" sz="1400" dirty="0">
                  <a:latin typeface="Roboto" panose="02000000000000000000" pitchFamily="2" charset="0"/>
                  <a:ea typeface="Roboto" panose="02000000000000000000" pitchFamily="2" charset="0"/>
                </a:rPr>
                <a:t>Paraphrases</a:t>
              </a:r>
            </a:p>
          </p:txBody>
        </p:sp>
        <p:cxnSp>
          <p:nvCxnSpPr>
            <p:cNvPr id="48" name="Straight Arrow Connector 47">
              <a:extLst>
                <a:ext uri="{FF2B5EF4-FFF2-40B4-BE49-F238E27FC236}">
                  <a16:creationId xmlns:a16="http://schemas.microsoft.com/office/drawing/2014/main" id="{FFD95266-2A3B-5B42-8E57-5199731490B7}"/>
                </a:ext>
              </a:extLst>
            </p:cNvPr>
            <p:cNvCxnSpPr>
              <a:cxnSpLocks/>
              <a:stCxn id="7" idx="3"/>
              <a:endCxn id="28" idx="1"/>
            </p:cNvCxnSpPr>
            <p:nvPr/>
          </p:nvCxnSpPr>
          <p:spPr>
            <a:xfrm>
              <a:off x="10334204" y="1380818"/>
              <a:ext cx="612687" cy="4699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FEA3203-B705-DB4B-BFBF-D2A7B67E528F}"/>
                </a:ext>
              </a:extLst>
            </p:cNvPr>
            <p:cNvCxnSpPr>
              <a:cxnSpLocks/>
              <a:stCxn id="26" idx="3"/>
              <a:endCxn id="29" idx="1"/>
            </p:cNvCxnSpPr>
            <p:nvPr/>
          </p:nvCxnSpPr>
          <p:spPr>
            <a:xfrm>
              <a:off x="10345848" y="2316331"/>
              <a:ext cx="612687" cy="446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5" name="Right Brace 54">
              <a:extLst>
                <a:ext uri="{FF2B5EF4-FFF2-40B4-BE49-F238E27FC236}">
                  <a16:creationId xmlns:a16="http://schemas.microsoft.com/office/drawing/2014/main" id="{3CAD6FAA-3308-7A4B-8238-DFAC20A37622}"/>
                </a:ext>
              </a:extLst>
            </p:cNvPr>
            <p:cNvSpPr/>
            <p:nvPr/>
          </p:nvSpPr>
          <p:spPr>
            <a:xfrm rot="16200000">
              <a:off x="10817457" y="349029"/>
              <a:ext cx="162657" cy="1082588"/>
            </a:xfrm>
            <a:prstGeom prst="rightBrace">
              <a:avLst/>
            </a:prstGeom>
            <a:ln w="25400">
              <a:solidFill>
                <a:srgbClr val="5251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09ABBC14-1352-C24F-AE63-F34EDCBC2F2C}"/>
                </a:ext>
              </a:extLst>
            </p:cNvPr>
            <p:cNvSpPr txBox="1"/>
            <p:nvPr/>
          </p:nvSpPr>
          <p:spPr>
            <a:xfrm>
              <a:off x="10321004" y="220338"/>
              <a:ext cx="1135439" cy="646331"/>
            </a:xfrm>
            <a:prstGeom prst="rect">
              <a:avLst/>
            </a:prstGeom>
            <a:noFill/>
          </p:spPr>
          <p:txBody>
            <a:bodyPr wrap="none" rtlCol="0">
              <a:spAutoFit/>
            </a:bodyPr>
            <a:lstStyle/>
            <a:p>
              <a:pPr algn="ctr"/>
              <a:r>
                <a:rPr lang="en-US" dirty="0">
                  <a:solidFill>
                    <a:srgbClr val="5251FF"/>
                  </a:solidFill>
                </a:rPr>
                <a:t>Candidate</a:t>
              </a:r>
            </a:p>
            <a:p>
              <a:pPr algn="ctr"/>
              <a:r>
                <a:rPr lang="en-US" dirty="0">
                  <a:solidFill>
                    <a:srgbClr val="5251FF"/>
                  </a:solidFill>
                </a:rPr>
                <a:t>Selection</a:t>
              </a:r>
            </a:p>
          </p:txBody>
        </p:sp>
      </p:grpSp>
      <p:cxnSp>
        <p:nvCxnSpPr>
          <p:cNvPr id="62" name="Straight Connector 61">
            <a:extLst>
              <a:ext uri="{FF2B5EF4-FFF2-40B4-BE49-F238E27FC236}">
                <a16:creationId xmlns:a16="http://schemas.microsoft.com/office/drawing/2014/main" id="{59C374C3-6735-194E-8FE6-0890CAC9365D}"/>
              </a:ext>
            </a:extLst>
          </p:cNvPr>
          <p:cNvCxnSpPr>
            <a:cxnSpLocks/>
          </p:cNvCxnSpPr>
          <p:nvPr/>
        </p:nvCxnSpPr>
        <p:spPr>
          <a:xfrm flipH="1" flipV="1">
            <a:off x="4592320" y="3671692"/>
            <a:ext cx="7310416" cy="8311"/>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342B2FBA-A311-CA45-A525-8897DF4EC60F}"/>
              </a:ext>
            </a:extLst>
          </p:cNvPr>
          <p:cNvPicPr>
            <a:picLocks noChangeAspect="1"/>
          </p:cNvPicPr>
          <p:nvPr/>
        </p:nvPicPr>
        <p:blipFill>
          <a:blip r:embed="rId5"/>
          <a:stretch>
            <a:fillRect/>
          </a:stretch>
        </p:blipFill>
        <p:spPr>
          <a:xfrm>
            <a:off x="4654079" y="5267978"/>
            <a:ext cx="270000" cy="270000"/>
          </a:xfrm>
          <a:prstGeom prst="rect">
            <a:avLst/>
          </a:prstGeom>
        </p:spPr>
      </p:pic>
      <p:sp>
        <p:nvSpPr>
          <p:cNvPr id="69" name="TextBox 68">
            <a:extLst>
              <a:ext uri="{FF2B5EF4-FFF2-40B4-BE49-F238E27FC236}">
                <a16:creationId xmlns:a16="http://schemas.microsoft.com/office/drawing/2014/main" id="{DA6F7B70-98D8-9945-8DEA-01B025ECD3E4}"/>
              </a:ext>
            </a:extLst>
          </p:cNvPr>
          <p:cNvSpPr txBox="1"/>
          <p:nvPr/>
        </p:nvSpPr>
        <p:spPr>
          <a:xfrm>
            <a:off x="4919994" y="5206285"/>
            <a:ext cx="2845206" cy="923330"/>
          </a:xfrm>
          <a:prstGeom prst="rect">
            <a:avLst/>
          </a:prstGeom>
          <a:noFill/>
        </p:spPr>
        <p:txBody>
          <a:bodyPr wrap="square" rtlCol="0">
            <a:spAutoFit/>
          </a:bodyPr>
          <a:lstStyle/>
          <a:p>
            <a:r>
              <a:rPr lang="en-US" dirty="0"/>
              <a:t>Focused on generating paraphrases of sentences instead of questions</a:t>
            </a:r>
          </a:p>
        </p:txBody>
      </p:sp>
      <p:sp>
        <p:nvSpPr>
          <p:cNvPr id="72" name="TextBox 71">
            <a:extLst>
              <a:ext uri="{FF2B5EF4-FFF2-40B4-BE49-F238E27FC236}">
                <a16:creationId xmlns:a16="http://schemas.microsoft.com/office/drawing/2014/main" id="{4EEFAC20-DDBC-D04E-A032-15EF415F049D}"/>
              </a:ext>
            </a:extLst>
          </p:cNvPr>
          <p:cNvSpPr txBox="1"/>
          <p:nvPr/>
        </p:nvSpPr>
        <p:spPr>
          <a:xfrm>
            <a:off x="8809608" y="4324253"/>
            <a:ext cx="2845206" cy="646331"/>
          </a:xfrm>
          <a:prstGeom prst="rect">
            <a:avLst/>
          </a:prstGeom>
          <a:noFill/>
        </p:spPr>
        <p:txBody>
          <a:bodyPr wrap="square" rtlCol="0">
            <a:spAutoFit/>
          </a:bodyPr>
          <a:lstStyle/>
          <a:p>
            <a:r>
              <a:rPr lang="en-US" dirty="0"/>
              <a:t>Focused on generating domain-specific paraphrases</a:t>
            </a:r>
          </a:p>
        </p:txBody>
      </p:sp>
      <p:pic>
        <p:nvPicPr>
          <p:cNvPr id="73" name="Picture 72">
            <a:extLst>
              <a:ext uri="{FF2B5EF4-FFF2-40B4-BE49-F238E27FC236}">
                <a16:creationId xmlns:a16="http://schemas.microsoft.com/office/drawing/2014/main" id="{E66FA934-0606-B042-9996-816A142D5AA3}"/>
              </a:ext>
            </a:extLst>
          </p:cNvPr>
          <p:cNvPicPr>
            <a:picLocks noChangeAspect="1"/>
          </p:cNvPicPr>
          <p:nvPr/>
        </p:nvPicPr>
        <p:blipFill>
          <a:blip r:embed="rId5"/>
          <a:stretch>
            <a:fillRect/>
          </a:stretch>
        </p:blipFill>
        <p:spPr>
          <a:xfrm>
            <a:off x="8543693" y="5138006"/>
            <a:ext cx="270000" cy="270000"/>
          </a:xfrm>
          <a:prstGeom prst="rect">
            <a:avLst/>
          </a:prstGeom>
        </p:spPr>
      </p:pic>
      <p:sp>
        <p:nvSpPr>
          <p:cNvPr id="74" name="TextBox 73">
            <a:extLst>
              <a:ext uri="{FF2B5EF4-FFF2-40B4-BE49-F238E27FC236}">
                <a16:creationId xmlns:a16="http://schemas.microsoft.com/office/drawing/2014/main" id="{8458A0EB-3AAD-9842-85C6-8D300E61177E}"/>
              </a:ext>
            </a:extLst>
          </p:cNvPr>
          <p:cNvSpPr txBox="1"/>
          <p:nvPr/>
        </p:nvSpPr>
        <p:spPr>
          <a:xfrm>
            <a:off x="8809608" y="5076313"/>
            <a:ext cx="2845206" cy="1200329"/>
          </a:xfrm>
          <a:prstGeom prst="rect">
            <a:avLst/>
          </a:prstGeom>
          <a:noFill/>
        </p:spPr>
        <p:txBody>
          <a:bodyPr wrap="square" rtlCol="0">
            <a:spAutoFit/>
          </a:bodyPr>
          <a:lstStyle/>
          <a:p>
            <a:r>
              <a:rPr lang="en-US" dirty="0"/>
              <a:t>Filtering based solely on semantic similarity between original and paraphrase is insufficient</a:t>
            </a:r>
          </a:p>
        </p:txBody>
      </p:sp>
      <p:pic>
        <p:nvPicPr>
          <p:cNvPr id="77" name="Picture 76">
            <a:extLst>
              <a:ext uri="{FF2B5EF4-FFF2-40B4-BE49-F238E27FC236}">
                <a16:creationId xmlns:a16="http://schemas.microsoft.com/office/drawing/2014/main" id="{B1BFD4EA-120D-AE41-A77A-7F80C31C500A}"/>
              </a:ext>
            </a:extLst>
          </p:cNvPr>
          <p:cNvPicPr>
            <a:picLocks noChangeAspect="1"/>
          </p:cNvPicPr>
          <p:nvPr/>
        </p:nvPicPr>
        <p:blipFill>
          <a:blip r:embed="rId9"/>
          <a:srcRect/>
          <a:stretch/>
        </p:blipFill>
        <p:spPr>
          <a:xfrm>
            <a:off x="8539608" y="4382552"/>
            <a:ext cx="270000" cy="270000"/>
          </a:xfrm>
          <a:prstGeom prst="rect">
            <a:avLst/>
          </a:prstGeom>
        </p:spPr>
      </p:pic>
      <p:sp>
        <p:nvSpPr>
          <p:cNvPr id="49" name="TextBox 48">
            <a:extLst>
              <a:ext uri="{FF2B5EF4-FFF2-40B4-BE49-F238E27FC236}">
                <a16:creationId xmlns:a16="http://schemas.microsoft.com/office/drawing/2014/main" id="{98401885-9F1C-6549-A09A-7DD8705E0697}"/>
              </a:ext>
            </a:extLst>
          </p:cNvPr>
          <p:cNvSpPr txBox="1"/>
          <p:nvPr/>
        </p:nvSpPr>
        <p:spPr>
          <a:xfrm>
            <a:off x="6208396" y="6516930"/>
            <a:ext cx="6029215"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Note: Pros and Cons specific to two recent works described in FYP report</a:t>
            </a:r>
          </a:p>
        </p:txBody>
      </p:sp>
      <p:sp>
        <p:nvSpPr>
          <p:cNvPr id="3" name="Slide Number Placeholder 2">
            <a:extLst>
              <a:ext uri="{FF2B5EF4-FFF2-40B4-BE49-F238E27FC236}">
                <a16:creationId xmlns:a16="http://schemas.microsoft.com/office/drawing/2014/main" id="{DE191363-5A86-784E-86B8-A682BF89C8AD}"/>
              </a:ext>
            </a:extLst>
          </p:cNvPr>
          <p:cNvSpPr>
            <a:spLocks noGrp="1"/>
          </p:cNvSpPr>
          <p:nvPr>
            <p:ph type="sldNum" sz="quarter" idx="12"/>
          </p:nvPr>
        </p:nvSpPr>
        <p:spPr/>
        <p:txBody>
          <a:bodyPr/>
          <a:lstStyle/>
          <a:p>
            <a:fld id="{68008A15-EFE0-7744-B05E-C3888C0AB6D0}" type="slidenum">
              <a:rPr lang="en-US" smtClean="0"/>
              <a:t>11</a:t>
            </a:fld>
            <a:endParaRPr lang="en-US"/>
          </a:p>
        </p:txBody>
      </p:sp>
    </p:spTree>
    <p:extLst>
      <p:ext uri="{BB962C8B-B14F-4D97-AF65-F5344CB8AC3E}">
        <p14:creationId xmlns:p14="http://schemas.microsoft.com/office/powerpoint/2010/main" val="17410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fade">
                                      <p:cBhvr>
                                        <p:cTn id="30" dur="500"/>
                                        <p:tgtEl>
                                          <p:spTgt spid="69"/>
                                        </p:tgtEl>
                                      </p:cBhvr>
                                    </p:animEffect>
                                  </p:childTnLst>
                                </p:cTn>
                              </p:par>
                              <p:par>
                                <p:cTn id="31" presetID="10" presetClass="entr" presetSubtype="0" fill="hold"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par>
                                <p:cTn id="42" presetID="10" presetClass="entr" presetSubtype="0" fill="hold"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fade">
                                      <p:cBhvr>
                                        <p:cTn id="44" dur="500"/>
                                        <p:tgtEl>
                                          <p:spTgt spid="7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2" grpId="0"/>
      <p:bldP spid="74"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System Architecture</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1832681" cy="338554"/>
          </a:xfrm>
          <a:prstGeom prst="rect">
            <a:avLst/>
          </a:prstGeom>
          <a:noFill/>
        </p:spPr>
        <p:txBody>
          <a:bodyPr wrap="none" rtlCol="0">
            <a:spAutoFit/>
          </a:bodyPr>
          <a:lstStyle/>
          <a:p>
            <a:r>
              <a:rPr lang="en-US" sz="1600" dirty="0">
                <a:solidFill>
                  <a:schemeClr val="bg1">
                    <a:lumMod val="65000"/>
                  </a:schemeClr>
                </a:solidFill>
                <a:latin typeface="+mj-lt"/>
              </a:rPr>
              <a:t>System Architecture</a:t>
            </a:r>
          </a:p>
        </p:txBody>
      </p:sp>
      <p:pic>
        <p:nvPicPr>
          <p:cNvPr id="5" name="Graphic 4">
            <a:extLst>
              <a:ext uri="{FF2B5EF4-FFF2-40B4-BE49-F238E27FC236}">
                <a16:creationId xmlns:a16="http://schemas.microsoft.com/office/drawing/2014/main" id="{92C3BCA8-1A6D-1A46-8071-4DC6F6C3C5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2153494"/>
            <a:ext cx="12192000" cy="1489030"/>
          </a:xfrm>
          <a:prstGeom prst="rect">
            <a:avLst/>
          </a:prstGeom>
        </p:spPr>
      </p:pic>
      <p:sp>
        <p:nvSpPr>
          <p:cNvPr id="6" name="TextBox 5">
            <a:extLst>
              <a:ext uri="{FF2B5EF4-FFF2-40B4-BE49-F238E27FC236}">
                <a16:creationId xmlns:a16="http://schemas.microsoft.com/office/drawing/2014/main" id="{99A09639-E4B3-D94A-8CBD-D3CA09828FA2}"/>
              </a:ext>
            </a:extLst>
          </p:cNvPr>
          <p:cNvSpPr txBox="1"/>
          <p:nvPr/>
        </p:nvSpPr>
        <p:spPr>
          <a:xfrm>
            <a:off x="2094239" y="3400886"/>
            <a:ext cx="3500315" cy="338554"/>
          </a:xfrm>
          <a:prstGeom prst="rect">
            <a:avLst/>
          </a:prstGeom>
          <a:noFill/>
        </p:spPr>
        <p:txBody>
          <a:bodyPr wrap="square" rtlCol="0">
            <a:spAutoFit/>
          </a:bodyPr>
          <a:lstStyle/>
          <a:p>
            <a:r>
              <a:rPr lang="en-US" sz="1600" dirty="0">
                <a:latin typeface="Roboto" panose="02000000000000000000" pitchFamily="2" charset="0"/>
                <a:ea typeface="Roboto" panose="02000000000000000000" pitchFamily="2" charset="0"/>
              </a:rPr>
              <a:t>Paraphrase Generation System</a:t>
            </a:r>
          </a:p>
        </p:txBody>
      </p:sp>
      <p:grpSp>
        <p:nvGrpSpPr>
          <p:cNvPr id="8" name="Group 7">
            <a:extLst>
              <a:ext uri="{FF2B5EF4-FFF2-40B4-BE49-F238E27FC236}">
                <a16:creationId xmlns:a16="http://schemas.microsoft.com/office/drawing/2014/main" id="{A5030154-7F23-2D44-98AB-28AC63C59DBB}"/>
              </a:ext>
            </a:extLst>
          </p:cNvPr>
          <p:cNvGrpSpPr/>
          <p:nvPr/>
        </p:nvGrpSpPr>
        <p:grpSpPr>
          <a:xfrm>
            <a:off x="2094239" y="4141338"/>
            <a:ext cx="8899582" cy="1851242"/>
            <a:chOff x="2094239" y="4141338"/>
            <a:chExt cx="8899582" cy="1851242"/>
          </a:xfrm>
        </p:grpSpPr>
        <p:sp>
          <p:nvSpPr>
            <p:cNvPr id="7" name="Rounded Rectangle 6">
              <a:extLst>
                <a:ext uri="{FF2B5EF4-FFF2-40B4-BE49-F238E27FC236}">
                  <a16:creationId xmlns:a16="http://schemas.microsoft.com/office/drawing/2014/main" id="{A0D2D983-A7CB-2A48-AD30-4FCCBE6DA0A3}"/>
                </a:ext>
              </a:extLst>
            </p:cNvPr>
            <p:cNvSpPr/>
            <p:nvPr/>
          </p:nvSpPr>
          <p:spPr>
            <a:xfrm>
              <a:off x="2094239" y="4141338"/>
              <a:ext cx="8899582" cy="1851242"/>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E3EA351-0F90-8F45-94C7-D5EBBE511642}"/>
                </a:ext>
              </a:extLst>
            </p:cNvPr>
            <p:cNvSpPr txBox="1"/>
            <p:nvPr/>
          </p:nvSpPr>
          <p:spPr>
            <a:xfrm>
              <a:off x="2175641" y="4210386"/>
              <a:ext cx="8818180" cy="1754326"/>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Objectives</a:t>
              </a:r>
            </a:p>
            <a:p>
              <a:pPr marL="342900" indent="-342900">
                <a:buAutoNum type="arabicPeriod"/>
              </a:pPr>
              <a:r>
                <a:rPr lang="en-US" dirty="0">
                  <a:latin typeface="Roboto" panose="02000000000000000000" pitchFamily="2" charset="0"/>
                  <a:ea typeface="Roboto" panose="02000000000000000000" pitchFamily="2" charset="0"/>
                </a:rPr>
                <a:t>To fine-tune T5 model on the task of Paraphrase Generation using off-domain labelled paraphrase dataset</a:t>
              </a:r>
            </a:p>
            <a:p>
              <a:pPr marL="342900" indent="-342900">
                <a:buAutoNum type="arabicPeriod"/>
              </a:pPr>
              <a:r>
                <a:rPr lang="en-US" dirty="0">
                  <a:latin typeface="Roboto" panose="02000000000000000000" pitchFamily="2" charset="0"/>
                  <a:ea typeface="Roboto" panose="02000000000000000000" pitchFamily="2" charset="0"/>
                </a:rPr>
                <a:t>To generate domain-specific paraphrases of questions</a:t>
              </a:r>
            </a:p>
            <a:p>
              <a:pPr marL="342900" indent="-342900">
                <a:buAutoNum type="arabicPeriod"/>
              </a:pPr>
              <a:r>
                <a:rPr lang="en-US" dirty="0">
                  <a:latin typeface="Roboto" panose="02000000000000000000" pitchFamily="2" charset="0"/>
                  <a:ea typeface="Roboto" panose="02000000000000000000" pitchFamily="2" charset="0"/>
                </a:rPr>
                <a:t>To shortlist eligible candidate paraphrases</a:t>
              </a:r>
            </a:p>
            <a:p>
              <a:pPr marL="342900" indent="-342900">
                <a:buAutoNum type="arabicPeriod"/>
              </a:pPr>
              <a:r>
                <a:rPr lang="en-US" dirty="0">
                  <a:latin typeface="Roboto" panose="02000000000000000000" pitchFamily="2" charset="0"/>
                  <a:ea typeface="Roboto" panose="02000000000000000000" pitchFamily="2" charset="0"/>
                </a:rPr>
                <a:t>To provide a command-line interface for users to perform the generation</a:t>
              </a:r>
            </a:p>
          </p:txBody>
        </p:sp>
      </p:grpSp>
      <p:sp>
        <p:nvSpPr>
          <p:cNvPr id="12" name="Rectangle 11">
            <a:extLst>
              <a:ext uri="{FF2B5EF4-FFF2-40B4-BE49-F238E27FC236}">
                <a16:creationId xmlns:a16="http://schemas.microsoft.com/office/drawing/2014/main" id="{38D0BE1E-4403-244E-8B9A-089A81A53B36}"/>
              </a:ext>
            </a:extLst>
          </p:cNvPr>
          <p:cNvSpPr/>
          <p:nvPr/>
        </p:nvSpPr>
        <p:spPr>
          <a:xfrm>
            <a:off x="1981200" y="2009196"/>
            <a:ext cx="9133840" cy="1730244"/>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4BA46DF5-86CD-E24F-BB7F-44A6D92F7F05}"/>
              </a:ext>
            </a:extLst>
          </p:cNvPr>
          <p:cNvSpPr>
            <a:spLocks noGrp="1"/>
          </p:cNvSpPr>
          <p:nvPr>
            <p:ph type="sldNum" sz="quarter" idx="12"/>
          </p:nvPr>
        </p:nvSpPr>
        <p:spPr/>
        <p:txBody>
          <a:bodyPr/>
          <a:lstStyle/>
          <a:p>
            <a:fld id="{68008A15-EFE0-7744-B05E-C3888C0AB6D0}" type="slidenum">
              <a:rPr lang="en-US" smtClean="0"/>
              <a:t>12</a:t>
            </a:fld>
            <a:endParaRPr lang="en-US"/>
          </a:p>
        </p:txBody>
      </p:sp>
    </p:spTree>
    <p:extLst>
      <p:ext uri="{BB962C8B-B14F-4D97-AF65-F5344CB8AC3E}">
        <p14:creationId xmlns:p14="http://schemas.microsoft.com/office/powerpoint/2010/main" val="21124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Fine-tuned T5 Model</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759491" cy="338554"/>
          </a:xfrm>
          <a:prstGeom prst="rect">
            <a:avLst/>
          </a:prstGeom>
          <a:noFill/>
        </p:spPr>
        <p:txBody>
          <a:bodyPr wrap="none" rtlCol="0">
            <a:spAutoFit/>
          </a:bodyPr>
          <a:lstStyle/>
          <a:p>
            <a:r>
              <a:rPr lang="en-US" sz="1600" dirty="0">
                <a:solidFill>
                  <a:schemeClr val="bg1">
                    <a:lumMod val="65000"/>
                  </a:schemeClr>
                </a:solidFill>
                <a:latin typeface="+mj-lt"/>
              </a:rPr>
              <a:t>System Architecture – Fine-tuned T5 Model</a:t>
            </a:r>
          </a:p>
        </p:txBody>
      </p:sp>
      <p:pic>
        <p:nvPicPr>
          <p:cNvPr id="16" name="Graphic 15">
            <a:extLst>
              <a:ext uri="{FF2B5EF4-FFF2-40B4-BE49-F238E27FC236}">
                <a16:creationId xmlns:a16="http://schemas.microsoft.com/office/drawing/2014/main" id="{F840F1C1-E8C1-F747-9F2B-D8FE50493C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04000" y="2546821"/>
            <a:ext cx="1152000" cy="1080000"/>
          </a:xfrm>
          <a:prstGeom prst="rect">
            <a:avLst/>
          </a:prstGeom>
        </p:spPr>
      </p:pic>
      <p:grpSp>
        <p:nvGrpSpPr>
          <p:cNvPr id="17" name="Group 16">
            <a:extLst>
              <a:ext uri="{FF2B5EF4-FFF2-40B4-BE49-F238E27FC236}">
                <a16:creationId xmlns:a16="http://schemas.microsoft.com/office/drawing/2014/main" id="{9F473105-DEEF-D54B-9548-79C9B14C6061}"/>
              </a:ext>
            </a:extLst>
          </p:cNvPr>
          <p:cNvGrpSpPr/>
          <p:nvPr/>
        </p:nvGrpSpPr>
        <p:grpSpPr>
          <a:xfrm>
            <a:off x="8162280" y="2051306"/>
            <a:ext cx="1512000" cy="1575515"/>
            <a:chOff x="6482760" y="2393485"/>
            <a:chExt cx="1512000" cy="1575515"/>
          </a:xfrm>
        </p:grpSpPr>
        <p:pic>
          <p:nvPicPr>
            <p:cNvPr id="11" name="Picture 10" descr="Shape&#10;&#10;Description automatically generated with low confidence">
              <a:extLst>
                <a:ext uri="{FF2B5EF4-FFF2-40B4-BE49-F238E27FC236}">
                  <a16:creationId xmlns:a16="http://schemas.microsoft.com/office/drawing/2014/main" id="{924C3325-1FD7-3344-9938-2102711C058D}"/>
                </a:ext>
              </a:extLst>
            </p:cNvPr>
            <p:cNvPicPr>
              <a:picLocks noChangeAspect="1"/>
            </p:cNvPicPr>
            <p:nvPr/>
          </p:nvPicPr>
          <p:blipFill>
            <a:blip r:embed="rId6"/>
            <a:stretch>
              <a:fillRect/>
            </a:stretch>
          </p:blipFill>
          <p:spPr>
            <a:xfrm>
              <a:off x="7274760" y="2393485"/>
              <a:ext cx="720000" cy="720000"/>
            </a:xfrm>
            <a:prstGeom prst="rect">
              <a:avLst/>
            </a:prstGeom>
          </p:spPr>
        </p:pic>
        <p:pic>
          <p:nvPicPr>
            <p:cNvPr id="20" name="Graphic 19">
              <a:extLst>
                <a:ext uri="{FF2B5EF4-FFF2-40B4-BE49-F238E27FC236}">
                  <a16:creationId xmlns:a16="http://schemas.microsoft.com/office/drawing/2014/main" id="{E0F8E4CC-214C-E147-B7BD-B6C2B0AED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2760" y="2889000"/>
              <a:ext cx="1152000" cy="1080000"/>
            </a:xfrm>
            <a:prstGeom prst="rect">
              <a:avLst/>
            </a:prstGeom>
          </p:spPr>
        </p:pic>
      </p:grpSp>
      <p:sp>
        <p:nvSpPr>
          <p:cNvPr id="19" name="TextBox 18">
            <a:extLst>
              <a:ext uri="{FF2B5EF4-FFF2-40B4-BE49-F238E27FC236}">
                <a16:creationId xmlns:a16="http://schemas.microsoft.com/office/drawing/2014/main" id="{67D2C8E6-CBC7-0045-8DC9-0EC9A6544A35}"/>
              </a:ext>
            </a:extLst>
          </p:cNvPr>
          <p:cNvSpPr txBox="1"/>
          <p:nvPr/>
        </p:nvSpPr>
        <p:spPr>
          <a:xfrm>
            <a:off x="4292804" y="2904984"/>
            <a:ext cx="316112"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a:t>
            </a:r>
          </a:p>
        </p:txBody>
      </p:sp>
      <p:sp>
        <p:nvSpPr>
          <p:cNvPr id="24" name="TextBox 23">
            <a:extLst>
              <a:ext uri="{FF2B5EF4-FFF2-40B4-BE49-F238E27FC236}">
                <a16:creationId xmlns:a16="http://schemas.microsoft.com/office/drawing/2014/main" id="{AD8104AE-D907-B341-9169-2F59EEF0C674}"/>
              </a:ext>
            </a:extLst>
          </p:cNvPr>
          <p:cNvSpPr txBox="1"/>
          <p:nvPr/>
        </p:nvSpPr>
        <p:spPr>
          <a:xfrm>
            <a:off x="7151084" y="2902155"/>
            <a:ext cx="316112"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a:t>
            </a:r>
          </a:p>
        </p:txBody>
      </p:sp>
      <p:sp>
        <p:nvSpPr>
          <p:cNvPr id="26" name="TextBox 25">
            <a:extLst>
              <a:ext uri="{FF2B5EF4-FFF2-40B4-BE49-F238E27FC236}">
                <a16:creationId xmlns:a16="http://schemas.microsoft.com/office/drawing/2014/main" id="{1CCFE221-97E4-3C44-8B29-2A4A0D91A335}"/>
              </a:ext>
            </a:extLst>
          </p:cNvPr>
          <p:cNvSpPr txBox="1"/>
          <p:nvPr/>
        </p:nvSpPr>
        <p:spPr>
          <a:xfrm>
            <a:off x="5240362" y="3626821"/>
            <a:ext cx="1279276" cy="646331"/>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Clean T5 Model</a:t>
            </a:r>
          </a:p>
        </p:txBody>
      </p:sp>
      <p:sp>
        <p:nvSpPr>
          <p:cNvPr id="27" name="TextBox 26">
            <a:extLst>
              <a:ext uri="{FF2B5EF4-FFF2-40B4-BE49-F238E27FC236}">
                <a16:creationId xmlns:a16="http://schemas.microsoft.com/office/drawing/2014/main" id="{035D020E-DE39-0E42-91E0-4F921867C423}"/>
              </a:ext>
            </a:extLst>
          </p:cNvPr>
          <p:cNvSpPr txBox="1"/>
          <p:nvPr/>
        </p:nvSpPr>
        <p:spPr>
          <a:xfrm>
            <a:off x="8062642" y="3626821"/>
            <a:ext cx="1440507" cy="646331"/>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Fine-Tuned T5 Model</a:t>
            </a:r>
          </a:p>
        </p:txBody>
      </p:sp>
      <p:grpSp>
        <p:nvGrpSpPr>
          <p:cNvPr id="30" name="Group 29">
            <a:extLst>
              <a:ext uri="{FF2B5EF4-FFF2-40B4-BE49-F238E27FC236}">
                <a16:creationId xmlns:a16="http://schemas.microsoft.com/office/drawing/2014/main" id="{6A302A29-249A-C34D-972C-049B2E203FFA}"/>
              </a:ext>
            </a:extLst>
          </p:cNvPr>
          <p:cNvGrpSpPr/>
          <p:nvPr/>
        </p:nvGrpSpPr>
        <p:grpSpPr>
          <a:xfrm>
            <a:off x="1374276" y="2546821"/>
            <a:ext cx="3150419" cy="3275278"/>
            <a:chOff x="1374276" y="2546821"/>
            <a:chExt cx="3150419" cy="3275278"/>
          </a:xfrm>
        </p:grpSpPr>
        <p:grpSp>
          <p:nvGrpSpPr>
            <p:cNvPr id="28" name="Group 27">
              <a:extLst>
                <a:ext uri="{FF2B5EF4-FFF2-40B4-BE49-F238E27FC236}">
                  <a16:creationId xmlns:a16="http://schemas.microsoft.com/office/drawing/2014/main" id="{FF0429A9-7C1A-E649-8859-D2DB2A0D0A6C}"/>
                </a:ext>
              </a:extLst>
            </p:cNvPr>
            <p:cNvGrpSpPr/>
            <p:nvPr/>
          </p:nvGrpSpPr>
          <p:grpSpPr>
            <a:xfrm>
              <a:off x="2418082" y="2546821"/>
              <a:ext cx="1279276" cy="1944338"/>
              <a:chOff x="2418082" y="2546821"/>
              <a:chExt cx="1279276" cy="1944338"/>
            </a:xfrm>
          </p:grpSpPr>
          <p:grpSp>
            <p:nvGrpSpPr>
              <p:cNvPr id="14" name="Group 13">
                <a:extLst>
                  <a:ext uri="{FF2B5EF4-FFF2-40B4-BE49-F238E27FC236}">
                    <a16:creationId xmlns:a16="http://schemas.microsoft.com/office/drawing/2014/main" id="{66542595-D5E8-8244-A60D-054E66F357B9}"/>
                  </a:ext>
                </a:extLst>
              </p:cNvPr>
              <p:cNvGrpSpPr/>
              <p:nvPr/>
            </p:nvGrpSpPr>
            <p:grpSpPr>
              <a:xfrm>
                <a:off x="2517720" y="2546821"/>
                <a:ext cx="1080000" cy="1080000"/>
                <a:chOff x="301113" y="756824"/>
                <a:chExt cx="5257800" cy="5257800"/>
              </a:xfrm>
            </p:grpSpPr>
            <p:pic>
              <p:nvPicPr>
                <p:cNvPr id="13" name="Picture 12" descr="Shape&#10;&#10;Description automatically generated with low confidence">
                  <a:extLst>
                    <a:ext uri="{FF2B5EF4-FFF2-40B4-BE49-F238E27FC236}">
                      <a16:creationId xmlns:a16="http://schemas.microsoft.com/office/drawing/2014/main" id="{94F97227-1710-9746-B06D-B7BAF5D86240}"/>
                    </a:ext>
                  </a:extLst>
                </p:cNvPr>
                <p:cNvPicPr>
                  <a:picLocks noChangeAspect="1"/>
                </p:cNvPicPr>
                <p:nvPr/>
              </p:nvPicPr>
              <p:blipFill>
                <a:blip r:embed="rId7"/>
                <a:stretch>
                  <a:fillRect/>
                </a:stretch>
              </p:blipFill>
              <p:spPr>
                <a:xfrm>
                  <a:off x="301113" y="756824"/>
                  <a:ext cx="5257800" cy="5257800"/>
                </a:xfrm>
                <a:prstGeom prst="rect">
                  <a:avLst/>
                </a:prstGeom>
              </p:spPr>
            </p:pic>
            <p:pic>
              <p:nvPicPr>
                <p:cNvPr id="1028" name="Picture 4" descr="Quora Insincere Questions Classification | Kaggle">
                  <a:extLst>
                    <a:ext uri="{FF2B5EF4-FFF2-40B4-BE49-F238E27FC236}">
                      <a16:creationId xmlns:a16="http://schemas.microsoft.com/office/drawing/2014/main" id="{4365B207-C596-3243-A462-5367DD6387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3092" y="3026548"/>
                  <a:ext cx="2405624" cy="2405624"/>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3CB87E26-F7AA-9B46-9116-6A729E9DFECE}"/>
                  </a:ext>
                </a:extLst>
              </p:cNvPr>
              <p:cNvSpPr txBox="1"/>
              <p:nvPr/>
            </p:nvSpPr>
            <p:spPr>
              <a:xfrm>
                <a:off x="2418082" y="3567829"/>
                <a:ext cx="1279276" cy="923330"/>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Quora Question Pairs</a:t>
                </a:r>
              </a:p>
            </p:txBody>
          </p:sp>
        </p:grpSp>
        <p:grpSp>
          <p:nvGrpSpPr>
            <p:cNvPr id="23" name="Group 22">
              <a:extLst>
                <a:ext uri="{FF2B5EF4-FFF2-40B4-BE49-F238E27FC236}">
                  <a16:creationId xmlns:a16="http://schemas.microsoft.com/office/drawing/2014/main" id="{00A4456F-0447-E54B-86FF-6E1548F34ABE}"/>
                </a:ext>
              </a:extLst>
            </p:cNvPr>
            <p:cNvGrpSpPr/>
            <p:nvPr/>
          </p:nvGrpSpPr>
          <p:grpSpPr>
            <a:xfrm>
              <a:off x="1374276" y="4496535"/>
              <a:ext cx="3150419" cy="1325564"/>
              <a:chOff x="1628058" y="4496536"/>
              <a:chExt cx="3150419" cy="1325564"/>
            </a:xfrm>
          </p:grpSpPr>
          <p:sp>
            <p:nvSpPr>
              <p:cNvPr id="29" name="Rounded Rectangle 28">
                <a:extLst>
                  <a:ext uri="{FF2B5EF4-FFF2-40B4-BE49-F238E27FC236}">
                    <a16:creationId xmlns:a16="http://schemas.microsoft.com/office/drawing/2014/main" id="{9C25D605-04E5-1C4D-A86B-7A34CA6D0521}"/>
                  </a:ext>
                </a:extLst>
              </p:cNvPr>
              <p:cNvSpPr/>
              <p:nvPr/>
            </p:nvSpPr>
            <p:spPr>
              <a:xfrm>
                <a:off x="1628058" y="4496536"/>
                <a:ext cx="3150419" cy="1325564"/>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2F372057-DB50-6744-BFE5-A27617ACA8DC}"/>
                  </a:ext>
                </a:extLst>
              </p:cNvPr>
              <p:cNvSpPr txBox="1"/>
              <p:nvPr/>
            </p:nvSpPr>
            <p:spPr>
              <a:xfrm>
                <a:off x="1628058" y="4569590"/>
                <a:ext cx="31504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Labelled paraphrase dataset</a:t>
                </a:r>
              </a:p>
              <a:p>
                <a:pPr marL="285750" indent="-285750">
                  <a:buFont typeface="Arial" panose="020B0604020202020204" pitchFamily="34" charset="0"/>
                  <a:buChar char="•"/>
                </a:pPr>
                <a:r>
                  <a:rPr lang="en-US" dirty="0"/>
                  <a:t>Released by Quora in 2017</a:t>
                </a:r>
              </a:p>
              <a:p>
                <a:pPr marL="285750" indent="-285750">
                  <a:buFont typeface="Arial" panose="020B0604020202020204" pitchFamily="34" charset="0"/>
                  <a:buChar char="•"/>
                </a:pPr>
                <a:r>
                  <a:rPr lang="en-US" dirty="0"/>
                  <a:t>Out of ~400k question pairs, 140k are paraphrases</a:t>
                </a:r>
              </a:p>
            </p:txBody>
          </p:sp>
        </p:grpSp>
      </p:grpSp>
      <p:grpSp>
        <p:nvGrpSpPr>
          <p:cNvPr id="32" name="Group 31">
            <a:extLst>
              <a:ext uri="{FF2B5EF4-FFF2-40B4-BE49-F238E27FC236}">
                <a16:creationId xmlns:a16="http://schemas.microsoft.com/office/drawing/2014/main" id="{FBD10434-E03D-6148-9FBB-CC391499EFA9}"/>
              </a:ext>
            </a:extLst>
          </p:cNvPr>
          <p:cNvGrpSpPr/>
          <p:nvPr/>
        </p:nvGrpSpPr>
        <p:grpSpPr>
          <a:xfrm>
            <a:off x="7163070" y="4444354"/>
            <a:ext cx="3150419" cy="1325564"/>
            <a:chOff x="1628058" y="4496536"/>
            <a:chExt cx="3150419" cy="1325564"/>
          </a:xfrm>
        </p:grpSpPr>
        <p:sp>
          <p:nvSpPr>
            <p:cNvPr id="33" name="Rounded Rectangle 32">
              <a:extLst>
                <a:ext uri="{FF2B5EF4-FFF2-40B4-BE49-F238E27FC236}">
                  <a16:creationId xmlns:a16="http://schemas.microsoft.com/office/drawing/2014/main" id="{00BA169D-75D2-5748-AEA2-EF4C445B766F}"/>
                </a:ext>
              </a:extLst>
            </p:cNvPr>
            <p:cNvSpPr/>
            <p:nvPr/>
          </p:nvSpPr>
          <p:spPr>
            <a:xfrm>
              <a:off x="1628058" y="4496536"/>
              <a:ext cx="3150419" cy="1325564"/>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34" name="TextBox 33">
              <a:extLst>
                <a:ext uri="{FF2B5EF4-FFF2-40B4-BE49-F238E27FC236}">
                  <a16:creationId xmlns:a16="http://schemas.microsoft.com/office/drawing/2014/main" id="{3FD621E2-B427-CF47-BB56-6E3041F44598}"/>
                </a:ext>
              </a:extLst>
            </p:cNvPr>
            <p:cNvSpPr txBox="1"/>
            <p:nvPr/>
          </p:nvSpPr>
          <p:spPr>
            <a:xfrm>
              <a:off x="1628058" y="4569590"/>
              <a:ext cx="31504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Dynamically downloaded from Google Drive if user does not have the model saved locally</a:t>
              </a:r>
            </a:p>
          </p:txBody>
        </p:sp>
      </p:grpSp>
      <p:sp>
        <p:nvSpPr>
          <p:cNvPr id="3" name="Slide Number Placeholder 2">
            <a:extLst>
              <a:ext uri="{FF2B5EF4-FFF2-40B4-BE49-F238E27FC236}">
                <a16:creationId xmlns:a16="http://schemas.microsoft.com/office/drawing/2014/main" id="{7DF25C2C-2A96-FE4A-9941-B8C88D394EBB}"/>
              </a:ext>
            </a:extLst>
          </p:cNvPr>
          <p:cNvSpPr>
            <a:spLocks noGrp="1"/>
          </p:cNvSpPr>
          <p:nvPr>
            <p:ph type="sldNum" sz="quarter" idx="12"/>
          </p:nvPr>
        </p:nvSpPr>
        <p:spPr/>
        <p:txBody>
          <a:bodyPr/>
          <a:lstStyle/>
          <a:p>
            <a:fld id="{68008A15-EFE0-7744-B05E-C3888C0AB6D0}" type="slidenum">
              <a:rPr lang="en-US" smtClean="0"/>
              <a:t>13</a:t>
            </a:fld>
            <a:endParaRPr lang="en-US"/>
          </a:p>
        </p:txBody>
      </p:sp>
    </p:spTree>
    <p:extLst>
      <p:ext uri="{BB962C8B-B14F-4D97-AF65-F5344CB8AC3E}">
        <p14:creationId xmlns:p14="http://schemas.microsoft.com/office/powerpoint/2010/main" val="167748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Hyperparameters</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5364225" cy="338554"/>
          </a:xfrm>
          <a:prstGeom prst="rect">
            <a:avLst/>
          </a:prstGeom>
          <a:noFill/>
        </p:spPr>
        <p:txBody>
          <a:bodyPr wrap="none" rtlCol="0">
            <a:spAutoFit/>
          </a:bodyPr>
          <a:lstStyle/>
          <a:p>
            <a:r>
              <a:rPr lang="en-US" sz="1600" dirty="0">
                <a:solidFill>
                  <a:schemeClr val="bg1">
                    <a:lumMod val="65000"/>
                  </a:schemeClr>
                </a:solidFill>
                <a:latin typeface="+mj-lt"/>
              </a:rPr>
              <a:t>System Architecture – Fine-tuned T5 Model (Hyperparameters)</a:t>
            </a:r>
          </a:p>
        </p:txBody>
      </p:sp>
      <p:sp>
        <p:nvSpPr>
          <p:cNvPr id="3" name="Slide Number Placeholder 2">
            <a:extLst>
              <a:ext uri="{FF2B5EF4-FFF2-40B4-BE49-F238E27FC236}">
                <a16:creationId xmlns:a16="http://schemas.microsoft.com/office/drawing/2014/main" id="{7DF25C2C-2A96-FE4A-9941-B8C88D394EBB}"/>
              </a:ext>
            </a:extLst>
          </p:cNvPr>
          <p:cNvSpPr>
            <a:spLocks noGrp="1"/>
          </p:cNvSpPr>
          <p:nvPr>
            <p:ph type="sldNum" sz="quarter" idx="12"/>
          </p:nvPr>
        </p:nvSpPr>
        <p:spPr/>
        <p:txBody>
          <a:bodyPr/>
          <a:lstStyle/>
          <a:p>
            <a:fld id="{68008A15-EFE0-7744-B05E-C3888C0AB6D0}" type="slidenum">
              <a:rPr lang="en-US" smtClean="0"/>
              <a:t>14</a:t>
            </a:fld>
            <a:endParaRPr lang="en-US"/>
          </a:p>
        </p:txBody>
      </p:sp>
      <p:graphicFrame>
        <p:nvGraphicFramePr>
          <p:cNvPr id="5" name="Table 5">
            <a:extLst>
              <a:ext uri="{FF2B5EF4-FFF2-40B4-BE49-F238E27FC236}">
                <a16:creationId xmlns:a16="http://schemas.microsoft.com/office/drawing/2014/main" id="{61242556-EAD7-2D4E-86F4-CCBF2062A292}"/>
              </a:ext>
            </a:extLst>
          </p:cNvPr>
          <p:cNvGraphicFramePr>
            <a:graphicFrameLocks noGrp="1"/>
          </p:cNvGraphicFramePr>
          <p:nvPr>
            <p:extLst>
              <p:ext uri="{D42A27DB-BD31-4B8C-83A1-F6EECF244321}">
                <p14:modId xmlns:p14="http://schemas.microsoft.com/office/powerpoint/2010/main" val="1449165024"/>
              </p:ext>
            </p:extLst>
          </p:nvPr>
        </p:nvGraphicFramePr>
        <p:xfrm>
          <a:off x="616131" y="1711235"/>
          <a:ext cx="5288280" cy="3332480"/>
        </p:xfrm>
        <a:graphic>
          <a:graphicData uri="http://schemas.openxmlformats.org/drawingml/2006/table">
            <a:tbl>
              <a:tblPr firstRow="1" bandRow="1">
                <a:tableStyleId>{5C22544A-7EE6-4342-B048-85BDC9FD1C3A}</a:tableStyleId>
              </a:tblPr>
              <a:tblGrid>
                <a:gridCol w="3106783">
                  <a:extLst>
                    <a:ext uri="{9D8B030D-6E8A-4147-A177-3AD203B41FA5}">
                      <a16:colId xmlns:a16="http://schemas.microsoft.com/office/drawing/2014/main" val="1330263365"/>
                    </a:ext>
                  </a:extLst>
                </a:gridCol>
                <a:gridCol w="2181497">
                  <a:extLst>
                    <a:ext uri="{9D8B030D-6E8A-4147-A177-3AD203B41FA5}">
                      <a16:colId xmlns:a16="http://schemas.microsoft.com/office/drawing/2014/main" val="2192706986"/>
                    </a:ext>
                  </a:extLst>
                </a:gridCol>
              </a:tblGrid>
              <a:tr h="0">
                <a:tc>
                  <a:txBody>
                    <a:bodyPr/>
                    <a:lstStyle/>
                    <a:p>
                      <a:pPr algn="ctr"/>
                      <a:r>
                        <a:rPr lang="en-US" dirty="0"/>
                        <a:t>Hyperparameter Name</a:t>
                      </a:r>
                    </a:p>
                  </a:txBody>
                  <a:tcPr/>
                </a:tc>
                <a:tc>
                  <a:txBody>
                    <a:bodyPr/>
                    <a:lstStyle/>
                    <a:p>
                      <a:pPr algn="ctr"/>
                      <a:r>
                        <a:rPr lang="en-US" dirty="0"/>
                        <a:t>Value</a:t>
                      </a:r>
                    </a:p>
                  </a:txBody>
                  <a:tcPr/>
                </a:tc>
                <a:extLst>
                  <a:ext uri="{0D108BD9-81ED-4DB2-BD59-A6C34878D82A}">
                    <a16:rowId xmlns:a16="http://schemas.microsoft.com/office/drawing/2014/main" val="2840923601"/>
                  </a:ext>
                </a:extLst>
              </a:tr>
              <a:tr h="370840">
                <a:tc>
                  <a:txBody>
                    <a:bodyPr/>
                    <a:lstStyle/>
                    <a:p>
                      <a:pPr algn="ctr"/>
                      <a:r>
                        <a:rPr lang="en-US" dirty="0"/>
                        <a:t>Max Sequence Length</a:t>
                      </a:r>
                    </a:p>
                  </a:txBody>
                  <a:tcPr/>
                </a:tc>
                <a:tc>
                  <a:txBody>
                    <a:bodyPr/>
                    <a:lstStyle/>
                    <a:p>
                      <a:pPr algn="ctr"/>
                      <a:r>
                        <a:rPr lang="en-US" dirty="0"/>
                        <a:t>512</a:t>
                      </a:r>
                    </a:p>
                  </a:txBody>
                  <a:tcPr/>
                </a:tc>
                <a:extLst>
                  <a:ext uri="{0D108BD9-81ED-4DB2-BD59-A6C34878D82A}">
                    <a16:rowId xmlns:a16="http://schemas.microsoft.com/office/drawing/2014/main" val="1789272618"/>
                  </a:ext>
                </a:extLst>
              </a:tr>
              <a:tr h="370840">
                <a:tc>
                  <a:txBody>
                    <a:bodyPr/>
                    <a:lstStyle/>
                    <a:p>
                      <a:pPr algn="ctr"/>
                      <a:r>
                        <a:rPr lang="en-US" dirty="0"/>
                        <a:t>Learning Rate</a:t>
                      </a:r>
                    </a:p>
                  </a:txBody>
                  <a:tcPr/>
                </a:tc>
                <a:tc>
                  <a:txBody>
                    <a:bodyPr/>
                    <a:lstStyle/>
                    <a:p>
                      <a:pPr algn="ctr"/>
                      <a:r>
                        <a:rPr lang="en-US" dirty="0"/>
                        <a:t>3e-4</a:t>
                      </a:r>
                    </a:p>
                  </a:txBody>
                  <a:tcPr/>
                </a:tc>
                <a:extLst>
                  <a:ext uri="{0D108BD9-81ED-4DB2-BD59-A6C34878D82A}">
                    <a16:rowId xmlns:a16="http://schemas.microsoft.com/office/drawing/2014/main" val="256734544"/>
                  </a:ext>
                </a:extLst>
              </a:tr>
              <a:tr h="370840">
                <a:tc>
                  <a:txBody>
                    <a:bodyPr/>
                    <a:lstStyle/>
                    <a:p>
                      <a:pPr algn="ctr"/>
                      <a:r>
                        <a:rPr lang="en-US" dirty="0"/>
                        <a:t>Weight Decay</a:t>
                      </a:r>
                    </a:p>
                  </a:txBody>
                  <a:tcPr/>
                </a:tc>
                <a:tc>
                  <a:txBody>
                    <a:bodyPr/>
                    <a:lstStyle/>
                    <a:p>
                      <a:pPr algn="ctr"/>
                      <a:r>
                        <a:rPr lang="en-US" dirty="0"/>
                        <a:t>0.0</a:t>
                      </a:r>
                    </a:p>
                  </a:txBody>
                  <a:tcPr/>
                </a:tc>
                <a:extLst>
                  <a:ext uri="{0D108BD9-81ED-4DB2-BD59-A6C34878D82A}">
                    <a16:rowId xmlns:a16="http://schemas.microsoft.com/office/drawing/2014/main" val="4058701117"/>
                  </a:ext>
                </a:extLst>
              </a:tr>
              <a:tr h="370840">
                <a:tc>
                  <a:txBody>
                    <a:bodyPr/>
                    <a:lstStyle/>
                    <a:p>
                      <a:pPr algn="ctr"/>
                      <a:r>
                        <a:rPr lang="en-US" dirty="0"/>
                        <a:t>Adam Epsilon</a:t>
                      </a:r>
                    </a:p>
                  </a:txBody>
                  <a:tcPr/>
                </a:tc>
                <a:tc>
                  <a:txBody>
                    <a:bodyPr/>
                    <a:lstStyle/>
                    <a:p>
                      <a:pPr algn="ctr"/>
                      <a:r>
                        <a:rPr lang="en-US" dirty="0"/>
                        <a:t>1e-8</a:t>
                      </a:r>
                    </a:p>
                  </a:txBody>
                  <a:tcPr/>
                </a:tc>
                <a:extLst>
                  <a:ext uri="{0D108BD9-81ED-4DB2-BD59-A6C34878D82A}">
                    <a16:rowId xmlns:a16="http://schemas.microsoft.com/office/drawing/2014/main" val="3483974962"/>
                  </a:ext>
                </a:extLst>
              </a:tr>
              <a:tr h="370840">
                <a:tc>
                  <a:txBody>
                    <a:bodyPr/>
                    <a:lstStyle/>
                    <a:p>
                      <a:pPr algn="ctr"/>
                      <a:r>
                        <a:rPr lang="en-US" dirty="0"/>
                        <a:t>Warmup Steps</a:t>
                      </a:r>
                    </a:p>
                  </a:txBody>
                  <a:tcPr/>
                </a:tc>
                <a:tc>
                  <a:txBody>
                    <a:bodyPr/>
                    <a:lstStyle/>
                    <a:p>
                      <a:pPr algn="ctr"/>
                      <a:r>
                        <a:rPr lang="en-US" dirty="0"/>
                        <a:t>0</a:t>
                      </a:r>
                    </a:p>
                  </a:txBody>
                  <a:tcPr/>
                </a:tc>
                <a:extLst>
                  <a:ext uri="{0D108BD9-81ED-4DB2-BD59-A6C34878D82A}">
                    <a16:rowId xmlns:a16="http://schemas.microsoft.com/office/drawing/2014/main" val="3491994101"/>
                  </a:ext>
                </a:extLst>
              </a:tr>
              <a:tr h="370840">
                <a:tc>
                  <a:txBody>
                    <a:bodyPr/>
                    <a:lstStyle/>
                    <a:p>
                      <a:pPr algn="ctr"/>
                      <a:r>
                        <a:rPr lang="en-US" dirty="0"/>
                        <a:t>Train Batch Size</a:t>
                      </a:r>
                    </a:p>
                  </a:txBody>
                  <a:tcPr/>
                </a:tc>
                <a:tc>
                  <a:txBody>
                    <a:bodyPr/>
                    <a:lstStyle/>
                    <a:p>
                      <a:pPr algn="ctr"/>
                      <a:r>
                        <a:rPr lang="en-US" dirty="0"/>
                        <a:t>6</a:t>
                      </a:r>
                    </a:p>
                  </a:txBody>
                  <a:tcPr/>
                </a:tc>
                <a:extLst>
                  <a:ext uri="{0D108BD9-81ED-4DB2-BD59-A6C34878D82A}">
                    <a16:rowId xmlns:a16="http://schemas.microsoft.com/office/drawing/2014/main" val="4279630231"/>
                  </a:ext>
                </a:extLst>
              </a:tr>
              <a:tr h="370840">
                <a:tc>
                  <a:txBody>
                    <a:bodyPr/>
                    <a:lstStyle/>
                    <a:p>
                      <a:pPr algn="ctr"/>
                      <a:r>
                        <a:rPr lang="en-US" dirty="0"/>
                        <a:t>Evaluation Batch Size</a:t>
                      </a:r>
                    </a:p>
                  </a:txBody>
                  <a:tcPr/>
                </a:tc>
                <a:tc>
                  <a:txBody>
                    <a:bodyPr/>
                    <a:lstStyle/>
                    <a:p>
                      <a:pPr algn="ctr"/>
                      <a:r>
                        <a:rPr lang="en-US" dirty="0"/>
                        <a:t>6</a:t>
                      </a:r>
                    </a:p>
                  </a:txBody>
                  <a:tcPr/>
                </a:tc>
                <a:extLst>
                  <a:ext uri="{0D108BD9-81ED-4DB2-BD59-A6C34878D82A}">
                    <a16:rowId xmlns:a16="http://schemas.microsoft.com/office/drawing/2014/main" val="547588520"/>
                  </a:ext>
                </a:extLst>
              </a:tr>
              <a:tr h="370840">
                <a:tc>
                  <a:txBody>
                    <a:bodyPr/>
                    <a:lstStyle/>
                    <a:p>
                      <a:pPr algn="ctr"/>
                      <a:r>
                        <a:rPr lang="en-US" dirty="0"/>
                        <a:t>Number of Epochs</a:t>
                      </a:r>
                    </a:p>
                  </a:txBody>
                  <a:tcPr/>
                </a:tc>
                <a:tc>
                  <a:txBody>
                    <a:bodyPr/>
                    <a:lstStyle/>
                    <a:p>
                      <a:pPr algn="ctr"/>
                      <a:r>
                        <a:rPr lang="en-US" dirty="0"/>
                        <a:t>2</a:t>
                      </a:r>
                    </a:p>
                  </a:txBody>
                  <a:tcPr/>
                </a:tc>
                <a:extLst>
                  <a:ext uri="{0D108BD9-81ED-4DB2-BD59-A6C34878D82A}">
                    <a16:rowId xmlns:a16="http://schemas.microsoft.com/office/drawing/2014/main" val="2355412926"/>
                  </a:ext>
                </a:extLst>
              </a:tr>
            </a:tbl>
          </a:graphicData>
        </a:graphic>
      </p:graphicFrame>
      <p:graphicFrame>
        <p:nvGraphicFramePr>
          <p:cNvPr id="35" name="Table 5">
            <a:extLst>
              <a:ext uri="{FF2B5EF4-FFF2-40B4-BE49-F238E27FC236}">
                <a16:creationId xmlns:a16="http://schemas.microsoft.com/office/drawing/2014/main" id="{914F2C57-281C-274E-A740-6442A06DD8E9}"/>
              </a:ext>
            </a:extLst>
          </p:cNvPr>
          <p:cNvGraphicFramePr>
            <a:graphicFrameLocks noGrp="1"/>
          </p:cNvGraphicFramePr>
          <p:nvPr>
            <p:extLst>
              <p:ext uri="{D42A27DB-BD31-4B8C-83A1-F6EECF244321}">
                <p14:modId xmlns:p14="http://schemas.microsoft.com/office/powerpoint/2010/main" val="1548216181"/>
              </p:ext>
            </p:extLst>
          </p:nvPr>
        </p:nvGraphicFramePr>
        <p:xfrm>
          <a:off x="6287589" y="1711235"/>
          <a:ext cx="5288280" cy="2961640"/>
        </p:xfrm>
        <a:graphic>
          <a:graphicData uri="http://schemas.openxmlformats.org/drawingml/2006/table">
            <a:tbl>
              <a:tblPr firstRow="1" bandRow="1">
                <a:tableStyleId>{5C22544A-7EE6-4342-B048-85BDC9FD1C3A}</a:tableStyleId>
              </a:tblPr>
              <a:tblGrid>
                <a:gridCol w="3106783">
                  <a:extLst>
                    <a:ext uri="{9D8B030D-6E8A-4147-A177-3AD203B41FA5}">
                      <a16:colId xmlns:a16="http://schemas.microsoft.com/office/drawing/2014/main" val="1330263365"/>
                    </a:ext>
                  </a:extLst>
                </a:gridCol>
                <a:gridCol w="2181497">
                  <a:extLst>
                    <a:ext uri="{9D8B030D-6E8A-4147-A177-3AD203B41FA5}">
                      <a16:colId xmlns:a16="http://schemas.microsoft.com/office/drawing/2014/main" val="2192706986"/>
                    </a:ext>
                  </a:extLst>
                </a:gridCol>
              </a:tblGrid>
              <a:tr h="0">
                <a:tc>
                  <a:txBody>
                    <a:bodyPr/>
                    <a:lstStyle/>
                    <a:p>
                      <a:pPr algn="ctr"/>
                      <a:r>
                        <a:rPr lang="en-US" dirty="0"/>
                        <a:t>Hyperparameter Name</a:t>
                      </a:r>
                    </a:p>
                  </a:txBody>
                  <a:tcPr/>
                </a:tc>
                <a:tc>
                  <a:txBody>
                    <a:bodyPr/>
                    <a:lstStyle/>
                    <a:p>
                      <a:pPr algn="ctr"/>
                      <a:r>
                        <a:rPr lang="en-US" dirty="0"/>
                        <a:t>Value</a:t>
                      </a:r>
                    </a:p>
                  </a:txBody>
                  <a:tcPr/>
                </a:tc>
                <a:extLst>
                  <a:ext uri="{0D108BD9-81ED-4DB2-BD59-A6C34878D82A}">
                    <a16:rowId xmlns:a16="http://schemas.microsoft.com/office/drawing/2014/main" val="2840923601"/>
                  </a:ext>
                </a:extLst>
              </a:tr>
              <a:tr h="370840">
                <a:tc>
                  <a:txBody>
                    <a:bodyPr/>
                    <a:lstStyle/>
                    <a:p>
                      <a:pPr algn="ctr"/>
                      <a:r>
                        <a:rPr lang="en-US" dirty="0"/>
                        <a:t>Gradient Accumulation Steps</a:t>
                      </a:r>
                    </a:p>
                  </a:txBody>
                  <a:tcPr/>
                </a:tc>
                <a:tc>
                  <a:txBody>
                    <a:bodyPr/>
                    <a:lstStyle/>
                    <a:p>
                      <a:pPr algn="ctr"/>
                      <a:r>
                        <a:rPr lang="en-US" dirty="0"/>
                        <a:t>16</a:t>
                      </a:r>
                    </a:p>
                  </a:txBody>
                  <a:tcPr/>
                </a:tc>
                <a:extLst>
                  <a:ext uri="{0D108BD9-81ED-4DB2-BD59-A6C34878D82A}">
                    <a16:rowId xmlns:a16="http://schemas.microsoft.com/office/drawing/2014/main" val="1789272618"/>
                  </a:ext>
                </a:extLst>
              </a:tr>
              <a:tr h="370840">
                <a:tc>
                  <a:txBody>
                    <a:bodyPr/>
                    <a:lstStyle/>
                    <a:p>
                      <a:pPr algn="ctr"/>
                      <a:r>
                        <a:rPr lang="en-US" dirty="0"/>
                        <a:t>Number of GPU</a:t>
                      </a:r>
                    </a:p>
                  </a:txBody>
                  <a:tcPr/>
                </a:tc>
                <a:tc>
                  <a:txBody>
                    <a:bodyPr/>
                    <a:lstStyle/>
                    <a:p>
                      <a:pPr algn="ctr"/>
                      <a:r>
                        <a:rPr lang="en-US" dirty="0"/>
                        <a:t>1</a:t>
                      </a:r>
                    </a:p>
                  </a:txBody>
                  <a:tcPr/>
                </a:tc>
                <a:extLst>
                  <a:ext uri="{0D108BD9-81ED-4DB2-BD59-A6C34878D82A}">
                    <a16:rowId xmlns:a16="http://schemas.microsoft.com/office/drawing/2014/main" val="256734544"/>
                  </a:ext>
                </a:extLst>
              </a:tr>
              <a:tr h="370840">
                <a:tc>
                  <a:txBody>
                    <a:bodyPr/>
                    <a:lstStyle/>
                    <a:p>
                      <a:pPr algn="ctr"/>
                      <a:r>
                        <a:rPr lang="en-US" dirty="0"/>
                        <a:t>Early Stop Callback</a:t>
                      </a:r>
                    </a:p>
                  </a:txBody>
                  <a:tcPr/>
                </a:tc>
                <a:tc>
                  <a:txBody>
                    <a:bodyPr/>
                    <a:lstStyle/>
                    <a:p>
                      <a:pPr algn="ctr"/>
                      <a:r>
                        <a:rPr lang="en-US" dirty="0"/>
                        <a:t>False</a:t>
                      </a:r>
                    </a:p>
                  </a:txBody>
                  <a:tcPr/>
                </a:tc>
                <a:extLst>
                  <a:ext uri="{0D108BD9-81ED-4DB2-BD59-A6C34878D82A}">
                    <a16:rowId xmlns:a16="http://schemas.microsoft.com/office/drawing/2014/main" val="4058701117"/>
                  </a:ext>
                </a:extLst>
              </a:tr>
              <a:tr h="370840">
                <a:tc>
                  <a:txBody>
                    <a:bodyPr/>
                    <a:lstStyle/>
                    <a:p>
                      <a:pPr algn="ctr"/>
                      <a:r>
                        <a:rPr lang="en-US" dirty="0"/>
                        <a:t>FP_16</a:t>
                      </a:r>
                    </a:p>
                  </a:txBody>
                  <a:tcPr/>
                </a:tc>
                <a:tc>
                  <a:txBody>
                    <a:bodyPr/>
                    <a:lstStyle/>
                    <a:p>
                      <a:pPr algn="ctr"/>
                      <a:r>
                        <a:rPr lang="en-US" dirty="0"/>
                        <a:t>False</a:t>
                      </a:r>
                    </a:p>
                  </a:txBody>
                  <a:tcPr/>
                </a:tc>
                <a:extLst>
                  <a:ext uri="{0D108BD9-81ED-4DB2-BD59-A6C34878D82A}">
                    <a16:rowId xmlns:a16="http://schemas.microsoft.com/office/drawing/2014/main" val="3483974962"/>
                  </a:ext>
                </a:extLst>
              </a:tr>
              <a:tr h="370840">
                <a:tc>
                  <a:txBody>
                    <a:bodyPr/>
                    <a:lstStyle/>
                    <a:p>
                      <a:pPr algn="ctr"/>
                      <a:r>
                        <a:rPr lang="en-US" dirty="0" err="1"/>
                        <a:t>Opt</a:t>
                      </a:r>
                      <a:r>
                        <a:rPr lang="en-US" dirty="0"/>
                        <a:t> Level</a:t>
                      </a:r>
                    </a:p>
                  </a:txBody>
                  <a:tcPr/>
                </a:tc>
                <a:tc>
                  <a:txBody>
                    <a:bodyPr/>
                    <a:lstStyle/>
                    <a:p>
                      <a:pPr algn="ctr"/>
                      <a:r>
                        <a:rPr lang="en-US" dirty="0"/>
                        <a:t>01</a:t>
                      </a:r>
                    </a:p>
                  </a:txBody>
                  <a:tcPr/>
                </a:tc>
                <a:extLst>
                  <a:ext uri="{0D108BD9-81ED-4DB2-BD59-A6C34878D82A}">
                    <a16:rowId xmlns:a16="http://schemas.microsoft.com/office/drawing/2014/main" val="3491994101"/>
                  </a:ext>
                </a:extLst>
              </a:tr>
              <a:tr h="370840">
                <a:tc>
                  <a:txBody>
                    <a:bodyPr/>
                    <a:lstStyle/>
                    <a:p>
                      <a:pPr algn="ctr"/>
                      <a:r>
                        <a:rPr lang="en-US" dirty="0"/>
                        <a:t>Maximum Gradient Norm</a:t>
                      </a:r>
                    </a:p>
                  </a:txBody>
                  <a:tcPr/>
                </a:tc>
                <a:tc>
                  <a:txBody>
                    <a:bodyPr/>
                    <a:lstStyle/>
                    <a:p>
                      <a:pPr algn="ctr"/>
                      <a:r>
                        <a:rPr lang="en-US" dirty="0"/>
                        <a:t>1.0</a:t>
                      </a:r>
                    </a:p>
                  </a:txBody>
                  <a:tcPr/>
                </a:tc>
                <a:extLst>
                  <a:ext uri="{0D108BD9-81ED-4DB2-BD59-A6C34878D82A}">
                    <a16:rowId xmlns:a16="http://schemas.microsoft.com/office/drawing/2014/main" val="4279630231"/>
                  </a:ext>
                </a:extLst>
              </a:tr>
              <a:tr h="370840">
                <a:tc>
                  <a:txBody>
                    <a:bodyPr/>
                    <a:lstStyle/>
                    <a:p>
                      <a:pPr algn="ctr"/>
                      <a:r>
                        <a:rPr lang="en-US" dirty="0"/>
                        <a:t>Seed</a:t>
                      </a:r>
                    </a:p>
                  </a:txBody>
                  <a:tcPr/>
                </a:tc>
                <a:tc>
                  <a:txBody>
                    <a:bodyPr/>
                    <a:lstStyle/>
                    <a:p>
                      <a:pPr algn="ctr"/>
                      <a:r>
                        <a:rPr lang="en-US" dirty="0"/>
                        <a:t>42</a:t>
                      </a:r>
                    </a:p>
                  </a:txBody>
                  <a:tcPr/>
                </a:tc>
                <a:extLst>
                  <a:ext uri="{0D108BD9-81ED-4DB2-BD59-A6C34878D82A}">
                    <a16:rowId xmlns:a16="http://schemas.microsoft.com/office/drawing/2014/main" val="547588520"/>
                  </a:ext>
                </a:extLst>
              </a:tr>
            </a:tbl>
          </a:graphicData>
        </a:graphic>
      </p:graphicFrame>
    </p:spTree>
    <p:extLst>
      <p:ext uri="{BB962C8B-B14F-4D97-AF65-F5344CB8AC3E}">
        <p14:creationId xmlns:p14="http://schemas.microsoft.com/office/powerpoint/2010/main" val="15294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28063"/>
            <a:ext cx="10515600" cy="1325563"/>
          </a:xfrm>
        </p:spPr>
        <p:txBody>
          <a:bodyPr/>
          <a:lstStyle/>
          <a:p>
            <a:r>
              <a:rPr lang="en-US" b="1" dirty="0">
                <a:solidFill>
                  <a:srgbClr val="002061"/>
                </a:solidFill>
              </a:rPr>
              <a:t>Generation </a:t>
            </a:r>
            <a:br>
              <a:rPr lang="en-US" b="1" dirty="0">
                <a:solidFill>
                  <a:srgbClr val="002061"/>
                </a:solidFill>
              </a:rPr>
            </a:br>
            <a:r>
              <a:rPr lang="en-US" b="1" dirty="0">
                <a:solidFill>
                  <a:srgbClr val="002061"/>
                </a:solidFill>
              </a:rPr>
              <a:t>Configuration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6021072" cy="338554"/>
          </a:xfrm>
          <a:prstGeom prst="rect">
            <a:avLst/>
          </a:prstGeom>
          <a:noFill/>
        </p:spPr>
        <p:txBody>
          <a:bodyPr wrap="none" rtlCol="0">
            <a:spAutoFit/>
          </a:bodyPr>
          <a:lstStyle/>
          <a:p>
            <a:r>
              <a:rPr lang="en-US" sz="1600" dirty="0">
                <a:solidFill>
                  <a:schemeClr val="bg1">
                    <a:lumMod val="65000"/>
                  </a:schemeClr>
                </a:solidFill>
                <a:latin typeface="+mj-lt"/>
              </a:rPr>
              <a:t>System Architecture – Fine-tuned T5 Model (Generation Configuration)</a:t>
            </a:r>
          </a:p>
        </p:txBody>
      </p:sp>
      <p:sp>
        <p:nvSpPr>
          <p:cNvPr id="3" name="Slide Number Placeholder 2">
            <a:extLst>
              <a:ext uri="{FF2B5EF4-FFF2-40B4-BE49-F238E27FC236}">
                <a16:creationId xmlns:a16="http://schemas.microsoft.com/office/drawing/2014/main" id="{7DF25C2C-2A96-FE4A-9941-B8C88D394EBB}"/>
              </a:ext>
            </a:extLst>
          </p:cNvPr>
          <p:cNvSpPr>
            <a:spLocks noGrp="1"/>
          </p:cNvSpPr>
          <p:nvPr>
            <p:ph type="sldNum" sz="quarter" idx="12"/>
          </p:nvPr>
        </p:nvSpPr>
        <p:spPr/>
        <p:txBody>
          <a:bodyPr/>
          <a:lstStyle/>
          <a:p>
            <a:fld id="{68008A15-EFE0-7744-B05E-C3888C0AB6D0}" type="slidenum">
              <a:rPr lang="en-US" smtClean="0"/>
              <a:t>15</a:t>
            </a:fld>
            <a:endParaRPr lang="en-US"/>
          </a:p>
        </p:txBody>
      </p:sp>
      <p:graphicFrame>
        <p:nvGraphicFramePr>
          <p:cNvPr id="6" name="Table 5">
            <a:extLst>
              <a:ext uri="{FF2B5EF4-FFF2-40B4-BE49-F238E27FC236}">
                <a16:creationId xmlns:a16="http://schemas.microsoft.com/office/drawing/2014/main" id="{82DE72E7-95B6-E048-9DB7-73790605AC04}"/>
              </a:ext>
            </a:extLst>
          </p:cNvPr>
          <p:cNvGraphicFramePr>
            <a:graphicFrameLocks noGrp="1"/>
          </p:cNvGraphicFramePr>
          <p:nvPr>
            <p:extLst>
              <p:ext uri="{D42A27DB-BD31-4B8C-83A1-F6EECF244321}">
                <p14:modId xmlns:p14="http://schemas.microsoft.com/office/powerpoint/2010/main" val="2044580502"/>
              </p:ext>
            </p:extLst>
          </p:nvPr>
        </p:nvGraphicFramePr>
        <p:xfrm>
          <a:off x="490457" y="4230221"/>
          <a:ext cx="5288280" cy="1849120"/>
        </p:xfrm>
        <a:graphic>
          <a:graphicData uri="http://schemas.openxmlformats.org/drawingml/2006/table">
            <a:tbl>
              <a:tblPr firstRow="1" bandRow="1">
                <a:tableStyleId>{5C22544A-7EE6-4342-B048-85BDC9FD1C3A}</a:tableStyleId>
              </a:tblPr>
              <a:tblGrid>
                <a:gridCol w="3106783">
                  <a:extLst>
                    <a:ext uri="{9D8B030D-6E8A-4147-A177-3AD203B41FA5}">
                      <a16:colId xmlns:a16="http://schemas.microsoft.com/office/drawing/2014/main" val="1330263365"/>
                    </a:ext>
                  </a:extLst>
                </a:gridCol>
                <a:gridCol w="2181497">
                  <a:extLst>
                    <a:ext uri="{9D8B030D-6E8A-4147-A177-3AD203B41FA5}">
                      <a16:colId xmlns:a16="http://schemas.microsoft.com/office/drawing/2014/main" val="2192706986"/>
                    </a:ext>
                  </a:extLst>
                </a:gridCol>
              </a:tblGrid>
              <a:tr h="0">
                <a:tc>
                  <a:txBody>
                    <a:bodyPr/>
                    <a:lstStyle/>
                    <a:p>
                      <a:pPr algn="ctr"/>
                      <a:r>
                        <a:rPr lang="en-US" dirty="0">
                          <a:latin typeface="Roboto" panose="02000000000000000000" pitchFamily="2" charset="0"/>
                          <a:ea typeface="Roboto" panose="02000000000000000000" pitchFamily="2" charset="0"/>
                        </a:rPr>
                        <a:t>Argument Name</a:t>
                      </a:r>
                    </a:p>
                  </a:txBody>
                  <a:tcPr/>
                </a:tc>
                <a:tc>
                  <a:txBody>
                    <a:bodyPr/>
                    <a:lstStyle/>
                    <a:p>
                      <a:pPr algn="ctr"/>
                      <a:r>
                        <a:rPr lang="en-US" dirty="0">
                          <a:latin typeface="Roboto" panose="02000000000000000000" pitchFamily="2" charset="0"/>
                          <a:ea typeface="Roboto" panose="02000000000000000000" pitchFamily="2" charset="0"/>
                        </a:rPr>
                        <a:t>Default Value</a:t>
                      </a:r>
                    </a:p>
                  </a:txBody>
                  <a:tcPr/>
                </a:tc>
                <a:extLst>
                  <a:ext uri="{0D108BD9-81ED-4DB2-BD59-A6C34878D82A}">
                    <a16:rowId xmlns:a16="http://schemas.microsoft.com/office/drawing/2014/main" val="2840923601"/>
                  </a:ext>
                </a:extLst>
              </a:tr>
              <a:tr h="370840">
                <a:tc>
                  <a:txBody>
                    <a:bodyPr/>
                    <a:lstStyle/>
                    <a:p>
                      <a:pPr algn="ctr"/>
                      <a:r>
                        <a:rPr lang="en-US" dirty="0" err="1">
                          <a:latin typeface="Roboto" panose="02000000000000000000" pitchFamily="2" charset="0"/>
                          <a:ea typeface="Roboto" panose="02000000000000000000" pitchFamily="2" charset="0"/>
                        </a:rPr>
                        <a:t>top_k</a:t>
                      </a:r>
                      <a:endParaRPr lang="en-US" dirty="0">
                        <a:latin typeface="Roboto" panose="02000000000000000000" pitchFamily="2" charset="0"/>
                        <a:ea typeface="Roboto" panose="02000000000000000000" pitchFamily="2" charset="0"/>
                      </a:endParaRPr>
                    </a:p>
                  </a:txBody>
                  <a:tcPr/>
                </a:tc>
                <a:tc>
                  <a:txBody>
                    <a:bodyPr/>
                    <a:lstStyle/>
                    <a:p>
                      <a:pPr algn="ctr"/>
                      <a:r>
                        <a:rPr lang="en-US" dirty="0">
                          <a:latin typeface="Roboto" panose="02000000000000000000" pitchFamily="2" charset="0"/>
                          <a:ea typeface="Roboto" panose="02000000000000000000" pitchFamily="2" charset="0"/>
                        </a:rPr>
                        <a:t>120</a:t>
                      </a:r>
                    </a:p>
                  </a:txBody>
                  <a:tcPr/>
                </a:tc>
                <a:extLst>
                  <a:ext uri="{0D108BD9-81ED-4DB2-BD59-A6C34878D82A}">
                    <a16:rowId xmlns:a16="http://schemas.microsoft.com/office/drawing/2014/main" val="1789272618"/>
                  </a:ext>
                </a:extLst>
              </a:tr>
              <a:tr h="370840">
                <a:tc>
                  <a:txBody>
                    <a:bodyPr/>
                    <a:lstStyle/>
                    <a:p>
                      <a:pPr algn="ctr"/>
                      <a:r>
                        <a:rPr lang="en-US" dirty="0" err="1">
                          <a:latin typeface="Roboto" panose="02000000000000000000" pitchFamily="2" charset="0"/>
                          <a:ea typeface="Roboto" panose="02000000000000000000" pitchFamily="2" charset="0"/>
                        </a:rPr>
                        <a:t>top_p</a:t>
                      </a:r>
                      <a:endParaRPr lang="en-US" dirty="0">
                        <a:latin typeface="Roboto" panose="02000000000000000000" pitchFamily="2" charset="0"/>
                        <a:ea typeface="Roboto" panose="02000000000000000000" pitchFamily="2" charset="0"/>
                      </a:endParaRPr>
                    </a:p>
                  </a:txBody>
                  <a:tcPr/>
                </a:tc>
                <a:tc>
                  <a:txBody>
                    <a:bodyPr/>
                    <a:lstStyle/>
                    <a:p>
                      <a:pPr algn="ctr"/>
                      <a:r>
                        <a:rPr lang="en-US" dirty="0">
                          <a:latin typeface="Roboto" panose="02000000000000000000" pitchFamily="2" charset="0"/>
                          <a:ea typeface="Roboto" panose="02000000000000000000" pitchFamily="2" charset="0"/>
                        </a:rPr>
                        <a:t>0.98</a:t>
                      </a:r>
                    </a:p>
                  </a:txBody>
                  <a:tcPr/>
                </a:tc>
                <a:extLst>
                  <a:ext uri="{0D108BD9-81ED-4DB2-BD59-A6C34878D82A}">
                    <a16:rowId xmlns:a16="http://schemas.microsoft.com/office/drawing/2014/main" val="256734544"/>
                  </a:ext>
                </a:extLst>
              </a:tr>
              <a:tr h="370840">
                <a:tc>
                  <a:txBody>
                    <a:bodyPr/>
                    <a:lstStyle/>
                    <a:p>
                      <a:pPr algn="ctr"/>
                      <a:r>
                        <a:rPr lang="en-US" dirty="0" err="1">
                          <a:latin typeface="Roboto" panose="02000000000000000000" pitchFamily="2" charset="0"/>
                          <a:ea typeface="Roboto" panose="02000000000000000000" pitchFamily="2" charset="0"/>
                        </a:rPr>
                        <a:t>max_len</a:t>
                      </a:r>
                      <a:endParaRPr lang="en-US" dirty="0">
                        <a:latin typeface="Roboto" panose="02000000000000000000" pitchFamily="2" charset="0"/>
                        <a:ea typeface="Roboto" panose="02000000000000000000" pitchFamily="2" charset="0"/>
                      </a:endParaRPr>
                    </a:p>
                  </a:txBody>
                  <a:tcPr/>
                </a:tc>
                <a:tc>
                  <a:txBody>
                    <a:bodyPr/>
                    <a:lstStyle/>
                    <a:p>
                      <a:pPr algn="ctr"/>
                      <a:r>
                        <a:rPr lang="en-US" dirty="0">
                          <a:latin typeface="Roboto" panose="02000000000000000000" pitchFamily="2" charset="0"/>
                          <a:ea typeface="Roboto" panose="02000000000000000000" pitchFamily="2" charset="0"/>
                        </a:rPr>
                        <a:t>256</a:t>
                      </a:r>
                    </a:p>
                  </a:txBody>
                  <a:tcPr/>
                </a:tc>
                <a:extLst>
                  <a:ext uri="{0D108BD9-81ED-4DB2-BD59-A6C34878D82A}">
                    <a16:rowId xmlns:a16="http://schemas.microsoft.com/office/drawing/2014/main" val="4058701117"/>
                  </a:ext>
                </a:extLst>
              </a:tr>
              <a:tr h="370840">
                <a:tc>
                  <a:txBody>
                    <a:bodyPr/>
                    <a:lstStyle/>
                    <a:p>
                      <a:pPr algn="ctr"/>
                      <a:r>
                        <a:rPr lang="en-US" dirty="0" err="1">
                          <a:latin typeface="Roboto" panose="02000000000000000000" pitchFamily="2" charset="0"/>
                          <a:ea typeface="Roboto" panose="02000000000000000000" pitchFamily="2" charset="0"/>
                        </a:rPr>
                        <a:t>num_return</a:t>
                      </a:r>
                      <a:endParaRPr lang="en-US" dirty="0">
                        <a:latin typeface="Roboto" panose="02000000000000000000" pitchFamily="2" charset="0"/>
                        <a:ea typeface="Roboto" panose="02000000000000000000" pitchFamily="2" charset="0"/>
                      </a:endParaRPr>
                    </a:p>
                  </a:txBody>
                  <a:tcPr/>
                </a:tc>
                <a:tc>
                  <a:txBody>
                    <a:bodyPr/>
                    <a:lstStyle/>
                    <a:p>
                      <a:pPr algn="ctr"/>
                      <a:r>
                        <a:rPr lang="en-US" dirty="0">
                          <a:latin typeface="Roboto" panose="02000000000000000000" pitchFamily="2" charset="0"/>
                          <a:ea typeface="Roboto" panose="02000000000000000000" pitchFamily="2" charset="0"/>
                        </a:rPr>
                        <a:t>40</a:t>
                      </a:r>
                    </a:p>
                  </a:txBody>
                  <a:tcPr/>
                </a:tc>
                <a:extLst>
                  <a:ext uri="{0D108BD9-81ED-4DB2-BD59-A6C34878D82A}">
                    <a16:rowId xmlns:a16="http://schemas.microsoft.com/office/drawing/2014/main" val="3483974962"/>
                  </a:ext>
                </a:extLst>
              </a:tr>
            </a:tbl>
          </a:graphicData>
        </a:graphic>
      </p:graphicFrame>
      <p:grpSp>
        <p:nvGrpSpPr>
          <p:cNvPr id="7" name="Group 6">
            <a:extLst>
              <a:ext uri="{FF2B5EF4-FFF2-40B4-BE49-F238E27FC236}">
                <a16:creationId xmlns:a16="http://schemas.microsoft.com/office/drawing/2014/main" id="{C1194E84-200A-104D-8CC0-A37944B256FE}"/>
              </a:ext>
            </a:extLst>
          </p:cNvPr>
          <p:cNvGrpSpPr/>
          <p:nvPr/>
        </p:nvGrpSpPr>
        <p:grpSpPr>
          <a:xfrm>
            <a:off x="7098600" y="2564320"/>
            <a:ext cx="1512000" cy="1575515"/>
            <a:chOff x="6482760" y="2393485"/>
            <a:chExt cx="1512000" cy="1575515"/>
          </a:xfrm>
        </p:grpSpPr>
        <p:pic>
          <p:nvPicPr>
            <p:cNvPr id="8" name="Picture 7" descr="Shape&#10;&#10;Description automatically generated with low confidence">
              <a:extLst>
                <a:ext uri="{FF2B5EF4-FFF2-40B4-BE49-F238E27FC236}">
                  <a16:creationId xmlns:a16="http://schemas.microsoft.com/office/drawing/2014/main" id="{6B939D2C-3777-194F-BC32-34D957D516E5}"/>
                </a:ext>
              </a:extLst>
            </p:cNvPr>
            <p:cNvPicPr>
              <a:picLocks noChangeAspect="1"/>
            </p:cNvPicPr>
            <p:nvPr/>
          </p:nvPicPr>
          <p:blipFill>
            <a:blip r:embed="rId4"/>
            <a:stretch>
              <a:fillRect/>
            </a:stretch>
          </p:blipFill>
          <p:spPr>
            <a:xfrm>
              <a:off x="7274760" y="2393485"/>
              <a:ext cx="720000" cy="720000"/>
            </a:xfrm>
            <a:prstGeom prst="rect">
              <a:avLst/>
            </a:prstGeom>
          </p:spPr>
        </p:pic>
        <p:pic>
          <p:nvPicPr>
            <p:cNvPr id="9" name="Graphic 8">
              <a:extLst>
                <a:ext uri="{FF2B5EF4-FFF2-40B4-BE49-F238E27FC236}">
                  <a16:creationId xmlns:a16="http://schemas.microsoft.com/office/drawing/2014/main" id="{11BC04C3-9DB9-3E4F-BCEC-72B7A3BDB9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760" y="2889000"/>
              <a:ext cx="1152000" cy="1080000"/>
            </a:xfrm>
            <a:prstGeom prst="rect">
              <a:avLst/>
            </a:prstGeom>
          </p:spPr>
        </p:pic>
      </p:grpSp>
      <p:sp>
        <p:nvSpPr>
          <p:cNvPr id="10" name="TextBox 9">
            <a:extLst>
              <a:ext uri="{FF2B5EF4-FFF2-40B4-BE49-F238E27FC236}">
                <a16:creationId xmlns:a16="http://schemas.microsoft.com/office/drawing/2014/main" id="{7E558456-FD41-1547-8342-4B776E785B1D}"/>
              </a:ext>
            </a:extLst>
          </p:cNvPr>
          <p:cNvSpPr txBox="1"/>
          <p:nvPr/>
        </p:nvSpPr>
        <p:spPr>
          <a:xfrm>
            <a:off x="6998962" y="4139835"/>
            <a:ext cx="1440507" cy="523220"/>
          </a:xfrm>
          <a:prstGeom prst="rect">
            <a:avLst/>
          </a:prstGeom>
          <a:noFill/>
        </p:spPr>
        <p:txBody>
          <a:bodyPr wrap="square" rtlCol="0">
            <a:spAutoFit/>
          </a:bodyPr>
          <a:lstStyle/>
          <a:p>
            <a:pPr algn="ctr"/>
            <a:r>
              <a:rPr lang="en-US" sz="1400" dirty="0">
                <a:latin typeface="Roboto" panose="02000000000000000000" pitchFamily="2" charset="0"/>
                <a:ea typeface="Roboto" panose="02000000000000000000" pitchFamily="2" charset="0"/>
              </a:rPr>
              <a:t>Fine-Tuned T5 Model</a:t>
            </a:r>
          </a:p>
        </p:txBody>
      </p:sp>
      <p:sp>
        <p:nvSpPr>
          <p:cNvPr id="11" name="TextBox 10">
            <a:extLst>
              <a:ext uri="{FF2B5EF4-FFF2-40B4-BE49-F238E27FC236}">
                <a16:creationId xmlns:a16="http://schemas.microsoft.com/office/drawing/2014/main" id="{30C41AEF-6DD9-9945-B396-4CD62B999BAB}"/>
              </a:ext>
            </a:extLst>
          </p:cNvPr>
          <p:cNvSpPr txBox="1"/>
          <p:nvPr/>
        </p:nvSpPr>
        <p:spPr>
          <a:xfrm>
            <a:off x="0" y="6048573"/>
            <a:ext cx="2743200" cy="307777"/>
          </a:xfrm>
          <a:prstGeom prst="rect">
            <a:avLst/>
          </a:prstGeom>
          <a:noFill/>
        </p:spPr>
        <p:txBody>
          <a:bodyPr wrap="square" rtlCol="0">
            <a:spAutoFit/>
          </a:bodyPr>
          <a:lstStyle/>
          <a:p>
            <a:pPr algn="ctr"/>
            <a:r>
              <a:rPr lang="en-US" sz="1400" dirty="0">
                <a:latin typeface="Roboto" panose="02000000000000000000" pitchFamily="2" charset="0"/>
                <a:ea typeface="Roboto" panose="02000000000000000000" pitchFamily="2" charset="0"/>
              </a:rPr>
              <a:t>Generation Arguments</a:t>
            </a:r>
          </a:p>
        </p:txBody>
      </p:sp>
      <p:sp>
        <p:nvSpPr>
          <p:cNvPr id="12" name="Rounded Rectangle 11">
            <a:extLst>
              <a:ext uri="{FF2B5EF4-FFF2-40B4-BE49-F238E27FC236}">
                <a16:creationId xmlns:a16="http://schemas.microsoft.com/office/drawing/2014/main" id="{CB82D778-5D04-4044-8D75-92574BEF59F8}"/>
              </a:ext>
            </a:extLst>
          </p:cNvPr>
          <p:cNvSpPr/>
          <p:nvPr/>
        </p:nvSpPr>
        <p:spPr>
          <a:xfrm>
            <a:off x="2191410" y="2345520"/>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Child Development Account (CDA)?</a:t>
            </a:r>
          </a:p>
        </p:txBody>
      </p:sp>
      <p:sp>
        <p:nvSpPr>
          <p:cNvPr id="13" name="TextBox 12">
            <a:extLst>
              <a:ext uri="{FF2B5EF4-FFF2-40B4-BE49-F238E27FC236}">
                <a16:creationId xmlns:a16="http://schemas.microsoft.com/office/drawing/2014/main" id="{510527BD-D3CA-2F4A-92DC-3EB883A471CE}"/>
              </a:ext>
            </a:extLst>
          </p:cNvPr>
          <p:cNvSpPr txBox="1"/>
          <p:nvPr/>
        </p:nvSpPr>
        <p:spPr>
          <a:xfrm>
            <a:off x="2114979" y="2901465"/>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cxnSp>
        <p:nvCxnSpPr>
          <p:cNvPr id="14" name="Straight Arrow Connector 13">
            <a:extLst>
              <a:ext uri="{FF2B5EF4-FFF2-40B4-BE49-F238E27FC236}">
                <a16:creationId xmlns:a16="http://schemas.microsoft.com/office/drawing/2014/main" id="{506D97C8-837B-5E46-9963-6A43C85D8325}"/>
              </a:ext>
            </a:extLst>
          </p:cNvPr>
          <p:cNvCxnSpPr>
            <a:stCxn id="12" idx="3"/>
            <a:endCxn id="9" idx="1"/>
          </p:cNvCxnSpPr>
          <p:nvPr/>
        </p:nvCxnSpPr>
        <p:spPr>
          <a:xfrm>
            <a:off x="5673546" y="2627779"/>
            <a:ext cx="1425054" cy="9720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FA7F28-31E0-0B44-8A13-3ABFE82DE354}"/>
              </a:ext>
            </a:extLst>
          </p:cNvPr>
          <p:cNvCxnSpPr>
            <a:cxnSpLocks/>
            <a:stCxn id="6" idx="3"/>
            <a:endCxn id="9" idx="1"/>
          </p:cNvCxnSpPr>
          <p:nvPr/>
        </p:nvCxnSpPr>
        <p:spPr>
          <a:xfrm flipV="1">
            <a:off x="5778737" y="3599835"/>
            <a:ext cx="1319863" cy="15549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9EA79EC9-2C05-9340-ADB1-19D71F023098}"/>
              </a:ext>
            </a:extLst>
          </p:cNvPr>
          <p:cNvGrpSpPr/>
          <p:nvPr/>
        </p:nvGrpSpPr>
        <p:grpSpPr>
          <a:xfrm>
            <a:off x="8250600" y="3284320"/>
            <a:ext cx="2880928" cy="1045328"/>
            <a:chOff x="8250600" y="3284320"/>
            <a:chExt cx="2880928" cy="1045328"/>
          </a:xfrm>
        </p:grpSpPr>
        <p:cxnSp>
          <p:nvCxnSpPr>
            <p:cNvPr id="19" name="Straight Arrow Connector 18">
              <a:extLst>
                <a:ext uri="{FF2B5EF4-FFF2-40B4-BE49-F238E27FC236}">
                  <a16:creationId xmlns:a16="http://schemas.microsoft.com/office/drawing/2014/main" id="{67FF02CD-E694-5D4F-A91E-3611695E9A5D}"/>
                </a:ext>
              </a:extLst>
            </p:cNvPr>
            <p:cNvCxnSpPr>
              <a:cxnSpLocks/>
              <a:stCxn id="9" idx="3"/>
            </p:cNvCxnSpPr>
            <p:nvPr/>
          </p:nvCxnSpPr>
          <p:spPr>
            <a:xfrm>
              <a:off x="8250600" y="3599835"/>
              <a:ext cx="108934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292C0600-CAB2-C841-B4CD-19062D4BEB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0736" y="3284320"/>
              <a:ext cx="720000" cy="720000"/>
            </a:xfrm>
            <a:prstGeom prst="rect">
              <a:avLst/>
            </a:prstGeom>
          </p:spPr>
        </p:pic>
        <p:sp>
          <p:nvSpPr>
            <p:cNvPr id="21" name="TextBox 20">
              <a:extLst>
                <a:ext uri="{FF2B5EF4-FFF2-40B4-BE49-F238E27FC236}">
                  <a16:creationId xmlns:a16="http://schemas.microsoft.com/office/drawing/2014/main" id="{98A10AA9-92A5-EA4C-B842-985293187C7F}"/>
                </a:ext>
              </a:extLst>
            </p:cNvPr>
            <p:cNvSpPr txBox="1"/>
            <p:nvPr/>
          </p:nvSpPr>
          <p:spPr>
            <a:xfrm>
              <a:off x="9535886" y="3429000"/>
              <a:ext cx="615874"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40 x</a:t>
              </a:r>
            </a:p>
          </p:txBody>
        </p:sp>
        <p:sp>
          <p:nvSpPr>
            <p:cNvPr id="25" name="TextBox 24">
              <a:extLst>
                <a:ext uri="{FF2B5EF4-FFF2-40B4-BE49-F238E27FC236}">
                  <a16:creationId xmlns:a16="http://schemas.microsoft.com/office/drawing/2014/main" id="{17828AB4-C4A4-864B-9379-8D1018933445}"/>
                </a:ext>
              </a:extLst>
            </p:cNvPr>
            <p:cNvSpPr txBox="1"/>
            <p:nvPr/>
          </p:nvSpPr>
          <p:spPr>
            <a:xfrm>
              <a:off x="10029944" y="4021871"/>
              <a:ext cx="1101584"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a:t>
              </a:r>
            </a:p>
          </p:txBody>
        </p:sp>
      </p:grpSp>
    </p:spTree>
    <p:extLst>
      <p:ext uri="{BB962C8B-B14F-4D97-AF65-F5344CB8AC3E}">
        <p14:creationId xmlns:p14="http://schemas.microsoft.com/office/powerpoint/2010/main" val="364990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Pre- and Post- </a:t>
            </a:r>
            <a:br>
              <a:rPr lang="en-US" b="1" dirty="0">
                <a:solidFill>
                  <a:srgbClr val="002061"/>
                </a:solidFill>
              </a:rPr>
            </a:br>
            <a:r>
              <a:rPr lang="en-US" b="1" dirty="0">
                <a:solidFill>
                  <a:srgbClr val="002061"/>
                </a:solidFill>
              </a:rPr>
              <a:t>Processing</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973908" cy="338554"/>
          </a:xfrm>
          <a:prstGeom prst="rect">
            <a:avLst/>
          </a:prstGeom>
          <a:noFill/>
        </p:spPr>
        <p:txBody>
          <a:bodyPr wrap="none" rtlCol="0">
            <a:spAutoFit/>
          </a:bodyPr>
          <a:lstStyle/>
          <a:p>
            <a:r>
              <a:rPr lang="en-US" sz="1600" dirty="0">
                <a:solidFill>
                  <a:schemeClr val="bg1">
                    <a:lumMod val="65000"/>
                  </a:schemeClr>
                </a:solidFill>
                <a:latin typeface="+mj-lt"/>
              </a:rPr>
              <a:t>System Architecture – Pre and Post Processing</a:t>
            </a:r>
          </a:p>
        </p:txBody>
      </p:sp>
      <p:sp>
        <p:nvSpPr>
          <p:cNvPr id="3" name="TextBox 2">
            <a:extLst>
              <a:ext uri="{FF2B5EF4-FFF2-40B4-BE49-F238E27FC236}">
                <a16:creationId xmlns:a16="http://schemas.microsoft.com/office/drawing/2014/main" id="{87395937-1ABF-1B48-84EA-2C21BE616C2C}"/>
              </a:ext>
            </a:extLst>
          </p:cNvPr>
          <p:cNvSpPr txBox="1"/>
          <p:nvPr/>
        </p:nvSpPr>
        <p:spPr>
          <a:xfrm>
            <a:off x="2361856" y="1673940"/>
            <a:ext cx="1742785"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Pre-Processing</a:t>
            </a:r>
          </a:p>
        </p:txBody>
      </p:sp>
      <p:sp>
        <p:nvSpPr>
          <p:cNvPr id="6" name="TextBox 5">
            <a:extLst>
              <a:ext uri="{FF2B5EF4-FFF2-40B4-BE49-F238E27FC236}">
                <a16:creationId xmlns:a16="http://schemas.microsoft.com/office/drawing/2014/main" id="{E429AED1-7F2E-3A4F-881A-D97F7E96E339}"/>
              </a:ext>
            </a:extLst>
          </p:cNvPr>
          <p:cNvSpPr txBox="1"/>
          <p:nvPr/>
        </p:nvSpPr>
        <p:spPr>
          <a:xfrm>
            <a:off x="8087361" y="1673940"/>
            <a:ext cx="1867819"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Post-Processing</a:t>
            </a:r>
          </a:p>
        </p:txBody>
      </p:sp>
      <p:sp>
        <p:nvSpPr>
          <p:cNvPr id="7" name="Rounded Rectangle 6">
            <a:extLst>
              <a:ext uri="{FF2B5EF4-FFF2-40B4-BE49-F238E27FC236}">
                <a16:creationId xmlns:a16="http://schemas.microsoft.com/office/drawing/2014/main" id="{842C8554-728B-9949-9DF0-0FB04182E155}"/>
              </a:ext>
            </a:extLst>
          </p:cNvPr>
          <p:cNvSpPr/>
          <p:nvPr/>
        </p:nvSpPr>
        <p:spPr>
          <a:xfrm>
            <a:off x="845720" y="2299594"/>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Child Development Account (CDA)?</a:t>
            </a:r>
          </a:p>
        </p:txBody>
      </p:sp>
      <p:sp>
        <p:nvSpPr>
          <p:cNvPr id="8" name="Rounded Rectangle 7">
            <a:extLst>
              <a:ext uri="{FF2B5EF4-FFF2-40B4-BE49-F238E27FC236}">
                <a16:creationId xmlns:a16="http://schemas.microsoft.com/office/drawing/2014/main" id="{A93B8B7C-187D-6D4E-9977-49A2D3BB7671}"/>
              </a:ext>
            </a:extLst>
          </p:cNvPr>
          <p:cNvSpPr/>
          <p:nvPr/>
        </p:nvSpPr>
        <p:spPr>
          <a:xfrm>
            <a:off x="838200" y="4748735"/>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CDA?</a:t>
            </a:r>
          </a:p>
        </p:txBody>
      </p:sp>
      <p:grpSp>
        <p:nvGrpSpPr>
          <p:cNvPr id="10" name="Group 9">
            <a:extLst>
              <a:ext uri="{FF2B5EF4-FFF2-40B4-BE49-F238E27FC236}">
                <a16:creationId xmlns:a16="http://schemas.microsoft.com/office/drawing/2014/main" id="{DF3B4E17-342F-404C-89A5-2C566FF77B7F}"/>
              </a:ext>
            </a:extLst>
          </p:cNvPr>
          <p:cNvGrpSpPr/>
          <p:nvPr/>
        </p:nvGrpSpPr>
        <p:grpSpPr>
          <a:xfrm>
            <a:off x="1575414" y="5670012"/>
            <a:ext cx="9417706" cy="923330"/>
            <a:chOff x="1628058" y="4529556"/>
            <a:chExt cx="9417706" cy="923330"/>
          </a:xfrm>
        </p:grpSpPr>
        <p:sp>
          <p:nvSpPr>
            <p:cNvPr id="11" name="Rounded Rectangle 10">
              <a:extLst>
                <a:ext uri="{FF2B5EF4-FFF2-40B4-BE49-F238E27FC236}">
                  <a16:creationId xmlns:a16="http://schemas.microsoft.com/office/drawing/2014/main" id="{1713E10E-4798-7646-B980-9DC986E47F92}"/>
                </a:ext>
              </a:extLst>
            </p:cNvPr>
            <p:cNvSpPr/>
            <p:nvPr/>
          </p:nvSpPr>
          <p:spPr>
            <a:xfrm>
              <a:off x="1628058" y="4550598"/>
              <a:ext cx="9417706" cy="841520"/>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12" name="TextBox 11">
              <a:extLst>
                <a:ext uri="{FF2B5EF4-FFF2-40B4-BE49-F238E27FC236}">
                  <a16:creationId xmlns:a16="http://schemas.microsoft.com/office/drawing/2014/main" id="{761A2B58-1382-B244-98D4-FD2D9BDC9FA6}"/>
                </a:ext>
              </a:extLst>
            </p:cNvPr>
            <p:cNvSpPr txBox="1"/>
            <p:nvPr/>
          </p:nvSpPr>
          <p:spPr>
            <a:xfrm>
              <a:off x="1628058" y="4529556"/>
              <a:ext cx="9417706" cy="923330"/>
            </a:xfrm>
            <a:prstGeom prst="rect">
              <a:avLst/>
            </a:prstGeom>
            <a:noFill/>
          </p:spPr>
          <p:txBody>
            <a:bodyPr wrap="square" rtlCol="0">
              <a:spAutoFit/>
            </a:bodyPr>
            <a:lstStyle/>
            <a:p>
              <a:r>
                <a:rPr lang="en-US" dirty="0"/>
                <a:t>This form of processing is a novelty feature that helped us to ensure that domain-specific terms are retained without any parts being replaced by synonyms, while helping our model to generate paraphrases of all FAQ questions successfully.</a:t>
              </a:r>
            </a:p>
          </p:txBody>
        </p:sp>
      </p:grpSp>
      <p:sp>
        <p:nvSpPr>
          <p:cNvPr id="5" name="TextBox 4">
            <a:extLst>
              <a:ext uri="{FF2B5EF4-FFF2-40B4-BE49-F238E27FC236}">
                <a16:creationId xmlns:a16="http://schemas.microsoft.com/office/drawing/2014/main" id="{25BA3E25-81BD-4544-A8C9-8CE38E27CAB0}"/>
              </a:ext>
            </a:extLst>
          </p:cNvPr>
          <p:cNvSpPr txBox="1"/>
          <p:nvPr/>
        </p:nvSpPr>
        <p:spPr>
          <a:xfrm>
            <a:off x="3624480" y="3497831"/>
            <a:ext cx="3884974" cy="369332"/>
          </a:xfrm>
          <a:prstGeom prst="rect">
            <a:avLst/>
          </a:prstGeom>
          <a:noFill/>
        </p:spPr>
        <p:txBody>
          <a:bodyPr wrap="none" rtlCol="0">
            <a:spAutoFit/>
          </a:bodyPr>
          <a:lstStyle/>
          <a:p>
            <a:r>
              <a:rPr lang="en-US" dirty="0"/>
              <a:t>{“CDA”: “Child Development Account”}</a:t>
            </a:r>
          </a:p>
        </p:txBody>
      </p:sp>
      <p:cxnSp>
        <p:nvCxnSpPr>
          <p:cNvPr id="15" name="Elbow Connector 14">
            <a:extLst>
              <a:ext uri="{FF2B5EF4-FFF2-40B4-BE49-F238E27FC236}">
                <a16:creationId xmlns:a16="http://schemas.microsoft.com/office/drawing/2014/main" id="{A9059901-2E16-774D-9CBF-54D354E95116}"/>
              </a:ext>
            </a:extLst>
          </p:cNvPr>
          <p:cNvCxnSpPr>
            <a:stCxn id="7" idx="3"/>
            <a:endCxn id="5" idx="0"/>
          </p:cNvCxnSpPr>
          <p:nvPr/>
        </p:nvCxnSpPr>
        <p:spPr>
          <a:xfrm>
            <a:off x="4327856" y="2581853"/>
            <a:ext cx="1239111" cy="915978"/>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60F58E29-4C12-764F-84C7-90A31BC209D6}"/>
              </a:ext>
            </a:extLst>
          </p:cNvPr>
          <p:cNvCxnSpPr>
            <a:cxnSpLocks/>
            <a:stCxn id="5" idx="2"/>
            <a:endCxn id="8" idx="3"/>
          </p:cNvCxnSpPr>
          <p:nvPr/>
        </p:nvCxnSpPr>
        <p:spPr>
          <a:xfrm rot="5400000">
            <a:off x="4361737" y="3825763"/>
            <a:ext cx="1163831" cy="1246631"/>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6633A132-BA8E-ED40-9BCC-F42D165E7984}"/>
              </a:ext>
            </a:extLst>
          </p:cNvPr>
          <p:cNvSpPr/>
          <p:nvPr/>
        </p:nvSpPr>
        <p:spPr>
          <a:xfrm>
            <a:off x="7864144" y="2242522"/>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What are some ways to save in CDA?</a:t>
            </a:r>
          </a:p>
        </p:txBody>
      </p:sp>
      <p:sp>
        <p:nvSpPr>
          <p:cNvPr id="22" name="Rounded Rectangle 21">
            <a:extLst>
              <a:ext uri="{FF2B5EF4-FFF2-40B4-BE49-F238E27FC236}">
                <a16:creationId xmlns:a16="http://schemas.microsoft.com/office/drawing/2014/main" id="{71AC4CA8-3DE5-A14F-8467-AB3B8AD0D545}"/>
              </a:ext>
            </a:extLst>
          </p:cNvPr>
          <p:cNvSpPr/>
          <p:nvPr/>
        </p:nvSpPr>
        <p:spPr>
          <a:xfrm>
            <a:off x="7649564" y="4758468"/>
            <a:ext cx="391129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What are some ways to save in Child Development Account (CDA)?</a:t>
            </a:r>
          </a:p>
        </p:txBody>
      </p:sp>
      <p:cxnSp>
        <p:nvCxnSpPr>
          <p:cNvPr id="23" name="Straight Arrow Connector 22">
            <a:extLst>
              <a:ext uri="{FF2B5EF4-FFF2-40B4-BE49-F238E27FC236}">
                <a16:creationId xmlns:a16="http://schemas.microsoft.com/office/drawing/2014/main" id="{96936EE7-9471-9549-87B2-D4F3483DA61E}"/>
              </a:ext>
            </a:extLst>
          </p:cNvPr>
          <p:cNvCxnSpPr>
            <a:stCxn id="21" idx="2"/>
            <a:endCxn id="22" idx="0"/>
          </p:cNvCxnSpPr>
          <p:nvPr/>
        </p:nvCxnSpPr>
        <p:spPr>
          <a:xfrm>
            <a:off x="9605212" y="2807040"/>
            <a:ext cx="0" cy="1951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71824C-8BD2-D34D-B907-C691E07AF57E}"/>
              </a:ext>
            </a:extLst>
          </p:cNvPr>
          <p:cNvCxnSpPr>
            <a:stCxn id="5" idx="3"/>
          </p:cNvCxnSpPr>
          <p:nvPr/>
        </p:nvCxnSpPr>
        <p:spPr>
          <a:xfrm>
            <a:off x="7509454" y="3682497"/>
            <a:ext cx="2095758" cy="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8A64D99-99D4-7448-9099-8A6B23F3FDDA}"/>
              </a:ext>
            </a:extLst>
          </p:cNvPr>
          <p:cNvSpPr txBox="1"/>
          <p:nvPr/>
        </p:nvSpPr>
        <p:spPr>
          <a:xfrm>
            <a:off x="778401" y="2844791"/>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sp>
        <p:nvSpPr>
          <p:cNvPr id="31" name="TextBox 30">
            <a:extLst>
              <a:ext uri="{FF2B5EF4-FFF2-40B4-BE49-F238E27FC236}">
                <a16:creationId xmlns:a16="http://schemas.microsoft.com/office/drawing/2014/main" id="{73DCB6C7-440E-FE4A-89EB-E980EEA2BA76}"/>
              </a:ext>
            </a:extLst>
          </p:cNvPr>
          <p:cNvSpPr txBox="1"/>
          <p:nvPr/>
        </p:nvSpPr>
        <p:spPr>
          <a:xfrm>
            <a:off x="778401" y="5313253"/>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sp>
        <p:nvSpPr>
          <p:cNvPr id="32" name="TextBox 31">
            <a:extLst>
              <a:ext uri="{FF2B5EF4-FFF2-40B4-BE49-F238E27FC236}">
                <a16:creationId xmlns:a16="http://schemas.microsoft.com/office/drawing/2014/main" id="{486868CB-54BF-7D4B-8FA5-4DA497E3464B}"/>
              </a:ext>
            </a:extLst>
          </p:cNvPr>
          <p:cNvSpPr txBox="1"/>
          <p:nvPr/>
        </p:nvSpPr>
        <p:spPr>
          <a:xfrm>
            <a:off x="7830375" y="2783103"/>
            <a:ext cx="1101584"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a:t>
            </a:r>
          </a:p>
        </p:txBody>
      </p:sp>
      <p:sp>
        <p:nvSpPr>
          <p:cNvPr id="33" name="TextBox 32">
            <a:extLst>
              <a:ext uri="{FF2B5EF4-FFF2-40B4-BE49-F238E27FC236}">
                <a16:creationId xmlns:a16="http://schemas.microsoft.com/office/drawing/2014/main" id="{10A81270-D048-DF4E-84C5-C7791784C82F}"/>
              </a:ext>
            </a:extLst>
          </p:cNvPr>
          <p:cNvSpPr txBox="1"/>
          <p:nvPr/>
        </p:nvSpPr>
        <p:spPr>
          <a:xfrm>
            <a:off x="7571733" y="5322986"/>
            <a:ext cx="1101584"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a:t>
            </a:r>
          </a:p>
        </p:txBody>
      </p:sp>
      <p:sp>
        <p:nvSpPr>
          <p:cNvPr id="9" name="Slide Number Placeholder 8">
            <a:extLst>
              <a:ext uri="{FF2B5EF4-FFF2-40B4-BE49-F238E27FC236}">
                <a16:creationId xmlns:a16="http://schemas.microsoft.com/office/drawing/2014/main" id="{43F38EDB-1176-BD4C-AA99-D3A0B6B3DA77}"/>
              </a:ext>
            </a:extLst>
          </p:cNvPr>
          <p:cNvSpPr>
            <a:spLocks noGrp="1"/>
          </p:cNvSpPr>
          <p:nvPr>
            <p:ph type="sldNum" sz="quarter" idx="12"/>
          </p:nvPr>
        </p:nvSpPr>
        <p:spPr/>
        <p:txBody>
          <a:bodyPr/>
          <a:lstStyle/>
          <a:p>
            <a:fld id="{68008A15-EFE0-7744-B05E-C3888C0AB6D0}" type="slidenum">
              <a:rPr lang="en-US" smtClean="0"/>
              <a:t>16</a:t>
            </a:fld>
            <a:endParaRPr lang="en-US"/>
          </a:p>
        </p:txBody>
      </p:sp>
    </p:spTree>
    <p:extLst>
      <p:ext uri="{BB962C8B-B14F-4D97-AF65-F5344CB8AC3E}">
        <p14:creationId xmlns:p14="http://schemas.microsoft.com/office/powerpoint/2010/main" val="40640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righ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iterate type="wd">
                                    <p:tmPct val="10000"/>
                                  </p:iterate>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par>
                                <p:cTn id="35" presetID="22" presetClass="entr" presetSubtype="1"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up)">
                                      <p:cBhvr>
                                        <p:cTn id="40" dur="500"/>
                                        <p:tgtEl>
                                          <p:spTgt spid="2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21" grpId="0" animBg="1"/>
      <p:bldP spid="22" grpId="0" animBg="1"/>
      <p:bldP spid="31"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Candidate Selection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802003" cy="338554"/>
          </a:xfrm>
          <a:prstGeom prst="rect">
            <a:avLst/>
          </a:prstGeom>
          <a:noFill/>
        </p:spPr>
        <p:txBody>
          <a:bodyPr wrap="none" rtlCol="0">
            <a:spAutoFit/>
          </a:bodyPr>
          <a:lstStyle/>
          <a:p>
            <a:r>
              <a:rPr lang="en-US" sz="1600" dirty="0">
                <a:solidFill>
                  <a:schemeClr val="bg1">
                    <a:lumMod val="65000"/>
                  </a:schemeClr>
                </a:solidFill>
                <a:latin typeface="+mj-lt"/>
              </a:rPr>
              <a:t>System Architecture – Candidate Selection</a:t>
            </a:r>
          </a:p>
        </p:txBody>
      </p:sp>
      <p:pic>
        <p:nvPicPr>
          <p:cNvPr id="5" name="Picture 4" descr="Diagram, shape&#10;&#10;Description automatically generated">
            <a:extLst>
              <a:ext uri="{FF2B5EF4-FFF2-40B4-BE49-F238E27FC236}">
                <a16:creationId xmlns:a16="http://schemas.microsoft.com/office/drawing/2014/main" id="{66FEBA98-049D-3B47-A573-09E3682ADDCB}"/>
              </a:ext>
            </a:extLst>
          </p:cNvPr>
          <p:cNvPicPr>
            <a:picLocks noChangeAspect="1"/>
          </p:cNvPicPr>
          <p:nvPr/>
        </p:nvPicPr>
        <p:blipFill>
          <a:blip r:embed="rId4"/>
          <a:stretch>
            <a:fillRect/>
          </a:stretch>
        </p:blipFill>
        <p:spPr>
          <a:xfrm>
            <a:off x="965200" y="1563906"/>
            <a:ext cx="10261600" cy="4038600"/>
          </a:xfrm>
          <a:prstGeom prst="rect">
            <a:avLst/>
          </a:prstGeom>
        </p:spPr>
      </p:pic>
      <p:grpSp>
        <p:nvGrpSpPr>
          <p:cNvPr id="8" name="Group 7">
            <a:extLst>
              <a:ext uri="{FF2B5EF4-FFF2-40B4-BE49-F238E27FC236}">
                <a16:creationId xmlns:a16="http://schemas.microsoft.com/office/drawing/2014/main" id="{FA60D132-D0A0-6348-B880-1C89F0259C83}"/>
              </a:ext>
            </a:extLst>
          </p:cNvPr>
          <p:cNvGrpSpPr/>
          <p:nvPr/>
        </p:nvGrpSpPr>
        <p:grpSpPr>
          <a:xfrm>
            <a:off x="3370480" y="4501470"/>
            <a:ext cx="1963520" cy="658929"/>
            <a:chOff x="3370480" y="4893360"/>
            <a:chExt cx="1963520" cy="658929"/>
          </a:xfrm>
        </p:grpSpPr>
        <p:sp>
          <p:nvSpPr>
            <p:cNvPr id="6" name="Right Brace 5">
              <a:extLst>
                <a:ext uri="{FF2B5EF4-FFF2-40B4-BE49-F238E27FC236}">
                  <a16:creationId xmlns:a16="http://schemas.microsoft.com/office/drawing/2014/main" id="{6598257C-FAC3-F249-8024-683F378A7CE5}"/>
                </a:ext>
              </a:extLst>
            </p:cNvPr>
            <p:cNvSpPr/>
            <p:nvPr/>
          </p:nvSpPr>
          <p:spPr>
            <a:xfrm rot="5400000">
              <a:off x="4157320" y="4106520"/>
              <a:ext cx="389840" cy="1963520"/>
            </a:xfrm>
            <a:prstGeom prst="rightBrace">
              <a:avLst/>
            </a:prstGeom>
            <a:ln w="25400">
              <a:solidFill>
                <a:srgbClr val="5251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5643AD2-33AC-114D-9F2F-48A5AB92CC88}"/>
                </a:ext>
              </a:extLst>
            </p:cNvPr>
            <p:cNvSpPr txBox="1"/>
            <p:nvPr/>
          </p:nvSpPr>
          <p:spPr>
            <a:xfrm>
              <a:off x="3934497" y="5182957"/>
              <a:ext cx="835485" cy="369332"/>
            </a:xfrm>
            <a:prstGeom prst="rect">
              <a:avLst/>
            </a:prstGeom>
            <a:noFill/>
          </p:spPr>
          <p:txBody>
            <a:bodyPr wrap="none" rtlCol="0">
              <a:spAutoFit/>
            </a:bodyPr>
            <a:lstStyle/>
            <a:p>
              <a:r>
                <a:rPr lang="en-US" dirty="0">
                  <a:solidFill>
                    <a:srgbClr val="5251FF"/>
                  </a:solidFill>
                  <a:latin typeface="Roboto" panose="02000000000000000000" pitchFamily="2" charset="0"/>
                  <a:ea typeface="Roboto" panose="02000000000000000000" pitchFamily="2" charset="0"/>
                </a:rPr>
                <a:t>Step 1</a:t>
              </a:r>
            </a:p>
          </p:txBody>
        </p:sp>
      </p:grpSp>
      <p:grpSp>
        <p:nvGrpSpPr>
          <p:cNvPr id="11" name="Group 10">
            <a:extLst>
              <a:ext uri="{FF2B5EF4-FFF2-40B4-BE49-F238E27FC236}">
                <a16:creationId xmlns:a16="http://schemas.microsoft.com/office/drawing/2014/main" id="{9C0157A6-E375-9B4C-B95F-51C57F1977CE}"/>
              </a:ext>
            </a:extLst>
          </p:cNvPr>
          <p:cNvGrpSpPr/>
          <p:nvPr/>
        </p:nvGrpSpPr>
        <p:grpSpPr>
          <a:xfrm>
            <a:off x="6598889" y="4501470"/>
            <a:ext cx="1963520" cy="658929"/>
            <a:chOff x="6598889" y="4893360"/>
            <a:chExt cx="1963520" cy="658929"/>
          </a:xfrm>
        </p:grpSpPr>
        <p:sp>
          <p:nvSpPr>
            <p:cNvPr id="9" name="Right Brace 8">
              <a:extLst>
                <a:ext uri="{FF2B5EF4-FFF2-40B4-BE49-F238E27FC236}">
                  <a16:creationId xmlns:a16="http://schemas.microsoft.com/office/drawing/2014/main" id="{51ABC67A-62AE-B442-8D33-856ECE6229FB}"/>
                </a:ext>
              </a:extLst>
            </p:cNvPr>
            <p:cNvSpPr/>
            <p:nvPr/>
          </p:nvSpPr>
          <p:spPr>
            <a:xfrm rot="5400000">
              <a:off x="7385729" y="4106520"/>
              <a:ext cx="389840" cy="1963520"/>
            </a:xfrm>
            <a:prstGeom prst="rightBrace">
              <a:avLst/>
            </a:prstGeom>
            <a:ln w="25400">
              <a:solidFill>
                <a:srgbClr val="5251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F2AE40-1B53-5140-A0F0-B52688BFF222}"/>
                </a:ext>
              </a:extLst>
            </p:cNvPr>
            <p:cNvSpPr txBox="1"/>
            <p:nvPr/>
          </p:nvSpPr>
          <p:spPr>
            <a:xfrm>
              <a:off x="7162906" y="5182957"/>
              <a:ext cx="835485" cy="369332"/>
            </a:xfrm>
            <a:prstGeom prst="rect">
              <a:avLst/>
            </a:prstGeom>
            <a:noFill/>
          </p:spPr>
          <p:txBody>
            <a:bodyPr wrap="none" rtlCol="0">
              <a:spAutoFit/>
            </a:bodyPr>
            <a:lstStyle/>
            <a:p>
              <a:r>
                <a:rPr lang="en-US" dirty="0">
                  <a:solidFill>
                    <a:srgbClr val="5251FF"/>
                  </a:solidFill>
                  <a:latin typeface="Roboto" panose="02000000000000000000" pitchFamily="2" charset="0"/>
                  <a:ea typeface="Roboto" panose="02000000000000000000" pitchFamily="2" charset="0"/>
                </a:rPr>
                <a:t>Step 2</a:t>
              </a:r>
            </a:p>
          </p:txBody>
        </p:sp>
      </p:grpSp>
      <p:sp>
        <p:nvSpPr>
          <p:cNvPr id="13" name="Rectangle 12">
            <a:extLst>
              <a:ext uri="{FF2B5EF4-FFF2-40B4-BE49-F238E27FC236}">
                <a16:creationId xmlns:a16="http://schemas.microsoft.com/office/drawing/2014/main" id="{64FC6301-0E76-F444-AE01-4BF3C56C217C}"/>
              </a:ext>
            </a:extLst>
          </p:cNvPr>
          <p:cNvSpPr/>
          <p:nvPr/>
        </p:nvSpPr>
        <p:spPr>
          <a:xfrm>
            <a:off x="3123072" y="1961470"/>
            <a:ext cx="2393808" cy="2540000"/>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607D202-D4A0-A040-A287-E9E5351A41B5}"/>
              </a:ext>
            </a:extLst>
          </p:cNvPr>
          <p:cNvSpPr>
            <a:spLocks noGrp="1"/>
          </p:cNvSpPr>
          <p:nvPr>
            <p:ph type="sldNum" sz="quarter" idx="12"/>
          </p:nvPr>
        </p:nvSpPr>
        <p:spPr/>
        <p:txBody>
          <a:bodyPr/>
          <a:lstStyle/>
          <a:p>
            <a:fld id="{68008A15-EFE0-7744-B05E-C3888C0AB6D0}" type="slidenum">
              <a:rPr lang="en-US" smtClean="0"/>
              <a:t>17</a:t>
            </a:fld>
            <a:endParaRPr lang="en-US" dirty="0"/>
          </a:p>
        </p:txBody>
      </p:sp>
      <p:grpSp>
        <p:nvGrpSpPr>
          <p:cNvPr id="14" name="Group 13">
            <a:extLst>
              <a:ext uri="{FF2B5EF4-FFF2-40B4-BE49-F238E27FC236}">
                <a16:creationId xmlns:a16="http://schemas.microsoft.com/office/drawing/2014/main" id="{EEC8207C-C476-484F-9627-454DE72C0FA7}"/>
              </a:ext>
            </a:extLst>
          </p:cNvPr>
          <p:cNvGrpSpPr/>
          <p:nvPr/>
        </p:nvGrpSpPr>
        <p:grpSpPr>
          <a:xfrm>
            <a:off x="1387147" y="5819647"/>
            <a:ext cx="9417706" cy="673228"/>
            <a:chOff x="1628058" y="4550598"/>
            <a:chExt cx="9417706" cy="673228"/>
          </a:xfrm>
        </p:grpSpPr>
        <p:sp>
          <p:nvSpPr>
            <p:cNvPr id="15" name="Rounded Rectangle 14">
              <a:extLst>
                <a:ext uri="{FF2B5EF4-FFF2-40B4-BE49-F238E27FC236}">
                  <a16:creationId xmlns:a16="http://schemas.microsoft.com/office/drawing/2014/main" id="{1FF12BDB-2DA7-8247-B334-A9A775653AC8}"/>
                </a:ext>
              </a:extLst>
            </p:cNvPr>
            <p:cNvSpPr/>
            <p:nvPr/>
          </p:nvSpPr>
          <p:spPr>
            <a:xfrm>
              <a:off x="1628058" y="4550598"/>
              <a:ext cx="9417706" cy="673228"/>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BB808271-DBCC-464F-B7B3-2A5D38A08F86}"/>
                </a:ext>
              </a:extLst>
            </p:cNvPr>
            <p:cNvSpPr txBox="1"/>
            <p:nvPr/>
          </p:nvSpPr>
          <p:spPr>
            <a:xfrm>
              <a:off x="1628058" y="4569590"/>
              <a:ext cx="9417706" cy="646331"/>
            </a:xfrm>
            <a:prstGeom prst="rect">
              <a:avLst/>
            </a:prstGeom>
            <a:noFill/>
          </p:spPr>
          <p:txBody>
            <a:bodyPr wrap="square" rtlCol="0">
              <a:spAutoFit/>
            </a:bodyPr>
            <a:lstStyle/>
            <a:p>
              <a:r>
                <a:rPr lang="en-US" dirty="0"/>
                <a:t>Step 1 with threshold similarity score of 4.0 ensure that paraphrases are semantically similar to their original, while being slightly different from the original question.</a:t>
              </a:r>
            </a:p>
          </p:txBody>
        </p:sp>
      </p:grpSp>
    </p:spTree>
    <p:extLst>
      <p:ext uri="{BB962C8B-B14F-4D97-AF65-F5344CB8AC3E}">
        <p14:creationId xmlns:p14="http://schemas.microsoft.com/office/powerpoint/2010/main" val="14833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9" presetClass="emph" presetSubtype="0" nodeType="withEffect">
                                  <p:stCondLst>
                                    <p:cond delay="0"/>
                                  </p:stCondLst>
                                  <p:childTnLst>
                                    <p:set>
                                      <p:cBhvr>
                                        <p:cTn id="18" dur="indefinite"/>
                                        <p:tgtEl>
                                          <p:spTgt spid="11"/>
                                        </p:tgtEl>
                                        <p:attrNameLst>
                                          <p:attrName>style.opacity</p:attrName>
                                        </p:attrNameLst>
                                      </p:cBhvr>
                                      <p:to>
                                        <p:strVal val="0.5"/>
                                      </p:to>
                                    </p:set>
                                    <p:animEffect filter="image" prLst="opacity: 0.5">
                                      <p:cBhvr rctx="IE">
                                        <p:cTn id="19" dur="indefinite"/>
                                        <p:tgtEl>
                                          <p:spTgt spid="11"/>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Step 1</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4890057" cy="338554"/>
          </a:xfrm>
          <a:prstGeom prst="rect">
            <a:avLst/>
          </a:prstGeom>
          <a:noFill/>
        </p:spPr>
        <p:txBody>
          <a:bodyPr wrap="none" rtlCol="0">
            <a:spAutoFit/>
          </a:bodyPr>
          <a:lstStyle/>
          <a:p>
            <a:r>
              <a:rPr lang="en-US" sz="1600" dirty="0">
                <a:solidFill>
                  <a:schemeClr val="bg1">
                    <a:lumMod val="65000"/>
                  </a:schemeClr>
                </a:solidFill>
                <a:latin typeface="+mj-lt"/>
              </a:rPr>
              <a:t>System Architecture – Candidate Selection Step 1 (Demo)</a:t>
            </a:r>
          </a:p>
        </p:txBody>
      </p:sp>
      <p:sp>
        <p:nvSpPr>
          <p:cNvPr id="3" name="TextBox 2">
            <a:extLst>
              <a:ext uri="{FF2B5EF4-FFF2-40B4-BE49-F238E27FC236}">
                <a16:creationId xmlns:a16="http://schemas.microsoft.com/office/drawing/2014/main" id="{445177F4-DE31-3C47-BD06-858A61EF3C12}"/>
              </a:ext>
            </a:extLst>
          </p:cNvPr>
          <p:cNvSpPr txBox="1"/>
          <p:nvPr/>
        </p:nvSpPr>
        <p:spPr>
          <a:xfrm>
            <a:off x="1626534" y="1690688"/>
            <a:ext cx="973343"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Original</a:t>
            </a:r>
          </a:p>
        </p:txBody>
      </p:sp>
      <p:sp>
        <p:nvSpPr>
          <p:cNvPr id="6" name="TextBox 5">
            <a:extLst>
              <a:ext uri="{FF2B5EF4-FFF2-40B4-BE49-F238E27FC236}">
                <a16:creationId xmlns:a16="http://schemas.microsoft.com/office/drawing/2014/main" id="{F93353BC-2DE6-0D4A-AD34-3724D1881DC0}"/>
              </a:ext>
            </a:extLst>
          </p:cNvPr>
          <p:cNvSpPr txBox="1"/>
          <p:nvPr/>
        </p:nvSpPr>
        <p:spPr>
          <a:xfrm>
            <a:off x="5834252" y="1688671"/>
            <a:ext cx="147829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Paraphrases</a:t>
            </a:r>
          </a:p>
        </p:txBody>
      </p:sp>
      <p:sp>
        <p:nvSpPr>
          <p:cNvPr id="7" name="TextBox 6">
            <a:extLst>
              <a:ext uri="{FF2B5EF4-FFF2-40B4-BE49-F238E27FC236}">
                <a16:creationId xmlns:a16="http://schemas.microsoft.com/office/drawing/2014/main" id="{89C0131F-56A9-6345-88A7-56DECF9BEE54}"/>
              </a:ext>
            </a:extLst>
          </p:cNvPr>
          <p:cNvSpPr txBox="1"/>
          <p:nvPr/>
        </p:nvSpPr>
        <p:spPr>
          <a:xfrm>
            <a:off x="9042202" y="1134673"/>
            <a:ext cx="2646878" cy="923330"/>
          </a:xfrm>
          <a:prstGeom prst="rect">
            <a:avLst/>
          </a:prstGeom>
          <a:noFill/>
        </p:spPr>
        <p:txBody>
          <a:bodyPr wrap="none" rtlCol="0">
            <a:spAutoFit/>
          </a:bodyPr>
          <a:lstStyle/>
          <a:p>
            <a:pPr algn="ctr"/>
            <a:r>
              <a:rPr lang="en-US" b="1" dirty="0">
                <a:latin typeface="Roboto" panose="02000000000000000000" pitchFamily="2" charset="0"/>
                <a:ea typeface="Roboto" panose="02000000000000000000" pitchFamily="2" charset="0"/>
              </a:rPr>
              <a:t>Similarity Score </a:t>
            </a:r>
          </a:p>
          <a:p>
            <a:pPr algn="ctr"/>
            <a:r>
              <a:rPr lang="en-US" b="1" dirty="0">
                <a:latin typeface="Roboto" panose="02000000000000000000" pitchFamily="2" charset="0"/>
                <a:ea typeface="Roboto" panose="02000000000000000000" pitchFamily="2" charset="0"/>
              </a:rPr>
              <a:t>Between</a:t>
            </a:r>
          </a:p>
          <a:p>
            <a:pPr algn="ctr"/>
            <a:r>
              <a:rPr lang="en-US" b="1" dirty="0">
                <a:latin typeface="Roboto" panose="02000000000000000000" pitchFamily="2" charset="0"/>
                <a:ea typeface="Roboto" panose="02000000000000000000" pitchFamily="2" charset="0"/>
              </a:rPr>
              <a:t>Original and Paraphrase</a:t>
            </a:r>
          </a:p>
        </p:txBody>
      </p:sp>
      <p:sp>
        <p:nvSpPr>
          <p:cNvPr id="8" name="Rounded Rectangle 7">
            <a:extLst>
              <a:ext uri="{FF2B5EF4-FFF2-40B4-BE49-F238E27FC236}">
                <a16:creationId xmlns:a16="http://schemas.microsoft.com/office/drawing/2014/main" id="{CB98E3B7-355F-4E4B-B326-D937AA77990F}"/>
              </a:ext>
            </a:extLst>
          </p:cNvPr>
          <p:cNvSpPr/>
          <p:nvPr/>
        </p:nvSpPr>
        <p:spPr>
          <a:xfrm>
            <a:off x="372137" y="2070042"/>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Child Development Account (CDA)?</a:t>
            </a:r>
          </a:p>
        </p:txBody>
      </p:sp>
      <p:sp>
        <p:nvSpPr>
          <p:cNvPr id="9" name="Rounded Rectangle 8">
            <a:extLst>
              <a:ext uri="{FF2B5EF4-FFF2-40B4-BE49-F238E27FC236}">
                <a16:creationId xmlns:a16="http://schemas.microsoft.com/office/drawing/2014/main" id="{C3BEE654-2C33-4D43-BCF8-BDAFE978E894}"/>
              </a:ext>
            </a:extLst>
          </p:cNvPr>
          <p:cNvSpPr/>
          <p:nvPr/>
        </p:nvSpPr>
        <p:spPr>
          <a:xfrm>
            <a:off x="372137" y="2984680"/>
            <a:ext cx="3482136" cy="83548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much can I save in the Child Development Account (CDA)?</a:t>
            </a:r>
          </a:p>
        </p:txBody>
      </p:sp>
      <p:sp>
        <p:nvSpPr>
          <p:cNvPr id="10" name="Rounded Rectangle 9">
            <a:extLst>
              <a:ext uri="{FF2B5EF4-FFF2-40B4-BE49-F238E27FC236}">
                <a16:creationId xmlns:a16="http://schemas.microsoft.com/office/drawing/2014/main" id="{AA91BBE4-16D3-364C-B511-49EC09540BD6}"/>
              </a:ext>
            </a:extLst>
          </p:cNvPr>
          <p:cNvSpPr/>
          <p:nvPr/>
        </p:nvSpPr>
        <p:spPr>
          <a:xfrm>
            <a:off x="372137" y="4180302"/>
            <a:ext cx="3482136" cy="83548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Where can I use the Child Development Account (CDA) funds?</a:t>
            </a:r>
          </a:p>
        </p:txBody>
      </p:sp>
      <p:sp>
        <p:nvSpPr>
          <p:cNvPr id="11" name="TextBox 10">
            <a:extLst>
              <a:ext uri="{FF2B5EF4-FFF2-40B4-BE49-F238E27FC236}">
                <a16:creationId xmlns:a16="http://schemas.microsoft.com/office/drawing/2014/main" id="{1BD07318-39FD-CB41-9F8F-8874AC1ECE77}"/>
              </a:ext>
            </a:extLst>
          </p:cNvPr>
          <p:cNvSpPr txBox="1"/>
          <p:nvPr/>
        </p:nvSpPr>
        <p:spPr>
          <a:xfrm>
            <a:off x="1941523" y="5325654"/>
            <a:ext cx="343364"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a:t>
            </a:r>
          </a:p>
        </p:txBody>
      </p:sp>
      <p:sp>
        <p:nvSpPr>
          <p:cNvPr id="14" name="Rounded Rectangle 13">
            <a:extLst>
              <a:ext uri="{FF2B5EF4-FFF2-40B4-BE49-F238E27FC236}">
                <a16:creationId xmlns:a16="http://schemas.microsoft.com/office/drawing/2014/main" id="{B7C218C5-687A-C74F-BBBD-4EA29B0F9836}"/>
              </a:ext>
            </a:extLst>
          </p:cNvPr>
          <p:cNvSpPr/>
          <p:nvPr/>
        </p:nvSpPr>
        <p:spPr>
          <a:xfrm>
            <a:off x="4671623" y="2070042"/>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Can I save to the Child Development Account (CDA)?</a:t>
            </a:r>
          </a:p>
        </p:txBody>
      </p:sp>
      <p:sp>
        <p:nvSpPr>
          <p:cNvPr id="15" name="Rounded Rectangle 14">
            <a:extLst>
              <a:ext uri="{FF2B5EF4-FFF2-40B4-BE49-F238E27FC236}">
                <a16:creationId xmlns:a16="http://schemas.microsoft.com/office/drawing/2014/main" id="{AF007E13-9DAE-5447-8B10-8131208EBCD5}"/>
              </a:ext>
            </a:extLst>
          </p:cNvPr>
          <p:cNvSpPr/>
          <p:nvPr/>
        </p:nvSpPr>
        <p:spPr>
          <a:xfrm>
            <a:off x="4671623" y="2984680"/>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What is the best way to save in Child Development Account (CDA)? </a:t>
            </a:r>
          </a:p>
        </p:txBody>
      </p:sp>
      <p:sp>
        <p:nvSpPr>
          <p:cNvPr id="16" name="Rounded Rectangle 15">
            <a:extLst>
              <a:ext uri="{FF2B5EF4-FFF2-40B4-BE49-F238E27FC236}">
                <a16:creationId xmlns:a16="http://schemas.microsoft.com/office/drawing/2014/main" id="{9C77B321-9099-7D4F-B8D7-CB135825582D}"/>
              </a:ext>
            </a:extLst>
          </p:cNvPr>
          <p:cNvSpPr/>
          <p:nvPr/>
        </p:nvSpPr>
        <p:spPr>
          <a:xfrm>
            <a:off x="4671623" y="3898043"/>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How can we save money in the Child Development Account (CDA)?</a:t>
            </a:r>
          </a:p>
        </p:txBody>
      </p:sp>
      <p:sp>
        <p:nvSpPr>
          <p:cNvPr id="17" name="Rounded Rectangle 16">
            <a:extLst>
              <a:ext uri="{FF2B5EF4-FFF2-40B4-BE49-F238E27FC236}">
                <a16:creationId xmlns:a16="http://schemas.microsoft.com/office/drawing/2014/main" id="{CCC230B8-B1AA-5E49-9E93-3728016588B8}"/>
              </a:ext>
            </a:extLst>
          </p:cNvPr>
          <p:cNvSpPr/>
          <p:nvPr/>
        </p:nvSpPr>
        <p:spPr>
          <a:xfrm>
            <a:off x="4671623" y="4811406"/>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 have a Child Development Account (CDA). How do I save it?</a:t>
            </a:r>
          </a:p>
        </p:txBody>
      </p:sp>
      <p:sp>
        <p:nvSpPr>
          <p:cNvPr id="20" name="Rounded Rectangle 19">
            <a:extLst>
              <a:ext uri="{FF2B5EF4-FFF2-40B4-BE49-F238E27FC236}">
                <a16:creationId xmlns:a16="http://schemas.microsoft.com/office/drawing/2014/main" id="{5434FFDA-2D32-CE44-96EC-6B8C4C8B31EE}"/>
              </a:ext>
            </a:extLst>
          </p:cNvPr>
          <p:cNvSpPr/>
          <p:nvPr/>
        </p:nvSpPr>
        <p:spPr>
          <a:xfrm>
            <a:off x="4622207" y="5724769"/>
            <a:ext cx="3902379"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 just finished doing Child Development Account (CDA) application?</a:t>
            </a:r>
          </a:p>
        </p:txBody>
      </p:sp>
      <p:cxnSp>
        <p:nvCxnSpPr>
          <p:cNvPr id="21" name="Straight Arrow Connector 20">
            <a:extLst>
              <a:ext uri="{FF2B5EF4-FFF2-40B4-BE49-F238E27FC236}">
                <a16:creationId xmlns:a16="http://schemas.microsoft.com/office/drawing/2014/main" id="{DD68F115-F424-BE48-9B39-FE389C8847EA}"/>
              </a:ext>
            </a:extLst>
          </p:cNvPr>
          <p:cNvCxnSpPr>
            <a:stCxn id="8" idx="3"/>
            <a:endCxn id="14" idx="1"/>
          </p:cNvCxnSpPr>
          <p:nvPr/>
        </p:nvCxnSpPr>
        <p:spPr>
          <a:xfrm>
            <a:off x="3854273" y="2352301"/>
            <a:ext cx="81735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63BCCD0-9EA6-A248-9A2E-1853846E371A}"/>
              </a:ext>
            </a:extLst>
          </p:cNvPr>
          <p:cNvCxnSpPr>
            <a:cxnSpLocks/>
            <a:stCxn id="8" idx="3"/>
            <a:endCxn id="15" idx="1"/>
          </p:cNvCxnSpPr>
          <p:nvPr/>
        </p:nvCxnSpPr>
        <p:spPr>
          <a:xfrm>
            <a:off x="3854273" y="2352301"/>
            <a:ext cx="817350" cy="91463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81485ED-3D5B-4340-8C95-11F637564D68}"/>
              </a:ext>
            </a:extLst>
          </p:cNvPr>
          <p:cNvCxnSpPr>
            <a:cxnSpLocks/>
            <a:stCxn id="8" idx="3"/>
            <a:endCxn id="16" idx="1"/>
          </p:cNvCxnSpPr>
          <p:nvPr/>
        </p:nvCxnSpPr>
        <p:spPr>
          <a:xfrm>
            <a:off x="3854273" y="2352301"/>
            <a:ext cx="817350" cy="182800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02830C-8785-224D-B248-F6A623F96908}"/>
              </a:ext>
            </a:extLst>
          </p:cNvPr>
          <p:cNvCxnSpPr>
            <a:cxnSpLocks/>
            <a:stCxn id="8" idx="3"/>
            <a:endCxn id="17" idx="1"/>
          </p:cNvCxnSpPr>
          <p:nvPr/>
        </p:nvCxnSpPr>
        <p:spPr>
          <a:xfrm>
            <a:off x="3854273" y="2352301"/>
            <a:ext cx="817350" cy="274136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5AB6F6-925A-EC43-A608-B2D5DD33B1D1}"/>
              </a:ext>
            </a:extLst>
          </p:cNvPr>
          <p:cNvCxnSpPr>
            <a:cxnSpLocks/>
            <a:stCxn id="8" idx="3"/>
            <a:endCxn id="20" idx="1"/>
          </p:cNvCxnSpPr>
          <p:nvPr/>
        </p:nvCxnSpPr>
        <p:spPr>
          <a:xfrm>
            <a:off x="3854273" y="2352301"/>
            <a:ext cx="767934" cy="3654727"/>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D93590-853C-C142-A9F7-950511A8114A}"/>
              </a:ext>
            </a:extLst>
          </p:cNvPr>
          <p:cNvSpPr txBox="1"/>
          <p:nvPr/>
        </p:nvSpPr>
        <p:spPr>
          <a:xfrm>
            <a:off x="10068925" y="5822362"/>
            <a:ext cx="635110"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3.19</a:t>
            </a:r>
          </a:p>
        </p:txBody>
      </p:sp>
      <p:grpSp>
        <p:nvGrpSpPr>
          <p:cNvPr id="69" name="Group 68">
            <a:extLst>
              <a:ext uri="{FF2B5EF4-FFF2-40B4-BE49-F238E27FC236}">
                <a16:creationId xmlns:a16="http://schemas.microsoft.com/office/drawing/2014/main" id="{7F401148-635A-2E4C-8F3F-30EBEF28F73F}"/>
              </a:ext>
            </a:extLst>
          </p:cNvPr>
          <p:cNvGrpSpPr/>
          <p:nvPr/>
        </p:nvGrpSpPr>
        <p:grpSpPr>
          <a:xfrm>
            <a:off x="3839861" y="1427172"/>
            <a:ext cx="723275" cy="854019"/>
            <a:chOff x="3839861" y="1427172"/>
            <a:chExt cx="723275" cy="854019"/>
          </a:xfrm>
        </p:grpSpPr>
        <p:pic>
          <p:nvPicPr>
            <p:cNvPr id="38" name="Picture 37" descr="Shape&#10;&#10;Description automatically generated with low confidence">
              <a:extLst>
                <a:ext uri="{FF2B5EF4-FFF2-40B4-BE49-F238E27FC236}">
                  <a16:creationId xmlns:a16="http://schemas.microsoft.com/office/drawing/2014/main" id="{352A45B6-7228-F749-896D-E0293FE26CB1}"/>
                </a:ext>
              </a:extLst>
            </p:cNvPr>
            <p:cNvPicPr>
              <a:picLocks noChangeAspect="1"/>
            </p:cNvPicPr>
            <p:nvPr/>
          </p:nvPicPr>
          <p:blipFill>
            <a:blip r:embed="rId4"/>
            <a:stretch>
              <a:fillRect/>
            </a:stretch>
          </p:blipFill>
          <p:spPr>
            <a:xfrm>
              <a:off x="3951216" y="1427172"/>
              <a:ext cx="540000" cy="540000"/>
            </a:xfrm>
            <a:prstGeom prst="rect">
              <a:avLst/>
            </a:prstGeom>
          </p:spPr>
        </p:pic>
        <p:sp>
          <p:nvSpPr>
            <p:cNvPr id="39" name="TextBox 38">
              <a:extLst>
                <a:ext uri="{FF2B5EF4-FFF2-40B4-BE49-F238E27FC236}">
                  <a16:creationId xmlns:a16="http://schemas.microsoft.com/office/drawing/2014/main" id="{682B89AD-7FD7-E440-B290-E5B2A2F7F6C1}"/>
                </a:ext>
              </a:extLst>
            </p:cNvPr>
            <p:cNvSpPr txBox="1"/>
            <p:nvPr/>
          </p:nvSpPr>
          <p:spPr>
            <a:xfrm>
              <a:off x="3839861" y="1973414"/>
              <a:ext cx="723275"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SBERT</a:t>
              </a:r>
            </a:p>
          </p:txBody>
        </p:sp>
      </p:grpSp>
      <p:grpSp>
        <p:nvGrpSpPr>
          <p:cNvPr id="68" name="Group 67">
            <a:extLst>
              <a:ext uri="{FF2B5EF4-FFF2-40B4-BE49-F238E27FC236}">
                <a16:creationId xmlns:a16="http://schemas.microsoft.com/office/drawing/2014/main" id="{FCF0D6E9-008F-2542-A21D-D2420454B0D9}"/>
              </a:ext>
            </a:extLst>
          </p:cNvPr>
          <p:cNvGrpSpPr/>
          <p:nvPr/>
        </p:nvGrpSpPr>
        <p:grpSpPr>
          <a:xfrm>
            <a:off x="7372985" y="987291"/>
            <a:ext cx="1117614" cy="1070712"/>
            <a:chOff x="7372985" y="987291"/>
            <a:chExt cx="1117614" cy="1070712"/>
          </a:xfrm>
        </p:grpSpPr>
        <p:sp>
          <p:nvSpPr>
            <p:cNvPr id="41" name="TextBox 40">
              <a:extLst>
                <a:ext uri="{FF2B5EF4-FFF2-40B4-BE49-F238E27FC236}">
                  <a16:creationId xmlns:a16="http://schemas.microsoft.com/office/drawing/2014/main" id="{7FF9AE2F-AA1A-DA48-B891-F7FC52132BAE}"/>
                </a:ext>
              </a:extLst>
            </p:cNvPr>
            <p:cNvSpPr txBox="1"/>
            <p:nvPr/>
          </p:nvSpPr>
          <p:spPr>
            <a:xfrm>
              <a:off x="7372985" y="1534783"/>
              <a:ext cx="1117614" cy="523220"/>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Fine-Tuned </a:t>
              </a:r>
            </a:p>
            <a:p>
              <a:pPr algn="ctr"/>
              <a:r>
                <a:rPr lang="en-US" sz="1400" dirty="0">
                  <a:latin typeface="Roboto" panose="02000000000000000000" pitchFamily="2" charset="0"/>
                  <a:ea typeface="Roboto" panose="02000000000000000000" pitchFamily="2" charset="0"/>
                </a:rPr>
                <a:t>T5</a:t>
              </a:r>
            </a:p>
          </p:txBody>
        </p:sp>
        <p:grpSp>
          <p:nvGrpSpPr>
            <p:cNvPr id="42" name="Group 41">
              <a:extLst>
                <a:ext uri="{FF2B5EF4-FFF2-40B4-BE49-F238E27FC236}">
                  <a16:creationId xmlns:a16="http://schemas.microsoft.com/office/drawing/2014/main" id="{B89BFB79-15C6-C849-9FBE-7B507FB1E6D7}"/>
                </a:ext>
              </a:extLst>
            </p:cNvPr>
            <p:cNvGrpSpPr/>
            <p:nvPr/>
          </p:nvGrpSpPr>
          <p:grpSpPr>
            <a:xfrm>
              <a:off x="7696795" y="987291"/>
              <a:ext cx="540000" cy="576000"/>
              <a:chOff x="6482760" y="2393485"/>
              <a:chExt cx="1512000" cy="1575515"/>
            </a:xfrm>
          </p:grpSpPr>
          <p:pic>
            <p:nvPicPr>
              <p:cNvPr id="43" name="Picture 42" descr="Shape&#10;&#10;Description automatically generated with low confidence">
                <a:extLst>
                  <a:ext uri="{FF2B5EF4-FFF2-40B4-BE49-F238E27FC236}">
                    <a16:creationId xmlns:a16="http://schemas.microsoft.com/office/drawing/2014/main" id="{8D728D63-8C88-0340-889C-13CD9B438B3D}"/>
                  </a:ext>
                </a:extLst>
              </p:cNvPr>
              <p:cNvPicPr>
                <a:picLocks noChangeAspect="1"/>
              </p:cNvPicPr>
              <p:nvPr/>
            </p:nvPicPr>
            <p:blipFill>
              <a:blip r:embed="rId5"/>
              <a:stretch>
                <a:fillRect/>
              </a:stretch>
            </p:blipFill>
            <p:spPr>
              <a:xfrm>
                <a:off x="7274760" y="2393485"/>
                <a:ext cx="720000" cy="720000"/>
              </a:xfrm>
              <a:prstGeom prst="rect">
                <a:avLst/>
              </a:prstGeom>
            </p:spPr>
          </p:pic>
          <p:pic>
            <p:nvPicPr>
              <p:cNvPr id="44" name="Graphic 43">
                <a:extLst>
                  <a:ext uri="{FF2B5EF4-FFF2-40B4-BE49-F238E27FC236}">
                    <a16:creationId xmlns:a16="http://schemas.microsoft.com/office/drawing/2014/main" id="{59AAAD71-A881-A649-91BB-82C9B09F2D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2760" y="2889000"/>
                <a:ext cx="1152000" cy="1080000"/>
              </a:xfrm>
              <a:prstGeom prst="rect">
                <a:avLst/>
              </a:prstGeom>
            </p:spPr>
          </p:pic>
        </p:grpSp>
      </p:grpSp>
      <p:sp>
        <p:nvSpPr>
          <p:cNvPr id="46" name="TextBox 45">
            <a:extLst>
              <a:ext uri="{FF2B5EF4-FFF2-40B4-BE49-F238E27FC236}">
                <a16:creationId xmlns:a16="http://schemas.microsoft.com/office/drawing/2014/main" id="{36AEA974-9A25-6D44-8871-CFF09D558EE3}"/>
              </a:ext>
            </a:extLst>
          </p:cNvPr>
          <p:cNvSpPr txBox="1"/>
          <p:nvPr/>
        </p:nvSpPr>
        <p:spPr>
          <a:xfrm>
            <a:off x="10084640" y="4908999"/>
            <a:ext cx="635110"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4.29</a:t>
            </a:r>
          </a:p>
        </p:txBody>
      </p:sp>
      <p:sp>
        <p:nvSpPr>
          <p:cNvPr id="47" name="TextBox 46">
            <a:extLst>
              <a:ext uri="{FF2B5EF4-FFF2-40B4-BE49-F238E27FC236}">
                <a16:creationId xmlns:a16="http://schemas.microsoft.com/office/drawing/2014/main" id="{749D33BD-3EEF-6F45-ABEB-EEE0348856DD}"/>
              </a:ext>
            </a:extLst>
          </p:cNvPr>
          <p:cNvSpPr txBox="1"/>
          <p:nvPr/>
        </p:nvSpPr>
        <p:spPr>
          <a:xfrm>
            <a:off x="10084640" y="3994998"/>
            <a:ext cx="635110"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4.61</a:t>
            </a:r>
          </a:p>
        </p:txBody>
      </p:sp>
      <p:sp>
        <p:nvSpPr>
          <p:cNvPr id="48" name="TextBox 47">
            <a:extLst>
              <a:ext uri="{FF2B5EF4-FFF2-40B4-BE49-F238E27FC236}">
                <a16:creationId xmlns:a16="http://schemas.microsoft.com/office/drawing/2014/main" id="{1F6508A5-7F8D-EC4B-8CEE-11F0665A6668}"/>
              </a:ext>
            </a:extLst>
          </p:cNvPr>
          <p:cNvSpPr txBox="1"/>
          <p:nvPr/>
        </p:nvSpPr>
        <p:spPr>
          <a:xfrm>
            <a:off x="10084640" y="2167635"/>
            <a:ext cx="635110"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4.79</a:t>
            </a:r>
          </a:p>
        </p:txBody>
      </p:sp>
      <p:sp>
        <p:nvSpPr>
          <p:cNvPr id="49" name="TextBox 48">
            <a:extLst>
              <a:ext uri="{FF2B5EF4-FFF2-40B4-BE49-F238E27FC236}">
                <a16:creationId xmlns:a16="http://schemas.microsoft.com/office/drawing/2014/main" id="{A9B713E0-2D93-9349-9AE8-C1A3F5AE1B07}"/>
              </a:ext>
            </a:extLst>
          </p:cNvPr>
          <p:cNvSpPr txBox="1"/>
          <p:nvPr/>
        </p:nvSpPr>
        <p:spPr>
          <a:xfrm>
            <a:off x="10084640" y="3081635"/>
            <a:ext cx="635110"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4.77</a:t>
            </a:r>
          </a:p>
        </p:txBody>
      </p:sp>
      <p:sp>
        <p:nvSpPr>
          <p:cNvPr id="50" name="TextBox 49">
            <a:extLst>
              <a:ext uri="{FF2B5EF4-FFF2-40B4-BE49-F238E27FC236}">
                <a16:creationId xmlns:a16="http://schemas.microsoft.com/office/drawing/2014/main" id="{D8A859F0-4F2D-B547-B4A0-9D1DAAD9F335}"/>
              </a:ext>
            </a:extLst>
          </p:cNvPr>
          <p:cNvSpPr txBox="1"/>
          <p:nvPr/>
        </p:nvSpPr>
        <p:spPr>
          <a:xfrm>
            <a:off x="10839167" y="2169260"/>
            <a:ext cx="849913"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&gt; 4.0? </a:t>
            </a:r>
          </a:p>
        </p:txBody>
      </p:sp>
      <p:pic>
        <p:nvPicPr>
          <p:cNvPr id="52" name="Picture 51" descr="Icon&#10;&#10;Description automatically generated">
            <a:extLst>
              <a:ext uri="{FF2B5EF4-FFF2-40B4-BE49-F238E27FC236}">
                <a16:creationId xmlns:a16="http://schemas.microsoft.com/office/drawing/2014/main" id="{244D46C9-1184-8749-A126-5FBAFB785449}"/>
              </a:ext>
            </a:extLst>
          </p:cNvPr>
          <p:cNvPicPr>
            <a:picLocks noChangeAspect="1"/>
          </p:cNvPicPr>
          <p:nvPr/>
        </p:nvPicPr>
        <p:blipFill>
          <a:blip r:embed="rId8"/>
          <a:stretch>
            <a:fillRect/>
          </a:stretch>
        </p:blipFill>
        <p:spPr>
          <a:xfrm>
            <a:off x="11227116" y="2216500"/>
            <a:ext cx="540000" cy="540000"/>
          </a:xfrm>
          <a:prstGeom prst="rect">
            <a:avLst/>
          </a:prstGeom>
        </p:spPr>
      </p:pic>
      <p:sp>
        <p:nvSpPr>
          <p:cNvPr id="54" name="TextBox 53">
            <a:extLst>
              <a:ext uri="{FF2B5EF4-FFF2-40B4-BE49-F238E27FC236}">
                <a16:creationId xmlns:a16="http://schemas.microsoft.com/office/drawing/2014/main" id="{570F74AF-4B56-454F-A743-F4D53DEDB73A}"/>
              </a:ext>
            </a:extLst>
          </p:cNvPr>
          <p:cNvSpPr txBox="1"/>
          <p:nvPr/>
        </p:nvSpPr>
        <p:spPr>
          <a:xfrm>
            <a:off x="10839167" y="3111760"/>
            <a:ext cx="849913"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&gt; 4.0? </a:t>
            </a:r>
          </a:p>
        </p:txBody>
      </p:sp>
      <p:pic>
        <p:nvPicPr>
          <p:cNvPr id="55" name="Picture 54" descr="Icon&#10;&#10;Description automatically generated">
            <a:extLst>
              <a:ext uri="{FF2B5EF4-FFF2-40B4-BE49-F238E27FC236}">
                <a16:creationId xmlns:a16="http://schemas.microsoft.com/office/drawing/2014/main" id="{EC76F9B7-1621-8F48-BFD9-6109A5355BAE}"/>
              </a:ext>
            </a:extLst>
          </p:cNvPr>
          <p:cNvPicPr>
            <a:picLocks noChangeAspect="1"/>
          </p:cNvPicPr>
          <p:nvPr/>
        </p:nvPicPr>
        <p:blipFill>
          <a:blip r:embed="rId8"/>
          <a:stretch>
            <a:fillRect/>
          </a:stretch>
        </p:blipFill>
        <p:spPr>
          <a:xfrm>
            <a:off x="11227116" y="3159000"/>
            <a:ext cx="540000" cy="540000"/>
          </a:xfrm>
          <a:prstGeom prst="rect">
            <a:avLst/>
          </a:prstGeom>
        </p:spPr>
      </p:pic>
      <p:sp>
        <p:nvSpPr>
          <p:cNvPr id="56" name="TextBox 55">
            <a:extLst>
              <a:ext uri="{FF2B5EF4-FFF2-40B4-BE49-F238E27FC236}">
                <a16:creationId xmlns:a16="http://schemas.microsoft.com/office/drawing/2014/main" id="{15198DD7-28FD-3B42-B0BE-1B58FF5D8168}"/>
              </a:ext>
            </a:extLst>
          </p:cNvPr>
          <p:cNvSpPr txBox="1"/>
          <p:nvPr/>
        </p:nvSpPr>
        <p:spPr>
          <a:xfrm>
            <a:off x="10839167" y="4045040"/>
            <a:ext cx="849913"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&gt; 4.0? </a:t>
            </a:r>
          </a:p>
        </p:txBody>
      </p:sp>
      <p:pic>
        <p:nvPicPr>
          <p:cNvPr id="57" name="Picture 56" descr="Icon&#10;&#10;Description automatically generated">
            <a:extLst>
              <a:ext uri="{FF2B5EF4-FFF2-40B4-BE49-F238E27FC236}">
                <a16:creationId xmlns:a16="http://schemas.microsoft.com/office/drawing/2014/main" id="{BE9ED1EB-EDA1-9F4D-8BA3-21059DA8B62D}"/>
              </a:ext>
            </a:extLst>
          </p:cNvPr>
          <p:cNvPicPr>
            <a:picLocks noChangeAspect="1"/>
          </p:cNvPicPr>
          <p:nvPr/>
        </p:nvPicPr>
        <p:blipFill>
          <a:blip r:embed="rId8"/>
          <a:stretch>
            <a:fillRect/>
          </a:stretch>
        </p:blipFill>
        <p:spPr>
          <a:xfrm>
            <a:off x="11227116" y="4092280"/>
            <a:ext cx="540000" cy="540000"/>
          </a:xfrm>
          <a:prstGeom prst="rect">
            <a:avLst/>
          </a:prstGeom>
        </p:spPr>
      </p:pic>
      <p:sp>
        <p:nvSpPr>
          <p:cNvPr id="58" name="TextBox 57">
            <a:extLst>
              <a:ext uri="{FF2B5EF4-FFF2-40B4-BE49-F238E27FC236}">
                <a16:creationId xmlns:a16="http://schemas.microsoft.com/office/drawing/2014/main" id="{4BA826B0-7E53-C44B-9A44-4B905F13E9E9}"/>
              </a:ext>
            </a:extLst>
          </p:cNvPr>
          <p:cNvSpPr txBox="1"/>
          <p:nvPr/>
        </p:nvSpPr>
        <p:spPr>
          <a:xfrm>
            <a:off x="10839167" y="4908999"/>
            <a:ext cx="849913"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&gt; 4.0? </a:t>
            </a:r>
          </a:p>
        </p:txBody>
      </p:sp>
      <p:pic>
        <p:nvPicPr>
          <p:cNvPr id="59" name="Picture 58" descr="Icon&#10;&#10;Description automatically generated">
            <a:extLst>
              <a:ext uri="{FF2B5EF4-FFF2-40B4-BE49-F238E27FC236}">
                <a16:creationId xmlns:a16="http://schemas.microsoft.com/office/drawing/2014/main" id="{DBAE93DB-E22A-A743-A19A-088FECEE36AA}"/>
              </a:ext>
            </a:extLst>
          </p:cNvPr>
          <p:cNvPicPr>
            <a:picLocks noChangeAspect="1"/>
          </p:cNvPicPr>
          <p:nvPr/>
        </p:nvPicPr>
        <p:blipFill>
          <a:blip r:embed="rId8"/>
          <a:stretch>
            <a:fillRect/>
          </a:stretch>
        </p:blipFill>
        <p:spPr>
          <a:xfrm>
            <a:off x="11227116" y="4956239"/>
            <a:ext cx="540000" cy="540000"/>
          </a:xfrm>
          <a:prstGeom prst="rect">
            <a:avLst/>
          </a:prstGeom>
        </p:spPr>
      </p:pic>
      <p:sp>
        <p:nvSpPr>
          <p:cNvPr id="62" name="TextBox 61">
            <a:extLst>
              <a:ext uri="{FF2B5EF4-FFF2-40B4-BE49-F238E27FC236}">
                <a16:creationId xmlns:a16="http://schemas.microsoft.com/office/drawing/2014/main" id="{56B78425-2428-404B-A9C9-4F6FB0899D98}"/>
              </a:ext>
            </a:extLst>
          </p:cNvPr>
          <p:cNvSpPr txBox="1"/>
          <p:nvPr/>
        </p:nvSpPr>
        <p:spPr>
          <a:xfrm>
            <a:off x="10839167" y="5807568"/>
            <a:ext cx="849913"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&gt; 4.0? </a:t>
            </a:r>
          </a:p>
        </p:txBody>
      </p:sp>
      <p:pic>
        <p:nvPicPr>
          <p:cNvPr id="63" name="Picture 62">
            <a:extLst>
              <a:ext uri="{FF2B5EF4-FFF2-40B4-BE49-F238E27FC236}">
                <a16:creationId xmlns:a16="http://schemas.microsoft.com/office/drawing/2014/main" id="{16FE34F9-87F6-854E-B471-EA5D1C5F2C4D}"/>
              </a:ext>
            </a:extLst>
          </p:cNvPr>
          <p:cNvPicPr>
            <a:picLocks noChangeAspect="1"/>
          </p:cNvPicPr>
          <p:nvPr/>
        </p:nvPicPr>
        <p:blipFill>
          <a:blip r:embed="rId9"/>
          <a:srcRect/>
          <a:stretch/>
        </p:blipFill>
        <p:spPr>
          <a:xfrm>
            <a:off x="11497116" y="5737028"/>
            <a:ext cx="540000" cy="540000"/>
          </a:xfrm>
          <a:prstGeom prst="rect">
            <a:avLst/>
          </a:prstGeom>
        </p:spPr>
      </p:pic>
      <p:sp>
        <p:nvSpPr>
          <p:cNvPr id="5" name="Slide Number Placeholder 4">
            <a:extLst>
              <a:ext uri="{FF2B5EF4-FFF2-40B4-BE49-F238E27FC236}">
                <a16:creationId xmlns:a16="http://schemas.microsoft.com/office/drawing/2014/main" id="{B7782D4A-B1F2-8A44-A188-5385FC784EF9}"/>
              </a:ext>
            </a:extLst>
          </p:cNvPr>
          <p:cNvSpPr>
            <a:spLocks noGrp="1"/>
          </p:cNvSpPr>
          <p:nvPr>
            <p:ph type="sldNum" sz="quarter" idx="12"/>
          </p:nvPr>
        </p:nvSpPr>
        <p:spPr/>
        <p:txBody>
          <a:bodyPr/>
          <a:lstStyle/>
          <a:p>
            <a:fld id="{68008A15-EFE0-7744-B05E-C3888C0AB6D0}" type="slidenum">
              <a:rPr lang="en-US" smtClean="0"/>
              <a:t>18</a:t>
            </a:fld>
            <a:endParaRPr lang="en-US"/>
          </a:p>
        </p:txBody>
      </p:sp>
    </p:spTree>
    <p:extLst>
      <p:ext uri="{BB962C8B-B14F-4D97-AF65-F5344CB8AC3E}">
        <p14:creationId xmlns:p14="http://schemas.microsoft.com/office/powerpoint/2010/main" val="130982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9" presetClass="emph" presetSubtype="0" grpId="0" nodeType="afterEffect">
                                  <p:stCondLst>
                                    <p:cond delay="0"/>
                                  </p:stCondLst>
                                  <p:childTnLst>
                                    <p:set>
                                      <p:cBhvr>
                                        <p:cTn id="13" dur="indefinite"/>
                                        <p:tgtEl>
                                          <p:spTgt spid="9"/>
                                        </p:tgtEl>
                                        <p:attrNameLst>
                                          <p:attrName>style.opacity</p:attrName>
                                        </p:attrNameLst>
                                      </p:cBhvr>
                                      <p:to>
                                        <p:strVal val="0.5"/>
                                      </p:to>
                                    </p:set>
                                    <p:animEffect filter="image" prLst="opacity: 0.5">
                                      <p:cBhvr rctx="IE">
                                        <p:cTn id="14" dur="indefinite"/>
                                        <p:tgtEl>
                                          <p:spTgt spid="9"/>
                                        </p:tgtEl>
                                      </p:cBhvr>
                                    </p:animEffect>
                                  </p:childTnLst>
                                </p:cTn>
                              </p:par>
                            </p:childTnLst>
                          </p:cTn>
                        </p:par>
                        <p:par>
                          <p:cTn id="15" fill="hold">
                            <p:stCondLst>
                              <p:cond delay="500"/>
                            </p:stCondLst>
                            <p:childTnLst>
                              <p:par>
                                <p:cTn id="16" presetID="9" presetClass="emph" presetSubtype="0" grpId="0" nodeType="afterEffect">
                                  <p:stCondLst>
                                    <p:cond delay="0"/>
                                  </p:stCondLst>
                                  <p:childTnLst>
                                    <p:set>
                                      <p:cBhvr>
                                        <p:cTn id="17" dur="indefinite"/>
                                        <p:tgtEl>
                                          <p:spTgt spid="10"/>
                                        </p:tgtEl>
                                        <p:attrNameLst>
                                          <p:attrName>style.opacity</p:attrName>
                                        </p:attrNameLst>
                                      </p:cBhvr>
                                      <p:to>
                                        <p:strVal val="0.5"/>
                                      </p:to>
                                    </p:set>
                                    <p:animEffect filter="image" prLst="opacity: 0.5">
                                      <p:cBhvr rctx="IE">
                                        <p:cTn id="18" dur="indefinite"/>
                                        <p:tgtEl>
                                          <p:spTgt spid="10"/>
                                        </p:tgtEl>
                                      </p:cBhvr>
                                    </p:animEffect>
                                  </p:childTnLst>
                                </p:cTn>
                              </p:par>
                            </p:childTnLst>
                          </p:cTn>
                        </p:par>
                        <p:par>
                          <p:cTn id="19" fill="hold">
                            <p:stCondLst>
                              <p:cond delay="500"/>
                            </p:stCondLst>
                            <p:childTnLst>
                              <p:par>
                                <p:cTn id="20" presetID="9" presetClass="emph" presetSubtype="0" grpId="0" nodeType="afterEffect">
                                  <p:stCondLst>
                                    <p:cond delay="0"/>
                                  </p:stCondLst>
                                  <p:childTnLst>
                                    <p:set>
                                      <p:cBhvr>
                                        <p:cTn id="21" dur="indefinite"/>
                                        <p:tgtEl>
                                          <p:spTgt spid="11"/>
                                        </p:tgtEl>
                                        <p:attrNameLst>
                                          <p:attrName>style.opacity</p:attrName>
                                        </p:attrNameLst>
                                      </p:cBhvr>
                                      <p:to>
                                        <p:strVal val="0.5"/>
                                      </p:to>
                                    </p:set>
                                    <p:animEffect filter="image" prLst="opacity: 0.5">
                                      <p:cBhvr rctx="IE">
                                        <p:cTn id="22" dur="indefinite"/>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ipe(left)">
                                      <p:cBhvr>
                                        <p:cTn id="59" dur="500"/>
                                        <p:tgtEl>
                                          <p:spTgt spid="48"/>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2000"/>
                            </p:stCondLst>
                            <p:childTnLst>
                              <p:par>
                                <p:cTn id="73" presetID="22" presetClass="entr" presetSubtype="8"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left)">
                                      <p:cBhvr>
                                        <p:cTn id="75" dur="500"/>
                                        <p:tgtEl>
                                          <p:spTgt spid="47"/>
                                        </p:tgtEl>
                                      </p:cBhvr>
                                    </p:animEffec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par>
                          <p:cTn id="80" fill="hold">
                            <p:stCondLst>
                              <p:cond delay="3000"/>
                            </p:stCondLst>
                            <p:childTnLst>
                              <p:par>
                                <p:cTn id="81" presetID="22" presetClass="entr" presetSubtype="8"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left)">
                                      <p:cBhvr>
                                        <p:cTn id="83" dur="500"/>
                                        <p:tgtEl>
                                          <p:spTgt spid="46"/>
                                        </p:tgtEl>
                                      </p:cBhvr>
                                    </p:animEffect>
                                  </p:childTnLst>
                                </p:cTn>
                              </p:par>
                            </p:childTnLst>
                          </p:cTn>
                        </p:par>
                        <p:par>
                          <p:cTn id="84" fill="hold">
                            <p:stCondLst>
                              <p:cond delay="3500"/>
                            </p:stCondLst>
                            <p:childTnLst>
                              <p:par>
                                <p:cTn id="85" presetID="22" presetClass="entr" presetSubtype="8"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par>
                          <p:cTn id="88" fill="hold">
                            <p:stCondLst>
                              <p:cond delay="4000"/>
                            </p:stCondLst>
                            <p:childTnLst>
                              <p:par>
                                <p:cTn id="89" presetID="22" presetClass="entr" presetSubtype="8"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par>
                                <p:cTn id="97" presetID="10" presetClass="entr" presetSubtype="0" fill="hold" nodeType="with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500"/>
                                        <p:tgtEl>
                                          <p:spTgt spid="54"/>
                                        </p:tgtEl>
                                      </p:cBhvr>
                                    </p:animEffect>
                                  </p:childTnLst>
                                </p:cTn>
                              </p:par>
                              <p:par>
                                <p:cTn id="103" presetID="10" presetClass="entr" presetSubtype="0"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500"/>
                                        <p:tgtEl>
                                          <p:spTgt spid="5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fade">
                                      <p:cBhvr>
                                        <p:cTn id="108" dur="500"/>
                                        <p:tgtEl>
                                          <p:spTgt spid="56"/>
                                        </p:tgtEl>
                                      </p:cBhvr>
                                    </p:animEffect>
                                  </p:childTnLst>
                                </p:cTn>
                              </p:par>
                              <p:par>
                                <p:cTn id="109" presetID="10"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fade">
                                      <p:cBhvr>
                                        <p:cTn id="111" dur="500"/>
                                        <p:tgtEl>
                                          <p:spTgt spid="5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8"/>
                                        </p:tgtEl>
                                        <p:attrNameLst>
                                          <p:attrName>style.visibility</p:attrName>
                                        </p:attrNameLst>
                                      </p:cBhvr>
                                      <p:to>
                                        <p:strVal val="visible"/>
                                      </p:to>
                                    </p:set>
                                    <p:animEffect transition="in" filter="fade">
                                      <p:cBhvr>
                                        <p:cTn id="114" dur="500"/>
                                        <p:tgtEl>
                                          <p:spTgt spid="58"/>
                                        </p:tgtEl>
                                      </p:cBhvr>
                                    </p:animEffect>
                                  </p:childTnLst>
                                </p:cTn>
                              </p:par>
                              <p:par>
                                <p:cTn id="115" presetID="10" presetClass="entr" presetSubtype="0" fill="hold" nodeType="with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500"/>
                                        <p:tgtEl>
                                          <p:spTgt spid="5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500"/>
                                        <p:tgtEl>
                                          <p:spTgt spid="62"/>
                                        </p:tgtEl>
                                      </p:cBhvr>
                                    </p:animEffect>
                                  </p:childTnLst>
                                </p:cTn>
                              </p:par>
                              <p:par>
                                <p:cTn id="123" presetID="10" presetClass="entr" presetSubtype="0" fill="hold" nodeType="with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P spid="11" grpId="0"/>
      <p:bldP spid="14" grpId="0" animBg="1"/>
      <p:bldP spid="15" grpId="0" animBg="1"/>
      <p:bldP spid="16" grpId="0" animBg="1"/>
      <p:bldP spid="17" grpId="0" animBg="1"/>
      <p:bldP spid="20" grpId="0" animBg="1"/>
      <p:bldP spid="35" grpId="0"/>
      <p:bldP spid="46" grpId="0"/>
      <p:bldP spid="47" grpId="0"/>
      <p:bldP spid="48" grpId="0"/>
      <p:bldP spid="49" grpId="0"/>
      <p:bldP spid="50" grpId="0"/>
      <p:bldP spid="54" grpId="0"/>
      <p:bldP spid="56" grpId="0"/>
      <p:bldP spid="58"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Candidate Selection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802003" cy="338554"/>
          </a:xfrm>
          <a:prstGeom prst="rect">
            <a:avLst/>
          </a:prstGeom>
          <a:noFill/>
        </p:spPr>
        <p:txBody>
          <a:bodyPr wrap="none" rtlCol="0">
            <a:spAutoFit/>
          </a:bodyPr>
          <a:lstStyle/>
          <a:p>
            <a:r>
              <a:rPr lang="en-US" sz="1600" dirty="0">
                <a:solidFill>
                  <a:schemeClr val="bg1">
                    <a:lumMod val="65000"/>
                  </a:schemeClr>
                </a:solidFill>
                <a:latin typeface="+mj-lt"/>
              </a:rPr>
              <a:t>System Architecture – Candidate Selection</a:t>
            </a:r>
          </a:p>
        </p:txBody>
      </p:sp>
      <p:pic>
        <p:nvPicPr>
          <p:cNvPr id="5" name="Picture 4" descr="Diagram, shape&#10;&#10;Description automatically generated">
            <a:extLst>
              <a:ext uri="{FF2B5EF4-FFF2-40B4-BE49-F238E27FC236}">
                <a16:creationId xmlns:a16="http://schemas.microsoft.com/office/drawing/2014/main" id="{66FEBA98-049D-3B47-A573-09E3682ADDCB}"/>
              </a:ext>
            </a:extLst>
          </p:cNvPr>
          <p:cNvPicPr>
            <a:picLocks noChangeAspect="1"/>
          </p:cNvPicPr>
          <p:nvPr/>
        </p:nvPicPr>
        <p:blipFill>
          <a:blip r:embed="rId4"/>
          <a:stretch>
            <a:fillRect/>
          </a:stretch>
        </p:blipFill>
        <p:spPr>
          <a:xfrm>
            <a:off x="965200" y="1564200"/>
            <a:ext cx="10261600" cy="4038600"/>
          </a:xfrm>
          <a:prstGeom prst="rect">
            <a:avLst/>
          </a:prstGeom>
        </p:spPr>
      </p:pic>
      <p:grpSp>
        <p:nvGrpSpPr>
          <p:cNvPr id="8" name="Group 7">
            <a:extLst>
              <a:ext uri="{FF2B5EF4-FFF2-40B4-BE49-F238E27FC236}">
                <a16:creationId xmlns:a16="http://schemas.microsoft.com/office/drawing/2014/main" id="{FA60D132-D0A0-6348-B880-1C89F0259C83}"/>
              </a:ext>
            </a:extLst>
          </p:cNvPr>
          <p:cNvGrpSpPr/>
          <p:nvPr/>
        </p:nvGrpSpPr>
        <p:grpSpPr>
          <a:xfrm>
            <a:off x="3370480" y="4540659"/>
            <a:ext cx="1963520" cy="658929"/>
            <a:chOff x="3370480" y="4893360"/>
            <a:chExt cx="1963520" cy="658929"/>
          </a:xfrm>
        </p:grpSpPr>
        <p:sp>
          <p:nvSpPr>
            <p:cNvPr id="6" name="Right Brace 5">
              <a:extLst>
                <a:ext uri="{FF2B5EF4-FFF2-40B4-BE49-F238E27FC236}">
                  <a16:creationId xmlns:a16="http://schemas.microsoft.com/office/drawing/2014/main" id="{6598257C-FAC3-F249-8024-683F378A7CE5}"/>
                </a:ext>
              </a:extLst>
            </p:cNvPr>
            <p:cNvSpPr/>
            <p:nvPr/>
          </p:nvSpPr>
          <p:spPr>
            <a:xfrm rot="5400000">
              <a:off x="4157320" y="4106520"/>
              <a:ext cx="389840" cy="1963520"/>
            </a:xfrm>
            <a:prstGeom prst="rightBrace">
              <a:avLst/>
            </a:prstGeom>
            <a:ln w="25400">
              <a:solidFill>
                <a:srgbClr val="5251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5643AD2-33AC-114D-9F2F-48A5AB92CC88}"/>
                </a:ext>
              </a:extLst>
            </p:cNvPr>
            <p:cNvSpPr txBox="1"/>
            <p:nvPr/>
          </p:nvSpPr>
          <p:spPr>
            <a:xfrm>
              <a:off x="3934497" y="5182957"/>
              <a:ext cx="835485" cy="369332"/>
            </a:xfrm>
            <a:prstGeom prst="rect">
              <a:avLst/>
            </a:prstGeom>
            <a:noFill/>
          </p:spPr>
          <p:txBody>
            <a:bodyPr wrap="none" rtlCol="0">
              <a:spAutoFit/>
            </a:bodyPr>
            <a:lstStyle/>
            <a:p>
              <a:r>
                <a:rPr lang="en-US" dirty="0">
                  <a:solidFill>
                    <a:srgbClr val="5251FF"/>
                  </a:solidFill>
                  <a:latin typeface="Roboto" panose="02000000000000000000" pitchFamily="2" charset="0"/>
                  <a:ea typeface="Roboto" panose="02000000000000000000" pitchFamily="2" charset="0"/>
                </a:rPr>
                <a:t>Step 1</a:t>
              </a:r>
            </a:p>
          </p:txBody>
        </p:sp>
      </p:grpSp>
      <p:grpSp>
        <p:nvGrpSpPr>
          <p:cNvPr id="11" name="Group 10">
            <a:extLst>
              <a:ext uri="{FF2B5EF4-FFF2-40B4-BE49-F238E27FC236}">
                <a16:creationId xmlns:a16="http://schemas.microsoft.com/office/drawing/2014/main" id="{9C0157A6-E375-9B4C-B95F-51C57F1977CE}"/>
              </a:ext>
            </a:extLst>
          </p:cNvPr>
          <p:cNvGrpSpPr/>
          <p:nvPr/>
        </p:nvGrpSpPr>
        <p:grpSpPr>
          <a:xfrm>
            <a:off x="6598889" y="4540659"/>
            <a:ext cx="1963520" cy="658929"/>
            <a:chOff x="6598889" y="4893360"/>
            <a:chExt cx="1963520" cy="658929"/>
          </a:xfrm>
        </p:grpSpPr>
        <p:sp>
          <p:nvSpPr>
            <p:cNvPr id="9" name="Right Brace 8">
              <a:extLst>
                <a:ext uri="{FF2B5EF4-FFF2-40B4-BE49-F238E27FC236}">
                  <a16:creationId xmlns:a16="http://schemas.microsoft.com/office/drawing/2014/main" id="{51ABC67A-62AE-B442-8D33-856ECE6229FB}"/>
                </a:ext>
              </a:extLst>
            </p:cNvPr>
            <p:cNvSpPr/>
            <p:nvPr/>
          </p:nvSpPr>
          <p:spPr>
            <a:xfrm rot="5400000">
              <a:off x="7385729" y="4106520"/>
              <a:ext cx="389840" cy="1963520"/>
            </a:xfrm>
            <a:prstGeom prst="rightBrace">
              <a:avLst/>
            </a:prstGeom>
            <a:ln w="25400">
              <a:solidFill>
                <a:srgbClr val="5251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F2AE40-1B53-5140-A0F0-B52688BFF222}"/>
                </a:ext>
              </a:extLst>
            </p:cNvPr>
            <p:cNvSpPr txBox="1"/>
            <p:nvPr/>
          </p:nvSpPr>
          <p:spPr>
            <a:xfrm>
              <a:off x="7162906" y="5182957"/>
              <a:ext cx="835485" cy="369332"/>
            </a:xfrm>
            <a:prstGeom prst="rect">
              <a:avLst/>
            </a:prstGeom>
            <a:noFill/>
          </p:spPr>
          <p:txBody>
            <a:bodyPr wrap="none" rtlCol="0">
              <a:spAutoFit/>
            </a:bodyPr>
            <a:lstStyle/>
            <a:p>
              <a:r>
                <a:rPr lang="en-US" dirty="0">
                  <a:solidFill>
                    <a:srgbClr val="5251FF"/>
                  </a:solidFill>
                  <a:latin typeface="Roboto" panose="02000000000000000000" pitchFamily="2" charset="0"/>
                  <a:ea typeface="Roboto" panose="02000000000000000000" pitchFamily="2" charset="0"/>
                </a:rPr>
                <a:t>Step 2</a:t>
              </a:r>
            </a:p>
          </p:txBody>
        </p:sp>
      </p:grpSp>
      <p:sp>
        <p:nvSpPr>
          <p:cNvPr id="12" name="Rectangle 11">
            <a:extLst>
              <a:ext uri="{FF2B5EF4-FFF2-40B4-BE49-F238E27FC236}">
                <a16:creationId xmlns:a16="http://schemas.microsoft.com/office/drawing/2014/main" id="{34D9749B-BF0A-9B4C-874D-F854144EB181}"/>
              </a:ext>
            </a:extLst>
          </p:cNvPr>
          <p:cNvSpPr/>
          <p:nvPr/>
        </p:nvSpPr>
        <p:spPr>
          <a:xfrm>
            <a:off x="6383744" y="2000659"/>
            <a:ext cx="2393808" cy="2540000"/>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504F5D6-ABFF-9241-9BFF-E939E196E0E1}"/>
              </a:ext>
            </a:extLst>
          </p:cNvPr>
          <p:cNvSpPr>
            <a:spLocks noGrp="1"/>
          </p:cNvSpPr>
          <p:nvPr>
            <p:ph type="sldNum" sz="quarter" idx="12"/>
          </p:nvPr>
        </p:nvSpPr>
        <p:spPr/>
        <p:txBody>
          <a:bodyPr/>
          <a:lstStyle/>
          <a:p>
            <a:fld id="{68008A15-EFE0-7744-B05E-C3888C0AB6D0}" type="slidenum">
              <a:rPr lang="en-US" smtClean="0"/>
              <a:t>19</a:t>
            </a:fld>
            <a:endParaRPr lang="en-US"/>
          </a:p>
        </p:txBody>
      </p:sp>
      <p:grpSp>
        <p:nvGrpSpPr>
          <p:cNvPr id="14" name="Group 13">
            <a:extLst>
              <a:ext uri="{FF2B5EF4-FFF2-40B4-BE49-F238E27FC236}">
                <a16:creationId xmlns:a16="http://schemas.microsoft.com/office/drawing/2014/main" id="{AA83A02D-B8DD-5F42-BF11-252268922763}"/>
              </a:ext>
            </a:extLst>
          </p:cNvPr>
          <p:cNvGrpSpPr/>
          <p:nvPr/>
        </p:nvGrpSpPr>
        <p:grpSpPr>
          <a:xfrm>
            <a:off x="2696456" y="5810294"/>
            <a:ext cx="6081096" cy="378883"/>
            <a:chOff x="1628058" y="4550598"/>
            <a:chExt cx="9618450" cy="753425"/>
          </a:xfrm>
        </p:grpSpPr>
        <p:sp>
          <p:nvSpPr>
            <p:cNvPr id="15" name="Rounded Rectangle 14">
              <a:extLst>
                <a:ext uri="{FF2B5EF4-FFF2-40B4-BE49-F238E27FC236}">
                  <a16:creationId xmlns:a16="http://schemas.microsoft.com/office/drawing/2014/main" id="{087D2AD5-B03C-7A4A-8736-8EA6D731E8B9}"/>
                </a:ext>
              </a:extLst>
            </p:cNvPr>
            <p:cNvSpPr/>
            <p:nvPr/>
          </p:nvSpPr>
          <p:spPr>
            <a:xfrm>
              <a:off x="1628058" y="4550598"/>
              <a:ext cx="9618450" cy="673227"/>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AE637C76-5657-AC48-A0FE-AA21F59337DB}"/>
                </a:ext>
              </a:extLst>
            </p:cNvPr>
            <p:cNvSpPr txBox="1"/>
            <p:nvPr/>
          </p:nvSpPr>
          <p:spPr>
            <a:xfrm>
              <a:off x="1628058" y="4569591"/>
              <a:ext cx="9618450" cy="734432"/>
            </a:xfrm>
            <a:prstGeom prst="rect">
              <a:avLst/>
            </a:prstGeom>
            <a:noFill/>
          </p:spPr>
          <p:txBody>
            <a:bodyPr wrap="square" rtlCol="0">
              <a:spAutoFit/>
            </a:bodyPr>
            <a:lstStyle/>
            <a:p>
              <a:r>
                <a:rPr lang="en-US" dirty="0"/>
                <a:t>Step 2 is the novelty feature of the candidate selection process. </a:t>
              </a:r>
            </a:p>
          </p:txBody>
        </p:sp>
      </p:grpSp>
    </p:spTree>
    <p:extLst>
      <p:ext uri="{BB962C8B-B14F-4D97-AF65-F5344CB8AC3E}">
        <p14:creationId xmlns:p14="http://schemas.microsoft.com/office/powerpoint/2010/main" val="121925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9" presetClass="emph" presetSubtype="0" nodeType="withEffect">
                                  <p:stCondLst>
                                    <p:cond delay="0"/>
                                  </p:stCondLst>
                                  <p:childTnLst>
                                    <p:set>
                                      <p:cBhvr>
                                        <p:cTn id="9" dur="indefinite"/>
                                        <p:tgtEl>
                                          <p:spTgt spid="8"/>
                                        </p:tgtEl>
                                        <p:attrNameLst>
                                          <p:attrName>style.opacity</p:attrName>
                                        </p:attrNameLst>
                                      </p:cBhvr>
                                      <p:to>
                                        <p:strVal val="0.5"/>
                                      </p:to>
                                    </p:set>
                                    <p:animEffect filter="image" prLst="opacity: 0.5">
                                      <p:cBhvr rctx="IE">
                                        <p:cTn id="10" dur="indefinite"/>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Outline</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792205" cy="338554"/>
          </a:xfrm>
          <a:prstGeom prst="rect">
            <a:avLst/>
          </a:prstGeom>
          <a:noFill/>
        </p:spPr>
        <p:txBody>
          <a:bodyPr wrap="none" rtlCol="0">
            <a:spAutoFit/>
          </a:bodyPr>
          <a:lstStyle/>
          <a:p>
            <a:r>
              <a:rPr lang="en-US" sz="1600" dirty="0">
                <a:solidFill>
                  <a:schemeClr val="bg1">
                    <a:lumMod val="65000"/>
                  </a:schemeClr>
                </a:solidFill>
                <a:latin typeface="+mj-lt"/>
              </a:rPr>
              <a:t>Outline</a:t>
            </a:r>
          </a:p>
        </p:txBody>
      </p:sp>
      <p:sp>
        <p:nvSpPr>
          <p:cNvPr id="6" name="Slide Number Placeholder 5">
            <a:extLst>
              <a:ext uri="{FF2B5EF4-FFF2-40B4-BE49-F238E27FC236}">
                <a16:creationId xmlns:a16="http://schemas.microsoft.com/office/drawing/2014/main" id="{309B5D59-8ED2-DD4E-B6C0-0089CA9B24BF}"/>
              </a:ext>
            </a:extLst>
          </p:cNvPr>
          <p:cNvSpPr>
            <a:spLocks noGrp="1"/>
          </p:cNvSpPr>
          <p:nvPr>
            <p:ph type="sldNum" sz="quarter" idx="12"/>
          </p:nvPr>
        </p:nvSpPr>
        <p:spPr/>
        <p:txBody>
          <a:bodyPr/>
          <a:lstStyle/>
          <a:p>
            <a:fld id="{68008A15-EFE0-7744-B05E-C3888C0AB6D0}" type="slidenum">
              <a:rPr lang="en-US" smtClean="0"/>
              <a:t>2</a:t>
            </a:fld>
            <a:endParaRPr lang="en-US"/>
          </a:p>
        </p:txBody>
      </p:sp>
      <p:sp>
        <p:nvSpPr>
          <p:cNvPr id="9" name="Rounded Rectangle 8">
            <a:extLst>
              <a:ext uri="{FF2B5EF4-FFF2-40B4-BE49-F238E27FC236}">
                <a16:creationId xmlns:a16="http://schemas.microsoft.com/office/drawing/2014/main" id="{7E87DFE4-DFE9-184E-BB52-F725DCD058D5}"/>
              </a:ext>
            </a:extLst>
          </p:cNvPr>
          <p:cNvSpPr/>
          <p:nvPr/>
        </p:nvSpPr>
        <p:spPr>
          <a:xfrm>
            <a:off x="838200" y="2010671"/>
            <a:ext cx="2926080" cy="1737360"/>
          </a:xfrm>
          <a:prstGeom prst="roundRect">
            <a:avLst/>
          </a:prstGeom>
          <a:solidFill>
            <a:srgbClr val="BCD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Background Information</a:t>
            </a:r>
          </a:p>
          <a:p>
            <a:pPr algn="ctr"/>
            <a:r>
              <a:rPr lang="en-US" dirty="0"/>
              <a:t>(Slide 3 – 7)</a:t>
            </a:r>
          </a:p>
        </p:txBody>
      </p:sp>
      <p:sp>
        <p:nvSpPr>
          <p:cNvPr id="11" name="Rounded Rectangle 10">
            <a:extLst>
              <a:ext uri="{FF2B5EF4-FFF2-40B4-BE49-F238E27FC236}">
                <a16:creationId xmlns:a16="http://schemas.microsoft.com/office/drawing/2014/main" id="{07817414-B5BD-F843-85FD-2EDB1DDD6E19}"/>
              </a:ext>
            </a:extLst>
          </p:cNvPr>
          <p:cNvSpPr/>
          <p:nvPr/>
        </p:nvSpPr>
        <p:spPr>
          <a:xfrm>
            <a:off x="4494327" y="2010671"/>
            <a:ext cx="2926080" cy="1737360"/>
          </a:xfrm>
          <a:prstGeom prst="roundRect">
            <a:avLst/>
          </a:prstGeom>
          <a:solidFill>
            <a:srgbClr val="588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Literature Review</a:t>
            </a:r>
          </a:p>
          <a:p>
            <a:pPr algn="ctr"/>
            <a:r>
              <a:rPr lang="en-US" dirty="0"/>
              <a:t>(Slide 8 – 11)</a:t>
            </a:r>
          </a:p>
        </p:txBody>
      </p:sp>
      <p:sp>
        <p:nvSpPr>
          <p:cNvPr id="12" name="Rounded Rectangle 11">
            <a:extLst>
              <a:ext uri="{FF2B5EF4-FFF2-40B4-BE49-F238E27FC236}">
                <a16:creationId xmlns:a16="http://schemas.microsoft.com/office/drawing/2014/main" id="{34BD3CC5-0D11-3B42-87F5-32B297878CEA}"/>
              </a:ext>
            </a:extLst>
          </p:cNvPr>
          <p:cNvSpPr/>
          <p:nvPr/>
        </p:nvSpPr>
        <p:spPr>
          <a:xfrm>
            <a:off x="8150454" y="2010671"/>
            <a:ext cx="2926080" cy="1737360"/>
          </a:xfrm>
          <a:prstGeom prst="roundRect">
            <a:avLst/>
          </a:prstGeom>
          <a:solidFill>
            <a:srgbClr val="2E8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Proposed Solution’s System Architecture</a:t>
            </a:r>
          </a:p>
          <a:p>
            <a:pPr algn="ctr"/>
            <a:r>
              <a:rPr lang="en-US" dirty="0"/>
              <a:t>(Slide 12 – 23)</a:t>
            </a:r>
          </a:p>
        </p:txBody>
      </p:sp>
      <p:sp>
        <p:nvSpPr>
          <p:cNvPr id="13" name="Rounded Rectangle 12">
            <a:extLst>
              <a:ext uri="{FF2B5EF4-FFF2-40B4-BE49-F238E27FC236}">
                <a16:creationId xmlns:a16="http://schemas.microsoft.com/office/drawing/2014/main" id="{F821FDE0-EEC0-C54C-BAB0-F15830A25C9C}"/>
              </a:ext>
            </a:extLst>
          </p:cNvPr>
          <p:cNvSpPr/>
          <p:nvPr/>
        </p:nvSpPr>
        <p:spPr>
          <a:xfrm>
            <a:off x="838200" y="4118700"/>
            <a:ext cx="2926080" cy="1737360"/>
          </a:xfrm>
          <a:prstGeom prst="roundRect">
            <a:avLst/>
          </a:prstGeom>
          <a:solidFill>
            <a:srgbClr val="407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a:p>
            <a:pPr algn="ctr"/>
            <a:r>
              <a:rPr lang="en-US" dirty="0"/>
              <a:t>(Slide 24)</a:t>
            </a:r>
          </a:p>
        </p:txBody>
      </p:sp>
      <p:sp>
        <p:nvSpPr>
          <p:cNvPr id="14" name="Rounded Rectangle 13">
            <a:extLst>
              <a:ext uri="{FF2B5EF4-FFF2-40B4-BE49-F238E27FC236}">
                <a16:creationId xmlns:a16="http://schemas.microsoft.com/office/drawing/2014/main" id="{E3F164D5-C28F-D845-A931-ABABD82864C4}"/>
              </a:ext>
            </a:extLst>
          </p:cNvPr>
          <p:cNvSpPr/>
          <p:nvPr/>
        </p:nvSpPr>
        <p:spPr>
          <a:xfrm>
            <a:off x="4494327" y="4118700"/>
            <a:ext cx="2926080" cy="1737360"/>
          </a:xfrm>
          <a:prstGeom prst="roundRect">
            <a:avLst/>
          </a:prstGeom>
          <a:solidFill>
            <a:srgbClr val="1E5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a:p>
            <a:pPr algn="ctr"/>
            <a:r>
              <a:rPr lang="en-US" dirty="0"/>
              <a:t>(Slide 25)</a:t>
            </a:r>
          </a:p>
        </p:txBody>
      </p:sp>
      <p:sp>
        <p:nvSpPr>
          <p:cNvPr id="15" name="Rounded Rectangle 14">
            <a:extLst>
              <a:ext uri="{FF2B5EF4-FFF2-40B4-BE49-F238E27FC236}">
                <a16:creationId xmlns:a16="http://schemas.microsoft.com/office/drawing/2014/main" id="{DE835ECE-C843-D340-9060-A27011014B81}"/>
              </a:ext>
            </a:extLst>
          </p:cNvPr>
          <p:cNvSpPr/>
          <p:nvPr/>
        </p:nvSpPr>
        <p:spPr>
          <a:xfrm>
            <a:off x="8150454" y="4118700"/>
            <a:ext cx="2926080" cy="1737360"/>
          </a:xfrm>
          <a:prstGeom prst="roundRect">
            <a:avLst/>
          </a:prstGeom>
          <a:solidFill>
            <a:srgbClr val="274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 Works</a:t>
            </a:r>
          </a:p>
          <a:p>
            <a:pPr algn="ctr"/>
            <a:r>
              <a:rPr lang="en-US" dirty="0"/>
              <a:t>(Slide 26)</a:t>
            </a:r>
          </a:p>
        </p:txBody>
      </p:sp>
    </p:spTree>
    <p:extLst>
      <p:ext uri="{BB962C8B-B14F-4D97-AF65-F5344CB8AC3E}">
        <p14:creationId xmlns:p14="http://schemas.microsoft.com/office/powerpoint/2010/main" val="5108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250620"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Similar FAQ Questions</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5257530" cy="338554"/>
          </a:xfrm>
          <a:prstGeom prst="rect">
            <a:avLst/>
          </a:prstGeom>
          <a:noFill/>
        </p:spPr>
        <p:txBody>
          <a:bodyPr wrap="none" rtlCol="0">
            <a:spAutoFit/>
          </a:bodyPr>
          <a:lstStyle/>
          <a:p>
            <a:r>
              <a:rPr lang="en-US" sz="1600" dirty="0">
                <a:solidFill>
                  <a:schemeClr val="bg1">
                    <a:lumMod val="65000"/>
                  </a:schemeClr>
                </a:solidFill>
                <a:latin typeface="+mj-lt"/>
              </a:rPr>
              <a:t>System Architecture – Candidate Selection Step 2 (Inspiration)</a:t>
            </a:r>
          </a:p>
        </p:txBody>
      </p:sp>
      <p:sp>
        <p:nvSpPr>
          <p:cNvPr id="3" name="Slide Number Placeholder 2">
            <a:extLst>
              <a:ext uri="{FF2B5EF4-FFF2-40B4-BE49-F238E27FC236}">
                <a16:creationId xmlns:a16="http://schemas.microsoft.com/office/drawing/2014/main" id="{8504F5D6-ABFF-9241-9BFF-E939E196E0E1}"/>
              </a:ext>
            </a:extLst>
          </p:cNvPr>
          <p:cNvSpPr>
            <a:spLocks noGrp="1"/>
          </p:cNvSpPr>
          <p:nvPr>
            <p:ph type="sldNum" sz="quarter" idx="12"/>
          </p:nvPr>
        </p:nvSpPr>
        <p:spPr/>
        <p:txBody>
          <a:bodyPr/>
          <a:lstStyle/>
          <a:p>
            <a:fld id="{68008A15-EFE0-7744-B05E-C3888C0AB6D0}" type="slidenum">
              <a:rPr lang="en-US" smtClean="0"/>
              <a:t>20</a:t>
            </a:fld>
            <a:endParaRPr lang="en-US"/>
          </a:p>
        </p:txBody>
      </p:sp>
      <p:grpSp>
        <p:nvGrpSpPr>
          <p:cNvPr id="17" name="Group 16">
            <a:extLst>
              <a:ext uri="{FF2B5EF4-FFF2-40B4-BE49-F238E27FC236}">
                <a16:creationId xmlns:a16="http://schemas.microsoft.com/office/drawing/2014/main" id="{5EE01CA2-F974-9B45-9E81-710E7B0BCA64}"/>
              </a:ext>
            </a:extLst>
          </p:cNvPr>
          <p:cNvGrpSpPr/>
          <p:nvPr/>
        </p:nvGrpSpPr>
        <p:grpSpPr>
          <a:xfrm>
            <a:off x="3118910" y="1615763"/>
            <a:ext cx="6260221" cy="378883"/>
            <a:chOff x="1628058" y="4550598"/>
            <a:chExt cx="9901772" cy="753425"/>
          </a:xfrm>
        </p:grpSpPr>
        <p:sp>
          <p:nvSpPr>
            <p:cNvPr id="18" name="Rounded Rectangle 17">
              <a:extLst>
                <a:ext uri="{FF2B5EF4-FFF2-40B4-BE49-F238E27FC236}">
                  <a16:creationId xmlns:a16="http://schemas.microsoft.com/office/drawing/2014/main" id="{E35E1D38-1998-AE4E-B371-965474788E93}"/>
                </a:ext>
              </a:extLst>
            </p:cNvPr>
            <p:cNvSpPr/>
            <p:nvPr/>
          </p:nvSpPr>
          <p:spPr>
            <a:xfrm>
              <a:off x="1628058" y="4550598"/>
              <a:ext cx="9591851" cy="673227"/>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442309C6-50AC-B840-8772-A2B7E7E33A0C}"/>
                </a:ext>
              </a:extLst>
            </p:cNvPr>
            <p:cNvSpPr txBox="1"/>
            <p:nvPr/>
          </p:nvSpPr>
          <p:spPr>
            <a:xfrm>
              <a:off x="1628058" y="4569591"/>
              <a:ext cx="9901772" cy="734432"/>
            </a:xfrm>
            <a:prstGeom prst="rect">
              <a:avLst/>
            </a:prstGeom>
            <a:noFill/>
          </p:spPr>
          <p:txBody>
            <a:bodyPr wrap="square" rtlCol="0">
              <a:spAutoFit/>
            </a:bodyPr>
            <a:lstStyle/>
            <a:p>
              <a:r>
                <a:rPr lang="en-US" dirty="0"/>
                <a:t>Step 2 is the novelty feature of the candidate selection process. </a:t>
              </a:r>
            </a:p>
          </p:txBody>
        </p:sp>
      </p:grpSp>
      <p:graphicFrame>
        <p:nvGraphicFramePr>
          <p:cNvPr id="22" name="Table 21">
            <a:extLst>
              <a:ext uri="{FF2B5EF4-FFF2-40B4-BE49-F238E27FC236}">
                <a16:creationId xmlns:a16="http://schemas.microsoft.com/office/drawing/2014/main" id="{B3A37C29-FE05-1841-8284-B4A24509FFDA}"/>
              </a:ext>
            </a:extLst>
          </p:cNvPr>
          <p:cNvGraphicFramePr>
            <a:graphicFrameLocks noGrp="1"/>
          </p:cNvGraphicFramePr>
          <p:nvPr>
            <p:extLst>
              <p:ext uri="{D42A27DB-BD31-4B8C-83A1-F6EECF244321}">
                <p14:modId xmlns:p14="http://schemas.microsoft.com/office/powerpoint/2010/main" val="3037219005"/>
              </p:ext>
            </p:extLst>
          </p:nvPr>
        </p:nvGraphicFramePr>
        <p:xfrm>
          <a:off x="712526" y="2367280"/>
          <a:ext cx="10641274" cy="1828800"/>
        </p:xfrm>
        <a:graphic>
          <a:graphicData uri="http://schemas.openxmlformats.org/drawingml/2006/table">
            <a:tbl>
              <a:tblPr firstRow="1" bandRow="1">
                <a:tableStyleId>{5C22544A-7EE6-4342-B048-85BDC9FD1C3A}</a:tableStyleId>
              </a:tblPr>
              <a:tblGrid>
                <a:gridCol w="1677977">
                  <a:extLst>
                    <a:ext uri="{9D8B030D-6E8A-4147-A177-3AD203B41FA5}">
                      <a16:colId xmlns:a16="http://schemas.microsoft.com/office/drawing/2014/main" val="1254700698"/>
                    </a:ext>
                  </a:extLst>
                </a:gridCol>
                <a:gridCol w="7014754">
                  <a:extLst>
                    <a:ext uri="{9D8B030D-6E8A-4147-A177-3AD203B41FA5}">
                      <a16:colId xmlns:a16="http://schemas.microsoft.com/office/drawing/2014/main" val="1330263365"/>
                    </a:ext>
                  </a:extLst>
                </a:gridCol>
                <a:gridCol w="1948543">
                  <a:extLst>
                    <a:ext uri="{9D8B030D-6E8A-4147-A177-3AD203B41FA5}">
                      <a16:colId xmlns:a16="http://schemas.microsoft.com/office/drawing/2014/main" val="2192706986"/>
                    </a:ext>
                  </a:extLst>
                </a:gridCol>
              </a:tblGrid>
              <a:tr h="0">
                <a:tc>
                  <a:txBody>
                    <a:bodyPr/>
                    <a:lstStyle/>
                    <a:p>
                      <a:pPr algn="ctr"/>
                      <a:r>
                        <a:rPr lang="en-US" dirty="0">
                          <a:latin typeface="Roboto" panose="02000000000000000000" pitchFamily="2" charset="0"/>
                          <a:ea typeface="Roboto" panose="02000000000000000000" pitchFamily="2" charset="0"/>
                        </a:rPr>
                        <a:t>Class Label</a:t>
                      </a:r>
                    </a:p>
                  </a:txBody>
                  <a:tcPr/>
                </a:tc>
                <a:tc>
                  <a:txBody>
                    <a:bodyPr/>
                    <a:lstStyle/>
                    <a:p>
                      <a:pPr algn="ctr"/>
                      <a:r>
                        <a:rPr lang="en-US" dirty="0">
                          <a:latin typeface="Roboto" panose="02000000000000000000" pitchFamily="2" charset="0"/>
                          <a:ea typeface="Roboto" panose="02000000000000000000" pitchFamily="2" charset="0"/>
                        </a:rPr>
                        <a:t>Question 1 : Question 2</a:t>
                      </a:r>
                    </a:p>
                  </a:txBody>
                  <a:tcPr/>
                </a:tc>
                <a:tc>
                  <a:txBody>
                    <a:bodyPr/>
                    <a:lstStyle/>
                    <a:p>
                      <a:pPr algn="ctr"/>
                      <a:r>
                        <a:rPr lang="en-US" dirty="0">
                          <a:latin typeface="Roboto" panose="02000000000000000000" pitchFamily="2" charset="0"/>
                          <a:ea typeface="Roboto" panose="02000000000000000000" pitchFamily="2" charset="0"/>
                        </a:rPr>
                        <a:t>Score</a:t>
                      </a:r>
                    </a:p>
                  </a:txBody>
                  <a:tcPr/>
                </a:tc>
                <a:extLst>
                  <a:ext uri="{0D108BD9-81ED-4DB2-BD59-A6C34878D82A}">
                    <a16:rowId xmlns:a16="http://schemas.microsoft.com/office/drawing/2014/main" val="2840923601"/>
                  </a:ext>
                </a:extLst>
              </a:tr>
              <a:tr h="741680">
                <a:tc>
                  <a:txBody>
                    <a:bodyPr/>
                    <a:lstStyle/>
                    <a:p>
                      <a:pPr algn="ctr"/>
                      <a:r>
                        <a:rPr lang="en-US" dirty="0">
                          <a:latin typeface="Roboto" panose="02000000000000000000" pitchFamily="2" charset="0"/>
                          <a:ea typeface="Roboto" panose="02000000000000000000" pitchFamily="2" charset="0"/>
                        </a:rPr>
                        <a:t>1</a:t>
                      </a:r>
                    </a:p>
                  </a:txBody>
                  <a:tcPr anchor="ctr"/>
                </a:tc>
                <a:tc rowSpan="2">
                  <a:txBody>
                    <a:bodyPr/>
                    <a:lstStyle/>
                    <a:p>
                      <a:pPr algn="ctr"/>
                      <a:r>
                        <a:rPr lang="en-US" dirty="0">
                          <a:latin typeface="Roboto" panose="02000000000000000000" pitchFamily="2" charset="0"/>
                          <a:ea typeface="Roboto" panose="02000000000000000000" pitchFamily="2" charset="0"/>
                        </a:rPr>
                        <a:t>“How much can I save in the Child Development Account (CDA)?"</a:t>
                      </a:r>
                    </a:p>
                    <a:p>
                      <a:pPr algn="ctr"/>
                      <a:r>
                        <a:rPr lang="en-US" dirty="0">
                          <a:latin typeface="Roboto" panose="02000000000000000000" pitchFamily="2" charset="0"/>
                          <a:ea typeface="Roboto" panose="02000000000000000000" pitchFamily="2" charset="0"/>
                        </a:rPr>
                        <a:t>-----&gt; Answer 1</a:t>
                      </a:r>
                    </a:p>
                    <a:p>
                      <a:pPr algn="ctr"/>
                      <a:endParaRPr lang="en-US" dirty="0">
                        <a:latin typeface="Roboto" panose="02000000000000000000" pitchFamily="2" charset="0"/>
                        <a:ea typeface="Roboto" panose="02000000000000000000" pitchFamily="2" charset="0"/>
                      </a:endParaRPr>
                    </a:p>
                    <a:p>
                      <a:pPr algn="ctr"/>
                      <a:r>
                        <a:rPr lang="en-US" dirty="0">
                          <a:latin typeface="Roboto" panose="02000000000000000000" pitchFamily="2" charset="0"/>
                          <a:ea typeface="Roboto" panose="02000000000000000000" pitchFamily="2" charset="0"/>
                        </a:rPr>
                        <a:t>“How can I save in the Child Development Account (CDA)?"</a:t>
                      </a:r>
                    </a:p>
                    <a:p>
                      <a:pPr algn="ctr"/>
                      <a:r>
                        <a:rPr lang="en-US" dirty="0">
                          <a:latin typeface="Roboto" panose="02000000000000000000" pitchFamily="2" charset="0"/>
                          <a:ea typeface="Roboto" panose="02000000000000000000" pitchFamily="2" charset="0"/>
                        </a:rPr>
                        <a:t>-----&gt; Answer 2</a:t>
                      </a:r>
                    </a:p>
                  </a:txBody>
                  <a:tcPr/>
                </a:tc>
                <a:tc rowSpan="2">
                  <a:txBody>
                    <a:bodyPr/>
                    <a:lstStyle/>
                    <a:p>
                      <a:pPr algn="ctr"/>
                      <a:r>
                        <a:rPr lang="en-US" dirty="0">
                          <a:latin typeface="Roboto" panose="02000000000000000000" pitchFamily="2" charset="0"/>
                          <a:ea typeface="Roboto" panose="02000000000000000000" pitchFamily="2" charset="0"/>
                        </a:rPr>
                        <a:t>4.80</a:t>
                      </a:r>
                    </a:p>
                  </a:txBody>
                  <a:tcPr anchor="ctr"/>
                </a:tc>
                <a:extLst>
                  <a:ext uri="{0D108BD9-81ED-4DB2-BD59-A6C34878D82A}">
                    <a16:rowId xmlns:a16="http://schemas.microsoft.com/office/drawing/2014/main" val="1789272618"/>
                  </a:ext>
                </a:extLst>
              </a:tr>
              <a:tr h="370840">
                <a:tc>
                  <a:txBody>
                    <a:bodyPr/>
                    <a:lstStyle/>
                    <a:p>
                      <a:pPr algn="ctr"/>
                      <a:r>
                        <a:rPr lang="en-US" dirty="0">
                          <a:latin typeface="Roboto" panose="02000000000000000000" pitchFamily="2" charset="0"/>
                          <a:ea typeface="Roboto" panose="02000000000000000000" pitchFamily="2" charset="0"/>
                        </a:rPr>
                        <a:t>2</a:t>
                      </a:r>
                    </a:p>
                  </a:txBody>
                  <a:tcPr anchor="ctr"/>
                </a:tc>
                <a:tc vMerge="1">
                  <a:txBody>
                    <a:bodyPr/>
                    <a:lstStyle/>
                    <a:p>
                      <a:pPr algn="ctr"/>
                      <a:r>
                        <a:rPr lang="en-US" dirty="0" err="1">
                          <a:latin typeface="Roboto" panose="02000000000000000000" pitchFamily="2" charset="0"/>
                          <a:ea typeface="Roboto" panose="02000000000000000000" pitchFamily="2" charset="0"/>
                        </a:rPr>
                        <a:t>top_p</a:t>
                      </a:r>
                      <a:endParaRPr lang="en-US" dirty="0">
                        <a:latin typeface="Roboto" panose="02000000000000000000" pitchFamily="2" charset="0"/>
                        <a:ea typeface="Roboto" panose="02000000000000000000" pitchFamily="2" charset="0"/>
                      </a:endParaRPr>
                    </a:p>
                  </a:txBody>
                  <a:tcPr/>
                </a:tc>
                <a:tc vMerge="1">
                  <a:txBody>
                    <a:bodyPr/>
                    <a:lstStyle/>
                    <a:p>
                      <a:pPr algn="ctr"/>
                      <a:r>
                        <a:rPr lang="en-US" dirty="0">
                          <a:latin typeface="Roboto" panose="02000000000000000000" pitchFamily="2" charset="0"/>
                          <a:ea typeface="Roboto" panose="02000000000000000000" pitchFamily="2" charset="0"/>
                        </a:rPr>
                        <a:t>0.98</a:t>
                      </a:r>
                    </a:p>
                  </a:txBody>
                  <a:tcPr/>
                </a:tc>
                <a:extLst>
                  <a:ext uri="{0D108BD9-81ED-4DB2-BD59-A6C34878D82A}">
                    <a16:rowId xmlns:a16="http://schemas.microsoft.com/office/drawing/2014/main" val="256734544"/>
                  </a:ext>
                </a:extLst>
              </a:tr>
            </a:tbl>
          </a:graphicData>
        </a:graphic>
      </p:graphicFrame>
      <p:sp>
        <p:nvSpPr>
          <p:cNvPr id="13" name="TextBox 12">
            <a:extLst>
              <a:ext uri="{FF2B5EF4-FFF2-40B4-BE49-F238E27FC236}">
                <a16:creationId xmlns:a16="http://schemas.microsoft.com/office/drawing/2014/main" id="{AE253D33-8AA5-7245-B716-1EEBD16596FD}"/>
              </a:ext>
            </a:extLst>
          </p:cNvPr>
          <p:cNvSpPr txBox="1"/>
          <p:nvPr/>
        </p:nvSpPr>
        <p:spPr>
          <a:xfrm>
            <a:off x="5826034" y="4196080"/>
            <a:ext cx="343364"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a:t>
            </a:r>
          </a:p>
        </p:txBody>
      </p:sp>
      <p:sp>
        <p:nvSpPr>
          <p:cNvPr id="26" name="Rectangle 25">
            <a:extLst>
              <a:ext uri="{FF2B5EF4-FFF2-40B4-BE49-F238E27FC236}">
                <a16:creationId xmlns:a16="http://schemas.microsoft.com/office/drawing/2014/main" id="{24540D0B-62F6-2841-913C-99DEDF78A501}"/>
              </a:ext>
            </a:extLst>
          </p:cNvPr>
          <p:cNvSpPr/>
          <p:nvPr/>
        </p:nvSpPr>
        <p:spPr>
          <a:xfrm>
            <a:off x="838200" y="3577887"/>
            <a:ext cx="8540931" cy="577029"/>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2E8F1647-E26F-DC4B-944C-0713CBAA41E1}"/>
              </a:ext>
            </a:extLst>
          </p:cNvPr>
          <p:cNvSpPr txBox="1"/>
          <p:nvPr/>
        </p:nvSpPr>
        <p:spPr>
          <a:xfrm>
            <a:off x="1510349" y="4629883"/>
            <a:ext cx="8974734" cy="646331"/>
          </a:xfrm>
          <a:prstGeom prst="rect">
            <a:avLst/>
          </a:prstGeom>
          <a:noFill/>
        </p:spPr>
        <p:txBody>
          <a:bodyPr wrap="square" rtlCol="0">
            <a:spAutoFit/>
          </a:bodyPr>
          <a:lstStyle/>
          <a:p>
            <a:pPr algn="ctr"/>
            <a:r>
              <a:rPr lang="en-US" b="1" dirty="0">
                <a:solidFill>
                  <a:srgbClr val="5251FF"/>
                </a:solidFill>
                <a:latin typeface="Roboto" panose="02000000000000000000" pitchFamily="2" charset="0"/>
                <a:ea typeface="Roboto" panose="02000000000000000000" pitchFamily="2" charset="0"/>
              </a:rPr>
              <a:t>This observation explains why some paraphrases of question 2 can turn out most similar to question 1 and hence are rejected in step 2.</a:t>
            </a:r>
          </a:p>
        </p:txBody>
      </p:sp>
    </p:spTree>
    <p:extLst>
      <p:ext uri="{BB962C8B-B14F-4D97-AF65-F5344CB8AC3E}">
        <p14:creationId xmlns:p14="http://schemas.microsoft.com/office/powerpoint/2010/main" val="271815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Step 2 (Paraphrase 1)</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4890057" cy="338554"/>
          </a:xfrm>
          <a:prstGeom prst="rect">
            <a:avLst/>
          </a:prstGeom>
          <a:noFill/>
        </p:spPr>
        <p:txBody>
          <a:bodyPr wrap="none" rtlCol="0">
            <a:spAutoFit/>
          </a:bodyPr>
          <a:lstStyle/>
          <a:p>
            <a:r>
              <a:rPr lang="en-US" sz="1600" dirty="0">
                <a:solidFill>
                  <a:schemeClr val="bg1">
                    <a:lumMod val="65000"/>
                  </a:schemeClr>
                </a:solidFill>
                <a:latin typeface="+mj-lt"/>
              </a:rPr>
              <a:t>System Architecture – Candidate Selection Step 2 (Demo)</a:t>
            </a:r>
          </a:p>
        </p:txBody>
      </p:sp>
      <p:sp>
        <p:nvSpPr>
          <p:cNvPr id="5" name="Rounded Rectangle 4">
            <a:extLst>
              <a:ext uri="{FF2B5EF4-FFF2-40B4-BE49-F238E27FC236}">
                <a16:creationId xmlns:a16="http://schemas.microsoft.com/office/drawing/2014/main" id="{5269A7F4-67E5-2144-89C9-CA30BD651EA5}"/>
              </a:ext>
            </a:extLst>
          </p:cNvPr>
          <p:cNvSpPr/>
          <p:nvPr/>
        </p:nvSpPr>
        <p:spPr>
          <a:xfrm>
            <a:off x="838200" y="1505524"/>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251FF"/>
                </a:solidFill>
                <a:latin typeface="Roboto" panose="02000000000000000000" pitchFamily="2" charset="0"/>
                <a:ea typeface="Roboto" panose="02000000000000000000" pitchFamily="2" charset="0"/>
              </a:rPr>
              <a:t>How can I save in the Child Development Account (CDA)?</a:t>
            </a:r>
          </a:p>
        </p:txBody>
      </p:sp>
      <p:sp>
        <p:nvSpPr>
          <p:cNvPr id="9" name="Rounded Rectangle 8">
            <a:extLst>
              <a:ext uri="{FF2B5EF4-FFF2-40B4-BE49-F238E27FC236}">
                <a16:creationId xmlns:a16="http://schemas.microsoft.com/office/drawing/2014/main" id="{E3E145A8-0BC1-5E49-A9FA-FF92E1289E2C}"/>
              </a:ext>
            </a:extLst>
          </p:cNvPr>
          <p:cNvSpPr/>
          <p:nvPr/>
        </p:nvSpPr>
        <p:spPr>
          <a:xfrm>
            <a:off x="816582" y="5352476"/>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 have a Child Development Account (CDA). How do I save it?</a:t>
            </a:r>
          </a:p>
        </p:txBody>
      </p:sp>
      <p:sp>
        <p:nvSpPr>
          <p:cNvPr id="3" name="TextBox 2">
            <a:extLst>
              <a:ext uri="{FF2B5EF4-FFF2-40B4-BE49-F238E27FC236}">
                <a16:creationId xmlns:a16="http://schemas.microsoft.com/office/drawing/2014/main" id="{732912E8-F0D1-954C-9FE5-78F86780F35C}"/>
              </a:ext>
            </a:extLst>
          </p:cNvPr>
          <p:cNvSpPr txBox="1"/>
          <p:nvPr/>
        </p:nvSpPr>
        <p:spPr>
          <a:xfrm>
            <a:off x="778401" y="2094944"/>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grpSp>
        <p:nvGrpSpPr>
          <p:cNvPr id="6" name="Group 5">
            <a:extLst>
              <a:ext uri="{FF2B5EF4-FFF2-40B4-BE49-F238E27FC236}">
                <a16:creationId xmlns:a16="http://schemas.microsoft.com/office/drawing/2014/main" id="{3FD9711E-80B7-734E-A45D-656D707CCEE8}"/>
              </a:ext>
            </a:extLst>
          </p:cNvPr>
          <p:cNvGrpSpPr/>
          <p:nvPr/>
        </p:nvGrpSpPr>
        <p:grpSpPr>
          <a:xfrm>
            <a:off x="778401" y="3433798"/>
            <a:ext cx="3803548" cy="922715"/>
            <a:chOff x="778401" y="3433798"/>
            <a:chExt cx="3803548" cy="922715"/>
          </a:xfrm>
        </p:grpSpPr>
        <p:sp>
          <p:nvSpPr>
            <p:cNvPr id="8" name="Rounded Rectangle 7">
              <a:extLst>
                <a:ext uri="{FF2B5EF4-FFF2-40B4-BE49-F238E27FC236}">
                  <a16:creationId xmlns:a16="http://schemas.microsoft.com/office/drawing/2014/main" id="{892BFCA4-5ADF-2B49-87E6-074936CA0031}"/>
                </a:ext>
              </a:extLst>
            </p:cNvPr>
            <p:cNvSpPr/>
            <p:nvPr/>
          </p:nvSpPr>
          <p:spPr>
            <a:xfrm>
              <a:off x="778401" y="3433798"/>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How can we save money in the Child Development Account (CDA)?</a:t>
              </a:r>
            </a:p>
          </p:txBody>
        </p:sp>
        <p:sp>
          <p:nvSpPr>
            <p:cNvPr id="11" name="TextBox 10">
              <a:extLst>
                <a:ext uri="{FF2B5EF4-FFF2-40B4-BE49-F238E27FC236}">
                  <a16:creationId xmlns:a16="http://schemas.microsoft.com/office/drawing/2014/main" id="{CEDC053B-EEC5-BD42-A804-F33C56DF47E7}"/>
                </a:ext>
              </a:extLst>
            </p:cNvPr>
            <p:cNvSpPr txBox="1"/>
            <p:nvPr/>
          </p:nvSpPr>
          <p:spPr>
            <a:xfrm>
              <a:off x="778401" y="4048736"/>
              <a:ext cx="2311851"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1 (Score: 4.61)</a:t>
              </a:r>
            </a:p>
          </p:txBody>
        </p:sp>
      </p:grpSp>
      <p:sp>
        <p:nvSpPr>
          <p:cNvPr id="12" name="TextBox 11">
            <a:extLst>
              <a:ext uri="{FF2B5EF4-FFF2-40B4-BE49-F238E27FC236}">
                <a16:creationId xmlns:a16="http://schemas.microsoft.com/office/drawing/2014/main" id="{CDC14014-B4EC-EC4C-9551-072A53E09D1E}"/>
              </a:ext>
            </a:extLst>
          </p:cNvPr>
          <p:cNvSpPr txBox="1"/>
          <p:nvPr/>
        </p:nvSpPr>
        <p:spPr>
          <a:xfrm>
            <a:off x="778401" y="5952109"/>
            <a:ext cx="2311851"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2 (Score: 4.29)</a:t>
            </a:r>
          </a:p>
        </p:txBody>
      </p:sp>
      <p:grpSp>
        <p:nvGrpSpPr>
          <p:cNvPr id="10" name="Group 9">
            <a:extLst>
              <a:ext uri="{FF2B5EF4-FFF2-40B4-BE49-F238E27FC236}">
                <a16:creationId xmlns:a16="http://schemas.microsoft.com/office/drawing/2014/main" id="{90646318-5534-6148-BDA1-8E58CF00EB75}"/>
              </a:ext>
            </a:extLst>
          </p:cNvPr>
          <p:cNvGrpSpPr/>
          <p:nvPr/>
        </p:nvGrpSpPr>
        <p:grpSpPr>
          <a:xfrm>
            <a:off x="5461087" y="4163112"/>
            <a:ext cx="723275" cy="854019"/>
            <a:chOff x="5461087" y="4163112"/>
            <a:chExt cx="723275" cy="854019"/>
          </a:xfrm>
        </p:grpSpPr>
        <p:pic>
          <p:nvPicPr>
            <p:cNvPr id="13" name="Picture 12" descr="Shape&#10;&#10;Description automatically generated with low confidence">
              <a:extLst>
                <a:ext uri="{FF2B5EF4-FFF2-40B4-BE49-F238E27FC236}">
                  <a16:creationId xmlns:a16="http://schemas.microsoft.com/office/drawing/2014/main" id="{39279C69-27AA-9847-BF05-22BA5DDB8719}"/>
                </a:ext>
              </a:extLst>
            </p:cNvPr>
            <p:cNvPicPr>
              <a:picLocks noChangeAspect="1"/>
            </p:cNvPicPr>
            <p:nvPr/>
          </p:nvPicPr>
          <p:blipFill>
            <a:blip r:embed="rId4"/>
            <a:stretch>
              <a:fillRect/>
            </a:stretch>
          </p:blipFill>
          <p:spPr>
            <a:xfrm>
              <a:off x="5572442" y="4163112"/>
              <a:ext cx="540000" cy="540000"/>
            </a:xfrm>
            <a:prstGeom prst="rect">
              <a:avLst/>
            </a:prstGeom>
          </p:spPr>
        </p:pic>
        <p:sp>
          <p:nvSpPr>
            <p:cNvPr id="14" name="TextBox 13">
              <a:extLst>
                <a:ext uri="{FF2B5EF4-FFF2-40B4-BE49-F238E27FC236}">
                  <a16:creationId xmlns:a16="http://schemas.microsoft.com/office/drawing/2014/main" id="{EA646F76-7B68-F548-8D79-24FFA372B388}"/>
                </a:ext>
              </a:extLst>
            </p:cNvPr>
            <p:cNvSpPr txBox="1"/>
            <p:nvPr/>
          </p:nvSpPr>
          <p:spPr>
            <a:xfrm>
              <a:off x="5461087" y="4709354"/>
              <a:ext cx="723275"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SBERT</a:t>
              </a:r>
            </a:p>
          </p:txBody>
        </p:sp>
      </p:grpSp>
      <p:grpSp>
        <p:nvGrpSpPr>
          <p:cNvPr id="7" name="Group 6">
            <a:extLst>
              <a:ext uri="{FF2B5EF4-FFF2-40B4-BE49-F238E27FC236}">
                <a16:creationId xmlns:a16="http://schemas.microsoft.com/office/drawing/2014/main" id="{0B72F566-DBFE-824B-8479-028D7AF16144}"/>
              </a:ext>
            </a:extLst>
          </p:cNvPr>
          <p:cNvGrpSpPr/>
          <p:nvPr/>
        </p:nvGrpSpPr>
        <p:grpSpPr>
          <a:xfrm>
            <a:off x="4320336" y="1429193"/>
            <a:ext cx="2098099" cy="897361"/>
            <a:chOff x="4320336" y="1429193"/>
            <a:chExt cx="2098099" cy="897361"/>
          </a:xfrm>
        </p:grpSpPr>
        <p:grpSp>
          <p:nvGrpSpPr>
            <p:cNvPr id="16" name="Group 15">
              <a:extLst>
                <a:ext uri="{FF2B5EF4-FFF2-40B4-BE49-F238E27FC236}">
                  <a16:creationId xmlns:a16="http://schemas.microsoft.com/office/drawing/2014/main" id="{BAB596AB-7968-D34C-98B9-EF5A2AA29D1D}"/>
                </a:ext>
              </a:extLst>
            </p:cNvPr>
            <p:cNvGrpSpPr/>
            <p:nvPr/>
          </p:nvGrpSpPr>
          <p:grpSpPr>
            <a:xfrm>
              <a:off x="5230289" y="1429193"/>
              <a:ext cx="1188146" cy="897361"/>
              <a:chOff x="5230289" y="1429193"/>
              <a:chExt cx="1188146" cy="897361"/>
            </a:xfrm>
          </p:grpSpPr>
          <p:pic>
            <p:nvPicPr>
              <p:cNvPr id="15" name="Graphic 14">
                <a:extLst>
                  <a:ext uri="{FF2B5EF4-FFF2-40B4-BE49-F238E27FC236}">
                    <a16:creationId xmlns:a16="http://schemas.microsoft.com/office/drawing/2014/main" id="{30099A48-44E4-144E-9338-802E35711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362" y="1429193"/>
                <a:ext cx="720000" cy="720000"/>
              </a:xfrm>
              <a:prstGeom prst="rect">
                <a:avLst/>
              </a:prstGeom>
            </p:spPr>
          </p:pic>
          <p:sp>
            <p:nvSpPr>
              <p:cNvPr id="17" name="TextBox 16">
                <a:extLst>
                  <a:ext uri="{FF2B5EF4-FFF2-40B4-BE49-F238E27FC236}">
                    <a16:creationId xmlns:a16="http://schemas.microsoft.com/office/drawing/2014/main" id="{98CB9428-5BC7-0542-A123-EA39CF776DC5}"/>
                  </a:ext>
                </a:extLst>
              </p:cNvPr>
              <p:cNvSpPr txBox="1"/>
              <p:nvPr/>
            </p:nvSpPr>
            <p:spPr>
              <a:xfrm>
                <a:off x="5230289" y="2018777"/>
                <a:ext cx="1188146"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FAQ Dataset</a:t>
                </a:r>
              </a:p>
            </p:txBody>
          </p:sp>
        </p:grpSp>
        <p:cxnSp>
          <p:nvCxnSpPr>
            <p:cNvPr id="19" name="Straight Arrow Connector 18">
              <a:extLst>
                <a:ext uri="{FF2B5EF4-FFF2-40B4-BE49-F238E27FC236}">
                  <a16:creationId xmlns:a16="http://schemas.microsoft.com/office/drawing/2014/main" id="{5BE7DF1A-1E84-6F40-9B62-DCC295CAC861}"/>
                </a:ext>
              </a:extLst>
            </p:cNvPr>
            <p:cNvCxnSpPr>
              <a:stCxn id="5" idx="3"/>
              <a:endCxn id="15" idx="1"/>
            </p:cNvCxnSpPr>
            <p:nvPr/>
          </p:nvCxnSpPr>
          <p:spPr>
            <a:xfrm>
              <a:off x="4320336" y="1787783"/>
              <a:ext cx="1144026" cy="141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4C7B5C3-31D8-5F47-9EB8-E6A8A4CD9BC1}"/>
                </a:ext>
              </a:extLst>
            </p:cNvPr>
            <p:cNvSpPr txBox="1"/>
            <p:nvPr/>
          </p:nvSpPr>
          <p:spPr>
            <a:xfrm>
              <a:off x="4620130" y="1480006"/>
              <a:ext cx="60465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From</a:t>
              </a:r>
            </a:p>
          </p:txBody>
        </p:sp>
      </p:grpSp>
      <p:grpSp>
        <p:nvGrpSpPr>
          <p:cNvPr id="18" name="Group 17">
            <a:extLst>
              <a:ext uri="{FF2B5EF4-FFF2-40B4-BE49-F238E27FC236}">
                <a16:creationId xmlns:a16="http://schemas.microsoft.com/office/drawing/2014/main" id="{177B9A68-F981-1A4C-908B-76A9D7BDD8C3}"/>
              </a:ext>
            </a:extLst>
          </p:cNvPr>
          <p:cNvGrpSpPr/>
          <p:nvPr/>
        </p:nvGrpSpPr>
        <p:grpSpPr>
          <a:xfrm>
            <a:off x="4474760" y="2326554"/>
            <a:ext cx="1367682" cy="1836558"/>
            <a:chOff x="4474760" y="2326554"/>
            <a:chExt cx="1367682" cy="1836558"/>
          </a:xfrm>
        </p:grpSpPr>
        <p:cxnSp>
          <p:nvCxnSpPr>
            <p:cNvPr id="22" name="Straight Arrow Connector 21">
              <a:extLst>
                <a:ext uri="{FF2B5EF4-FFF2-40B4-BE49-F238E27FC236}">
                  <a16:creationId xmlns:a16="http://schemas.microsoft.com/office/drawing/2014/main" id="{38D25367-D7D1-8845-B89C-0A40D4831B64}"/>
                </a:ext>
              </a:extLst>
            </p:cNvPr>
            <p:cNvCxnSpPr>
              <a:stCxn id="17" idx="2"/>
              <a:endCxn id="13" idx="0"/>
            </p:cNvCxnSpPr>
            <p:nvPr/>
          </p:nvCxnSpPr>
          <p:spPr>
            <a:xfrm>
              <a:off x="5824362" y="2326554"/>
              <a:ext cx="18080" cy="183655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06761A8-95FC-9846-9A7B-D0D044B742B7}"/>
                </a:ext>
              </a:extLst>
            </p:cNvPr>
            <p:cNvSpPr txBox="1"/>
            <p:nvPr/>
          </p:nvSpPr>
          <p:spPr>
            <a:xfrm>
              <a:off x="4474760" y="2632188"/>
              <a:ext cx="1367682" cy="523220"/>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As Knowledge </a:t>
              </a:r>
            </a:p>
            <a:p>
              <a:pPr algn="ctr"/>
              <a:r>
                <a:rPr lang="en-US" sz="1400" dirty="0">
                  <a:latin typeface="Roboto" panose="02000000000000000000" pitchFamily="2" charset="0"/>
                  <a:ea typeface="Roboto" panose="02000000000000000000" pitchFamily="2" charset="0"/>
                </a:rPr>
                <a:t>Source</a:t>
              </a:r>
            </a:p>
          </p:txBody>
        </p:sp>
      </p:grpSp>
      <p:grpSp>
        <p:nvGrpSpPr>
          <p:cNvPr id="20" name="Group 19">
            <a:extLst>
              <a:ext uri="{FF2B5EF4-FFF2-40B4-BE49-F238E27FC236}">
                <a16:creationId xmlns:a16="http://schemas.microsoft.com/office/drawing/2014/main" id="{CABB1476-313C-3640-972F-DC00DD13ADA9}"/>
              </a:ext>
            </a:extLst>
          </p:cNvPr>
          <p:cNvGrpSpPr/>
          <p:nvPr/>
        </p:nvGrpSpPr>
        <p:grpSpPr>
          <a:xfrm>
            <a:off x="4489039" y="3716057"/>
            <a:ext cx="1083403" cy="974691"/>
            <a:chOff x="4489039" y="3716057"/>
            <a:chExt cx="1083403" cy="974691"/>
          </a:xfrm>
        </p:grpSpPr>
        <p:cxnSp>
          <p:nvCxnSpPr>
            <p:cNvPr id="28" name="Straight Arrow Connector 27">
              <a:extLst>
                <a:ext uri="{FF2B5EF4-FFF2-40B4-BE49-F238E27FC236}">
                  <a16:creationId xmlns:a16="http://schemas.microsoft.com/office/drawing/2014/main" id="{5E5E36F5-DCA3-144F-B162-E5AEB49C43A0}"/>
                </a:ext>
              </a:extLst>
            </p:cNvPr>
            <p:cNvCxnSpPr>
              <a:cxnSpLocks/>
              <a:stCxn id="8" idx="3"/>
              <a:endCxn id="13" idx="1"/>
            </p:cNvCxnSpPr>
            <p:nvPr/>
          </p:nvCxnSpPr>
          <p:spPr>
            <a:xfrm>
              <a:off x="4581949" y="3716057"/>
              <a:ext cx="990493" cy="71705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FA8AB24-7CEF-524D-B494-096309C54E9B}"/>
                </a:ext>
              </a:extLst>
            </p:cNvPr>
            <p:cNvSpPr txBox="1"/>
            <p:nvPr/>
          </p:nvSpPr>
          <p:spPr>
            <a:xfrm>
              <a:off x="4489039" y="4382971"/>
              <a:ext cx="902811" cy="307777"/>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As Query</a:t>
              </a:r>
            </a:p>
          </p:txBody>
        </p:sp>
      </p:grpSp>
      <p:cxnSp>
        <p:nvCxnSpPr>
          <p:cNvPr id="33" name="Straight Arrow Connector 32">
            <a:extLst>
              <a:ext uri="{FF2B5EF4-FFF2-40B4-BE49-F238E27FC236}">
                <a16:creationId xmlns:a16="http://schemas.microsoft.com/office/drawing/2014/main" id="{8991C239-4BED-D147-AFBE-A1F24E550136}"/>
              </a:ext>
            </a:extLst>
          </p:cNvPr>
          <p:cNvCxnSpPr>
            <a:cxnSpLocks/>
            <a:stCxn id="13" idx="3"/>
          </p:cNvCxnSpPr>
          <p:nvPr/>
        </p:nvCxnSpPr>
        <p:spPr>
          <a:xfrm flipV="1">
            <a:off x="6112442" y="1787783"/>
            <a:ext cx="910706" cy="264532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2598F9FE-1D0C-1847-8FCE-0763F495771D}"/>
              </a:ext>
            </a:extLst>
          </p:cNvPr>
          <p:cNvSpPr txBox="1"/>
          <p:nvPr/>
        </p:nvSpPr>
        <p:spPr>
          <a:xfrm>
            <a:off x="7367451" y="5634735"/>
            <a:ext cx="4619173"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Therefore, position of original in top-5 most similar question = 2</a:t>
            </a:r>
          </a:p>
        </p:txBody>
      </p:sp>
      <p:sp>
        <p:nvSpPr>
          <p:cNvPr id="30" name="TextBox 29">
            <a:extLst>
              <a:ext uri="{FF2B5EF4-FFF2-40B4-BE49-F238E27FC236}">
                <a16:creationId xmlns:a16="http://schemas.microsoft.com/office/drawing/2014/main" id="{CD0C36EE-1E9A-E44C-9615-578C49FDA7DA}"/>
              </a:ext>
            </a:extLst>
          </p:cNvPr>
          <p:cNvSpPr txBox="1"/>
          <p:nvPr/>
        </p:nvSpPr>
        <p:spPr>
          <a:xfrm>
            <a:off x="7851373" y="6262023"/>
            <a:ext cx="1507144"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Position = 1?</a:t>
            </a:r>
          </a:p>
        </p:txBody>
      </p:sp>
      <p:pic>
        <p:nvPicPr>
          <p:cNvPr id="32" name="Picture 31">
            <a:extLst>
              <a:ext uri="{FF2B5EF4-FFF2-40B4-BE49-F238E27FC236}">
                <a16:creationId xmlns:a16="http://schemas.microsoft.com/office/drawing/2014/main" id="{F91951D9-0E9A-0240-8395-CF5B5FACA307}"/>
              </a:ext>
            </a:extLst>
          </p:cNvPr>
          <p:cNvPicPr>
            <a:picLocks noChangeAspect="1"/>
          </p:cNvPicPr>
          <p:nvPr/>
        </p:nvPicPr>
        <p:blipFill>
          <a:blip r:embed="rId7"/>
          <a:srcRect/>
          <a:stretch/>
        </p:blipFill>
        <p:spPr>
          <a:xfrm>
            <a:off x="9283784" y="6190448"/>
            <a:ext cx="540000" cy="540000"/>
          </a:xfrm>
          <a:prstGeom prst="rect">
            <a:avLst/>
          </a:prstGeom>
        </p:spPr>
      </p:pic>
      <p:pic>
        <p:nvPicPr>
          <p:cNvPr id="34" name="Picture 33">
            <a:extLst>
              <a:ext uri="{FF2B5EF4-FFF2-40B4-BE49-F238E27FC236}">
                <a16:creationId xmlns:a16="http://schemas.microsoft.com/office/drawing/2014/main" id="{36C9C866-C7E8-B041-857E-42FD1C73091D}"/>
              </a:ext>
            </a:extLst>
          </p:cNvPr>
          <p:cNvPicPr>
            <a:picLocks noChangeAspect="1"/>
          </p:cNvPicPr>
          <p:nvPr/>
        </p:nvPicPr>
        <p:blipFill>
          <a:blip r:embed="rId7"/>
          <a:srcRect/>
          <a:stretch/>
        </p:blipFill>
        <p:spPr>
          <a:xfrm>
            <a:off x="4203590" y="3756768"/>
            <a:ext cx="540000" cy="540000"/>
          </a:xfrm>
          <a:prstGeom prst="rect">
            <a:avLst/>
          </a:prstGeom>
        </p:spPr>
      </p:pic>
      <p:grpSp>
        <p:nvGrpSpPr>
          <p:cNvPr id="23" name="Group 22">
            <a:extLst>
              <a:ext uri="{FF2B5EF4-FFF2-40B4-BE49-F238E27FC236}">
                <a16:creationId xmlns:a16="http://schemas.microsoft.com/office/drawing/2014/main" id="{D2B50CEF-0631-0B47-9B7E-102B8AF8B610}"/>
              </a:ext>
            </a:extLst>
          </p:cNvPr>
          <p:cNvGrpSpPr/>
          <p:nvPr/>
        </p:nvGrpSpPr>
        <p:grpSpPr>
          <a:xfrm>
            <a:off x="6884524" y="1255600"/>
            <a:ext cx="5102100" cy="795035"/>
            <a:chOff x="6884524" y="1255600"/>
            <a:chExt cx="5102100" cy="795035"/>
          </a:xfrm>
        </p:grpSpPr>
        <p:sp>
          <p:nvSpPr>
            <p:cNvPr id="40" name="Rounded Rectangle 39">
              <a:extLst>
                <a:ext uri="{FF2B5EF4-FFF2-40B4-BE49-F238E27FC236}">
                  <a16:creationId xmlns:a16="http://schemas.microsoft.com/office/drawing/2014/main" id="{C563D3A0-5D76-A84C-B6B5-A4B1AE2C44D9}"/>
                </a:ext>
              </a:extLst>
            </p:cNvPr>
            <p:cNvSpPr/>
            <p:nvPr/>
          </p:nvSpPr>
          <p:spPr>
            <a:xfrm>
              <a:off x="7120944" y="1486117"/>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much can I save in the Child Development Account (CDA)? (Score: </a:t>
              </a:r>
              <a:r>
                <a:rPr lang="en-SG" dirty="0">
                  <a:solidFill>
                    <a:schemeClr val="tx1"/>
                  </a:solidFill>
                </a:rPr>
                <a:t>4.76</a:t>
              </a:r>
              <a:r>
                <a:rPr lang="en-SG" dirty="0">
                  <a:solidFill>
                    <a:schemeClr val="tx1"/>
                  </a:solidFill>
                  <a:latin typeface="Roboto" panose="02000000000000000000" pitchFamily="2" charset="0"/>
                  <a:ea typeface="Roboto" panose="02000000000000000000" pitchFamily="2" charset="0"/>
                </a:rPr>
                <a:t>)</a:t>
              </a:r>
            </a:p>
          </p:txBody>
        </p:sp>
        <p:sp>
          <p:nvSpPr>
            <p:cNvPr id="38" name="TextBox 37">
              <a:extLst>
                <a:ext uri="{FF2B5EF4-FFF2-40B4-BE49-F238E27FC236}">
                  <a16:creationId xmlns:a16="http://schemas.microsoft.com/office/drawing/2014/main" id="{ECCB5942-7ADD-6246-9287-BB06094E9EA1}"/>
                </a:ext>
              </a:extLst>
            </p:cNvPr>
            <p:cNvSpPr txBox="1"/>
            <p:nvPr/>
          </p:nvSpPr>
          <p:spPr>
            <a:xfrm>
              <a:off x="6884524" y="1255600"/>
              <a:ext cx="4619173" cy="369332"/>
            </a:xfrm>
            <a:prstGeom prst="rect">
              <a:avLst/>
            </a:prstGeom>
            <a:noFill/>
          </p:spPr>
          <p:txBody>
            <a:bodyPr wrap="square" rtlCol="0">
              <a:spAutoFit/>
            </a:bodyPr>
            <a:lstStyle/>
            <a:p>
              <a:r>
                <a:rPr lang="en-US" dirty="0"/>
                <a:t>1</a:t>
              </a:r>
            </a:p>
          </p:txBody>
        </p:sp>
      </p:grpSp>
      <p:grpSp>
        <p:nvGrpSpPr>
          <p:cNvPr id="24" name="Group 23">
            <a:extLst>
              <a:ext uri="{FF2B5EF4-FFF2-40B4-BE49-F238E27FC236}">
                <a16:creationId xmlns:a16="http://schemas.microsoft.com/office/drawing/2014/main" id="{026765F7-CB92-3E44-BF16-B09D1A1044FC}"/>
              </a:ext>
            </a:extLst>
          </p:cNvPr>
          <p:cNvGrpSpPr/>
          <p:nvPr/>
        </p:nvGrpSpPr>
        <p:grpSpPr>
          <a:xfrm>
            <a:off x="6884524" y="1995979"/>
            <a:ext cx="5102100" cy="826488"/>
            <a:chOff x="6884524" y="1995979"/>
            <a:chExt cx="5102100" cy="826488"/>
          </a:xfrm>
        </p:grpSpPr>
        <p:sp>
          <p:nvSpPr>
            <p:cNvPr id="41" name="Rounded Rectangle 40">
              <a:extLst>
                <a:ext uri="{FF2B5EF4-FFF2-40B4-BE49-F238E27FC236}">
                  <a16:creationId xmlns:a16="http://schemas.microsoft.com/office/drawing/2014/main" id="{227A481A-9EC1-AD49-9D7E-B905C42E689A}"/>
                </a:ext>
              </a:extLst>
            </p:cNvPr>
            <p:cNvSpPr/>
            <p:nvPr/>
          </p:nvSpPr>
          <p:spPr>
            <a:xfrm>
              <a:off x="7120944" y="2257949"/>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5251FF"/>
                  </a:solidFill>
                  <a:latin typeface="Roboto" panose="02000000000000000000" pitchFamily="2" charset="0"/>
                  <a:ea typeface="Roboto" panose="02000000000000000000" pitchFamily="2" charset="0"/>
                </a:rPr>
                <a:t>How can I save in the Child Development Account (CDA)? </a:t>
              </a:r>
              <a:r>
                <a:rPr lang="en-SG" dirty="0">
                  <a:solidFill>
                    <a:schemeClr val="tx1"/>
                  </a:solidFill>
                  <a:latin typeface="Roboto" panose="02000000000000000000" pitchFamily="2" charset="0"/>
                  <a:ea typeface="Roboto" panose="02000000000000000000" pitchFamily="2" charset="0"/>
                </a:rPr>
                <a:t>(Score: 4.73)</a:t>
              </a:r>
            </a:p>
          </p:txBody>
        </p:sp>
        <p:sp>
          <p:nvSpPr>
            <p:cNvPr id="45" name="TextBox 44">
              <a:extLst>
                <a:ext uri="{FF2B5EF4-FFF2-40B4-BE49-F238E27FC236}">
                  <a16:creationId xmlns:a16="http://schemas.microsoft.com/office/drawing/2014/main" id="{52770ACB-1642-F142-BA89-93044FF5C26D}"/>
                </a:ext>
              </a:extLst>
            </p:cNvPr>
            <p:cNvSpPr txBox="1"/>
            <p:nvPr/>
          </p:nvSpPr>
          <p:spPr>
            <a:xfrm>
              <a:off x="6884524" y="1995979"/>
              <a:ext cx="4619173" cy="369332"/>
            </a:xfrm>
            <a:prstGeom prst="rect">
              <a:avLst/>
            </a:prstGeom>
            <a:noFill/>
          </p:spPr>
          <p:txBody>
            <a:bodyPr wrap="square" rtlCol="0">
              <a:spAutoFit/>
            </a:bodyPr>
            <a:lstStyle/>
            <a:p>
              <a:r>
                <a:rPr lang="en-US" dirty="0">
                  <a:solidFill>
                    <a:srgbClr val="5251FF"/>
                  </a:solidFill>
                </a:rPr>
                <a:t>2</a:t>
              </a:r>
            </a:p>
          </p:txBody>
        </p:sp>
      </p:grpSp>
      <p:grpSp>
        <p:nvGrpSpPr>
          <p:cNvPr id="26" name="Group 25">
            <a:extLst>
              <a:ext uri="{FF2B5EF4-FFF2-40B4-BE49-F238E27FC236}">
                <a16:creationId xmlns:a16="http://schemas.microsoft.com/office/drawing/2014/main" id="{A5A85ACE-2D9F-6B4A-B58F-1E736AF61B3D}"/>
              </a:ext>
            </a:extLst>
          </p:cNvPr>
          <p:cNvGrpSpPr/>
          <p:nvPr/>
        </p:nvGrpSpPr>
        <p:grpSpPr>
          <a:xfrm>
            <a:off x="6884523" y="2822467"/>
            <a:ext cx="5102101" cy="771832"/>
            <a:chOff x="6884523" y="2822467"/>
            <a:chExt cx="5102101" cy="771832"/>
          </a:xfrm>
        </p:grpSpPr>
        <p:sp>
          <p:nvSpPr>
            <p:cNvPr id="42" name="Rounded Rectangle 41">
              <a:extLst>
                <a:ext uri="{FF2B5EF4-FFF2-40B4-BE49-F238E27FC236}">
                  <a16:creationId xmlns:a16="http://schemas.microsoft.com/office/drawing/2014/main" id="{2CAB0A3F-E9FB-2145-AFB8-A8AB6AD44687}"/>
                </a:ext>
              </a:extLst>
            </p:cNvPr>
            <p:cNvSpPr/>
            <p:nvPr/>
          </p:nvSpPr>
          <p:spPr>
            <a:xfrm>
              <a:off x="7120944" y="3029781"/>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When can I start saving in the Child Development Account (CDA)? (Score: 4.50)</a:t>
              </a:r>
            </a:p>
          </p:txBody>
        </p:sp>
        <p:sp>
          <p:nvSpPr>
            <p:cNvPr id="46" name="TextBox 45">
              <a:extLst>
                <a:ext uri="{FF2B5EF4-FFF2-40B4-BE49-F238E27FC236}">
                  <a16:creationId xmlns:a16="http://schemas.microsoft.com/office/drawing/2014/main" id="{992A0045-8F31-1543-B781-9DDA0C8855DA}"/>
                </a:ext>
              </a:extLst>
            </p:cNvPr>
            <p:cNvSpPr txBox="1"/>
            <p:nvPr/>
          </p:nvSpPr>
          <p:spPr>
            <a:xfrm>
              <a:off x="6884523" y="2822467"/>
              <a:ext cx="4619173" cy="369332"/>
            </a:xfrm>
            <a:prstGeom prst="rect">
              <a:avLst/>
            </a:prstGeom>
            <a:noFill/>
          </p:spPr>
          <p:txBody>
            <a:bodyPr wrap="square" rtlCol="0">
              <a:spAutoFit/>
            </a:bodyPr>
            <a:lstStyle/>
            <a:p>
              <a:r>
                <a:rPr lang="en-US" dirty="0"/>
                <a:t>3</a:t>
              </a:r>
            </a:p>
          </p:txBody>
        </p:sp>
      </p:grpSp>
      <p:grpSp>
        <p:nvGrpSpPr>
          <p:cNvPr id="27" name="Group 26">
            <a:extLst>
              <a:ext uri="{FF2B5EF4-FFF2-40B4-BE49-F238E27FC236}">
                <a16:creationId xmlns:a16="http://schemas.microsoft.com/office/drawing/2014/main" id="{039E52A9-9871-4144-80C0-56A98E30E0FD}"/>
              </a:ext>
            </a:extLst>
          </p:cNvPr>
          <p:cNvGrpSpPr/>
          <p:nvPr/>
        </p:nvGrpSpPr>
        <p:grpSpPr>
          <a:xfrm>
            <a:off x="6884522" y="3604517"/>
            <a:ext cx="5102102" cy="761614"/>
            <a:chOff x="6884522" y="3604517"/>
            <a:chExt cx="5102102" cy="761614"/>
          </a:xfrm>
        </p:grpSpPr>
        <p:sp>
          <p:nvSpPr>
            <p:cNvPr id="43" name="Rounded Rectangle 42">
              <a:extLst>
                <a:ext uri="{FF2B5EF4-FFF2-40B4-BE49-F238E27FC236}">
                  <a16:creationId xmlns:a16="http://schemas.microsoft.com/office/drawing/2014/main" id="{F400B4E8-D071-534E-AC30-FF0B615DF02D}"/>
                </a:ext>
              </a:extLst>
            </p:cNvPr>
            <p:cNvSpPr/>
            <p:nvPr/>
          </p:nvSpPr>
          <p:spPr>
            <a:xfrm>
              <a:off x="7120944" y="3801613"/>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Where can I use the Child Development Account (CDA) funds? (Score: 4.43)</a:t>
              </a:r>
            </a:p>
          </p:txBody>
        </p:sp>
        <p:sp>
          <p:nvSpPr>
            <p:cNvPr id="47" name="TextBox 46">
              <a:extLst>
                <a:ext uri="{FF2B5EF4-FFF2-40B4-BE49-F238E27FC236}">
                  <a16:creationId xmlns:a16="http://schemas.microsoft.com/office/drawing/2014/main" id="{54A3B1F8-D405-B242-B3B9-22BC67457CD1}"/>
                </a:ext>
              </a:extLst>
            </p:cNvPr>
            <p:cNvSpPr txBox="1"/>
            <p:nvPr/>
          </p:nvSpPr>
          <p:spPr>
            <a:xfrm>
              <a:off x="6884522" y="3604517"/>
              <a:ext cx="4619173" cy="369332"/>
            </a:xfrm>
            <a:prstGeom prst="rect">
              <a:avLst/>
            </a:prstGeom>
            <a:noFill/>
          </p:spPr>
          <p:txBody>
            <a:bodyPr wrap="square" rtlCol="0">
              <a:spAutoFit/>
            </a:bodyPr>
            <a:lstStyle/>
            <a:p>
              <a:r>
                <a:rPr lang="en-US" dirty="0"/>
                <a:t>4</a:t>
              </a:r>
            </a:p>
          </p:txBody>
        </p:sp>
      </p:grpSp>
      <p:grpSp>
        <p:nvGrpSpPr>
          <p:cNvPr id="29" name="Group 28">
            <a:extLst>
              <a:ext uri="{FF2B5EF4-FFF2-40B4-BE49-F238E27FC236}">
                <a16:creationId xmlns:a16="http://schemas.microsoft.com/office/drawing/2014/main" id="{2359A0DA-2221-CA46-B7C6-3A4E0E82BC44}"/>
              </a:ext>
            </a:extLst>
          </p:cNvPr>
          <p:cNvGrpSpPr/>
          <p:nvPr/>
        </p:nvGrpSpPr>
        <p:grpSpPr>
          <a:xfrm>
            <a:off x="6885974" y="4386567"/>
            <a:ext cx="5154561" cy="985316"/>
            <a:chOff x="6885974" y="4386567"/>
            <a:chExt cx="5154561" cy="985316"/>
          </a:xfrm>
        </p:grpSpPr>
        <p:sp>
          <p:nvSpPr>
            <p:cNvPr id="44" name="Rounded Rectangle 43">
              <a:extLst>
                <a:ext uri="{FF2B5EF4-FFF2-40B4-BE49-F238E27FC236}">
                  <a16:creationId xmlns:a16="http://schemas.microsoft.com/office/drawing/2014/main" id="{5F235E8D-49D2-314A-9248-E5AFD0706DD9}"/>
                </a:ext>
              </a:extLst>
            </p:cNvPr>
            <p:cNvSpPr/>
            <p:nvPr/>
          </p:nvSpPr>
          <p:spPr>
            <a:xfrm>
              <a:off x="7174855" y="4573445"/>
              <a:ext cx="4865680" cy="79843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can I make payment using my Child Development Account (CDA) funds? (Score: 4.33)</a:t>
              </a:r>
            </a:p>
          </p:txBody>
        </p:sp>
        <p:sp>
          <p:nvSpPr>
            <p:cNvPr id="48" name="TextBox 47">
              <a:extLst>
                <a:ext uri="{FF2B5EF4-FFF2-40B4-BE49-F238E27FC236}">
                  <a16:creationId xmlns:a16="http://schemas.microsoft.com/office/drawing/2014/main" id="{D5B7A29D-AEB1-9344-B653-2D8853E85E04}"/>
                </a:ext>
              </a:extLst>
            </p:cNvPr>
            <p:cNvSpPr txBox="1"/>
            <p:nvPr/>
          </p:nvSpPr>
          <p:spPr>
            <a:xfrm>
              <a:off x="6885974" y="4386567"/>
              <a:ext cx="4619173" cy="369332"/>
            </a:xfrm>
            <a:prstGeom prst="rect">
              <a:avLst/>
            </a:prstGeom>
            <a:noFill/>
          </p:spPr>
          <p:txBody>
            <a:bodyPr wrap="square" rtlCol="0">
              <a:spAutoFit/>
            </a:bodyPr>
            <a:lstStyle/>
            <a:p>
              <a:r>
                <a:rPr lang="en-US" dirty="0"/>
                <a:t>5</a:t>
              </a:r>
            </a:p>
          </p:txBody>
        </p:sp>
      </p:grpSp>
      <p:sp>
        <p:nvSpPr>
          <p:cNvPr id="35" name="Slide Number Placeholder 34">
            <a:extLst>
              <a:ext uri="{FF2B5EF4-FFF2-40B4-BE49-F238E27FC236}">
                <a16:creationId xmlns:a16="http://schemas.microsoft.com/office/drawing/2014/main" id="{772BF71B-B6FB-384E-AC8C-C423E9D0FFC4}"/>
              </a:ext>
            </a:extLst>
          </p:cNvPr>
          <p:cNvSpPr>
            <a:spLocks noGrp="1"/>
          </p:cNvSpPr>
          <p:nvPr>
            <p:ph type="sldNum" sz="quarter" idx="12"/>
          </p:nvPr>
        </p:nvSpPr>
        <p:spPr/>
        <p:txBody>
          <a:bodyPr/>
          <a:lstStyle/>
          <a:p>
            <a:fld id="{68008A15-EFE0-7744-B05E-C3888C0AB6D0}" type="slidenum">
              <a:rPr lang="en-US" smtClean="0"/>
              <a:t>21</a:t>
            </a:fld>
            <a:endParaRPr lang="en-US"/>
          </a:p>
        </p:txBody>
      </p:sp>
    </p:spTree>
    <p:extLst>
      <p:ext uri="{BB962C8B-B14F-4D97-AF65-F5344CB8AC3E}">
        <p14:creationId xmlns:p14="http://schemas.microsoft.com/office/powerpoint/2010/main" val="257986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par>
                                <p:cTn id="22" presetID="22" presetClass="entr" presetSubtype="8"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26" presetClass="emph" presetSubtype="0" fill="hold" nodeType="withEffect">
                                  <p:stCondLst>
                                    <p:cond delay="0"/>
                                  </p:stCondLst>
                                  <p:childTnLst>
                                    <p:animEffect transition="out" filter="fade">
                                      <p:cBhvr>
                                        <p:cTn id="47" dur="500" tmFilter="0, 0; .2, .5; .8, .5; 1, 0"/>
                                        <p:tgtEl>
                                          <p:spTgt spid="24"/>
                                        </p:tgtEl>
                                      </p:cBhvr>
                                    </p:animEffect>
                                    <p:animScale>
                                      <p:cBhvr>
                                        <p:cTn id="48" dur="250" autoRev="1" fill="hold"/>
                                        <p:tgtEl>
                                          <p:spTgt spid="24"/>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Step 2 (Paraphrase 2)</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4890057" cy="338554"/>
          </a:xfrm>
          <a:prstGeom prst="rect">
            <a:avLst/>
          </a:prstGeom>
          <a:noFill/>
        </p:spPr>
        <p:txBody>
          <a:bodyPr wrap="none" rtlCol="0">
            <a:spAutoFit/>
          </a:bodyPr>
          <a:lstStyle/>
          <a:p>
            <a:r>
              <a:rPr lang="en-US" sz="1600" dirty="0">
                <a:solidFill>
                  <a:schemeClr val="bg1">
                    <a:lumMod val="65000"/>
                  </a:schemeClr>
                </a:solidFill>
                <a:latin typeface="+mj-lt"/>
              </a:rPr>
              <a:t>System Architecture – Candidate Selection Step 2 (Demo)</a:t>
            </a:r>
          </a:p>
        </p:txBody>
      </p:sp>
      <p:sp>
        <p:nvSpPr>
          <p:cNvPr id="5" name="Rounded Rectangle 4">
            <a:extLst>
              <a:ext uri="{FF2B5EF4-FFF2-40B4-BE49-F238E27FC236}">
                <a16:creationId xmlns:a16="http://schemas.microsoft.com/office/drawing/2014/main" id="{5269A7F4-67E5-2144-89C9-CA30BD651EA5}"/>
              </a:ext>
            </a:extLst>
          </p:cNvPr>
          <p:cNvSpPr/>
          <p:nvPr/>
        </p:nvSpPr>
        <p:spPr>
          <a:xfrm>
            <a:off x="838200" y="1505524"/>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251FF"/>
                </a:solidFill>
                <a:latin typeface="Roboto" panose="02000000000000000000" pitchFamily="2" charset="0"/>
                <a:ea typeface="Roboto" panose="02000000000000000000" pitchFamily="2" charset="0"/>
              </a:rPr>
              <a:t>How can I save in the Child Development Account (CDA)?</a:t>
            </a:r>
          </a:p>
        </p:txBody>
      </p:sp>
      <p:sp>
        <p:nvSpPr>
          <p:cNvPr id="8" name="Rounded Rectangle 7">
            <a:extLst>
              <a:ext uri="{FF2B5EF4-FFF2-40B4-BE49-F238E27FC236}">
                <a16:creationId xmlns:a16="http://schemas.microsoft.com/office/drawing/2014/main" id="{892BFCA4-5ADF-2B49-87E6-074936CA0031}"/>
              </a:ext>
            </a:extLst>
          </p:cNvPr>
          <p:cNvSpPr/>
          <p:nvPr/>
        </p:nvSpPr>
        <p:spPr>
          <a:xfrm>
            <a:off x="778401" y="3433798"/>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How can we save money in the Child Development Account (CDA)?</a:t>
            </a:r>
          </a:p>
        </p:txBody>
      </p:sp>
      <p:sp>
        <p:nvSpPr>
          <p:cNvPr id="9" name="Rounded Rectangle 8">
            <a:extLst>
              <a:ext uri="{FF2B5EF4-FFF2-40B4-BE49-F238E27FC236}">
                <a16:creationId xmlns:a16="http://schemas.microsoft.com/office/drawing/2014/main" id="{E3E145A8-0BC1-5E49-A9FA-FF92E1289E2C}"/>
              </a:ext>
            </a:extLst>
          </p:cNvPr>
          <p:cNvSpPr/>
          <p:nvPr/>
        </p:nvSpPr>
        <p:spPr>
          <a:xfrm>
            <a:off x="816582" y="5352476"/>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 have a Child Development Account (CDA). How do I save it?</a:t>
            </a:r>
          </a:p>
        </p:txBody>
      </p:sp>
      <p:sp>
        <p:nvSpPr>
          <p:cNvPr id="3" name="TextBox 2">
            <a:extLst>
              <a:ext uri="{FF2B5EF4-FFF2-40B4-BE49-F238E27FC236}">
                <a16:creationId xmlns:a16="http://schemas.microsoft.com/office/drawing/2014/main" id="{732912E8-F0D1-954C-9FE5-78F86780F35C}"/>
              </a:ext>
            </a:extLst>
          </p:cNvPr>
          <p:cNvSpPr txBox="1"/>
          <p:nvPr/>
        </p:nvSpPr>
        <p:spPr>
          <a:xfrm>
            <a:off x="778401" y="2094944"/>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sp>
        <p:nvSpPr>
          <p:cNvPr id="11" name="TextBox 10">
            <a:extLst>
              <a:ext uri="{FF2B5EF4-FFF2-40B4-BE49-F238E27FC236}">
                <a16:creationId xmlns:a16="http://schemas.microsoft.com/office/drawing/2014/main" id="{CEDC053B-EEC5-BD42-A804-F33C56DF47E7}"/>
              </a:ext>
            </a:extLst>
          </p:cNvPr>
          <p:cNvSpPr txBox="1"/>
          <p:nvPr/>
        </p:nvSpPr>
        <p:spPr>
          <a:xfrm>
            <a:off x="778401" y="4048736"/>
            <a:ext cx="323838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1 (Score: 4.61, Position: 2)</a:t>
            </a:r>
          </a:p>
        </p:txBody>
      </p:sp>
      <p:sp>
        <p:nvSpPr>
          <p:cNvPr id="12" name="TextBox 11">
            <a:extLst>
              <a:ext uri="{FF2B5EF4-FFF2-40B4-BE49-F238E27FC236}">
                <a16:creationId xmlns:a16="http://schemas.microsoft.com/office/drawing/2014/main" id="{CDC14014-B4EC-EC4C-9551-072A53E09D1E}"/>
              </a:ext>
            </a:extLst>
          </p:cNvPr>
          <p:cNvSpPr txBox="1"/>
          <p:nvPr/>
        </p:nvSpPr>
        <p:spPr>
          <a:xfrm>
            <a:off x="778401" y="5952109"/>
            <a:ext cx="2311851"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2 (Score: 4.29)</a:t>
            </a:r>
          </a:p>
        </p:txBody>
      </p:sp>
      <p:pic>
        <p:nvPicPr>
          <p:cNvPr id="13" name="Picture 12" descr="Shape&#10;&#10;Description automatically generated with low confidence">
            <a:extLst>
              <a:ext uri="{FF2B5EF4-FFF2-40B4-BE49-F238E27FC236}">
                <a16:creationId xmlns:a16="http://schemas.microsoft.com/office/drawing/2014/main" id="{39279C69-27AA-9847-BF05-22BA5DDB8719}"/>
              </a:ext>
            </a:extLst>
          </p:cNvPr>
          <p:cNvPicPr>
            <a:picLocks noChangeAspect="1"/>
          </p:cNvPicPr>
          <p:nvPr/>
        </p:nvPicPr>
        <p:blipFill>
          <a:blip r:embed="rId4"/>
          <a:stretch>
            <a:fillRect/>
          </a:stretch>
        </p:blipFill>
        <p:spPr>
          <a:xfrm>
            <a:off x="5572442" y="4163112"/>
            <a:ext cx="540000" cy="540000"/>
          </a:xfrm>
          <a:prstGeom prst="rect">
            <a:avLst/>
          </a:prstGeom>
        </p:spPr>
      </p:pic>
      <p:sp>
        <p:nvSpPr>
          <p:cNvPr id="14" name="TextBox 13">
            <a:extLst>
              <a:ext uri="{FF2B5EF4-FFF2-40B4-BE49-F238E27FC236}">
                <a16:creationId xmlns:a16="http://schemas.microsoft.com/office/drawing/2014/main" id="{EA646F76-7B68-F548-8D79-24FFA372B388}"/>
              </a:ext>
            </a:extLst>
          </p:cNvPr>
          <p:cNvSpPr txBox="1"/>
          <p:nvPr/>
        </p:nvSpPr>
        <p:spPr>
          <a:xfrm>
            <a:off x="5461087" y="4709354"/>
            <a:ext cx="723275"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SBERT</a:t>
            </a:r>
          </a:p>
        </p:txBody>
      </p:sp>
      <p:grpSp>
        <p:nvGrpSpPr>
          <p:cNvPr id="16" name="Group 15">
            <a:extLst>
              <a:ext uri="{FF2B5EF4-FFF2-40B4-BE49-F238E27FC236}">
                <a16:creationId xmlns:a16="http://schemas.microsoft.com/office/drawing/2014/main" id="{BAB596AB-7968-D34C-98B9-EF5A2AA29D1D}"/>
              </a:ext>
            </a:extLst>
          </p:cNvPr>
          <p:cNvGrpSpPr/>
          <p:nvPr/>
        </p:nvGrpSpPr>
        <p:grpSpPr>
          <a:xfrm>
            <a:off x="5230289" y="1429193"/>
            <a:ext cx="1188146" cy="897361"/>
            <a:chOff x="5230289" y="1429193"/>
            <a:chExt cx="1188146" cy="897361"/>
          </a:xfrm>
        </p:grpSpPr>
        <p:pic>
          <p:nvPicPr>
            <p:cNvPr id="15" name="Graphic 14">
              <a:extLst>
                <a:ext uri="{FF2B5EF4-FFF2-40B4-BE49-F238E27FC236}">
                  <a16:creationId xmlns:a16="http://schemas.microsoft.com/office/drawing/2014/main" id="{30099A48-44E4-144E-9338-802E35711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362" y="1429193"/>
              <a:ext cx="720000" cy="720000"/>
            </a:xfrm>
            <a:prstGeom prst="rect">
              <a:avLst/>
            </a:prstGeom>
          </p:spPr>
        </p:pic>
        <p:sp>
          <p:nvSpPr>
            <p:cNvPr id="17" name="TextBox 16">
              <a:extLst>
                <a:ext uri="{FF2B5EF4-FFF2-40B4-BE49-F238E27FC236}">
                  <a16:creationId xmlns:a16="http://schemas.microsoft.com/office/drawing/2014/main" id="{98CB9428-5BC7-0542-A123-EA39CF776DC5}"/>
                </a:ext>
              </a:extLst>
            </p:cNvPr>
            <p:cNvSpPr txBox="1"/>
            <p:nvPr/>
          </p:nvSpPr>
          <p:spPr>
            <a:xfrm>
              <a:off x="5230289" y="2018777"/>
              <a:ext cx="1188146"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FAQ Dataset</a:t>
              </a:r>
            </a:p>
          </p:txBody>
        </p:sp>
      </p:grpSp>
      <p:cxnSp>
        <p:nvCxnSpPr>
          <p:cNvPr id="19" name="Straight Arrow Connector 18">
            <a:extLst>
              <a:ext uri="{FF2B5EF4-FFF2-40B4-BE49-F238E27FC236}">
                <a16:creationId xmlns:a16="http://schemas.microsoft.com/office/drawing/2014/main" id="{5BE7DF1A-1E84-6F40-9B62-DCC295CAC861}"/>
              </a:ext>
            </a:extLst>
          </p:cNvPr>
          <p:cNvCxnSpPr>
            <a:stCxn id="5" idx="3"/>
            <a:endCxn id="15" idx="1"/>
          </p:cNvCxnSpPr>
          <p:nvPr/>
        </p:nvCxnSpPr>
        <p:spPr>
          <a:xfrm>
            <a:off x="4320336" y="1787783"/>
            <a:ext cx="1144026" cy="141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4C7B5C3-31D8-5F47-9EB8-E6A8A4CD9BC1}"/>
              </a:ext>
            </a:extLst>
          </p:cNvPr>
          <p:cNvSpPr txBox="1"/>
          <p:nvPr/>
        </p:nvSpPr>
        <p:spPr>
          <a:xfrm>
            <a:off x="4620130" y="1480006"/>
            <a:ext cx="60465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From</a:t>
            </a:r>
          </a:p>
        </p:txBody>
      </p:sp>
      <p:cxnSp>
        <p:nvCxnSpPr>
          <p:cNvPr id="22" name="Straight Arrow Connector 21">
            <a:extLst>
              <a:ext uri="{FF2B5EF4-FFF2-40B4-BE49-F238E27FC236}">
                <a16:creationId xmlns:a16="http://schemas.microsoft.com/office/drawing/2014/main" id="{38D25367-D7D1-8845-B89C-0A40D4831B64}"/>
              </a:ext>
            </a:extLst>
          </p:cNvPr>
          <p:cNvCxnSpPr>
            <a:stCxn id="17" idx="2"/>
            <a:endCxn id="13" idx="0"/>
          </p:cNvCxnSpPr>
          <p:nvPr/>
        </p:nvCxnSpPr>
        <p:spPr>
          <a:xfrm>
            <a:off x="5824362" y="2326554"/>
            <a:ext cx="18080" cy="183655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06761A8-95FC-9846-9A7B-D0D044B742B7}"/>
              </a:ext>
            </a:extLst>
          </p:cNvPr>
          <p:cNvSpPr txBox="1"/>
          <p:nvPr/>
        </p:nvSpPr>
        <p:spPr>
          <a:xfrm>
            <a:off x="4474760" y="2632188"/>
            <a:ext cx="1367682" cy="523220"/>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As Knowledge </a:t>
            </a:r>
          </a:p>
          <a:p>
            <a:pPr algn="ctr"/>
            <a:r>
              <a:rPr lang="en-US" sz="1400" dirty="0">
                <a:latin typeface="Roboto" panose="02000000000000000000" pitchFamily="2" charset="0"/>
                <a:ea typeface="Roboto" panose="02000000000000000000" pitchFamily="2" charset="0"/>
              </a:rPr>
              <a:t>Source</a:t>
            </a:r>
          </a:p>
        </p:txBody>
      </p:sp>
      <p:sp>
        <p:nvSpPr>
          <p:cNvPr id="31" name="TextBox 30">
            <a:extLst>
              <a:ext uri="{FF2B5EF4-FFF2-40B4-BE49-F238E27FC236}">
                <a16:creationId xmlns:a16="http://schemas.microsoft.com/office/drawing/2014/main" id="{AFA8AB24-7CEF-524D-B494-096309C54E9B}"/>
              </a:ext>
            </a:extLst>
          </p:cNvPr>
          <p:cNvSpPr txBox="1"/>
          <p:nvPr/>
        </p:nvSpPr>
        <p:spPr>
          <a:xfrm>
            <a:off x="4489039" y="4382971"/>
            <a:ext cx="902811" cy="307777"/>
          </a:xfrm>
          <a:prstGeom prst="rect">
            <a:avLst/>
          </a:prstGeom>
          <a:noFill/>
        </p:spPr>
        <p:txBody>
          <a:bodyPr wrap="none" rtlCol="0">
            <a:spAutoFit/>
          </a:bodyPr>
          <a:lstStyle/>
          <a:p>
            <a:pPr algn="ctr"/>
            <a:r>
              <a:rPr lang="en-US" sz="1400" dirty="0">
                <a:latin typeface="Roboto" panose="02000000000000000000" pitchFamily="2" charset="0"/>
                <a:ea typeface="Roboto" panose="02000000000000000000" pitchFamily="2" charset="0"/>
              </a:rPr>
              <a:t>As Query</a:t>
            </a:r>
          </a:p>
        </p:txBody>
      </p:sp>
      <p:cxnSp>
        <p:nvCxnSpPr>
          <p:cNvPr id="33" name="Straight Arrow Connector 32">
            <a:extLst>
              <a:ext uri="{FF2B5EF4-FFF2-40B4-BE49-F238E27FC236}">
                <a16:creationId xmlns:a16="http://schemas.microsoft.com/office/drawing/2014/main" id="{8991C239-4BED-D147-AFBE-A1F24E550136}"/>
              </a:ext>
            </a:extLst>
          </p:cNvPr>
          <p:cNvCxnSpPr>
            <a:cxnSpLocks/>
            <a:stCxn id="13" idx="3"/>
          </p:cNvCxnSpPr>
          <p:nvPr/>
        </p:nvCxnSpPr>
        <p:spPr>
          <a:xfrm flipV="1">
            <a:off x="6112442" y="1787783"/>
            <a:ext cx="910706" cy="264532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44C5AE9-9379-674D-A4D2-C0CFD52A9F95}"/>
              </a:ext>
            </a:extLst>
          </p:cNvPr>
          <p:cNvCxnSpPr>
            <a:cxnSpLocks/>
            <a:stCxn id="9" idx="3"/>
            <a:endCxn id="13" idx="1"/>
          </p:cNvCxnSpPr>
          <p:nvPr/>
        </p:nvCxnSpPr>
        <p:spPr>
          <a:xfrm flipV="1">
            <a:off x="4620130" y="4433112"/>
            <a:ext cx="952312" cy="120162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2598F9FE-1D0C-1847-8FCE-0763F495771D}"/>
              </a:ext>
            </a:extLst>
          </p:cNvPr>
          <p:cNvSpPr txBox="1"/>
          <p:nvPr/>
        </p:nvSpPr>
        <p:spPr>
          <a:xfrm>
            <a:off x="7367451" y="5634735"/>
            <a:ext cx="4619173"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Therefore, position of original in top-5 most similar question = 1</a:t>
            </a:r>
          </a:p>
        </p:txBody>
      </p:sp>
      <p:pic>
        <p:nvPicPr>
          <p:cNvPr id="46" name="Picture 45">
            <a:extLst>
              <a:ext uri="{FF2B5EF4-FFF2-40B4-BE49-F238E27FC236}">
                <a16:creationId xmlns:a16="http://schemas.microsoft.com/office/drawing/2014/main" id="{2196A932-AFAC-424B-AD17-8D1848114567}"/>
              </a:ext>
            </a:extLst>
          </p:cNvPr>
          <p:cNvPicPr>
            <a:picLocks noChangeAspect="1"/>
          </p:cNvPicPr>
          <p:nvPr/>
        </p:nvPicPr>
        <p:blipFill>
          <a:blip r:embed="rId7"/>
          <a:srcRect/>
          <a:stretch/>
        </p:blipFill>
        <p:spPr>
          <a:xfrm>
            <a:off x="4203590" y="3756768"/>
            <a:ext cx="540000" cy="540000"/>
          </a:xfrm>
          <a:prstGeom prst="rect">
            <a:avLst/>
          </a:prstGeom>
        </p:spPr>
      </p:pic>
      <p:sp>
        <p:nvSpPr>
          <p:cNvPr id="47" name="TextBox 46">
            <a:extLst>
              <a:ext uri="{FF2B5EF4-FFF2-40B4-BE49-F238E27FC236}">
                <a16:creationId xmlns:a16="http://schemas.microsoft.com/office/drawing/2014/main" id="{1E66386F-1787-F34E-B2E9-523F503F9169}"/>
              </a:ext>
            </a:extLst>
          </p:cNvPr>
          <p:cNvSpPr txBox="1"/>
          <p:nvPr/>
        </p:nvSpPr>
        <p:spPr>
          <a:xfrm>
            <a:off x="7851373" y="6262023"/>
            <a:ext cx="1507144" cy="369332"/>
          </a:xfrm>
          <a:prstGeom prst="rect">
            <a:avLst/>
          </a:prstGeom>
          <a:noFill/>
        </p:spPr>
        <p:txBody>
          <a:bodyPr wrap="none" rtlCol="0">
            <a:spAutoFit/>
          </a:bodyPr>
          <a:lstStyle/>
          <a:p>
            <a:pPr algn="ctr"/>
            <a:r>
              <a:rPr lang="en-US" dirty="0">
                <a:solidFill>
                  <a:srgbClr val="5251FF"/>
                </a:solidFill>
                <a:latin typeface="Roboto" panose="02000000000000000000" pitchFamily="2" charset="0"/>
                <a:ea typeface="Roboto" panose="02000000000000000000" pitchFamily="2" charset="0"/>
              </a:rPr>
              <a:t>Position = 1?</a:t>
            </a:r>
          </a:p>
        </p:txBody>
      </p:sp>
      <p:pic>
        <p:nvPicPr>
          <p:cNvPr id="48" name="Picture 47" descr="Icon&#10;&#10;Description automatically generated">
            <a:extLst>
              <a:ext uri="{FF2B5EF4-FFF2-40B4-BE49-F238E27FC236}">
                <a16:creationId xmlns:a16="http://schemas.microsoft.com/office/drawing/2014/main" id="{308AA7DD-9C07-B14D-A3D5-80C63ABFFF09}"/>
              </a:ext>
            </a:extLst>
          </p:cNvPr>
          <p:cNvPicPr>
            <a:picLocks noChangeAspect="1"/>
          </p:cNvPicPr>
          <p:nvPr/>
        </p:nvPicPr>
        <p:blipFill>
          <a:blip r:embed="rId8"/>
          <a:stretch>
            <a:fillRect/>
          </a:stretch>
        </p:blipFill>
        <p:spPr>
          <a:xfrm>
            <a:off x="4320336" y="5684876"/>
            <a:ext cx="540000" cy="540000"/>
          </a:xfrm>
          <a:prstGeom prst="rect">
            <a:avLst/>
          </a:prstGeom>
        </p:spPr>
      </p:pic>
      <p:pic>
        <p:nvPicPr>
          <p:cNvPr id="49" name="Picture 48" descr="Icon&#10;&#10;Description automatically generated">
            <a:extLst>
              <a:ext uri="{FF2B5EF4-FFF2-40B4-BE49-F238E27FC236}">
                <a16:creationId xmlns:a16="http://schemas.microsoft.com/office/drawing/2014/main" id="{D684B108-F1C0-4B49-8710-38F51EBE4787}"/>
              </a:ext>
            </a:extLst>
          </p:cNvPr>
          <p:cNvPicPr>
            <a:picLocks noChangeAspect="1"/>
          </p:cNvPicPr>
          <p:nvPr/>
        </p:nvPicPr>
        <p:blipFill>
          <a:blip r:embed="rId8"/>
          <a:stretch>
            <a:fillRect/>
          </a:stretch>
        </p:blipFill>
        <p:spPr>
          <a:xfrm>
            <a:off x="9013784" y="6281066"/>
            <a:ext cx="540000" cy="540000"/>
          </a:xfrm>
          <a:prstGeom prst="rect">
            <a:avLst/>
          </a:prstGeom>
        </p:spPr>
      </p:pic>
      <p:grpSp>
        <p:nvGrpSpPr>
          <p:cNvPr id="45" name="Group 44">
            <a:extLst>
              <a:ext uri="{FF2B5EF4-FFF2-40B4-BE49-F238E27FC236}">
                <a16:creationId xmlns:a16="http://schemas.microsoft.com/office/drawing/2014/main" id="{8E7E652A-92DE-9F4F-A791-BF416706A86D}"/>
              </a:ext>
            </a:extLst>
          </p:cNvPr>
          <p:cNvGrpSpPr/>
          <p:nvPr/>
        </p:nvGrpSpPr>
        <p:grpSpPr>
          <a:xfrm>
            <a:off x="6884524" y="1255600"/>
            <a:ext cx="5102100" cy="795035"/>
            <a:chOff x="6884524" y="1255600"/>
            <a:chExt cx="5102100" cy="795035"/>
          </a:xfrm>
        </p:grpSpPr>
        <p:sp>
          <p:nvSpPr>
            <p:cNvPr id="40" name="Rounded Rectangle 39">
              <a:extLst>
                <a:ext uri="{FF2B5EF4-FFF2-40B4-BE49-F238E27FC236}">
                  <a16:creationId xmlns:a16="http://schemas.microsoft.com/office/drawing/2014/main" id="{C563D3A0-5D76-A84C-B6B5-A4B1AE2C44D9}"/>
                </a:ext>
              </a:extLst>
            </p:cNvPr>
            <p:cNvSpPr/>
            <p:nvPr/>
          </p:nvSpPr>
          <p:spPr>
            <a:xfrm>
              <a:off x="7120944" y="1486117"/>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rgbClr val="5251FF"/>
                  </a:solidFill>
                  <a:latin typeface="Roboto" panose="02000000000000000000" pitchFamily="2" charset="0"/>
                  <a:ea typeface="Roboto" panose="02000000000000000000" pitchFamily="2" charset="0"/>
                </a:rPr>
                <a:t>How can I save in the Child Development Account (CDA)? </a:t>
              </a:r>
              <a:r>
                <a:rPr lang="en-SG" dirty="0">
                  <a:solidFill>
                    <a:schemeClr val="tx1"/>
                  </a:solidFill>
                  <a:latin typeface="Roboto" panose="02000000000000000000" pitchFamily="2" charset="0"/>
                  <a:ea typeface="Roboto" panose="02000000000000000000" pitchFamily="2" charset="0"/>
                </a:rPr>
                <a:t>(Score: 4.68)</a:t>
              </a:r>
            </a:p>
          </p:txBody>
        </p:sp>
        <p:sp>
          <p:nvSpPr>
            <p:cNvPr id="50" name="TextBox 49">
              <a:extLst>
                <a:ext uri="{FF2B5EF4-FFF2-40B4-BE49-F238E27FC236}">
                  <a16:creationId xmlns:a16="http://schemas.microsoft.com/office/drawing/2014/main" id="{D43566FA-ADB2-F94E-AE3C-C40D95E9FA05}"/>
                </a:ext>
              </a:extLst>
            </p:cNvPr>
            <p:cNvSpPr txBox="1"/>
            <p:nvPr/>
          </p:nvSpPr>
          <p:spPr>
            <a:xfrm>
              <a:off x="6884524" y="1255600"/>
              <a:ext cx="4619173" cy="369332"/>
            </a:xfrm>
            <a:prstGeom prst="rect">
              <a:avLst/>
            </a:prstGeom>
            <a:noFill/>
          </p:spPr>
          <p:txBody>
            <a:bodyPr wrap="square" rtlCol="0">
              <a:spAutoFit/>
            </a:bodyPr>
            <a:lstStyle/>
            <a:p>
              <a:r>
                <a:rPr lang="en-US" dirty="0">
                  <a:solidFill>
                    <a:srgbClr val="5251FF"/>
                  </a:solidFill>
                </a:rPr>
                <a:t>1</a:t>
              </a:r>
            </a:p>
          </p:txBody>
        </p:sp>
      </p:grpSp>
      <p:grpSp>
        <p:nvGrpSpPr>
          <p:cNvPr id="56" name="Group 55">
            <a:extLst>
              <a:ext uri="{FF2B5EF4-FFF2-40B4-BE49-F238E27FC236}">
                <a16:creationId xmlns:a16="http://schemas.microsoft.com/office/drawing/2014/main" id="{7AFC7129-3B9D-9541-B736-454DF9562997}"/>
              </a:ext>
            </a:extLst>
          </p:cNvPr>
          <p:cNvGrpSpPr/>
          <p:nvPr/>
        </p:nvGrpSpPr>
        <p:grpSpPr>
          <a:xfrm>
            <a:off x="6884524" y="1995979"/>
            <a:ext cx="5102100" cy="826488"/>
            <a:chOff x="6884524" y="1995979"/>
            <a:chExt cx="5102100" cy="826488"/>
          </a:xfrm>
        </p:grpSpPr>
        <p:sp>
          <p:nvSpPr>
            <p:cNvPr id="41" name="Rounded Rectangle 40">
              <a:extLst>
                <a:ext uri="{FF2B5EF4-FFF2-40B4-BE49-F238E27FC236}">
                  <a16:creationId xmlns:a16="http://schemas.microsoft.com/office/drawing/2014/main" id="{227A481A-9EC1-AD49-9D7E-B905C42E689A}"/>
                </a:ext>
              </a:extLst>
            </p:cNvPr>
            <p:cNvSpPr/>
            <p:nvPr/>
          </p:nvSpPr>
          <p:spPr>
            <a:xfrm>
              <a:off x="7120944" y="2257949"/>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much can I save in the Child Development Account (CDA)? (Score: 4.49)</a:t>
              </a:r>
            </a:p>
          </p:txBody>
        </p:sp>
        <p:sp>
          <p:nvSpPr>
            <p:cNvPr id="52" name="TextBox 51">
              <a:extLst>
                <a:ext uri="{FF2B5EF4-FFF2-40B4-BE49-F238E27FC236}">
                  <a16:creationId xmlns:a16="http://schemas.microsoft.com/office/drawing/2014/main" id="{9C4414DA-DA11-7D45-946A-A40AFC16A6F2}"/>
                </a:ext>
              </a:extLst>
            </p:cNvPr>
            <p:cNvSpPr txBox="1"/>
            <p:nvPr/>
          </p:nvSpPr>
          <p:spPr>
            <a:xfrm>
              <a:off x="6884524" y="1995979"/>
              <a:ext cx="4619173" cy="369332"/>
            </a:xfrm>
            <a:prstGeom prst="rect">
              <a:avLst/>
            </a:prstGeom>
            <a:noFill/>
          </p:spPr>
          <p:txBody>
            <a:bodyPr wrap="square" rtlCol="0">
              <a:spAutoFit/>
            </a:bodyPr>
            <a:lstStyle/>
            <a:p>
              <a:r>
                <a:rPr lang="en-US" dirty="0"/>
                <a:t>2</a:t>
              </a:r>
            </a:p>
          </p:txBody>
        </p:sp>
      </p:grpSp>
      <p:grpSp>
        <p:nvGrpSpPr>
          <p:cNvPr id="57" name="Group 56">
            <a:extLst>
              <a:ext uri="{FF2B5EF4-FFF2-40B4-BE49-F238E27FC236}">
                <a16:creationId xmlns:a16="http://schemas.microsoft.com/office/drawing/2014/main" id="{B0DC7DF1-B14A-2345-B376-81AA623DAFC8}"/>
              </a:ext>
            </a:extLst>
          </p:cNvPr>
          <p:cNvGrpSpPr/>
          <p:nvPr/>
        </p:nvGrpSpPr>
        <p:grpSpPr>
          <a:xfrm>
            <a:off x="6884523" y="2822467"/>
            <a:ext cx="5102101" cy="771832"/>
            <a:chOff x="6884523" y="2822467"/>
            <a:chExt cx="5102101" cy="771832"/>
          </a:xfrm>
        </p:grpSpPr>
        <p:sp>
          <p:nvSpPr>
            <p:cNvPr id="42" name="Rounded Rectangle 41">
              <a:extLst>
                <a:ext uri="{FF2B5EF4-FFF2-40B4-BE49-F238E27FC236}">
                  <a16:creationId xmlns:a16="http://schemas.microsoft.com/office/drawing/2014/main" id="{2CAB0A3F-E9FB-2145-AFB8-A8AB6AD44687}"/>
                </a:ext>
              </a:extLst>
            </p:cNvPr>
            <p:cNvSpPr/>
            <p:nvPr/>
          </p:nvSpPr>
          <p:spPr>
            <a:xfrm>
              <a:off x="7120944" y="3029781"/>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When can I start saving in the Child Development Account (CDA)? (Score: 4.33)</a:t>
              </a:r>
            </a:p>
          </p:txBody>
        </p:sp>
        <p:sp>
          <p:nvSpPr>
            <p:cNvPr id="53" name="TextBox 52">
              <a:extLst>
                <a:ext uri="{FF2B5EF4-FFF2-40B4-BE49-F238E27FC236}">
                  <a16:creationId xmlns:a16="http://schemas.microsoft.com/office/drawing/2014/main" id="{A499F3C4-B907-C942-B289-8F0AFA8FDB33}"/>
                </a:ext>
              </a:extLst>
            </p:cNvPr>
            <p:cNvSpPr txBox="1"/>
            <p:nvPr/>
          </p:nvSpPr>
          <p:spPr>
            <a:xfrm>
              <a:off x="6884523" y="2822467"/>
              <a:ext cx="4619173" cy="369332"/>
            </a:xfrm>
            <a:prstGeom prst="rect">
              <a:avLst/>
            </a:prstGeom>
            <a:noFill/>
          </p:spPr>
          <p:txBody>
            <a:bodyPr wrap="square" rtlCol="0">
              <a:spAutoFit/>
            </a:bodyPr>
            <a:lstStyle/>
            <a:p>
              <a:r>
                <a:rPr lang="en-US" dirty="0"/>
                <a:t>3</a:t>
              </a:r>
            </a:p>
          </p:txBody>
        </p:sp>
      </p:grpSp>
      <p:grpSp>
        <p:nvGrpSpPr>
          <p:cNvPr id="58" name="Group 57">
            <a:extLst>
              <a:ext uri="{FF2B5EF4-FFF2-40B4-BE49-F238E27FC236}">
                <a16:creationId xmlns:a16="http://schemas.microsoft.com/office/drawing/2014/main" id="{9435F3EA-CEA9-F949-B40F-67D8E61214A0}"/>
              </a:ext>
            </a:extLst>
          </p:cNvPr>
          <p:cNvGrpSpPr/>
          <p:nvPr/>
        </p:nvGrpSpPr>
        <p:grpSpPr>
          <a:xfrm>
            <a:off x="6884522" y="3604517"/>
            <a:ext cx="5102102" cy="761614"/>
            <a:chOff x="6884522" y="3604517"/>
            <a:chExt cx="5102102" cy="761614"/>
          </a:xfrm>
        </p:grpSpPr>
        <p:sp>
          <p:nvSpPr>
            <p:cNvPr id="43" name="Rounded Rectangle 42">
              <a:extLst>
                <a:ext uri="{FF2B5EF4-FFF2-40B4-BE49-F238E27FC236}">
                  <a16:creationId xmlns:a16="http://schemas.microsoft.com/office/drawing/2014/main" id="{F400B4E8-D071-534E-AC30-FF0B615DF02D}"/>
                </a:ext>
              </a:extLst>
            </p:cNvPr>
            <p:cNvSpPr/>
            <p:nvPr/>
          </p:nvSpPr>
          <p:spPr>
            <a:xfrm>
              <a:off x="7120944" y="3801613"/>
              <a:ext cx="4865680"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Where can I use the Child Development Account (CDA) funds? (Score: 4.12)</a:t>
              </a:r>
            </a:p>
          </p:txBody>
        </p:sp>
        <p:sp>
          <p:nvSpPr>
            <p:cNvPr id="54" name="TextBox 53">
              <a:extLst>
                <a:ext uri="{FF2B5EF4-FFF2-40B4-BE49-F238E27FC236}">
                  <a16:creationId xmlns:a16="http://schemas.microsoft.com/office/drawing/2014/main" id="{50A466B5-F3D5-2A40-805F-A13B537BB42F}"/>
                </a:ext>
              </a:extLst>
            </p:cNvPr>
            <p:cNvSpPr txBox="1"/>
            <p:nvPr/>
          </p:nvSpPr>
          <p:spPr>
            <a:xfrm>
              <a:off x="6884522" y="3604517"/>
              <a:ext cx="4619173" cy="369332"/>
            </a:xfrm>
            <a:prstGeom prst="rect">
              <a:avLst/>
            </a:prstGeom>
            <a:noFill/>
          </p:spPr>
          <p:txBody>
            <a:bodyPr wrap="square" rtlCol="0">
              <a:spAutoFit/>
            </a:bodyPr>
            <a:lstStyle/>
            <a:p>
              <a:r>
                <a:rPr lang="en-US" dirty="0"/>
                <a:t>4</a:t>
              </a:r>
            </a:p>
          </p:txBody>
        </p:sp>
      </p:grpSp>
      <p:grpSp>
        <p:nvGrpSpPr>
          <p:cNvPr id="59" name="Group 58">
            <a:extLst>
              <a:ext uri="{FF2B5EF4-FFF2-40B4-BE49-F238E27FC236}">
                <a16:creationId xmlns:a16="http://schemas.microsoft.com/office/drawing/2014/main" id="{4F17BE02-5C94-4945-99E0-D26C5DD68DF7}"/>
              </a:ext>
            </a:extLst>
          </p:cNvPr>
          <p:cNvGrpSpPr/>
          <p:nvPr/>
        </p:nvGrpSpPr>
        <p:grpSpPr>
          <a:xfrm>
            <a:off x="6885974" y="4386567"/>
            <a:ext cx="5154561" cy="985316"/>
            <a:chOff x="6885974" y="4386567"/>
            <a:chExt cx="5154561" cy="985316"/>
          </a:xfrm>
        </p:grpSpPr>
        <p:sp>
          <p:nvSpPr>
            <p:cNvPr id="44" name="Rounded Rectangle 43">
              <a:extLst>
                <a:ext uri="{FF2B5EF4-FFF2-40B4-BE49-F238E27FC236}">
                  <a16:creationId xmlns:a16="http://schemas.microsoft.com/office/drawing/2014/main" id="{5F235E8D-49D2-314A-9248-E5AFD0706DD9}"/>
                </a:ext>
              </a:extLst>
            </p:cNvPr>
            <p:cNvSpPr/>
            <p:nvPr/>
          </p:nvSpPr>
          <p:spPr>
            <a:xfrm>
              <a:off x="7174855" y="4573445"/>
              <a:ext cx="4865680" cy="79843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can I change my Child Development Account (CDA) bank? (Score: 4.05)</a:t>
              </a:r>
            </a:p>
          </p:txBody>
        </p:sp>
        <p:sp>
          <p:nvSpPr>
            <p:cNvPr id="55" name="TextBox 54">
              <a:extLst>
                <a:ext uri="{FF2B5EF4-FFF2-40B4-BE49-F238E27FC236}">
                  <a16:creationId xmlns:a16="http://schemas.microsoft.com/office/drawing/2014/main" id="{A9EB0C0A-0B59-1A49-9ECA-D9E380FD40CF}"/>
                </a:ext>
              </a:extLst>
            </p:cNvPr>
            <p:cNvSpPr txBox="1"/>
            <p:nvPr/>
          </p:nvSpPr>
          <p:spPr>
            <a:xfrm>
              <a:off x="6885974" y="4386567"/>
              <a:ext cx="4619173" cy="369332"/>
            </a:xfrm>
            <a:prstGeom prst="rect">
              <a:avLst/>
            </a:prstGeom>
            <a:noFill/>
          </p:spPr>
          <p:txBody>
            <a:bodyPr wrap="square" rtlCol="0">
              <a:spAutoFit/>
            </a:bodyPr>
            <a:lstStyle/>
            <a:p>
              <a:r>
                <a:rPr lang="en-US" dirty="0"/>
                <a:t>5</a:t>
              </a:r>
            </a:p>
          </p:txBody>
        </p:sp>
      </p:grpSp>
      <p:sp>
        <p:nvSpPr>
          <p:cNvPr id="62" name="Rectangle 61">
            <a:extLst>
              <a:ext uri="{FF2B5EF4-FFF2-40B4-BE49-F238E27FC236}">
                <a16:creationId xmlns:a16="http://schemas.microsoft.com/office/drawing/2014/main" id="{F482FB10-5CE0-0045-BE65-855C83BDB570}"/>
              </a:ext>
            </a:extLst>
          </p:cNvPr>
          <p:cNvSpPr/>
          <p:nvPr/>
        </p:nvSpPr>
        <p:spPr>
          <a:xfrm>
            <a:off x="664078" y="3139421"/>
            <a:ext cx="4226413" cy="3241638"/>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B6F1299-115D-E440-BD61-F56A2077A947}"/>
              </a:ext>
            </a:extLst>
          </p:cNvPr>
          <p:cNvSpPr>
            <a:spLocks noGrp="1"/>
          </p:cNvSpPr>
          <p:nvPr>
            <p:ph type="sldNum" sz="quarter" idx="12"/>
          </p:nvPr>
        </p:nvSpPr>
        <p:spPr/>
        <p:txBody>
          <a:bodyPr/>
          <a:lstStyle/>
          <a:p>
            <a:fld id="{68008A15-EFE0-7744-B05E-C3888C0AB6D0}" type="slidenum">
              <a:rPr lang="en-US" smtClean="0"/>
              <a:t>22</a:t>
            </a:fld>
            <a:endParaRPr lang="en-US"/>
          </a:p>
        </p:txBody>
      </p:sp>
    </p:spTree>
    <p:extLst>
      <p:ext uri="{BB962C8B-B14F-4D97-AF65-F5344CB8AC3E}">
        <p14:creationId xmlns:p14="http://schemas.microsoft.com/office/powerpoint/2010/main" val="180342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500"/>
                                        <p:tgtEl>
                                          <p:spTgt spid="5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26" presetClass="emph" presetSubtype="0" fill="hold" nodeType="withEffect">
                                  <p:stCondLst>
                                    <p:cond delay="0"/>
                                  </p:stCondLst>
                                  <p:childTnLst>
                                    <p:animEffect transition="out" filter="fade">
                                      <p:cBhvr>
                                        <p:cTn id="33" dur="500" tmFilter="0, 0; .2, .5; .8, .5; 1, 0"/>
                                        <p:tgtEl>
                                          <p:spTgt spid="45"/>
                                        </p:tgtEl>
                                      </p:cBhvr>
                                    </p:animEffect>
                                    <p:animScale>
                                      <p:cBhvr>
                                        <p:cTn id="34" dur="250" autoRev="1" fill="hold"/>
                                        <p:tgtEl>
                                          <p:spTgt spid="45"/>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92055"/>
            <a:ext cx="10515600" cy="1325563"/>
          </a:xfrm>
        </p:spPr>
        <p:txBody>
          <a:bodyPr/>
          <a:lstStyle/>
          <a:p>
            <a:r>
              <a:rPr lang="en-US" b="1" dirty="0">
                <a:solidFill>
                  <a:srgbClr val="002061"/>
                </a:solidFill>
              </a:rPr>
              <a:t>Command-Line </a:t>
            </a:r>
            <a:br>
              <a:rPr lang="en-US" b="1" dirty="0">
                <a:solidFill>
                  <a:srgbClr val="002061"/>
                </a:solidFill>
              </a:rPr>
            </a:br>
            <a:r>
              <a:rPr lang="en-US" b="1" dirty="0">
                <a:solidFill>
                  <a:srgbClr val="002061"/>
                </a:solidFill>
              </a:rPr>
              <a:t>Interface</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4062009" cy="338554"/>
          </a:xfrm>
          <a:prstGeom prst="rect">
            <a:avLst/>
          </a:prstGeom>
          <a:noFill/>
        </p:spPr>
        <p:txBody>
          <a:bodyPr wrap="none" rtlCol="0">
            <a:spAutoFit/>
          </a:bodyPr>
          <a:lstStyle/>
          <a:p>
            <a:r>
              <a:rPr lang="en-US" sz="1600" dirty="0">
                <a:solidFill>
                  <a:schemeClr val="bg1">
                    <a:lumMod val="65000"/>
                  </a:schemeClr>
                </a:solidFill>
                <a:latin typeface="+mj-lt"/>
              </a:rPr>
              <a:t>System Architecture – Command-Line Interface</a:t>
            </a:r>
          </a:p>
        </p:txBody>
      </p:sp>
      <p:pic>
        <p:nvPicPr>
          <p:cNvPr id="6" name="Picture 5" descr="Graphical user interface, text&#10;&#10;Description automatically generated">
            <a:extLst>
              <a:ext uri="{FF2B5EF4-FFF2-40B4-BE49-F238E27FC236}">
                <a16:creationId xmlns:a16="http://schemas.microsoft.com/office/drawing/2014/main" id="{C104BA73-6112-8C45-8416-D58D188A2D61}"/>
              </a:ext>
            </a:extLst>
          </p:cNvPr>
          <p:cNvPicPr>
            <a:picLocks noChangeAspect="1"/>
          </p:cNvPicPr>
          <p:nvPr/>
        </p:nvPicPr>
        <p:blipFill rotWithShape="1">
          <a:blip r:embed="rId4"/>
          <a:srcRect b="2654"/>
          <a:stretch/>
        </p:blipFill>
        <p:spPr>
          <a:xfrm>
            <a:off x="2095500" y="1431680"/>
            <a:ext cx="8001000" cy="4104510"/>
          </a:xfrm>
          <a:prstGeom prst="rect">
            <a:avLst/>
          </a:prstGeom>
        </p:spPr>
      </p:pic>
      <p:grpSp>
        <p:nvGrpSpPr>
          <p:cNvPr id="7" name="Group 6">
            <a:extLst>
              <a:ext uri="{FF2B5EF4-FFF2-40B4-BE49-F238E27FC236}">
                <a16:creationId xmlns:a16="http://schemas.microsoft.com/office/drawing/2014/main" id="{13AD8EE8-563E-6D4A-90EA-5ABCD8B7D2C2}"/>
              </a:ext>
            </a:extLst>
          </p:cNvPr>
          <p:cNvGrpSpPr/>
          <p:nvPr/>
        </p:nvGrpSpPr>
        <p:grpSpPr>
          <a:xfrm>
            <a:off x="3135370" y="5536190"/>
            <a:ext cx="5921259" cy="996384"/>
            <a:chOff x="1628058" y="4496536"/>
            <a:chExt cx="5921259" cy="996384"/>
          </a:xfrm>
        </p:grpSpPr>
        <p:sp>
          <p:nvSpPr>
            <p:cNvPr id="8" name="Rounded Rectangle 7">
              <a:extLst>
                <a:ext uri="{FF2B5EF4-FFF2-40B4-BE49-F238E27FC236}">
                  <a16:creationId xmlns:a16="http://schemas.microsoft.com/office/drawing/2014/main" id="{71A00E6A-2F9D-0F4B-BD55-F6F5640B34CA}"/>
                </a:ext>
              </a:extLst>
            </p:cNvPr>
            <p:cNvSpPr/>
            <p:nvPr/>
          </p:nvSpPr>
          <p:spPr>
            <a:xfrm>
              <a:off x="1628058" y="4496536"/>
              <a:ext cx="5763943" cy="996384"/>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FF2327BA-8812-3D4C-BED0-ADC38CA38690}"/>
                </a:ext>
              </a:extLst>
            </p:cNvPr>
            <p:cNvSpPr txBox="1"/>
            <p:nvPr/>
          </p:nvSpPr>
          <p:spPr>
            <a:xfrm>
              <a:off x="1628058" y="4569590"/>
              <a:ext cx="5921259"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User can specify location of FAQ corpus to be augmented</a:t>
              </a:r>
            </a:p>
            <a:p>
              <a:pPr marL="285750" indent="-285750">
                <a:buFont typeface="Arial" panose="020B0604020202020204" pitchFamily="34" charset="0"/>
                <a:buChar char="•"/>
              </a:pPr>
              <a:r>
                <a:rPr lang="en-US" dirty="0"/>
                <a:t>User can decide how many </a:t>
              </a:r>
              <a:r>
                <a:rPr lang="en-US" i="1" u="sng" dirty="0"/>
                <a:t>n</a:t>
              </a:r>
              <a:r>
                <a:rPr lang="en-US" dirty="0"/>
                <a:t> paraphrase to generate for each question, and to retain the top </a:t>
              </a:r>
              <a:r>
                <a:rPr lang="en-US" i="1" u="sng" dirty="0"/>
                <a:t>k</a:t>
              </a:r>
              <a:r>
                <a:rPr lang="en-US" dirty="0"/>
                <a:t> paraphrases.</a:t>
              </a:r>
            </a:p>
          </p:txBody>
        </p:sp>
      </p:grpSp>
      <p:sp>
        <p:nvSpPr>
          <p:cNvPr id="3" name="Slide Number Placeholder 2">
            <a:extLst>
              <a:ext uri="{FF2B5EF4-FFF2-40B4-BE49-F238E27FC236}">
                <a16:creationId xmlns:a16="http://schemas.microsoft.com/office/drawing/2014/main" id="{65282AB7-C082-E540-BE23-ED78F783447A}"/>
              </a:ext>
            </a:extLst>
          </p:cNvPr>
          <p:cNvSpPr>
            <a:spLocks noGrp="1"/>
          </p:cNvSpPr>
          <p:nvPr>
            <p:ph type="sldNum" sz="quarter" idx="12"/>
          </p:nvPr>
        </p:nvSpPr>
        <p:spPr/>
        <p:txBody>
          <a:bodyPr/>
          <a:lstStyle/>
          <a:p>
            <a:fld id="{68008A15-EFE0-7744-B05E-C3888C0AB6D0}" type="slidenum">
              <a:rPr lang="en-US" smtClean="0"/>
              <a:t>23</a:t>
            </a:fld>
            <a:endParaRPr lang="en-US"/>
          </a:p>
        </p:txBody>
      </p:sp>
    </p:spTree>
    <p:extLst>
      <p:ext uri="{BB962C8B-B14F-4D97-AF65-F5344CB8AC3E}">
        <p14:creationId xmlns:p14="http://schemas.microsoft.com/office/powerpoint/2010/main" val="247918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Results</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770532" cy="338554"/>
          </a:xfrm>
          <a:prstGeom prst="rect">
            <a:avLst/>
          </a:prstGeom>
          <a:noFill/>
        </p:spPr>
        <p:txBody>
          <a:bodyPr wrap="none" rtlCol="0">
            <a:spAutoFit/>
          </a:bodyPr>
          <a:lstStyle/>
          <a:p>
            <a:r>
              <a:rPr lang="en-US" sz="1600" dirty="0">
                <a:solidFill>
                  <a:schemeClr val="bg1">
                    <a:lumMod val="65000"/>
                  </a:schemeClr>
                </a:solidFill>
                <a:latin typeface="+mj-lt"/>
              </a:rPr>
              <a:t>Results</a:t>
            </a:r>
          </a:p>
        </p:txBody>
      </p:sp>
      <p:grpSp>
        <p:nvGrpSpPr>
          <p:cNvPr id="3" name="Group 2">
            <a:extLst>
              <a:ext uri="{FF2B5EF4-FFF2-40B4-BE49-F238E27FC236}">
                <a16:creationId xmlns:a16="http://schemas.microsoft.com/office/drawing/2014/main" id="{FA0FFA7A-2F4E-7947-95EC-2C28D11A8654}"/>
              </a:ext>
            </a:extLst>
          </p:cNvPr>
          <p:cNvGrpSpPr/>
          <p:nvPr/>
        </p:nvGrpSpPr>
        <p:grpSpPr>
          <a:xfrm>
            <a:off x="4018669" y="1765514"/>
            <a:ext cx="4180787" cy="898229"/>
            <a:chOff x="750652" y="1807834"/>
            <a:chExt cx="4180787" cy="898229"/>
          </a:xfrm>
        </p:grpSpPr>
        <p:sp>
          <p:nvSpPr>
            <p:cNvPr id="7" name="Rounded Rectangle 6">
              <a:extLst>
                <a:ext uri="{FF2B5EF4-FFF2-40B4-BE49-F238E27FC236}">
                  <a16:creationId xmlns:a16="http://schemas.microsoft.com/office/drawing/2014/main" id="{63DC781B-ACA7-E74F-A825-684906BBBC72}"/>
                </a:ext>
              </a:extLst>
            </p:cNvPr>
            <p:cNvSpPr/>
            <p:nvPr/>
          </p:nvSpPr>
          <p:spPr>
            <a:xfrm>
              <a:off x="838200" y="1807834"/>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How can we save money in the Child Development Account (CDA)?</a:t>
              </a:r>
            </a:p>
          </p:txBody>
        </p:sp>
        <p:sp>
          <p:nvSpPr>
            <p:cNvPr id="9" name="TextBox 8">
              <a:extLst>
                <a:ext uri="{FF2B5EF4-FFF2-40B4-BE49-F238E27FC236}">
                  <a16:creationId xmlns:a16="http://schemas.microsoft.com/office/drawing/2014/main" id="{78C20D39-6C72-D041-A271-C89C2EE895A2}"/>
                </a:ext>
              </a:extLst>
            </p:cNvPr>
            <p:cNvSpPr txBox="1"/>
            <p:nvPr/>
          </p:nvSpPr>
          <p:spPr>
            <a:xfrm>
              <a:off x="750652" y="2398286"/>
              <a:ext cx="323838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1 (Score: 4.61, Position: 2)</a:t>
              </a:r>
            </a:p>
          </p:txBody>
        </p:sp>
        <p:pic>
          <p:nvPicPr>
            <p:cNvPr id="10" name="Picture 9">
              <a:extLst>
                <a:ext uri="{FF2B5EF4-FFF2-40B4-BE49-F238E27FC236}">
                  <a16:creationId xmlns:a16="http://schemas.microsoft.com/office/drawing/2014/main" id="{6E0AF712-9F96-4F47-943D-5E53DAD7B34B}"/>
                </a:ext>
              </a:extLst>
            </p:cNvPr>
            <p:cNvPicPr>
              <a:picLocks noChangeAspect="1"/>
            </p:cNvPicPr>
            <p:nvPr/>
          </p:nvPicPr>
          <p:blipFill>
            <a:blip r:embed="rId4"/>
            <a:srcRect/>
            <a:stretch/>
          </p:blipFill>
          <p:spPr>
            <a:xfrm>
              <a:off x="4391439" y="2102352"/>
              <a:ext cx="540000" cy="540000"/>
            </a:xfrm>
            <a:prstGeom prst="rect">
              <a:avLst/>
            </a:prstGeom>
          </p:spPr>
        </p:pic>
      </p:grpSp>
      <p:grpSp>
        <p:nvGrpSpPr>
          <p:cNvPr id="27" name="Group 26">
            <a:extLst>
              <a:ext uri="{FF2B5EF4-FFF2-40B4-BE49-F238E27FC236}">
                <a16:creationId xmlns:a16="http://schemas.microsoft.com/office/drawing/2014/main" id="{E9A78161-C774-AE42-B18A-3378E343B0C1}"/>
              </a:ext>
            </a:extLst>
          </p:cNvPr>
          <p:cNvGrpSpPr/>
          <p:nvPr/>
        </p:nvGrpSpPr>
        <p:grpSpPr>
          <a:xfrm>
            <a:off x="4018669" y="2793065"/>
            <a:ext cx="4079004" cy="893380"/>
            <a:chOff x="6491252" y="1807834"/>
            <a:chExt cx="4079004" cy="893380"/>
          </a:xfrm>
        </p:grpSpPr>
        <p:sp>
          <p:nvSpPr>
            <p:cNvPr id="8" name="Rounded Rectangle 7">
              <a:extLst>
                <a:ext uri="{FF2B5EF4-FFF2-40B4-BE49-F238E27FC236}">
                  <a16:creationId xmlns:a16="http://schemas.microsoft.com/office/drawing/2014/main" id="{63C316BE-B583-D949-B89E-6624A72E7651}"/>
                </a:ext>
              </a:extLst>
            </p:cNvPr>
            <p:cNvSpPr/>
            <p:nvPr/>
          </p:nvSpPr>
          <p:spPr>
            <a:xfrm>
              <a:off x="6578800" y="1807834"/>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I have a Child Development Account (CDA). How do I save it?</a:t>
              </a:r>
            </a:p>
          </p:txBody>
        </p:sp>
        <p:sp>
          <p:nvSpPr>
            <p:cNvPr id="11" name="TextBox 10">
              <a:extLst>
                <a:ext uri="{FF2B5EF4-FFF2-40B4-BE49-F238E27FC236}">
                  <a16:creationId xmlns:a16="http://schemas.microsoft.com/office/drawing/2014/main" id="{25EDF609-28BF-1546-ADE0-6760E6652315}"/>
                </a:ext>
              </a:extLst>
            </p:cNvPr>
            <p:cNvSpPr txBox="1"/>
            <p:nvPr/>
          </p:nvSpPr>
          <p:spPr>
            <a:xfrm>
              <a:off x="6491252" y="2393437"/>
              <a:ext cx="323838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2 (Score: 4.29, Position: 1)</a:t>
              </a:r>
            </a:p>
          </p:txBody>
        </p:sp>
        <p:pic>
          <p:nvPicPr>
            <p:cNvPr id="15" name="Picture 14" descr="Icon&#10;&#10;Description automatically generated">
              <a:extLst>
                <a:ext uri="{FF2B5EF4-FFF2-40B4-BE49-F238E27FC236}">
                  <a16:creationId xmlns:a16="http://schemas.microsoft.com/office/drawing/2014/main" id="{BDF50AAB-B488-4F41-BC86-CE33B4150583}"/>
                </a:ext>
              </a:extLst>
            </p:cNvPr>
            <p:cNvPicPr>
              <a:picLocks noChangeAspect="1"/>
            </p:cNvPicPr>
            <p:nvPr/>
          </p:nvPicPr>
          <p:blipFill>
            <a:blip r:embed="rId5"/>
            <a:stretch>
              <a:fillRect/>
            </a:stretch>
          </p:blipFill>
          <p:spPr>
            <a:xfrm>
              <a:off x="10030256" y="2037497"/>
              <a:ext cx="540000" cy="540000"/>
            </a:xfrm>
            <a:prstGeom prst="rect">
              <a:avLst/>
            </a:prstGeom>
          </p:spPr>
        </p:pic>
      </p:grpSp>
      <p:grpSp>
        <p:nvGrpSpPr>
          <p:cNvPr id="28" name="Group 27">
            <a:extLst>
              <a:ext uri="{FF2B5EF4-FFF2-40B4-BE49-F238E27FC236}">
                <a16:creationId xmlns:a16="http://schemas.microsoft.com/office/drawing/2014/main" id="{79CF2B2A-7947-7043-8DC2-4C2C00A3AC8F}"/>
              </a:ext>
            </a:extLst>
          </p:cNvPr>
          <p:cNvGrpSpPr/>
          <p:nvPr/>
        </p:nvGrpSpPr>
        <p:grpSpPr>
          <a:xfrm>
            <a:off x="4031732" y="3766426"/>
            <a:ext cx="4148034" cy="885358"/>
            <a:chOff x="763714" y="3620094"/>
            <a:chExt cx="4148034" cy="885358"/>
          </a:xfrm>
        </p:grpSpPr>
        <p:sp>
          <p:nvSpPr>
            <p:cNvPr id="5" name="Rounded Rectangle 4">
              <a:extLst>
                <a:ext uri="{FF2B5EF4-FFF2-40B4-BE49-F238E27FC236}">
                  <a16:creationId xmlns:a16="http://schemas.microsoft.com/office/drawing/2014/main" id="{7AE20245-DA32-3B4F-8915-E58F9BB5862F}"/>
                </a:ext>
              </a:extLst>
            </p:cNvPr>
            <p:cNvSpPr/>
            <p:nvPr/>
          </p:nvSpPr>
          <p:spPr>
            <a:xfrm>
              <a:off x="838200" y="3620094"/>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Can I save to the Child Development Account (CDA)?</a:t>
              </a:r>
            </a:p>
          </p:txBody>
        </p:sp>
        <p:sp>
          <p:nvSpPr>
            <p:cNvPr id="12" name="TextBox 11">
              <a:extLst>
                <a:ext uri="{FF2B5EF4-FFF2-40B4-BE49-F238E27FC236}">
                  <a16:creationId xmlns:a16="http://schemas.microsoft.com/office/drawing/2014/main" id="{ABBA2614-F742-B649-A881-D22C6FFFA0C4}"/>
                </a:ext>
              </a:extLst>
            </p:cNvPr>
            <p:cNvSpPr txBox="1"/>
            <p:nvPr/>
          </p:nvSpPr>
          <p:spPr>
            <a:xfrm>
              <a:off x="763714" y="4197675"/>
              <a:ext cx="323838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3 (Score: 4.79, Position: 1)</a:t>
              </a:r>
            </a:p>
          </p:txBody>
        </p:sp>
        <p:pic>
          <p:nvPicPr>
            <p:cNvPr id="16" name="Picture 15" descr="Icon&#10;&#10;Description automatically generated">
              <a:extLst>
                <a:ext uri="{FF2B5EF4-FFF2-40B4-BE49-F238E27FC236}">
                  <a16:creationId xmlns:a16="http://schemas.microsoft.com/office/drawing/2014/main" id="{3DFFB403-8F17-5C4C-ACF1-932CD4B20A6F}"/>
                </a:ext>
              </a:extLst>
            </p:cNvPr>
            <p:cNvPicPr>
              <a:picLocks noChangeAspect="1"/>
            </p:cNvPicPr>
            <p:nvPr/>
          </p:nvPicPr>
          <p:blipFill>
            <a:blip r:embed="rId5"/>
            <a:stretch>
              <a:fillRect/>
            </a:stretch>
          </p:blipFill>
          <p:spPr>
            <a:xfrm>
              <a:off x="4371748" y="3801319"/>
              <a:ext cx="540000" cy="540000"/>
            </a:xfrm>
            <a:prstGeom prst="rect">
              <a:avLst/>
            </a:prstGeom>
          </p:spPr>
        </p:pic>
      </p:grpSp>
      <p:grpSp>
        <p:nvGrpSpPr>
          <p:cNvPr id="29" name="Group 28">
            <a:extLst>
              <a:ext uri="{FF2B5EF4-FFF2-40B4-BE49-F238E27FC236}">
                <a16:creationId xmlns:a16="http://schemas.microsoft.com/office/drawing/2014/main" id="{AB88556F-4F3A-394C-B9B4-3D4203A1E44E}"/>
              </a:ext>
            </a:extLst>
          </p:cNvPr>
          <p:cNvGrpSpPr/>
          <p:nvPr/>
        </p:nvGrpSpPr>
        <p:grpSpPr>
          <a:xfrm>
            <a:off x="4053965" y="4671837"/>
            <a:ext cx="4046348" cy="885358"/>
            <a:chOff x="6523908" y="3620094"/>
            <a:chExt cx="4046348" cy="885358"/>
          </a:xfrm>
        </p:grpSpPr>
        <p:sp>
          <p:nvSpPr>
            <p:cNvPr id="6" name="Rounded Rectangle 5">
              <a:extLst>
                <a:ext uri="{FF2B5EF4-FFF2-40B4-BE49-F238E27FC236}">
                  <a16:creationId xmlns:a16="http://schemas.microsoft.com/office/drawing/2014/main" id="{81394FD2-B11E-714C-A293-D3E79567CC61}"/>
                </a:ext>
              </a:extLst>
            </p:cNvPr>
            <p:cNvSpPr/>
            <p:nvPr/>
          </p:nvSpPr>
          <p:spPr>
            <a:xfrm>
              <a:off x="6578800" y="3620094"/>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What is the best way to save in Child Development Account (CDA)? </a:t>
              </a:r>
            </a:p>
          </p:txBody>
        </p:sp>
        <p:sp>
          <p:nvSpPr>
            <p:cNvPr id="13" name="TextBox 12">
              <a:extLst>
                <a:ext uri="{FF2B5EF4-FFF2-40B4-BE49-F238E27FC236}">
                  <a16:creationId xmlns:a16="http://schemas.microsoft.com/office/drawing/2014/main" id="{32E08B83-B1FB-D549-86A3-602D400E83A7}"/>
                </a:ext>
              </a:extLst>
            </p:cNvPr>
            <p:cNvSpPr txBox="1"/>
            <p:nvPr/>
          </p:nvSpPr>
          <p:spPr>
            <a:xfrm>
              <a:off x="6523908" y="4197675"/>
              <a:ext cx="323838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4 (Score: 4.77, Position: 1)</a:t>
              </a:r>
            </a:p>
          </p:txBody>
        </p:sp>
        <p:pic>
          <p:nvPicPr>
            <p:cNvPr id="17" name="Picture 16" descr="Icon&#10;&#10;Description automatically generated">
              <a:extLst>
                <a:ext uri="{FF2B5EF4-FFF2-40B4-BE49-F238E27FC236}">
                  <a16:creationId xmlns:a16="http://schemas.microsoft.com/office/drawing/2014/main" id="{761FCC5C-FB28-A943-B615-C4CD559CACE6}"/>
                </a:ext>
              </a:extLst>
            </p:cNvPr>
            <p:cNvPicPr>
              <a:picLocks noChangeAspect="1"/>
            </p:cNvPicPr>
            <p:nvPr/>
          </p:nvPicPr>
          <p:blipFill>
            <a:blip r:embed="rId5"/>
            <a:stretch>
              <a:fillRect/>
            </a:stretch>
          </p:blipFill>
          <p:spPr>
            <a:xfrm>
              <a:off x="10030256" y="3814328"/>
              <a:ext cx="540000" cy="540000"/>
            </a:xfrm>
            <a:prstGeom prst="rect">
              <a:avLst/>
            </a:prstGeom>
          </p:spPr>
        </p:pic>
      </p:grpSp>
      <p:sp>
        <p:nvSpPr>
          <p:cNvPr id="31" name="Rounded Rectangle 30">
            <a:extLst>
              <a:ext uri="{FF2B5EF4-FFF2-40B4-BE49-F238E27FC236}">
                <a16:creationId xmlns:a16="http://schemas.microsoft.com/office/drawing/2014/main" id="{EABFB3F3-FABF-5C43-8EAF-5594D752C70C}"/>
              </a:ext>
            </a:extLst>
          </p:cNvPr>
          <p:cNvSpPr/>
          <p:nvPr/>
        </p:nvSpPr>
        <p:spPr>
          <a:xfrm>
            <a:off x="6635959" y="722665"/>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Child Development Account (CDA)?</a:t>
            </a:r>
          </a:p>
        </p:txBody>
      </p:sp>
      <p:sp>
        <p:nvSpPr>
          <p:cNvPr id="32" name="TextBox 31">
            <a:extLst>
              <a:ext uri="{FF2B5EF4-FFF2-40B4-BE49-F238E27FC236}">
                <a16:creationId xmlns:a16="http://schemas.microsoft.com/office/drawing/2014/main" id="{5916390A-7A6B-7A44-9E0E-3ED803DA0386}"/>
              </a:ext>
            </a:extLst>
          </p:cNvPr>
          <p:cNvSpPr txBox="1"/>
          <p:nvPr/>
        </p:nvSpPr>
        <p:spPr>
          <a:xfrm>
            <a:off x="6576160" y="1312085"/>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sp>
        <p:nvSpPr>
          <p:cNvPr id="14" name="Slide Number Placeholder 13">
            <a:extLst>
              <a:ext uri="{FF2B5EF4-FFF2-40B4-BE49-F238E27FC236}">
                <a16:creationId xmlns:a16="http://schemas.microsoft.com/office/drawing/2014/main" id="{EF47D786-73E6-1D4F-BD44-D6A17349B4C8}"/>
              </a:ext>
            </a:extLst>
          </p:cNvPr>
          <p:cNvSpPr>
            <a:spLocks noGrp="1"/>
          </p:cNvSpPr>
          <p:nvPr>
            <p:ph type="sldNum" sz="quarter" idx="12"/>
          </p:nvPr>
        </p:nvSpPr>
        <p:spPr/>
        <p:txBody>
          <a:bodyPr/>
          <a:lstStyle/>
          <a:p>
            <a:fld id="{68008A15-EFE0-7744-B05E-C3888C0AB6D0}" type="slidenum">
              <a:rPr lang="en-US" smtClean="0"/>
              <a:t>24</a:t>
            </a:fld>
            <a:endParaRPr lang="en-US"/>
          </a:p>
        </p:txBody>
      </p:sp>
      <p:grpSp>
        <p:nvGrpSpPr>
          <p:cNvPr id="37" name="Group 36">
            <a:extLst>
              <a:ext uri="{FF2B5EF4-FFF2-40B4-BE49-F238E27FC236}">
                <a16:creationId xmlns:a16="http://schemas.microsoft.com/office/drawing/2014/main" id="{E0FE20D3-EB14-FE4B-B899-9E2DEF98529B}"/>
              </a:ext>
            </a:extLst>
          </p:cNvPr>
          <p:cNvGrpSpPr/>
          <p:nvPr/>
        </p:nvGrpSpPr>
        <p:grpSpPr>
          <a:xfrm>
            <a:off x="4091519" y="5582493"/>
            <a:ext cx="4046348" cy="885358"/>
            <a:chOff x="6523908" y="3620094"/>
            <a:chExt cx="4046348" cy="885358"/>
          </a:xfrm>
        </p:grpSpPr>
        <p:sp>
          <p:nvSpPr>
            <p:cNvPr id="38" name="Rounded Rectangle 37">
              <a:extLst>
                <a:ext uri="{FF2B5EF4-FFF2-40B4-BE49-F238E27FC236}">
                  <a16:creationId xmlns:a16="http://schemas.microsoft.com/office/drawing/2014/main" id="{71262D33-5A45-D04C-A666-F99006760364}"/>
                </a:ext>
              </a:extLst>
            </p:cNvPr>
            <p:cNvSpPr/>
            <p:nvPr/>
          </p:nvSpPr>
          <p:spPr>
            <a:xfrm>
              <a:off x="6578800" y="3620094"/>
              <a:ext cx="3803548"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How do I save money using Child Development Account (CDA)?</a:t>
              </a:r>
            </a:p>
          </p:txBody>
        </p:sp>
        <p:sp>
          <p:nvSpPr>
            <p:cNvPr id="39" name="TextBox 38">
              <a:extLst>
                <a:ext uri="{FF2B5EF4-FFF2-40B4-BE49-F238E27FC236}">
                  <a16:creationId xmlns:a16="http://schemas.microsoft.com/office/drawing/2014/main" id="{12D599B6-0DC3-8044-8330-3D12F5F56DEC}"/>
                </a:ext>
              </a:extLst>
            </p:cNvPr>
            <p:cNvSpPr txBox="1"/>
            <p:nvPr/>
          </p:nvSpPr>
          <p:spPr>
            <a:xfrm>
              <a:off x="6523908" y="4197675"/>
              <a:ext cx="323838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 5 (Score: 4.51, Position: 1)</a:t>
              </a:r>
            </a:p>
          </p:txBody>
        </p:sp>
        <p:pic>
          <p:nvPicPr>
            <p:cNvPr id="40" name="Picture 39" descr="Icon&#10;&#10;Description automatically generated">
              <a:extLst>
                <a:ext uri="{FF2B5EF4-FFF2-40B4-BE49-F238E27FC236}">
                  <a16:creationId xmlns:a16="http://schemas.microsoft.com/office/drawing/2014/main" id="{6A564C84-75CA-FC41-81CE-214501B682E7}"/>
                </a:ext>
              </a:extLst>
            </p:cNvPr>
            <p:cNvPicPr>
              <a:picLocks noChangeAspect="1"/>
            </p:cNvPicPr>
            <p:nvPr/>
          </p:nvPicPr>
          <p:blipFill>
            <a:blip r:embed="rId5"/>
            <a:stretch>
              <a:fillRect/>
            </a:stretch>
          </p:blipFill>
          <p:spPr>
            <a:xfrm>
              <a:off x="10030256" y="3814328"/>
              <a:ext cx="540000" cy="540000"/>
            </a:xfrm>
            <a:prstGeom prst="rect">
              <a:avLst/>
            </a:prstGeom>
          </p:spPr>
        </p:pic>
      </p:grpSp>
      <p:grpSp>
        <p:nvGrpSpPr>
          <p:cNvPr id="64" name="Group 63">
            <a:extLst>
              <a:ext uri="{FF2B5EF4-FFF2-40B4-BE49-F238E27FC236}">
                <a16:creationId xmlns:a16="http://schemas.microsoft.com/office/drawing/2014/main" id="{7C493B0A-A68E-9F4A-AE28-06120CB5CFB2}"/>
              </a:ext>
            </a:extLst>
          </p:cNvPr>
          <p:cNvGrpSpPr/>
          <p:nvPr/>
        </p:nvGrpSpPr>
        <p:grpSpPr>
          <a:xfrm>
            <a:off x="104526" y="2060032"/>
            <a:ext cx="3801268" cy="1114242"/>
            <a:chOff x="104526" y="2060032"/>
            <a:chExt cx="3801268" cy="1114242"/>
          </a:xfrm>
        </p:grpSpPr>
        <p:sp>
          <p:nvSpPr>
            <p:cNvPr id="18" name="Right Bracket 17">
              <a:extLst>
                <a:ext uri="{FF2B5EF4-FFF2-40B4-BE49-F238E27FC236}">
                  <a16:creationId xmlns:a16="http://schemas.microsoft.com/office/drawing/2014/main" id="{C8492B8A-DC2B-1343-A414-4FB9238E10B0}"/>
                </a:ext>
              </a:extLst>
            </p:cNvPr>
            <p:cNvSpPr/>
            <p:nvPr/>
          </p:nvSpPr>
          <p:spPr>
            <a:xfrm rot="10800000">
              <a:off x="3722914" y="2060032"/>
              <a:ext cx="182880" cy="1114242"/>
            </a:xfrm>
            <a:prstGeom prst="rightBracket">
              <a:avLst/>
            </a:prstGeom>
            <a:ln w="25400">
              <a:solidFill>
                <a:srgbClr val="5251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41">
              <a:extLst>
                <a:ext uri="{FF2B5EF4-FFF2-40B4-BE49-F238E27FC236}">
                  <a16:creationId xmlns:a16="http://schemas.microsoft.com/office/drawing/2014/main" id="{BD044505-3C1F-8849-813B-CB471C50DF05}"/>
                </a:ext>
              </a:extLst>
            </p:cNvPr>
            <p:cNvGrpSpPr/>
            <p:nvPr/>
          </p:nvGrpSpPr>
          <p:grpSpPr>
            <a:xfrm>
              <a:off x="104526" y="2258359"/>
              <a:ext cx="3483112" cy="717588"/>
              <a:chOff x="126926" y="2132686"/>
              <a:chExt cx="3483112" cy="717588"/>
            </a:xfrm>
          </p:grpSpPr>
          <p:grpSp>
            <p:nvGrpSpPr>
              <p:cNvPr id="43" name="Group 42">
                <a:extLst>
                  <a:ext uri="{FF2B5EF4-FFF2-40B4-BE49-F238E27FC236}">
                    <a16:creationId xmlns:a16="http://schemas.microsoft.com/office/drawing/2014/main" id="{75125444-CFD7-0E44-82BC-CB5A556B0E51}"/>
                  </a:ext>
                </a:extLst>
              </p:cNvPr>
              <p:cNvGrpSpPr/>
              <p:nvPr/>
            </p:nvGrpSpPr>
            <p:grpSpPr>
              <a:xfrm>
                <a:off x="126926" y="2132686"/>
                <a:ext cx="3483112" cy="717588"/>
                <a:chOff x="1628058" y="4736991"/>
                <a:chExt cx="3483112" cy="717588"/>
              </a:xfrm>
            </p:grpSpPr>
            <p:sp>
              <p:nvSpPr>
                <p:cNvPr id="44" name="Rounded Rectangle 43">
                  <a:extLst>
                    <a:ext uri="{FF2B5EF4-FFF2-40B4-BE49-F238E27FC236}">
                      <a16:creationId xmlns:a16="http://schemas.microsoft.com/office/drawing/2014/main" id="{551178B8-2CB6-7C48-9F9C-0CABA6D77EC9}"/>
                    </a:ext>
                  </a:extLst>
                </p:cNvPr>
                <p:cNvSpPr/>
                <p:nvPr/>
              </p:nvSpPr>
              <p:spPr>
                <a:xfrm>
                  <a:off x="1628058" y="4736991"/>
                  <a:ext cx="3483112" cy="717588"/>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45" name="TextBox 44">
                  <a:extLst>
                    <a:ext uri="{FF2B5EF4-FFF2-40B4-BE49-F238E27FC236}">
                      <a16:creationId xmlns:a16="http://schemas.microsoft.com/office/drawing/2014/main" id="{7D037AB3-3B8D-904A-8A79-C8231890156E}"/>
                    </a:ext>
                  </a:extLst>
                </p:cNvPr>
                <p:cNvSpPr txBox="1"/>
                <p:nvPr/>
              </p:nvSpPr>
              <p:spPr>
                <a:xfrm>
                  <a:off x="2026480" y="4808248"/>
                  <a:ext cx="3009658" cy="646331"/>
                </a:xfrm>
                <a:prstGeom prst="rect">
                  <a:avLst/>
                </a:prstGeom>
                <a:noFill/>
              </p:spPr>
              <p:txBody>
                <a:bodyPr wrap="square" rtlCol="0">
                  <a:spAutoFit/>
                </a:bodyPr>
                <a:lstStyle/>
                <a:p>
                  <a:r>
                    <a:rPr lang="en-US" dirty="0"/>
                    <a:t>Improved Candidate Selection Process with Step 2</a:t>
                  </a:r>
                </a:p>
              </p:txBody>
            </p:sp>
          </p:grpSp>
          <p:pic>
            <p:nvPicPr>
              <p:cNvPr id="46" name="Picture 45">
                <a:extLst>
                  <a:ext uri="{FF2B5EF4-FFF2-40B4-BE49-F238E27FC236}">
                    <a16:creationId xmlns:a16="http://schemas.microsoft.com/office/drawing/2014/main" id="{1F78FA57-EF89-284B-987F-A96A47DDD2CE}"/>
                  </a:ext>
                </a:extLst>
              </p:cNvPr>
              <p:cNvPicPr>
                <a:picLocks noChangeAspect="1"/>
              </p:cNvPicPr>
              <p:nvPr/>
            </p:nvPicPr>
            <p:blipFill>
              <a:blip r:embed="rId6"/>
              <a:srcRect/>
              <a:stretch/>
            </p:blipFill>
            <p:spPr>
              <a:xfrm>
                <a:off x="250266" y="2257108"/>
                <a:ext cx="270000" cy="270000"/>
              </a:xfrm>
              <a:prstGeom prst="rect">
                <a:avLst/>
              </a:prstGeom>
            </p:spPr>
          </p:pic>
        </p:grpSp>
        <p:cxnSp>
          <p:nvCxnSpPr>
            <p:cNvPr id="48" name="Straight Connector 47">
              <a:extLst>
                <a:ext uri="{FF2B5EF4-FFF2-40B4-BE49-F238E27FC236}">
                  <a16:creationId xmlns:a16="http://schemas.microsoft.com/office/drawing/2014/main" id="{59B53736-6F8D-6B41-8C3A-0E33892A6822}"/>
                </a:ext>
              </a:extLst>
            </p:cNvPr>
            <p:cNvCxnSpPr>
              <a:stCxn id="18" idx="2"/>
              <a:endCxn id="44" idx="3"/>
            </p:cNvCxnSpPr>
            <p:nvPr/>
          </p:nvCxnSpPr>
          <p:spPr>
            <a:xfrm flipH="1">
              <a:off x="3587638" y="2617153"/>
              <a:ext cx="135276" cy="0"/>
            </a:xfrm>
            <a:prstGeom prst="line">
              <a:avLst/>
            </a:prstGeom>
            <a:ln w="25400">
              <a:solidFill>
                <a:srgbClr val="5251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BCF18052-00E2-2446-ABF7-4CC7EF0A5D21}"/>
              </a:ext>
            </a:extLst>
          </p:cNvPr>
          <p:cNvGrpSpPr/>
          <p:nvPr/>
        </p:nvGrpSpPr>
        <p:grpSpPr>
          <a:xfrm>
            <a:off x="8163157" y="3022727"/>
            <a:ext cx="3885150" cy="2907809"/>
            <a:chOff x="8163157" y="3022727"/>
            <a:chExt cx="3885150" cy="2907809"/>
          </a:xfrm>
        </p:grpSpPr>
        <p:sp>
          <p:nvSpPr>
            <p:cNvPr id="41" name="Right Bracket 40">
              <a:extLst>
                <a:ext uri="{FF2B5EF4-FFF2-40B4-BE49-F238E27FC236}">
                  <a16:creationId xmlns:a16="http://schemas.microsoft.com/office/drawing/2014/main" id="{8E81D14C-92B2-C04F-9B2B-58351ACE2FD5}"/>
                </a:ext>
              </a:extLst>
            </p:cNvPr>
            <p:cNvSpPr/>
            <p:nvPr/>
          </p:nvSpPr>
          <p:spPr>
            <a:xfrm>
              <a:off x="8163157" y="3022727"/>
              <a:ext cx="200664" cy="2907809"/>
            </a:xfrm>
            <a:prstGeom prst="rightBracket">
              <a:avLst/>
            </a:prstGeom>
            <a:ln w="25400">
              <a:solidFill>
                <a:srgbClr val="5251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9" name="Group 48">
              <a:extLst>
                <a:ext uri="{FF2B5EF4-FFF2-40B4-BE49-F238E27FC236}">
                  <a16:creationId xmlns:a16="http://schemas.microsoft.com/office/drawing/2014/main" id="{D035B606-64A6-2F41-92F0-A9E5CF75A0B0}"/>
                </a:ext>
              </a:extLst>
            </p:cNvPr>
            <p:cNvGrpSpPr/>
            <p:nvPr/>
          </p:nvGrpSpPr>
          <p:grpSpPr>
            <a:xfrm>
              <a:off x="8565195" y="3221977"/>
              <a:ext cx="3483112" cy="2509308"/>
              <a:chOff x="8703859" y="3173762"/>
              <a:chExt cx="3483112" cy="2509308"/>
            </a:xfrm>
          </p:grpSpPr>
          <p:grpSp>
            <p:nvGrpSpPr>
              <p:cNvPr id="52" name="Group 51">
                <a:extLst>
                  <a:ext uri="{FF2B5EF4-FFF2-40B4-BE49-F238E27FC236}">
                    <a16:creationId xmlns:a16="http://schemas.microsoft.com/office/drawing/2014/main" id="{0801380A-1A82-1148-B183-C708FA7273E1}"/>
                  </a:ext>
                </a:extLst>
              </p:cNvPr>
              <p:cNvGrpSpPr/>
              <p:nvPr/>
            </p:nvGrpSpPr>
            <p:grpSpPr>
              <a:xfrm>
                <a:off x="8703859" y="3173762"/>
                <a:ext cx="3483112" cy="2509308"/>
                <a:chOff x="1628058" y="4736991"/>
                <a:chExt cx="3483112" cy="2509308"/>
              </a:xfrm>
            </p:grpSpPr>
            <p:sp>
              <p:nvSpPr>
                <p:cNvPr id="54" name="Rounded Rectangle 53">
                  <a:extLst>
                    <a:ext uri="{FF2B5EF4-FFF2-40B4-BE49-F238E27FC236}">
                      <a16:creationId xmlns:a16="http://schemas.microsoft.com/office/drawing/2014/main" id="{A997B8CD-6BD0-504A-AAF4-C47458CADD8B}"/>
                    </a:ext>
                  </a:extLst>
                </p:cNvPr>
                <p:cNvSpPr/>
                <p:nvPr/>
              </p:nvSpPr>
              <p:spPr>
                <a:xfrm>
                  <a:off x="1628058" y="4736991"/>
                  <a:ext cx="3483112" cy="2509308"/>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panose="02000000000000000000" pitchFamily="2" charset="0"/>
                    <a:ea typeface="Roboto" panose="02000000000000000000" pitchFamily="2" charset="0"/>
                  </a:endParaRPr>
                </a:p>
              </p:txBody>
            </p:sp>
            <p:sp>
              <p:nvSpPr>
                <p:cNvPr id="55" name="TextBox 54">
                  <a:extLst>
                    <a:ext uri="{FF2B5EF4-FFF2-40B4-BE49-F238E27FC236}">
                      <a16:creationId xmlns:a16="http://schemas.microsoft.com/office/drawing/2014/main" id="{BD1090D3-2BB5-C74E-9EAD-0276F2B7808C}"/>
                    </a:ext>
                  </a:extLst>
                </p:cNvPr>
                <p:cNvSpPr txBox="1"/>
                <p:nvPr/>
              </p:nvSpPr>
              <p:spPr>
                <a:xfrm>
                  <a:off x="2026480" y="4808248"/>
                  <a:ext cx="3009658" cy="923330"/>
                </a:xfrm>
                <a:prstGeom prst="rect">
                  <a:avLst/>
                </a:prstGeom>
                <a:noFill/>
              </p:spPr>
              <p:txBody>
                <a:bodyPr wrap="square" rtlCol="0">
                  <a:spAutoFit/>
                </a:bodyPr>
                <a:lstStyle/>
                <a:p>
                  <a:r>
                    <a:rPr lang="en-US" dirty="0"/>
                    <a:t>Domain term “Child Development Account (CDA)” retained fully in paraphrases.</a:t>
                  </a:r>
                </a:p>
              </p:txBody>
            </p:sp>
          </p:grpSp>
          <p:pic>
            <p:nvPicPr>
              <p:cNvPr id="53" name="Picture 52">
                <a:extLst>
                  <a:ext uri="{FF2B5EF4-FFF2-40B4-BE49-F238E27FC236}">
                    <a16:creationId xmlns:a16="http://schemas.microsoft.com/office/drawing/2014/main" id="{DEE6DAAE-533C-CA46-A5B9-B9B4FA127A41}"/>
                  </a:ext>
                </a:extLst>
              </p:cNvPr>
              <p:cNvPicPr>
                <a:picLocks noChangeAspect="1"/>
              </p:cNvPicPr>
              <p:nvPr/>
            </p:nvPicPr>
            <p:blipFill>
              <a:blip r:embed="rId6"/>
              <a:srcRect/>
              <a:stretch/>
            </p:blipFill>
            <p:spPr>
              <a:xfrm>
                <a:off x="8827199" y="3298184"/>
                <a:ext cx="270000" cy="270000"/>
              </a:xfrm>
              <a:prstGeom prst="rect">
                <a:avLst/>
              </a:prstGeom>
            </p:spPr>
          </p:pic>
          <p:pic>
            <p:nvPicPr>
              <p:cNvPr id="56" name="Picture 55">
                <a:extLst>
                  <a:ext uri="{FF2B5EF4-FFF2-40B4-BE49-F238E27FC236}">
                    <a16:creationId xmlns:a16="http://schemas.microsoft.com/office/drawing/2014/main" id="{BFAC2C01-0325-C64D-9253-CDCFC45F040D}"/>
                  </a:ext>
                </a:extLst>
              </p:cNvPr>
              <p:cNvPicPr>
                <a:picLocks noChangeAspect="1"/>
              </p:cNvPicPr>
              <p:nvPr/>
            </p:nvPicPr>
            <p:blipFill>
              <a:blip r:embed="rId6"/>
              <a:srcRect/>
              <a:stretch/>
            </p:blipFill>
            <p:spPr>
              <a:xfrm>
                <a:off x="8824560" y="4157771"/>
                <a:ext cx="270000" cy="270000"/>
              </a:xfrm>
              <a:prstGeom prst="rect">
                <a:avLst/>
              </a:prstGeom>
            </p:spPr>
          </p:pic>
          <p:sp>
            <p:nvSpPr>
              <p:cNvPr id="57" name="TextBox 56">
                <a:extLst>
                  <a:ext uri="{FF2B5EF4-FFF2-40B4-BE49-F238E27FC236}">
                    <a16:creationId xmlns:a16="http://schemas.microsoft.com/office/drawing/2014/main" id="{14CDB14C-3681-C84F-8F3F-0A707E84B08E}"/>
                  </a:ext>
                </a:extLst>
              </p:cNvPr>
              <p:cNvSpPr txBox="1"/>
              <p:nvPr/>
            </p:nvSpPr>
            <p:spPr>
              <a:xfrm>
                <a:off x="9114811" y="4126112"/>
                <a:ext cx="3009658" cy="646331"/>
              </a:xfrm>
              <a:prstGeom prst="rect">
                <a:avLst/>
              </a:prstGeom>
              <a:noFill/>
            </p:spPr>
            <p:txBody>
              <a:bodyPr wrap="square" rtlCol="0">
                <a:spAutoFit/>
              </a:bodyPr>
              <a:lstStyle/>
              <a:p>
                <a:r>
                  <a:rPr lang="en-US" dirty="0"/>
                  <a:t>Paraphrases remained on the same topic as the original</a:t>
                </a:r>
              </a:p>
            </p:txBody>
          </p:sp>
          <p:pic>
            <p:nvPicPr>
              <p:cNvPr id="59" name="Picture 58">
                <a:extLst>
                  <a:ext uri="{FF2B5EF4-FFF2-40B4-BE49-F238E27FC236}">
                    <a16:creationId xmlns:a16="http://schemas.microsoft.com/office/drawing/2014/main" id="{51E938ED-29CC-B14F-9D50-AE2DCBD93F30}"/>
                  </a:ext>
                </a:extLst>
              </p:cNvPr>
              <p:cNvPicPr>
                <a:picLocks noChangeAspect="1"/>
              </p:cNvPicPr>
              <p:nvPr/>
            </p:nvPicPr>
            <p:blipFill>
              <a:blip r:embed="rId6"/>
              <a:srcRect/>
              <a:stretch/>
            </p:blipFill>
            <p:spPr>
              <a:xfrm>
                <a:off x="8824560" y="4791399"/>
                <a:ext cx="270000" cy="270000"/>
              </a:xfrm>
              <a:prstGeom prst="rect">
                <a:avLst/>
              </a:prstGeom>
            </p:spPr>
          </p:pic>
          <p:sp>
            <p:nvSpPr>
              <p:cNvPr id="60" name="TextBox 59">
                <a:extLst>
                  <a:ext uri="{FF2B5EF4-FFF2-40B4-BE49-F238E27FC236}">
                    <a16:creationId xmlns:a16="http://schemas.microsoft.com/office/drawing/2014/main" id="{2BD2E176-C16D-0D4E-9B54-226091EDE827}"/>
                  </a:ext>
                </a:extLst>
              </p:cNvPr>
              <p:cNvSpPr txBox="1"/>
              <p:nvPr/>
            </p:nvSpPr>
            <p:spPr>
              <a:xfrm>
                <a:off x="9114811" y="4759740"/>
                <a:ext cx="3009658" cy="923330"/>
              </a:xfrm>
              <a:prstGeom prst="rect">
                <a:avLst/>
              </a:prstGeom>
              <a:noFill/>
            </p:spPr>
            <p:txBody>
              <a:bodyPr wrap="square" rtlCol="0">
                <a:spAutoFit/>
              </a:bodyPr>
              <a:lstStyle/>
              <a:p>
                <a:r>
                  <a:rPr lang="en-US" dirty="0"/>
                  <a:t>Some paraphrases have a grammatical structure different from the original</a:t>
                </a:r>
              </a:p>
            </p:txBody>
          </p:sp>
        </p:grpSp>
        <p:cxnSp>
          <p:nvCxnSpPr>
            <p:cNvPr id="62" name="Straight Connector 61">
              <a:extLst>
                <a:ext uri="{FF2B5EF4-FFF2-40B4-BE49-F238E27FC236}">
                  <a16:creationId xmlns:a16="http://schemas.microsoft.com/office/drawing/2014/main" id="{7BA7674A-2464-CF45-A2F7-F8671AFF6738}"/>
                </a:ext>
              </a:extLst>
            </p:cNvPr>
            <p:cNvCxnSpPr>
              <a:stCxn id="41" idx="2"/>
              <a:endCxn id="54" idx="1"/>
            </p:cNvCxnSpPr>
            <p:nvPr/>
          </p:nvCxnSpPr>
          <p:spPr>
            <a:xfrm flipV="1">
              <a:off x="8363821" y="4476631"/>
              <a:ext cx="201374" cy="1"/>
            </a:xfrm>
            <a:prstGeom prst="line">
              <a:avLst/>
            </a:prstGeom>
            <a:ln w="25400">
              <a:solidFill>
                <a:srgbClr val="5251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740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childTnLst>
                          </p:cTn>
                        </p:par>
                        <p:par>
                          <p:cTn id="8" fill="hold">
                            <p:stCondLst>
                              <p:cond delay="500"/>
                            </p:stCondLst>
                            <p:childTnLst>
                              <p:par>
                                <p:cTn id="9" presetID="9" presetClass="emph" presetSubtype="0" nodeType="afterEffect">
                                  <p:stCondLst>
                                    <p:cond delay="0"/>
                                  </p:stCondLst>
                                  <p:childTnLst>
                                    <p:set>
                                      <p:cBhvr>
                                        <p:cTn id="10" dur="indefinite"/>
                                        <p:tgtEl>
                                          <p:spTgt spid="3"/>
                                        </p:tgtEl>
                                        <p:attrNameLst>
                                          <p:attrName>style.opacity</p:attrName>
                                        </p:attrNameLst>
                                      </p:cBhvr>
                                      <p:to>
                                        <p:strVal val="0.25"/>
                                      </p:to>
                                    </p:set>
                                    <p:animEffect filter="image" prLst="opacity: 0.25">
                                      <p:cBhvr rctx="IE">
                                        <p:cTn id="11" dur="indefinite"/>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Conclusion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1088760" cy="338554"/>
          </a:xfrm>
          <a:prstGeom prst="rect">
            <a:avLst/>
          </a:prstGeom>
          <a:noFill/>
        </p:spPr>
        <p:txBody>
          <a:bodyPr wrap="none" rtlCol="0">
            <a:spAutoFit/>
          </a:bodyPr>
          <a:lstStyle/>
          <a:p>
            <a:r>
              <a:rPr lang="en-US" sz="1600" dirty="0">
                <a:solidFill>
                  <a:schemeClr val="bg1">
                    <a:lumMod val="65000"/>
                  </a:schemeClr>
                </a:solidFill>
                <a:latin typeface="+mj-lt"/>
              </a:rPr>
              <a:t>Conclusion</a:t>
            </a:r>
          </a:p>
        </p:txBody>
      </p:sp>
      <p:sp>
        <p:nvSpPr>
          <p:cNvPr id="14" name="Slide Number Placeholder 13">
            <a:extLst>
              <a:ext uri="{FF2B5EF4-FFF2-40B4-BE49-F238E27FC236}">
                <a16:creationId xmlns:a16="http://schemas.microsoft.com/office/drawing/2014/main" id="{EF47D786-73E6-1D4F-BD44-D6A17349B4C8}"/>
              </a:ext>
            </a:extLst>
          </p:cNvPr>
          <p:cNvSpPr>
            <a:spLocks noGrp="1"/>
          </p:cNvSpPr>
          <p:nvPr>
            <p:ph type="sldNum" sz="quarter" idx="12"/>
          </p:nvPr>
        </p:nvSpPr>
        <p:spPr/>
        <p:txBody>
          <a:bodyPr/>
          <a:lstStyle/>
          <a:p>
            <a:fld id="{68008A15-EFE0-7744-B05E-C3888C0AB6D0}" type="slidenum">
              <a:rPr lang="en-US" smtClean="0"/>
              <a:t>25</a:t>
            </a:fld>
            <a:endParaRPr lang="en-US"/>
          </a:p>
        </p:txBody>
      </p:sp>
      <p:sp>
        <p:nvSpPr>
          <p:cNvPr id="36" name="TextBox 35">
            <a:extLst>
              <a:ext uri="{FF2B5EF4-FFF2-40B4-BE49-F238E27FC236}">
                <a16:creationId xmlns:a16="http://schemas.microsoft.com/office/drawing/2014/main" id="{DA5F4ED5-A9F1-9B43-9FB9-55F44F1F5A58}"/>
              </a:ext>
            </a:extLst>
          </p:cNvPr>
          <p:cNvSpPr txBox="1"/>
          <p:nvPr/>
        </p:nvSpPr>
        <p:spPr>
          <a:xfrm>
            <a:off x="-1374330" y="5833130"/>
            <a:ext cx="1440507" cy="523220"/>
          </a:xfrm>
          <a:prstGeom prst="rect">
            <a:avLst/>
          </a:prstGeom>
          <a:noFill/>
        </p:spPr>
        <p:txBody>
          <a:bodyPr wrap="square" rtlCol="0">
            <a:spAutoFit/>
          </a:bodyPr>
          <a:lstStyle/>
          <a:p>
            <a:pPr algn="ctr"/>
            <a:r>
              <a:rPr lang="en-US" sz="1400" dirty="0">
                <a:latin typeface="Roboto" panose="02000000000000000000" pitchFamily="2" charset="0"/>
                <a:ea typeface="Roboto" panose="02000000000000000000" pitchFamily="2" charset="0"/>
              </a:rPr>
              <a:t>Fine-Tuned T5 Model</a:t>
            </a:r>
          </a:p>
        </p:txBody>
      </p:sp>
      <p:pic>
        <p:nvPicPr>
          <p:cNvPr id="52" name="Picture 51" descr="Graphical user interface, text&#10;&#10;Description automatically generated">
            <a:extLst>
              <a:ext uri="{FF2B5EF4-FFF2-40B4-BE49-F238E27FC236}">
                <a16:creationId xmlns:a16="http://schemas.microsoft.com/office/drawing/2014/main" id="{1E2CE465-53E1-8443-AB35-1F7A47483D32}"/>
              </a:ext>
            </a:extLst>
          </p:cNvPr>
          <p:cNvPicPr>
            <a:picLocks noChangeAspect="1"/>
          </p:cNvPicPr>
          <p:nvPr/>
        </p:nvPicPr>
        <p:blipFill rotWithShape="1">
          <a:blip r:embed="rId4"/>
          <a:srcRect b="2654"/>
          <a:stretch/>
        </p:blipFill>
        <p:spPr>
          <a:xfrm>
            <a:off x="7156402" y="3976928"/>
            <a:ext cx="4033692" cy="2069282"/>
          </a:xfrm>
          <a:prstGeom prst="rect">
            <a:avLst/>
          </a:prstGeom>
        </p:spPr>
      </p:pic>
      <p:pic>
        <p:nvPicPr>
          <p:cNvPr id="50" name="Picture 49">
            <a:extLst>
              <a:ext uri="{FF2B5EF4-FFF2-40B4-BE49-F238E27FC236}">
                <a16:creationId xmlns:a16="http://schemas.microsoft.com/office/drawing/2014/main" id="{B3D61B6C-2100-914A-94D3-2068EEE79AF0}"/>
              </a:ext>
            </a:extLst>
          </p:cNvPr>
          <p:cNvPicPr>
            <a:picLocks noChangeAspect="1"/>
          </p:cNvPicPr>
          <p:nvPr/>
        </p:nvPicPr>
        <p:blipFill>
          <a:blip r:embed="rId5"/>
          <a:stretch>
            <a:fillRect/>
          </a:stretch>
        </p:blipFill>
        <p:spPr>
          <a:xfrm>
            <a:off x="6772805" y="1665238"/>
            <a:ext cx="4800886" cy="1800333"/>
          </a:xfrm>
          <a:prstGeom prst="rect">
            <a:avLst/>
          </a:prstGeom>
          <a:effectLst>
            <a:outerShdw blurRad="63500" sx="102000" sy="102000" algn="ctr" rotWithShape="0">
              <a:prstClr val="black">
                <a:alpha val="40000"/>
              </a:prstClr>
            </a:outerShdw>
          </a:effectLst>
        </p:spPr>
      </p:pic>
      <p:pic>
        <p:nvPicPr>
          <p:cNvPr id="54" name="Picture 53">
            <a:extLst>
              <a:ext uri="{FF2B5EF4-FFF2-40B4-BE49-F238E27FC236}">
                <a16:creationId xmlns:a16="http://schemas.microsoft.com/office/drawing/2014/main" id="{357B5A88-9A21-1B48-8835-67ACD171D556}"/>
              </a:ext>
            </a:extLst>
          </p:cNvPr>
          <p:cNvPicPr>
            <a:picLocks noChangeAspect="1"/>
          </p:cNvPicPr>
          <p:nvPr/>
        </p:nvPicPr>
        <p:blipFill>
          <a:blip r:embed="rId6"/>
          <a:stretch>
            <a:fillRect/>
          </a:stretch>
        </p:blipFill>
        <p:spPr>
          <a:xfrm>
            <a:off x="838200" y="1665693"/>
            <a:ext cx="5409773" cy="1824871"/>
          </a:xfrm>
          <a:prstGeom prst="rect">
            <a:avLst/>
          </a:prstGeom>
          <a:effectLst>
            <a:outerShdw blurRad="63500" sx="102000" sy="102000" algn="ctr" rotWithShape="0">
              <a:prstClr val="black">
                <a:alpha val="40000"/>
              </a:prstClr>
            </a:outerShdw>
          </a:effectLst>
        </p:spPr>
      </p:pic>
      <p:pic>
        <p:nvPicPr>
          <p:cNvPr id="44" name="Picture 43" descr="Diagram, shape&#10;&#10;Description automatically generated">
            <a:extLst>
              <a:ext uri="{FF2B5EF4-FFF2-40B4-BE49-F238E27FC236}">
                <a16:creationId xmlns:a16="http://schemas.microsoft.com/office/drawing/2014/main" id="{33B4824B-3E94-6D46-A155-80CC66438EEC}"/>
              </a:ext>
            </a:extLst>
          </p:cNvPr>
          <p:cNvPicPr>
            <a:picLocks noChangeAspect="1"/>
          </p:cNvPicPr>
          <p:nvPr/>
        </p:nvPicPr>
        <p:blipFill rotWithShape="1">
          <a:blip r:embed="rId7"/>
          <a:srcRect l="-248" t="-6100" r="248" b="6100"/>
          <a:stretch/>
        </p:blipFill>
        <p:spPr>
          <a:xfrm>
            <a:off x="914186" y="3976928"/>
            <a:ext cx="5257800" cy="2069282"/>
          </a:xfrm>
          <a:prstGeom prst="rect">
            <a:avLst/>
          </a:prstGeom>
        </p:spPr>
      </p:pic>
    </p:spTree>
    <p:extLst>
      <p:ext uri="{BB962C8B-B14F-4D97-AF65-F5344CB8AC3E}">
        <p14:creationId xmlns:p14="http://schemas.microsoft.com/office/powerpoint/2010/main" val="84331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Future Works</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1294329" cy="338554"/>
          </a:xfrm>
          <a:prstGeom prst="rect">
            <a:avLst/>
          </a:prstGeom>
          <a:noFill/>
        </p:spPr>
        <p:txBody>
          <a:bodyPr wrap="none" rtlCol="0">
            <a:spAutoFit/>
          </a:bodyPr>
          <a:lstStyle/>
          <a:p>
            <a:r>
              <a:rPr lang="en-US" sz="1600" dirty="0">
                <a:solidFill>
                  <a:schemeClr val="bg1">
                    <a:lumMod val="65000"/>
                  </a:schemeClr>
                </a:solidFill>
                <a:latin typeface="+mj-lt"/>
              </a:rPr>
              <a:t>Future Works</a:t>
            </a:r>
          </a:p>
        </p:txBody>
      </p:sp>
      <p:sp>
        <p:nvSpPr>
          <p:cNvPr id="3" name="TextBox 2">
            <a:extLst>
              <a:ext uri="{FF2B5EF4-FFF2-40B4-BE49-F238E27FC236}">
                <a16:creationId xmlns:a16="http://schemas.microsoft.com/office/drawing/2014/main" id="{FCB5508D-2A5E-D949-8B12-A9671EF6E6AF}"/>
              </a:ext>
            </a:extLst>
          </p:cNvPr>
          <p:cNvSpPr txBox="1"/>
          <p:nvPr/>
        </p:nvSpPr>
        <p:spPr>
          <a:xfrm>
            <a:off x="647164" y="1713154"/>
            <a:ext cx="11328193" cy="2585323"/>
          </a:xfrm>
          <a:prstGeom prst="rect">
            <a:avLst/>
          </a:prstGeom>
          <a:noFill/>
        </p:spPr>
        <p:txBody>
          <a:bodyPr wrap="square" rtlCol="0">
            <a:spAutoFit/>
          </a:bodyPr>
          <a:lstStyle/>
          <a:p>
            <a:pPr marL="342900" indent="-342900">
              <a:buAutoNum type="arabicPeriod"/>
            </a:pPr>
            <a:r>
              <a:rPr lang="en-US" dirty="0">
                <a:latin typeface="Roboto" panose="02000000000000000000" pitchFamily="2" charset="0"/>
                <a:ea typeface="Roboto" panose="02000000000000000000" pitchFamily="2" charset="0"/>
              </a:rPr>
              <a:t>Improve the performance using new language models in the future e.g. GPT-3</a:t>
            </a:r>
          </a:p>
          <a:p>
            <a:pPr lvl="1"/>
            <a:endParaRPr lang="en-US" dirty="0">
              <a:latin typeface="Roboto" panose="02000000000000000000" pitchFamily="2" charset="0"/>
              <a:ea typeface="Roboto" panose="02000000000000000000" pitchFamily="2" charset="0"/>
            </a:endParaRPr>
          </a:p>
          <a:p>
            <a:pPr marL="342900" indent="-342900">
              <a:buAutoNum type="arabicPeriod"/>
            </a:pPr>
            <a:r>
              <a:rPr lang="en-US" dirty="0">
                <a:latin typeface="Roboto" panose="02000000000000000000" pitchFamily="2" charset="0"/>
                <a:ea typeface="Roboto" panose="02000000000000000000" pitchFamily="2" charset="0"/>
              </a:rPr>
              <a:t>Use Named Entity Recognition (NER) to retain domain-specific terms in a greater variety of formats such as organizational name and date</a:t>
            </a:r>
          </a:p>
          <a:p>
            <a:pPr marL="342900" indent="-342900">
              <a:buAutoNum type="arabicPeriod"/>
            </a:pPr>
            <a:endParaRPr lang="en-US" dirty="0">
              <a:latin typeface="Roboto" panose="02000000000000000000" pitchFamily="2" charset="0"/>
              <a:ea typeface="Roboto" panose="02000000000000000000" pitchFamily="2" charset="0"/>
            </a:endParaRPr>
          </a:p>
          <a:p>
            <a:pPr marL="342900" indent="-342900">
              <a:buAutoNum type="arabicPeriod"/>
            </a:pPr>
            <a:r>
              <a:rPr lang="en-US" dirty="0">
                <a:latin typeface="Roboto" panose="02000000000000000000" pitchFamily="2" charset="0"/>
                <a:ea typeface="Roboto" panose="02000000000000000000" pitchFamily="2" charset="0"/>
              </a:rPr>
              <a:t>Perform Question Type Recognition to identify and ensure a greater diversity of grammatical structure among paraphrases</a:t>
            </a:r>
          </a:p>
          <a:p>
            <a:pPr marL="342900" indent="-342900">
              <a:buAutoNum type="arabicPeriod"/>
            </a:pPr>
            <a:endParaRPr lang="en-US" dirty="0">
              <a:latin typeface="Roboto" panose="02000000000000000000" pitchFamily="2" charset="0"/>
              <a:ea typeface="Roboto" panose="02000000000000000000" pitchFamily="2" charset="0"/>
            </a:endParaRPr>
          </a:p>
          <a:p>
            <a:pPr marL="342900" indent="-342900">
              <a:buAutoNum type="arabicPeriod"/>
            </a:pPr>
            <a:r>
              <a:rPr lang="en-US" dirty="0">
                <a:latin typeface="Roboto" panose="02000000000000000000" pitchFamily="2" charset="0"/>
                <a:ea typeface="Roboto" panose="02000000000000000000" pitchFamily="2" charset="0"/>
              </a:rPr>
              <a:t>Gather actual user queries after deployment and use as in-domain dataset for fine-tuning the neural model</a:t>
            </a:r>
          </a:p>
        </p:txBody>
      </p:sp>
      <p:sp>
        <p:nvSpPr>
          <p:cNvPr id="5" name="Slide Number Placeholder 4">
            <a:extLst>
              <a:ext uri="{FF2B5EF4-FFF2-40B4-BE49-F238E27FC236}">
                <a16:creationId xmlns:a16="http://schemas.microsoft.com/office/drawing/2014/main" id="{346821B1-8A10-084D-9A96-86422D808FA5}"/>
              </a:ext>
            </a:extLst>
          </p:cNvPr>
          <p:cNvSpPr>
            <a:spLocks noGrp="1"/>
          </p:cNvSpPr>
          <p:nvPr>
            <p:ph type="sldNum" sz="quarter" idx="12"/>
          </p:nvPr>
        </p:nvSpPr>
        <p:spPr/>
        <p:txBody>
          <a:bodyPr/>
          <a:lstStyle/>
          <a:p>
            <a:fld id="{68008A15-EFE0-7744-B05E-C3888C0AB6D0}" type="slidenum">
              <a:rPr lang="en-US" smtClean="0"/>
              <a:t>26</a:t>
            </a:fld>
            <a:endParaRPr lang="en-US"/>
          </a:p>
        </p:txBody>
      </p:sp>
    </p:spTree>
    <p:extLst>
      <p:ext uri="{BB962C8B-B14F-4D97-AF65-F5344CB8AC3E}">
        <p14:creationId xmlns:p14="http://schemas.microsoft.com/office/powerpoint/2010/main" val="32759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293" y="667381"/>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p:txBody>
          <a:bodyPr/>
          <a:lstStyle/>
          <a:p>
            <a:r>
              <a:rPr lang="en-US" b="1" dirty="0">
                <a:solidFill>
                  <a:srgbClr val="002061"/>
                </a:solidFill>
              </a:rPr>
              <a:t>Acknowledgements</a:t>
            </a:r>
          </a:p>
        </p:txBody>
      </p:sp>
      <p:sp>
        <p:nvSpPr>
          <p:cNvPr id="5" name="Content Placeholder 2">
            <a:extLst>
              <a:ext uri="{FF2B5EF4-FFF2-40B4-BE49-F238E27FC236}">
                <a16:creationId xmlns:a16="http://schemas.microsoft.com/office/drawing/2014/main" id="{2C3CD492-9838-1C44-890C-0797669A36DE}"/>
              </a:ext>
            </a:extLst>
          </p:cNvPr>
          <p:cNvSpPr>
            <a:spLocks noGrp="1"/>
          </p:cNvSpPr>
          <p:nvPr>
            <p:ph idx="1"/>
          </p:nvPr>
        </p:nvSpPr>
        <p:spPr>
          <a:xfrm>
            <a:off x="648000" y="1713600"/>
            <a:ext cx="10515600" cy="4351338"/>
          </a:xfrm>
        </p:spPr>
        <p:txBody>
          <a:bodyPr>
            <a:noAutofit/>
          </a:bodyPr>
          <a:lstStyle/>
          <a:p>
            <a:pPr marL="0" indent="0">
              <a:buNone/>
            </a:pPr>
            <a:r>
              <a:rPr lang="en-US" sz="1800" dirty="0">
                <a:latin typeface="Roboto" panose="02000000000000000000" pitchFamily="2" charset="0"/>
                <a:ea typeface="Roboto" panose="02000000000000000000" pitchFamily="2" charset="0"/>
              </a:rPr>
              <a:t>All icons used are sourced from </a:t>
            </a:r>
            <a:r>
              <a:rPr lang="en-US" sz="1800" dirty="0">
                <a:latin typeface="Roboto" panose="02000000000000000000" pitchFamily="2" charset="0"/>
                <a:ea typeface="Roboto" panose="02000000000000000000" pitchFamily="2" charset="0"/>
                <a:hlinkClick r:id="rId4"/>
              </a:rPr>
              <a:t>https://www.flaticon.com/</a:t>
            </a:r>
            <a:r>
              <a:rPr lang="en-US" sz="1800" dirty="0">
                <a:latin typeface="Roboto" panose="02000000000000000000" pitchFamily="2" charset="0"/>
                <a:ea typeface="Roboto" panose="02000000000000000000" pitchFamily="2" charset="0"/>
              </a:rPr>
              <a:t>. All other images are sourced from Google.</a:t>
            </a:r>
          </a:p>
          <a:p>
            <a:pPr marL="0" indent="0">
              <a:buNone/>
            </a:pPr>
            <a:endParaRPr lang="en-US" sz="1800" dirty="0">
              <a:latin typeface="Roboto" panose="02000000000000000000" pitchFamily="2" charset="0"/>
              <a:ea typeface="Roboto" panose="02000000000000000000" pitchFamily="2" charset="0"/>
            </a:endParaRPr>
          </a:p>
          <a:p>
            <a:pPr marL="0" indent="0">
              <a:buNone/>
            </a:pPr>
            <a:r>
              <a:rPr lang="en-US" sz="1800" dirty="0">
                <a:latin typeface="Roboto" panose="02000000000000000000" pitchFamily="2" charset="0"/>
                <a:ea typeface="Roboto" panose="02000000000000000000" pitchFamily="2" charset="0"/>
              </a:rPr>
              <a:t>Diagrams are created from these icons by using </a:t>
            </a:r>
            <a:r>
              <a:rPr lang="en-US" sz="1800" dirty="0">
                <a:latin typeface="Roboto" panose="02000000000000000000" pitchFamily="2" charset="0"/>
                <a:ea typeface="Roboto" panose="02000000000000000000" pitchFamily="2" charset="0"/>
                <a:hlinkClick r:id="rId5"/>
              </a:rPr>
              <a:t>https://www.figma.com/</a:t>
            </a:r>
            <a:r>
              <a:rPr lang="en-US" sz="1800" dirty="0">
                <a:latin typeface="Roboto" panose="02000000000000000000" pitchFamily="2" charset="0"/>
                <a:ea typeface="Roboto" panose="02000000000000000000" pitchFamily="2" charset="0"/>
              </a:rPr>
              <a:t>.</a:t>
            </a:r>
          </a:p>
          <a:p>
            <a:pPr marL="0" indent="0">
              <a:buNone/>
            </a:pPr>
            <a:endParaRPr lang="en-US" sz="1800" dirty="0">
              <a:latin typeface="Roboto" panose="02000000000000000000" pitchFamily="2" charset="0"/>
              <a:ea typeface="Roboto" panose="02000000000000000000" pitchFamily="2" charset="0"/>
            </a:endParaRPr>
          </a:p>
          <a:p>
            <a:pPr marL="0" indent="0">
              <a:buNone/>
            </a:pPr>
            <a:r>
              <a:rPr lang="en-US" sz="1800" dirty="0">
                <a:latin typeface="Roboto" panose="02000000000000000000" pitchFamily="2" charset="0"/>
                <a:ea typeface="Roboto" panose="02000000000000000000" pitchFamily="2" charset="0"/>
              </a:rPr>
              <a:t>FAQ questions are retrieved from MSF Baby Bonus FAQ webpage.</a:t>
            </a:r>
          </a:p>
          <a:p>
            <a:pPr marL="0" indent="0">
              <a:buNone/>
            </a:pPr>
            <a:endParaRPr lang="en-US" sz="1800" dirty="0">
              <a:latin typeface="Roboto" panose="02000000000000000000" pitchFamily="2" charset="0"/>
              <a:ea typeface="Roboto" panose="02000000000000000000" pitchFamily="2" charset="0"/>
            </a:endParaRPr>
          </a:p>
          <a:p>
            <a:pPr marL="0" indent="0">
              <a:buNone/>
            </a:pPr>
            <a:r>
              <a:rPr lang="en-US" sz="1800" dirty="0">
                <a:latin typeface="Roboto" panose="02000000000000000000" pitchFamily="2" charset="0"/>
                <a:ea typeface="Roboto" panose="02000000000000000000" pitchFamily="2" charset="0"/>
              </a:rPr>
              <a:t>Paraphrases and their corresponding similarity scores are generated using the Paraphrase Generation System implemented in this Final Year Project, unless otherwise stated.</a:t>
            </a:r>
          </a:p>
          <a:p>
            <a:pPr marL="0" indent="0">
              <a:buNone/>
            </a:pPr>
            <a:endParaRPr lang="en-US" sz="1800" dirty="0">
              <a:latin typeface="Roboto" panose="02000000000000000000" pitchFamily="2" charset="0"/>
              <a:ea typeface="Roboto" panose="02000000000000000000" pitchFamily="2" charset="0"/>
            </a:endParaRPr>
          </a:p>
          <a:p>
            <a:pPr marL="0" indent="0">
              <a:buNone/>
            </a:pPr>
            <a:r>
              <a:rPr lang="en-US" sz="1800" dirty="0">
                <a:latin typeface="Roboto" panose="02000000000000000000" pitchFamily="2" charset="0"/>
                <a:ea typeface="Roboto" panose="02000000000000000000" pitchFamily="2" charset="0"/>
              </a:rPr>
              <a:t>Thank you for the guidance and feedbacks from Assoc. Prof </a:t>
            </a:r>
            <a:r>
              <a:rPr lang="en-US" sz="1800" dirty="0" err="1">
                <a:latin typeface="Roboto" panose="02000000000000000000" pitchFamily="2" charset="0"/>
                <a:ea typeface="Roboto" panose="02000000000000000000" pitchFamily="2" charset="0"/>
              </a:rPr>
              <a:t>Chng</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Eng</a:t>
            </a:r>
            <a:r>
              <a:rPr lang="en-US" sz="1800" dirty="0">
                <a:latin typeface="Roboto" panose="02000000000000000000" pitchFamily="2" charset="0"/>
                <a:ea typeface="Roboto" panose="02000000000000000000" pitchFamily="2" charset="0"/>
              </a:rPr>
              <a:t> </a:t>
            </a:r>
            <a:r>
              <a:rPr lang="en-US" sz="1800" dirty="0" err="1">
                <a:latin typeface="Roboto" panose="02000000000000000000" pitchFamily="2" charset="0"/>
                <a:ea typeface="Roboto" panose="02000000000000000000" pitchFamily="2" charset="0"/>
              </a:rPr>
              <a:t>Siong</a:t>
            </a:r>
            <a:r>
              <a:rPr lang="en-US" sz="1800" dirty="0">
                <a:latin typeface="Roboto" panose="02000000000000000000" pitchFamily="2" charset="0"/>
                <a:ea typeface="Roboto" panose="02000000000000000000" pitchFamily="2" charset="0"/>
              </a:rPr>
              <a:t> and his team, including Damien Cheng, </a:t>
            </a:r>
            <a:r>
              <a:rPr lang="en-US" sz="1800" dirty="0" err="1">
                <a:latin typeface="Roboto" panose="02000000000000000000" pitchFamily="2" charset="0"/>
                <a:ea typeface="Roboto" panose="02000000000000000000" pitchFamily="2" charset="0"/>
              </a:rPr>
              <a:t>Thi</a:t>
            </a:r>
            <a:r>
              <a:rPr lang="en-US" sz="1800" dirty="0">
                <a:latin typeface="Roboto" panose="02000000000000000000" pitchFamily="2" charset="0"/>
                <a:ea typeface="Roboto" panose="02000000000000000000" pitchFamily="2" charset="0"/>
              </a:rPr>
              <a:t> Ly and Zin Tun throughout the FYP project.</a:t>
            </a:r>
          </a:p>
          <a:p>
            <a:pPr marL="0" indent="0">
              <a:buNone/>
            </a:pPr>
            <a:endParaRPr lang="en-US" sz="1800" dirty="0">
              <a:latin typeface="Roboto" panose="02000000000000000000" pitchFamily="2" charset="0"/>
              <a:ea typeface="Roboto" panose="02000000000000000000" pitchFamily="2" charset="0"/>
            </a:endParaRPr>
          </a:p>
        </p:txBody>
      </p:sp>
      <p:sp>
        <p:nvSpPr>
          <p:cNvPr id="3" name="Slide Number Placeholder 2">
            <a:extLst>
              <a:ext uri="{FF2B5EF4-FFF2-40B4-BE49-F238E27FC236}">
                <a16:creationId xmlns:a16="http://schemas.microsoft.com/office/drawing/2014/main" id="{6AC259DC-974F-3349-9081-40051F38D206}"/>
              </a:ext>
            </a:extLst>
          </p:cNvPr>
          <p:cNvSpPr>
            <a:spLocks noGrp="1"/>
          </p:cNvSpPr>
          <p:nvPr>
            <p:ph type="sldNum" sz="quarter" idx="12"/>
          </p:nvPr>
        </p:nvSpPr>
        <p:spPr/>
        <p:txBody>
          <a:bodyPr/>
          <a:lstStyle/>
          <a:p>
            <a:fld id="{68008A15-EFE0-7744-B05E-C3888C0AB6D0}" type="slidenum">
              <a:rPr lang="en-US" smtClean="0"/>
              <a:t>27</a:t>
            </a:fld>
            <a:endParaRPr lang="en-US"/>
          </a:p>
        </p:txBody>
      </p:sp>
    </p:spTree>
    <p:extLst>
      <p:ext uri="{BB962C8B-B14F-4D97-AF65-F5344CB8AC3E}">
        <p14:creationId xmlns:p14="http://schemas.microsoft.com/office/powerpoint/2010/main" val="300160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FAQ Retrieval System</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5313570" cy="338554"/>
          </a:xfrm>
          <a:prstGeom prst="rect">
            <a:avLst/>
          </a:prstGeom>
          <a:noFill/>
        </p:spPr>
        <p:txBody>
          <a:bodyPr wrap="none" rtlCol="0">
            <a:spAutoFit/>
          </a:bodyPr>
          <a:lstStyle/>
          <a:p>
            <a:r>
              <a:rPr lang="en-US" sz="1600" dirty="0">
                <a:solidFill>
                  <a:schemeClr val="bg1">
                    <a:lumMod val="65000"/>
                  </a:schemeClr>
                </a:solidFill>
                <a:latin typeface="+mj-lt"/>
              </a:rPr>
              <a:t>Background Information – Importance of FAQ Retrieval System</a:t>
            </a:r>
          </a:p>
        </p:txBody>
      </p:sp>
      <p:grpSp>
        <p:nvGrpSpPr>
          <p:cNvPr id="60" name="Group 59">
            <a:extLst>
              <a:ext uri="{FF2B5EF4-FFF2-40B4-BE49-F238E27FC236}">
                <a16:creationId xmlns:a16="http://schemas.microsoft.com/office/drawing/2014/main" id="{B4ABD592-4E48-6249-B93F-FCC2BDDC1871}"/>
              </a:ext>
            </a:extLst>
          </p:cNvPr>
          <p:cNvGrpSpPr/>
          <p:nvPr/>
        </p:nvGrpSpPr>
        <p:grpSpPr>
          <a:xfrm>
            <a:off x="6443053" y="3160207"/>
            <a:ext cx="1494320" cy="1481136"/>
            <a:chOff x="6598856" y="3481478"/>
            <a:chExt cx="1494320" cy="1481136"/>
          </a:xfrm>
        </p:grpSpPr>
        <p:pic>
          <p:nvPicPr>
            <p:cNvPr id="23" name="Picture 22" descr="Shape&#10;&#10;Description automatically generated with low confidence">
              <a:extLst>
                <a:ext uri="{FF2B5EF4-FFF2-40B4-BE49-F238E27FC236}">
                  <a16:creationId xmlns:a16="http://schemas.microsoft.com/office/drawing/2014/main" id="{0A70CEDD-8BBE-7E46-8396-9F0973A8CE1E}"/>
                </a:ext>
              </a:extLst>
            </p:cNvPr>
            <p:cNvPicPr>
              <a:picLocks noChangeAspect="1"/>
            </p:cNvPicPr>
            <p:nvPr/>
          </p:nvPicPr>
          <p:blipFill>
            <a:blip r:embed="rId4"/>
            <a:stretch>
              <a:fillRect/>
            </a:stretch>
          </p:blipFill>
          <p:spPr>
            <a:xfrm>
              <a:off x="6806016" y="3481478"/>
              <a:ext cx="1080000" cy="1080000"/>
            </a:xfrm>
            <a:prstGeom prst="rect">
              <a:avLst/>
            </a:prstGeom>
          </p:spPr>
        </p:pic>
        <p:sp>
          <p:nvSpPr>
            <p:cNvPr id="55" name="TextBox 54">
              <a:extLst>
                <a:ext uri="{FF2B5EF4-FFF2-40B4-BE49-F238E27FC236}">
                  <a16:creationId xmlns:a16="http://schemas.microsoft.com/office/drawing/2014/main" id="{5730A793-FE45-104B-953B-743489BBF566}"/>
                </a:ext>
              </a:extLst>
            </p:cNvPr>
            <p:cNvSpPr txBox="1"/>
            <p:nvPr/>
          </p:nvSpPr>
          <p:spPr>
            <a:xfrm>
              <a:off x="6598856" y="4593282"/>
              <a:ext cx="149432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FAQ Chatbot</a:t>
              </a:r>
            </a:p>
          </p:txBody>
        </p:sp>
      </p:grpSp>
      <p:grpSp>
        <p:nvGrpSpPr>
          <p:cNvPr id="59" name="Group 58">
            <a:extLst>
              <a:ext uri="{FF2B5EF4-FFF2-40B4-BE49-F238E27FC236}">
                <a16:creationId xmlns:a16="http://schemas.microsoft.com/office/drawing/2014/main" id="{1708EAC7-9B77-394D-A55B-8B7982AD5B8D}"/>
              </a:ext>
            </a:extLst>
          </p:cNvPr>
          <p:cNvGrpSpPr/>
          <p:nvPr/>
        </p:nvGrpSpPr>
        <p:grpSpPr>
          <a:xfrm>
            <a:off x="6270729" y="5190763"/>
            <a:ext cx="1762021" cy="1287007"/>
            <a:chOff x="6475960" y="5363750"/>
            <a:chExt cx="1762021" cy="1287007"/>
          </a:xfrm>
        </p:grpSpPr>
        <p:pic>
          <p:nvPicPr>
            <p:cNvPr id="44" name="Graphic 43">
              <a:extLst>
                <a:ext uri="{FF2B5EF4-FFF2-40B4-BE49-F238E27FC236}">
                  <a16:creationId xmlns:a16="http://schemas.microsoft.com/office/drawing/2014/main" id="{F3E3BC39-36D8-BA45-9825-01459CC712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06016" y="5363750"/>
              <a:ext cx="1080000" cy="1080000"/>
            </a:xfrm>
            <a:prstGeom prst="rect">
              <a:avLst/>
            </a:prstGeom>
          </p:spPr>
        </p:pic>
        <p:sp>
          <p:nvSpPr>
            <p:cNvPr id="56" name="TextBox 55">
              <a:extLst>
                <a:ext uri="{FF2B5EF4-FFF2-40B4-BE49-F238E27FC236}">
                  <a16:creationId xmlns:a16="http://schemas.microsoft.com/office/drawing/2014/main" id="{585E49EB-C34F-C543-BFB6-419F8765FF5C}"/>
                </a:ext>
              </a:extLst>
            </p:cNvPr>
            <p:cNvSpPr txBox="1"/>
            <p:nvPr/>
          </p:nvSpPr>
          <p:spPr>
            <a:xfrm>
              <a:off x="6475960" y="6281425"/>
              <a:ext cx="1762021"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FAQ Webpages</a:t>
              </a:r>
            </a:p>
          </p:txBody>
        </p:sp>
      </p:grpSp>
      <p:grpSp>
        <p:nvGrpSpPr>
          <p:cNvPr id="110" name="Group 109">
            <a:extLst>
              <a:ext uri="{FF2B5EF4-FFF2-40B4-BE49-F238E27FC236}">
                <a16:creationId xmlns:a16="http://schemas.microsoft.com/office/drawing/2014/main" id="{C2156F5D-F403-754D-86CD-09CF0CD5CFE2}"/>
              </a:ext>
            </a:extLst>
          </p:cNvPr>
          <p:cNvGrpSpPr/>
          <p:nvPr/>
        </p:nvGrpSpPr>
        <p:grpSpPr>
          <a:xfrm>
            <a:off x="1398668" y="4831955"/>
            <a:ext cx="2509020" cy="1541861"/>
            <a:chOff x="1398668" y="4831955"/>
            <a:chExt cx="2509020" cy="1541861"/>
          </a:xfrm>
        </p:grpSpPr>
        <p:sp>
          <p:nvSpPr>
            <p:cNvPr id="109" name="Rounded Rectangle 108">
              <a:extLst>
                <a:ext uri="{FF2B5EF4-FFF2-40B4-BE49-F238E27FC236}">
                  <a16:creationId xmlns:a16="http://schemas.microsoft.com/office/drawing/2014/main" id="{0C9327BB-4085-EC40-A938-9B7836E7894D}"/>
                </a:ext>
              </a:extLst>
            </p:cNvPr>
            <p:cNvSpPr/>
            <p:nvPr/>
          </p:nvSpPr>
          <p:spPr>
            <a:xfrm>
              <a:off x="1398668" y="4831955"/>
              <a:ext cx="2509020" cy="1541861"/>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FAD3FC2-693A-7D46-BE72-115F88E020AE}"/>
                </a:ext>
              </a:extLst>
            </p:cNvPr>
            <p:cNvGrpSpPr/>
            <p:nvPr/>
          </p:nvGrpSpPr>
          <p:grpSpPr>
            <a:xfrm>
              <a:off x="1398668" y="4987953"/>
              <a:ext cx="2509020" cy="1385863"/>
              <a:chOff x="743520" y="5264894"/>
              <a:chExt cx="2509020" cy="1385863"/>
            </a:xfrm>
          </p:grpSpPr>
          <p:pic>
            <p:nvPicPr>
              <p:cNvPr id="36" name="Picture 35" descr="Shape&#10;&#10;Description automatically generated with low confidence">
                <a:extLst>
                  <a:ext uri="{FF2B5EF4-FFF2-40B4-BE49-F238E27FC236}">
                    <a16:creationId xmlns:a16="http://schemas.microsoft.com/office/drawing/2014/main" id="{CBAAC0F6-A584-2D40-86C5-33F29B5FB52C}"/>
                  </a:ext>
                </a:extLst>
              </p:cNvPr>
              <p:cNvPicPr>
                <a:picLocks noChangeAspect="1"/>
              </p:cNvPicPr>
              <p:nvPr/>
            </p:nvPicPr>
            <p:blipFill>
              <a:blip r:embed="rId7"/>
              <a:stretch>
                <a:fillRect/>
              </a:stretch>
            </p:blipFill>
            <p:spPr>
              <a:xfrm>
                <a:off x="1575414" y="5264894"/>
                <a:ext cx="1080000" cy="1080000"/>
              </a:xfrm>
              <a:prstGeom prst="rect">
                <a:avLst/>
              </a:prstGeom>
            </p:spPr>
          </p:pic>
          <p:sp>
            <p:nvSpPr>
              <p:cNvPr id="57" name="TextBox 56">
                <a:extLst>
                  <a:ext uri="{FF2B5EF4-FFF2-40B4-BE49-F238E27FC236}">
                    <a16:creationId xmlns:a16="http://schemas.microsoft.com/office/drawing/2014/main" id="{668ED4CC-5CE3-CC4E-8674-E0B824D63DC5}"/>
                  </a:ext>
                </a:extLst>
              </p:cNvPr>
              <p:cNvSpPr txBox="1"/>
              <p:nvPr/>
            </p:nvSpPr>
            <p:spPr>
              <a:xfrm>
                <a:off x="743520" y="6281425"/>
                <a:ext cx="250902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Better User Experience</a:t>
                </a:r>
              </a:p>
            </p:txBody>
          </p:sp>
        </p:grpSp>
      </p:grpSp>
      <p:grpSp>
        <p:nvGrpSpPr>
          <p:cNvPr id="63" name="Group 62">
            <a:extLst>
              <a:ext uri="{FF2B5EF4-FFF2-40B4-BE49-F238E27FC236}">
                <a16:creationId xmlns:a16="http://schemas.microsoft.com/office/drawing/2014/main" id="{8F43017C-05EB-9048-8F04-22251581326B}"/>
              </a:ext>
            </a:extLst>
          </p:cNvPr>
          <p:cNvGrpSpPr/>
          <p:nvPr/>
        </p:nvGrpSpPr>
        <p:grpSpPr>
          <a:xfrm>
            <a:off x="3332018" y="1415941"/>
            <a:ext cx="1080000" cy="1437909"/>
            <a:chOff x="4476367" y="1415930"/>
            <a:chExt cx="1080000" cy="1437909"/>
          </a:xfrm>
        </p:grpSpPr>
        <p:pic>
          <p:nvPicPr>
            <p:cNvPr id="52" name="Picture 51" descr="Shape&#10;&#10;Description automatically generated with low confidence">
              <a:extLst>
                <a:ext uri="{FF2B5EF4-FFF2-40B4-BE49-F238E27FC236}">
                  <a16:creationId xmlns:a16="http://schemas.microsoft.com/office/drawing/2014/main" id="{3EEE0C72-3DA5-3E44-B7BF-1C4FE0F89E1A}"/>
                </a:ext>
              </a:extLst>
            </p:cNvPr>
            <p:cNvPicPr>
              <a:picLocks noChangeAspect="1"/>
            </p:cNvPicPr>
            <p:nvPr/>
          </p:nvPicPr>
          <p:blipFill>
            <a:blip r:embed="rId8"/>
            <a:stretch>
              <a:fillRect/>
            </a:stretch>
          </p:blipFill>
          <p:spPr>
            <a:xfrm>
              <a:off x="4476367" y="1415930"/>
              <a:ext cx="1080000" cy="1080000"/>
            </a:xfrm>
            <a:prstGeom prst="rect">
              <a:avLst/>
            </a:prstGeom>
          </p:spPr>
        </p:pic>
        <p:sp>
          <p:nvSpPr>
            <p:cNvPr id="61" name="TextBox 60">
              <a:extLst>
                <a:ext uri="{FF2B5EF4-FFF2-40B4-BE49-F238E27FC236}">
                  <a16:creationId xmlns:a16="http://schemas.microsoft.com/office/drawing/2014/main" id="{58E186FE-7323-D043-8141-9D360C10CB2C}"/>
                </a:ext>
              </a:extLst>
            </p:cNvPr>
            <p:cNvSpPr txBox="1"/>
            <p:nvPr/>
          </p:nvSpPr>
          <p:spPr>
            <a:xfrm>
              <a:off x="4610743" y="2484507"/>
              <a:ext cx="861133"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User A</a:t>
              </a:r>
            </a:p>
          </p:txBody>
        </p:sp>
      </p:grpSp>
      <p:grpSp>
        <p:nvGrpSpPr>
          <p:cNvPr id="64" name="Group 63">
            <a:extLst>
              <a:ext uri="{FF2B5EF4-FFF2-40B4-BE49-F238E27FC236}">
                <a16:creationId xmlns:a16="http://schemas.microsoft.com/office/drawing/2014/main" id="{E26E72D1-E191-C940-8B07-11FE4B0A0AAC}"/>
              </a:ext>
            </a:extLst>
          </p:cNvPr>
          <p:cNvGrpSpPr/>
          <p:nvPr/>
        </p:nvGrpSpPr>
        <p:grpSpPr>
          <a:xfrm>
            <a:off x="3332018" y="3160207"/>
            <a:ext cx="1080000" cy="1449332"/>
            <a:chOff x="4476367" y="3481478"/>
            <a:chExt cx="1080000" cy="1449332"/>
          </a:xfrm>
        </p:grpSpPr>
        <p:pic>
          <p:nvPicPr>
            <p:cNvPr id="33" name="Picture 32" descr="Shape&#10;&#10;Description automatically generated with low confidence">
              <a:extLst>
                <a:ext uri="{FF2B5EF4-FFF2-40B4-BE49-F238E27FC236}">
                  <a16:creationId xmlns:a16="http://schemas.microsoft.com/office/drawing/2014/main" id="{705D79B1-73F1-8C4E-98B5-AAC1199ADCC6}"/>
                </a:ext>
              </a:extLst>
            </p:cNvPr>
            <p:cNvPicPr>
              <a:picLocks noChangeAspect="1"/>
            </p:cNvPicPr>
            <p:nvPr/>
          </p:nvPicPr>
          <p:blipFill>
            <a:blip r:embed="rId8"/>
            <a:stretch>
              <a:fillRect/>
            </a:stretch>
          </p:blipFill>
          <p:spPr>
            <a:xfrm>
              <a:off x="4476367" y="3481478"/>
              <a:ext cx="1080000" cy="1080000"/>
            </a:xfrm>
            <a:prstGeom prst="rect">
              <a:avLst/>
            </a:prstGeom>
          </p:spPr>
        </p:pic>
        <p:sp>
          <p:nvSpPr>
            <p:cNvPr id="62" name="TextBox 61">
              <a:extLst>
                <a:ext uri="{FF2B5EF4-FFF2-40B4-BE49-F238E27FC236}">
                  <a16:creationId xmlns:a16="http://schemas.microsoft.com/office/drawing/2014/main" id="{951A134F-06F5-4F49-AAEB-CA311FDC7586}"/>
                </a:ext>
              </a:extLst>
            </p:cNvPr>
            <p:cNvSpPr txBox="1"/>
            <p:nvPr/>
          </p:nvSpPr>
          <p:spPr>
            <a:xfrm>
              <a:off x="4589006" y="4561478"/>
              <a:ext cx="854721"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User B</a:t>
              </a:r>
            </a:p>
          </p:txBody>
        </p:sp>
      </p:grpSp>
      <p:cxnSp>
        <p:nvCxnSpPr>
          <p:cNvPr id="67" name="Straight Arrow Connector 66">
            <a:extLst>
              <a:ext uri="{FF2B5EF4-FFF2-40B4-BE49-F238E27FC236}">
                <a16:creationId xmlns:a16="http://schemas.microsoft.com/office/drawing/2014/main" id="{3219A9EE-BD52-5544-A778-D4C38EE4A745}"/>
              </a:ext>
            </a:extLst>
          </p:cNvPr>
          <p:cNvCxnSpPr>
            <a:cxnSpLocks/>
            <a:stCxn id="18" idx="1"/>
            <a:endCxn id="23" idx="3"/>
          </p:cNvCxnSpPr>
          <p:nvPr/>
        </p:nvCxnSpPr>
        <p:spPr>
          <a:xfrm flipH="1">
            <a:off x="7730213" y="2610611"/>
            <a:ext cx="1844085" cy="10895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9598BC61-E8E2-E541-BADC-37F6671C49A8}"/>
              </a:ext>
            </a:extLst>
          </p:cNvPr>
          <p:cNvGrpSpPr/>
          <p:nvPr/>
        </p:nvGrpSpPr>
        <p:grpSpPr>
          <a:xfrm>
            <a:off x="6600785" y="1415941"/>
            <a:ext cx="4192546" cy="2098880"/>
            <a:chOff x="6600785" y="1415941"/>
            <a:chExt cx="4192546" cy="2098880"/>
          </a:xfrm>
        </p:grpSpPr>
        <p:grpSp>
          <p:nvGrpSpPr>
            <p:cNvPr id="46" name="Group 45">
              <a:extLst>
                <a:ext uri="{FF2B5EF4-FFF2-40B4-BE49-F238E27FC236}">
                  <a16:creationId xmlns:a16="http://schemas.microsoft.com/office/drawing/2014/main" id="{4EF2121B-22E6-934B-BDCC-B14105E40727}"/>
                </a:ext>
              </a:extLst>
            </p:cNvPr>
            <p:cNvGrpSpPr/>
            <p:nvPr/>
          </p:nvGrpSpPr>
          <p:grpSpPr>
            <a:xfrm>
              <a:off x="6600785" y="1415941"/>
              <a:ext cx="1080000" cy="1388108"/>
              <a:chOff x="6806016" y="1415930"/>
              <a:chExt cx="1080000" cy="1388108"/>
            </a:xfrm>
          </p:grpSpPr>
          <p:pic>
            <p:nvPicPr>
              <p:cNvPr id="38" name="Picture 37" descr="Shape&#10;&#10;Description automatically generated with low confidence">
                <a:extLst>
                  <a:ext uri="{FF2B5EF4-FFF2-40B4-BE49-F238E27FC236}">
                    <a16:creationId xmlns:a16="http://schemas.microsoft.com/office/drawing/2014/main" id="{CEE6F3C2-A584-FE4C-A1B4-36310A697F1E}"/>
                  </a:ext>
                </a:extLst>
              </p:cNvPr>
              <p:cNvPicPr>
                <a:picLocks noChangeAspect="1"/>
              </p:cNvPicPr>
              <p:nvPr/>
            </p:nvPicPr>
            <p:blipFill>
              <a:blip r:embed="rId9"/>
              <a:stretch>
                <a:fillRect/>
              </a:stretch>
            </p:blipFill>
            <p:spPr>
              <a:xfrm>
                <a:off x="6806016" y="1415930"/>
                <a:ext cx="1080000" cy="1080000"/>
              </a:xfrm>
              <a:prstGeom prst="rect">
                <a:avLst/>
              </a:prstGeom>
            </p:spPr>
          </p:pic>
          <p:sp useBgFill="1">
            <p:nvSpPr>
              <p:cNvPr id="53" name="TextBox 52">
                <a:extLst>
                  <a:ext uri="{FF2B5EF4-FFF2-40B4-BE49-F238E27FC236}">
                    <a16:creationId xmlns:a16="http://schemas.microsoft.com/office/drawing/2014/main" id="{3D765BB8-0F73-4041-AA07-0CE3AFD57487}"/>
                  </a:ext>
                </a:extLst>
              </p:cNvPr>
              <p:cNvSpPr txBox="1"/>
              <p:nvPr/>
            </p:nvSpPr>
            <p:spPr>
              <a:xfrm>
                <a:off x="6864694" y="2434706"/>
                <a:ext cx="1013419" cy="369332"/>
              </a:xfrm>
              <a:prstGeom prst="rect">
                <a:avLst/>
              </a:prstGeom>
            </p:spPr>
            <p:txBody>
              <a:bodyPr wrap="none" rtlCol="0">
                <a:spAutoFit/>
              </a:bodyPr>
              <a:lstStyle/>
              <a:p>
                <a:r>
                  <a:rPr lang="en-US" b="1" dirty="0">
                    <a:latin typeface="Roboto" panose="02000000000000000000" pitchFamily="2" charset="0"/>
                    <a:ea typeface="Roboto" panose="02000000000000000000" pitchFamily="2" charset="0"/>
                  </a:rPr>
                  <a:t>Website</a:t>
                </a:r>
              </a:p>
            </p:txBody>
          </p:sp>
        </p:grpSp>
        <p:grpSp>
          <p:nvGrpSpPr>
            <p:cNvPr id="5" name="Group 4">
              <a:extLst>
                <a:ext uri="{FF2B5EF4-FFF2-40B4-BE49-F238E27FC236}">
                  <a16:creationId xmlns:a16="http://schemas.microsoft.com/office/drawing/2014/main" id="{A187B582-72F9-6A49-A28D-DA08CCD451D0}"/>
                </a:ext>
              </a:extLst>
            </p:cNvPr>
            <p:cNvGrpSpPr/>
            <p:nvPr/>
          </p:nvGrpSpPr>
          <p:grpSpPr>
            <a:xfrm>
              <a:off x="7680785" y="1955941"/>
              <a:ext cx="3112546" cy="1558880"/>
              <a:chOff x="7680785" y="1955941"/>
              <a:chExt cx="3112546" cy="1558880"/>
            </a:xfrm>
          </p:grpSpPr>
          <p:grpSp>
            <p:nvGrpSpPr>
              <p:cNvPr id="54" name="Group 53">
                <a:extLst>
                  <a:ext uri="{FF2B5EF4-FFF2-40B4-BE49-F238E27FC236}">
                    <a16:creationId xmlns:a16="http://schemas.microsoft.com/office/drawing/2014/main" id="{FB9FC99D-48EA-D842-B1C5-4DB709F71916}"/>
                  </a:ext>
                </a:extLst>
              </p:cNvPr>
              <p:cNvGrpSpPr/>
              <p:nvPr/>
            </p:nvGrpSpPr>
            <p:grpSpPr>
              <a:xfrm>
                <a:off x="9435267" y="2070611"/>
                <a:ext cx="1358064" cy="1444210"/>
                <a:chOff x="9640498" y="2070600"/>
                <a:chExt cx="1358064" cy="1444210"/>
              </a:xfrm>
            </p:grpSpPr>
            <p:pic>
              <p:nvPicPr>
                <p:cNvPr id="18" name="Picture 17" descr="A picture containing night sky&#10;&#10;Description automatically generated">
                  <a:extLst>
                    <a:ext uri="{FF2B5EF4-FFF2-40B4-BE49-F238E27FC236}">
                      <a16:creationId xmlns:a16="http://schemas.microsoft.com/office/drawing/2014/main" id="{1814FDC8-923D-1C4E-9CA9-167492DAE9EF}"/>
                    </a:ext>
                  </a:extLst>
                </p:cNvPr>
                <p:cNvPicPr>
                  <a:picLocks noChangeAspect="1"/>
                </p:cNvPicPr>
                <p:nvPr/>
              </p:nvPicPr>
              <p:blipFill>
                <a:blip r:embed="rId10"/>
                <a:stretch>
                  <a:fillRect/>
                </a:stretch>
              </p:blipFill>
              <p:spPr>
                <a:xfrm>
                  <a:off x="9779530" y="2070600"/>
                  <a:ext cx="1080000" cy="1080000"/>
                </a:xfrm>
                <a:prstGeom prst="rect">
                  <a:avLst/>
                </a:prstGeom>
              </p:spPr>
            </p:pic>
            <p:sp>
              <p:nvSpPr>
                <p:cNvPr id="45" name="TextBox 44">
                  <a:extLst>
                    <a:ext uri="{FF2B5EF4-FFF2-40B4-BE49-F238E27FC236}">
                      <a16:creationId xmlns:a16="http://schemas.microsoft.com/office/drawing/2014/main" id="{5D328971-0B36-434F-903D-4FE3A93E9B31}"/>
                    </a:ext>
                  </a:extLst>
                </p:cNvPr>
                <p:cNvSpPr txBox="1"/>
                <p:nvPr/>
              </p:nvSpPr>
              <p:spPr>
                <a:xfrm>
                  <a:off x="9640498" y="3145478"/>
                  <a:ext cx="1358064"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Businesses</a:t>
                  </a:r>
                </a:p>
              </p:txBody>
            </p:sp>
          </p:grpSp>
          <p:grpSp>
            <p:nvGrpSpPr>
              <p:cNvPr id="3" name="Group 2">
                <a:extLst>
                  <a:ext uri="{FF2B5EF4-FFF2-40B4-BE49-F238E27FC236}">
                    <a16:creationId xmlns:a16="http://schemas.microsoft.com/office/drawing/2014/main" id="{41AC1AF8-C723-DF49-B4E7-94834677B96D}"/>
                  </a:ext>
                </a:extLst>
              </p:cNvPr>
              <p:cNvGrpSpPr/>
              <p:nvPr/>
            </p:nvGrpSpPr>
            <p:grpSpPr>
              <a:xfrm>
                <a:off x="7680785" y="1955941"/>
                <a:ext cx="1893513" cy="897909"/>
                <a:chOff x="7680785" y="1955941"/>
                <a:chExt cx="1893513" cy="897909"/>
              </a:xfrm>
            </p:grpSpPr>
            <p:cxnSp>
              <p:nvCxnSpPr>
                <p:cNvPr id="66" name="Straight Arrow Connector 65">
                  <a:extLst>
                    <a:ext uri="{FF2B5EF4-FFF2-40B4-BE49-F238E27FC236}">
                      <a16:creationId xmlns:a16="http://schemas.microsoft.com/office/drawing/2014/main" id="{A57F76E8-B5EA-CC44-9C59-67477FC7359C}"/>
                    </a:ext>
                  </a:extLst>
                </p:cNvPr>
                <p:cNvCxnSpPr>
                  <a:stCxn id="18" idx="1"/>
                  <a:endCxn id="38" idx="3"/>
                </p:cNvCxnSpPr>
                <p:nvPr/>
              </p:nvCxnSpPr>
              <p:spPr>
                <a:xfrm flipH="1" flipV="1">
                  <a:off x="7680785" y="1955941"/>
                  <a:ext cx="1893513" cy="6546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4E5205-59C4-9345-BC0B-482CDDDA50FA}"/>
                    </a:ext>
                  </a:extLst>
                </p:cNvPr>
                <p:cNvSpPr txBox="1"/>
                <p:nvPr/>
              </p:nvSpPr>
              <p:spPr>
                <a:xfrm>
                  <a:off x="8062323" y="2484518"/>
                  <a:ext cx="1130437"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Set up by</a:t>
                  </a:r>
                </a:p>
              </p:txBody>
            </p:sp>
          </p:grpSp>
        </p:grpSp>
      </p:grpSp>
      <p:grpSp>
        <p:nvGrpSpPr>
          <p:cNvPr id="102" name="Group 101">
            <a:extLst>
              <a:ext uri="{FF2B5EF4-FFF2-40B4-BE49-F238E27FC236}">
                <a16:creationId xmlns:a16="http://schemas.microsoft.com/office/drawing/2014/main" id="{DB166FA4-86EE-0D41-AB63-BA798FEBD4E8}"/>
              </a:ext>
            </a:extLst>
          </p:cNvPr>
          <p:cNvGrpSpPr/>
          <p:nvPr/>
        </p:nvGrpSpPr>
        <p:grpSpPr>
          <a:xfrm>
            <a:off x="4039811" y="3966148"/>
            <a:ext cx="2682129" cy="679088"/>
            <a:chOff x="4245042" y="3966137"/>
            <a:chExt cx="2682129" cy="679088"/>
          </a:xfrm>
        </p:grpSpPr>
        <p:sp>
          <p:nvSpPr>
            <p:cNvPr id="94" name="TextBox 93">
              <a:extLst>
                <a:ext uri="{FF2B5EF4-FFF2-40B4-BE49-F238E27FC236}">
                  <a16:creationId xmlns:a16="http://schemas.microsoft.com/office/drawing/2014/main" id="{CA812B3F-3156-D443-B36C-A7B8211A8D6D}"/>
                </a:ext>
              </a:extLst>
            </p:cNvPr>
            <p:cNvSpPr txBox="1"/>
            <p:nvPr/>
          </p:nvSpPr>
          <p:spPr>
            <a:xfrm>
              <a:off x="4245042" y="3998894"/>
              <a:ext cx="2682129" cy="646331"/>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rPr>
                <a:t>c. Answer user </a:t>
              </a:r>
            </a:p>
            <a:p>
              <a:pPr algn="ctr"/>
              <a:r>
                <a:rPr lang="en-US" b="1" dirty="0">
                  <a:latin typeface="Roboto" panose="02000000000000000000" pitchFamily="2" charset="0"/>
                  <a:ea typeface="Roboto" panose="02000000000000000000" pitchFamily="2" charset="0"/>
                </a:rPr>
                <a:t>query</a:t>
              </a:r>
            </a:p>
          </p:txBody>
        </p:sp>
        <p:cxnSp>
          <p:nvCxnSpPr>
            <p:cNvPr id="75" name="Straight Arrow Connector 74">
              <a:extLst>
                <a:ext uri="{FF2B5EF4-FFF2-40B4-BE49-F238E27FC236}">
                  <a16:creationId xmlns:a16="http://schemas.microsoft.com/office/drawing/2014/main" id="{97807692-386D-1445-ADD9-BFE80C2C2035}"/>
                </a:ext>
              </a:extLst>
            </p:cNvPr>
            <p:cNvCxnSpPr>
              <a:cxnSpLocks/>
            </p:cNvCxnSpPr>
            <p:nvPr/>
          </p:nvCxnSpPr>
          <p:spPr>
            <a:xfrm rot="10800000">
              <a:off x="4666677" y="3966137"/>
              <a:ext cx="2188767" cy="0"/>
            </a:xfrm>
            <a:prstGeom prst="straightConnector1">
              <a:avLst/>
            </a:prstGeom>
            <a:ln w="25400">
              <a:solidFill>
                <a:srgbClr val="5251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7F0D7B7A-A973-0043-9D06-95AEE7FC3619}"/>
              </a:ext>
            </a:extLst>
          </p:cNvPr>
          <p:cNvGrpSpPr/>
          <p:nvPr/>
        </p:nvGrpSpPr>
        <p:grpSpPr>
          <a:xfrm>
            <a:off x="6984543" y="4592887"/>
            <a:ext cx="2723864" cy="646331"/>
            <a:chOff x="7189774" y="4592876"/>
            <a:chExt cx="2723864" cy="646331"/>
          </a:xfrm>
        </p:grpSpPr>
        <p:sp>
          <p:nvSpPr>
            <p:cNvPr id="93" name="TextBox 92">
              <a:extLst>
                <a:ext uri="{FF2B5EF4-FFF2-40B4-BE49-F238E27FC236}">
                  <a16:creationId xmlns:a16="http://schemas.microsoft.com/office/drawing/2014/main" id="{3AB0284D-BD7E-0840-AC49-235A5FF0203A}"/>
                </a:ext>
              </a:extLst>
            </p:cNvPr>
            <p:cNvSpPr txBox="1"/>
            <p:nvPr/>
          </p:nvSpPr>
          <p:spPr>
            <a:xfrm>
              <a:off x="7231509" y="4592876"/>
              <a:ext cx="2682129" cy="646331"/>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rPr>
                <a:t>b. Retrieve most relevant answer</a:t>
              </a:r>
            </a:p>
          </p:txBody>
        </p:sp>
        <p:cxnSp>
          <p:nvCxnSpPr>
            <p:cNvPr id="77" name="Straight Arrow Connector 76">
              <a:extLst>
                <a:ext uri="{FF2B5EF4-FFF2-40B4-BE49-F238E27FC236}">
                  <a16:creationId xmlns:a16="http://schemas.microsoft.com/office/drawing/2014/main" id="{734739AF-C298-E44A-967E-3E1E1C0D7642}"/>
                </a:ext>
              </a:extLst>
            </p:cNvPr>
            <p:cNvCxnSpPr/>
            <p:nvPr/>
          </p:nvCxnSpPr>
          <p:spPr>
            <a:xfrm>
              <a:off x="7636475" y="4641332"/>
              <a:ext cx="0" cy="549420"/>
            </a:xfrm>
            <a:prstGeom prst="straightConnector1">
              <a:avLst/>
            </a:prstGeom>
            <a:ln w="25400">
              <a:solidFill>
                <a:srgbClr val="5251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9802E0B-98E1-8D46-BB95-B6453900BF4D}"/>
                </a:ext>
              </a:extLst>
            </p:cNvPr>
            <p:cNvCxnSpPr>
              <a:cxnSpLocks/>
            </p:cNvCxnSpPr>
            <p:nvPr/>
          </p:nvCxnSpPr>
          <p:spPr>
            <a:xfrm rot="10800000">
              <a:off x="7189774" y="4624363"/>
              <a:ext cx="0" cy="549420"/>
            </a:xfrm>
            <a:prstGeom prst="straightConnector1">
              <a:avLst/>
            </a:prstGeom>
            <a:ln w="25400">
              <a:solidFill>
                <a:srgbClr val="5251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E9138B93-3AC5-D241-B7CB-8311378B8979}"/>
              </a:ext>
            </a:extLst>
          </p:cNvPr>
          <p:cNvGrpSpPr/>
          <p:nvPr/>
        </p:nvGrpSpPr>
        <p:grpSpPr>
          <a:xfrm>
            <a:off x="4412017" y="1350974"/>
            <a:ext cx="2188767" cy="646331"/>
            <a:chOff x="4617248" y="1350963"/>
            <a:chExt cx="2188767" cy="646331"/>
          </a:xfrm>
        </p:grpSpPr>
        <p:cxnSp>
          <p:nvCxnSpPr>
            <p:cNvPr id="72" name="Straight Arrow Connector 71">
              <a:extLst>
                <a:ext uri="{FF2B5EF4-FFF2-40B4-BE49-F238E27FC236}">
                  <a16:creationId xmlns:a16="http://schemas.microsoft.com/office/drawing/2014/main" id="{7FE90417-5FF0-B448-93AB-B6B3B1F9AA33}"/>
                </a:ext>
              </a:extLst>
            </p:cNvPr>
            <p:cNvCxnSpPr>
              <a:cxnSpLocks/>
              <a:stCxn id="52" idx="3"/>
              <a:endCxn id="38" idx="1"/>
            </p:cNvCxnSpPr>
            <p:nvPr/>
          </p:nvCxnSpPr>
          <p:spPr>
            <a:xfrm>
              <a:off x="4617248" y="1955930"/>
              <a:ext cx="21887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74372B8-260D-E643-876C-1487F2190EFA}"/>
                </a:ext>
              </a:extLst>
            </p:cNvPr>
            <p:cNvSpPr txBox="1"/>
            <p:nvPr/>
          </p:nvSpPr>
          <p:spPr>
            <a:xfrm>
              <a:off x="4838930" y="1350963"/>
              <a:ext cx="1863011" cy="646331"/>
            </a:xfrm>
            <a:prstGeom prst="rect">
              <a:avLst/>
            </a:prstGeom>
            <a:noFill/>
          </p:spPr>
          <p:txBody>
            <a:bodyPr wrap="none" rtlCol="0">
              <a:spAutoFit/>
            </a:bodyPr>
            <a:lstStyle/>
            <a:p>
              <a:pPr algn="ctr"/>
              <a:r>
                <a:rPr lang="en-US" b="1" dirty="0">
                  <a:latin typeface="Roboto" panose="02000000000000000000" pitchFamily="2" charset="0"/>
                  <a:ea typeface="Roboto" panose="02000000000000000000" pitchFamily="2" charset="0"/>
                </a:rPr>
                <a:t>Browse through </a:t>
              </a:r>
            </a:p>
            <a:p>
              <a:pPr algn="ctr"/>
              <a:r>
                <a:rPr lang="en-US" b="1" dirty="0">
                  <a:latin typeface="Roboto" panose="02000000000000000000" pitchFamily="2" charset="0"/>
                  <a:ea typeface="Roboto" panose="02000000000000000000" pitchFamily="2" charset="0"/>
                </a:rPr>
                <a:t>FAQs of </a:t>
              </a:r>
            </a:p>
          </p:txBody>
        </p:sp>
      </p:grpSp>
      <p:grpSp>
        <p:nvGrpSpPr>
          <p:cNvPr id="103" name="Group 102">
            <a:extLst>
              <a:ext uri="{FF2B5EF4-FFF2-40B4-BE49-F238E27FC236}">
                <a16:creationId xmlns:a16="http://schemas.microsoft.com/office/drawing/2014/main" id="{0E1F8F1F-37AC-2D4D-AF8B-9B2E1F465F73}"/>
              </a:ext>
            </a:extLst>
          </p:cNvPr>
          <p:cNvGrpSpPr/>
          <p:nvPr/>
        </p:nvGrpSpPr>
        <p:grpSpPr>
          <a:xfrm>
            <a:off x="4461446" y="3257396"/>
            <a:ext cx="2188767" cy="401065"/>
            <a:chOff x="4666677" y="3257385"/>
            <a:chExt cx="2188767" cy="401065"/>
          </a:xfrm>
        </p:grpSpPr>
        <p:cxnSp>
          <p:nvCxnSpPr>
            <p:cNvPr id="74" name="Straight Arrow Connector 73">
              <a:extLst>
                <a:ext uri="{FF2B5EF4-FFF2-40B4-BE49-F238E27FC236}">
                  <a16:creationId xmlns:a16="http://schemas.microsoft.com/office/drawing/2014/main" id="{E17052B8-BB4B-CB4A-957C-B17B7B0C2BDC}"/>
                </a:ext>
              </a:extLst>
            </p:cNvPr>
            <p:cNvCxnSpPr>
              <a:cxnSpLocks/>
            </p:cNvCxnSpPr>
            <p:nvPr/>
          </p:nvCxnSpPr>
          <p:spPr>
            <a:xfrm>
              <a:off x="4666677" y="3658450"/>
              <a:ext cx="21887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E27B65F-FDF7-6E4F-97A2-476770445BF1}"/>
                </a:ext>
              </a:extLst>
            </p:cNvPr>
            <p:cNvSpPr txBox="1"/>
            <p:nvPr/>
          </p:nvSpPr>
          <p:spPr>
            <a:xfrm>
              <a:off x="4779369" y="3257385"/>
              <a:ext cx="1835759" cy="369332"/>
            </a:xfrm>
            <a:prstGeom prst="rect">
              <a:avLst/>
            </a:prstGeom>
            <a:noFill/>
          </p:spPr>
          <p:txBody>
            <a:bodyPr wrap="none" rtlCol="0">
              <a:spAutoFit/>
            </a:bodyPr>
            <a:lstStyle/>
            <a:p>
              <a:pPr algn="ctr"/>
              <a:r>
                <a:rPr lang="en-US" b="1" dirty="0">
                  <a:latin typeface="Roboto" panose="02000000000000000000" pitchFamily="2" charset="0"/>
                  <a:ea typeface="Roboto" panose="02000000000000000000" pitchFamily="2" charset="0"/>
                </a:rPr>
                <a:t>a. Send query to</a:t>
              </a:r>
            </a:p>
          </p:txBody>
        </p:sp>
      </p:grpSp>
      <p:grpSp>
        <p:nvGrpSpPr>
          <p:cNvPr id="104" name="Group 103">
            <a:extLst>
              <a:ext uri="{FF2B5EF4-FFF2-40B4-BE49-F238E27FC236}">
                <a16:creationId xmlns:a16="http://schemas.microsoft.com/office/drawing/2014/main" id="{87EB18CA-2211-D445-BB1B-64065B3D3E4F}"/>
              </a:ext>
            </a:extLst>
          </p:cNvPr>
          <p:cNvGrpSpPr/>
          <p:nvPr/>
        </p:nvGrpSpPr>
        <p:grpSpPr>
          <a:xfrm>
            <a:off x="1626568" y="1955941"/>
            <a:ext cx="1705450" cy="3032012"/>
            <a:chOff x="1831799" y="1955930"/>
            <a:chExt cx="1705450" cy="3032012"/>
          </a:xfrm>
        </p:grpSpPr>
        <p:cxnSp>
          <p:nvCxnSpPr>
            <p:cNvPr id="83" name="Elbow Connector 82">
              <a:extLst>
                <a:ext uri="{FF2B5EF4-FFF2-40B4-BE49-F238E27FC236}">
                  <a16:creationId xmlns:a16="http://schemas.microsoft.com/office/drawing/2014/main" id="{DD3B2B9D-5E33-6E4E-AE60-79E09A32DE19}"/>
                </a:ext>
              </a:extLst>
            </p:cNvPr>
            <p:cNvCxnSpPr>
              <a:cxnSpLocks/>
              <a:stCxn id="52" idx="1"/>
            </p:cNvCxnSpPr>
            <p:nvPr/>
          </p:nvCxnSpPr>
          <p:spPr>
            <a:xfrm rot="10800000" flipV="1">
              <a:off x="2452593" y="1955930"/>
              <a:ext cx="1084656" cy="303201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a:extLst>
                <a:ext uri="{FF2B5EF4-FFF2-40B4-BE49-F238E27FC236}">
                  <a16:creationId xmlns:a16="http://schemas.microsoft.com/office/drawing/2014/main" id="{0152920A-0026-5948-99E7-9BFB249DC870}"/>
                </a:ext>
              </a:extLst>
            </p:cNvPr>
            <p:cNvCxnSpPr>
              <a:cxnSpLocks/>
              <a:stCxn id="33" idx="1"/>
            </p:cNvCxnSpPr>
            <p:nvPr/>
          </p:nvCxnSpPr>
          <p:spPr>
            <a:xfrm rot="10800000" flipV="1">
              <a:off x="3245793" y="3700196"/>
              <a:ext cx="291456" cy="128774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6" name="Picture 95" descr="Icon&#10;&#10;Description automatically generated">
              <a:extLst>
                <a:ext uri="{FF2B5EF4-FFF2-40B4-BE49-F238E27FC236}">
                  <a16:creationId xmlns:a16="http://schemas.microsoft.com/office/drawing/2014/main" id="{2FF8F2DD-8E65-3540-8C43-021D7429F5E3}"/>
                </a:ext>
              </a:extLst>
            </p:cNvPr>
            <p:cNvPicPr>
              <a:picLocks noChangeAspect="1"/>
            </p:cNvPicPr>
            <p:nvPr/>
          </p:nvPicPr>
          <p:blipFill>
            <a:blip r:embed="rId11"/>
            <a:stretch>
              <a:fillRect/>
            </a:stretch>
          </p:blipFill>
          <p:spPr>
            <a:xfrm>
              <a:off x="2747148" y="4425145"/>
              <a:ext cx="406799" cy="406799"/>
            </a:xfrm>
            <a:prstGeom prst="rect">
              <a:avLst/>
            </a:prstGeom>
          </p:spPr>
        </p:pic>
        <p:pic>
          <p:nvPicPr>
            <p:cNvPr id="98" name="Picture 97">
              <a:extLst>
                <a:ext uri="{FF2B5EF4-FFF2-40B4-BE49-F238E27FC236}">
                  <a16:creationId xmlns:a16="http://schemas.microsoft.com/office/drawing/2014/main" id="{A4981D3D-E654-1A49-82E8-20DA45F41E52}"/>
                </a:ext>
              </a:extLst>
            </p:cNvPr>
            <p:cNvPicPr>
              <a:picLocks noChangeAspect="1"/>
            </p:cNvPicPr>
            <p:nvPr/>
          </p:nvPicPr>
          <p:blipFill>
            <a:blip r:embed="rId12"/>
            <a:stretch>
              <a:fillRect/>
            </a:stretch>
          </p:blipFill>
          <p:spPr>
            <a:xfrm>
              <a:off x="1831799" y="4406328"/>
              <a:ext cx="406799" cy="406799"/>
            </a:xfrm>
            <a:prstGeom prst="rect">
              <a:avLst/>
            </a:prstGeom>
          </p:spPr>
        </p:pic>
      </p:grpSp>
      <p:grpSp>
        <p:nvGrpSpPr>
          <p:cNvPr id="100" name="Group 99">
            <a:extLst>
              <a:ext uri="{FF2B5EF4-FFF2-40B4-BE49-F238E27FC236}">
                <a16:creationId xmlns:a16="http://schemas.microsoft.com/office/drawing/2014/main" id="{082EA169-9C11-FB4A-9921-E5FD321B0BAB}"/>
              </a:ext>
            </a:extLst>
          </p:cNvPr>
          <p:cNvGrpSpPr/>
          <p:nvPr/>
        </p:nvGrpSpPr>
        <p:grpSpPr>
          <a:xfrm>
            <a:off x="4215535" y="2721129"/>
            <a:ext cx="5219732" cy="3811445"/>
            <a:chOff x="4420766" y="2721118"/>
            <a:chExt cx="5219732" cy="3811445"/>
          </a:xfrm>
        </p:grpSpPr>
        <p:sp>
          <p:nvSpPr>
            <p:cNvPr id="90" name="Rectangle 89">
              <a:extLst>
                <a:ext uri="{FF2B5EF4-FFF2-40B4-BE49-F238E27FC236}">
                  <a16:creationId xmlns:a16="http://schemas.microsoft.com/office/drawing/2014/main" id="{CB60F1E5-64A5-E744-94A7-F3963B111DB2}"/>
                </a:ext>
              </a:extLst>
            </p:cNvPr>
            <p:cNvSpPr/>
            <p:nvPr/>
          </p:nvSpPr>
          <p:spPr>
            <a:xfrm>
              <a:off x="4532758" y="3055324"/>
              <a:ext cx="5107740" cy="3477239"/>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5EA616A-AEB5-5B4E-822F-77D61E6A93C2}"/>
                </a:ext>
              </a:extLst>
            </p:cNvPr>
            <p:cNvSpPr txBox="1"/>
            <p:nvPr/>
          </p:nvSpPr>
          <p:spPr>
            <a:xfrm>
              <a:off x="4420766" y="2721118"/>
              <a:ext cx="1569661" cy="369332"/>
            </a:xfrm>
            <a:prstGeom prst="rect">
              <a:avLst/>
            </a:prstGeom>
            <a:noFill/>
          </p:spPr>
          <p:txBody>
            <a:bodyPr wrap="none" rtlCol="0">
              <a:spAutoFit/>
            </a:bodyPr>
            <a:lstStyle/>
            <a:p>
              <a:pPr algn="ctr"/>
              <a:r>
                <a:rPr lang="en-US" b="1" dirty="0">
                  <a:solidFill>
                    <a:srgbClr val="5251FF"/>
                  </a:solidFill>
                  <a:latin typeface="Roboto" panose="02000000000000000000" pitchFamily="2" charset="0"/>
                  <a:ea typeface="Roboto" panose="02000000000000000000" pitchFamily="2" charset="0"/>
                </a:rPr>
                <a:t>FAQ Retrieval</a:t>
              </a:r>
            </a:p>
          </p:txBody>
        </p:sp>
      </p:grpSp>
      <p:sp>
        <p:nvSpPr>
          <p:cNvPr id="6" name="Slide Number Placeholder 5">
            <a:extLst>
              <a:ext uri="{FF2B5EF4-FFF2-40B4-BE49-F238E27FC236}">
                <a16:creationId xmlns:a16="http://schemas.microsoft.com/office/drawing/2014/main" id="{309B5D59-8ED2-DD4E-B6C0-0089CA9B24BF}"/>
              </a:ext>
            </a:extLst>
          </p:cNvPr>
          <p:cNvSpPr>
            <a:spLocks noGrp="1"/>
          </p:cNvSpPr>
          <p:nvPr>
            <p:ph type="sldNum" sz="quarter" idx="12"/>
          </p:nvPr>
        </p:nvSpPr>
        <p:spPr/>
        <p:txBody>
          <a:bodyPr/>
          <a:lstStyle/>
          <a:p>
            <a:fld id="{68008A15-EFE0-7744-B05E-C3888C0AB6D0}" type="slidenum">
              <a:rPr lang="en-US" smtClean="0"/>
              <a:t>3</a:t>
            </a:fld>
            <a:endParaRPr lang="en-US"/>
          </a:p>
        </p:txBody>
      </p:sp>
    </p:spTree>
    <p:extLst>
      <p:ext uri="{BB962C8B-B14F-4D97-AF65-F5344CB8AC3E}">
        <p14:creationId xmlns:p14="http://schemas.microsoft.com/office/powerpoint/2010/main" val="396184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par>
                                <p:cTn id="8" presetID="22" presetClass="entr" presetSubtype="8"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wipe(left)">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right)">
                                      <p:cBhvr>
                                        <p:cTn id="15" dur="500"/>
                                        <p:tgtEl>
                                          <p:spTgt spid="67"/>
                                        </p:tgtEl>
                                      </p:cBhvr>
                                    </p:animEffect>
                                  </p:childTnLst>
                                </p:cTn>
                              </p:par>
                              <p:par>
                                <p:cTn id="16" presetID="22" presetClass="entr" presetSubtype="2"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right)">
                                      <p:cBhvr>
                                        <p:cTn id="18" dur="500"/>
                                        <p:tgtEl>
                                          <p:spTgt spid="60"/>
                                        </p:tgtEl>
                                      </p:cBhvr>
                                    </p:animEffect>
                                  </p:childTnLst>
                                </p:cTn>
                              </p:par>
                              <p:par>
                                <p:cTn id="19" presetID="22" presetClass="entr" presetSubtype="2"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right)">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animEffect transition="in" filter="wipe(left)">
                                      <p:cBhvr>
                                        <p:cTn id="29" dur="500"/>
                                        <p:tgtEl>
                                          <p:spTgt spid="10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1"/>
                                        </p:tgtEl>
                                        <p:attrNameLst>
                                          <p:attrName>style.visibility</p:attrName>
                                        </p:attrNameLst>
                                      </p:cBhvr>
                                      <p:to>
                                        <p:strVal val="visible"/>
                                      </p:to>
                                    </p:set>
                                    <p:animEffect transition="in" filter="wipe(up)">
                                      <p:cBhvr>
                                        <p:cTn id="34" dur="500"/>
                                        <p:tgtEl>
                                          <p:spTgt spid="101"/>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02"/>
                                        </p:tgtEl>
                                        <p:attrNameLst>
                                          <p:attrName>style.visibility</p:attrName>
                                        </p:attrNameLst>
                                      </p:cBhvr>
                                      <p:to>
                                        <p:strVal val="visible"/>
                                      </p:to>
                                    </p:set>
                                    <p:animEffect transition="in" filter="wipe(right)">
                                      <p:cBhvr>
                                        <p:cTn id="38" dur="500"/>
                                        <p:tgtEl>
                                          <p:spTgt spid="10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fade">
                                      <p:cBhvr>
                                        <p:cTn id="43" dur="500"/>
                                        <p:tgtEl>
                                          <p:spTgt spid="10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0"/>
                                        </p:tgtEl>
                                        <p:attrNameLst>
                                          <p:attrName>style.visibility</p:attrName>
                                        </p:attrNameLst>
                                      </p:cBhvr>
                                      <p:to>
                                        <p:strVal val="visible"/>
                                      </p:to>
                                    </p:set>
                                    <p:animEffect transition="in" filter="fade">
                                      <p:cBhvr>
                                        <p:cTn id="48" dur="500"/>
                                        <p:tgtEl>
                                          <p:spTgt spid="110"/>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up)">
                                      <p:cBhvr>
                                        <p:cTn id="5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Traditional Approach</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6251455" cy="338554"/>
          </a:xfrm>
          <a:prstGeom prst="rect">
            <a:avLst/>
          </a:prstGeom>
          <a:noFill/>
        </p:spPr>
        <p:txBody>
          <a:bodyPr wrap="none" rtlCol="0">
            <a:spAutoFit/>
          </a:bodyPr>
          <a:lstStyle/>
          <a:p>
            <a:r>
              <a:rPr lang="en-US" sz="1600" dirty="0">
                <a:solidFill>
                  <a:schemeClr val="bg1">
                    <a:lumMod val="65000"/>
                  </a:schemeClr>
                </a:solidFill>
                <a:latin typeface="+mj-lt"/>
              </a:rPr>
              <a:t>Background Information – Traditional Approach of FAQ Retrieval System</a:t>
            </a:r>
          </a:p>
        </p:txBody>
      </p:sp>
      <p:grpSp>
        <p:nvGrpSpPr>
          <p:cNvPr id="7" name="Group 6">
            <a:extLst>
              <a:ext uri="{FF2B5EF4-FFF2-40B4-BE49-F238E27FC236}">
                <a16:creationId xmlns:a16="http://schemas.microsoft.com/office/drawing/2014/main" id="{7655D9D2-A98B-3D4F-AD9A-1775052DC4A3}"/>
              </a:ext>
            </a:extLst>
          </p:cNvPr>
          <p:cNvGrpSpPr/>
          <p:nvPr/>
        </p:nvGrpSpPr>
        <p:grpSpPr>
          <a:xfrm>
            <a:off x="1063122" y="2290786"/>
            <a:ext cx="2703443" cy="2276428"/>
            <a:chOff x="424070" y="2706810"/>
            <a:chExt cx="2703443" cy="2276428"/>
          </a:xfrm>
        </p:grpSpPr>
        <p:pic>
          <p:nvPicPr>
            <p:cNvPr id="5" name="Picture 4" descr="Shape&#10;&#10;Description automatically generated with low confidence">
              <a:extLst>
                <a:ext uri="{FF2B5EF4-FFF2-40B4-BE49-F238E27FC236}">
                  <a16:creationId xmlns:a16="http://schemas.microsoft.com/office/drawing/2014/main" id="{5513EC2F-8087-6241-B6E1-9F1ED70B7D5C}"/>
                </a:ext>
              </a:extLst>
            </p:cNvPr>
            <p:cNvPicPr>
              <a:picLocks noChangeAspect="1"/>
            </p:cNvPicPr>
            <p:nvPr/>
          </p:nvPicPr>
          <p:blipFill>
            <a:blip r:embed="rId4"/>
            <a:stretch>
              <a:fillRect/>
            </a:stretch>
          </p:blipFill>
          <p:spPr>
            <a:xfrm>
              <a:off x="1131327" y="2706810"/>
              <a:ext cx="1080000" cy="1080000"/>
            </a:xfrm>
            <a:prstGeom prst="rect">
              <a:avLst/>
            </a:prstGeom>
          </p:spPr>
        </p:pic>
        <p:sp>
          <p:nvSpPr>
            <p:cNvPr id="6" name="TextBox 5">
              <a:extLst>
                <a:ext uri="{FF2B5EF4-FFF2-40B4-BE49-F238E27FC236}">
                  <a16:creationId xmlns:a16="http://schemas.microsoft.com/office/drawing/2014/main" id="{741333DF-1ACF-4F4E-A25D-0811F58D7E34}"/>
                </a:ext>
              </a:extLst>
            </p:cNvPr>
            <p:cNvSpPr txBox="1"/>
            <p:nvPr/>
          </p:nvSpPr>
          <p:spPr>
            <a:xfrm>
              <a:off x="424070" y="3782909"/>
              <a:ext cx="2703443" cy="1200329"/>
            </a:xfrm>
            <a:prstGeom prst="rect">
              <a:avLst/>
            </a:prstGeom>
            <a:noFill/>
          </p:spPr>
          <p:txBody>
            <a:bodyPr wrap="square" rtlCol="0">
              <a:spAutoFit/>
            </a:bodyPr>
            <a:lstStyle/>
            <a:p>
              <a:pPr algn="ctr"/>
              <a:r>
                <a:rPr lang="en-SG" b="1" u="sng" dirty="0">
                  <a:latin typeface="Roboto" panose="02000000000000000000" pitchFamily="2" charset="0"/>
                  <a:ea typeface="Roboto" panose="02000000000000000000" pitchFamily="2" charset="0"/>
                </a:rPr>
                <a:t>Pattern Matching</a:t>
              </a:r>
              <a:r>
                <a:rPr lang="en-SG" b="1" dirty="0">
                  <a:latin typeface="Roboto" panose="02000000000000000000" pitchFamily="2" charset="0"/>
                  <a:ea typeface="Roboto" panose="02000000000000000000" pitchFamily="2" charset="0"/>
                </a:rPr>
                <a:t> via Artificial Intelligence Markup Language (AIML)</a:t>
              </a:r>
              <a:endParaRPr lang="en-US" b="1" dirty="0">
                <a:latin typeface="Roboto" panose="02000000000000000000" pitchFamily="2" charset="0"/>
                <a:ea typeface="Roboto" panose="02000000000000000000" pitchFamily="2" charset="0"/>
              </a:endParaRPr>
            </a:p>
          </p:txBody>
        </p:sp>
      </p:grpSp>
      <p:pic>
        <p:nvPicPr>
          <p:cNvPr id="65" name="Picture 64">
            <a:extLst>
              <a:ext uri="{FF2B5EF4-FFF2-40B4-BE49-F238E27FC236}">
                <a16:creationId xmlns:a16="http://schemas.microsoft.com/office/drawing/2014/main" id="{1C588848-C624-C74D-BE87-ADA860317F3F}"/>
              </a:ext>
            </a:extLst>
          </p:cNvPr>
          <p:cNvPicPr>
            <a:picLocks noChangeAspect="1"/>
          </p:cNvPicPr>
          <p:nvPr/>
        </p:nvPicPr>
        <p:blipFill>
          <a:blip r:embed="rId5"/>
          <a:stretch>
            <a:fillRect/>
          </a:stretch>
        </p:blipFill>
        <p:spPr>
          <a:xfrm>
            <a:off x="5899421" y="2830786"/>
            <a:ext cx="5229456" cy="1155345"/>
          </a:xfrm>
          <a:prstGeom prst="rect">
            <a:avLst/>
          </a:prstGeom>
        </p:spPr>
      </p:pic>
      <p:cxnSp>
        <p:nvCxnSpPr>
          <p:cNvPr id="10" name="Straight Connector 9">
            <a:extLst>
              <a:ext uri="{FF2B5EF4-FFF2-40B4-BE49-F238E27FC236}">
                <a16:creationId xmlns:a16="http://schemas.microsoft.com/office/drawing/2014/main" id="{D63F8976-BD92-0549-A375-64342C8E3254}"/>
              </a:ext>
            </a:extLst>
          </p:cNvPr>
          <p:cNvCxnSpPr/>
          <p:nvPr/>
        </p:nvCxnSpPr>
        <p:spPr>
          <a:xfrm>
            <a:off x="4180450" y="1800665"/>
            <a:ext cx="0" cy="375920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C3B3E5D-C88C-AA43-8291-C7F633A4445D}"/>
              </a:ext>
            </a:extLst>
          </p:cNvPr>
          <p:cNvGrpSpPr/>
          <p:nvPr/>
        </p:nvGrpSpPr>
        <p:grpSpPr>
          <a:xfrm>
            <a:off x="1160333" y="4628854"/>
            <a:ext cx="2509020" cy="1631136"/>
            <a:chOff x="1160333" y="4628854"/>
            <a:chExt cx="2509020" cy="1631136"/>
          </a:xfrm>
        </p:grpSpPr>
        <p:sp>
          <p:nvSpPr>
            <p:cNvPr id="11" name="Rounded Rectangle 10">
              <a:extLst>
                <a:ext uri="{FF2B5EF4-FFF2-40B4-BE49-F238E27FC236}">
                  <a16:creationId xmlns:a16="http://schemas.microsoft.com/office/drawing/2014/main" id="{E5041EEB-5FF5-194E-8C2F-8490091A0CE9}"/>
                </a:ext>
              </a:extLst>
            </p:cNvPr>
            <p:cNvSpPr/>
            <p:nvPr/>
          </p:nvSpPr>
          <p:spPr>
            <a:xfrm>
              <a:off x="1160333" y="4628854"/>
              <a:ext cx="2509020" cy="1631136"/>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17400BFA-709C-094A-9C28-A94CC75DEE0E}"/>
                </a:ext>
              </a:extLst>
            </p:cNvPr>
            <p:cNvGrpSpPr/>
            <p:nvPr/>
          </p:nvGrpSpPr>
          <p:grpSpPr>
            <a:xfrm>
              <a:off x="1287834" y="4701151"/>
              <a:ext cx="2326341" cy="646331"/>
              <a:chOff x="1287834" y="4740907"/>
              <a:chExt cx="2326341" cy="646331"/>
            </a:xfrm>
          </p:grpSpPr>
          <p:pic>
            <p:nvPicPr>
              <p:cNvPr id="12" name="Picture 11">
                <a:extLst>
                  <a:ext uri="{FF2B5EF4-FFF2-40B4-BE49-F238E27FC236}">
                    <a16:creationId xmlns:a16="http://schemas.microsoft.com/office/drawing/2014/main" id="{E690C3A3-F6F5-3C4D-90C1-4A140B611892}"/>
                  </a:ext>
                </a:extLst>
              </p:cNvPr>
              <p:cNvPicPr>
                <a:picLocks noChangeAspect="1"/>
              </p:cNvPicPr>
              <p:nvPr/>
            </p:nvPicPr>
            <p:blipFill>
              <a:blip r:embed="rId6"/>
              <a:stretch>
                <a:fillRect/>
              </a:stretch>
            </p:blipFill>
            <p:spPr>
              <a:xfrm>
                <a:off x="1287834" y="4794073"/>
                <a:ext cx="270000" cy="270000"/>
              </a:xfrm>
              <a:prstGeom prst="rect">
                <a:avLst/>
              </a:prstGeom>
            </p:spPr>
          </p:pic>
          <p:sp>
            <p:nvSpPr>
              <p:cNvPr id="3" name="TextBox 2">
                <a:extLst>
                  <a:ext uri="{FF2B5EF4-FFF2-40B4-BE49-F238E27FC236}">
                    <a16:creationId xmlns:a16="http://schemas.microsoft.com/office/drawing/2014/main" id="{1989E9A6-102A-AB4B-9B94-ADD319A04C8B}"/>
                  </a:ext>
                </a:extLst>
              </p:cNvPr>
              <p:cNvSpPr txBox="1"/>
              <p:nvPr/>
            </p:nvSpPr>
            <p:spPr>
              <a:xfrm>
                <a:off x="1538085" y="4740907"/>
                <a:ext cx="2076090" cy="646331"/>
              </a:xfrm>
              <a:prstGeom prst="rect">
                <a:avLst/>
              </a:prstGeom>
              <a:noFill/>
            </p:spPr>
            <p:txBody>
              <a:bodyPr wrap="square" rtlCol="0">
                <a:spAutoFit/>
              </a:bodyPr>
              <a:lstStyle/>
              <a:p>
                <a:r>
                  <a:rPr lang="en-US" dirty="0"/>
                  <a:t>Manual definition of patterns</a:t>
                </a:r>
              </a:p>
            </p:txBody>
          </p:sp>
        </p:grpSp>
        <p:grpSp>
          <p:nvGrpSpPr>
            <p:cNvPr id="13" name="Group 12">
              <a:extLst>
                <a:ext uri="{FF2B5EF4-FFF2-40B4-BE49-F238E27FC236}">
                  <a16:creationId xmlns:a16="http://schemas.microsoft.com/office/drawing/2014/main" id="{5B113AD0-311C-9F49-8803-43FCE22B1422}"/>
                </a:ext>
              </a:extLst>
            </p:cNvPr>
            <p:cNvGrpSpPr/>
            <p:nvPr/>
          </p:nvGrpSpPr>
          <p:grpSpPr>
            <a:xfrm>
              <a:off x="1287834" y="5336660"/>
              <a:ext cx="2326341" cy="923330"/>
              <a:chOff x="1287834" y="5336660"/>
              <a:chExt cx="2326341" cy="923330"/>
            </a:xfrm>
          </p:grpSpPr>
          <p:pic>
            <p:nvPicPr>
              <p:cNvPr id="14" name="Picture 13">
                <a:extLst>
                  <a:ext uri="{FF2B5EF4-FFF2-40B4-BE49-F238E27FC236}">
                    <a16:creationId xmlns:a16="http://schemas.microsoft.com/office/drawing/2014/main" id="{F894A665-DBBA-E84E-87EE-D1C69F4AABE3}"/>
                  </a:ext>
                </a:extLst>
              </p:cNvPr>
              <p:cNvPicPr>
                <a:picLocks noChangeAspect="1"/>
              </p:cNvPicPr>
              <p:nvPr/>
            </p:nvPicPr>
            <p:blipFill>
              <a:blip r:embed="rId6"/>
              <a:stretch>
                <a:fillRect/>
              </a:stretch>
            </p:blipFill>
            <p:spPr>
              <a:xfrm>
                <a:off x="1287834" y="5389826"/>
                <a:ext cx="270000" cy="270000"/>
              </a:xfrm>
              <a:prstGeom prst="rect">
                <a:avLst/>
              </a:prstGeom>
            </p:spPr>
          </p:pic>
          <p:sp>
            <p:nvSpPr>
              <p:cNvPr id="15" name="TextBox 14">
                <a:extLst>
                  <a:ext uri="{FF2B5EF4-FFF2-40B4-BE49-F238E27FC236}">
                    <a16:creationId xmlns:a16="http://schemas.microsoft.com/office/drawing/2014/main" id="{275952D4-4237-6545-8706-BB4325363E8E}"/>
                  </a:ext>
                </a:extLst>
              </p:cNvPr>
              <p:cNvSpPr txBox="1"/>
              <p:nvPr/>
            </p:nvSpPr>
            <p:spPr>
              <a:xfrm>
                <a:off x="1538085" y="5336660"/>
                <a:ext cx="2076090" cy="923330"/>
              </a:xfrm>
              <a:prstGeom prst="rect">
                <a:avLst/>
              </a:prstGeom>
              <a:noFill/>
            </p:spPr>
            <p:txBody>
              <a:bodyPr wrap="square" rtlCol="0">
                <a:spAutoFit/>
              </a:bodyPr>
              <a:lstStyle/>
              <a:p>
                <a:r>
                  <a:rPr lang="en-US" dirty="0"/>
                  <a:t>Expensive </a:t>
                </a:r>
                <a:r>
                  <a:rPr lang="en-US" dirty="0" err="1"/>
                  <a:t>labour</a:t>
                </a:r>
                <a:r>
                  <a:rPr lang="en-US" dirty="0"/>
                  <a:t> costs to define accurate patterns</a:t>
                </a:r>
              </a:p>
            </p:txBody>
          </p:sp>
        </p:grpSp>
      </p:grpSp>
      <p:sp>
        <p:nvSpPr>
          <p:cNvPr id="9" name="Slide Number Placeholder 8">
            <a:extLst>
              <a:ext uri="{FF2B5EF4-FFF2-40B4-BE49-F238E27FC236}">
                <a16:creationId xmlns:a16="http://schemas.microsoft.com/office/drawing/2014/main" id="{A7C3DA6D-F88F-8140-9AF3-7C84F3631A32}"/>
              </a:ext>
            </a:extLst>
          </p:cNvPr>
          <p:cNvSpPr>
            <a:spLocks noGrp="1"/>
          </p:cNvSpPr>
          <p:nvPr>
            <p:ph type="sldNum" sz="quarter" idx="12"/>
          </p:nvPr>
        </p:nvSpPr>
        <p:spPr/>
        <p:txBody>
          <a:bodyPr/>
          <a:lstStyle/>
          <a:p>
            <a:fld id="{68008A15-EFE0-7744-B05E-C3888C0AB6D0}" type="slidenum">
              <a:rPr lang="en-US" smtClean="0"/>
              <a:t>4</a:t>
            </a:fld>
            <a:endParaRPr lang="en-US"/>
          </a:p>
        </p:txBody>
      </p:sp>
    </p:spTree>
    <p:extLst>
      <p:ext uri="{BB962C8B-B14F-4D97-AF65-F5344CB8AC3E}">
        <p14:creationId xmlns:p14="http://schemas.microsoft.com/office/powerpoint/2010/main" val="33188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181247F4-47AA-6246-B0CC-51BB25730821}"/>
              </a:ext>
            </a:extLst>
          </p:cNvPr>
          <p:cNvGrpSpPr/>
          <p:nvPr/>
        </p:nvGrpSpPr>
        <p:grpSpPr>
          <a:xfrm>
            <a:off x="1160333" y="4628854"/>
            <a:ext cx="2606220" cy="1631136"/>
            <a:chOff x="1160333" y="4668610"/>
            <a:chExt cx="2606220" cy="1631136"/>
          </a:xfrm>
        </p:grpSpPr>
        <p:sp>
          <p:nvSpPr>
            <p:cNvPr id="55" name="Rounded Rectangle 54">
              <a:extLst>
                <a:ext uri="{FF2B5EF4-FFF2-40B4-BE49-F238E27FC236}">
                  <a16:creationId xmlns:a16="http://schemas.microsoft.com/office/drawing/2014/main" id="{D5757BA8-17AD-D045-9A5A-872965D4341A}"/>
                </a:ext>
              </a:extLst>
            </p:cNvPr>
            <p:cNvSpPr/>
            <p:nvPr/>
          </p:nvSpPr>
          <p:spPr>
            <a:xfrm>
              <a:off x="1160333" y="4668610"/>
              <a:ext cx="2509020" cy="1631136"/>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97717D07-D51D-3242-83F5-B5D4CD50A149}"/>
                </a:ext>
              </a:extLst>
            </p:cNvPr>
            <p:cNvGrpSpPr/>
            <p:nvPr/>
          </p:nvGrpSpPr>
          <p:grpSpPr>
            <a:xfrm>
              <a:off x="1281209" y="4701151"/>
              <a:ext cx="2485344" cy="1466452"/>
              <a:chOff x="1281209" y="4701151"/>
              <a:chExt cx="2485344" cy="1466452"/>
            </a:xfrm>
          </p:grpSpPr>
          <p:grpSp>
            <p:nvGrpSpPr>
              <p:cNvPr id="66" name="Group 65">
                <a:extLst>
                  <a:ext uri="{FF2B5EF4-FFF2-40B4-BE49-F238E27FC236}">
                    <a16:creationId xmlns:a16="http://schemas.microsoft.com/office/drawing/2014/main" id="{A5DE4F8F-1294-D24B-935C-4174D5935594}"/>
                  </a:ext>
                </a:extLst>
              </p:cNvPr>
              <p:cNvGrpSpPr/>
              <p:nvPr/>
            </p:nvGrpSpPr>
            <p:grpSpPr>
              <a:xfrm>
                <a:off x="1287834" y="4701151"/>
                <a:ext cx="2478719" cy="646331"/>
                <a:chOff x="1287834" y="4701151"/>
                <a:chExt cx="2478719" cy="646331"/>
              </a:xfrm>
            </p:grpSpPr>
            <p:pic>
              <p:nvPicPr>
                <p:cNvPr id="59" name="Picture 58">
                  <a:extLst>
                    <a:ext uri="{FF2B5EF4-FFF2-40B4-BE49-F238E27FC236}">
                      <a16:creationId xmlns:a16="http://schemas.microsoft.com/office/drawing/2014/main" id="{91E756DF-6C07-D742-8627-D83B1EBDF9EC}"/>
                    </a:ext>
                  </a:extLst>
                </p:cNvPr>
                <p:cNvPicPr>
                  <a:picLocks noChangeAspect="1"/>
                </p:cNvPicPr>
                <p:nvPr/>
              </p:nvPicPr>
              <p:blipFill>
                <a:blip r:embed="rId3"/>
                <a:srcRect/>
                <a:stretch/>
              </p:blipFill>
              <p:spPr>
                <a:xfrm>
                  <a:off x="1287834" y="4754317"/>
                  <a:ext cx="270000" cy="270000"/>
                </a:xfrm>
                <a:prstGeom prst="rect">
                  <a:avLst/>
                </a:prstGeom>
              </p:spPr>
            </p:pic>
            <p:sp>
              <p:nvSpPr>
                <p:cNvPr id="60" name="TextBox 59">
                  <a:extLst>
                    <a:ext uri="{FF2B5EF4-FFF2-40B4-BE49-F238E27FC236}">
                      <a16:creationId xmlns:a16="http://schemas.microsoft.com/office/drawing/2014/main" id="{C887291E-A8E3-3246-9CF2-8A5F2860BC79}"/>
                    </a:ext>
                  </a:extLst>
                </p:cNvPr>
                <p:cNvSpPr txBox="1"/>
                <p:nvPr/>
              </p:nvSpPr>
              <p:spPr>
                <a:xfrm>
                  <a:off x="1538084" y="4701151"/>
                  <a:ext cx="2228469" cy="646331"/>
                </a:xfrm>
                <a:prstGeom prst="rect">
                  <a:avLst/>
                </a:prstGeom>
                <a:noFill/>
              </p:spPr>
              <p:txBody>
                <a:bodyPr wrap="square" rtlCol="0">
                  <a:spAutoFit/>
                </a:bodyPr>
                <a:lstStyle/>
                <a:p>
                  <a:r>
                    <a:rPr lang="en-US" dirty="0"/>
                    <a:t>Automatic Similarity</a:t>
                  </a:r>
                </a:p>
                <a:p>
                  <a:r>
                    <a:rPr lang="en-US" dirty="0"/>
                    <a:t>Evaluation</a:t>
                  </a:r>
                </a:p>
              </p:txBody>
            </p:sp>
          </p:grpSp>
          <p:grpSp>
            <p:nvGrpSpPr>
              <p:cNvPr id="67" name="Group 66">
                <a:extLst>
                  <a:ext uri="{FF2B5EF4-FFF2-40B4-BE49-F238E27FC236}">
                    <a16:creationId xmlns:a16="http://schemas.microsoft.com/office/drawing/2014/main" id="{7534F39A-F8C3-864C-B880-7787D069884E}"/>
                  </a:ext>
                </a:extLst>
              </p:cNvPr>
              <p:cNvGrpSpPr/>
              <p:nvPr/>
            </p:nvGrpSpPr>
            <p:grpSpPr>
              <a:xfrm>
                <a:off x="1281209" y="5211360"/>
                <a:ext cx="2478720" cy="369332"/>
                <a:chOff x="1281209" y="5211360"/>
                <a:chExt cx="2478720" cy="369332"/>
              </a:xfrm>
            </p:grpSpPr>
            <p:sp>
              <p:nvSpPr>
                <p:cNvPr id="62" name="TextBox 61">
                  <a:extLst>
                    <a:ext uri="{FF2B5EF4-FFF2-40B4-BE49-F238E27FC236}">
                      <a16:creationId xmlns:a16="http://schemas.microsoft.com/office/drawing/2014/main" id="{D8695527-3BC8-E246-8174-007FD9675DF4}"/>
                    </a:ext>
                  </a:extLst>
                </p:cNvPr>
                <p:cNvSpPr txBox="1"/>
                <p:nvPr/>
              </p:nvSpPr>
              <p:spPr>
                <a:xfrm>
                  <a:off x="1531460" y="5211360"/>
                  <a:ext cx="2228469" cy="369332"/>
                </a:xfrm>
                <a:prstGeom prst="rect">
                  <a:avLst/>
                </a:prstGeom>
                <a:noFill/>
              </p:spPr>
              <p:txBody>
                <a:bodyPr wrap="square" rtlCol="0">
                  <a:spAutoFit/>
                </a:bodyPr>
                <a:lstStyle/>
                <a:p>
                  <a:r>
                    <a:rPr lang="en-US" dirty="0"/>
                    <a:t>Cost-Savings</a:t>
                  </a:r>
                </a:p>
              </p:txBody>
            </p:sp>
            <p:pic>
              <p:nvPicPr>
                <p:cNvPr id="61" name="Picture 60">
                  <a:extLst>
                    <a:ext uri="{FF2B5EF4-FFF2-40B4-BE49-F238E27FC236}">
                      <a16:creationId xmlns:a16="http://schemas.microsoft.com/office/drawing/2014/main" id="{18FFD877-EAA8-BE4A-84A7-A4EA369B02BA}"/>
                    </a:ext>
                  </a:extLst>
                </p:cNvPr>
                <p:cNvPicPr>
                  <a:picLocks noChangeAspect="1"/>
                </p:cNvPicPr>
                <p:nvPr/>
              </p:nvPicPr>
              <p:blipFill>
                <a:blip r:embed="rId3"/>
                <a:srcRect/>
                <a:stretch/>
              </p:blipFill>
              <p:spPr>
                <a:xfrm>
                  <a:off x="1281209" y="5251272"/>
                  <a:ext cx="270000" cy="270000"/>
                </a:xfrm>
                <a:prstGeom prst="rect">
                  <a:avLst/>
                </a:prstGeom>
              </p:spPr>
            </p:pic>
          </p:grpSp>
          <p:grpSp>
            <p:nvGrpSpPr>
              <p:cNvPr id="68" name="Group 67">
                <a:extLst>
                  <a:ext uri="{FF2B5EF4-FFF2-40B4-BE49-F238E27FC236}">
                    <a16:creationId xmlns:a16="http://schemas.microsoft.com/office/drawing/2014/main" id="{98945DF7-09E7-B740-828E-0D73F78A3794}"/>
                  </a:ext>
                </a:extLst>
              </p:cNvPr>
              <p:cNvGrpSpPr/>
              <p:nvPr/>
            </p:nvGrpSpPr>
            <p:grpSpPr>
              <a:xfrm>
                <a:off x="1285102" y="5521272"/>
                <a:ext cx="2481451" cy="646331"/>
                <a:chOff x="1285102" y="5521272"/>
                <a:chExt cx="2481451" cy="646331"/>
              </a:xfrm>
            </p:grpSpPr>
            <p:pic>
              <p:nvPicPr>
                <p:cNvPr id="57" name="Picture 56">
                  <a:extLst>
                    <a:ext uri="{FF2B5EF4-FFF2-40B4-BE49-F238E27FC236}">
                      <a16:creationId xmlns:a16="http://schemas.microsoft.com/office/drawing/2014/main" id="{DB419CC5-EAC0-1F4B-911A-F120A1ACEA4A}"/>
                    </a:ext>
                  </a:extLst>
                </p:cNvPr>
                <p:cNvPicPr>
                  <a:picLocks noChangeAspect="1"/>
                </p:cNvPicPr>
                <p:nvPr/>
              </p:nvPicPr>
              <p:blipFill>
                <a:blip r:embed="rId4"/>
                <a:stretch>
                  <a:fillRect/>
                </a:stretch>
              </p:blipFill>
              <p:spPr>
                <a:xfrm>
                  <a:off x="1285102" y="5599621"/>
                  <a:ext cx="270000" cy="270000"/>
                </a:xfrm>
                <a:prstGeom prst="rect">
                  <a:avLst/>
                </a:prstGeom>
              </p:spPr>
            </p:pic>
            <p:sp>
              <p:nvSpPr>
                <p:cNvPr id="63" name="TextBox 62">
                  <a:extLst>
                    <a:ext uri="{FF2B5EF4-FFF2-40B4-BE49-F238E27FC236}">
                      <a16:creationId xmlns:a16="http://schemas.microsoft.com/office/drawing/2014/main" id="{CC85E933-0BB9-CC4E-8454-D2FBB6D2FD40}"/>
                    </a:ext>
                  </a:extLst>
                </p:cNvPr>
                <p:cNvSpPr txBox="1"/>
                <p:nvPr/>
              </p:nvSpPr>
              <p:spPr>
                <a:xfrm>
                  <a:off x="1538084" y="5521272"/>
                  <a:ext cx="2228469" cy="646331"/>
                </a:xfrm>
                <a:prstGeom prst="rect">
                  <a:avLst/>
                </a:prstGeom>
                <a:noFill/>
              </p:spPr>
              <p:txBody>
                <a:bodyPr wrap="square" rtlCol="0">
                  <a:spAutoFit/>
                </a:bodyPr>
                <a:lstStyle/>
                <a:p>
                  <a:r>
                    <a:rPr lang="en-US" dirty="0"/>
                    <a:t>Insufficient FAQ pairs for model training</a:t>
                  </a:r>
                </a:p>
              </p:txBody>
            </p:sp>
          </p:grpSp>
        </p:grpSp>
      </p:grpSp>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Modern Approach</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5868786" cy="338554"/>
          </a:xfrm>
          <a:prstGeom prst="rect">
            <a:avLst/>
          </a:prstGeom>
          <a:noFill/>
        </p:spPr>
        <p:txBody>
          <a:bodyPr wrap="none" rtlCol="0">
            <a:spAutoFit/>
          </a:bodyPr>
          <a:lstStyle/>
          <a:p>
            <a:r>
              <a:rPr lang="en-US" sz="1600" dirty="0">
                <a:solidFill>
                  <a:schemeClr val="bg1">
                    <a:lumMod val="65000"/>
                  </a:schemeClr>
                </a:solidFill>
                <a:latin typeface="+mj-lt"/>
              </a:rPr>
              <a:t>Background Information – Modern Approach of FAQ Retrieval System</a:t>
            </a:r>
          </a:p>
        </p:txBody>
      </p:sp>
      <p:grpSp>
        <p:nvGrpSpPr>
          <p:cNvPr id="7" name="Group 6">
            <a:extLst>
              <a:ext uri="{FF2B5EF4-FFF2-40B4-BE49-F238E27FC236}">
                <a16:creationId xmlns:a16="http://schemas.microsoft.com/office/drawing/2014/main" id="{7655D9D2-A98B-3D4F-AD9A-1775052DC4A3}"/>
              </a:ext>
            </a:extLst>
          </p:cNvPr>
          <p:cNvGrpSpPr/>
          <p:nvPr/>
        </p:nvGrpSpPr>
        <p:grpSpPr>
          <a:xfrm>
            <a:off x="1063122" y="2290786"/>
            <a:ext cx="2703443" cy="1999429"/>
            <a:chOff x="424070" y="2706810"/>
            <a:chExt cx="2703443" cy="1999429"/>
          </a:xfrm>
        </p:grpSpPr>
        <p:pic>
          <p:nvPicPr>
            <p:cNvPr id="5" name="Picture 4">
              <a:extLst>
                <a:ext uri="{FF2B5EF4-FFF2-40B4-BE49-F238E27FC236}">
                  <a16:creationId xmlns:a16="http://schemas.microsoft.com/office/drawing/2014/main" id="{5513EC2F-8087-6241-B6E1-9F1ED70B7D5C}"/>
                </a:ext>
              </a:extLst>
            </p:cNvPr>
            <p:cNvPicPr>
              <a:picLocks noChangeAspect="1"/>
            </p:cNvPicPr>
            <p:nvPr/>
          </p:nvPicPr>
          <p:blipFill>
            <a:blip r:embed="rId6"/>
            <a:srcRect/>
            <a:stretch/>
          </p:blipFill>
          <p:spPr>
            <a:xfrm>
              <a:off x="1131327" y="2706810"/>
              <a:ext cx="1080000" cy="1080000"/>
            </a:xfrm>
            <a:prstGeom prst="rect">
              <a:avLst/>
            </a:prstGeom>
          </p:spPr>
        </p:pic>
        <p:sp>
          <p:nvSpPr>
            <p:cNvPr id="6" name="TextBox 5">
              <a:extLst>
                <a:ext uri="{FF2B5EF4-FFF2-40B4-BE49-F238E27FC236}">
                  <a16:creationId xmlns:a16="http://schemas.microsoft.com/office/drawing/2014/main" id="{741333DF-1ACF-4F4E-A25D-0811F58D7E34}"/>
                </a:ext>
              </a:extLst>
            </p:cNvPr>
            <p:cNvSpPr txBox="1"/>
            <p:nvPr/>
          </p:nvSpPr>
          <p:spPr>
            <a:xfrm>
              <a:off x="424070" y="3782909"/>
              <a:ext cx="2703443" cy="923330"/>
            </a:xfrm>
            <a:prstGeom prst="rect">
              <a:avLst/>
            </a:prstGeom>
            <a:noFill/>
          </p:spPr>
          <p:txBody>
            <a:bodyPr wrap="square" rtlCol="0">
              <a:spAutoFit/>
            </a:bodyPr>
            <a:lstStyle/>
            <a:p>
              <a:pPr algn="ctr"/>
              <a:r>
                <a:rPr lang="en-SG" b="1" u="sng" dirty="0">
                  <a:latin typeface="Roboto" panose="02000000000000000000" pitchFamily="2" charset="0"/>
                  <a:ea typeface="Roboto" panose="02000000000000000000" pitchFamily="2" charset="0"/>
                </a:rPr>
                <a:t>Similarity Evaluation</a:t>
              </a:r>
              <a:r>
                <a:rPr lang="en-SG" b="1" dirty="0">
                  <a:latin typeface="Roboto" panose="02000000000000000000" pitchFamily="2" charset="0"/>
                  <a:ea typeface="Roboto" panose="02000000000000000000" pitchFamily="2" charset="0"/>
                </a:rPr>
                <a:t> via Deep Neural </a:t>
              </a:r>
              <a:br>
                <a:rPr lang="en-SG" b="1" dirty="0">
                  <a:latin typeface="Roboto" panose="02000000000000000000" pitchFamily="2" charset="0"/>
                  <a:ea typeface="Roboto" panose="02000000000000000000" pitchFamily="2" charset="0"/>
                </a:rPr>
              </a:br>
              <a:r>
                <a:rPr lang="en-SG" b="1" dirty="0">
                  <a:latin typeface="Roboto" panose="02000000000000000000" pitchFamily="2" charset="0"/>
                  <a:ea typeface="Roboto" panose="02000000000000000000" pitchFamily="2" charset="0"/>
                </a:rPr>
                <a:t>Network Model</a:t>
              </a:r>
              <a:endParaRPr lang="en-US" b="1" dirty="0">
                <a:latin typeface="Roboto" panose="02000000000000000000" pitchFamily="2" charset="0"/>
                <a:ea typeface="Roboto" panose="02000000000000000000" pitchFamily="2" charset="0"/>
              </a:endParaRPr>
            </a:p>
          </p:txBody>
        </p:sp>
      </p:grpSp>
      <p:grpSp>
        <p:nvGrpSpPr>
          <p:cNvPr id="36" name="Group 35">
            <a:extLst>
              <a:ext uri="{FF2B5EF4-FFF2-40B4-BE49-F238E27FC236}">
                <a16:creationId xmlns:a16="http://schemas.microsoft.com/office/drawing/2014/main" id="{5AE667BE-0EC3-9748-99D5-53F2E7BE754B}"/>
              </a:ext>
            </a:extLst>
          </p:cNvPr>
          <p:cNvGrpSpPr/>
          <p:nvPr/>
        </p:nvGrpSpPr>
        <p:grpSpPr>
          <a:xfrm>
            <a:off x="6768522" y="1354707"/>
            <a:ext cx="2703443" cy="1726331"/>
            <a:chOff x="6768522" y="1354707"/>
            <a:chExt cx="2703443" cy="1726331"/>
          </a:xfrm>
        </p:grpSpPr>
        <p:pic>
          <p:nvPicPr>
            <p:cNvPr id="10" name="Picture 9" descr="Shape&#10;&#10;Description automatically generated with low confidence">
              <a:extLst>
                <a:ext uri="{FF2B5EF4-FFF2-40B4-BE49-F238E27FC236}">
                  <a16:creationId xmlns:a16="http://schemas.microsoft.com/office/drawing/2014/main" id="{8B33C824-DA72-044E-BC0E-10DE6FC4F4D5}"/>
                </a:ext>
              </a:extLst>
            </p:cNvPr>
            <p:cNvPicPr>
              <a:picLocks noChangeAspect="1"/>
            </p:cNvPicPr>
            <p:nvPr/>
          </p:nvPicPr>
          <p:blipFill>
            <a:blip r:embed="rId7"/>
            <a:stretch>
              <a:fillRect/>
            </a:stretch>
          </p:blipFill>
          <p:spPr>
            <a:xfrm>
              <a:off x="7580244" y="1354707"/>
              <a:ext cx="1080000" cy="1080000"/>
            </a:xfrm>
            <a:prstGeom prst="rect">
              <a:avLst/>
            </a:prstGeom>
          </p:spPr>
        </p:pic>
        <p:sp>
          <p:nvSpPr>
            <p:cNvPr id="13" name="TextBox 12">
              <a:extLst>
                <a:ext uri="{FF2B5EF4-FFF2-40B4-BE49-F238E27FC236}">
                  <a16:creationId xmlns:a16="http://schemas.microsoft.com/office/drawing/2014/main" id="{562AA3C6-06A4-2C41-8EA9-511CE41F8301}"/>
                </a:ext>
              </a:extLst>
            </p:cNvPr>
            <p:cNvSpPr txBox="1"/>
            <p:nvPr/>
          </p:nvSpPr>
          <p:spPr>
            <a:xfrm>
              <a:off x="6768522" y="2434707"/>
              <a:ext cx="2703443" cy="646331"/>
            </a:xfrm>
            <a:prstGeom prst="rect">
              <a:avLst/>
            </a:prstGeom>
            <a:noFill/>
          </p:spPr>
          <p:txBody>
            <a:bodyPr wrap="square" rtlCol="0">
              <a:spAutoFit/>
            </a:bodyPr>
            <a:lstStyle/>
            <a:p>
              <a:pPr algn="ctr"/>
              <a:r>
                <a:rPr lang="en-SG" b="1" dirty="0">
                  <a:latin typeface="Roboto" panose="02000000000000000000" pitchFamily="2" charset="0"/>
                  <a:ea typeface="Roboto" panose="02000000000000000000" pitchFamily="2" charset="0"/>
                </a:rPr>
                <a:t>Neural Network Model</a:t>
              </a:r>
            </a:p>
            <a:p>
              <a:pPr algn="ctr"/>
              <a:r>
                <a:rPr lang="en-SG" b="1" dirty="0">
                  <a:latin typeface="Roboto" panose="02000000000000000000" pitchFamily="2" charset="0"/>
                  <a:ea typeface="Roboto" panose="02000000000000000000" pitchFamily="2" charset="0"/>
                </a:rPr>
                <a:t>e.g. BERT</a:t>
              </a:r>
              <a:endParaRPr lang="en-US" b="1" dirty="0">
                <a:latin typeface="Roboto" panose="02000000000000000000" pitchFamily="2" charset="0"/>
                <a:ea typeface="Roboto" panose="02000000000000000000" pitchFamily="2" charset="0"/>
              </a:endParaRPr>
            </a:p>
          </p:txBody>
        </p:sp>
      </p:grpSp>
      <p:grpSp>
        <p:nvGrpSpPr>
          <p:cNvPr id="43" name="Group 42">
            <a:extLst>
              <a:ext uri="{FF2B5EF4-FFF2-40B4-BE49-F238E27FC236}">
                <a16:creationId xmlns:a16="http://schemas.microsoft.com/office/drawing/2014/main" id="{EB76FF9E-F82E-514C-A6AE-90360DBFB604}"/>
              </a:ext>
            </a:extLst>
          </p:cNvPr>
          <p:cNvGrpSpPr/>
          <p:nvPr/>
        </p:nvGrpSpPr>
        <p:grpSpPr>
          <a:xfrm>
            <a:off x="6096000" y="3069140"/>
            <a:ext cx="1248612" cy="1015663"/>
            <a:chOff x="6096000" y="3069140"/>
            <a:chExt cx="1248612" cy="1015663"/>
          </a:xfrm>
        </p:grpSpPr>
        <p:pic>
          <p:nvPicPr>
            <p:cNvPr id="14" name="Picture 13" descr="Shape&#10;&#10;Description automatically generated with low confidence">
              <a:extLst>
                <a:ext uri="{FF2B5EF4-FFF2-40B4-BE49-F238E27FC236}">
                  <a16:creationId xmlns:a16="http://schemas.microsoft.com/office/drawing/2014/main" id="{4A4B1F05-A2F1-524A-BDA4-3A0247B5D634}"/>
                </a:ext>
              </a:extLst>
            </p:cNvPr>
            <p:cNvPicPr>
              <a:picLocks noChangeAspect="1"/>
            </p:cNvPicPr>
            <p:nvPr/>
          </p:nvPicPr>
          <p:blipFill>
            <a:blip r:embed="rId8"/>
            <a:stretch>
              <a:fillRect/>
            </a:stretch>
          </p:blipFill>
          <p:spPr>
            <a:xfrm>
              <a:off x="6279603" y="3069140"/>
              <a:ext cx="719556" cy="719556"/>
            </a:xfrm>
            <a:prstGeom prst="rect">
              <a:avLst/>
            </a:prstGeom>
          </p:spPr>
        </p:pic>
        <p:sp>
          <p:nvSpPr>
            <p:cNvPr id="8" name="TextBox 7">
              <a:extLst>
                <a:ext uri="{FF2B5EF4-FFF2-40B4-BE49-F238E27FC236}">
                  <a16:creationId xmlns:a16="http://schemas.microsoft.com/office/drawing/2014/main" id="{E2887401-3A7A-B149-984B-D868ECFE4333}"/>
                </a:ext>
              </a:extLst>
            </p:cNvPr>
            <p:cNvSpPr txBox="1"/>
            <p:nvPr/>
          </p:nvSpPr>
          <p:spPr>
            <a:xfrm>
              <a:off x="6096000" y="3715471"/>
              <a:ext cx="1248612" cy="369332"/>
            </a:xfrm>
            <a:prstGeom prst="rect">
              <a:avLst/>
            </a:prstGeom>
            <a:noFill/>
          </p:spPr>
          <p:txBody>
            <a:bodyPr wrap="none" rtlCol="0">
              <a:spAutoFit/>
            </a:bodyPr>
            <a:lstStyle/>
            <a:p>
              <a:r>
                <a:rPr lang="en-US" dirty="0"/>
                <a:t>User Query</a:t>
              </a:r>
            </a:p>
          </p:txBody>
        </p:sp>
      </p:grpSp>
      <p:grpSp>
        <p:nvGrpSpPr>
          <p:cNvPr id="44" name="Group 43">
            <a:extLst>
              <a:ext uri="{FF2B5EF4-FFF2-40B4-BE49-F238E27FC236}">
                <a16:creationId xmlns:a16="http://schemas.microsoft.com/office/drawing/2014/main" id="{28D58981-BB48-5242-BAB3-6839F33339BC}"/>
              </a:ext>
            </a:extLst>
          </p:cNvPr>
          <p:cNvGrpSpPr/>
          <p:nvPr/>
        </p:nvGrpSpPr>
        <p:grpSpPr>
          <a:xfrm>
            <a:off x="8982780" y="3073506"/>
            <a:ext cx="1021242" cy="719556"/>
            <a:chOff x="8982780" y="3073506"/>
            <a:chExt cx="1021242" cy="719556"/>
          </a:xfrm>
        </p:grpSpPr>
        <p:pic>
          <p:nvPicPr>
            <p:cNvPr id="16" name="Picture 15" descr="Shape&#10;&#10;Description automatically generated with low confidence">
              <a:extLst>
                <a:ext uri="{FF2B5EF4-FFF2-40B4-BE49-F238E27FC236}">
                  <a16:creationId xmlns:a16="http://schemas.microsoft.com/office/drawing/2014/main" id="{BA1432B3-C643-0644-AA38-D95D9E1B80D8}"/>
                </a:ext>
              </a:extLst>
            </p:cNvPr>
            <p:cNvPicPr>
              <a:picLocks noChangeAspect="1"/>
            </p:cNvPicPr>
            <p:nvPr/>
          </p:nvPicPr>
          <p:blipFill>
            <a:blip r:embed="rId9"/>
            <a:stretch>
              <a:fillRect/>
            </a:stretch>
          </p:blipFill>
          <p:spPr>
            <a:xfrm>
              <a:off x="9284466" y="3073506"/>
              <a:ext cx="719556" cy="719556"/>
            </a:xfrm>
            <a:prstGeom prst="rect">
              <a:avLst/>
            </a:prstGeom>
          </p:spPr>
        </p:pic>
        <p:sp>
          <p:nvSpPr>
            <p:cNvPr id="17" name="TextBox 16">
              <a:extLst>
                <a:ext uri="{FF2B5EF4-FFF2-40B4-BE49-F238E27FC236}">
                  <a16:creationId xmlns:a16="http://schemas.microsoft.com/office/drawing/2014/main" id="{3EC95968-A630-9046-A61E-F4D776DAC376}"/>
                </a:ext>
              </a:extLst>
            </p:cNvPr>
            <p:cNvSpPr txBox="1"/>
            <p:nvPr/>
          </p:nvSpPr>
          <p:spPr>
            <a:xfrm>
              <a:off x="8982780" y="3095089"/>
              <a:ext cx="359394" cy="369332"/>
            </a:xfrm>
            <a:prstGeom prst="rect">
              <a:avLst/>
            </a:prstGeom>
            <a:noFill/>
          </p:spPr>
          <p:txBody>
            <a:bodyPr wrap="none" rtlCol="0">
              <a:spAutoFit/>
            </a:bodyPr>
            <a:lstStyle/>
            <a:p>
              <a:r>
                <a:rPr lang="en-US" dirty="0"/>
                <a:t>1.</a:t>
              </a:r>
            </a:p>
          </p:txBody>
        </p:sp>
      </p:grpSp>
      <p:grpSp>
        <p:nvGrpSpPr>
          <p:cNvPr id="45" name="Group 44">
            <a:extLst>
              <a:ext uri="{FF2B5EF4-FFF2-40B4-BE49-F238E27FC236}">
                <a16:creationId xmlns:a16="http://schemas.microsoft.com/office/drawing/2014/main" id="{FB151416-4FCF-8F44-BBC5-F6FFF7BCE52B}"/>
              </a:ext>
            </a:extLst>
          </p:cNvPr>
          <p:cNvGrpSpPr/>
          <p:nvPr/>
        </p:nvGrpSpPr>
        <p:grpSpPr>
          <a:xfrm>
            <a:off x="8982780" y="3978187"/>
            <a:ext cx="1021242" cy="778200"/>
            <a:chOff x="8982780" y="3978187"/>
            <a:chExt cx="1021242" cy="778200"/>
          </a:xfrm>
        </p:grpSpPr>
        <p:pic>
          <p:nvPicPr>
            <p:cNvPr id="19" name="Picture 18" descr="Shape&#10;&#10;Description automatically generated with low confidence">
              <a:extLst>
                <a:ext uri="{FF2B5EF4-FFF2-40B4-BE49-F238E27FC236}">
                  <a16:creationId xmlns:a16="http://schemas.microsoft.com/office/drawing/2014/main" id="{3DDDFB6E-63CA-2E46-B2CE-B54EF0A50EC7}"/>
                </a:ext>
              </a:extLst>
            </p:cNvPr>
            <p:cNvPicPr>
              <a:picLocks noChangeAspect="1"/>
            </p:cNvPicPr>
            <p:nvPr/>
          </p:nvPicPr>
          <p:blipFill>
            <a:blip r:embed="rId9"/>
            <a:stretch>
              <a:fillRect/>
            </a:stretch>
          </p:blipFill>
          <p:spPr>
            <a:xfrm>
              <a:off x="9284466" y="4036831"/>
              <a:ext cx="719556" cy="719556"/>
            </a:xfrm>
            <a:prstGeom prst="rect">
              <a:avLst/>
            </a:prstGeom>
          </p:spPr>
        </p:pic>
        <p:sp>
          <p:nvSpPr>
            <p:cNvPr id="18" name="TextBox 17">
              <a:extLst>
                <a:ext uri="{FF2B5EF4-FFF2-40B4-BE49-F238E27FC236}">
                  <a16:creationId xmlns:a16="http://schemas.microsoft.com/office/drawing/2014/main" id="{ED201B99-C323-6242-A917-62C78B47C30E}"/>
                </a:ext>
              </a:extLst>
            </p:cNvPr>
            <p:cNvSpPr txBox="1"/>
            <p:nvPr/>
          </p:nvSpPr>
          <p:spPr>
            <a:xfrm>
              <a:off x="8982780" y="3978187"/>
              <a:ext cx="359394" cy="369332"/>
            </a:xfrm>
            <a:prstGeom prst="rect">
              <a:avLst/>
            </a:prstGeom>
            <a:noFill/>
          </p:spPr>
          <p:txBody>
            <a:bodyPr wrap="none" rtlCol="0">
              <a:spAutoFit/>
            </a:bodyPr>
            <a:lstStyle/>
            <a:p>
              <a:r>
                <a:rPr lang="en-US" dirty="0"/>
                <a:t>2.</a:t>
              </a:r>
            </a:p>
          </p:txBody>
        </p:sp>
      </p:grpSp>
      <p:grpSp>
        <p:nvGrpSpPr>
          <p:cNvPr id="46" name="Group 45">
            <a:extLst>
              <a:ext uri="{FF2B5EF4-FFF2-40B4-BE49-F238E27FC236}">
                <a16:creationId xmlns:a16="http://schemas.microsoft.com/office/drawing/2014/main" id="{F7A2C931-1260-6A4B-8A30-4F230D32BA9A}"/>
              </a:ext>
            </a:extLst>
          </p:cNvPr>
          <p:cNvGrpSpPr/>
          <p:nvPr/>
        </p:nvGrpSpPr>
        <p:grpSpPr>
          <a:xfrm>
            <a:off x="8982780" y="5848505"/>
            <a:ext cx="1021242" cy="719556"/>
            <a:chOff x="8982780" y="5848505"/>
            <a:chExt cx="1021242" cy="719556"/>
          </a:xfrm>
        </p:grpSpPr>
        <p:pic>
          <p:nvPicPr>
            <p:cNvPr id="22" name="Picture 21" descr="Shape&#10;&#10;Description automatically generated with low confidence">
              <a:extLst>
                <a:ext uri="{FF2B5EF4-FFF2-40B4-BE49-F238E27FC236}">
                  <a16:creationId xmlns:a16="http://schemas.microsoft.com/office/drawing/2014/main" id="{D84B3170-8717-D648-9FDD-8EDDEF70E387}"/>
                </a:ext>
              </a:extLst>
            </p:cNvPr>
            <p:cNvPicPr>
              <a:picLocks noChangeAspect="1"/>
            </p:cNvPicPr>
            <p:nvPr/>
          </p:nvPicPr>
          <p:blipFill>
            <a:blip r:embed="rId9"/>
            <a:stretch>
              <a:fillRect/>
            </a:stretch>
          </p:blipFill>
          <p:spPr>
            <a:xfrm>
              <a:off x="9284466" y="5848505"/>
              <a:ext cx="719556" cy="719556"/>
            </a:xfrm>
            <a:prstGeom prst="rect">
              <a:avLst/>
            </a:prstGeom>
          </p:spPr>
        </p:pic>
        <p:sp>
          <p:nvSpPr>
            <p:cNvPr id="23" name="TextBox 22">
              <a:extLst>
                <a:ext uri="{FF2B5EF4-FFF2-40B4-BE49-F238E27FC236}">
                  <a16:creationId xmlns:a16="http://schemas.microsoft.com/office/drawing/2014/main" id="{497454D0-954A-4F43-A970-D025D014BD25}"/>
                </a:ext>
              </a:extLst>
            </p:cNvPr>
            <p:cNvSpPr txBox="1"/>
            <p:nvPr/>
          </p:nvSpPr>
          <p:spPr>
            <a:xfrm>
              <a:off x="8982780" y="5848505"/>
              <a:ext cx="364202" cy="369332"/>
            </a:xfrm>
            <a:prstGeom prst="rect">
              <a:avLst/>
            </a:prstGeom>
            <a:noFill/>
          </p:spPr>
          <p:txBody>
            <a:bodyPr wrap="none" rtlCol="0">
              <a:spAutoFit/>
            </a:bodyPr>
            <a:lstStyle/>
            <a:p>
              <a:r>
                <a:rPr lang="en-US" dirty="0"/>
                <a:t>n.</a:t>
              </a:r>
            </a:p>
          </p:txBody>
        </p:sp>
      </p:grpSp>
      <p:sp>
        <p:nvSpPr>
          <p:cNvPr id="24" name="TextBox 23">
            <a:extLst>
              <a:ext uri="{FF2B5EF4-FFF2-40B4-BE49-F238E27FC236}">
                <a16:creationId xmlns:a16="http://schemas.microsoft.com/office/drawing/2014/main" id="{5DF53622-0BED-DA4E-A0FA-513FF47323E0}"/>
              </a:ext>
            </a:extLst>
          </p:cNvPr>
          <p:cNvSpPr txBox="1"/>
          <p:nvPr/>
        </p:nvSpPr>
        <p:spPr>
          <a:xfrm flipH="1">
            <a:off x="9518844" y="5117780"/>
            <a:ext cx="482315" cy="369332"/>
          </a:xfrm>
          <a:prstGeom prst="rect">
            <a:avLst/>
          </a:prstGeom>
          <a:noFill/>
        </p:spPr>
        <p:txBody>
          <a:bodyPr wrap="square" rtlCol="0">
            <a:spAutoFit/>
          </a:bodyPr>
          <a:lstStyle/>
          <a:p>
            <a:r>
              <a:rPr lang="en-US" b="1" dirty="0"/>
              <a:t>...</a:t>
            </a:r>
          </a:p>
        </p:txBody>
      </p:sp>
      <p:cxnSp>
        <p:nvCxnSpPr>
          <p:cNvPr id="15" name="Straight Arrow Connector 14">
            <a:extLst>
              <a:ext uri="{FF2B5EF4-FFF2-40B4-BE49-F238E27FC236}">
                <a16:creationId xmlns:a16="http://schemas.microsoft.com/office/drawing/2014/main" id="{A1C44C71-3CBF-1A48-911A-3376094C55C1}"/>
              </a:ext>
            </a:extLst>
          </p:cNvPr>
          <p:cNvCxnSpPr>
            <a:cxnSpLocks/>
            <a:endCxn id="17" idx="2"/>
          </p:cNvCxnSpPr>
          <p:nvPr/>
        </p:nvCxnSpPr>
        <p:spPr>
          <a:xfrm>
            <a:off x="7241089" y="3464421"/>
            <a:ext cx="192138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0F3508-FBCF-1447-AF8B-6F1A7D5EBC6F}"/>
              </a:ext>
            </a:extLst>
          </p:cNvPr>
          <p:cNvCxnSpPr>
            <a:cxnSpLocks/>
            <a:endCxn id="18" idx="2"/>
          </p:cNvCxnSpPr>
          <p:nvPr/>
        </p:nvCxnSpPr>
        <p:spPr>
          <a:xfrm>
            <a:off x="7241089" y="3604595"/>
            <a:ext cx="1921388" cy="74292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A2A80D7-3ADE-AF4C-BDE5-80901608C229}"/>
              </a:ext>
            </a:extLst>
          </p:cNvPr>
          <p:cNvCxnSpPr>
            <a:cxnSpLocks/>
          </p:cNvCxnSpPr>
          <p:nvPr/>
        </p:nvCxnSpPr>
        <p:spPr>
          <a:xfrm>
            <a:off x="7241089" y="3788696"/>
            <a:ext cx="1921388" cy="156749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115662-B8F9-8546-B53A-BBC556C27A24}"/>
              </a:ext>
            </a:extLst>
          </p:cNvPr>
          <p:cNvCxnSpPr>
            <a:cxnSpLocks/>
          </p:cNvCxnSpPr>
          <p:nvPr/>
        </p:nvCxnSpPr>
        <p:spPr>
          <a:xfrm>
            <a:off x="7241089" y="4051551"/>
            <a:ext cx="1921388" cy="223834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EE54E598-1849-8848-B8F5-FBC0ACE59848}"/>
              </a:ext>
            </a:extLst>
          </p:cNvPr>
          <p:cNvGrpSpPr/>
          <p:nvPr/>
        </p:nvGrpSpPr>
        <p:grpSpPr>
          <a:xfrm>
            <a:off x="4823520" y="3069140"/>
            <a:ext cx="720000" cy="1052933"/>
            <a:chOff x="4476367" y="1415930"/>
            <a:chExt cx="720000" cy="1052933"/>
          </a:xfrm>
        </p:grpSpPr>
        <p:pic>
          <p:nvPicPr>
            <p:cNvPr id="38" name="Picture 37" descr="Shape&#10;&#10;Description automatically generated with low confidence">
              <a:extLst>
                <a:ext uri="{FF2B5EF4-FFF2-40B4-BE49-F238E27FC236}">
                  <a16:creationId xmlns:a16="http://schemas.microsoft.com/office/drawing/2014/main" id="{60BA8F72-C92B-6449-911E-9B4C8876ECC0}"/>
                </a:ext>
              </a:extLst>
            </p:cNvPr>
            <p:cNvPicPr>
              <a:picLocks noChangeAspect="1"/>
            </p:cNvPicPr>
            <p:nvPr/>
          </p:nvPicPr>
          <p:blipFill>
            <a:blip r:embed="rId10"/>
            <a:stretch>
              <a:fillRect/>
            </a:stretch>
          </p:blipFill>
          <p:spPr>
            <a:xfrm>
              <a:off x="4476367" y="1415930"/>
              <a:ext cx="720000" cy="720000"/>
            </a:xfrm>
            <a:prstGeom prst="rect">
              <a:avLst/>
            </a:prstGeom>
          </p:spPr>
        </p:pic>
        <p:sp>
          <p:nvSpPr>
            <p:cNvPr id="39" name="TextBox 38">
              <a:extLst>
                <a:ext uri="{FF2B5EF4-FFF2-40B4-BE49-F238E27FC236}">
                  <a16:creationId xmlns:a16="http://schemas.microsoft.com/office/drawing/2014/main" id="{81577E2E-D530-964F-A32E-8C9C2C26E55A}"/>
                </a:ext>
              </a:extLst>
            </p:cNvPr>
            <p:cNvSpPr txBox="1"/>
            <p:nvPr/>
          </p:nvSpPr>
          <p:spPr>
            <a:xfrm>
              <a:off x="4539105" y="2099531"/>
              <a:ext cx="652743" cy="369332"/>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User</a:t>
              </a:r>
            </a:p>
          </p:txBody>
        </p:sp>
      </p:grpSp>
      <p:sp>
        <p:nvSpPr>
          <p:cNvPr id="40" name="TextBox 39">
            <a:extLst>
              <a:ext uri="{FF2B5EF4-FFF2-40B4-BE49-F238E27FC236}">
                <a16:creationId xmlns:a16="http://schemas.microsoft.com/office/drawing/2014/main" id="{8982EFC5-8001-724E-B2BE-BC67FE8DB6F9}"/>
              </a:ext>
            </a:extLst>
          </p:cNvPr>
          <p:cNvSpPr txBox="1"/>
          <p:nvPr/>
        </p:nvSpPr>
        <p:spPr>
          <a:xfrm>
            <a:off x="10642595" y="3323558"/>
            <a:ext cx="800219" cy="369332"/>
          </a:xfrm>
          <a:prstGeom prst="rect">
            <a:avLst/>
          </a:prstGeom>
          <a:noFill/>
        </p:spPr>
        <p:txBody>
          <a:bodyPr wrap="none" rtlCol="0">
            <a:spAutoFit/>
          </a:bodyPr>
          <a:lstStyle/>
          <a:p>
            <a:r>
              <a:rPr lang="en-US" u="sng" dirty="0"/>
              <a:t>4.05</a:t>
            </a:r>
            <a:r>
              <a:rPr lang="en-US" dirty="0"/>
              <a:t>/5</a:t>
            </a:r>
          </a:p>
        </p:txBody>
      </p:sp>
      <p:sp>
        <p:nvSpPr>
          <p:cNvPr id="41" name="TextBox 40">
            <a:extLst>
              <a:ext uri="{FF2B5EF4-FFF2-40B4-BE49-F238E27FC236}">
                <a16:creationId xmlns:a16="http://schemas.microsoft.com/office/drawing/2014/main" id="{46635CDF-43C4-8847-8C41-63FD53E181D5}"/>
              </a:ext>
            </a:extLst>
          </p:cNvPr>
          <p:cNvSpPr txBox="1"/>
          <p:nvPr/>
        </p:nvSpPr>
        <p:spPr>
          <a:xfrm>
            <a:off x="10638742" y="4290215"/>
            <a:ext cx="800219" cy="369332"/>
          </a:xfrm>
          <a:prstGeom prst="rect">
            <a:avLst/>
          </a:prstGeom>
          <a:noFill/>
        </p:spPr>
        <p:txBody>
          <a:bodyPr wrap="none" rtlCol="0">
            <a:spAutoFit/>
          </a:bodyPr>
          <a:lstStyle/>
          <a:p>
            <a:r>
              <a:rPr lang="en-US" u="sng" dirty="0"/>
              <a:t>4.83</a:t>
            </a:r>
            <a:r>
              <a:rPr lang="en-US" dirty="0"/>
              <a:t>/5</a:t>
            </a:r>
          </a:p>
        </p:txBody>
      </p:sp>
      <p:sp>
        <p:nvSpPr>
          <p:cNvPr id="42" name="TextBox 41">
            <a:extLst>
              <a:ext uri="{FF2B5EF4-FFF2-40B4-BE49-F238E27FC236}">
                <a16:creationId xmlns:a16="http://schemas.microsoft.com/office/drawing/2014/main" id="{93A05900-5084-B942-9FC5-C9931F39ECB9}"/>
              </a:ext>
            </a:extLst>
          </p:cNvPr>
          <p:cNvSpPr txBox="1"/>
          <p:nvPr/>
        </p:nvSpPr>
        <p:spPr>
          <a:xfrm>
            <a:off x="10645796" y="6020618"/>
            <a:ext cx="800219" cy="369332"/>
          </a:xfrm>
          <a:prstGeom prst="rect">
            <a:avLst/>
          </a:prstGeom>
          <a:noFill/>
        </p:spPr>
        <p:txBody>
          <a:bodyPr wrap="none" rtlCol="0">
            <a:spAutoFit/>
          </a:bodyPr>
          <a:lstStyle/>
          <a:p>
            <a:r>
              <a:rPr lang="en-US" u="sng" dirty="0"/>
              <a:t>3.62</a:t>
            </a:r>
            <a:r>
              <a:rPr lang="en-US" dirty="0"/>
              <a:t>/5</a:t>
            </a:r>
          </a:p>
        </p:txBody>
      </p:sp>
      <p:cxnSp>
        <p:nvCxnSpPr>
          <p:cNvPr id="49" name="Straight Connector 48">
            <a:extLst>
              <a:ext uri="{FF2B5EF4-FFF2-40B4-BE49-F238E27FC236}">
                <a16:creationId xmlns:a16="http://schemas.microsoft.com/office/drawing/2014/main" id="{44964D85-7166-4447-B0BD-A3787F015227}"/>
              </a:ext>
            </a:extLst>
          </p:cNvPr>
          <p:cNvCxnSpPr/>
          <p:nvPr/>
        </p:nvCxnSpPr>
        <p:spPr>
          <a:xfrm>
            <a:off x="4180450" y="1800665"/>
            <a:ext cx="0" cy="375920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E49AE30-DAA5-A846-8F21-17B9EC990A00}"/>
              </a:ext>
            </a:extLst>
          </p:cNvPr>
          <p:cNvCxnSpPr>
            <a:cxnSpLocks/>
          </p:cNvCxnSpPr>
          <p:nvPr/>
        </p:nvCxnSpPr>
        <p:spPr>
          <a:xfrm flipV="1">
            <a:off x="5556772" y="3495260"/>
            <a:ext cx="552480" cy="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FAD6E2F6-8551-694C-A1C7-D3BDFBFD7DE1}"/>
              </a:ext>
            </a:extLst>
          </p:cNvPr>
          <p:cNvCxnSpPr>
            <a:cxnSpLocks/>
          </p:cNvCxnSpPr>
          <p:nvPr/>
        </p:nvCxnSpPr>
        <p:spPr>
          <a:xfrm rot="10800000">
            <a:off x="5212631" y="4055813"/>
            <a:ext cx="3949847" cy="537474"/>
          </a:xfrm>
          <a:prstGeom prst="bentConnector2">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06EB848-3025-D74B-AC9B-9737311E673F}"/>
              </a:ext>
            </a:extLst>
          </p:cNvPr>
          <p:cNvSpPr txBox="1"/>
          <p:nvPr/>
        </p:nvSpPr>
        <p:spPr>
          <a:xfrm>
            <a:off x="5153084" y="4641823"/>
            <a:ext cx="2784224" cy="369332"/>
          </a:xfrm>
          <a:prstGeom prst="rect">
            <a:avLst/>
          </a:prstGeom>
          <a:noFill/>
        </p:spPr>
        <p:txBody>
          <a:bodyPr wrap="none" rtlCol="0">
            <a:spAutoFit/>
          </a:bodyPr>
          <a:lstStyle/>
          <a:p>
            <a:r>
              <a:rPr lang="en-US" dirty="0">
                <a:solidFill>
                  <a:srgbClr val="00B050"/>
                </a:solidFill>
              </a:rPr>
              <a:t>MAX similarity score = 4.83</a:t>
            </a:r>
          </a:p>
        </p:txBody>
      </p:sp>
      <p:grpSp>
        <p:nvGrpSpPr>
          <p:cNvPr id="72" name="Group 71">
            <a:extLst>
              <a:ext uri="{FF2B5EF4-FFF2-40B4-BE49-F238E27FC236}">
                <a16:creationId xmlns:a16="http://schemas.microsoft.com/office/drawing/2014/main" id="{E948BD13-5896-8C4E-A85D-BBCE7E857D47}"/>
              </a:ext>
            </a:extLst>
          </p:cNvPr>
          <p:cNvGrpSpPr/>
          <p:nvPr/>
        </p:nvGrpSpPr>
        <p:grpSpPr>
          <a:xfrm>
            <a:off x="1120512" y="5506857"/>
            <a:ext cx="3041218" cy="990635"/>
            <a:chOff x="1120512" y="5559865"/>
            <a:chExt cx="3041218" cy="990635"/>
          </a:xfrm>
        </p:grpSpPr>
        <p:sp>
          <p:nvSpPr>
            <p:cNvPr id="64" name="TextBox 63">
              <a:extLst>
                <a:ext uri="{FF2B5EF4-FFF2-40B4-BE49-F238E27FC236}">
                  <a16:creationId xmlns:a16="http://schemas.microsoft.com/office/drawing/2014/main" id="{3601332D-38FD-8444-B033-5FF2004EAFFF}"/>
                </a:ext>
              </a:extLst>
            </p:cNvPr>
            <p:cNvSpPr txBox="1"/>
            <p:nvPr/>
          </p:nvSpPr>
          <p:spPr>
            <a:xfrm>
              <a:off x="1120512" y="6181168"/>
              <a:ext cx="3041218" cy="369332"/>
            </a:xfrm>
            <a:prstGeom prst="rect">
              <a:avLst/>
            </a:prstGeom>
            <a:noFill/>
          </p:spPr>
          <p:txBody>
            <a:bodyPr wrap="none" rtlCol="0">
              <a:spAutoFit/>
            </a:bodyPr>
            <a:lstStyle/>
            <a:p>
              <a:pPr algn="ctr"/>
              <a:r>
                <a:rPr lang="en-US" b="1" dirty="0">
                  <a:solidFill>
                    <a:srgbClr val="5251FF"/>
                  </a:solidFill>
                  <a:latin typeface="Roboto" panose="02000000000000000000" pitchFamily="2" charset="0"/>
                  <a:ea typeface="Roboto" panose="02000000000000000000" pitchFamily="2" charset="0"/>
                </a:rPr>
                <a:t>Data Augmentation needed!</a:t>
              </a:r>
            </a:p>
          </p:txBody>
        </p:sp>
        <p:sp>
          <p:nvSpPr>
            <p:cNvPr id="65" name="Rectangle 64">
              <a:extLst>
                <a:ext uri="{FF2B5EF4-FFF2-40B4-BE49-F238E27FC236}">
                  <a16:creationId xmlns:a16="http://schemas.microsoft.com/office/drawing/2014/main" id="{5E17C125-2C89-7B43-B19C-8D924B94ADD0}"/>
                </a:ext>
              </a:extLst>
            </p:cNvPr>
            <p:cNvSpPr/>
            <p:nvPr/>
          </p:nvSpPr>
          <p:spPr>
            <a:xfrm>
              <a:off x="1228561" y="5559865"/>
              <a:ext cx="2440792" cy="614520"/>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2A2A7779-2BDA-254A-9C2B-A1E867D70E6A}"/>
              </a:ext>
            </a:extLst>
          </p:cNvPr>
          <p:cNvSpPr>
            <a:spLocks noGrp="1"/>
          </p:cNvSpPr>
          <p:nvPr>
            <p:ph type="sldNum" sz="quarter" idx="12"/>
          </p:nvPr>
        </p:nvSpPr>
        <p:spPr/>
        <p:txBody>
          <a:bodyPr/>
          <a:lstStyle/>
          <a:p>
            <a:fld id="{68008A15-EFE0-7744-B05E-C3888C0AB6D0}" type="slidenum">
              <a:rPr lang="en-US" smtClean="0"/>
              <a:t>5</a:t>
            </a:fld>
            <a:endParaRPr lang="en-US"/>
          </a:p>
        </p:txBody>
      </p:sp>
    </p:spTree>
    <p:extLst>
      <p:ext uri="{BB962C8B-B14F-4D97-AF65-F5344CB8AC3E}">
        <p14:creationId xmlns:p14="http://schemas.microsoft.com/office/powerpoint/2010/main" val="15196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500"/>
                            </p:stCondLst>
                            <p:childTnLst>
                              <p:par>
                                <p:cTn id="39" presetID="10" presetClass="entr" presetSubtype="0" fill="hold" grpId="0" nodeType="after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par>
                          <p:cTn id="50" fill="hold">
                            <p:stCondLst>
                              <p:cond delay="2500"/>
                            </p:stCondLst>
                            <p:childTnLst>
                              <p:par>
                                <p:cTn id="51" presetID="10"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mph" presetSubtype="0" nodeType="clickEffect">
                                  <p:stCondLst>
                                    <p:cond delay="0"/>
                                  </p:stCondLst>
                                  <p:childTnLst>
                                    <p:set>
                                      <p:cBhvr>
                                        <p:cTn id="65" dur="indefinite"/>
                                        <p:tgtEl>
                                          <p:spTgt spid="15"/>
                                        </p:tgtEl>
                                        <p:attrNameLst>
                                          <p:attrName>style.opacity</p:attrName>
                                        </p:attrNameLst>
                                      </p:cBhvr>
                                      <p:to>
                                        <p:strVal val="0.5"/>
                                      </p:to>
                                    </p:set>
                                    <p:animEffect filter="image" prLst="opacity: 0.5">
                                      <p:cBhvr rctx="IE">
                                        <p:cTn id="66" dur="indefinite"/>
                                        <p:tgtEl>
                                          <p:spTgt spid="15"/>
                                        </p:tgtEl>
                                      </p:cBhvr>
                                    </p:animEffect>
                                  </p:childTnLst>
                                </p:cTn>
                              </p:par>
                              <p:par>
                                <p:cTn id="67" presetID="9" presetClass="emph" presetSubtype="0" nodeType="withEffect">
                                  <p:stCondLst>
                                    <p:cond delay="0"/>
                                  </p:stCondLst>
                                  <p:childTnLst>
                                    <p:set>
                                      <p:cBhvr>
                                        <p:cTn id="68" dur="indefinite"/>
                                        <p:tgtEl>
                                          <p:spTgt spid="44"/>
                                        </p:tgtEl>
                                        <p:attrNameLst>
                                          <p:attrName>style.opacity</p:attrName>
                                        </p:attrNameLst>
                                      </p:cBhvr>
                                      <p:to>
                                        <p:strVal val="0.5"/>
                                      </p:to>
                                    </p:set>
                                    <p:animEffect filter="image" prLst="opacity: 0.5">
                                      <p:cBhvr rctx="IE">
                                        <p:cTn id="69" dur="indefinite"/>
                                        <p:tgtEl>
                                          <p:spTgt spid="44"/>
                                        </p:tgtEl>
                                      </p:cBhvr>
                                    </p:animEffect>
                                  </p:childTnLst>
                                </p:cTn>
                              </p:par>
                              <p:par>
                                <p:cTn id="70" presetID="9" presetClass="emph" presetSubtype="0" grpId="1" nodeType="withEffect">
                                  <p:stCondLst>
                                    <p:cond delay="0"/>
                                  </p:stCondLst>
                                  <p:childTnLst>
                                    <p:set>
                                      <p:cBhvr>
                                        <p:cTn id="71" dur="indefinite"/>
                                        <p:tgtEl>
                                          <p:spTgt spid="40"/>
                                        </p:tgtEl>
                                        <p:attrNameLst>
                                          <p:attrName>style.opacity</p:attrName>
                                        </p:attrNameLst>
                                      </p:cBhvr>
                                      <p:to>
                                        <p:strVal val="0.5"/>
                                      </p:to>
                                    </p:set>
                                    <p:animEffect filter="image" prLst="opacity: 0.5">
                                      <p:cBhvr rctx="IE">
                                        <p:cTn id="72" dur="indefinite"/>
                                        <p:tgtEl>
                                          <p:spTgt spid="40"/>
                                        </p:tgtEl>
                                      </p:cBhvr>
                                    </p:animEffect>
                                  </p:childTnLst>
                                </p:cTn>
                              </p:par>
                              <p:par>
                                <p:cTn id="73" presetID="9" presetClass="emph" presetSubtype="0" nodeType="withEffect">
                                  <p:stCondLst>
                                    <p:cond delay="0"/>
                                  </p:stCondLst>
                                  <p:childTnLst>
                                    <p:set>
                                      <p:cBhvr>
                                        <p:cTn id="74" dur="indefinite"/>
                                        <p:tgtEl>
                                          <p:spTgt spid="30"/>
                                        </p:tgtEl>
                                        <p:attrNameLst>
                                          <p:attrName>style.opacity</p:attrName>
                                        </p:attrNameLst>
                                      </p:cBhvr>
                                      <p:to>
                                        <p:strVal val="0.5"/>
                                      </p:to>
                                    </p:set>
                                    <p:animEffect filter="image" prLst="opacity: 0.5">
                                      <p:cBhvr rctx="IE">
                                        <p:cTn id="75" dur="indefinite"/>
                                        <p:tgtEl>
                                          <p:spTgt spid="30"/>
                                        </p:tgtEl>
                                      </p:cBhvr>
                                    </p:animEffect>
                                  </p:childTnLst>
                                </p:cTn>
                              </p:par>
                              <p:par>
                                <p:cTn id="76" presetID="9" presetClass="emph" presetSubtype="0" grpId="1" nodeType="withEffect">
                                  <p:stCondLst>
                                    <p:cond delay="0"/>
                                  </p:stCondLst>
                                  <p:childTnLst>
                                    <p:set>
                                      <p:cBhvr>
                                        <p:cTn id="77" dur="indefinite"/>
                                        <p:tgtEl>
                                          <p:spTgt spid="24"/>
                                        </p:tgtEl>
                                        <p:attrNameLst>
                                          <p:attrName>style.opacity</p:attrName>
                                        </p:attrNameLst>
                                      </p:cBhvr>
                                      <p:to>
                                        <p:strVal val="0.5"/>
                                      </p:to>
                                    </p:set>
                                    <p:animEffect filter="image" prLst="opacity: 0.5">
                                      <p:cBhvr rctx="IE">
                                        <p:cTn id="78" dur="indefinite"/>
                                        <p:tgtEl>
                                          <p:spTgt spid="24"/>
                                        </p:tgtEl>
                                      </p:cBhvr>
                                    </p:animEffect>
                                  </p:childTnLst>
                                </p:cTn>
                              </p:par>
                              <p:par>
                                <p:cTn id="79" presetID="9" presetClass="emph" presetSubtype="0" nodeType="withEffect">
                                  <p:stCondLst>
                                    <p:cond delay="0"/>
                                  </p:stCondLst>
                                  <p:childTnLst>
                                    <p:set>
                                      <p:cBhvr>
                                        <p:cTn id="80" dur="indefinite"/>
                                        <p:tgtEl>
                                          <p:spTgt spid="33"/>
                                        </p:tgtEl>
                                        <p:attrNameLst>
                                          <p:attrName>style.opacity</p:attrName>
                                        </p:attrNameLst>
                                      </p:cBhvr>
                                      <p:to>
                                        <p:strVal val="0.5"/>
                                      </p:to>
                                    </p:set>
                                    <p:animEffect filter="image" prLst="opacity: 0.5">
                                      <p:cBhvr rctx="IE">
                                        <p:cTn id="81" dur="indefinite"/>
                                        <p:tgtEl>
                                          <p:spTgt spid="33"/>
                                        </p:tgtEl>
                                      </p:cBhvr>
                                    </p:animEffect>
                                  </p:childTnLst>
                                </p:cTn>
                              </p:par>
                              <p:par>
                                <p:cTn id="82" presetID="9" presetClass="emph" presetSubtype="0" nodeType="withEffect">
                                  <p:stCondLst>
                                    <p:cond delay="0"/>
                                  </p:stCondLst>
                                  <p:childTnLst>
                                    <p:set>
                                      <p:cBhvr>
                                        <p:cTn id="83" dur="indefinite"/>
                                        <p:tgtEl>
                                          <p:spTgt spid="46"/>
                                        </p:tgtEl>
                                        <p:attrNameLst>
                                          <p:attrName>style.opacity</p:attrName>
                                        </p:attrNameLst>
                                      </p:cBhvr>
                                      <p:to>
                                        <p:strVal val="0.5"/>
                                      </p:to>
                                    </p:set>
                                    <p:animEffect filter="image" prLst="opacity: 0.5">
                                      <p:cBhvr rctx="IE">
                                        <p:cTn id="84" dur="indefinite"/>
                                        <p:tgtEl>
                                          <p:spTgt spid="46"/>
                                        </p:tgtEl>
                                      </p:cBhvr>
                                    </p:animEffect>
                                  </p:childTnLst>
                                </p:cTn>
                              </p:par>
                              <p:par>
                                <p:cTn id="85" presetID="9" presetClass="emph" presetSubtype="0" grpId="1" nodeType="withEffect">
                                  <p:stCondLst>
                                    <p:cond delay="0"/>
                                  </p:stCondLst>
                                  <p:childTnLst>
                                    <p:set>
                                      <p:cBhvr>
                                        <p:cTn id="86" dur="indefinite"/>
                                        <p:tgtEl>
                                          <p:spTgt spid="42"/>
                                        </p:tgtEl>
                                        <p:attrNameLst>
                                          <p:attrName>style.opacity</p:attrName>
                                        </p:attrNameLst>
                                      </p:cBhvr>
                                      <p:to>
                                        <p:strVal val="0.5"/>
                                      </p:to>
                                    </p:set>
                                    <p:animEffect filter="image" prLst="opacity: 0.5">
                                      <p:cBhvr rctx="IE">
                                        <p:cTn id="87" dur="indefinite"/>
                                        <p:tgtEl>
                                          <p:spTgt spid="42"/>
                                        </p:tgtEl>
                                      </p:cBhvr>
                                    </p:animEffect>
                                  </p:childTnLst>
                                </p:cTn>
                              </p:par>
                            </p:childTnLst>
                          </p:cTn>
                        </p:par>
                        <p:par>
                          <p:cTn id="88" fill="hold">
                            <p:stCondLst>
                              <p:cond delay="0"/>
                            </p:stCondLst>
                            <p:childTnLst>
                              <p:par>
                                <p:cTn id="89" presetID="10"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fade">
                                      <p:cBhvr>
                                        <p:cTn id="100" dur="500"/>
                                        <p:tgtEl>
                                          <p:spTgt spid="7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40" grpId="0"/>
      <p:bldP spid="40" grpId="1"/>
      <p:bldP spid="41" grpId="0"/>
      <p:bldP spid="42" grpId="0"/>
      <p:bldP spid="42" grpId="1"/>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C043D21-16D7-CC44-A73E-DC1D617EF2B0}"/>
              </a:ext>
            </a:extLst>
          </p:cNvPr>
          <p:cNvGrpSpPr/>
          <p:nvPr/>
        </p:nvGrpSpPr>
        <p:grpSpPr>
          <a:xfrm>
            <a:off x="47487" y="3713926"/>
            <a:ext cx="5905501" cy="791823"/>
            <a:chOff x="47487" y="3713926"/>
            <a:chExt cx="5905501" cy="791823"/>
          </a:xfrm>
        </p:grpSpPr>
        <p:cxnSp>
          <p:nvCxnSpPr>
            <p:cNvPr id="77" name="Straight Connector 76">
              <a:extLst>
                <a:ext uri="{FF2B5EF4-FFF2-40B4-BE49-F238E27FC236}">
                  <a16:creationId xmlns:a16="http://schemas.microsoft.com/office/drawing/2014/main" id="{90BE55B6-110F-154B-B53D-45305B03ECA2}"/>
                </a:ext>
              </a:extLst>
            </p:cNvPr>
            <p:cNvCxnSpPr>
              <a:cxnSpLocks/>
            </p:cNvCxnSpPr>
            <p:nvPr/>
          </p:nvCxnSpPr>
          <p:spPr>
            <a:xfrm flipH="1">
              <a:off x="47487" y="3713926"/>
              <a:ext cx="5905501" cy="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EF2C295-51F3-F843-A609-C614F9AD60B0}"/>
                </a:ext>
              </a:extLst>
            </p:cNvPr>
            <p:cNvCxnSpPr>
              <a:cxnSpLocks/>
            </p:cNvCxnSpPr>
            <p:nvPr/>
          </p:nvCxnSpPr>
          <p:spPr>
            <a:xfrm flipH="1">
              <a:off x="47487" y="4505749"/>
              <a:ext cx="5905501" cy="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E7383CA-21A9-1A4B-BD97-C19FA0EE3E55}"/>
              </a:ext>
            </a:extLst>
          </p:cNvPr>
          <p:cNvGrpSpPr/>
          <p:nvPr/>
        </p:nvGrpSpPr>
        <p:grpSpPr>
          <a:xfrm>
            <a:off x="47488" y="1603614"/>
            <a:ext cx="12208012" cy="2971707"/>
            <a:chOff x="47488" y="1603614"/>
            <a:chExt cx="12208012" cy="2971707"/>
          </a:xfrm>
        </p:grpSpPr>
        <p:cxnSp>
          <p:nvCxnSpPr>
            <p:cNvPr id="56" name="Straight Connector 55">
              <a:extLst>
                <a:ext uri="{FF2B5EF4-FFF2-40B4-BE49-F238E27FC236}">
                  <a16:creationId xmlns:a16="http://schemas.microsoft.com/office/drawing/2014/main" id="{B94B06CE-89FB-E64C-987C-7556A94AC7B1}"/>
                </a:ext>
              </a:extLst>
            </p:cNvPr>
            <p:cNvCxnSpPr>
              <a:cxnSpLocks/>
            </p:cNvCxnSpPr>
            <p:nvPr/>
          </p:nvCxnSpPr>
          <p:spPr>
            <a:xfrm>
              <a:off x="6096000" y="1972946"/>
              <a:ext cx="0" cy="2602375"/>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9C8A261-E7A8-334E-8F14-CF2FBE6688DE}"/>
                </a:ext>
              </a:extLst>
            </p:cNvPr>
            <p:cNvSpPr txBox="1"/>
            <p:nvPr/>
          </p:nvSpPr>
          <p:spPr>
            <a:xfrm>
              <a:off x="2611510" y="1603614"/>
              <a:ext cx="2228469"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Question</a:t>
              </a:r>
            </a:p>
          </p:txBody>
        </p:sp>
        <p:sp>
          <p:nvSpPr>
            <p:cNvPr id="71" name="TextBox 70">
              <a:extLst>
                <a:ext uri="{FF2B5EF4-FFF2-40B4-BE49-F238E27FC236}">
                  <a16:creationId xmlns:a16="http://schemas.microsoft.com/office/drawing/2014/main" id="{39A9F13E-B8F4-3F4A-A942-DB70352EA61B}"/>
                </a:ext>
              </a:extLst>
            </p:cNvPr>
            <p:cNvSpPr txBox="1"/>
            <p:nvPr/>
          </p:nvSpPr>
          <p:spPr>
            <a:xfrm>
              <a:off x="8621371" y="1603614"/>
              <a:ext cx="2228469"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Answer</a:t>
              </a:r>
            </a:p>
          </p:txBody>
        </p:sp>
        <p:sp>
          <p:nvSpPr>
            <p:cNvPr id="3" name="Rectangle 1">
              <a:extLst>
                <a:ext uri="{FF2B5EF4-FFF2-40B4-BE49-F238E27FC236}">
                  <a16:creationId xmlns:a16="http://schemas.microsoft.com/office/drawing/2014/main" id="{7DF3E948-2FDB-5F40-821D-56F88561C224}"/>
                </a:ext>
              </a:extLst>
            </p:cNvPr>
            <p:cNvSpPr>
              <a:spLocks noChangeArrowheads="1"/>
            </p:cNvSpPr>
            <p:nvPr/>
          </p:nvSpPr>
          <p:spPr bwMode="auto">
            <a:xfrm>
              <a:off x="127000" y="2324807"/>
              <a:ext cx="61478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rPr>
                <a:t>How can I save in the Child Development Account (CDA)?</a:t>
              </a:r>
            </a:p>
          </p:txBody>
        </p:sp>
        <p:sp>
          <p:nvSpPr>
            <p:cNvPr id="9" name="Rectangle 8">
              <a:extLst>
                <a:ext uri="{FF2B5EF4-FFF2-40B4-BE49-F238E27FC236}">
                  <a16:creationId xmlns:a16="http://schemas.microsoft.com/office/drawing/2014/main" id="{49E3FB92-5EE8-7D4C-9391-FE6F97C9257B}"/>
                </a:ext>
              </a:extLst>
            </p:cNvPr>
            <p:cNvSpPr/>
            <p:nvPr/>
          </p:nvSpPr>
          <p:spPr>
            <a:xfrm>
              <a:off x="6159500" y="2199559"/>
              <a:ext cx="6096000" cy="646331"/>
            </a:xfrm>
            <a:prstGeom prst="rect">
              <a:avLst/>
            </a:prstGeom>
          </p:spPr>
          <p:txBody>
            <a:bodyPr>
              <a:spAutoFit/>
            </a:bodyPr>
            <a:lstStyle/>
            <a:p>
              <a:r>
                <a:rPr lang="en-SG" dirty="0">
                  <a:solidFill>
                    <a:srgbClr val="000000"/>
                  </a:solidFill>
                  <a:latin typeface="Roboto" panose="02000000000000000000" pitchFamily="2" charset="0"/>
                  <a:ea typeface="Roboto" panose="02000000000000000000" pitchFamily="2" charset="0"/>
                </a:rPr>
                <a:t>You can save in the Child Development Account (CDA) by depositing cash, cheque or Standing Order. </a:t>
              </a:r>
              <a:endParaRPr lang="en-SG" dirty="0">
                <a:solidFill>
                  <a:srgbClr val="000000"/>
                </a:solidFill>
                <a:effectLst/>
                <a:latin typeface="Roboto" panose="02000000000000000000" pitchFamily="2" charset="0"/>
                <a:ea typeface="Roboto" panose="02000000000000000000" pitchFamily="2" charset="0"/>
              </a:endParaRPr>
            </a:p>
          </p:txBody>
        </p:sp>
        <p:cxnSp>
          <p:nvCxnSpPr>
            <p:cNvPr id="73" name="Straight Connector 72">
              <a:extLst>
                <a:ext uri="{FF2B5EF4-FFF2-40B4-BE49-F238E27FC236}">
                  <a16:creationId xmlns:a16="http://schemas.microsoft.com/office/drawing/2014/main" id="{0403B439-33B1-F641-BF83-FA539FC1266C}"/>
                </a:ext>
              </a:extLst>
            </p:cNvPr>
            <p:cNvCxnSpPr>
              <a:cxnSpLocks/>
            </p:cNvCxnSpPr>
            <p:nvPr/>
          </p:nvCxnSpPr>
          <p:spPr>
            <a:xfrm flipH="1">
              <a:off x="47488" y="2912172"/>
              <a:ext cx="5905501" cy="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DF7CF59-C515-024E-AF9E-1A516F7B184B}"/>
                </a:ext>
              </a:extLst>
            </p:cNvPr>
            <p:cNvCxnSpPr>
              <a:cxnSpLocks/>
            </p:cNvCxnSpPr>
            <p:nvPr/>
          </p:nvCxnSpPr>
          <p:spPr>
            <a:xfrm flipH="1">
              <a:off x="6229634" y="2918800"/>
              <a:ext cx="5905501" cy="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Data Augmentation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974165" cy="338554"/>
          </a:xfrm>
          <a:prstGeom prst="rect">
            <a:avLst/>
          </a:prstGeom>
          <a:noFill/>
        </p:spPr>
        <p:txBody>
          <a:bodyPr wrap="none" rtlCol="0">
            <a:spAutoFit/>
          </a:bodyPr>
          <a:lstStyle/>
          <a:p>
            <a:r>
              <a:rPr lang="en-US" sz="1600" dirty="0">
                <a:solidFill>
                  <a:schemeClr val="bg1">
                    <a:lumMod val="65000"/>
                  </a:schemeClr>
                </a:solidFill>
                <a:latin typeface="+mj-lt"/>
              </a:rPr>
              <a:t>Background Information – Data Augmentation</a:t>
            </a:r>
          </a:p>
        </p:txBody>
      </p:sp>
      <p:pic>
        <p:nvPicPr>
          <p:cNvPr id="1026" name="Picture 2" descr="page30image34919872">
            <a:extLst>
              <a:ext uri="{FF2B5EF4-FFF2-40B4-BE49-F238E27FC236}">
                <a16:creationId xmlns:a16="http://schemas.microsoft.com/office/drawing/2014/main" id="{0A10A6F0-560E-0F4D-92C0-4267FC33B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311078"/>
            <a:ext cx="5715000" cy="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30image34921216">
            <a:extLst>
              <a:ext uri="{FF2B5EF4-FFF2-40B4-BE49-F238E27FC236}">
                <a16:creationId xmlns:a16="http://schemas.microsoft.com/office/drawing/2014/main" id="{C2EA9BA4-5CDA-454D-B84B-8DB171915D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0" y="-311078"/>
            <a:ext cx="5715000" cy="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42418DA3-ED12-2346-8287-64A54BB41CFD}"/>
              </a:ext>
            </a:extLst>
          </p:cNvPr>
          <p:cNvGrpSpPr/>
          <p:nvPr/>
        </p:nvGrpSpPr>
        <p:grpSpPr>
          <a:xfrm>
            <a:off x="6166128" y="3014566"/>
            <a:ext cx="6096000" cy="705989"/>
            <a:chOff x="6166128" y="3279606"/>
            <a:chExt cx="6096000" cy="705989"/>
          </a:xfrm>
        </p:grpSpPr>
        <p:sp>
          <p:nvSpPr>
            <p:cNvPr id="80" name="Rectangle 79">
              <a:extLst>
                <a:ext uri="{FF2B5EF4-FFF2-40B4-BE49-F238E27FC236}">
                  <a16:creationId xmlns:a16="http://schemas.microsoft.com/office/drawing/2014/main" id="{E9E3B66B-B634-064B-B86B-C37E76F61B16}"/>
                </a:ext>
              </a:extLst>
            </p:cNvPr>
            <p:cNvSpPr/>
            <p:nvPr/>
          </p:nvSpPr>
          <p:spPr>
            <a:xfrm>
              <a:off x="6166128" y="3279606"/>
              <a:ext cx="6096000" cy="646331"/>
            </a:xfrm>
            <a:prstGeom prst="rect">
              <a:avLst/>
            </a:prstGeom>
          </p:spPr>
          <p:txBody>
            <a:bodyPr>
              <a:spAutoFit/>
            </a:bodyPr>
            <a:lstStyle/>
            <a:p>
              <a:r>
                <a:rPr lang="en-SG" dirty="0">
                  <a:solidFill>
                    <a:srgbClr val="000000"/>
                  </a:solidFill>
                  <a:latin typeface="Roboto" panose="02000000000000000000" pitchFamily="2" charset="0"/>
                  <a:ea typeface="Roboto" panose="02000000000000000000" pitchFamily="2" charset="0"/>
                </a:rPr>
                <a:t>You can save in the Child Development Account (CDA) by depositing cash, cheque or Standing Order. </a:t>
              </a:r>
              <a:endParaRPr lang="en-SG" dirty="0">
                <a:solidFill>
                  <a:srgbClr val="000000"/>
                </a:solidFill>
                <a:effectLst/>
                <a:latin typeface="Roboto" panose="02000000000000000000" pitchFamily="2" charset="0"/>
                <a:ea typeface="Roboto" panose="02000000000000000000" pitchFamily="2" charset="0"/>
              </a:endParaRPr>
            </a:p>
          </p:txBody>
        </p:sp>
        <p:cxnSp>
          <p:nvCxnSpPr>
            <p:cNvPr id="81" name="Straight Connector 80">
              <a:extLst>
                <a:ext uri="{FF2B5EF4-FFF2-40B4-BE49-F238E27FC236}">
                  <a16:creationId xmlns:a16="http://schemas.microsoft.com/office/drawing/2014/main" id="{7E5E2636-CAD4-1B4A-B5F4-5156DEA700F9}"/>
                </a:ext>
              </a:extLst>
            </p:cNvPr>
            <p:cNvCxnSpPr>
              <a:cxnSpLocks/>
            </p:cNvCxnSpPr>
            <p:nvPr/>
          </p:nvCxnSpPr>
          <p:spPr>
            <a:xfrm flipH="1">
              <a:off x="6236262" y="3985595"/>
              <a:ext cx="5905501" cy="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FDD64B1-19E8-6C45-ABF9-B54DEC414318}"/>
              </a:ext>
            </a:extLst>
          </p:cNvPr>
          <p:cNvGrpSpPr/>
          <p:nvPr/>
        </p:nvGrpSpPr>
        <p:grpSpPr>
          <a:xfrm>
            <a:off x="6186008" y="3789820"/>
            <a:ext cx="6096000" cy="719241"/>
            <a:chOff x="6186008" y="4054860"/>
            <a:chExt cx="6096000" cy="719241"/>
          </a:xfrm>
        </p:grpSpPr>
        <p:sp>
          <p:nvSpPr>
            <p:cNvPr id="82" name="Rectangle 81">
              <a:extLst>
                <a:ext uri="{FF2B5EF4-FFF2-40B4-BE49-F238E27FC236}">
                  <a16:creationId xmlns:a16="http://schemas.microsoft.com/office/drawing/2014/main" id="{9A899676-CBC7-9A42-8500-4849DBEE026F}"/>
                </a:ext>
              </a:extLst>
            </p:cNvPr>
            <p:cNvSpPr/>
            <p:nvPr/>
          </p:nvSpPr>
          <p:spPr>
            <a:xfrm>
              <a:off x="6186008" y="4054860"/>
              <a:ext cx="6096000" cy="646331"/>
            </a:xfrm>
            <a:prstGeom prst="rect">
              <a:avLst/>
            </a:prstGeom>
          </p:spPr>
          <p:txBody>
            <a:bodyPr>
              <a:spAutoFit/>
            </a:bodyPr>
            <a:lstStyle/>
            <a:p>
              <a:r>
                <a:rPr lang="en-SG" dirty="0">
                  <a:solidFill>
                    <a:srgbClr val="000000"/>
                  </a:solidFill>
                  <a:latin typeface="Roboto" panose="02000000000000000000" pitchFamily="2" charset="0"/>
                  <a:ea typeface="Roboto" panose="02000000000000000000" pitchFamily="2" charset="0"/>
                </a:rPr>
                <a:t>You can save in the Child Development Account (CDA) by depositing cash, cheque or Standing Order. </a:t>
              </a:r>
              <a:endParaRPr lang="en-SG" dirty="0">
                <a:solidFill>
                  <a:srgbClr val="000000"/>
                </a:solidFill>
                <a:effectLst/>
                <a:latin typeface="Roboto" panose="02000000000000000000" pitchFamily="2" charset="0"/>
                <a:ea typeface="Roboto" panose="02000000000000000000" pitchFamily="2" charset="0"/>
              </a:endParaRPr>
            </a:p>
          </p:txBody>
        </p:sp>
        <p:cxnSp>
          <p:nvCxnSpPr>
            <p:cNvPr id="83" name="Straight Connector 82">
              <a:extLst>
                <a:ext uri="{FF2B5EF4-FFF2-40B4-BE49-F238E27FC236}">
                  <a16:creationId xmlns:a16="http://schemas.microsoft.com/office/drawing/2014/main" id="{7831455B-3792-BD43-8158-D1C4247692B2}"/>
                </a:ext>
              </a:extLst>
            </p:cNvPr>
            <p:cNvCxnSpPr>
              <a:cxnSpLocks/>
            </p:cNvCxnSpPr>
            <p:nvPr/>
          </p:nvCxnSpPr>
          <p:spPr>
            <a:xfrm flipH="1">
              <a:off x="6256142" y="4774101"/>
              <a:ext cx="5905501" cy="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sp>
        <p:nvSpPr>
          <p:cNvPr id="88" name="Rectangle 1">
            <a:extLst>
              <a:ext uri="{FF2B5EF4-FFF2-40B4-BE49-F238E27FC236}">
                <a16:creationId xmlns:a16="http://schemas.microsoft.com/office/drawing/2014/main" id="{2466D51E-0803-6D41-B132-8790C4AF5184}"/>
              </a:ext>
            </a:extLst>
          </p:cNvPr>
          <p:cNvSpPr>
            <a:spLocks noChangeArrowheads="1"/>
          </p:cNvSpPr>
          <p:nvPr/>
        </p:nvSpPr>
        <p:spPr bwMode="auto">
          <a:xfrm>
            <a:off x="126255" y="3027185"/>
            <a:ext cx="5905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SG" dirty="0">
                <a:latin typeface="Roboto" panose="02000000000000000000" pitchFamily="2" charset="0"/>
                <a:ea typeface="Roboto" panose="02000000000000000000" pitchFamily="2" charset="0"/>
              </a:rPr>
              <a:t>What are some ways to save in Child Development Account (CDA)?</a:t>
            </a:r>
          </a:p>
        </p:txBody>
      </p:sp>
      <p:sp>
        <p:nvSpPr>
          <p:cNvPr id="89" name="Rectangle 1">
            <a:extLst>
              <a:ext uri="{FF2B5EF4-FFF2-40B4-BE49-F238E27FC236}">
                <a16:creationId xmlns:a16="http://schemas.microsoft.com/office/drawing/2014/main" id="{019C8798-6240-9D4B-9C4B-7923363E4DBA}"/>
              </a:ext>
            </a:extLst>
          </p:cNvPr>
          <p:cNvSpPr>
            <a:spLocks noChangeArrowheads="1"/>
          </p:cNvSpPr>
          <p:nvPr/>
        </p:nvSpPr>
        <p:spPr bwMode="auto">
          <a:xfrm>
            <a:off x="108305" y="3787615"/>
            <a:ext cx="58446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SG" dirty="0">
                <a:latin typeface="Roboto" panose="02000000000000000000" pitchFamily="2" charset="0"/>
                <a:ea typeface="Roboto" panose="02000000000000000000" pitchFamily="2" charset="0"/>
              </a:rPr>
              <a:t>What should I do to save in Child Development Account (CDA)?</a:t>
            </a:r>
          </a:p>
        </p:txBody>
      </p:sp>
      <p:sp>
        <p:nvSpPr>
          <p:cNvPr id="90" name="TextBox 89">
            <a:extLst>
              <a:ext uri="{FF2B5EF4-FFF2-40B4-BE49-F238E27FC236}">
                <a16:creationId xmlns:a16="http://schemas.microsoft.com/office/drawing/2014/main" id="{B971B9EA-DDB7-4F43-9790-EF2721F0AED6}"/>
              </a:ext>
            </a:extLst>
          </p:cNvPr>
          <p:cNvSpPr txBox="1"/>
          <p:nvPr/>
        </p:nvSpPr>
        <p:spPr>
          <a:xfrm flipH="1">
            <a:off x="8941226" y="4497537"/>
            <a:ext cx="482315" cy="369332"/>
          </a:xfrm>
          <a:prstGeom prst="rect">
            <a:avLst/>
          </a:prstGeom>
          <a:noFill/>
        </p:spPr>
        <p:txBody>
          <a:bodyPr wrap="square" rtlCol="0">
            <a:spAutoFit/>
          </a:bodyPr>
          <a:lstStyle/>
          <a:p>
            <a:r>
              <a:rPr lang="en-US" b="1" dirty="0"/>
              <a:t>...</a:t>
            </a:r>
          </a:p>
        </p:txBody>
      </p:sp>
      <p:sp>
        <p:nvSpPr>
          <p:cNvPr id="91" name="TextBox 90">
            <a:extLst>
              <a:ext uri="{FF2B5EF4-FFF2-40B4-BE49-F238E27FC236}">
                <a16:creationId xmlns:a16="http://schemas.microsoft.com/office/drawing/2014/main" id="{BE8E6345-7013-544E-A3CD-6BB524062BA7}"/>
              </a:ext>
            </a:extLst>
          </p:cNvPr>
          <p:cNvSpPr txBox="1"/>
          <p:nvPr/>
        </p:nvSpPr>
        <p:spPr>
          <a:xfrm flipH="1">
            <a:off x="2789489" y="4497341"/>
            <a:ext cx="482315" cy="369332"/>
          </a:xfrm>
          <a:prstGeom prst="rect">
            <a:avLst/>
          </a:prstGeom>
          <a:noFill/>
        </p:spPr>
        <p:txBody>
          <a:bodyPr wrap="square" rtlCol="0">
            <a:spAutoFit/>
          </a:bodyPr>
          <a:lstStyle/>
          <a:p>
            <a:r>
              <a:rPr lang="en-US" b="1" dirty="0"/>
              <a:t>...</a:t>
            </a:r>
          </a:p>
        </p:txBody>
      </p:sp>
      <p:sp>
        <p:nvSpPr>
          <p:cNvPr id="92" name="TextBox 91">
            <a:extLst>
              <a:ext uri="{FF2B5EF4-FFF2-40B4-BE49-F238E27FC236}">
                <a16:creationId xmlns:a16="http://schemas.microsoft.com/office/drawing/2014/main" id="{C152CF78-4BD3-EC47-A40A-992B26071DCD}"/>
              </a:ext>
            </a:extLst>
          </p:cNvPr>
          <p:cNvSpPr txBox="1"/>
          <p:nvPr/>
        </p:nvSpPr>
        <p:spPr>
          <a:xfrm>
            <a:off x="260909" y="4851997"/>
            <a:ext cx="11670181" cy="646331"/>
          </a:xfrm>
          <a:prstGeom prst="rect">
            <a:avLst/>
          </a:prstGeom>
          <a:noFill/>
        </p:spPr>
        <p:txBody>
          <a:bodyPr wrap="none" rtlCol="0">
            <a:spAutoFit/>
          </a:bodyPr>
          <a:lstStyle/>
          <a:p>
            <a:pPr algn="ctr"/>
            <a:r>
              <a:rPr lang="en-US" b="1" dirty="0">
                <a:solidFill>
                  <a:srgbClr val="5251FF"/>
                </a:solidFill>
                <a:latin typeface="Roboto" panose="02000000000000000000" pitchFamily="2" charset="0"/>
                <a:ea typeface="Roboto" panose="02000000000000000000" pitchFamily="2" charset="0"/>
              </a:rPr>
              <a:t>Repeat this process manually until you have </a:t>
            </a:r>
            <a:r>
              <a:rPr lang="en-US" b="1" u="sng" dirty="0">
                <a:solidFill>
                  <a:srgbClr val="5251FF"/>
                </a:solidFill>
                <a:latin typeface="Roboto" panose="02000000000000000000" pitchFamily="2" charset="0"/>
                <a:ea typeface="Roboto" panose="02000000000000000000" pitchFamily="2" charset="0"/>
              </a:rPr>
              <a:t>k</a:t>
            </a:r>
            <a:r>
              <a:rPr lang="en-US" b="1" dirty="0">
                <a:solidFill>
                  <a:srgbClr val="5251FF"/>
                </a:solidFill>
                <a:latin typeface="Roboto" panose="02000000000000000000" pitchFamily="2" charset="0"/>
                <a:ea typeface="Roboto" panose="02000000000000000000" pitchFamily="2" charset="0"/>
              </a:rPr>
              <a:t> paraphrases of the question for each FAQ pairs, for all </a:t>
            </a:r>
            <a:r>
              <a:rPr lang="en-US" b="1" u="sng" dirty="0">
                <a:solidFill>
                  <a:srgbClr val="5251FF"/>
                </a:solidFill>
                <a:latin typeface="Roboto" panose="02000000000000000000" pitchFamily="2" charset="0"/>
                <a:ea typeface="Roboto" panose="02000000000000000000" pitchFamily="2" charset="0"/>
              </a:rPr>
              <a:t>n</a:t>
            </a:r>
            <a:r>
              <a:rPr lang="en-US" b="1" dirty="0">
                <a:solidFill>
                  <a:srgbClr val="5251FF"/>
                </a:solidFill>
                <a:latin typeface="Roboto" panose="02000000000000000000" pitchFamily="2" charset="0"/>
                <a:ea typeface="Roboto" panose="02000000000000000000" pitchFamily="2" charset="0"/>
              </a:rPr>
              <a:t> FAQ pairs</a:t>
            </a:r>
          </a:p>
          <a:p>
            <a:pPr algn="ctr"/>
            <a:r>
              <a:rPr lang="en-US" b="1" dirty="0">
                <a:solidFill>
                  <a:srgbClr val="5251FF"/>
                </a:solidFill>
                <a:latin typeface="Roboto" panose="02000000000000000000" pitchFamily="2" charset="0"/>
                <a:ea typeface="Roboto" panose="02000000000000000000" pitchFamily="2" charset="0"/>
              </a:rPr>
              <a:t>&amp; paraphrases should be semantically similar to the original, while retaining its syntax integrity. </a:t>
            </a:r>
          </a:p>
        </p:txBody>
      </p:sp>
      <p:grpSp>
        <p:nvGrpSpPr>
          <p:cNvPr id="8" name="Group 7">
            <a:extLst>
              <a:ext uri="{FF2B5EF4-FFF2-40B4-BE49-F238E27FC236}">
                <a16:creationId xmlns:a16="http://schemas.microsoft.com/office/drawing/2014/main" id="{94184C99-8B4C-2B41-8F5A-499352833356}"/>
              </a:ext>
            </a:extLst>
          </p:cNvPr>
          <p:cNvGrpSpPr/>
          <p:nvPr/>
        </p:nvGrpSpPr>
        <p:grpSpPr>
          <a:xfrm>
            <a:off x="910918" y="5507870"/>
            <a:ext cx="10370161" cy="429626"/>
            <a:chOff x="1496893" y="6124287"/>
            <a:chExt cx="10370161" cy="429626"/>
          </a:xfrm>
        </p:grpSpPr>
        <p:sp>
          <p:nvSpPr>
            <p:cNvPr id="95" name="Rounded Rectangle 94">
              <a:extLst>
                <a:ext uri="{FF2B5EF4-FFF2-40B4-BE49-F238E27FC236}">
                  <a16:creationId xmlns:a16="http://schemas.microsoft.com/office/drawing/2014/main" id="{A03E7C2F-D50D-D342-B1BA-B84728E9D195}"/>
                </a:ext>
              </a:extLst>
            </p:cNvPr>
            <p:cNvSpPr/>
            <p:nvPr/>
          </p:nvSpPr>
          <p:spPr>
            <a:xfrm>
              <a:off x="1496893" y="6124287"/>
              <a:ext cx="9938921" cy="429626"/>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2">
              <a:extLst>
                <a:ext uri="{FF2B5EF4-FFF2-40B4-BE49-F238E27FC236}">
                  <a16:creationId xmlns:a16="http://schemas.microsoft.com/office/drawing/2014/main" id="{A9170F25-BC1E-EF42-A755-ED65726DBBCC}"/>
                </a:ext>
              </a:extLst>
            </p:cNvPr>
            <p:cNvPicPr>
              <a:picLocks noChangeAspect="1"/>
            </p:cNvPicPr>
            <p:nvPr/>
          </p:nvPicPr>
          <p:blipFill>
            <a:blip r:embed="rId5"/>
            <a:stretch>
              <a:fillRect/>
            </a:stretch>
          </p:blipFill>
          <p:spPr>
            <a:xfrm>
              <a:off x="1575414" y="6216084"/>
              <a:ext cx="270000" cy="270000"/>
            </a:xfrm>
            <a:prstGeom prst="rect">
              <a:avLst/>
            </a:prstGeom>
          </p:spPr>
        </p:pic>
        <p:sp>
          <p:nvSpPr>
            <p:cNvPr id="94" name="TextBox 93">
              <a:extLst>
                <a:ext uri="{FF2B5EF4-FFF2-40B4-BE49-F238E27FC236}">
                  <a16:creationId xmlns:a16="http://schemas.microsoft.com/office/drawing/2014/main" id="{ACC4BE0C-1FF9-BB4C-BC15-7908C0CBF399}"/>
                </a:ext>
              </a:extLst>
            </p:cNvPr>
            <p:cNvSpPr txBox="1"/>
            <p:nvPr/>
          </p:nvSpPr>
          <p:spPr>
            <a:xfrm>
              <a:off x="1828395" y="6164239"/>
              <a:ext cx="10038659" cy="369332"/>
            </a:xfrm>
            <a:prstGeom prst="rect">
              <a:avLst/>
            </a:prstGeom>
            <a:noFill/>
          </p:spPr>
          <p:txBody>
            <a:bodyPr wrap="square" rtlCol="0">
              <a:spAutoFit/>
            </a:bodyPr>
            <a:lstStyle/>
            <a:p>
              <a:r>
                <a:rPr lang="en-US" dirty="0"/>
                <a:t>Becomes increasingly manual intensive and expensive by a factor of k for every increment of FAQ pair! </a:t>
              </a:r>
            </a:p>
          </p:txBody>
        </p:sp>
      </p:grpSp>
      <p:grpSp>
        <p:nvGrpSpPr>
          <p:cNvPr id="10" name="Group 9">
            <a:extLst>
              <a:ext uri="{FF2B5EF4-FFF2-40B4-BE49-F238E27FC236}">
                <a16:creationId xmlns:a16="http://schemas.microsoft.com/office/drawing/2014/main" id="{0E9AA7BB-20B6-DA4F-8B5A-7830E4CA05DF}"/>
              </a:ext>
            </a:extLst>
          </p:cNvPr>
          <p:cNvGrpSpPr/>
          <p:nvPr/>
        </p:nvGrpSpPr>
        <p:grpSpPr>
          <a:xfrm>
            <a:off x="77477" y="1728415"/>
            <a:ext cx="5955023" cy="990393"/>
            <a:chOff x="77477" y="1728415"/>
            <a:chExt cx="5955023" cy="990393"/>
          </a:xfrm>
        </p:grpSpPr>
        <p:sp>
          <p:nvSpPr>
            <p:cNvPr id="41" name="TextBox 40">
              <a:extLst>
                <a:ext uri="{FF2B5EF4-FFF2-40B4-BE49-F238E27FC236}">
                  <a16:creationId xmlns:a16="http://schemas.microsoft.com/office/drawing/2014/main" id="{A0422C37-7684-8141-A80A-348B89CEA027}"/>
                </a:ext>
              </a:extLst>
            </p:cNvPr>
            <p:cNvSpPr txBox="1"/>
            <p:nvPr/>
          </p:nvSpPr>
          <p:spPr>
            <a:xfrm>
              <a:off x="77477" y="1728415"/>
              <a:ext cx="1853392" cy="369332"/>
            </a:xfrm>
            <a:prstGeom prst="rect">
              <a:avLst/>
            </a:prstGeom>
            <a:noFill/>
          </p:spPr>
          <p:txBody>
            <a:bodyPr wrap="none" rtlCol="0">
              <a:spAutoFit/>
            </a:bodyPr>
            <a:lstStyle/>
            <a:p>
              <a:pPr algn="ctr"/>
              <a:r>
                <a:rPr lang="en-US" b="1" dirty="0">
                  <a:solidFill>
                    <a:srgbClr val="5251FF"/>
                  </a:solidFill>
                  <a:latin typeface="Roboto" panose="02000000000000000000" pitchFamily="2" charset="0"/>
                  <a:ea typeface="Roboto" panose="02000000000000000000" pitchFamily="2" charset="0"/>
                </a:rPr>
                <a:t>Paraphrase this!</a:t>
              </a:r>
            </a:p>
          </p:txBody>
        </p:sp>
        <p:sp>
          <p:nvSpPr>
            <p:cNvPr id="42" name="Rectangle 41">
              <a:extLst>
                <a:ext uri="{FF2B5EF4-FFF2-40B4-BE49-F238E27FC236}">
                  <a16:creationId xmlns:a16="http://schemas.microsoft.com/office/drawing/2014/main" id="{0F5BA919-6F23-7C4E-94EF-F7737527028A}"/>
                </a:ext>
              </a:extLst>
            </p:cNvPr>
            <p:cNvSpPr/>
            <p:nvPr/>
          </p:nvSpPr>
          <p:spPr>
            <a:xfrm>
              <a:off x="147604" y="2104288"/>
              <a:ext cx="5884896" cy="614520"/>
            </a:xfrm>
            <a:prstGeom prst="rect">
              <a:avLst/>
            </a:prstGeom>
            <a:noFill/>
            <a:ln w="38100">
              <a:solidFill>
                <a:srgbClr val="5251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a:extLst>
              <a:ext uri="{FF2B5EF4-FFF2-40B4-BE49-F238E27FC236}">
                <a16:creationId xmlns:a16="http://schemas.microsoft.com/office/drawing/2014/main" id="{2BE97A9F-3AB3-DC43-9436-7B432B445BF9}"/>
              </a:ext>
            </a:extLst>
          </p:cNvPr>
          <p:cNvSpPr>
            <a:spLocks noGrp="1"/>
          </p:cNvSpPr>
          <p:nvPr>
            <p:ph type="sldNum" sz="quarter" idx="12"/>
          </p:nvPr>
        </p:nvSpPr>
        <p:spPr/>
        <p:txBody>
          <a:bodyPr/>
          <a:lstStyle/>
          <a:p>
            <a:fld id="{68008A15-EFE0-7744-B05E-C3888C0AB6D0}" type="slidenum">
              <a:rPr lang="en-US" smtClean="0"/>
              <a:t>6</a:t>
            </a:fld>
            <a:endParaRPr lang="en-US"/>
          </a:p>
        </p:txBody>
      </p:sp>
      <p:grpSp>
        <p:nvGrpSpPr>
          <p:cNvPr id="12" name="Group 11">
            <a:extLst>
              <a:ext uri="{FF2B5EF4-FFF2-40B4-BE49-F238E27FC236}">
                <a16:creationId xmlns:a16="http://schemas.microsoft.com/office/drawing/2014/main" id="{CBDFC9B6-A2B0-A546-9E71-6E3FC73E60FC}"/>
              </a:ext>
            </a:extLst>
          </p:cNvPr>
          <p:cNvGrpSpPr/>
          <p:nvPr/>
        </p:nvGrpSpPr>
        <p:grpSpPr>
          <a:xfrm>
            <a:off x="910918" y="6094050"/>
            <a:ext cx="10370161" cy="429626"/>
            <a:chOff x="910918" y="6094050"/>
            <a:chExt cx="10370161" cy="429626"/>
          </a:xfrm>
        </p:grpSpPr>
        <p:grpSp>
          <p:nvGrpSpPr>
            <p:cNvPr id="43" name="Group 42">
              <a:extLst>
                <a:ext uri="{FF2B5EF4-FFF2-40B4-BE49-F238E27FC236}">
                  <a16:creationId xmlns:a16="http://schemas.microsoft.com/office/drawing/2014/main" id="{75DC9328-8603-8842-9EBB-8BF2C3A02265}"/>
                </a:ext>
              </a:extLst>
            </p:cNvPr>
            <p:cNvGrpSpPr/>
            <p:nvPr/>
          </p:nvGrpSpPr>
          <p:grpSpPr>
            <a:xfrm>
              <a:off x="910918" y="6094050"/>
              <a:ext cx="10370161" cy="429626"/>
              <a:chOff x="1496893" y="6124287"/>
              <a:chExt cx="10370161" cy="429626"/>
            </a:xfrm>
          </p:grpSpPr>
          <p:sp>
            <p:nvSpPr>
              <p:cNvPr id="44" name="Rounded Rectangle 43">
                <a:extLst>
                  <a:ext uri="{FF2B5EF4-FFF2-40B4-BE49-F238E27FC236}">
                    <a16:creationId xmlns:a16="http://schemas.microsoft.com/office/drawing/2014/main" id="{B70158D5-77BE-574F-9F77-290B38D23863}"/>
                  </a:ext>
                </a:extLst>
              </p:cNvPr>
              <p:cNvSpPr/>
              <p:nvPr/>
            </p:nvSpPr>
            <p:spPr>
              <a:xfrm>
                <a:off x="1496893" y="6124287"/>
                <a:ext cx="9938921" cy="429626"/>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C238677-E4BC-604D-BA81-566F9B52D1BF}"/>
                  </a:ext>
                </a:extLst>
              </p:cNvPr>
              <p:cNvSpPr txBox="1"/>
              <p:nvPr/>
            </p:nvSpPr>
            <p:spPr>
              <a:xfrm>
                <a:off x="1828395" y="6164239"/>
                <a:ext cx="10038659" cy="369332"/>
              </a:xfrm>
              <a:prstGeom prst="rect">
                <a:avLst/>
              </a:prstGeom>
              <a:noFill/>
            </p:spPr>
            <p:txBody>
              <a:bodyPr wrap="square" rtlCol="0">
                <a:spAutoFit/>
              </a:bodyPr>
              <a:lstStyle/>
              <a:p>
                <a:r>
                  <a:rPr lang="en-US" dirty="0"/>
                  <a:t>Resulting paraphrases are high-quality, reliable and specific to the domain of the FAQ itself. </a:t>
                </a:r>
              </a:p>
            </p:txBody>
          </p:sp>
        </p:grpSp>
        <p:pic>
          <p:nvPicPr>
            <p:cNvPr id="48" name="Picture 47">
              <a:extLst>
                <a:ext uri="{FF2B5EF4-FFF2-40B4-BE49-F238E27FC236}">
                  <a16:creationId xmlns:a16="http://schemas.microsoft.com/office/drawing/2014/main" id="{B42FF393-11EA-E345-B9B5-921EAC6168AF}"/>
                </a:ext>
              </a:extLst>
            </p:cNvPr>
            <p:cNvPicPr>
              <a:picLocks noChangeAspect="1"/>
            </p:cNvPicPr>
            <p:nvPr/>
          </p:nvPicPr>
          <p:blipFill>
            <a:blip r:embed="rId6"/>
            <a:srcRect/>
            <a:stretch/>
          </p:blipFill>
          <p:spPr>
            <a:xfrm>
              <a:off x="989439" y="6190770"/>
              <a:ext cx="270000" cy="270000"/>
            </a:xfrm>
            <a:prstGeom prst="rect">
              <a:avLst/>
            </a:prstGeom>
          </p:spPr>
        </p:pic>
      </p:grpSp>
    </p:spTree>
    <p:extLst>
      <p:ext uri="{BB962C8B-B14F-4D97-AF65-F5344CB8AC3E}">
        <p14:creationId xmlns:p14="http://schemas.microsoft.com/office/powerpoint/2010/main" val="40331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anim calcmode="lin" valueType="num">
                                      <p:cBhvr>
                                        <p:cTn id="12" dur="500" fill="hold"/>
                                        <p:tgtEl>
                                          <p:spTgt spid="25"/>
                                        </p:tgtEl>
                                        <p:attrNameLst>
                                          <p:attrName>ppt_x</p:attrName>
                                        </p:attrNameLst>
                                      </p:cBhvr>
                                      <p:tavLst>
                                        <p:tav tm="0">
                                          <p:val>
                                            <p:strVal val="#ppt_x"/>
                                          </p:val>
                                        </p:tav>
                                        <p:tav tm="100000">
                                          <p:val>
                                            <p:strVal val="#ppt_x"/>
                                          </p:val>
                                        </p:tav>
                                      </p:tavLst>
                                    </p:anim>
                                    <p:anim calcmode="lin" valueType="num">
                                      <p:cBhvr>
                                        <p:cTn id="13" dur="5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nodeType="clickEffect">
                                  <p:stCondLst>
                                    <p:cond delay="0"/>
                                  </p:stCondLst>
                                  <p:childTnLst>
                                    <p:set>
                                      <p:cBhvr>
                                        <p:cTn id="27" dur="indefinite"/>
                                        <p:tgtEl>
                                          <p:spTgt spid="10"/>
                                        </p:tgtEl>
                                        <p:attrNameLst>
                                          <p:attrName>style.opacity</p:attrName>
                                        </p:attrNameLst>
                                      </p:cBhvr>
                                      <p:to>
                                        <p:strVal val="0.5"/>
                                      </p:to>
                                    </p:set>
                                    <p:animEffect filter="image" prLst="opacity: 0.5">
                                      <p:cBhvr rctx="IE">
                                        <p:cTn id="28" dur="indefinite"/>
                                        <p:tgtEl>
                                          <p:spTgt spid="10"/>
                                        </p:tgtEl>
                                      </p:cBhvr>
                                    </p:animEffect>
                                  </p:childTnLst>
                                </p:cTn>
                              </p:par>
                            </p:childTnLst>
                          </p:cTn>
                        </p:par>
                        <p:par>
                          <p:cTn id="29" fill="hold">
                            <p:stCondLst>
                              <p:cond delay="0"/>
                            </p:stCondLst>
                            <p:childTnLst>
                              <p:par>
                                <p:cTn id="30" presetID="10" presetClass="entr" presetSubtype="0" fill="hold" grpId="0" nodeType="afterEffect">
                                  <p:stCondLst>
                                    <p:cond delay="0"/>
                                  </p:stCondLst>
                                  <p:iterate type="wd">
                                    <p:tmPct val="10000"/>
                                  </p:iterate>
                                  <p:childTnLst>
                                    <p:set>
                                      <p:cBhvr>
                                        <p:cTn id="31" dur="1" fill="hold">
                                          <p:stCondLst>
                                            <p:cond delay="0"/>
                                          </p:stCondLst>
                                        </p:cTn>
                                        <p:tgtEl>
                                          <p:spTgt spid="88"/>
                                        </p:tgtEl>
                                        <p:attrNameLst>
                                          <p:attrName>style.visibility</p:attrName>
                                        </p:attrNameLst>
                                      </p:cBhvr>
                                      <p:to>
                                        <p:strVal val="visible"/>
                                      </p:to>
                                    </p:set>
                                    <p:animEffect transition="in" filter="fade">
                                      <p:cBhvr>
                                        <p:cTn id="32" dur="500"/>
                                        <p:tgtEl>
                                          <p:spTgt spid="88"/>
                                        </p:tgtEl>
                                      </p:cBhvr>
                                    </p:animEffect>
                                  </p:childTnLst>
                                </p:cTn>
                              </p:par>
                              <p:par>
                                <p:cTn id="33" presetID="10" presetClass="entr" presetSubtype="0" fill="hold" grpId="0" nodeType="withEffect">
                                  <p:stCondLst>
                                    <p:cond delay="0"/>
                                  </p:stCondLst>
                                  <p:iterate type="wd">
                                    <p:tmPct val="10000"/>
                                  </p:iterate>
                                  <p:childTnLst>
                                    <p:set>
                                      <p:cBhvr>
                                        <p:cTn id="34" dur="1" fill="hold">
                                          <p:stCondLst>
                                            <p:cond delay="0"/>
                                          </p:stCondLst>
                                        </p:cTn>
                                        <p:tgtEl>
                                          <p:spTgt spid="89"/>
                                        </p:tgtEl>
                                        <p:attrNameLst>
                                          <p:attrName>style.visibility</p:attrName>
                                        </p:attrNameLst>
                                      </p:cBhvr>
                                      <p:to>
                                        <p:strVal val="visible"/>
                                      </p:to>
                                    </p:set>
                                    <p:animEffect transition="in" filter="fade">
                                      <p:cBhvr>
                                        <p:cTn id="35" dur="500"/>
                                        <p:tgtEl>
                                          <p:spTgt spid="8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0"/>
                                        </p:tgtEl>
                                        <p:attrNameLst>
                                          <p:attrName>style.visibility</p:attrName>
                                        </p:attrNameLst>
                                      </p:cBhvr>
                                      <p:to>
                                        <p:strVal val="visible"/>
                                      </p:to>
                                    </p:set>
                                    <p:anim calcmode="lin" valueType="num">
                                      <p:cBhvr additive="base">
                                        <p:cTn id="40" dur="500" fill="hold"/>
                                        <p:tgtEl>
                                          <p:spTgt spid="90"/>
                                        </p:tgtEl>
                                        <p:attrNameLst>
                                          <p:attrName>ppt_x</p:attrName>
                                        </p:attrNameLst>
                                      </p:cBhvr>
                                      <p:tavLst>
                                        <p:tav tm="0">
                                          <p:val>
                                            <p:strVal val="#ppt_x"/>
                                          </p:val>
                                        </p:tav>
                                        <p:tav tm="100000">
                                          <p:val>
                                            <p:strVal val="#ppt_x"/>
                                          </p:val>
                                        </p:tav>
                                      </p:tavLst>
                                    </p:anim>
                                    <p:anim calcmode="lin" valueType="num">
                                      <p:cBhvr additive="base">
                                        <p:cTn id="41" dur="500" fill="hold"/>
                                        <p:tgtEl>
                                          <p:spTgt spid="9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1"/>
                                        </p:tgtEl>
                                        <p:attrNameLst>
                                          <p:attrName>style.visibility</p:attrName>
                                        </p:attrNameLst>
                                      </p:cBhvr>
                                      <p:to>
                                        <p:strVal val="visible"/>
                                      </p:to>
                                    </p:set>
                                    <p:anim calcmode="lin" valueType="num">
                                      <p:cBhvr additive="base">
                                        <p:cTn id="44" dur="500" fill="hold"/>
                                        <p:tgtEl>
                                          <p:spTgt spid="91"/>
                                        </p:tgtEl>
                                        <p:attrNameLst>
                                          <p:attrName>ppt_x</p:attrName>
                                        </p:attrNameLst>
                                      </p:cBhvr>
                                      <p:tavLst>
                                        <p:tav tm="0">
                                          <p:val>
                                            <p:strVal val="#ppt_x"/>
                                          </p:val>
                                        </p:tav>
                                        <p:tav tm="100000">
                                          <p:val>
                                            <p:strVal val="#ppt_x"/>
                                          </p:val>
                                        </p:tav>
                                      </p:tavLst>
                                    </p:anim>
                                    <p:anim calcmode="lin" valueType="num">
                                      <p:cBhvr additive="base">
                                        <p:cTn id="45" dur="500" fill="hold"/>
                                        <p:tgtEl>
                                          <p:spTgt spid="91"/>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Data Augmentation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4677563" cy="338554"/>
          </a:xfrm>
          <a:prstGeom prst="rect">
            <a:avLst/>
          </a:prstGeom>
          <a:noFill/>
        </p:spPr>
        <p:txBody>
          <a:bodyPr wrap="none" rtlCol="0">
            <a:spAutoFit/>
          </a:bodyPr>
          <a:lstStyle/>
          <a:p>
            <a:r>
              <a:rPr lang="en-US" sz="1600" dirty="0">
                <a:solidFill>
                  <a:schemeClr val="bg1">
                    <a:lumMod val="65000"/>
                  </a:schemeClr>
                </a:solidFill>
                <a:latin typeface="+mj-lt"/>
              </a:rPr>
              <a:t>Background Information – Existing Issues &amp; Motivation</a:t>
            </a:r>
          </a:p>
        </p:txBody>
      </p:sp>
      <p:sp>
        <p:nvSpPr>
          <p:cNvPr id="7" name="Slide Number Placeholder 6">
            <a:extLst>
              <a:ext uri="{FF2B5EF4-FFF2-40B4-BE49-F238E27FC236}">
                <a16:creationId xmlns:a16="http://schemas.microsoft.com/office/drawing/2014/main" id="{2BE97A9F-3AB3-DC43-9436-7B432B445BF9}"/>
              </a:ext>
            </a:extLst>
          </p:cNvPr>
          <p:cNvSpPr>
            <a:spLocks noGrp="1"/>
          </p:cNvSpPr>
          <p:nvPr>
            <p:ph type="sldNum" sz="quarter" idx="12"/>
          </p:nvPr>
        </p:nvSpPr>
        <p:spPr/>
        <p:txBody>
          <a:bodyPr/>
          <a:lstStyle/>
          <a:p>
            <a:fld id="{68008A15-EFE0-7744-B05E-C3888C0AB6D0}" type="slidenum">
              <a:rPr lang="en-US" smtClean="0"/>
              <a:t>7</a:t>
            </a:fld>
            <a:endParaRPr lang="en-US"/>
          </a:p>
        </p:txBody>
      </p:sp>
      <p:grpSp>
        <p:nvGrpSpPr>
          <p:cNvPr id="21" name="Group 20">
            <a:extLst>
              <a:ext uri="{FF2B5EF4-FFF2-40B4-BE49-F238E27FC236}">
                <a16:creationId xmlns:a16="http://schemas.microsoft.com/office/drawing/2014/main" id="{675B32CD-3604-E442-8B2D-FFD71EB13CC2}"/>
              </a:ext>
            </a:extLst>
          </p:cNvPr>
          <p:cNvGrpSpPr/>
          <p:nvPr/>
        </p:nvGrpSpPr>
        <p:grpSpPr>
          <a:xfrm>
            <a:off x="4791076" y="1417618"/>
            <a:ext cx="2609847" cy="1254898"/>
            <a:chOff x="4791076" y="1510382"/>
            <a:chExt cx="2609847" cy="1254898"/>
          </a:xfrm>
        </p:grpSpPr>
        <p:pic>
          <p:nvPicPr>
            <p:cNvPr id="22" name="Picture 21" descr="Shape&#10;&#10;Description automatically generated with low confidence">
              <a:extLst>
                <a:ext uri="{FF2B5EF4-FFF2-40B4-BE49-F238E27FC236}">
                  <a16:creationId xmlns:a16="http://schemas.microsoft.com/office/drawing/2014/main" id="{81D0D7EE-02F1-FD44-A25A-F532843B5612}"/>
                </a:ext>
              </a:extLst>
            </p:cNvPr>
            <p:cNvPicPr>
              <a:picLocks noChangeAspect="1"/>
            </p:cNvPicPr>
            <p:nvPr/>
          </p:nvPicPr>
          <p:blipFill>
            <a:blip r:embed="rId4"/>
            <a:stretch>
              <a:fillRect/>
            </a:stretch>
          </p:blipFill>
          <p:spPr>
            <a:xfrm>
              <a:off x="5556000" y="1510382"/>
              <a:ext cx="900000" cy="900000"/>
            </a:xfrm>
            <a:prstGeom prst="rect">
              <a:avLst/>
            </a:prstGeom>
          </p:spPr>
        </p:pic>
        <p:sp>
          <p:nvSpPr>
            <p:cNvPr id="23" name="TextBox 22">
              <a:extLst>
                <a:ext uri="{FF2B5EF4-FFF2-40B4-BE49-F238E27FC236}">
                  <a16:creationId xmlns:a16="http://schemas.microsoft.com/office/drawing/2014/main" id="{3B938D21-B985-4A45-B35A-87BD61BC8A11}"/>
                </a:ext>
              </a:extLst>
            </p:cNvPr>
            <p:cNvSpPr txBox="1"/>
            <p:nvPr/>
          </p:nvSpPr>
          <p:spPr>
            <a:xfrm>
              <a:off x="4791076" y="2395948"/>
              <a:ext cx="2609847"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Paraphrase Generation</a:t>
              </a:r>
            </a:p>
          </p:txBody>
        </p:sp>
      </p:grpSp>
      <p:grpSp>
        <p:nvGrpSpPr>
          <p:cNvPr id="24" name="Group 23">
            <a:extLst>
              <a:ext uri="{FF2B5EF4-FFF2-40B4-BE49-F238E27FC236}">
                <a16:creationId xmlns:a16="http://schemas.microsoft.com/office/drawing/2014/main" id="{C627EF13-5F92-2D45-93B3-E508CB281760}"/>
              </a:ext>
            </a:extLst>
          </p:cNvPr>
          <p:cNvGrpSpPr/>
          <p:nvPr/>
        </p:nvGrpSpPr>
        <p:grpSpPr>
          <a:xfrm>
            <a:off x="4876854" y="3169549"/>
            <a:ext cx="2258292" cy="1333587"/>
            <a:chOff x="4971705" y="3418554"/>
            <a:chExt cx="2258292" cy="1333587"/>
          </a:xfrm>
        </p:grpSpPr>
        <p:pic>
          <p:nvPicPr>
            <p:cNvPr id="25" name="Picture 24" descr="Shape&#10;&#10;Description automatically generated with low confidence">
              <a:extLst>
                <a:ext uri="{FF2B5EF4-FFF2-40B4-BE49-F238E27FC236}">
                  <a16:creationId xmlns:a16="http://schemas.microsoft.com/office/drawing/2014/main" id="{97FC814C-8463-9E4E-A6AB-026852099F1C}"/>
                </a:ext>
              </a:extLst>
            </p:cNvPr>
            <p:cNvPicPr>
              <a:picLocks noChangeAspect="1"/>
            </p:cNvPicPr>
            <p:nvPr/>
          </p:nvPicPr>
          <p:blipFill>
            <a:blip r:embed="rId5"/>
            <a:stretch>
              <a:fillRect/>
            </a:stretch>
          </p:blipFill>
          <p:spPr>
            <a:xfrm>
              <a:off x="5556000" y="3418554"/>
              <a:ext cx="900000" cy="900000"/>
            </a:xfrm>
            <a:prstGeom prst="rect">
              <a:avLst/>
            </a:prstGeom>
          </p:spPr>
        </p:pic>
        <p:sp>
          <p:nvSpPr>
            <p:cNvPr id="26" name="TextBox 25">
              <a:extLst>
                <a:ext uri="{FF2B5EF4-FFF2-40B4-BE49-F238E27FC236}">
                  <a16:creationId xmlns:a16="http://schemas.microsoft.com/office/drawing/2014/main" id="{0C5C3C0F-8F1D-1843-BC77-2D6C3E207270}"/>
                </a:ext>
              </a:extLst>
            </p:cNvPr>
            <p:cNvSpPr txBox="1"/>
            <p:nvPr/>
          </p:nvSpPr>
          <p:spPr>
            <a:xfrm>
              <a:off x="4971705" y="4382809"/>
              <a:ext cx="2258292"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Word Replacement</a:t>
              </a:r>
            </a:p>
          </p:txBody>
        </p:sp>
      </p:grpSp>
      <p:grpSp>
        <p:nvGrpSpPr>
          <p:cNvPr id="27" name="Group 26">
            <a:extLst>
              <a:ext uri="{FF2B5EF4-FFF2-40B4-BE49-F238E27FC236}">
                <a16:creationId xmlns:a16="http://schemas.microsoft.com/office/drawing/2014/main" id="{6BD39EE4-4A1F-754F-9423-3BDA25810D37}"/>
              </a:ext>
            </a:extLst>
          </p:cNvPr>
          <p:cNvGrpSpPr/>
          <p:nvPr/>
        </p:nvGrpSpPr>
        <p:grpSpPr>
          <a:xfrm>
            <a:off x="976896" y="3286034"/>
            <a:ext cx="2609847" cy="1224048"/>
            <a:chOff x="976896" y="3418554"/>
            <a:chExt cx="2609847" cy="1224048"/>
          </a:xfrm>
        </p:grpSpPr>
        <p:pic>
          <p:nvPicPr>
            <p:cNvPr id="28" name="Picture 27" descr="Shape&#10;&#10;Description automatically generated with low confidence">
              <a:extLst>
                <a:ext uri="{FF2B5EF4-FFF2-40B4-BE49-F238E27FC236}">
                  <a16:creationId xmlns:a16="http://schemas.microsoft.com/office/drawing/2014/main" id="{EB09547C-4EEC-B942-87B5-07EB8A846461}"/>
                </a:ext>
              </a:extLst>
            </p:cNvPr>
            <p:cNvPicPr>
              <a:picLocks noChangeAspect="1"/>
            </p:cNvPicPr>
            <p:nvPr/>
          </p:nvPicPr>
          <p:blipFill>
            <a:blip r:embed="rId6"/>
            <a:stretch>
              <a:fillRect/>
            </a:stretch>
          </p:blipFill>
          <p:spPr>
            <a:xfrm>
              <a:off x="1404730" y="3418554"/>
              <a:ext cx="900000" cy="900000"/>
            </a:xfrm>
            <a:prstGeom prst="rect">
              <a:avLst/>
            </a:prstGeom>
          </p:spPr>
        </p:pic>
        <p:sp>
          <p:nvSpPr>
            <p:cNvPr id="29" name="TextBox 28">
              <a:extLst>
                <a:ext uri="{FF2B5EF4-FFF2-40B4-BE49-F238E27FC236}">
                  <a16:creationId xmlns:a16="http://schemas.microsoft.com/office/drawing/2014/main" id="{6705B063-C9C8-D844-BC75-5BB64E028ED9}"/>
                </a:ext>
              </a:extLst>
            </p:cNvPr>
            <p:cNvSpPr txBox="1"/>
            <p:nvPr/>
          </p:nvSpPr>
          <p:spPr>
            <a:xfrm>
              <a:off x="976896" y="4273270"/>
              <a:ext cx="2609847"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Back Translation</a:t>
              </a:r>
            </a:p>
          </p:txBody>
        </p:sp>
      </p:grpSp>
      <p:grpSp>
        <p:nvGrpSpPr>
          <p:cNvPr id="30" name="Group 29">
            <a:extLst>
              <a:ext uri="{FF2B5EF4-FFF2-40B4-BE49-F238E27FC236}">
                <a16:creationId xmlns:a16="http://schemas.microsoft.com/office/drawing/2014/main" id="{E231EB34-88CD-384C-9622-1767B3C1A2D8}"/>
              </a:ext>
            </a:extLst>
          </p:cNvPr>
          <p:cNvGrpSpPr/>
          <p:nvPr/>
        </p:nvGrpSpPr>
        <p:grpSpPr>
          <a:xfrm>
            <a:off x="7416658" y="3249061"/>
            <a:ext cx="5303351" cy="1261021"/>
            <a:chOff x="7522287" y="3381581"/>
            <a:chExt cx="5303351" cy="1261021"/>
          </a:xfrm>
        </p:grpSpPr>
        <p:pic>
          <p:nvPicPr>
            <p:cNvPr id="31" name="Picture 30" descr="Shape&#10;&#10;Description automatically generated with low confidence">
              <a:extLst>
                <a:ext uri="{FF2B5EF4-FFF2-40B4-BE49-F238E27FC236}">
                  <a16:creationId xmlns:a16="http://schemas.microsoft.com/office/drawing/2014/main" id="{6BD13A4F-6EA7-2343-8826-2543744D58ED}"/>
                </a:ext>
              </a:extLst>
            </p:cNvPr>
            <p:cNvPicPr>
              <a:picLocks noChangeAspect="1"/>
            </p:cNvPicPr>
            <p:nvPr/>
          </p:nvPicPr>
          <p:blipFill>
            <a:blip r:embed="rId7"/>
            <a:stretch>
              <a:fillRect/>
            </a:stretch>
          </p:blipFill>
          <p:spPr>
            <a:xfrm>
              <a:off x="9704505" y="3381581"/>
              <a:ext cx="900000" cy="900000"/>
            </a:xfrm>
            <a:prstGeom prst="rect">
              <a:avLst/>
            </a:prstGeom>
          </p:spPr>
        </p:pic>
        <p:sp>
          <p:nvSpPr>
            <p:cNvPr id="32" name="TextBox 31">
              <a:extLst>
                <a:ext uri="{FF2B5EF4-FFF2-40B4-BE49-F238E27FC236}">
                  <a16:creationId xmlns:a16="http://schemas.microsoft.com/office/drawing/2014/main" id="{38D5FFDB-FCCD-824D-AE16-ACDEE1AF7A69}"/>
                </a:ext>
              </a:extLst>
            </p:cNvPr>
            <p:cNvSpPr txBox="1"/>
            <p:nvPr/>
          </p:nvSpPr>
          <p:spPr>
            <a:xfrm>
              <a:off x="7522287" y="4273270"/>
              <a:ext cx="5303351" cy="369332"/>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rPr>
                <a:t>Pre-trained Language Models</a:t>
              </a:r>
            </a:p>
          </p:txBody>
        </p:sp>
      </p:grpSp>
      <p:cxnSp>
        <p:nvCxnSpPr>
          <p:cNvPr id="33" name="Straight Arrow Connector 32">
            <a:extLst>
              <a:ext uri="{FF2B5EF4-FFF2-40B4-BE49-F238E27FC236}">
                <a16:creationId xmlns:a16="http://schemas.microsoft.com/office/drawing/2014/main" id="{9DF40ED4-0FD8-804D-BFD9-21ECE3E2BF05}"/>
              </a:ext>
            </a:extLst>
          </p:cNvPr>
          <p:cNvCxnSpPr>
            <a:cxnSpLocks/>
            <a:stCxn id="23" idx="2"/>
          </p:cNvCxnSpPr>
          <p:nvPr/>
        </p:nvCxnSpPr>
        <p:spPr>
          <a:xfrm>
            <a:off x="6096000" y="2672516"/>
            <a:ext cx="0" cy="4502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A92937B-23DB-884C-9058-2CF03F36CBCC}"/>
              </a:ext>
            </a:extLst>
          </p:cNvPr>
          <p:cNvCxnSpPr>
            <a:cxnSpLocks/>
          </p:cNvCxnSpPr>
          <p:nvPr/>
        </p:nvCxnSpPr>
        <p:spPr>
          <a:xfrm rot="10800000" flipV="1">
            <a:off x="1975680" y="2448094"/>
            <a:ext cx="2815396" cy="746890"/>
          </a:xfrm>
          <a:prstGeom prst="bentConnector3">
            <a:avLst>
              <a:gd name="adj1" fmla="val 998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28EF3B9-D48E-6044-9F35-02272B734BA0}"/>
              </a:ext>
            </a:extLst>
          </p:cNvPr>
          <p:cNvCxnSpPr>
            <a:cxnSpLocks/>
          </p:cNvCxnSpPr>
          <p:nvPr/>
        </p:nvCxnSpPr>
        <p:spPr>
          <a:xfrm rot="10800000" flipH="1" flipV="1">
            <a:off x="7255153" y="2434590"/>
            <a:ext cx="2815396" cy="746890"/>
          </a:xfrm>
          <a:prstGeom prst="bentConnector3">
            <a:avLst>
              <a:gd name="adj1" fmla="val 998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BA5F35D-9304-1748-A6DC-0A39865ED580}"/>
              </a:ext>
            </a:extLst>
          </p:cNvPr>
          <p:cNvGrpSpPr/>
          <p:nvPr/>
        </p:nvGrpSpPr>
        <p:grpSpPr>
          <a:xfrm>
            <a:off x="1646208" y="5003777"/>
            <a:ext cx="8899582" cy="1546376"/>
            <a:chOff x="2094239" y="4141338"/>
            <a:chExt cx="8899582" cy="1546376"/>
          </a:xfrm>
        </p:grpSpPr>
        <p:sp>
          <p:nvSpPr>
            <p:cNvPr id="37" name="Rounded Rectangle 36">
              <a:extLst>
                <a:ext uri="{FF2B5EF4-FFF2-40B4-BE49-F238E27FC236}">
                  <a16:creationId xmlns:a16="http://schemas.microsoft.com/office/drawing/2014/main" id="{15F1F26E-0281-E44A-8566-BF38C4DF1E18}"/>
                </a:ext>
              </a:extLst>
            </p:cNvPr>
            <p:cNvSpPr/>
            <p:nvPr/>
          </p:nvSpPr>
          <p:spPr>
            <a:xfrm>
              <a:off x="2094239" y="4141338"/>
              <a:ext cx="8899582" cy="1306693"/>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2ECEC116-956B-684E-B9FB-F651B254B3AC}"/>
                </a:ext>
              </a:extLst>
            </p:cNvPr>
            <p:cNvSpPr txBox="1"/>
            <p:nvPr/>
          </p:nvSpPr>
          <p:spPr>
            <a:xfrm>
              <a:off x="2175641" y="4210386"/>
              <a:ext cx="8818180" cy="1477328"/>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Roboto" panose="02000000000000000000" pitchFamily="2" charset="0"/>
                  <a:ea typeface="Roboto" panose="02000000000000000000" pitchFamily="2" charset="0"/>
                </a:rPr>
                <a:t>Generate high-quality and domain-specific parallel data autonomously</a:t>
              </a:r>
            </a:p>
            <a:p>
              <a:pPr marL="800100" lvl="1" indent="-342900">
                <a:buFont typeface="Arial" panose="020B0604020202020204" pitchFamily="34" charset="0"/>
                <a:buChar char="•"/>
              </a:pPr>
              <a:r>
                <a:rPr lang="en-US" dirty="0">
                  <a:latin typeface="Roboto" panose="02000000000000000000" pitchFamily="2" charset="0"/>
                  <a:ea typeface="Roboto" panose="02000000000000000000" pitchFamily="2" charset="0"/>
                </a:rPr>
                <a:t>Savings on domain expertise for manual generation of paraphrases</a:t>
              </a:r>
            </a:p>
            <a:p>
              <a:pPr marL="800100" lvl="1" indent="-342900">
                <a:buFont typeface="Arial" panose="020B0604020202020204" pitchFamily="34" charset="0"/>
                <a:buChar char="•"/>
              </a:pPr>
              <a:r>
                <a:rPr lang="en-US" dirty="0">
                  <a:latin typeface="Roboto" panose="02000000000000000000" pitchFamily="2" charset="0"/>
                  <a:ea typeface="Roboto" panose="02000000000000000000" pitchFamily="2" charset="0"/>
                </a:rPr>
                <a:t>Complement automatic and end-to-end set-up process of FAQ retrieval system that uses neural network model for similarity evaluation</a:t>
              </a:r>
            </a:p>
            <a:p>
              <a:pPr lvl="1"/>
              <a:endParaRPr lang="en-US" dirty="0">
                <a:latin typeface="Roboto" panose="02000000000000000000" pitchFamily="2" charset="0"/>
                <a:ea typeface="Roboto" panose="02000000000000000000" pitchFamily="2" charset="0"/>
              </a:endParaRPr>
            </a:p>
          </p:txBody>
        </p:sp>
      </p:grpSp>
      <p:cxnSp>
        <p:nvCxnSpPr>
          <p:cNvPr id="5" name="Straight Arrow Connector 4">
            <a:extLst>
              <a:ext uri="{FF2B5EF4-FFF2-40B4-BE49-F238E27FC236}">
                <a16:creationId xmlns:a16="http://schemas.microsoft.com/office/drawing/2014/main" id="{22AF79EC-3CEE-4B4B-8C2B-E8C57DFE0194}"/>
              </a:ext>
            </a:extLst>
          </p:cNvPr>
          <p:cNvCxnSpPr>
            <a:stCxn id="32" idx="2"/>
            <a:endCxn id="37" idx="0"/>
          </p:cNvCxnSpPr>
          <p:nvPr/>
        </p:nvCxnSpPr>
        <p:spPr>
          <a:xfrm flipH="1">
            <a:off x="6095999" y="4510082"/>
            <a:ext cx="3972335" cy="493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3" y="365125"/>
            <a:ext cx="4626603"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Paraphrase Generation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6100"/>
            <a:ext cx="3699603" cy="338554"/>
          </a:xfrm>
          <a:prstGeom prst="rect">
            <a:avLst/>
          </a:prstGeom>
          <a:noFill/>
        </p:spPr>
        <p:txBody>
          <a:bodyPr wrap="none" rtlCol="0">
            <a:spAutoFit/>
          </a:bodyPr>
          <a:lstStyle/>
          <a:p>
            <a:r>
              <a:rPr lang="en-US" sz="1600" dirty="0">
                <a:solidFill>
                  <a:schemeClr val="bg1">
                    <a:lumMod val="65000"/>
                  </a:schemeClr>
                </a:solidFill>
                <a:latin typeface="+mj-lt"/>
              </a:rPr>
              <a:t>Literature Review – Paraphrase Generation</a:t>
            </a:r>
          </a:p>
        </p:txBody>
      </p:sp>
      <p:grpSp>
        <p:nvGrpSpPr>
          <p:cNvPr id="10" name="Group 9">
            <a:extLst>
              <a:ext uri="{FF2B5EF4-FFF2-40B4-BE49-F238E27FC236}">
                <a16:creationId xmlns:a16="http://schemas.microsoft.com/office/drawing/2014/main" id="{1DFAA6F2-90AB-4B4F-AD30-3DE328334440}"/>
              </a:ext>
            </a:extLst>
          </p:cNvPr>
          <p:cNvGrpSpPr/>
          <p:nvPr/>
        </p:nvGrpSpPr>
        <p:grpSpPr>
          <a:xfrm>
            <a:off x="4791076" y="1417618"/>
            <a:ext cx="2609847" cy="1254898"/>
            <a:chOff x="4791076" y="1510382"/>
            <a:chExt cx="2609847" cy="1254898"/>
          </a:xfrm>
        </p:grpSpPr>
        <p:pic>
          <p:nvPicPr>
            <p:cNvPr id="5" name="Picture 4" descr="Shape&#10;&#10;Description automatically generated with low confidence">
              <a:extLst>
                <a:ext uri="{FF2B5EF4-FFF2-40B4-BE49-F238E27FC236}">
                  <a16:creationId xmlns:a16="http://schemas.microsoft.com/office/drawing/2014/main" id="{B85CB806-8EB6-794D-8A7B-2800F1912F1E}"/>
                </a:ext>
              </a:extLst>
            </p:cNvPr>
            <p:cNvPicPr>
              <a:picLocks noChangeAspect="1"/>
            </p:cNvPicPr>
            <p:nvPr/>
          </p:nvPicPr>
          <p:blipFill>
            <a:blip r:embed="rId4"/>
            <a:stretch>
              <a:fillRect/>
            </a:stretch>
          </p:blipFill>
          <p:spPr>
            <a:xfrm>
              <a:off x="5556000" y="1510382"/>
              <a:ext cx="900000" cy="900000"/>
            </a:xfrm>
            <a:prstGeom prst="rect">
              <a:avLst/>
            </a:prstGeom>
          </p:spPr>
        </p:pic>
        <p:sp>
          <p:nvSpPr>
            <p:cNvPr id="12" name="TextBox 11">
              <a:extLst>
                <a:ext uri="{FF2B5EF4-FFF2-40B4-BE49-F238E27FC236}">
                  <a16:creationId xmlns:a16="http://schemas.microsoft.com/office/drawing/2014/main" id="{151E5AA3-B22E-1E45-9337-88F775010986}"/>
                </a:ext>
              </a:extLst>
            </p:cNvPr>
            <p:cNvSpPr txBox="1"/>
            <p:nvPr/>
          </p:nvSpPr>
          <p:spPr>
            <a:xfrm>
              <a:off x="4791076" y="2395948"/>
              <a:ext cx="2609847"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Paraphrase Generation</a:t>
              </a:r>
            </a:p>
          </p:txBody>
        </p:sp>
      </p:grpSp>
      <p:grpSp>
        <p:nvGrpSpPr>
          <p:cNvPr id="21" name="Group 20">
            <a:extLst>
              <a:ext uri="{FF2B5EF4-FFF2-40B4-BE49-F238E27FC236}">
                <a16:creationId xmlns:a16="http://schemas.microsoft.com/office/drawing/2014/main" id="{6E2045B8-FE68-7543-9C4C-522C4B0EAA31}"/>
              </a:ext>
            </a:extLst>
          </p:cNvPr>
          <p:cNvGrpSpPr/>
          <p:nvPr/>
        </p:nvGrpSpPr>
        <p:grpSpPr>
          <a:xfrm>
            <a:off x="4876854" y="3169549"/>
            <a:ext cx="2258292" cy="1333587"/>
            <a:chOff x="4971705" y="3418554"/>
            <a:chExt cx="2258292" cy="1333587"/>
          </a:xfrm>
        </p:grpSpPr>
        <p:pic>
          <p:nvPicPr>
            <p:cNvPr id="9" name="Picture 8" descr="Shape&#10;&#10;Description automatically generated with low confidence">
              <a:extLst>
                <a:ext uri="{FF2B5EF4-FFF2-40B4-BE49-F238E27FC236}">
                  <a16:creationId xmlns:a16="http://schemas.microsoft.com/office/drawing/2014/main" id="{819EB985-1729-5744-84CB-CC16E9D7405D}"/>
                </a:ext>
              </a:extLst>
            </p:cNvPr>
            <p:cNvPicPr>
              <a:picLocks noChangeAspect="1"/>
            </p:cNvPicPr>
            <p:nvPr/>
          </p:nvPicPr>
          <p:blipFill>
            <a:blip r:embed="rId5"/>
            <a:stretch>
              <a:fillRect/>
            </a:stretch>
          </p:blipFill>
          <p:spPr>
            <a:xfrm>
              <a:off x="5556000" y="3418554"/>
              <a:ext cx="900000" cy="900000"/>
            </a:xfrm>
            <a:prstGeom prst="rect">
              <a:avLst/>
            </a:prstGeom>
          </p:spPr>
        </p:pic>
        <p:sp>
          <p:nvSpPr>
            <p:cNvPr id="13" name="TextBox 12">
              <a:extLst>
                <a:ext uri="{FF2B5EF4-FFF2-40B4-BE49-F238E27FC236}">
                  <a16:creationId xmlns:a16="http://schemas.microsoft.com/office/drawing/2014/main" id="{11EFEECA-92C2-604C-8FD0-13CDCC2689F0}"/>
                </a:ext>
              </a:extLst>
            </p:cNvPr>
            <p:cNvSpPr txBox="1"/>
            <p:nvPr/>
          </p:nvSpPr>
          <p:spPr>
            <a:xfrm>
              <a:off x="4971705" y="4382809"/>
              <a:ext cx="2258292"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Word Replacement</a:t>
              </a:r>
            </a:p>
          </p:txBody>
        </p:sp>
      </p:grpSp>
      <p:grpSp>
        <p:nvGrpSpPr>
          <p:cNvPr id="23" name="Group 22">
            <a:extLst>
              <a:ext uri="{FF2B5EF4-FFF2-40B4-BE49-F238E27FC236}">
                <a16:creationId xmlns:a16="http://schemas.microsoft.com/office/drawing/2014/main" id="{A64AE548-18C4-464F-B9B1-D31628126FDC}"/>
              </a:ext>
            </a:extLst>
          </p:cNvPr>
          <p:cNvGrpSpPr/>
          <p:nvPr/>
        </p:nvGrpSpPr>
        <p:grpSpPr>
          <a:xfrm>
            <a:off x="976896" y="3286034"/>
            <a:ext cx="2609847" cy="1224048"/>
            <a:chOff x="976896" y="3418554"/>
            <a:chExt cx="2609847" cy="1224048"/>
          </a:xfrm>
        </p:grpSpPr>
        <p:pic>
          <p:nvPicPr>
            <p:cNvPr id="7" name="Picture 6" descr="Shape&#10;&#10;Description automatically generated with low confidence">
              <a:extLst>
                <a:ext uri="{FF2B5EF4-FFF2-40B4-BE49-F238E27FC236}">
                  <a16:creationId xmlns:a16="http://schemas.microsoft.com/office/drawing/2014/main" id="{F3D0C629-E320-7F46-B0EE-36B794105FA6}"/>
                </a:ext>
              </a:extLst>
            </p:cNvPr>
            <p:cNvPicPr>
              <a:picLocks noChangeAspect="1"/>
            </p:cNvPicPr>
            <p:nvPr/>
          </p:nvPicPr>
          <p:blipFill>
            <a:blip r:embed="rId6"/>
            <a:stretch>
              <a:fillRect/>
            </a:stretch>
          </p:blipFill>
          <p:spPr>
            <a:xfrm>
              <a:off x="1404730" y="3418554"/>
              <a:ext cx="900000" cy="900000"/>
            </a:xfrm>
            <a:prstGeom prst="rect">
              <a:avLst/>
            </a:prstGeom>
          </p:spPr>
        </p:pic>
        <p:sp>
          <p:nvSpPr>
            <p:cNvPr id="14" name="TextBox 13">
              <a:extLst>
                <a:ext uri="{FF2B5EF4-FFF2-40B4-BE49-F238E27FC236}">
                  <a16:creationId xmlns:a16="http://schemas.microsoft.com/office/drawing/2014/main" id="{2DE094A6-41CE-7D47-8176-259FCC23F67D}"/>
                </a:ext>
              </a:extLst>
            </p:cNvPr>
            <p:cNvSpPr txBox="1"/>
            <p:nvPr/>
          </p:nvSpPr>
          <p:spPr>
            <a:xfrm>
              <a:off x="976896" y="4273270"/>
              <a:ext cx="2609847"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Back Translation</a:t>
              </a:r>
            </a:p>
          </p:txBody>
        </p:sp>
      </p:grpSp>
      <p:grpSp>
        <p:nvGrpSpPr>
          <p:cNvPr id="24" name="Group 23">
            <a:extLst>
              <a:ext uri="{FF2B5EF4-FFF2-40B4-BE49-F238E27FC236}">
                <a16:creationId xmlns:a16="http://schemas.microsoft.com/office/drawing/2014/main" id="{3E9102A9-0881-DA4C-AF83-75F512017EA7}"/>
              </a:ext>
            </a:extLst>
          </p:cNvPr>
          <p:cNvGrpSpPr/>
          <p:nvPr/>
        </p:nvGrpSpPr>
        <p:grpSpPr>
          <a:xfrm>
            <a:off x="7416658" y="3249061"/>
            <a:ext cx="5303351" cy="1261021"/>
            <a:chOff x="7522287" y="3381581"/>
            <a:chExt cx="5303351" cy="1261021"/>
          </a:xfrm>
        </p:grpSpPr>
        <p:pic>
          <p:nvPicPr>
            <p:cNvPr id="11" name="Picture 10" descr="Shape&#10;&#10;Description automatically generated with low confidence">
              <a:extLst>
                <a:ext uri="{FF2B5EF4-FFF2-40B4-BE49-F238E27FC236}">
                  <a16:creationId xmlns:a16="http://schemas.microsoft.com/office/drawing/2014/main" id="{E8143257-F334-8A49-81B4-119D48754C2C}"/>
                </a:ext>
              </a:extLst>
            </p:cNvPr>
            <p:cNvPicPr>
              <a:picLocks noChangeAspect="1"/>
            </p:cNvPicPr>
            <p:nvPr/>
          </p:nvPicPr>
          <p:blipFill>
            <a:blip r:embed="rId7"/>
            <a:stretch>
              <a:fillRect/>
            </a:stretch>
          </p:blipFill>
          <p:spPr>
            <a:xfrm>
              <a:off x="9704505" y="3381581"/>
              <a:ext cx="900000" cy="900000"/>
            </a:xfrm>
            <a:prstGeom prst="rect">
              <a:avLst/>
            </a:prstGeom>
          </p:spPr>
        </p:pic>
        <p:sp>
          <p:nvSpPr>
            <p:cNvPr id="15" name="TextBox 14">
              <a:extLst>
                <a:ext uri="{FF2B5EF4-FFF2-40B4-BE49-F238E27FC236}">
                  <a16:creationId xmlns:a16="http://schemas.microsoft.com/office/drawing/2014/main" id="{E1F7BACB-5389-C84D-85F3-CE249B4538B1}"/>
                </a:ext>
              </a:extLst>
            </p:cNvPr>
            <p:cNvSpPr txBox="1"/>
            <p:nvPr/>
          </p:nvSpPr>
          <p:spPr>
            <a:xfrm>
              <a:off x="7522287" y="4273270"/>
              <a:ext cx="5303351" cy="369332"/>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rPr>
                <a:t>Pre-trained Language Models</a:t>
              </a:r>
            </a:p>
          </p:txBody>
        </p:sp>
      </p:grpSp>
      <p:sp>
        <p:nvSpPr>
          <p:cNvPr id="16" name="TextBox 15">
            <a:extLst>
              <a:ext uri="{FF2B5EF4-FFF2-40B4-BE49-F238E27FC236}">
                <a16:creationId xmlns:a16="http://schemas.microsoft.com/office/drawing/2014/main" id="{7216BB8A-B276-ED4A-906C-4666AB8378FA}"/>
              </a:ext>
            </a:extLst>
          </p:cNvPr>
          <p:cNvSpPr txBox="1"/>
          <p:nvPr/>
        </p:nvSpPr>
        <p:spPr>
          <a:xfrm>
            <a:off x="363762" y="5763220"/>
            <a:ext cx="1279276"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Statistical</a:t>
            </a:r>
          </a:p>
        </p:txBody>
      </p:sp>
      <p:sp>
        <p:nvSpPr>
          <p:cNvPr id="17" name="TextBox 16">
            <a:extLst>
              <a:ext uri="{FF2B5EF4-FFF2-40B4-BE49-F238E27FC236}">
                <a16:creationId xmlns:a16="http://schemas.microsoft.com/office/drawing/2014/main" id="{44FB4C9B-AD4D-D249-8F66-AF4BDE777BB5}"/>
              </a:ext>
            </a:extLst>
          </p:cNvPr>
          <p:cNvSpPr txBox="1"/>
          <p:nvPr/>
        </p:nvSpPr>
        <p:spPr>
          <a:xfrm>
            <a:off x="1629357" y="5036506"/>
            <a:ext cx="1304923" cy="646331"/>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Neural </a:t>
            </a:r>
          </a:p>
          <a:p>
            <a:pPr algn="ctr"/>
            <a:r>
              <a:rPr lang="en-US" dirty="0">
                <a:latin typeface="Roboto" panose="02000000000000000000" pitchFamily="2" charset="0"/>
                <a:ea typeface="Roboto" panose="02000000000000000000" pitchFamily="2" charset="0"/>
              </a:rPr>
              <a:t>Network</a:t>
            </a:r>
          </a:p>
        </p:txBody>
      </p:sp>
      <p:sp>
        <p:nvSpPr>
          <p:cNvPr id="18" name="TextBox 17">
            <a:extLst>
              <a:ext uri="{FF2B5EF4-FFF2-40B4-BE49-F238E27FC236}">
                <a16:creationId xmlns:a16="http://schemas.microsoft.com/office/drawing/2014/main" id="{EF70BD95-4FF9-F642-B57F-075190344810}"/>
              </a:ext>
            </a:extLst>
          </p:cNvPr>
          <p:cNvSpPr txBox="1"/>
          <p:nvPr/>
        </p:nvSpPr>
        <p:spPr>
          <a:xfrm>
            <a:off x="3551558" y="6308209"/>
            <a:ext cx="1279276"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Thesaurus</a:t>
            </a:r>
          </a:p>
        </p:txBody>
      </p:sp>
      <p:sp>
        <p:nvSpPr>
          <p:cNvPr id="19" name="TextBox 18">
            <a:extLst>
              <a:ext uri="{FF2B5EF4-FFF2-40B4-BE49-F238E27FC236}">
                <a16:creationId xmlns:a16="http://schemas.microsoft.com/office/drawing/2014/main" id="{434C54E3-A909-B342-AD02-300439D1B7B2}"/>
              </a:ext>
            </a:extLst>
          </p:cNvPr>
          <p:cNvSpPr txBox="1"/>
          <p:nvPr/>
        </p:nvSpPr>
        <p:spPr>
          <a:xfrm>
            <a:off x="4184371" y="5592314"/>
            <a:ext cx="1951386" cy="646331"/>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Easy Data Augmentation</a:t>
            </a:r>
          </a:p>
        </p:txBody>
      </p:sp>
      <p:sp>
        <p:nvSpPr>
          <p:cNvPr id="20" name="TextBox 19">
            <a:extLst>
              <a:ext uri="{FF2B5EF4-FFF2-40B4-BE49-F238E27FC236}">
                <a16:creationId xmlns:a16="http://schemas.microsoft.com/office/drawing/2014/main" id="{835EA722-7B70-5046-8E91-EF4C98CF0BE5}"/>
              </a:ext>
            </a:extLst>
          </p:cNvPr>
          <p:cNvSpPr txBox="1"/>
          <p:nvPr/>
        </p:nvSpPr>
        <p:spPr>
          <a:xfrm>
            <a:off x="5303767" y="5066312"/>
            <a:ext cx="1951386" cy="646331"/>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Pre-trained Word Embeddings</a:t>
            </a:r>
          </a:p>
        </p:txBody>
      </p:sp>
      <p:sp>
        <p:nvSpPr>
          <p:cNvPr id="26" name="TextBox 25">
            <a:extLst>
              <a:ext uri="{FF2B5EF4-FFF2-40B4-BE49-F238E27FC236}">
                <a16:creationId xmlns:a16="http://schemas.microsoft.com/office/drawing/2014/main" id="{810EC8ED-980D-4C48-A978-AAFF606BC52E}"/>
              </a:ext>
            </a:extLst>
          </p:cNvPr>
          <p:cNvSpPr txBox="1"/>
          <p:nvPr/>
        </p:nvSpPr>
        <p:spPr>
          <a:xfrm>
            <a:off x="6287123" y="4454401"/>
            <a:ext cx="2258291" cy="646331"/>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Contextualized Word Embeddings</a:t>
            </a:r>
          </a:p>
        </p:txBody>
      </p:sp>
      <p:sp>
        <p:nvSpPr>
          <p:cNvPr id="27" name="TextBox 26">
            <a:extLst>
              <a:ext uri="{FF2B5EF4-FFF2-40B4-BE49-F238E27FC236}">
                <a16:creationId xmlns:a16="http://schemas.microsoft.com/office/drawing/2014/main" id="{057826F0-41DC-5442-A43E-C3256AEFD2EC}"/>
              </a:ext>
            </a:extLst>
          </p:cNvPr>
          <p:cNvSpPr txBox="1"/>
          <p:nvPr/>
        </p:nvSpPr>
        <p:spPr>
          <a:xfrm>
            <a:off x="7866840" y="5774997"/>
            <a:ext cx="1951386" cy="369332"/>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Unsupervised</a:t>
            </a:r>
          </a:p>
        </p:txBody>
      </p:sp>
      <p:sp>
        <p:nvSpPr>
          <p:cNvPr id="28" name="TextBox 27">
            <a:extLst>
              <a:ext uri="{FF2B5EF4-FFF2-40B4-BE49-F238E27FC236}">
                <a16:creationId xmlns:a16="http://schemas.microsoft.com/office/drawing/2014/main" id="{BA5BEF2E-A36B-914A-B0FA-F004FE72456E}"/>
              </a:ext>
            </a:extLst>
          </p:cNvPr>
          <p:cNvSpPr txBox="1"/>
          <p:nvPr/>
        </p:nvSpPr>
        <p:spPr>
          <a:xfrm>
            <a:off x="10378107" y="5774997"/>
            <a:ext cx="1951386" cy="369332"/>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rPr>
              <a:t>Supervised</a:t>
            </a:r>
          </a:p>
        </p:txBody>
      </p:sp>
      <p:sp>
        <p:nvSpPr>
          <p:cNvPr id="25" name="Right Arrow 24">
            <a:extLst>
              <a:ext uri="{FF2B5EF4-FFF2-40B4-BE49-F238E27FC236}">
                <a16:creationId xmlns:a16="http://schemas.microsoft.com/office/drawing/2014/main" id="{B56AAB06-CE35-D441-AD2D-D183A44DEA9D}"/>
              </a:ext>
            </a:extLst>
          </p:cNvPr>
          <p:cNvSpPr/>
          <p:nvPr/>
        </p:nvSpPr>
        <p:spPr>
          <a:xfrm rot="19586779">
            <a:off x="1452812" y="5758372"/>
            <a:ext cx="2091117" cy="360000"/>
          </a:xfrm>
          <a:prstGeom prst="rightArrow">
            <a:avLst/>
          </a:prstGeom>
          <a:solidFill>
            <a:srgbClr val="525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Timeline</a:t>
            </a:r>
          </a:p>
        </p:txBody>
      </p:sp>
      <p:sp>
        <p:nvSpPr>
          <p:cNvPr id="30" name="Right Arrow 29">
            <a:extLst>
              <a:ext uri="{FF2B5EF4-FFF2-40B4-BE49-F238E27FC236}">
                <a16:creationId xmlns:a16="http://schemas.microsoft.com/office/drawing/2014/main" id="{CFA8C1C5-723B-8A48-B62D-438141881456}"/>
              </a:ext>
            </a:extLst>
          </p:cNvPr>
          <p:cNvSpPr/>
          <p:nvPr/>
        </p:nvSpPr>
        <p:spPr>
          <a:xfrm rot="19586779">
            <a:off x="5574746" y="5712374"/>
            <a:ext cx="3349199" cy="360000"/>
          </a:xfrm>
          <a:prstGeom prst="rightArrow">
            <a:avLst/>
          </a:prstGeom>
          <a:solidFill>
            <a:srgbClr val="525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Timeline</a:t>
            </a:r>
          </a:p>
        </p:txBody>
      </p:sp>
      <p:cxnSp>
        <p:nvCxnSpPr>
          <p:cNvPr id="31" name="Straight Arrow Connector 30">
            <a:extLst>
              <a:ext uri="{FF2B5EF4-FFF2-40B4-BE49-F238E27FC236}">
                <a16:creationId xmlns:a16="http://schemas.microsoft.com/office/drawing/2014/main" id="{D01E1A68-3A00-9444-A76A-A641CFA7B830}"/>
              </a:ext>
            </a:extLst>
          </p:cNvPr>
          <p:cNvCxnSpPr>
            <a:endCxn id="16" idx="0"/>
          </p:cNvCxnSpPr>
          <p:nvPr/>
        </p:nvCxnSpPr>
        <p:spPr>
          <a:xfrm flipH="1">
            <a:off x="1003400" y="4503136"/>
            <a:ext cx="639638" cy="1260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401593-7B96-D942-BC6B-C321B7F2F625}"/>
              </a:ext>
            </a:extLst>
          </p:cNvPr>
          <p:cNvCxnSpPr>
            <a:cxnSpLocks/>
            <a:endCxn id="17" idx="0"/>
          </p:cNvCxnSpPr>
          <p:nvPr/>
        </p:nvCxnSpPr>
        <p:spPr>
          <a:xfrm>
            <a:off x="1669542" y="4519810"/>
            <a:ext cx="612277" cy="5166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A0B61B-85EC-BB4E-90C2-7234C368ECBE}"/>
              </a:ext>
            </a:extLst>
          </p:cNvPr>
          <p:cNvCxnSpPr>
            <a:cxnSpLocks/>
            <a:stCxn id="15" idx="2"/>
            <a:endCxn id="27" idx="0"/>
          </p:cNvCxnSpPr>
          <p:nvPr/>
        </p:nvCxnSpPr>
        <p:spPr>
          <a:xfrm flipH="1">
            <a:off x="8842533" y="4510082"/>
            <a:ext cx="1225801" cy="12649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86ED82A-B237-D046-A383-A9C530E6D1BB}"/>
              </a:ext>
            </a:extLst>
          </p:cNvPr>
          <p:cNvCxnSpPr>
            <a:cxnSpLocks/>
            <a:endCxn id="19" idx="0"/>
          </p:cNvCxnSpPr>
          <p:nvPr/>
        </p:nvCxnSpPr>
        <p:spPr>
          <a:xfrm flipH="1">
            <a:off x="5160064" y="4510082"/>
            <a:ext cx="421926" cy="10822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183FA4-D34B-2643-B05E-9E06288A9F08}"/>
              </a:ext>
            </a:extLst>
          </p:cNvPr>
          <p:cNvCxnSpPr>
            <a:cxnSpLocks/>
          </p:cNvCxnSpPr>
          <p:nvPr/>
        </p:nvCxnSpPr>
        <p:spPr>
          <a:xfrm>
            <a:off x="5986930" y="4517028"/>
            <a:ext cx="0" cy="625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B716279-D268-6D41-9B86-E4ED1DF33930}"/>
              </a:ext>
            </a:extLst>
          </p:cNvPr>
          <p:cNvCxnSpPr>
            <a:cxnSpLocks/>
          </p:cNvCxnSpPr>
          <p:nvPr/>
        </p:nvCxnSpPr>
        <p:spPr>
          <a:xfrm>
            <a:off x="6376592" y="4503136"/>
            <a:ext cx="249495" cy="274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99BC64-0A95-FB4B-B1CF-D7BC92C86D26}"/>
              </a:ext>
            </a:extLst>
          </p:cNvPr>
          <p:cNvCxnSpPr>
            <a:cxnSpLocks/>
          </p:cNvCxnSpPr>
          <p:nvPr/>
        </p:nvCxnSpPr>
        <p:spPr>
          <a:xfrm flipH="1">
            <a:off x="4080788" y="4503136"/>
            <a:ext cx="1124431" cy="17355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6AB88C0-63AE-A24A-968D-101DE43A6D92}"/>
              </a:ext>
            </a:extLst>
          </p:cNvPr>
          <p:cNvCxnSpPr>
            <a:cxnSpLocks/>
            <a:stCxn id="15" idx="2"/>
            <a:endCxn id="28" idx="0"/>
          </p:cNvCxnSpPr>
          <p:nvPr/>
        </p:nvCxnSpPr>
        <p:spPr>
          <a:xfrm>
            <a:off x="10068334" y="4510082"/>
            <a:ext cx="1285466" cy="12649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380D96-00E2-344D-A4A1-29E46FE0C262}"/>
              </a:ext>
            </a:extLst>
          </p:cNvPr>
          <p:cNvCxnSpPr>
            <a:cxnSpLocks/>
            <a:stCxn id="12" idx="2"/>
          </p:cNvCxnSpPr>
          <p:nvPr/>
        </p:nvCxnSpPr>
        <p:spPr>
          <a:xfrm>
            <a:off x="6096000" y="2672516"/>
            <a:ext cx="0" cy="4502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2ADA7CE4-8D4B-534C-82DA-CC0B4DB0B05A}"/>
              </a:ext>
            </a:extLst>
          </p:cNvPr>
          <p:cNvCxnSpPr>
            <a:cxnSpLocks/>
          </p:cNvCxnSpPr>
          <p:nvPr/>
        </p:nvCxnSpPr>
        <p:spPr>
          <a:xfrm rot="10800000" flipV="1">
            <a:off x="1975680" y="2448094"/>
            <a:ext cx="2815396" cy="746890"/>
          </a:xfrm>
          <a:prstGeom prst="bentConnector3">
            <a:avLst>
              <a:gd name="adj1" fmla="val 998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B80E3987-BA88-E348-A669-91EF43E57025}"/>
              </a:ext>
            </a:extLst>
          </p:cNvPr>
          <p:cNvCxnSpPr>
            <a:cxnSpLocks/>
          </p:cNvCxnSpPr>
          <p:nvPr/>
        </p:nvCxnSpPr>
        <p:spPr>
          <a:xfrm rot="10800000" flipH="1" flipV="1">
            <a:off x="7255153" y="2434590"/>
            <a:ext cx="2815396" cy="746890"/>
          </a:xfrm>
          <a:prstGeom prst="bentConnector3">
            <a:avLst>
              <a:gd name="adj1" fmla="val 998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DC3994A-5370-634F-BC25-AADCD96555E1}"/>
              </a:ext>
            </a:extLst>
          </p:cNvPr>
          <p:cNvSpPr>
            <a:spLocks noGrp="1"/>
          </p:cNvSpPr>
          <p:nvPr>
            <p:ph type="sldNum" sz="quarter" idx="12"/>
          </p:nvPr>
        </p:nvSpPr>
        <p:spPr/>
        <p:txBody>
          <a:bodyPr/>
          <a:lstStyle/>
          <a:p>
            <a:fld id="{68008A15-EFE0-7744-B05E-C3888C0AB6D0}" type="slidenum">
              <a:rPr lang="en-US" smtClean="0"/>
              <a:t>8</a:t>
            </a:fld>
            <a:endParaRPr lang="en-US"/>
          </a:p>
        </p:txBody>
      </p:sp>
    </p:spTree>
    <p:extLst>
      <p:ext uri="{BB962C8B-B14F-4D97-AF65-F5344CB8AC3E}">
        <p14:creationId xmlns:p14="http://schemas.microsoft.com/office/powerpoint/2010/main" val="226046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childTnLst>
                          </p:cTn>
                        </p:par>
                        <p:par>
                          <p:cTn id="74" fill="hold">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6" grpId="0"/>
      <p:bldP spid="27" grpId="0"/>
      <p:bldP spid="28" grpId="0"/>
      <p:bldP spid="25"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360 Digital Works\Desktop\AUGUST 2019\August 30, 2019\NTU CZ4031_EMF\header emf\1.emf">
            <a:extLst>
              <a:ext uri="{FF2B5EF4-FFF2-40B4-BE49-F238E27FC236}">
                <a16:creationId xmlns:a16="http://schemas.microsoft.com/office/drawing/2014/main" id="{525D9C4D-1CA4-5546-A129-93D6DC7A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414" y="365125"/>
            <a:ext cx="4098132" cy="783398"/>
          </a:xfrm>
          <a:prstGeom prst="rect">
            <a:avLst/>
          </a:prstGeom>
          <a:noFill/>
          <a:effectLst>
            <a:outerShdw dist="50800" dir="5400000" sx="138000" sy="138000" algn="ctr" rotWithShape="0">
              <a:srgbClr val="00206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30D6FA-1171-DD47-B399-AE1342059C0C}"/>
              </a:ext>
            </a:extLst>
          </p:cNvPr>
          <p:cNvSpPr>
            <a:spLocks noGrp="1"/>
          </p:cNvSpPr>
          <p:nvPr>
            <p:ph type="title"/>
          </p:nvPr>
        </p:nvSpPr>
        <p:spPr>
          <a:xfrm>
            <a:off x="838200" y="184819"/>
            <a:ext cx="10515600" cy="1325563"/>
          </a:xfrm>
        </p:spPr>
        <p:txBody>
          <a:bodyPr/>
          <a:lstStyle/>
          <a:p>
            <a:r>
              <a:rPr lang="en-US" b="1" dirty="0">
                <a:solidFill>
                  <a:srgbClr val="002061"/>
                </a:solidFill>
              </a:rPr>
              <a:t>Back Translation</a:t>
            </a:r>
          </a:p>
        </p:txBody>
      </p:sp>
      <p:sp>
        <p:nvSpPr>
          <p:cNvPr id="51" name="TextBox 50">
            <a:extLst>
              <a:ext uri="{FF2B5EF4-FFF2-40B4-BE49-F238E27FC236}">
                <a16:creationId xmlns:a16="http://schemas.microsoft.com/office/drawing/2014/main" id="{80FC9A8E-3399-2645-96DC-5C8A5A26C76C}"/>
              </a:ext>
            </a:extLst>
          </p:cNvPr>
          <p:cNvSpPr txBox="1"/>
          <p:nvPr/>
        </p:nvSpPr>
        <p:spPr>
          <a:xfrm>
            <a:off x="0" y="6532574"/>
            <a:ext cx="3141886" cy="338554"/>
          </a:xfrm>
          <a:prstGeom prst="rect">
            <a:avLst/>
          </a:prstGeom>
          <a:noFill/>
        </p:spPr>
        <p:txBody>
          <a:bodyPr wrap="none" rtlCol="0">
            <a:spAutoFit/>
          </a:bodyPr>
          <a:lstStyle/>
          <a:p>
            <a:r>
              <a:rPr lang="en-US" sz="1600" dirty="0">
                <a:solidFill>
                  <a:schemeClr val="bg1">
                    <a:lumMod val="65000"/>
                  </a:schemeClr>
                </a:solidFill>
                <a:latin typeface="+mj-lt"/>
              </a:rPr>
              <a:t>Literature Review – Back Translation</a:t>
            </a:r>
          </a:p>
        </p:txBody>
      </p:sp>
      <p:grpSp>
        <p:nvGrpSpPr>
          <p:cNvPr id="6" name="Group 5">
            <a:extLst>
              <a:ext uri="{FF2B5EF4-FFF2-40B4-BE49-F238E27FC236}">
                <a16:creationId xmlns:a16="http://schemas.microsoft.com/office/drawing/2014/main" id="{F4AC4B13-7D56-344B-B153-31F2A88DBA49}"/>
              </a:ext>
            </a:extLst>
          </p:cNvPr>
          <p:cNvGrpSpPr/>
          <p:nvPr/>
        </p:nvGrpSpPr>
        <p:grpSpPr>
          <a:xfrm>
            <a:off x="1054389" y="2816976"/>
            <a:ext cx="2609847" cy="1224048"/>
            <a:chOff x="976896" y="3418554"/>
            <a:chExt cx="2609847" cy="1224048"/>
          </a:xfrm>
        </p:grpSpPr>
        <p:pic>
          <p:nvPicPr>
            <p:cNvPr id="7" name="Picture 6" descr="Shape&#10;&#10;Description automatically generated with low confidence">
              <a:extLst>
                <a:ext uri="{FF2B5EF4-FFF2-40B4-BE49-F238E27FC236}">
                  <a16:creationId xmlns:a16="http://schemas.microsoft.com/office/drawing/2014/main" id="{CDA774D9-270E-4F4E-A896-7B209E24CE26}"/>
                </a:ext>
              </a:extLst>
            </p:cNvPr>
            <p:cNvPicPr>
              <a:picLocks noChangeAspect="1"/>
            </p:cNvPicPr>
            <p:nvPr/>
          </p:nvPicPr>
          <p:blipFill>
            <a:blip r:embed="rId4"/>
            <a:stretch>
              <a:fillRect/>
            </a:stretch>
          </p:blipFill>
          <p:spPr>
            <a:xfrm>
              <a:off x="1404730" y="3418554"/>
              <a:ext cx="900000" cy="900000"/>
            </a:xfrm>
            <a:prstGeom prst="rect">
              <a:avLst/>
            </a:prstGeom>
          </p:spPr>
        </p:pic>
        <p:sp>
          <p:nvSpPr>
            <p:cNvPr id="8" name="TextBox 7">
              <a:extLst>
                <a:ext uri="{FF2B5EF4-FFF2-40B4-BE49-F238E27FC236}">
                  <a16:creationId xmlns:a16="http://schemas.microsoft.com/office/drawing/2014/main" id="{37AC4F2C-8675-4A4D-9E3C-292F1140DA2E}"/>
                </a:ext>
              </a:extLst>
            </p:cNvPr>
            <p:cNvSpPr txBox="1"/>
            <p:nvPr/>
          </p:nvSpPr>
          <p:spPr>
            <a:xfrm>
              <a:off x="976896" y="4273270"/>
              <a:ext cx="2609847" cy="369332"/>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Back Translation</a:t>
              </a:r>
            </a:p>
          </p:txBody>
        </p:sp>
      </p:grpSp>
      <p:cxnSp>
        <p:nvCxnSpPr>
          <p:cNvPr id="12" name="Straight Connector 11">
            <a:extLst>
              <a:ext uri="{FF2B5EF4-FFF2-40B4-BE49-F238E27FC236}">
                <a16:creationId xmlns:a16="http://schemas.microsoft.com/office/drawing/2014/main" id="{EA60EF46-ED83-3149-B278-BDB1D38CDCA6}"/>
              </a:ext>
            </a:extLst>
          </p:cNvPr>
          <p:cNvCxnSpPr/>
          <p:nvPr/>
        </p:nvCxnSpPr>
        <p:spPr>
          <a:xfrm>
            <a:off x="4180450" y="1800665"/>
            <a:ext cx="0" cy="3759200"/>
          </a:xfrm>
          <a:prstGeom prst="line">
            <a:avLst/>
          </a:prstGeom>
          <a:ln w="38100">
            <a:solidFill>
              <a:srgbClr val="002061">
                <a:alpha val="59000"/>
              </a:srgbClr>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E481DF49-74C3-D240-A706-6956357357B1}"/>
              </a:ext>
            </a:extLst>
          </p:cNvPr>
          <p:cNvGrpSpPr/>
          <p:nvPr/>
        </p:nvGrpSpPr>
        <p:grpSpPr>
          <a:xfrm>
            <a:off x="308007" y="4041024"/>
            <a:ext cx="3402329" cy="2161310"/>
            <a:chOff x="308007" y="4041024"/>
            <a:chExt cx="3402329" cy="2161310"/>
          </a:xfrm>
        </p:grpSpPr>
        <p:sp>
          <p:nvSpPr>
            <p:cNvPr id="17" name="Rounded Rectangle 16">
              <a:extLst>
                <a:ext uri="{FF2B5EF4-FFF2-40B4-BE49-F238E27FC236}">
                  <a16:creationId xmlns:a16="http://schemas.microsoft.com/office/drawing/2014/main" id="{7C0689D1-CA1A-6444-8B13-18734F7E00C4}"/>
                </a:ext>
              </a:extLst>
            </p:cNvPr>
            <p:cNvSpPr/>
            <p:nvPr/>
          </p:nvSpPr>
          <p:spPr>
            <a:xfrm>
              <a:off x="308007" y="4041024"/>
              <a:ext cx="3402329" cy="2161310"/>
            </a:xfrm>
            <a:prstGeom prst="roundRect">
              <a:avLst/>
            </a:prstGeom>
            <a:solidFill>
              <a:srgbClr val="EEEEEE"/>
            </a:solidFill>
            <a:ln>
              <a:solidFill>
                <a:srgbClr val="2F528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7B6AA1F-3272-CD47-BC75-2DBE3BD6BE40}"/>
                </a:ext>
              </a:extLst>
            </p:cNvPr>
            <p:cNvGrpSpPr/>
            <p:nvPr/>
          </p:nvGrpSpPr>
          <p:grpSpPr>
            <a:xfrm>
              <a:off x="555603" y="4709118"/>
              <a:ext cx="3108633" cy="1477328"/>
              <a:chOff x="555603" y="4709118"/>
              <a:chExt cx="3108633" cy="1477328"/>
            </a:xfrm>
          </p:grpSpPr>
          <p:pic>
            <p:nvPicPr>
              <p:cNvPr id="10" name="Picture 9">
                <a:extLst>
                  <a:ext uri="{FF2B5EF4-FFF2-40B4-BE49-F238E27FC236}">
                    <a16:creationId xmlns:a16="http://schemas.microsoft.com/office/drawing/2014/main" id="{2A673E9C-CB0C-5F45-8198-6ACFE2376B88}"/>
                  </a:ext>
                </a:extLst>
              </p:cNvPr>
              <p:cNvPicPr>
                <a:picLocks noChangeAspect="1"/>
              </p:cNvPicPr>
              <p:nvPr/>
            </p:nvPicPr>
            <p:blipFill>
              <a:blip r:embed="rId5"/>
              <a:stretch>
                <a:fillRect/>
              </a:stretch>
            </p:blipFill>
            <p:spPr>
              <a:xfrm>
                <a:off x="555603" y="4709439"/>
                <a:ext cx="270000" cy="270000"/>
              </a:xfrm>
              <a:prstGeom prst="rect">
                <a:avLst/>
              </a:prstGeom>
            </p:spPr>
          </p:pic>
          <p:sp>
            <p:nvSpPr>
              <p:cNvPr id="11" name="TextBox 10">
                <a:extLst>
                  <a:ext uri="{FF2B5EF4-FFF2-40B4-BE49-F238E27FC236}">
                    <a16:creationId xmlns:a16="http://schemas.microsoft.com/office/drawing/2014/main" id="{7625F147-5837-414B-8949-2E6FBAABD724}"/>
                  </a:ext>
                </a:extLst>
              </p:cNvPr>
              <p:cNvSpPr txBox="1"/>
              <p:nvPr/>
            </p:nvSpPr>
            <p:spPr>
              <a:xfrm>
                <a:off x="819030" y="4709118"/>
                <a:ext cx="2845206" cy="1477328"/>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Paraphrases found to be </a:t>
                </a:r>
                <a:r>
                  <a:rPr lang="en-US" u="sng" dirty="0">
                    <a:latin typeface="Roboto" panose="02000000000000000000" pitchFamily="2" charset="0"/>
                    <a:ea typeface="Roboto" panose="02000000000000000000" pitchFamily="2" charset="0"/>
                  </a:rPr>
                  <a:t>domain irrelevant</a:t>
                </a:r>
                <a:r>
                  <a:rPr lang="en-US" dirty="0">
                    <a:latin typeface="Roboto" panose="02000000000000000000" pitchFamily="2" charset="0"/>
                    <a:ea typeface="Roboto" panose="02000000000000000000" pitchFamily="2" charset="0"/>
                  </a:rPr>
                  <a:t> at times as the same word can be expressed differently in different domains</a:t>
                </a:r>
              </a:p>
            </p:txBody>
          </p:sp>
        </p:grpSp>
        <p:grpSp>
          <p:nvGrpSpPr>
            <p:cNvPr id="3" name="Group 2">
              <a:extLst>
                <a:ext uri="{FF2B5EF4-FFF2-40B4-BE49-F238E27FC236}">
                  <a16:creationId xmlns:a16="http://schemas.microsoft.com/office/drawing/2014/main" id="{85E3CBF2-6EC6-5F40-8CCF-A202C24F4674}"/>
                </a:ext>
              </a:extLst>
            </p:cNvPr>
            <p:cNvGrpSpPr/>
            <p:nvPr/>
          </p:nvGrpSpPr>
          <p:grpSpPr>
            <a:xfrm>
              <a:off x="575352" y="4075158"/>
              <a:ext cx="2478720" cy="646331"/>
              <a:chOff x="575352" y="4075158"/>
              <a:chExt cx="2478720" cy="646331"/>
            </a:xfrm>
          </p:grpSpPr>
          <p:sp>
            <p:nvSpPr>
              <p:cNvPr id="13" name="TextBox 12">
                <a:extLst>
                  <a:ext uri="{FF2B5EF4-FFF2-40B4-BE49-F238E27FC236}">
                    <a16:creationId xmlns:a16="http://schemas.microsoft.com/office/drawing/2014/main" id="{35919510-4A25-0B4E-BB52-8BF4B72FD20E}"/>
                  </a:ext>
                </a:extLst>
              </p:cNvPr>
              <p:cNvSpPr txBox="1"/>
              <p:nvPr/>
            </p:nvSpPr>
            <p:spPr>
              <a:xfrm>
                <a:off x="825603" y="4075158"/>
                <a:ext cx="2228469" cy="646331"/>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Effective way of Data Augmentation</a:t>
                </a:r>
              </a:p>
            </p:txBody>
          </p:sp>
          <p:pic>
            <p:nvPicPr>
              <p:cNvPr id="14" name="Picture 13">
                <a:extLst>
                  <a:ext uri="{FF2B5EF4-FFF2-40B4-BE49-F238E27FC236}">
                    <a16:creationId xmlns:a16="http://schemas.microsoft.com/office/drawing/2014/main" id="{6C89F0BF-50E3-E94D-BFE7-60801E8E2EB9}"/>
                  </a:ext>
                </a:extLst>
              </p:cNvPr>
              <p:cNvPicPr>
                <a:picLocks noChangeAspect="1"/>
              </p:cNvPicPr>
              <p:nvPr/>
            </p:nvPicPr>
            <p:blipFill>
              <a:blip r:embed="rId6"/>
              <a:srcRect/>
              <a:stretch/>
            </p:blipFill>
            <p:spPr>
              <a:xfrm>
                <a:off x="575352" y="4115070"/>
                <a:ext cx="270000" cy="270000"/>
              </a:xfrm>
              <a:prstGeom prst="rect">
                <a:avLst/>
              </a:prstGeom>
            </p:spPr>
          </p:pic>
        </p:grpSp>
      </p:grpSp>
      <p:grpSp>
        <p:nvGrpSpPr>
          <p:cNvPr id="29" name="Group 28">
            <a:extLst>
              <a:ext uri="{FF2B5EF4-FFF2-40B4-BE49-F238E27FC236}">
                <a16:creationId xmlns:a16="http://schemas.microsoft.com/office/drawing/2014/main" id="{19904778-8CA8-6F46-A763-B41F9520CA6B}"/>
              </a:ext>
            </a:extLst>
          </p:cNvPr>
          <p:cNvGrpSpPr/>
          <p:nvPr/>
        </p:nvGrpSpPr>
        <p:grpSpPr>
          <a:xfrm>
            <a:off x="8255391" y="2692079"/>
            <a:ext cx="3599947" cy="1707517"/>
            <a:chOff x="8255391" y="2692079"/>
            <a:chExt cx="3599947" cy="1707517"/>
          </a:xfrm>
        </p:grpSpPr>
        <p:sp>
          <p:nvSpPr>
            <p:cNvPr id="22" name="Rounded Rectangle 21">
              <a:extLst>
                <a:ext uri="{FF2B5EF4-FFF2-40B4-BE49-F238E27FC236}">
                  <a16:creationId xmlns:a16="http://schemas.microsoft.com/office/drawing/2014/main" id="{6B50DFE7-4FAD-4243-9C63-65EC33F83199}"/>
                </a:ext>
              </a:extLst>
            </p:cNvPr>
            <p:cNvSpPr/>
            <p:nvPr/>
          </p:nvSpPr>
          <p:spPr>
            <a:xfrm>
              <a:off x="8255391" y="3835078"/>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h-TH" sz="2000" dirty="0">
                  <a:solidFill>
                    <a:schemeClr val="tx1"/>
                  </a:solidFill>
                  <a:latin typeface="Roboto" panose="02000000000000000000" pitchFamily="2" charset="0"/>
                  <a:ea typeface="Roboto" panose="02000000000000000000" pitchFamily="2" charset="0"/>
                </a:rPr>
                <a:t>ฉันจะบันทึกในบัญชีพัฒนาการเด็กได้อย่างไร</a:t>
              </a:r>
              <a:endParaRPr lang="en-US" sz="2000" dirty="0">
                <a:solidFill>
                  <a:schemeClr val="tx1"/>
                </a:solidFill>
                <a:latin typeface="Roboto" panose="02000000000000000000" pitchFamily="2" charset="0"/>
                <a:ea typeface="Roboto" panose="02000000000000000000" pitchFamily="2" charset="0"/>
              </a:endParaRPr>
            </a:p>
          </p:txBody>
        </p:sp>
        <p:pic>
          <p:nvPicPr>
            <p:cNvPr id="1032" name="Picture 8" descr="Flag of Thailand | Britannica">
              <a:extLst>
                <a:ext uri="{FF2B5EF4-FFF2-40B4-BE49-F238E27FC236}">
                  <a16:creationId xmlns:a16="http://schemas.microsoft.com/office/drawing/2014/main" id="{1B3899D2-7DEB-DD4E-AC1F-D631D8BFF3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9777" y="2998134"/>
              <a:ext cx="1440000" cy="72415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A55E677-B389-D24C-B3DD-58A0C17B735D}"/>
                </a:ext>
              </a:extLst>
            </p:cNvPr>
            <p:cNvSpPr txBox="1"/>
            <p:nvPr/>
          </p:nvSpPr>
          <p:spPr>
            <a:xfrm>
              <a:off x="8962113" y="2692079"/>
              <a:ext cx="2893225" cy="307777"/>
            </a:xfrm>
            <a:prstGeom prst="rect">
              <a:avLst/>
            </a:prstGeom>
            <a:noFill/>
          </p:spPr>
          <p:txBody>
            <a:bodyPr wrap="square" rtlCol="0">
              <a:spAutoFit/>
            </a:bodyPr>
            <a:lstStyle/>
            <a:p>
              <a:endParaRPr lang="en-US" sz="1400" dirty="0">
                <a:latin typeface="Roboto" panose="02000000000000000000" pitchFamily="2" charset="0"/>
                <a:ea typeface="Roboto" panose="02000000000000000000" pitchFamily="2" charset="0"/>
                <a:cs typeface="Raanana" pitchFamily="2" charset="-79"/>
              </a:endParaRPr>
            </a:p>
          </p:txBody>
        </p:sp>
      </p:grpSp>
      <p:grpSp>
        <p:nvGrpSpPr>
          <p:cNvPr id="25" name="Group 24">
            <a:extLst>
              <a:ext uri="{FF2B5EF4-FFF2-40B4-BE49-F238E27FC236}">
                <a16:creationId xmlns:a16="http://schemas.microsoft.com/office/drawing/2014/main" id="{4009B50F-E810-F34D-B2C9-5BFB399FB020}"/>
              </a:ext>
            </a:extLst>
          </p:cNvPr>
          <p:cNvGrpSpPr/>
          <p:nvPr/>
        </p:nvGrpSpPr>
        <p:grpSpPr>
          <a:xfrm>
            <a:off x="4773255" y="1807678"/>
            <a:ext cx="3482136" cy="1373991"/>
            <a:chOff x="4773255" y="1807678"/>
            <a:chExt cx="3482136" cy="1373991"/>
          </a:xfrm>
        </p:grpSpPr>
        <p:sp>
          <p:nvSpPr>
            <p:cNvPr id="16" name="Rounded Rectangle 15">
              <a:extLst>
                <a:ext uri="{FF2B5EF4-FFF2-40B4-BE49-F238E27FC236}">
                  <a16:creationId xmlns:a16="http://schemas.microsoft.com/office/drawing/2014/main" id="{FBAE3634-0E46-E349-9C89-9410C2F0AFAF}"/>
                </a:ext>
              </a:extLst>
            </p:cNvPr>
            <p:cNvSpPr/>
            <p:nvPr/>
          </p:nvSpPr>
          <p:spPr>
            <a:xfrm>
              <a:off x="4773255" y="2617151"/>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Roboto" panose="02000000000000000000" pitchFamily="2" charset="0"/>
                  <a:ea typeface="Roboto" panose="02000000000000000000" pitchFamily="2" charset="0"/>
                </a:rPr>
                <a:t>How can I save in the Child Development Account?</a:t>
              </a:r>
            </a:p>
          </p:txBody>
        </p:sp>
        <p:pic>
          <p:nvPicPr>
            <p:cNvPr id="1026" name="Picture 2" descr="Flag of the United Kingdom - Wikipedia">
              <a:extLst>
                <a:ext uri="{FF2B5EF4-FFF2-40B4-BE49-F238E27FC236}">
                  <a16:creationId xmlns:a16="http://schemas.microsoft.com/office/drawing/2014/main" id="{23F725D6-9E8C-2046-A0B4-946F58FEE8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546" y="1807678"/>
              <a:ext cx="144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93F1FED1-1964-4F45-89E2-7DB4A819330D}"/>
              </a:ext>
            </a:extLst>
          </p:cNvPr>
          <p:cNvGrpSpPr/>
          <p:nvPr/>
        </p:nvGrpSpPr>
        <p:grpSpPr>
          <a:xfrm>
            <a:off x="4773255" y="3862189"/>
            <a:ext cx="3833386" cy="1681768"/>
            <a:chOff x="4773255" y="3862189"/>
            <a:chExt cx="3833386" cy="1681768"/>
          </a:xfrm>
        </p:grpSpPr>
        <p:sp>
          <p:nvSpPr>
            <p:cNvPr id="27" name="Rounded Rectangle 26">
              <a:extLst>
                <a:ext uri="{FF2B5EF4-FFF2-40B4-BE49-F238E27FC236}">
                  <a16:creationId xmlns:a16="http://schemas.microsoft.com/office/drawing/2014/main" id="{F967ABD9-FB2C-EC41-9F14-120A796BB695}"/>
                </a:ext>
              </a:extLst>
            </p:cNvPr>
            <p:cNvSpPr/>
            <p:nvPr/>
          </p:nvSpPr>
          <p:spPr>
            <a:xfrm>
              <a:off x="4773255" y="4979439"/>
              <a:ext cx="3482136" cy="564518"/>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Roboto" panose="02000000000000000000" pitchFamily="2" charset="0"/>
                  <a:ea typeface="Roboto" panose="02000000000000000000" pitchFamily="2" charset="0"/>
                </a:rPr>
                <a:t>How do I record it in my Child Development account?</a:t>
              </a:r>
              <a:endParaRPr lang="en-US" dirty="0">
                <a:solidFill>
                  <a:schemeClr val="tx1"/>
                </a:solidFill>
                <a:latin typeface="Roboto" panose="02000000000000000000" pitchFamily="2" charset="0"/>
                <a:ea typeface="Roboto" panose="02000000000000000000" pitchFamily="2" charset="0"/>
              </a:endParaRPr>
            </a:p>
          </p:txBody>
        </p:sp>
        <p:pic>
          <p:nvPicPr>
            <p:cNvPr id="28" name="Picture 2" descr="Flag of the United Kingdom - Wikipedia">
              <a:extLst>
                <a:ext uri="{FF2B5EF4-FFF2-40B4-BE49-F238E27FC236}">
                  <a16:creationId xmlns:a16="http://schemas.microsoft.com/office/drawing/2014/main" id="{B189A250-C82F-BB4E-9298-C05C0F8A2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546" y="4169966"/>
              <a:ext cx="144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9F94017-821E-2747-ADAA-26776AD8D3C8}"/>
                </a:ext>
              </a:extLst>
            </p:cNvPr>
            <p:cNvSpPr txBox="1"/>
            <p:nvPr/>
          </p:nvSpPr>
          <p:spPr>
            <a:xfrm>
              <a:off x="5273012" y="3862189"/>
              <a:ext cx="3333629" cy="307777"/>
            </a:xfrm>
            <a:prstGeom prst="rect">
              <a:avLst/>
            </a:prstGeom>
            <a:noFill/>
          </p:spPr>
          <p:txBody>
            <a:bodyPr wrap="square" rtlCol="0">
              <a:spAutoFit/>
            </a:bodyPr>
            <a:lstStyle/>
            <a:p>
              <a:endParaRPr lang="en-US" sz="1400" dirty="0">
                <a:latin typeface="Roboto" panose="02000000000000000000" pitchFamily="2" charset="0"/>
                <a:ea typeface="Roboto" panose="02000000000000000000" pitchFamily="2" charset="0"/>
              </a:endParaRPr>
            </a:p>
          </p:txBody>
        </p:sp>
      </p:grpSp>
      <p:sp>
        <p:nvSpPr>
          <p:cNvPr id="45" name="TextBox 44">
            <a:extLst>
              <a:ext uri="{FF2B5EF4-FFF2-40B4-BE49-F238E27FC236}">
                <a16:creationId xmlns:a16="http://schemas.microsoft.com/office/drawing/2014/main" id="{BEFB31CF-0B9C-4943-914A-91254987AAFB}"/>
              </a:ext>
            </a:extLst>
          </p:cNvPr>
          <p:cNvSpPr txBox="1"/>
          <p:nvPr/>
        </p:nvSpPr>
        <p:spPr>
          <a:xfrm>
            <a:off x="8606641" y="1684602"/>
            <a:ext cx="2228469" cy="738664"/>
          </a:xfrm>
          <a:prstGeom prst="rect">
            <a:avLst/>
          </a:prstGeom>
          <a:noFill/>
        </p:spPr>
        <p:txBody>
          <a:bodyPr wrap="square" rtlCol="0">
            <a:spAutoFit/>
          </a:bodyPr>
          <a:lstStyle/>
          <a:p>
            <a:r>
              <a:rPr lang="en-US" sz="1400" b="1" dirty="0">
                <a:latin typeface="Roboto" panose="02000000000000000000" pitchFamily="2" charset="0"/>
                <a:ea typeface="Roboto" panose="02000000000000000000" pitchFamily="2" charset="0"/>
              </a:rPr>
              <a:t>Source Language: </a:t>
            </a:r>
            <a:r>
              <a:rPr lang="en-US" sz="1400" dirty="0">
                <a:latin typeface="Roboto" panose="02000000000000000000" pitchFamily="2" charset="0"/>
                <a:ea typeface="Roboto" panose="02000000000000000000" pitchFamily="2" charset="0"/>
              </a:rPr>
              <a:t>English</a:t>
            </a:r>
          </a:p>
          <a:p>
            <a:endParaRPr lang="en-US" sz="1400" dirty="0">
              <a:latin typeface="Roboto" panose="02000000000000000000" pitchFamily="2" charset="0"/>
              <a:ea typeface="Roboto" panose="02000000000000000000" pitchFamily="2" charset="0"/>
            </a:endParaRPr>
          </a:p>
          <a:p>
            <a:r>
              <a:rPr lang="en-US" sz="1400" b="1" dirty="0">
                <a:latin typeface="Roboto" panose="02000000000000000000" pitchFamily="2" charset="0"/>
                <a:ea typeface="Roboto" panose="02000000000000000000" pitchFamily="2" charset="0"/>
              </a:rPr>
              <a:t>Pivot Language: </a:t>
            </a:r>
            <a:r>
              <a:rPr lang="en-US" sz="1400" dirty="0">
                <a:latin typeface="Roboto" panose="02000000000000000000" pitchFamily="2" charset="0"/>
                <a:ea typeface="Roboto" panose="02000000000000000000" pitchFamily="2" charset="0"/>
              </a:rPr>
              <a:t>Thai</a:t>
            </a:r>
          </a:p>
        </p:txBody>
      </p:sp>
      <p:sp>
        <p:nvSpPr>
          <p:cNvPr id="47" name="TextBox 46">
            <a:extLst>
              <a:ext uri="{FF2B5EF4-FFF2-40B4-BE49-F238E27FC236}">
                <a16:creationId xmlns:a16="http://schemas.microsoft.com/office/drawing/2014/main" id="{E0FA7FAD-4868-E143-859A-104447111604}"/>
              </a:ext>
            </a:extLst>
          </p:cNvPr>
          <p:cNvSpPr txBox="1"/>
          <p:nvPr/>
        </p:nvSpPr>
        <p:spPr>
          <a:xfrm>
            <a:off x="4752310" y="3162582"/>
            <a:ext cx="797013"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Original</a:t>
            </a:r>
          </a:p>
        </p:txBody>
      </p:sp>
      <p:sp>
        <p:nvSpPr>
          <p:cNvPr id="48" name="TextBox 47">
            <a:extLst>
              <a:ext uri="{FF2B5EF4-FFF2-40B4-BE49-F238E27FC236}">
                <a16:creationId xmlns:a16="http://schemas.microsoft.com/office/drawing/2014/main" id="{9E273F9A-CDD8-414E-9C78-9031925AC6B4}"/>
              </a:ext>
            </a:extLst>
          </p:cNvPr>
          <p:cNvSpPr txBox="1"/>
          <p:nvPr/>
        </p:nvSpPr>
        <p:spPr>
          <a:xfrm>
            <a:off x="8208520" y="4363366"/>
            <a:ext cx="1781257"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Intermediate Output</a:t>
            </a:r>
          </a:p>
        </p:txBody>
      </p:sp>
      <p:sp>
        <p:nvSpPr>
          <p:cNvPr id="49" name="TextBox 48">
            <a:extLst>
              <a:ext uri="{FF2B5EF4-FFF2-40B4-BE49-F238E27FC236}">
                <a16:creationId xmlns:a16="http://schemas.microsoft.com/office/drawing/2014/main" id="{95AC38A8-C655-2845-8975-F09638BA9E25}"/>
              </a:ext>
            </a:extLst>
          </p:cNvPr>
          <p:cNvSpPr txBox="1"/>
          <p:nvPr/>
        </p:nvSpPr>
        <p:spPr>
          <a:xfrm>
            <a:off x="4700661" y="5520181"/>
            <a:ext cx="1101584"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Paraphrase</a:t>
            </a:r>
          </a:p>
        </p:txBody>
      </p:sp>
      <p:sp>
        <p:nvSpPr>
          <p:cNvPr id="50" name="TextBox 49">
            <a:extLst>
              <a:ext uri="{FF2B5EF4-FFF2-40B4-BE49-F238E27FC236}">
                <a16:creationId xmlns:a16="http://schemas.microsoft.com/office/drawing/2014/main" id="{597C74A3-48B3-7D41-A9F9-8179E866603B}"/>
              </a:ext>
            </a:extLst>
          </p:cNvPr>
          <p:cNvSpPr txBox="1"/>
          <p:nvPr/>
        </p:nvSpPr>
        <p:spPr>
          <a:xfrm>
            <a:off x="8637822" y="6563351"/>
            <a:ext cx="3554178" cy="307777"/>
          </a:xfrm>
          <a:prstGeom prst="rect">
            <a:avLst/>
          </a:prstGeom>
          <a:noFill/>
        </p:spPr>
        <p:txBody>
          <a:bodyPr wrap="none" rtlCol="0">
            <a:spAutoFit/>
          </a:bodyPr>
          <a:lstStyle/>
          <a:p>
            <a:r>
              <a:rPr lang="en-US" sz="1400" dirty="0">
                <a:latin typeface="Roboto" panose="02000000000000000000" pitchFamily="2" charset="0"/>
                <a:ea typeface="Roboto" panose="02000000000000000000" pitchFamily="2" charset="0"/>
              </a:rPr>
              <a:t>Note: Demo results from Google Translate</a:t>
            </a:r>
          </a:p>
        </p:txBody>
      </p:sp>
      <p:cxnSp>
        <p:nvCxnSpPr>
          <p:cNvPr id="37" name="Elbow Connector 36">
            <a:extLst>
              <a:ext uri="{FF2B5EF4-FFF2-40B4-BE49-F238E27FC236}">
                <a16:creationId xmlns:a16="http://schemas.microsoft.com/office/drawing/2014/main" id="{CFB36C52-FFE5-124A-9115-79F79A6A5F19}"/>
              </a:ext>
            </a:extLst>
          </p:cNvPr>
          <p:cNvCxnSpPr>
            <a:cxnSpLocks/>
            <a:stCxn id="16" idx="3"/>
          </p:cNvCxnSpPr>
          <p:nvPr/>
        </p:nvCxnSpPr>
        <p:spPr>
          <a:xfrm>
            <a:off x="8255391" y="2899410"/>
            <a:ext cx="553330" cy="926174"/>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9AD41B0C-28BA-A347-8DD4-395B1314996C}"/>
              </a:ext>
            </a:extLst>
          </p:cNvPr>
          <p:cNvCxnSpPr>
            <a:cxnSpLocks/>
            <a:endCxn id="27" idx="3"/>
          </p:cNvCxnSpPr>
          <p:nvPr/>
        </p:nvCxnSpPr>
        <p:spPr>
          <a:xfrm rot="5400000">
            <a:off x="8211804" y="4664782"/>
            <a:ext cx="640504" cy="55332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B5470526-CBB3-E743-8288-403A39BDDC7F}"/>
              </a:ext>
            </a:extLst>
          </p:cNvPr>
          <p:cNvSpPr>
            <a:spLocks noGrp="1"/>
          </p:cNvSpPr>
          <p:nvPr>
            <p:ph type="sldNum" sz="quarter" idx="12"/>
          </p:nvPr>
        </p:nvSpPr>
        <p:spPr/>
        <p:txBody>
          <a:bodyPr/>
          <a:lstStyle/>
          <a:p>
            <a:fld id="{68008A15-EFE0-7744-B05E-C3888C0AB6D0}" type="slidenum">
              <a:rPr lang="en-US" smtClean="0"/>
              <a:t>9</a:t>
            </a:fld>
            <a:endParaRPr lang="en-US"/>
          </a:p>
        </p:txBody>
      </p:sp>
    </p:spTree>
    <p:extLst>
      <p:ext uri="{BB962C8B-B14F-4D97-AF65-F5344CB8AC3E}">
        <p14:creationId xmlns:p14="http://schemas.microsoft.com/office/powerpoint/2010/main" val="276111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right)">
                                      <p:cBhvr>
                                        <p:cTn id="18" dur="500"/>
                                        <p:tgtEl>
                                          <p:spTgt spid="5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right)">
                                      <p:cBhvr>
                                        <p:cTn id="21" dur="500"/>
                                        <p:tgtEl>
                                          <p:spTgt spid="49"/>
                                        </p:tgtEl>
                                      </p:cBhvr>
                                    </p:animEffect>
                                  </p:childTnLst>
                                </p:cTn>
                              </p:par>
                              <p:par>
                                <p:cTn id="22" presetID="22" presetClass="entr" presetSubtype="2"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3500</TotalTime>
  <Words>5185</Words>
  <Application>Microsoft Macintosh PowerPoint</Application>
  <PresentationFormat>Widescreen</PresentationFormat>
  <Paragraphs>508</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Roboto</vt:lpstr>
      <vt:lpstr>Office Theme</vt:lpstr>
      <vt:lpstr>Generating Domain-Specific Paraphrases of Questions from FAQ</vt:lpstr>
      <vt:lpstr>Outline</vt:lpstr>
      <vt:lpstr>FAQ Retrieval System</vt:lpstr>
      <vt:lpstr>Traditional Approach</vt:lpstr>
      <vt:lpstr>Modern Approach</vt:lpstr>
      <vt:lpstr>Data Augmentation</vt:lpstr>
      <vt:lpstr>Data Augmentation</vt:lpstr>
      <vt:lpstr>Paraphrase Generation</vt:lpstr>
      <vt:lpstr>Back Translation</vt:lpstr>
      <vt:lpstr>Word Replacement</vt:lpstr>
      <vt:lpstr>Pre-trained Language Models</vt:lpstr>
      <vt:lpstr>System Architecture</vt:lpstr>
      <vt:lpstr>Fine-tuned T5 Model</vt:lpstr>
      <vt:lpstr>Hyperparameters</vt:lpstr>
      <vt:lpstr>Generation  Configuration</vt:lpstr>
      <vt:lpstr>Pre- and Post-  Processing</vt:lpstr>
      <vt:lpstr>Candidate Selection</vt:lpstr>
      <vt:lpstr>Step 1</vt:lpstr>
      <vt:lpstr>Candidate Selection</vt:lpstr>
      <vt:lpstr>Similar FAQ Questions</vt:lpstr>
      <vt:lpstr>Step 2 (Paraphrase 1)</vt:lpstr>
      <vt:lpstr>Step 2 (Paraphrase 2)</vt:lpstr>
      <vt:lpstr>Command-Line  Interface</vt:lpstr>
      <vt:lpstr>Results</vt:lpstr>
      <vt:lpstr>Conclusion</vt:lpstr>
      <vt:lpstr>Future Works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Customer Service Chatbot that Learns from Dialogues</dc:title>
  <dc:creator>Ng Jing Rui</dc:creator>
  <cp:lastModifiedBy>Ng Jing Rui</cp:lastModifiedBy>
  <cp:revision>136</cp:revision>
  <cp:lastPrinted>2021-05-06T05:16:12Z</cp:lastPrinted>
  <dcterms:created xsi:type="dcterms:W3CDTF">2020-11-09T05:06:42Z</dcterms:created>
  <dcterms:modified xsi:type="dcterms:W3CDTF">2021-05-10T05:23:29Z</dcterms:modified>
</cp:coreProperties>
</file>