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261839-E160-467B-9E6F-4DEEF1DCD0AA}" v="93" dt="2020-04-28T07:46:58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18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ng" userId="290fc54f2c6f60e4" providerId="LiveId" clId="{F9261839-E160-467B-9E6F-4DEEF1DCD0AA}"/>
    <pc:docChg chg="undo redo custSel addSld delSld modSld">
      <pc:chgData name="douglas ng" userId="290fc54f2c6f60e4" providerId="LiveId" clId="{F9261839-E160-467B-9E6F-4DEEF1DCD0AA}" dt="2020-04-28T07:47:16" v="2645" actId="1076"/>
      <pc:docMkLst>
        <pc:docMk/>
      </pc:docMkLst>
      <pc:sldChg chg="delSp delDesignElem">
        <pc:chgData name="douglas ng" userId="290fc54f2c6f60e4" providerId="LiveId" clId="{F9261839-E160-467B-9E6F-4DEEF1DCD0AA}" dt="2020-04-28T04:29:36.372" v="102"/>
        <pc:sldMkLst>
          <pc:docMk/>
          <pc:sldMk cId="3243438322" sldId="256"/>
        </pc:sldMkLst>
        <pc:spChg chg="del">
          <ac:chgData name="douglas ng" userId="290fc54f2c6f60e4" providerId="LiveId" clId="{F9261839-E160-467B-9E6F-4DEEF1DCD0AA}" dt="2020-04-28T04:29:36.372" v="102"/>
          <ac:spMkLst>
            <pc:docMk/>
            <pc:sldMk cId="3243438322" sldId="256"/>
            <ac:spMk id="8" creationId="{6F9EB9F2-07E2-4D64-BBD8-BB5B217F1218}"/>
          </ac:spMkLst>
        </pc:spChg>
        <pc:cxnChg chg="del">
          <ac:chgData name="douglas ng" userId="290fc54f2c6f60e4" providerId="LiveId" clId="{F9261839-E160-467B-9E6F-4DEEF1DCD0AA}" dt="2020-04-28T04:29:36.372" v="102"/>
          <ac:cxnSpMkLst>
            <pc:docMk/>
            <pc:sldMk cId="3243438322" sldId="256"/>
            <ac:cxnSpMk id="10" creationId="{F0C57C7C-DFE9-4A1E-B7A9-DF40E63366BB}"/>
          </ac:cxnSpMkLst>
        </pc:cxnChg>
      </pc:sldChg>
      <pc:sldChg chg="addSp delSp modSp mod">
        <pc:chgData name="douglas ng" userId="290fc54f2c6f60e4" providerId="LiveId" clId="{F9261839-E160-467B-9E6F-4DEEF1DCD0AA}" dt="2020-04-28T04:33:36.228" v="124" actId="14100"/>
        <pc:sldMkLst>
          <pc:docMk/>
          <pc:sldMk cId="467302111" sldId="257"/>
        </pc:sldMkLst>
        <pc:spChg chg="mod">
          <ac:chgData name="douglas ng" userId="290fc54f2c6f60e4" providerId="LiveId" clId="{F9261839-E160-467B-9E6F-4DEEF1DCD0AA}" dt="2020-04-28T04:33:36.228" v="124" actId="14100"/>
          <ac:spMkLst>
            <pc:docMk/>
            <pc:sldMk cId="467302111" sldId="257"/>
            <ac:spMk id="2" creationId="{481DAF66-5E79-4584-B39A-10BA637F2961}"/>
          </ac:spMkLst>
        </pc:spChg>
        <pc:spChg chg="add mod">
          <ac:chgData name="douglas ng" userId="290fc54f2c6f60e4" providerId="LiveId" clId="{F9261839-E160-467B-9E6F-4DEEF1DCD0AA}" dt="2020-04-28T04:31:08.667" v="109" actId="1076"/>
          <ac:spMkLst>
            <pc:docMk/>
            <pc:sldMk cId="467302111" sldId="257"/>
            <ac:spMk id="3" creationId="{C18BEAFF-9ED0-4780-858B-9FCBA8641140}"/>
          </ac:spMkLst>
        </pc:spChg>
        <pc:spChg chg="add del">
          <ac:chgData name="douglas ng" userId="290fc54f2c6f60e4" providerId="LiveId" clId="{F9261839-E160-467B-9E6F-4DEEF1DCD0AA}" dt="2020-04-27T08:32:16.857" v="24" actId="11529"/>
          <ac:spMkLst>
            <pc:docMk/>
            <pc:sldMk cId="467302111" sldId="257"/>
            <ac:spMk id="6" creationId="{0AF072E7-06D7-41C0-9BEF-BAC31E2FDDA8}"/>
          </ac:spMkLst>
        </pc:spChg>
        <pc:graphicFrameChg chg="add del mod modGraphic">
          <ac:chgData name="douglas ng" userId="290fc54f2c6f60e4" providerId="LiveId" clId="{F9261839-E160-467B-9E6F-4DEEF1DCD0AA}" dt="2020-04-27T08:33:11.260" v="35" actId="3680"/>
          <ac:graphicFrameMkLst>
            <pc:docMk/>
            <pc:sldMk cId="467302111" sldId="257"/>
            <ac:graphicFrameMk id="4" creationId="{17B1B09F-D614-475B-A638-3E1695D8C0CC}"/>
          </ac:graphicFrameMkLst>
        </pc:graphicFrameChg>
        <pc:graphicFrameChg chg="add mod modGraphic">
          <ac:chgData name="douglas ng" userId="290fc54f2c6f60e4" providerId="LiveId" clId="{F9261839-E160-467B-9E6F-4DEEF1DCD0AA}" dt="2020-04-28T04:31:11.186" v="110" actId="1076"/>
          <ac:graphicFrameMkLst>
            <pc:docMk/>
            <pc:sldMk cId="467302111" sldId="257"/>
            <ac:graphicFrameMk id="7" creationId="{D9F5CD5A-09BE-44BE-84F5-ED116A289677}"/>
          </ac:graphicFrameMkLst>
        </pc:graphicFrameChg>
        <pc:graphicFrameChg chg="add mod">
          <ac:chgData name="douglas ng" userId="290fc54f2c6f60e4" providerId="LiveId" clId="{F9261839-E160-467B-9E6F-4DEEF1DCD0AA}" dt="2020-04-28T04:31:15.105" v="111" actId="1076"/>
          <ac:graphicFrameMkLst>
            <pc:docMk/>
            <pc:sldMk cId="467302111" sldId="257"/>
            <ac:graphicFrameMk id="9" creationId="{59E77DDB-AE9C-4059-ACCE-E9EFF65AB0D4}"/>
          </ac:graphicFrameMkLst>
        </pc:graphicFrameChg>
        <pc:graphicFrameChg chg="add mod modGraphic">
          <ac:chgData name="douglas ng" userId="290fc54f2c6f60e4" providerId="LiveId" clId="{F9261839-E160-467B-9E6F-4DEEF1DCD0AA}" dt="2020-04-28T04:31:46.927" v="114" actId="1076"/>
          <ac:graphicFrameMkLst>
            <pc:docMk/>
            <pc:sldMk cId="467302111" sldId="257"/>
            <ac:graphicFrameMk id="10" creationId="{D6AF0C22-E968-4B84-9F64-C0C23762D5DE}"/>
          </ac:graphicFrameMkLst>
        </pc:graphicFrameChg>
        <pc:graphicFrameChg chg="add mod modGraphic">
          <ac:chgData name="douglas ng" userId="290fc54f2c6f60e4" providerId="LiveId" clId="{F9261839-E160-467B-9E6F-4DEEF1DCD0AA}" dt="2020-04-28T04:31:31.769" v="113" actId="1076"/>
          <ac:graphicFrameMkLst>
            <pc:docMk/>
            <pc:sldMk cId="467302111" sldId="257"/>
            <ac:graphicFrameMk id="11" creationId="{1D757CCA-B657-478B-A354-AD77E79637C3}"/>
          </ac:graphicFrameMkLst>
        </pc:graphicFrameChg>
        <pc:picChg chg="add del mod">
          <ac:chgData name="douglas ng" userId="290fc54f2c6f60e4" providerId="LiveId" clId="{F9261839-E160-467B-9E6F-4DEEF1DCD0AA}" dt="2020-04-28T04:23:32.496" v="85" actId="478"/>
          <ac:picMkLst>
            <pc:docMk/>
            <pc:sldMk cId="467302111" sldId="257"/>
            <ac:picMk id="5" creationId="{DA8D3F46-7FEF-4D9E-BCB6-DCF7E759942F}"/>
          </ac:picMkLst>
        </pc:picChg>
        <pc:picChg chg="add del mod">
          <ac:chgData name="douglas ng" userId="290fc54f2c6f60e4" providerId="LiveId" clId="{F9261839-E160-467B-9E6F-4DEEF1DCD0AA}" dt="2020-04-28T04:27:45.014" v="95" actId="478"/>
          <ac:picMkLst>
            <pc:docMk/>
            <pc:sldMk cId="467302111" sldId="257"/>
            <ac:picMk id="8" creationId="{173BD7ED-0684-4A71-A599-B73344CD6404}"/>
          </ac:picMkLst>
        </pc:picChg>
        <pc:picChg chg="add mod">
          <ac:chgData name="douglas ng" userId="290fc54f2c6f60e4" providerId="LiveId" clId="{F9261839-E160-467B-9E6F-4DEEF1DCD0AA}" dt="2020-04-28T04:29:50.383" v="103" actId="1076"/>
          <ac:picMkLst>
            <pc:docMk/>
            <pc:sldMk cId="467302111" sldId="257"/>
            <ac:picMk id="13" creationId="{6FC7DEDD-7008-4E94-AC63-28B0BAD62F85}"/>
          </ac:picMkLst>
        </pc:picChg>
      </pc:sldChg>
      <pc:sldChg chg="addSp delSp modSp mod">
        <pc:chgData name="douglas ng" userId="290fc54f2c6f60e4" providerId="LiveId" clId="{F9261839-E160-467B-9E6F-4DEEF1DCD0AA}" dt="2020-04-28T07:41:46.749" v="2407" actId="1076"/>
        <pc:sldMkLst>
          <pc:docMk/>
          <pc:sldMk cId="3469765615" sldId="258"/>
        </pc:sldMkLst>
        <pc:spChg chg="mod">
          <ac:chgData name="douglas ng" userId="290fc54f2c6f60e4" providerId="LiveId" clId="{F9261839-E160-467B-9E6F-4DEEF1DCD0AA}" dt="2020-04-28T04:51:42.590" v="462" actId="1076"/>
          <ac:spMkLst>
            <pc:docMk/>
            <pc:sldMk cId="3469765615" sldId="258"/>
            <ac:spMk id="2" creationId="{AE8584C1-AE08-4E4F-B2D2-1AE6A1A6E4BF}"/>
          </ac:spMkLst>
        </pc:spChg>
        <pc:spChg chg="add mod">
          <ac:chgData name="douglas ng" userId="290fc54f2c6f60e4" providerId="LiveId" clId="{F9261839-E160-467B-9E6F-4DEEF1DCD0AA}" dt="2020-04-28T04:38:30.585" v="152" actId="14100"/>
          <ac:spMkLst>
            <pc:docMk/>
            <pc:sldMk cId="3469765615" sldId="258"/>
            <ac:spMk id="4" creationId="{30547923-1DB7-4D55-AA6B-E005444B9FD5}"/>
          </ac:spMkLst>
        </pc:spChg>
        <pc:spChg chg="mod">
          <ac:chgData name="douglas ng" userId="290fc54f2c6f60e4" providerId="LiveId" clId="{F9261839-E160-467B-9E6F-4DEEF1DCD0AA}" dt="2020-04-28T07:41:39.654" v="2406" actId="20577"/>
          <ac:spMkLst>
            <pc:docMk/>
            <pc:sldMk cId="3469765615" sldId="258"/>
            <ac:spMk id="8" creationId="{2D0F84DA-1895-49A3-971C-7BD044ECC54C}"/>
          </ac:spMkLst>
        </pc:spChg>
        <pc:spChg chg="mod">
          <ac:chgData name="douglas ng" userId="290fc54f2c6f60e4" providerId="LiveId" clId="{F9261839-E160-467B-9E6F-4DEEF1DCD0AA}" dt="2020-04-28T04:41:13.459" v="170" actId="1076"/>
          <ac:spMkLst>
            <pc:docMk/>
            <pc:sldMk cId="3469765615" sldId="258"/>
            <ac:spMk id="15" creationId="{58A8D31A-2A63-4C6D-864F-AA982A9DD21E}"/>
          </ac:spMkLst>
        </pc:spChg>
        <pc:spChg chg="del">
          <ac:chgData name="douglas ng" userId="290fc54f2c6f60e4" providerId="LiveId" clId="{F9261839-E160-467B-9E6F-4DEEF1DCD0AA}" dt="2020-04-28T04:41:23.015" v="171" actId="478"/>
          <ac:spMkLst>
            <pc:docMk/>
            <pc:sldMk cId="3469765615" sldId="258"/>
            <ac:spMk id="16" creationId="{52EB995E-D1A2-443A-868E-1A8E40F28279}"/>
          </ac:spMkLst>
        </pc:spChg>
        <pc:spChg chg="del">
          <ac:chgData name="douglas ng" userId="290fc54f2c6f60e4" providerId="LiveId" clId="{F9261839-E160-467B-9E6F-4DEEF1DCD0AA}" dt="2020-04-28T04:41:31.302" v="174" actId="478"/>
          <ac:spMkLst>
            <pc:docMk/>
            <pc:sldMk cId="3469765615" sldId="258"/>
            <ac:spMk id="17" creationId="{0276B82D-605F-4073-8A08-F56FB02FBD84}"/>
          </ac:spMkLst>
        </pc:spChg>
        <pc:spChg chg="add">
          <ac:chgData name="douglas ng" userId="290fc54f2c6f60e4" providerId="LiveId" clId="{F9261839-E160-467B-9E6F-4DEEF1DCD0AA}" dt="2020-04-28T04:38:49.083" v="154" actId="11529"/>
          <ac:spMkLst>
            <pc:docMk/>
            <pc:sldMk cId="3469765615" sldId="258"/>
            <ac:spMk id="28" creationId="{D5208A7C-FCC0-4FB8-B6CB-B4C833272B65}"/>
          </ac:spMkLst>
        </pc:spChg>
        <pc:spChg chg="add mod">
          <ac:chgData name="douglas ng" userId="290fc54f2c6f60e4" providerId="LiveId" clId="{F9261839-E160-467B-9E6F-4DEEF1DCD0AA}" dt="2020-04-28T04:44:14.369" v="345" actId="1076"/>
          <ac:spMkLst>
            <pc:docMk/>
            <pc:sldMk cId="3469765615" sldId="258"/>
            <ac:spMk id="29" creationId="{13274AFF-7A94-49E5-BC03-48B02EF8FBE7}"/>
          </ac:spMkLst>
        </pc:spChg>
        <pc:spChg chg="add mod">
          <ac:chgData name="douglas ng" userId="290fc54f2c6f60e4" providerId="LiveId" clId="{F9261839-E160-467B-9E6F-4DEEF1DCD0AA}" dt="2020-04-28T04:41:28.963" v="173" actId="1076"/>
          <ac:spMkLst>
            <pc:docMk/>
            <pc:sldMk cId="3469765615" sldId="258"/>
            <ac:spMk id="30" creationId="{8CBBCBF7-FFF8-42B5-8289-7150292443DD}"/>
          </ac:spMkLst>
        </pc:spChg>
        <pc:spChg chg="add mod">
          <ac:chgData name="douglas ng" userId="290fc54f2c6f60e4" providerId="LiveId" clId="{F9261839-E160-467B-9E6F-4DEEF1DCD0AA}" dt="2020-04-28T04:41:28.963" v="173" actId="1076"/>
          <ac:spMkLst>
            <pc:docMk/>
            <pc:sldMk cId="3469765615" sldId="258"/>
            <ac:spMk id="32" creationId="{0AEA6FC8-6924-4CF0-8E03-3934D6BBB702}"/>
          </ac:spMkLst>
        </pc:spChg>
        <pc:spChg chg="add mod">
          <ac:chgData name="douglas ng" userId="290fc54f2c6f60e4" providerId="LiveId" clId="{F9261839-E160-467B-9E6F-4DEEF1DCD0AA}" dt="2020-04-28T04:41:36.540" v="176" actId="1076"/>
          <ac:spMkLst>
            <pc:docMk/>
            <pc:sldMk cId="3469765615" sldId="258"/>
            <ac:spMk id="33" creationId="{EEC3292A-AA8D-439F-A52D-DEDB832C0227}"/>
          </ac:spMkLst>
        </pc:spChg>
        <pc:spChg chg="add mod">
          <ac:chgData name="douglas ng" userId="290fc54f2c6f60e4" providerId="LiveId" clId="{F9261839-E160-467B-9E6F-4DEEF1DCD0AA}" dt="2020-04-28T04:41:36.540" v="176" actId="1076"/>
          <ac:spMkLst>
            <pc:docMk/>
            <pc:sldMk cId="3469765615" sldId="258"/>
            <ac:spMk id="34" creationId="{13D3D3A2-2FFE-4262-853B-1BD87013E40E}"/>
          </ac:spMkLst>
        </pc:spChg>
        <pc:spChg chg="add mod">
          <ac:chgData name="douglas ng" userId="290fc54f2c6f60e4" providerId="LiveId" clId="{F9261839-E160-467B-9E6F-4DEEF1DCD0AA}" dt="2020-04-28T04:41:36.540" v="176" actId="1076"/>
          <ac:spMkLst>
            <pc:docMk/>
            <pc:sldMk cId="3469765615" sldId="258"/>
            <ac:spMk id="36" creationId="{FA3FBECF-2017-42D2-B1E6-E4862F618A29}"/>
          </ac:spMkLst>
        </pc:spChg>
        <pc:spChg chg="add mod">
          <ac:chgData name="douglas ng" userId="290fc54f2c6f60e4" providerId="LiveId" clId="{F9261839-E160-467B-9E6F-4DEEF1DCD0AA}" dt="2020-04-28T07:41:46.749" v="2407" actId="1076"/>
          <ac:spMkLst>
            <pc:docMk/>
            <pc:sldMk cId="3469765615" sldId="258"/>
            <ac:spMk id="37" creationId="{394BB227-823F-4E00-9E4A-6EA73D2738B5}"/>
          </ac:spMkLst>
        </pc:spChg>
        <pc:spChg chg="add mod">
          <ac:chgData name="douglas ng" userId="290fc54f2c6f60e4" providerId="LiveId" clId="{F9261839-E160-467B-9E6F-4DEEF1DCD0AA}" dt="2020-04-28T04:44:17.231" v="346" actId="1076"/>
          <ac:spMkLst>
            <pc:docMk/>
            <pc:sldMk cId="3469765615" sldId="258"/>
            <ac:spMk id="38" creationId="{F4E8573A-81D8-496F-9F12-13B62670D9F3}"/>
          </ac:spMkLst>
        </pc:spChg>
        <pc:spChg chg="add mod">
          <ac:chgData name="douglas ng" userId="290fc54f2c6f60e4" providerId="LiveId" clId="{F9261839-E160-467B-9E6F-4DEEF1DCD0AA}" dt="2020-04-28T04:44:35.203" v="351" actId="1076"/>
          <ac:spMkLst>
            <pc:docMk/>
            <pc:sldMk cId="3469765615" sldId="258"/>
            <ac:spMk id="39" creationId="{12DC1928-3788-4508-AD1B-71A30C0274EB}"/>
          </ac:spMkLst>
        </pc:spChg>
        <pc:graphicFrameChg chg="mod modGraphic">
          <ac:chgData name="douglas ng" userId="290fc54f2c6f60e4" providerId="LiveId" clId="{F9261839-E160-467B-9E6F-4DEEF1DCD0AA}" dt="2020-04-28T07:03:43.316" v="1405" actId="1076"/>
          <ac:graphicFrameMkLst>
            <pc:docMk/>
            <pc:sldMk cId="3469765615" sldId="258"/>
            <ac:graphicFrameMk id="10" creationId="{F3C6BC0A-CC75-4CEA-8C24-EB75518DCA9A}"/>
          </ac:graphicFrameMkLst>
        </pc:graphicFrameChg>
        <pc:cxnChg chg="add del mod">
          <ac:chgData name="douglas ng" userId="290fc54f2c6f60e4" providerId="LiveId" clId="{F9261839-E160-467B-9E6F-4DEEF1DCD0AA}" dt="2020-04-28T04:34:40.888" v="128" actId="11529"/>
          <ac:cxnSpMkLst>
            <pc:docMk/>
            <pc:sldMk cId="3469765615" sldId="258"/>
            <ac:cxnSpMk id="11" creationId="{E3848B3C-0AF9-4075-A14B-94D89E2D3587}"/>
          </ac:cxnSpMkLst>
        </pc:cxnChg>
        <pc:cxnChg chg="add del mod">
          <ac:chgData name="douglas ng" userId="290fc54f2c6f60e4" providerId="LiveId" clId="{F9261839-E160-467B-9E6F-4DEEF1DCD0AA}" dt="2020-04-28T04:34:58.714" v="132" actId="11529"/>
          <ac:cxnSpMkLst>
            <pc:docMk/>
            <pc:sldMk cId="3469765615" sldId="258"/>
            <ac:cxnSpMk id="19" creationId="{8AEDD83D-0635-41BA-8C13-9858302A8FFD}"/>
          </ac:cxnSpMkLst>
        </pc:cxnChg>
        <pc:cxnChg chg="add del mod">
          <ac:chgData name="douglas ng" userId="290fc54f2c6f60e4" providerId="LiveId" clId="{F9261839-E160-467B-9E6F-4DEEF1DCD0AA}" dt="2020-04-28T04:36:10.091" v="148" actId="478"/>
          <ac:cxnSpMkLst>
            <pc:docMk/>
            <pc:sldMk cId="3469765615" sldId="258"/>
            <ac:cxnSpMk id="22" creationId="{7AEEDBCF-0257-4E98-A0CA-2A2137C6E69F}"/>
          </ac:cxnSpMkLst>
        </pc:cxnChg>
        <pc:cxnChg chg="add mod">
          <ac:chgData name="douglas ng" userId="290fc54f2c6f60e4" providerId="LiveId" clId="{F9261839-E160-467B-9E6F-4DEEF1DCD0AA}" dt="2020-04-28T04:38:35.149" v="153" actId="1076"/>
          <ac:cxnSpMkLst>
            <pc:docMk/>
            <pc:sldMk cId="3469765615" sldId="258"/>
            <ac:cxnSpMk id="27" creationId="{DF20AB36-1F40-41F4-86E4-5B2FDF473097}"/>
          </ac:cxnSpMkLst>
        </pc:cxnChg>
        <pc:cxnChg chg="add mod">
          <ac:chgData name="douglas ng" userId="290fc54f2c6f60e4" providerId="LiveId" clId="{F9261839-E160-467B-9E6F-4DEEF1DCD0AA}" dt="2020-04-28T04:41:28.963" v="173" actId="1076"/>
          <ac:cxnSpMkLst>
            <pc:docMk/>
            <pc:sldMk cId="3469765615" sldId="258"/>
            <ac:cxnSpMk id="31" creationId="{07C26706-83B7-46A7-901D-52FABA329F0C}"/>
          </ac:cxnSpMkLst>
        </pc:cxnChg>
        <pc:cxnChg chg="add mod">
          <ac:chgData name="douglas ng" userId="290fc54f2c6f60e4" providerId="LiveId" clId="{F9261839-E160-467B-9E6F-4DEEF1DCD0AA}" dt="2020-04-28T04:41:36.540" v="176" actId="1076"/>
          <ac:cxnSpMkLst>
            <pc:docMk/>
            <pc:sldMk cId="3469765615" sldId="258"/>
            <ac:cxnSpMk id="35" creationId="{C530F70D-7EE6-48E7-9ADE-CAD953F2FA66}"/>
          </ac:cxnSpMkLst>
        </pc:cxnChg>
      </pc:sldChg>
      <pc:sldChg chg="addSp delSp modSp mod">
        <pc:chgData name="douglas ng" userId="290fc54f2c6f60e4" providerId="LiveId" clId="{F9261839-E160-467B-9E6F-4DEEF1DCD0AA}" dt="2020-04-28T05:00:09.820" v="885" actId="1076"/>
        <pc:sldMkLst>
          <pc:docMk/>
          <pc:sldMk cId="832915030" sldId="259"/>
        </pc:sldMkLst>
        <pc:spChg chg="add mod">
          <ac:chgData name="douglas ng" userId="290fc54f2c6f60e4" providerId="LiveId" clId="{F9261839-E160-467B-9E6F-4DEEF1DCD0AA}" dt="2020-04-28T04:50:00.054" v="374" actId="1076"/>
          <ac:spMkLst>
            <pc:docMk/>
            <pc:sldMk cId="832915030" sldId="259"/>
            <ac:spMk id="2" creationId="{EA720A94-DA4B-4F5C-96A0-F77494B0739E}"/>
          </ac:spMkLst>
        </pc:spChg>
        <pc:spChg chg="add mod">
          <ac:chgData name="douglas ng" userId="290fc54f2c6f60e4" providerId="LiveId" clId="{F9261839-E160-467B-9E6F-4DEEF1DCD0AA}" dt="2020-04-28T04:52:57.398" v="538" actId="1076"/>
          <ac:spMkLst>
            <pc:docMk/>
            <pc:sldMk cId="832915030" sldId="259"/>
            <ac:spMk id="7" creationId="{81D59104-1511-4F54-8FA7-169A248D8F42}"/>
          </ac:spMkLst>
        </pc:spChg>
        <pc:spChg chg="add">
          <ac:chgData name="douglas ng" userId="290fc54f2c6f60e4" providerId="LiveId" clId="{F9261839-E160-467B-9E6F-4DEEF1DCD0AA}" dt="2020-04-28T04:58:34.650" v="829" actId="11529"/>
          <ac:spMkLst>
            <pc:docMk/>
            <pc:sldMk cId="832915030" sldId="259"/>
            <ac:spMk id="10" creationId="{B735B81E-28D8-46BA-89B3-253DA643D1E7}"/>
          </ac:spMkLst>
        </pc:spChg>
        <pc:spChg chg="add del">
          <ac:chgData name="douglas ng" userId="290fc54f2c6f60e4" providerId="LiveId" clId="{F9261839-E160-467B-9E6F-4DEEF1DCD0AA}" dt="2020-04-28T04:58:45.771" v="831" actId="11529"/>
          <ac:spMkLst>
            <pc:docMk/>
            <pc:sldMk cId="832915030" sldId="259"/>
            <ac:spMk id="11" creationId="{832BD525-5044-4BF3-9C0C-1F2490BF7196}"/>
          </ac:spMkLst>
        </pc:spChg>
        <pc:spChg chg="add mod">
          <ac:chgData name="douglas ng" userId="290fc54f2c6f60e4" providerId="LiveId" clId="{F9261839-E160-467B-9E6F-4DEEF1DCD0AA}" dt="2020-04-28T04:58:51.117" v="833" actId="1076"/>
          <ac:spMkLst>
            <pc:docMk/>
            <pc:sldMk cId="832915030" sldId="259"/>
            <ac:spMk id="12" creationId="{C248A1F9-DB56-4F48-BC66-B915CC979293}"/>
          </ac:spMkLst>
        </pc:spChg>
        <pc:spChg chg="add mod">
          <ac:chgData name="douglas ng" userId="290fc54f2c6f60e4" providerId="LiveId" clId="{F9261839-E160-467B-9E6F-4DEEF1DCD0AA}" dt="2020-04-28T04:58:58.119" v="835" actId="1076"/>
          <ac:spMkLst>
            <pc:docMk/>
            <pc:sldMk cId="832915030" sldId="259"/>
            <ac:spMk id="13" creationId="{BE853E7E-01C1-4C45-BB88-272FD500D017}"/>
          </ac:spMkLst>
        </pc:spChg>
        <pc:graphicFrameChg chg="add del mod modGraphic">
          <ac:chgData name="douglas ng" userId="290fc54f2c6f60e4" providerId="LiveId" clId="{F9261839-E160-467B-9E6F-4DEEF1DCD0AA}" dt="2020-04-28T04:50:25.906" v="390" actId="478"/>
          <ac:graphicFrameMkLst>
            <pc:docMk/>
            <pc:sldMk cId="832915030" sldId="259"/>
            <ac:graphicFrameMk id="3" creationId="{8682F8CA-DB3C-4B0D-AF37-E0B4D5C0E6EB}"/>
          </ac:graphicFrameMkLst>
        </pc:graphicFrameChg>
        <pc:graphicFrameChg chg="add modGraphic">
          <ac:chgData name="douglas ng" userId="290fc54f2c6f60e4" providerId="LiveId" clId="{F9261839-E160-467B-9E6F-4DEEF1DCD0AA}" dt="2020-04-28T04:51:23.760" v="460" actId="20577"/>
          <ac:graphicFrameMkLst>
            <pc:docMk/>
            <pc:sldMk cId="832915030" sldId="259"/>
            <ac:graphicFrameMk id="5" creationId="{B17AB2C0-007F-4563-A6FA-76D10498E473}"/>
          </ac:graphicFrameMkLst>
        </pc:graphicFrameChg>
        <pc:graphicFrameChg chg="add mod modGraphic">
          <ac:chgData name="douglas ng" userId="290fc54f2c6f60e4" providerId="LiveId" clId="{F9261839-E160-467B-9E6F-4DEEF1DCD0AA}" dt="2020-04-28T04:58:21.426" v="828" actId="20577"/>
          <ac:graphicFrameMkLst>
            <pc:docMk/>
            <pc:sldMk cId="832915030" sldId="259"/>
            <ac:graphicFrameMk id="8" creationId="{D8B279D8-4396-4682-84FE-10C96A2C90FF}"/>
          </ac:graphicFrameMkLst>
        </pc:graphicFrameChg>
        <pc:graphicFrameChg chg="add mod modGraphic">
          <ac:chgData name="douglas ng" userId="290fc54f2c6f60e4" providerId="LiveId" clId="{F9261839-E160-467B-9E6F-4DEEF1DCD0AA}" dt="2020-04-28T04:59:43.472" v="859" actId="1076"/>
          <ac:graphicFrameMkLst>
            <pc:docMk/>
            <pc:sldMk cId="832915030" sldId="259"/>
            <ac:graphicFrameMk id="14" creationId="{822ECC21-0257-4761-92B2-B4750CA645CA}"/>
          </ac:graphicFrameMkLst>
        </pc:graphicFrameChg>
        <pc:graphicFrameChg chg="add mod modGraphic">
          <ac:chgData name="douglas ng" userId="290fc54f2c6f60e4" providerId="LiveId" clId="{F9261839-E160-467B-9E6F-4DEEF1DCD0AA}" dt="2020-04-28T05:00:09.820" v="885" actId="1076"/>
          <ac:graphicFrameMkLst>
            <pc:docMk/>
            <pc:sldMk cId="832915030" sldId="259"/>
            <ac:graphicFrameMk id="15" creationId="{0A69F8A4-F2AF-46C2-A292-AFBB0DFB7559}"/>
          </ac:graphicFrameMkLst>
        </pc:graphicFrameChg>
      </pc:sldChg>
      <pc:sldChg chg="addSp delSp modSp new mod">
        <pc:chgData name="douglas ng" userId="290fc54f2c6f60e4" providerId="LiveId" clId="{F9261839-E160-467B-9E6F-4DEEF1DCD0AA}" dt="2020-04-28T07:00:52.458" v="1326" actId="255"/>
        <pc:sldMkLst>
          <pc:docMk/>
          <pc:sldMk cId="1935654025" sldId="260"/>
        </pc:sldMkLst>
        <pc:spChg chg="add mod">
          <ac:chgData name="douglas ng" userId="290fc54f2c6f60e4" providerId="LiveId" clId="{F9261839-E160-467B-9E6F-4DEEF1DCD0AA}" dt="2020-04-28T05:01:30.352" v="912" actId="20577"/>
          <ac:spMkLst>
            <pc:docMk/>
            <pc:sldMk cId="1935654025" sldId="260"/>
            <ac:spMk id="2" creationId="{064F1ABD-D947-43E2-B490-69C06853665B}"/>
          </ac:spMkLst>
        </pc:spChg>
        <pc:spChg chg="add mod">
          <ac:chgData name="douglas ng" userId="290fc54f2c6f60e4" providerId="LiveId" clId="{F9261839-E160-467B-9E6F-4DEEF1DCD0AA}" dt="2020-04-28T05:06:29.967" v="1045" actId="20577"/>
          <ac:spMkLst>
            <pc:docMk/>
            <pc:sldMk cId="1935654025" sldId="260"/>
            <ac:spMk id="8" creationId="{E61F9E69-EB5F-41A2-A4A7-1A7728F521E8}"/>
          </ac:spMkLst>
        </pc:spChg>
        <pc:graphicFrameChg chg="add del mod modGraphic">
          <ac:chgData name="douglas ng" userId="290fc54f2c6f60e4" providerId="LiveId" clId="{F9261839-E160-467B-9E6F-4DEEF1DCD0AA}" dt="2020-04-28T05:02:03.793" v="924"/>
          <ac:graphicFrameMkLst>
            <pc:docMk/>
            <pc:sldMk cId="1935654025" sldId="260"/>
            <ac:graphicFrameMk id="3" creationId="{69FB4C82-1CBC-49AF-964A-D6941FF8FF91}"/>
          </ac:graphicFrameMkLst>
        </pc:graphicFrameChg>
        <pc:graphicFrameChg chg="add del mod modGraphic">
          <ac:chgData name="douglas ng" userId="290fc54f2c6f60e4" providerId="LiveId" clId="{F9261839-E160-467B-9E6F-4DEEF1DCD0AA}" dt="2020-04-28T05:02:18.869" v="930"/>
          <ac:graphicFrameMkLst>
            <pc:docMk/>
            <pc:sldMk cId="1935654025" sldId="260"/>
            <ac:graphicFrameMk id="4" creationId="{4479E098-0CF2-4C27-8AF6-0F62B6777EDB}"/>
          </ac:graphicFrameMkLst>
        </pc:graphicFrameChg>
        <pc:graphicFrameChg chg="add del mod modGraphic">
          <ac:chgData name="douglas ng" userId="290fc54f2c6f60e4" providerId="LiveId" clId="{F9261839-E160-467B-9E6F-4DEEF1DCD0AA}" dt="2020-04-28T05:03:12.787" v="936"/>
          <ac:graphicFrameMkLst>
            <pc:docMk/>
            <pc:sldMk cId="1935654025" sldId="260"/>
            <ac:graphicFrameMk id="5" creationId="{F8A4712A-539B-4A3A-972C-B4CD93A7B3F7}"/>
          </ac:graphicFrameMkLst>
        </pc:graphicFrameChg>
        <pc:graphicFrameChg chg="add mod modGraphic">
          <ac:chgData name="douglas ng" userId="290fc54f2c6f60e4" providerId="LiveId" clId="{F9261839-E160-467B-9E6F-4DEEF1DCD0AA}" dt="2020-04-28T05:14:41.473" v="1254" actId="20577"/>
          <ac:graphicFrameMkLst>
            <pc:docMk/>
            <pc:sldMk cId="1935654025" sldId="260"/>
            <ac:graphicFrameMk id="6" creationId="{55B5BF7B-161F-4BDB-A285-2103F10FFB2E}"/>
          </ac:graphicFrameMkLst>
        </pc:graphicFrameChg>
        <pc:graphicFrameChg chg="add del mod modGraphic">
          <ac:chgData name="douglas ng" userId="290fc54f2c6f60e4" providerId="LiveId" clId="{F9261839-E160-467B-9E6F-4DEEF1DCD0AA}" dt="2020-04-28T05:03:39.953" v="942"/>
          <ac:graphicFrameMkLst>
            <pc:docMk/>
            <pc:sldMk cId="1935654025" sldId="260"/>
            <ac:graphicFrameMk id="6" creationId="{6A3E1252-F88C-48ED-934E-8EEECFD98A05}"/>
          </ac:graphicFrameMkLst>
        </pc:graphicFrameChg>
        <pc:graphicFrameChg chg="add mod modGraphic">
          <ac:chgData name="douglas ng" userId="290fc54f2c6f60e4" providerId="LiveId" clId="{F9261839-E160-467B-9E6F-4DEEF1DCD0AA}" dt="2020-04-28T07:00:52.458" v="1326" actId="255"/>
          <ac:graphicFrameMkLst>
            <pc:docMk/>
            <pc:sldMk cId="1935654025" sldId="260"/>
            <ac:graphicFrameMk id="7" creationId="{FB187BBC-E60A-4D6E-9019-FC606E2DF172}"/>
          </ac:graphicFrameMkLst>
        </pc:graphicFrameChg>
        <pc:graphicFrameChg chg="add mod modGraphic">
          <ac:chgData name="douglas ng" userId="290fc54f2c6f60e4" providerId="LiveId" clId="{F9261839-E160-467B-9E6F-4DEEF1DCD0AA}" dt="2020-04-28T05:13:55.455" v="1236" actId="20577"/>
          <ac:graphicFrameMkLst>
            <pc:docMk/>
            <pc:sldMk cId="1935654025" sldId="260"/>
            <ac:graphicFrameMk id="9" creationId="{829C659B-A071-47A5-8633-D6428EF36BDA}"/>
          </ac:graphicFrameMkLst>
        </pc:graphicFrameChg>
        <pc:graphicFrameChg chg="add mod">
          <ac:chgData name="douglas ng" userId="290fc54f2c6f60e4" providerId="LiveId" clId="{F9261839-E160-467B-9E6F-4DEEF1DCD0AA}" dt="2020-04-28T05:14:49.350" v="1256" actId="1076"/>
          <ac:graphicFrameMkLst>
            <pc:docMk/>
            <pc:sldMk cId="1935654025" sldId="260"/>
            <ac:graphicFrameMk id="10" creationId="{D9830B05-B4ED-4EF7-92AB-94F87EA6FE4B}"/>
          </ac:graphicFrameMkLst>
        </pc:graphicFrameChg>
        <pc:graphicFrameChg chg="add mod">
          <ac:chgData name="douglas ng" userId="290fc54f2c6f60e4" providerId="LiveId" clId="{F9261839-E160-467B-9E6F-4DEEF1DCD0AA}" dt="2020-04-28T05:14:53.723" v="1258" actId="1076"/>
          <ac:graphicFrameMkLst>
            <pc:docMk/>
            <pc:sldMk cId="1935654025" sldId="260"/>
            <ac:graphicFrameMk id="11" creationId="{38C980EF-7117-44F6-BDD9-172816C8743C}"/>
          </ac:graphicFrameMkLst>
        </pc:graphicFrameChg>
        <pc:graphicFrameChg chg="add mod">
          <ac:chgData name="douglas ng" userId="290fc54f2c6f60e4" providerId="LiveId" clId="{F9261839-E160-467B-9E6F-4DEEF1DCD0AA}" dt="2020-04-28T05:15:06.611" v="1260" actId="1076"/>
          <ac:graphicFrameMkLst>
            <pc:docMk/>
            <pc:sldMk cId="1935654025" sldId="260"/>
            <ac:graphicFrameMk id="12" creationId="{2B2F7451-3D7E-44F1-906C-48FA61BB77A0}"/>
          </ac:graphicFrameMkLst>
        </pc:graphicFrameChg>
        <pc:graphicFrameChg chg="add mod modGraphic">
          <ac:chgData name="douglas ng" userId="290fc54f2c6f60e4" providerId="LiveId" clId="{F9261839-E160-467B-9E6F-4DEEF1DCD0AA}" dt="2020-04-28T05:15:35.967" v="1294" actId="1076"/>
          <ac:graphicFrameMkLst>
            <pc:docMk/>
            <pc:sldMk cId="1935654025" sldId="260"/>
            <ac:graphicFrameMk id="13" creationId="{59FC5B16-CC22-4A36-AF95-E260FB81B2BF}"/>
          </ac:graphicFrameMkLst>
        </pc:graphicFrameChg>
      </pc:sldChg>
      <pc:sldChg chg="addSp delSp modSp new mod">
        <pc:chgData name="douglas ng" userId="290fc54f2c6f60e4" providerId="LiveId" clId="{F9261839-E160-467B-9E6F-4DEEF1DCD0AA}" dt="2020-04-28T07:46:56.546" v="2623"/>
        <pc:sldMkLst>
          <pc:docMk/>
          <pc:sldMk cId="1902128156" sldId="261"/>
        </pc:sldMkLst>
        <pc:spChg chg="add mod">
          <ac:chgData name="douglas ng" userId="290fc54f2c6f60e4" providerId="LiveId" clId="{F9261839-E160-467B-9E6F-4DEEF1DCD0AA}" dt="2020-04-28T05:49:49.534" v="1322" actId="20577"/>
          <ac:spMkLst>
            <pc:docMk/>
            <pc:sldMk cId="1902128156" sldId="261"/>
            <ac:spMk id="2" creationId="{B235E729-56F4-477F-8AB9-B60D7969A6C7}"/>
          </ac:spMkLst>
        </pc:spChg>
        <pc:spChg chg="add mod">
          <ac:chgData name="douglas ng" userId="290fc54f2c6f60e4" providerId="LiveId" clId="{F9261839-E160-467B-9E6F-4DEEF1DCD0AA}" dt="2020-04-28T07:02:34.060" v="1395" actId="20577"/>
          <ac:spMkLst>
            <pc:docMk/>
            <pc:sldMk cId="1902128156" sldId="261"/>
            <ac:spMk id="4" creationId="{A3D86277-CD41-40E0-B829-AF1033886F17}"/>
          </ac:spMkLst>
        </pc:spChg>
        <pc:spChg chg="add mod">
          <ac:chgData name="douglas ng" userId="290fc54f2c6f60e4" providerId="LiveId" clId="{F9261839-E160-467B-9E6F-4DEEF1DCD0AA}" dt="2020-04-28T07:04:04.469" v="1407" actId="1076"/>
          <ac:spMkLst>
            <pc:docMk/>
            <pc:sldMk cId="1902128156" sldId="261"/>
            <ac:spMk id="8" creationId="{B509B832-62D8-4937-B045-C5441C8654DE}"/>
          </ac:spMkLst>
        </pc:spChg>
        <pc:spChg chg="add del mod">
          <ac:chgData name="douglas ng" userId="290fc54f2c6f60e4" providerId="LiveId" clId="{F9261839-E160-467B-9E6F-4DEEF1DCD0AA}" dt="2020-04-28T07:10:16.791" v="1531" actId="767"/>
          <ac:spMkLst>
            <pc:docMk/>
            <pc:sldMk cId="1902128156" sldId="261"/>
            <ac:spMk id="13" creationId="{B7127B54-5333-4010-8E40-3EBAEC679C12}"/>
          </ac:spMkLst>
        </pc:spChg>
        <pc:spChg chg="add mod">
          <ac:chgData name="douglas ng" userId="290fc54f2c6f60e4" providerId="LiveId" clId="{F9261839-E160-467B-9E6F-4DEEF1DCD0AA}" dt="2020-04-28T07:13:19.679" v="1669" actId="14100"/>
          <ac:spMkLst>
            <pc:docMk/>
            <pc:sldMk cId="1902128156" sldId="261"/>
            <ac:spMk id="15" creationId="{3F18035C-C3D8-404A-9CE8-FE252F1D434E}"/>
          </ac:spMkLst>
        </pc:spChg>
        <pc:spChg chg="add mod">
          <ac:chgData name="douglas ng" userId="290fc54f2c6f60e4" providerId="LiveId" clId="{F9261839-E160-467B-9E6F-4DEEF1DCD0AA}" dt="2020-04-28T07:17:06.348" v="1780" actId="1035"/>
          <ac:spMkLst>
            <pc:docMk/>
            <pc:sldMk cId="1902128156" sldId="261"/>
            <ac:spMk id="20" creationId="{D6F5374F-12E7-4077-A24C-3F0599E40B69}"/>
          </ac:spMkLst>
        </pc:spChg>
        <pc:graphicFrameChg chg="add modGraphic">
          <ac:chgData name="douglas ng" userId="290fc54f2c6f60e4" providerId="LiveId" clId="{F9261839-E160-467B-9E6F-4DEEF1DCD0AA}" dt="2020-04-28T07:01:15.327" v="1331" actId="113"/>
          <ac:graphicFrameMkLst>
            <pc:docMk/>
            <pc:sldMk cId="1902128156" sldId="261"/>
            <ac:graphicFrameMk id="3" creationId="{26BC9A4F-3FD4-4C9A-B7AF-4CEC6FB428DF}"/>
          </ac:graphicFrameMkLst>
        </pc:graphicFrameChg>
        <pc:graphicFrameChg chg="add del mod">
          <ac:chgData name="douglas ng" userId="290fc54f2c6f60e4" providerId="LiveId" clId="{F9261839-E160-467B-9E6F-4DEEF1DCD0AA}" dt="2020-04-28T07:03:16.992" v="1400" actId="478"/>
          <ac:graphicFrameMkLst>
            <pc:docMk/>
            <pc:sldMk cId="1902128156" sldId="261"/>
            <ac:graphicFrameMk id="5" creationId="{1814836A-BC6F-4E6C-805B-191CDC02DF23}"/>
          </ac:graphicFrameMkLst>
        </pc:graphicFrameChg>
        <pc:graphicFrameChg chg="add del">
          <ac:chgData name="douglas ng" userId="290fc54f2c6f60e4" providerId="LiveId" clId="{F9261839-E160-467B-9E6F-4DEEF1DCD0AA}" dt="2020-04-28T07:03:20.781" v="1402"/>
          <ac:graphicFrameMkLst>
            <pc:docMk/>
            <pc:sldMk cId="1902128156" sldId="261"/>
            <ac:graphicFrameMk id="6" creationId="{92EC8C41-8B6C-45F2-9E8B-CB032DA9132A}"/>
          </ac:graphicFrameMkLst>
        </pc:graphicFrameChg>
        <pc:graphicFrameChg chg="add mod modGraphic">
          <ac:chgData name="douglas ng" userId="290fc54f2c6f60e4" providerId="LiveId" clId="{F9261839-E160-467B-9E6F-4DEEF1DCD0AA}" dt="2020-04-28T07:04:14.298" v="1419" actId="20577"/>
          <ac:graphicFrameMkLst>
            <pc:docMk/>
            <pc:sldMk cId="1902128156" sldId="261"/>
            <ac:graphicFrameMk id="7" creationId="{A0DC5BE8-03A4-4280-B19A-96D44CE043CF}"/>
          </ac:graphicFrameMkLst>
        </pc:graphicFrameChg>
        <pc:graphicFrameChg chg="add del mod modGraphic">
          <ac:chgData name="douglas ng" userId="290fc54f2c6f60e4" providerId="LiveId" clId="{F9261839-E160-467B-9E6F-4DEEF1DCD0AA}" dt="2020-04-28T07:13:33.189" v="1671" actId="478"/>
          <ac:graphicFrameMkLst>
            <pc:docMk/>
            <pc:sldMk cId="1902128156" sldId="261"/>
            <ac:graphicFrameMk id="9" creationId="{4E91829D-2BBF-4BEB-B0CF-82A57357EA60}"/>
          </ac:graphicFrameMkLst>
        </pc:graphicFrameChg>
        <pc:graphicFrameChg chg="add del mod modGraphic">
          <ac:chgData name="douglas ng" userId="290fc54f2c6f60e4" providerId="LiveId" clId="{F9261839-E160-467B-9E6F-4DEEF1DCD0AA}" dt="2020-04-28T07:13:37.458" v="1672" actId="478"/>
          <ac:graphicFrameMkLst>
            <pc:docMk/>
            <pc:sldMk cId="1902128156" sldId="261"/>
            <ac:graphicFrameMk id="11" creationId="{5DFEF291-D0EA-4831-B218-8099630206E3}"/>
          </ac:graphicFrameMkLst>
        </pc:graphicFrameChg>
        <pc:graphicFrameChg chg="add modGraphic">
          <ac:chgData name="douglas ng" userId="290fc54f2c6f60e4" providerId="LiveId" clId="{F9261839-E160-467B-9E6F-4DEEF1DCD0AA}" dt="2020-04-28T07:10:06.486" v="1529" actId="20577"/>
          <ac:graphicFrameMkLst>
            <pc:docMk/>
            <pc:sldMk cId="1902128156" sldId="261"/>
            <ac:graphicFrameMk id="12" creationId="{38C8869D-7EFA-4433-82AF-1DEC12284565}"/>
          </ac:graphicFrameMkLst>
        </pc:graphicFrameChg>
        <pc:graphicFrameChg chg="add del">
          <ac:chgData name="douglas ng" userId="290fc54f2c6f60e4" providerId="LiveId" clId="{F9261839-E160-467B-9E6F-4DEEF1DCD0AA}" dt="2020-04-28T07:10:24.456" v="1533"/>
          <ac:graphicFrameMkLst>
            <pc:docMk/>
            <pc:sldMk cId="1902128156" sldId="261"/>
            <ac:graphicFrameMk id="14" creationId="{F28893A4-CC7A-4E02-B8BC-E282A966EF1C}"/>
          </ac:graphicFrameMkLst>
        </pc:graphicFrameChg>
        <pc:graphicFrameChg chg="add mod modGraphic">
          <ac:chgData name="douglas ng" userId="290fc54f2c6f60e4" providerId="LiveId" clId="{F9261839-E160-467B-9E6F-4DEEF1DCD0AA}" dt="2020-04-28T07:14:57.375" v="1733" actId="20577"/>
          <ac:graphicFrameMkLst>
            <pc:docMk/>
            <pc:sldMk cId="1902128156" sldId="261"/>
            <ac:graphicFrameMk id="16" creationId="{7AEDD77D-AE5C-443C-B9BE-31BA791DE866}"/>
          </ac:graphicFrameMkLst>
        </pc:graphicFrameChg>
        <pc:graphicFrameChg chg="add del mod modGraphic">
          <ac:chgData name="douglas ng" userId="290fc54f2c6f60e4" providerId="LiveId" clId="{F9261839-E160-467B-9E6F-4DEEF1DCD0AA}" dt="2020-04-28T07:16:12.802" v="1747"/>
          <ac:graphicFrameMkLst>
            <pc:docMk/>
            <pc:sldMk cId="1902128156" sldId="261"/>
            <ac:graphicFrameMk id="18" creationId="{EE01701D-67F7-4F1E-9D3B-F030F0015E10}"/>
          </ac:graphicFrameMkLst>
        </pc:graphicFrameChg>
        <pc:graphicFrameChg chg="add mod modGraphic">
          <ac:chgData name="douglas ng" userId="290fc54f2c6f60e4" providerId="LiveId" clId="{F9261839-E160-467B-9E6F-4DEEF1DCD0AA}" dt="2020-04-28T07:17:37.602" v="1790" actId="20577"/>
          <ac:graphicFrameMkLst>
            <pc:docMk/>
            <pc:sldMk cId="1902128156" sldId="261"/>
            <ac:graphicFrameMk id="19" creationId="{7F753BC5-20A7-4E85-8C5C-D7C8C8781E18}"/>
          </ac:graphicFrameMkLst>
        </pc:graphicFrameChg>
        <pc:graphicFrameChg chg="add del">
          <ac:chgData name="douglas ng" userId="290fc54f2c6f60e4" providerId="LiveId" clId="{F9261839-E160-467B-9E6F-4DEEF1DCD0AA}" dt="2020-04-28T07:46:56.546" v="2623"/>
          <ac:graphicFrameMkLst>
            <pc:docMk/>
            <pc:sldMk cId="1902128156" sldId="261"/>
            <ac:graphicFrameMk id="21" creationId="{71EAA8E5-6F0F-4D25-8AB5-17A8022DE6AD}"/>
          </ac:graphicFrameMkLst>
        </pc:graphicFrameChg>
      </pc:sldChg>
      <pc:sldChg chg="addSp delSp modSp new mod">
        <pc:chgData name="douglas ng" userId="290fc54f2c6f60e4" providerId="LiveId" clId="{F9261839-E160-467B-9E6F-4DEEF1DCD0AA}" dt="2020-04-28T07:34:13.103" v="2276" actId="1076"/>
        <pc:sldMkLst>
          <pc:docMk/>
          <pc:sldMk cId="2227976262" sldId="262"/>
        </pc:sldMkLst>
        <pc:spChg chg="add mod">
          <ac:chgData name="douglas ng" userId="290fc54f2c6f60e4" providerId="LiveId" clId="{F9261839-E160-467B-9E6F-4DEEF1DCD0AA}" dt="2020-04-28T07:25:03.467" v="2036" actId="20577"/>
          <ac:spMkLst>
            <pc:docMk/>
            <pc:sldMk cId="2227976262" sldId="262"/>
            <ac:spMk id="2" creationId="{004BA6C3-C47E-4F9D-8B5E-91FC57046713}"/>
          </ac:spMkLst>
        </pc:spChg>
        <pc:spChg chg="add mod">
          <ac:chgData name="douglas ng" userId="290fc54f2c6f60e4" providerId="LiveId" clId="{F9261839-E160-467B-9E6F-4DEEF1DCD0AA}" dt="2020-04-28T07:27:53.008" v="2085" actId="1076"/>
          <ac:spMkLst>
            <pc:docMk/>
            <pc:sldMk cId="2227976262" sldId="262"/>
            <ac:spMk id="5" creationId="{2771F1DC-4141-4B7D-B819-E0B6E5119B2E}"/>
          </ac:spMkLst>
        </pc:spChg>
        <pc:spChg chg="add del">
          <ac:chgData name="douglas ng" userId="290fc54f2c6f60e4" providerId="LiveId" clId="{F9261839-E160-467B-9E6F-4DEEF1DCD0AA}" dt="2020-04-28T07:26:41.867" v="2073"/>
          <ac:spMkLst>
            <pc:docMk/>
            <pc:sldMk cId="2227976262" sldId="262"/>
            <ac:spMk id="6" creationId="{8C66ECC5-7B73-494F-A0BB-302BF5F93554}"/>
          </ac:spMkLst>
        </pc:spChg>
        <pc:spChg chg="add mod">
          <ac:chgData name="douglas ng" userId="290fc54f2c6f60e4" providerId="LiveId" clId="{F9261839-E160-467B-9E6F-4DEEF1DCD0AA}" dt="2020-04-28T07:29:47.058" v="2089" actId="1035"/>
          <ac:spMkLst>
            <pc:docMk/>
            <pc:sldMk cId="2227976262" sldId="262"/>
            <ac:spMk id="8" creationId="{3F9B8440-BEFF-4012-9728-BBA4096B9170}"/>
          </ac:spMkLst>
        </pc:spChg>
        <pc:graphicFrameChg chg="add del">
          <ac:chgData name="douglas ng" userId="290fc54f2c6f60e4" providerId="LiveId" clId="{F9261839-E160-467B-9E6F-4DEEF1DCD0AA}" dt="2020-04-28T07:12:07.520" v="1607"/>
          <ac:graphicFrameMkLst>
            <pc:docMk/>
            <pc:sldMk cId="2227976262" sldId="262"/>
            <ac:graphicFrameMk id="3" creationId="{B6576DF9-6F4B-4751-89FA-D3E10F52AB37}"/>
          </ac:graphicFrameMkLst>
        </pc:graphicFrameChg>
        <pc:graphicFrameChg chg="add modGraphic">
          <ac:chgData name="douglas ng" userId="290fc54f2c6f60e4" providerId="LiveId" clId="{F9261839-E160-467B-9E6F-4DEEF1DCD0AA}" dt="2020-04-28T07:25:23.337" v="2039" actId="255"/>
          <ac:graphicFrameMkLst>
            <pc:docMk/>
            <pc:sldMk cId="2227976262" sldId="262"/>
            <ac:graphicFrameMk id="4" creationId="{C232C623-C563-49C3-A127-83ED6A796DCB}"/>
          </ac:graphicFrameMkLst>
        </pc:graphicFrameChg>
        <pc:graphicFrameChg chg="add mod">
          <ac:chgData name="douglas ng" userId="290fc54f2c6f60e4" providerId="LiveId" clId="{F9261839-E160-467B-9E6F-4DEEF1DCD0AA}" dt="2020-04-28T07:29:38.917" v="2086" actId="1076"/>
          <ac:graphicFrameMkLst>
            <pc:docMk/>
            <pc:sldMk cId="2227976262" sldId="262"/>
            <ac:graphicFrameMk id="7" creationId="{156FEB85-3A82-4081-BB29-DBA2F076A8C0}"/>
          </ac:graphicFrameMkLst>
        </pc:graphicFrameChg>
        <pc:graphicFrameChg chg="add mod modGraphic">
          <ac:chgData name="douglas ng" userId="290fc54f2c6f60e4" providerId="LiveId" clId="{F9261839-E160-467B-9E6F-4DEEF1DCD0AA}" dt="2020-04-28T07:27:40.246" v="2084" actId="20577"/>
          <ac:graphicFrameMkLst>
            <pc:docMk/>
            <pc:sldMk cId="2227976262" sldId="262"/>
            <ac:graphicFrameMk id="9" creationId="{C52AEEDD-0BFF-4168-A7A3-5A8CA83F3A0A}"/>
          </ac:graphicFrameMkLst>
        </pc:graphicFrameChg>
        <pc:graphicFrameChg chg="add mod modGraphic">
          <ac:chgData name="douglas ng" userId="290fc54f2c6f60e4" providerId="LiveId" clId="{F9261839-E160-467B-9E6F-4DEEF1DCD0AA}" dt="2020-04-28T07:30:22.661" v="2109" actId="14100"/>
          <ac:graphicFrameMkLst>
            <pc:docMk/>
            <pc:sldMk cId="2227976262" sldId="262"/>
            <ac:graphicFrameMk id="10" creationId="{A28F7FE6-344C-479A-95EB-DBA2F107F261}"/>
          </ac:graphicFrameMkLst>
        </pc:graphicFrameChg>
        <pc:graphicFrameChg chg="add mod modGraphic">
          <ac:chgData name="douglas ng" userId="290fc54f2c6f60e4" providerId="LiveId" clId="{F9261839-E160-467B-9E6F-4DEEF1DCD0AA}" dt="2020-04-28T07:33:56.639" v="2274" actId="20577"/>
          <ac:graphicFrameMkLst>
            <pc:docMk/>
            <pc:sldMk cId="2227976262" sldId="262"/>
            <ac:graphicFrameMk id="11" creationId="{BF0A98AB-7A0E-469E-84E8-17C4C1A9539A}"/>
          </ac:graphicFrameMkLst>
        </pc:graphicFrameChg>
        <pc:graphicFrameChg chg="add mod">
          <ac:chgData name="douglas ng" userId="290fc54f2c6f60e4" providerId="LiveId" clId="{F9261839-E160-467B-9E6F-4DEEF1DCD0AA}" dt="2020-04-28T07:34:13.103" v="2276" actId="1076"/>
          <ac:graphicFrameMkLst>
            <pc:docMk/>
            <pc:sldMk cId="2227976262" sldId="262"/>
            <ac:graphicFrameMk id="13" creationId="{FC62F420-C5F8-41B8-9438-32EE05FB539E}"/>
          </ac:graphicFrameMkLst>
        </pc:graphicFrameChg>
      </pc:sldChg>
      <pc:sldChg chg="addSp delSp modSp new mod">
        <pc:chgData name="douglas ng" userId="290fc54f2c6f60e4" providerId="LiveId" clId="{F9261839-E160-467B-9E6F-4DEEF1DCD0AA}" dt="2020-04-28T07:23:04.846" v="2016" actId="20577"/>
        <pc:sldMkLst>
          <pc:docMk/>
          <pc:sldMk cId="3730327909" sldId="263"/>
        </pc:sldMkLst>
        <pc:spChg chg="add">
          <ac:chgData name="douglas ng" userId="290fc54f2c6f60e4" providerId="LiveId" clId="{F9261839-E160-467B-9E6F-4DEEF1DCD0AA}" dt="2020-04-28T07:18:11.053" v="1792"/>
          <ac:spMkLst>
            <pc:docMk/>
            <pc:sldMk cId="3730327909" sldId="263"/>
            <ac:spMk id="2" creationId="{281851A5-F6C4-4CA8-9448-538F2E47B7FB}"/>
          </ac:spMkLst>
        </pc:spChg>
        <pc:spChg chg="add">
          <ac:chgData name="douglas ng" userId="290fc54f2c6f60e4" providerId="LiveId" clId="{F9261839-E160-467B-9E6F-4DEEF1DCD0AA}" dt="2020-04-28T07:19:11.206" v="1794"/>
          <ac:spMkLst>
            <pc:docMk/>
            <pc:sldMk cId="3730327909" sldId="263"/>
            <ac:spMk id="4" creationId="{22FED381-4D7C-4556-AE77-5C4AE00711AC}"/>
          </ac:spMkLst>
        </pc:spChg>
        <pc:spChg chg="add">
          <ac:chgData name="douglas ng" userId="290fc54f2c6f60e4" providerId="LiveId" clId="{F9261839-E160-467B-9E6F-4DEEF1DCD0AA}" dt="2020-04-28T07:19:11.206" v="1794"/>
          <ac:spMkLst>
            <pc:docMk/>
            <pc:sldMk cId="3730327909" sldId="263"/>
            <ac:spMk id="6" creationId="{7E0C56EA-35C2-4A82-A746-30CD364221D7}"/>
          </ac:spMkLst>
        </pc:spChg>
        <pc:spChg chg="add del mod">
          <ac:chgData name="douglas ng" userId="290fc54f2c6f60e4" providerId="LiveId" clId="{F9261839-E160-467B-9E6F-4DEEF1DCD0AA}" dt="2020-04-28T07:20:03.533" v="1818"/>
          <ac:spMkLst>
            <pc:docMk/>
            <pc:sldMk cId="3730327909" sldId="263"/>
            <ac:spMk id="9" creationId="{CB7D5616-4B54-47A2-A59D-16C9010F0754}"/>
          </ac:spMkLst>
        </pc:spChg>
        <pc:spChg chg="add mod">
          <ac:chgData name="douglas ng" userId="290fc54f2c6f60e4" providerId="LiveId" clId="{F9261839-E160-467B-9E6F-4DEEF1DCD0AA}" dt="2020-04-28T07:21:00.240" v="1900" actId="20577"/>
          <ac:spMkLst>
            <pc:docMk/>
            <pc:sldMk cId="3730327909" sldId="263"/>
            <ac:spMk id="10" creationId="{45EC5886-4FB2-45F5-81D4-DC5D5D7B2DEE}"/>
          </ac:spMkLst>
        </pc:spChg>
        <pc:graphicFrameChg chg="add">
          <ac:chgData name="douglas ng" userId="290fc54f2c6f60e4" providerId="LiveId" clId="{F9261839-E160-467B-9E6F-4DEEF1DCD0AA}" dt="2020-04-28T07:18:29.406" v="1793"/>
          <ac:graphicFrameMkLst>
            <pc:docMk/>
            <pc:sldMk cId="3730327909" sldId="263"/>
            <ac:graphicFrameMk id="3" creationId="{FAF36D1D-F9B5-4E36-8FC5-64CF3F8E5E79}"/>
          </ac:graphicFrameMkLst>
        </pc:graphicFrameChg>
        <pc:graphicFrameChg chg="add">
          <ac:chgData name="douglas ng" userId="290fc54f2c6f60e4" providerId="LiveId" clId="{F9261839-E160-467B-9E6F-4DEEF1DCD0AA}" dt="2020-04-28T07:19:11.206" v="1794"/>
          <ac:graphicFrameMkLst>
            <pc:docMk/>
            <pc:sldMk cId="3730327909" sldId="263"/>
            <ac:graphicFrameMk id="5" creationId="{5F549DAD-6354-4DD1-AE3A-1B93FFB52738}"/>
          </ac:graphicFrameMkLst>
        </pc:graphicFrameChg>
        <pc:graphicFrameChg chg="add mod modGraphic">
          <ac:chgData name="douglas ng" userId="290fc54f2c6f60e4" providerId="LiveId" clId="{F9261839-E160-467B-9E6F-4DEEF1DCD0AA}" dt="2020-04-28T07:22:42.630" v="2005" actId="20577"/>
          <ac:graphicFrameMkLst>
            <pc:docMk/>
            <pc:sldMk cId="3730327909" sldId="263"/>
            <ac:graphicFrameMk id="7" creationId="{B7531C1C-CD89-4E7B-ABF0-32B3659AAF10}"/>
          </ac:graphicFrameMkLst>
        </pc:graphicFrameChg>
        <pc:graphicFrameChg chg="add mod modGraphic">
          <ac:chgData name="douglas ng" userId="290fc54f2c6f60e4" providerId="LiveId" clId="{F9261839-E160-467B-9E6F-4DEEF1DCD0AA}" dt="2020-04-28T07:23:04.846" v="2016" actId="20577"/>
          <ac:graphicFrameMkLst>
            <pc:docMk/>
            <pc:sldMk cId="3730327909" sldId="263"/>
            <ac:graphicFrameMk id="11" creationId="{06AC99B3-0E63-4207-9310-FCDD6DCB4EE3}"/>
          </ac:graphicFrameMkLst>
        </pc:graphicFrameChg>
      </pc:sldChg>
      <pc:sldChg chg="addSp modSp new mod">
        <pc:chgData name="douglas ng" userId="290fc54f2c6f60e4" providerId="LiveId" clId="{F9261839-E160-467B-9E6F-4DEEF1DCD0AA}" dt="2020-04-28T07:47:16" v="2645" actId="1076"/>
        <pc:sldMkLst>
          <pc:docMk/>
          <pc:sldMk cId="2921182542" sldId="264"/>
        </pc:sldMkLst>
        <pc:spChg chg="add mod">
          <ac:chgData name="douglas ng" userId="290fc54f2c6f60e4" providerId="LiveId" clId="{F9261839-E160-467B-9E6F-4DEEF1DCD0AA}" dt="2020-04-28T07:36:50.847" v="2298" actId="20577"/>
          <ac:spMkLst>
            <pc:docMk/>
            <pc:sldMk cId="2921182542" sldId="264"/>
            <ac:spMk id="2" creationId="{56F284A2-9D72-4584-A619-5691C152FC94}"/>
          </ac:spMkLst>
        </pc:spChg>
        <pc:spChg chg="add mod">
          <ac:chgData name="douglas ng" userId="290fc54f2c6f60e4" providerId="LiveId" clId="{F9261839-E160-467B-9E6F-4DEEF1DCD0AA}" dt="2020-04-28T07:39:18.866" v="2379" actId="20577"/>
          <ac:spMkLst>
            <pc:docMk/>
            <pc:sldMk cId="2921182542" sldId="264"/>
            <ac:spMk id="4" creationId="{BB894966-2CC0-460D-BF60-A228A6C420D7}"/>
          </ac:spMkLst>
        </pc:spChg>
        <pc:spChg chg="add mod">
          <ac:chgData name="douglas ng" userId="290fc54f2c6f60e4" providerId="LiveId" clId="{F9261839-E160-467B-9E6F-4DEEF1DCD0AA}" dt="2020-04-28T07:43:31.440" v="2448" actId="1076"/>
          <ac:spMkLst>
            <pc:docMk/>
            <pc:sldMk cId="2921182542" sldId="264"/>
            <ac:spMk id="5" creationId="{6036A344-BBA9-445E-A063-DD96A73261D1}"/>
          </ac:spMkLst>
        </pc:spChg>
        <pc:graphicFrameChg chg="add mod modGraphic">
          <ac:chgData name="douglas ng" userId="290fc54f2c6f60e4" providerId="LiveId" clId="{F9261839-E160-467B-9E6F-4DEEF1DCD0AA}" dt="2020-04-28T07:37:18.550" v="2304" actId="255"/>
          <ac:graphicFrameMkLst>
            <pc:docMk/>
            <pc:sldMk cId="2921182542" sldId="264"/>
            <ac:graphicFrameMk id="3" creationId="{77EF3229-682F-4CC9-953B-F7077A032FD7}"/>
          </ac:graphicFrameMkLst>
        </pc:graphicFrameChg>
        <pc:graphicFrameChg chg="add mod modGraphic">
          <ac:chgData name="douglas ng" userId="290fc54f2c6f60e4" providerId="LiveId" clId="{F9261839-E160-467B-9E6F-4DEEF1DCD0AA}" dt="2020-04-28T07:41:24.636" v="2405" actId="20577"/>
          <ac:graphicFrameMkLst>
            <pc:docMk/>
            <pc:sldMk cId="2921182542" sldId="264"/>
            <ac:graphicFrameMk id="6" creationId="{E5591F5C-12AB-47B0-9DCF-4B3F65C2931B}"/>
          </ac:graphicFrameMkLst>
        </pc:graphicFrameChg>
        <pc:graphicFrameChg chg="add mod modGraphic">
          <ac:chgData name="douglas ng" userId="290fc54f2c6f60e4" providerId="LiveId" clId="{F9261839-E160-467B-9E6F-4DEEF1DCD0AA}" dt="2020-04-28T07:41:21.697" v="2404" actId="20577"/>
          <ac:graphicFrameMkLst>
            <pc:docMk/>
            <pc:sldMk cId="2921182542" sldId="264"/>
            <ac:graphicFrameMk id="7" creationId="{D082C768-1390-472D-8048-F427E785A483}"/>
          </ac:graphicFrameMkLst>
        </pc:graphicFrameChg>
        <pc:graphicFrameChg chg="add mod modGraphic">
          <ac:chgData name="douglas ng" userId="290fc54f2c6f60e4" providerId="LiveId" clId="{F9261839-E160-467B-9E6F-4DEEF1DCD0AA}" dt="2020-04-28T07:41:18.784" v="2396" actId="20577"/>
          <ac:graphicFrameMkLst>
            <pc:docMk/>
            <pc:sldMk cId="2921182542" sldId="264"/>
            <ac:graphicFrameMk id="8" creationId="{9F0BCDBB-9A0C-418A-A206-67804336DF2E}"/>
          </ac:graphicFrameMkLst>
        </pc:graphicFrameChg>
        <pc:graphicFrameChg chg="add mod">
          <ac:chgData name="douglas ng" userId="290fc54f2c6f60e4" providerId="LiveId" clId="{F9261839-E160-467B-9E6F-4DEEF1DCD0AA}" dt="2020-04-28T07:43:36" v="2449" actId="1076"/>
          <ac:graphicFrameMkLst>
            <pc:docMk/>
            <pc:sldMk cId="2921182542" sldId="264"/>
            <ac:graphicFrameMk id="9" creationId="{E6930AC5-2AA5-4FF3-84F2-4E90BFE24CDE}"/>
          </ac:graphicFrameMkLst>
        </pc:graphicFrameChg>
        <pc:graphicFrameChg chg="add mod modGraphic">
          <ac:chgData name="douglas ng" userId="290fc54f2c6f60e4" providerId="LiveId" clId="{F9261839-E160-467B-9E6F-4DEEF1DCD0AA}" dt="2020-04-28T07:43:49.414" v="2456" actId="20577"/>
          <ac:graphicFrameMkLst>
            <pc:docMk/>
            <pc:sldMk cId="2921182542" sldId="264"/>
            <ac:graphicFrameMk id="10" creationId="{619CF69F-7EDE-4B08-8E15-CF3953361F4A}"/>
          </ac:graphicFrameMkLst>
        </pc:graphicFrameChg>
        <pc:graphicFrameChg chg="add mod modGraphic">
          <ac:chgData name="douglas ng" userId="290fc54f2c6f60e4" providerId="LiveId" clId="{F9261839-E160-467B-9E6F-4DEEF1DCD0AA}" dt="2020-04-28T07:46:31.390" v="2619"/>
          <ac:graphicFrameMkLst>
            <pc:docMk/>
            <pc:sldMk cId="2921182542" sldId="264"/>
            <ac:graphicFrameMk id="11" creationId="{81D1A542-3C97-450C-93FC-1E89A4EFEAD4}"/>
          </ac:graphicFrameMkLst>
        </pc:graphicFrameChg>
        <pc:graphicFrameChg chg="add mod">
          <ac:chgData name="douglas ng" userId="290fc54f2c6f60e4" providerId="LiveId" clId="{F9261839-E160-467B-9E6F-4DEEF1DCD0AA}" dt="2020-04-28T07:46:41.489" v="2621" actId="1076"/>
          <ac:graphicFrameMkLst>
            <pc:docMk/>
            <pc:sldMk cId="2921182542" sldId="264"/>
            <ac:graphicFrameMk id="13" creationId="{02EB2861-24CB-4169-8FBA-8CDDE2ABC8D1}"/>
          </ac:graphicFrameMkLst>
        </pc:graphicFrameChg>
        <pc:graphicFrameChg chg="add mod modGraphic">
          <ac:chgData name="douglas ng" userId="290fc54f2c6f60e4" providerId="LiveId" clId="{F9261839-E160-467B-9E6F-4DEEF1DCD0AA}" dt="2020-04-28T07:47:16" v="2645" actId="1076"/>
          <ac:graphicFrameMkLst>
            <pc:docMk/>
            <pc:sldMk cId="2921182542" sldId="264"/>
            <ac:graphicFrameMk id="14" creationId="{95B14671-12E1-489C-BB66-906802461F24}"/>
          </ac:graphicFrameMkLst>
        </pc:graphicFrameChg>
      </pc:sldChg>
      <pc:sldChg chg="add del">
        <pc:chgData name="douglas ng" userId="290fc54f2c6f60e4" providerId="LiveId" clId="{F9261839-E160-467B-9E6F-4DEEF1DCD0AA}" dt="2020-04-28T07:38:13.115" v="2306"/>
        <pc:sldMkLst>
          <pc:docMk/>
          <pc:sldMk cId="412585053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E521F9-E673-4A9D-A952-84964E23D248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52E756-A9A1-4423-8131-3E6D6D1A6DC3}" type="slidenum">
              <a:rPr lang="en-SG" smtClean="0"/>
              <a:t>‹#›</a:t>
            </a:fld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2486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21F9-E673-4A9D-A952-84964E23D248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E756-A9A1-4423-8131-3E6D6D1A6D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605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21F9-E673-4A9D-A952-84964E23D248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E756-A9A1-4423-8131-3E6D6D1A6D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8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21F9-E673-4A9D-A952-84964E23D248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E756-A9A1-4423-8131-3E6D6D1A6D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987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E521F9-E673-4A9D-A952-84964E23D248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52E756-A9A1-4423-8131-3E6D6D1A6DC3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470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21F9-E673-4A9D-A952-84964E23D248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E756-A9A1-4423-8131-3E6D6D1A6D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61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21F9-E673-4A9D-A952-84964E23D248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E756-A9A1-4423-8131-3E6D6D1A6D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52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21F9-E673-4A9D-A952-84964E23D248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E756-A9A1-4423-8131-3E6D6D1A6D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64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21F9-E673-4A9D-A952-84964E23D248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E756-A9A1-4423-8131-3E6D6D1A6D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310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E521F9-E673-4A9D-A952-84964E23D248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52E756-A9A1-4423-8131-3E6D6D1A6DC3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403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E521F9-E673-4A9D-A952-84964E23D248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52E756-A9A1-4423-8131-3E6D6D1A6DC3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623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DE521F9-E673-4A9D-A952-84964E23D248}" type="datetimeFigureOut">
              <a:rPr lang="en-SG" smtClean="0"/>
              <a:t>28/4/2020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452E756-A9A1-4423-8131-3E6D6D1A6DC3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576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4186-6908-4C11-BBD4-E4E65C8F5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SG" sz="5400">
                <a:solidFill>
                  <a:schemeClr val="tx1">
                    <a:lumMod val="85000"/>
                    <a:lumOff val="15000"/>
                  </a:schemeClr>
                </a:solidFill>
              </a:rPr>
              <a:t>PESS PROJECT USER INTERFACE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5FCC4-26C4-4A60-BAC4-0261CFF45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SG" sz="2000" dirty="0">
                <a:solidFill>
                  <a:schemeClr val="accent1"/>
                </a:solidFill>
              </a:rPr>
              <a:t>Name: Douglas</a:t>
            </a:r>
          </a:p>
          <a:p>
            <a:pPr algn="r"/>
            <a:r>
              <a:rPr lang="en-SG" sz="2000" dirty="0">
                <a:solidFill>
                  <a:schemeClr val="accent1"/>
                </a:solidFill>
              </a:rPr>
              <a:t>Reg No: 17</a:t>
            </a:r>
          </a:p>
          <a:p>
            <a:pPr algn="r"/>
            <a:r>
              <a:rPr lang="en-SG" sz="2000" dirty="0">
                <a:solidFill>
                  <a:schemeClr val="accent1"/>
                </a:solidFill>
              </a:rPr>
              <a:t>Class: CW1901J</a:t>
            </a:r>
          </a:p>
        </p:txBody>
      </p:sp>
    </p:spTree>
    <p:extLst>
      <p:ext uri="{BB962C8B-B14F-4D97-AF65-F5344CB8AC3E}">
        <p14:creationId xmlns:p14="http://schemas.microsoft.com/office/powerpoint/2010/main" val="324343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DAF66-5E79-4584-B39A-10BA637F2961}"/>
              </a:ext>
            </a:extLst>
          </p:cNvPr>
          <p:cNvSpPr txBox="1"/>
          <p:nvPr/>
        </p:nvSpPr>
        <p:spPr>
          <a:xfrm>
            <a:off x="1999875" y="454967"/>
            <a:ext cx="1710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PESS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BEAFF-9ED0-4780-858B-9FCBA8641140}"/>
              </a:ext>
            </a:extLst>
          </p:cNvPr>
          <p:cNvSpPr txBox="1"/>
          <p:nvPr/>
        </p:nvSpPr>
        <p:spPr>
          <a:xfrm>
            <a:off x="1734703" y="2581879"/>
            <a:ext cx="1580882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User Name: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Password: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9F5CD5A-09BE-44BE-84F5-ED116A289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48888"/>
              </p:ext>
            </p:extLst>
          </p:nvPr>
        </p:nvGraphicFramePr>
        <p:xfrm>
          <a:off x="3408891" y="2651223"/>
          <a:ext cx="365438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54382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59E77DDB-AE9C-4059-ACCE-E9EFF65AB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48276"/>
              </p:ext>
            </p:extLst>
          </p:nvPr>
        </p:nvGraphicFramePr>
        <p:xfrm>
          <a:off x="3268972" y="3091408"/>
          <a:ext cx="3654382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54382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D6AF0C22-E968-4B84-9F64-C0C23762D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216658"/>
              </p:ext>
            </p:extLst>
          </p:nvPr>
        </p:nvGraphicFramePr>
        <p:xfrm>
          <a:off x="3050413" y="5681980"/>
          <a:ext cx="141237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12374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1D757CCA-B657-478B-A354-AD77E7963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67390"/>
              </p:ext>
            </p:extLst>
          </p:nvPr>
        </p:nvGraphicFramePr>
        <p:xfrm>
          <a:off x="7341002" y="5681980"/>
          <a:ext cx="160014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00146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Cancel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FC7DEDD-7008-4E94-AC63-28B0BAD6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435" y="1592770"/>
            <a:ext cx="431542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0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584C1-AE08-4E4F-B2D2-1AE6A1A6E4BF}"/>
              </a:ext>
            </a:extLst>
          </p:cNvPr>
          <p:cNvSpPr txBox="1"/>
          <p:nvPr/>
        </p:nvSpPr>
        <p:spPr>
          <a:xfrm>
            <a:off x="1485900" y="132508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Log Call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ACB1D6-8E42-4201-A11D-F259F96D7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24860"/>
              </p:ext>
            </p:extLst>
          </p:nvPr>
        </p:nvGraphicFramePr>
        <p:xfrm>
          <a:off x="1817718" y="590214"/>
          <a:ext cx="8128000" cy="3708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291088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26323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16089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806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Log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Update Car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View Previous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View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41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AB2492-6EB4-4E8A-820D-E28F87A04C1A}"/>
              </a:ext>
            </a:extLst>
          </p:cNvPr>
          <p:cNvSpPr txBox="1"/>
          <p:nvPr/>
        </p:nvSpPr>
        <p:spPr>
          <a:xfrm>
            <a:off x="1680228" y="104594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Call Input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9630F72-3B33-406B-A622-63A4572E1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27444"/>
              </p:ext>
            </p:extLst>
          </p:nvPr>
        </p:nvGraphicFramePr>
        <p:xfrm>
          <a:off x="3354425" y="1375490"/>
          <a:ext cx="3855616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55616">
                  <a:extLst>
                    <a:ext uri="{9D8B030D-6E8A-4147-A177-3AD203B41FA5}">
                      <a16:colId xmlns:a16="http://schemas.microsoft.com/office/drawing/2014/main" val="347883024"/>
                    </a:ext>
                  </a:extLst>
                </a:gridCol>
              </a:tblGrid>
              <a:tr h="321412">
                <a:tc>
                  <a:txBody>
                    <a:bodyPr/>
                    <a:lstStyle/>
                    <a:p>
                      <a:r>
                        <a:rPr lang="en-SG" b="0" dirty="0"/>
                        <a:t>Douglas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308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0F84DA-1895-49A3-971C-7BD044ECC54C}"/>
              </a:ext>
            </a:extLst>
          </p:cNvPr>
          <p:cNvSpPr txBox="1"/>
          <p:nvPr/>
        </p:nvSpPr>
        <p:spPr>
          <a:xfrm>
            <a:off x="1680228" y="1257251"/>
            <a:ext cx="3153812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Caller Name: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Contact Phone Number: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Location of Incident: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SG" dirty="0"/>
          </a:p>
          <a:p>
            <a:pPr>
              <a:lnSpc>
                <a:spcPct val="200000"/>
              </a:lnSpc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Type of Incident: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Description of incident: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Other Relevant information: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A9D77CF-5025-4ACF-87E6-384D31611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21260"/>
              </p:ext>
            </p:extLst>
          </p:nvPr>
        </p:nvGraphicFramePr>
        <p:xfrm>
          <a:off x="4471248" y="1769679"/>
          <a:ext cx="3855616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55616">
                  <a:extLst>
                    <a:ext uri="{9D8B030D-6E8A-4147-A177-3AD203B41FA5}">
                      <a16:colId xmlns:a16="http://schemas.microsoft.com/office/drawing/2014/main" val="347883024"/>
                    </a:ext>
                  </a:extLst>
                </a:gridCol>
              </a:tblGrid>
              <a:tr h="321412">
                <a:tc>
                  <a:txBody>
                    <a:bodyPr/>
                    <a:lstStyle/>
                    <a:p>
                      <a:r>
                        <a:rPr lang="en-SG" b="0" dirty="0"/>
                        <a:t>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30896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F3C6BC0A-CC75-4CEA-8C24-EB75518DC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903600"/>
              </p:ext>
            </p:extLst>
          </p:nvPr>
        </p:nvGraphicFramePr>
        <p:xfrm>
          <a:off x="3709247" y="3564267"/>
          <a:ext cx="3568631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68631">
                  <a:extLst>
                    <a:ext uri="{9D8B030D-6E8A-4147-A177-3AD203B41FA5}">
                      <a16:colId xmlns:a16="http://schemas.microsoft.com/office/drawing/2014/main" val="347883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/>
                        <a:t>Car 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30896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D346981-09C7-48E6-8919-07F205213010}"/>
              </a:ext>
            </a:extLst>
          </p:cNvPr>
          <p:cNvSpPr/>
          <p:nvPr/>
        </p:nvSpPr>
        <p:spPr>
          <a:xfrm>
            <a:off x="6941976" y="3621170"/>
            <a:ext cx="268065" cy="2519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296FE6-CBA0-43F1-A65B-E566E230CE5A}"/>
              </a:ext>
            </a:extLst>
          </p:cNvPr>
          <p:cNvSpPr/>
          <p:nvPr/>
        </p:nvSpPr>
        <p:spPr>
          <a:xfrm>
            <a:off x="3682811" y="6279502"/>
            <a:ext cx="1576874" cy="354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Reset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499F24-3638-4FFF-92CB-C83FA74FAFC4}"/>
              </a:ext>
            </a:extLst>
          </p:cNvPr>
          <p:cNvSpPr/>
          <p:nvPr/>
        </p:nvSpPr>
        <p:spPr>
          <a:xfrm>
            <a:off x="5940491" y="6279502"/>
            <a:ext cx="1576874" cy="354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Process Call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A8D31A-2A63-4C6D-864F-AA982A9DD21E}"/>
              </a:ext>
            </a:extLst>
          </p:cNvPr>
          <p:cNvSpPr/>
          <p:nvPr/>
        </p:nvSpPr>
        <p:spPr>
          <a:xfrm>
            <a:off x="4030824" y="2274262"/>
            <a:ext cx="3568631" cy="998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547923-1DB7-4D55-AA6B-E005444B9FD5}"/>
              </a:ext>
            </a:extLst>
          </p:cNvPr>
          <p:cNvSpPr/>
          <p:nvPr/>
        </p:nvSpPr>
        <p:spPr>
          <a:xfrm>
            <a:off x="4030824" y="2295331"/>
            <a:ext cx="354564" cy="986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20AB36-1F40-41F4-86E4-5B2FDF473097}"/>
              </a:ext>
            </a:extLst>
          </p:cNvPr>
          <p:cNvCxnSpPr>
            <a:cxnSpLocks/>
          </p:cNvCxnSpPr>
          <p:nvPr/>
        </p:nvCxnSpPr>
        <p:spPr>
          <a:xfrm>
            <a:off x="4195053" y="2400300"/>
            <a:ext cx="0" cy="836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5208A7C-FCC0-4FB8-B6CB-B4C833272B65}"/>
              </a:ext>
            </a:extLst>
          </p:cNvPr>
          <p:cNvSpPr/>
          <p:nvPr/>
        </p:nvSpPr>
        <p:spPr>
          <a:xfrm>
            <a:off x="4142792" y="2556588"/>
            <a:ext cx="128852" cy="50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274AFF-7A94-49E5-BC03-48B02EF8FBE7}"/>
              </a:ext>
            </a:extLst>
          </p:cNvPr>
          <p:cNvSpPr/>
          <p:nvPr/>
        </p:nvSpPr>
        <p:spPr>
          <a:xfrm>
            <a:off x="4271644" y="3996342"/>
            <a:ext cx="3568631" cy="998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BBCBF7-FFF8-42B5-8289-7150292443DD}"/>
              </a:ext>
            </a:extLst>
          </p:cNvPr>
          <p:cNvSpPr/>
          <p:nvPr/>
        </p:nvSpPr>
        <p:spPr>
          <a:xfrm>
            <a:off x="4311684" y="4008076"/>
            <a:ext cx="354564" cy="986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C26706-83B7-46A7-901D-52FABA329F0C}"/>
              </a:ext>
            </a:extLst>
          </p:cNvPr>
          <p:cNvCxnSpPr>
            <a:cxnSpLocks/>
          </p:cNvCxnSpPr>
          <p:nvPr/>
        </p:nvCxnSpPr>
        <p:spPr>
          <a:xfrm>
            <a:off x="4475913" y="4113045"/>
            <a:ext cx="0" cy="836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AEA6FC8-6924-4CF0-8E03-3934D6BBB702}"/>
              </a:ext>
            </a:extLst>
          </p:cNvPr>
          <p:cNvSpPr/>
          <p:nvPr/>
        </p:nvSpPr>
        <p:spPr>
          <a:xfrm>
            <a:off x="4423652" y="4269333"/>
            <a:ext cx="128852" cy="50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C3292A-AA8D-439F-A52D-DEDB832C0227}"/>
              </a:ext>
            </a:extLst>
          </p:cNvPr>
          <p:cNvSpPr/>
          <p:nvPr/>
        </p:nvSpPr>
        <p:spPr>
          <a:xfrm>
            <a:off x="4758233" y="5042389"/>
            <a:ext cx="3568631" cy="9984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D3D3A2-2FFE-4262-853B-1BD87013E40E}"/>
              </a:ext>
            </a:extLst>
          </p:cNvPr>
          <p:cNvSpPr/>
          <p:nvPr/>
        </p:nvSpPr>
        <p:spPr>
          <a:xfrm>
            <a:off x="4758233" y="5063458"/>
            <a:ext cx="354564" cy="986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30F70D-7EE6-48E7-9ADE-CAD953F2FA66}"/>
              </a:ext>
            </a:extLst>
          </p:cNvPr>
          <p:cNvCxnSpPr>
            <a:cxnSpLocks/>
          </p:cNvCxnSpPr>
          <p:nvPr/>
        </p:nvCxnSpPr>
        <p:spPr>
          <a:xfrm>
            <a:off x="4922462" y="5168427"/>
            <a:ext cx="0" cy="836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A3FBECF-2017-42D2-B1E6-E4862F618A29}"/>
              </a:ext>
            </a:extLst>
          </p:cNvPr>
          <p:cNvSpPr/>
          <p:nvPr/>
        </p:nvSpPr>
        <p:spPr>
          <a:xfrm>
            <a:off x="4870201" y="5324715"/>
            <a:ext cx="128852" cy="50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4BB227-823F-4E00-9E4A-6EA73D2738B5}"/>
              </a:ext>
            </a:extLst>
          </p:cNvPr>
          <p:cNvSpPr txBox="1"/>
          <p:nvPr/>
        </p:nvSpPr>
        <p:spPr>
          <a:xfrm>
            <a:off x="4383612" y="2336405"/>
            <a:ext cx="293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Blk</a:t>
            </a:r>
            <a:r>
              <a:rPr lang="en-SG" dirty="0"/>
              <a:t> 749, Woodland Circle, #09-612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E8573A-81D8-496F-9F12-13B62670D9F3}"/>
              </a:ext>
            </a:extLst>
          </p:cNvPr>
          <p:cNvSpPr txBox="1"/>
          <p:nvPr/>
        </p:nvSpPr>
        <p:spPr>
          <a:xfrm>
            <a:off x="4604765" y="4049070"/>
            <a:ext cx="2933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It happened at the front traffic of Woodland Circle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DC1928-3788-4508-AD1B-71A30C0274EB}"/>
              </a:ext>
            </a:extLst>
          </p:cNvPr>
          <p:cNvSpPr txBox="1"/>
          <p:nvPr/>
        </p:nvSpPr>
        <p:spPr>
          <a:xfrm>
            <a:off x="5103846" y="5094487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346976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20A94-DA4B-4F5C-96A0-F77494B0739E}"/>
              </a:ext>
            </a:extLst>
          </p:cNvPr>
          <p:cNvSpPr txBox="1"/>
          <p:nvPr/>
        </p:nvSpPr>
        <p:spPr>
          <a:xfrm>
            <a:off x="1485900" y="210139"/>
            <a:ext cx="1971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Duplicate Call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17AB2C0-007F-4563-A6FA-76D10498E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19409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5316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572325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2124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123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Log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Update Car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View Previous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View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6475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1D59104-1511-4F54-8FA7-169A248D8F42}"/>
              </a:ext>
            </a:extLst>
          </p:cNvPr>
          <p:cNvSpPr txBox="1"/>
          <p:nvPr/>
        </p:nvSpPr>
        <p:spPr>
          <a:xfrm>
            <a:off x="1485900" y="1433036"/>
            <a:ext cx="38274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Pending Incidents</a:t>
            </a:r>
          </a:p>
          <a:p>
            <a:r>
              <a:rPr lang="en-SG" dirty="0"/>
              <a:t>Click on checkbox is call is duplicated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8B279D8-4396-4682-84FE-10C96A2C9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34323"/>
              </p:ext>
            </p:extLst>
          </p:nvPr>
        </p:nvGraphicFramePr>
        <p:xfrm>
          <a:off x="2032001" y="2400300"/>
          <a:ext cx="8128001" cy="3383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2682164"/>
                    </a:ext>
                  </a:extLst>
                </a:gridCol>
                <a:gridCol w="1285551">
                  <a:extLst>
                    <a:ext uri="{9D8B030D-6E8A-4147-A177-3AD203B41FA5}">
                      <a16:colId xmlns:a16="http://schemas.microsoft.com/office/drawing/2014/main" val="3245809982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1609599810"/>
                    </a:ext>
                  </a:extLst>
                </a:gridCol>
                <a:gridCol w="1068874">
                  <a:extLst>
                    <a:ext uri="{9D8B030D-6E8A-4147-A177-3AD203B41FA5}">
                      <a16:colId xmlns:a16="http://schemas.microsoft.com/office/drawing/2014/main" val="24782671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26346577"/>
                    </a:ext>
                  </a:extLst>
                </a:gridCol>
                <a:gridCol w="1334276">
                  <a:extLst>
                    <a:ext uri="{9D8B030D-6E8A-4147-A177-3AD203B41FA5}">
                      <a16:colId xmlns:a16="http://schemas.microsoft.com/office/drawing/2014/main" val="2409753464"/>
                    </a:ext>
                  </a:extLst>
                </a:gridCol>
                <a:gridCol w="988010">
                  <a:extLst>
                    <a:ext uri="{9D8B030D-6E8A-4147-A177-3AD203B41FA5}">
                      <a16:colId xmlns:a16="http://schemas.microsoft.com/office/drawing/2014/main" val="2230443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Venue if incident: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of Call: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of Dispatch: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 of Dispatch: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Check if Duplicated?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2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Threft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Yishun Ring 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11.15am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0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Accident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Jurong West Street 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Violence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Ang Mo Kio ITE 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783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735B81E-28D8-46BA-89B3-253DA643D1E7}"/>
              </a:ext>
            </a:extLst>
          </p:cNvPr>
          <p:cNvSpPr/>
          <p:nvPr/>
        </p:nvSpPr>
        <p:spPr>
          <a:xfrm>
            <a:off x="9423918" y="3465513"/>
            <a:ext cx="485192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48A1F9-DB56-4F48-BC66-B915CC979293}"/>
              </a:ext>
            </a:extLst>
          </p:cNvPr>
          <p:cNvSpPr/>
          <p:nvPr/>
        </p:nvSpPr>
        <p:spPr>
          <a:xfrm>
            <a:off x="9423918" y="4217353"/>
            <a:ext cx="485192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853E7E-01C1-4C45-BB88-272FD500D017}"/>
              </a:ext>
            </a:extLst>
          </p:cNvPr>
          <p:cNvSpPr/>
          <p:nvPr/>
        </p:nvSpPr>
        <p:spPr>
          <a:xfrm>
            <a:off x="9423918" y="5146147"/>
            <a:ext cx="485192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822ECC21-0257-4761-92B2-B4750CA64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14600"/>
              </p:ext>
            </p:extLst>
          </p:nvPr>
        </p:nvGraphicFramePr>
        <p:xfrm>
          <a:off x="3457465" y="6138334"/>
          <a:ext cx="176767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67678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Duplicate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0A69F8A4-F2AF-46C2-A292-AFBB0DFB7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3687"/>
              </p:ext>
            </p:extLst>
          </p:nvPr>
        </p:nvGraphicFramePr>
        <p:xfrm>
          <a:off x="6437040" y="6138334"/>
          <a:ext cx="164327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43270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Continue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1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4F1ABD-D947-43E2-B490-69C06853665B}"/>
              </a:ext>
            </a:extLst>
          </p:cNvPr>
          <p:cNvSpPr txBox="1"/>
          <p:nvPr/>
        </p:nvSpPr>
        <p:spPr>
          <a:xfrm>
            <a:off x="1485900" y="210139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Log Calls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B187BBC-E60A-4D6E-9019-FC606E2DF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8293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5316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572325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2124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123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b="0" u="sng" dirty="0"/>
                        <a:t>Log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Update Car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View Previous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View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6475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1F9E69-EB5F-41A2-A4A7-1A7728F521E8}"/>
              </a:ext>
            </a:extLst>
          </p:cNvPr>
          <p:cNvSpPr txBox="1"/>
          <p:nvPr/>
        </p:nvSpPr>
        <p:spPr>
          <a:xfrm>
            <a:off x="1485900" y="1433036"/>
            <a:ext cx="39358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Dispatch Patrol Cars</a:t>
            </a:r>
          </a:p>
          <a:p>
            <a:r>
              <a:rPr lang="en-SG" dirty="0"/>
              <a:t>Patrol Cars Available:</a:t>
            </a:r>
          </a:p>
          <a:p>
            <a:r>
              <a:rPr lang="en-SG" dirty="0"/>
              <a:t>Click to Select one or more patrol cars: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29C659B-A071-47A5-8633-D6428EF36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32803"/>
              </p:ext>
            </p:extLst>
          </p:nvPr>
        </p:nvGraphicFramePr>
        <p:xfrm>
          <a:off x="2032000" y="2773777"/>
          <a:ext cx="8128000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84524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27118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177802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18658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44406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Patrol Car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Selections: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86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01036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11.15am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3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01029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86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01017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7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01027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8.50pm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4316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5B5BF7B-161F-4BDB-A285-2103F10FF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69262"/>
              </p:ext>
            </p:extLst>
          </p:nvPr>
        </p:nvGraphicFramePr>
        <p:xfrm>
          <a:off x="8891376" y="3428999"/>
          <a:ext cx="756477" cy="304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6477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03246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Click!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D9830B05-B4ED-4EF7-92AB-94F87EA6F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24953"/>
              </p:ext>
            </p:extLst>
          </p:nvPr>
        </p:nvGraphicFramePr>
        <p:xfrm>
          <a:off x="8891376" y="3805949"/>
          <a:ext cx="756477" cy="304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6477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03246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Click!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38C980EF-7117-44F6-BDD9-172816C87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93958"/>
              </p:ext>
            </p:extLst>
          </p:nvPr>
        </p:nvGraphicFramePr>
        <p:xfrm>
          <a:off x="8891376" y="4182899"/>
          <a:ext cx="756477" cy="304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6477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03246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Click!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2B2F7451-3D7E-44F1-906C-48FA61BB7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9491"/>
              </p:ext>
            </p:extLst>
          </p:nvPr>
        </p:nvGraphicFramePr>
        <p:xfrm>
          <a:off x="8891376" y="4559849"/>
          <a:ext cx="756477" cy="304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6477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03246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Click!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59FC5B16-CC22-4A36-AF95-E260FB81B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88371"/>
              </p:ext>
            </p:extLst>
          </p:nvPr>
        </p:nvGraphicFramePr>
        <p:xfrm>
          <a:off x="5421721" y="5681980"/>
          <a:ext cx="132859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28598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Dispatch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65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35E729-56F4-477F-8AB9-B60D7969A6C7}"/>
              </a:ext>
            </a:extLst>
          </p:cNvPr>
          <p:cNvSpPr txBox="1"/>
          <p:nvPr/>
        </p:nvSpPr>
        <p:spPr>
          <a:xfrm>
            <a:off x="1485900" y="210139"/>
            <a:ext cx="254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Update Car Status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6BC9A4F-3FD4-4C9A-B7AF-4CEC6FB42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53506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5316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572325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2124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123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Log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i="0" u="sng" dirty="0"/>
                        <a:t>Update Car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View Previous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View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64751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3D86277-CD41-40E0-B829-AF1033886F17}"/>
              </a:ext>
            </a:extLst>
          </p:cNvPr>
          <p:cNvSpPr/>
          <p:nvPr/>
        </p:nvSpPr>
        <p:spPr>
          <a:xfrm>
            <a:off x="1485900" y="1270337"/>
            <a:ext cx="41684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Update Patrol Car Actual Time</a:t>
            </a:r>
          </a:p>
          <a:p>
            <a:r>
              <a:rPr lang="en-SG" dirty="0"/>
              <a:t>Select patrol car number: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DC5BE8-03A4-4280-B19A-96D44CE04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66818"/>
              </p:ext>
            </p:extLst>
          </p:nvPr>
        </p:nvGraphicFramePr>
        <p:xfrm>
          <a:off x="4031469" y="1689039"/>
          <a:ext cx="3568631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68631">
                  <a:extLst>
                    <a:ext uri="{9D8B030D-6E8A-4147-A177-3AD203B41FA5}">
                      <a16:colId xmlns:a16="http://schemas.microsoft.com/office/drawing/2014/main" val="347883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30896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B509B832-62D8-4937-B045-C5441C8654DE}"/>
              </a:ext>
            </a:extLst>
          </p:cNvPr>
          <p:cNvSpPr/>
          <p:nvPr/>
        </p:nvSpPr>
        <p:spPr>
          <a:xfrm>
            <a:off x="7264198" y="1745942"/>
            <a:ext cx="268065" cy="2519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8C8869D-7EFA-4433-82AF-1DEC12284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93904"/>
              </p:ext>
            </p:extLst>
          </p:nvPr>
        </p:nvGraphicFramePr>
        <p:xfrm>
          <a:off x="5421721" y="5681980"/>
          <a:ext cx="132859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28598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F18035C-C3D8-404A-9CE8-FE252F1D434E}"/>
              </a:ext>
            </a:extLst>
          </p:cNvPr>
          <p:cNvSpPr/>
          <p:nvPr/>
        </p:nvSpPr>
        <p:spPr>
          <a:xfrm>
            <a:off x="1910702" y="3090730"/>
            <a:ext cx="1812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Display incident: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AEDD77D-AE5C-443C-B9BE-31BA791DE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17272"/>
              </p:ext>
            </p:extLst>
          </p:nvPr>
        </p:nvGraphicFramePr>
        <p:xfrm>
          <a:off x="2032000" y="3497549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93256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22108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1069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612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Patrol Car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01036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3.25pm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05456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7F753BC5-20A7-4E85-8C5C-D7C8C8781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64374"/>
              </p:ext>
            </p:extLst>
          </p:nvPr>
        </p:nvGraphicFramePr>
        <p:xfrm>
          <a:off x="8276253" y="3873469"/>
          <a:ext cx="1874416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74416">
                  <a:extLst>
                    <a:ext uri="{9D8B030D-6E8A-4147-A177-3AD203B41FA5}">
                      <a16:colId xmlns:a16="http://schemas.microsoft.com/office/drawing/2014/main" val="347883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30896"/>
                  </a:ext>
                </a:extLst>
              </a:tr>
            </a:tbl>
          </a:graphicData>
        </a:graphic>
      </p:graphicFrame>
      <p:sp>
        <p:nvSpPr>
          <p:cNvPr id="20" name="Arrow: Down 19">
            <a:extLst>
              <a:ext uri="{FF2B5EF4-FFF2-40B4-BE49-F238E27FC236}">
                <a16:creationId xmlns:a16="http://schemas.microsoft.com/office/drawing/2014/main" id="{D6F5374F-12E7-4077-A24C-3F0599E40B69}"/>
              </a:ext>
            </a:extLst>
          </p:cNvPr>
          <p:cNvSpPr/>
          <p:nvPr/>
        </p:nvSpPr>
        <p:spPr>
          <a:xfrm>
            <a:off x="9834466" y="3901463"/>
            <a:ext cx="257697" cy="3088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</p:spTree>
    <p:extLst>
      <p:ext uri="{BB962C8B-B14F-4D97-AF65-F5344CB8AC3E}">
        <p14:creationId xmlns:p14="http://schemas.microsoft.com/office/powerpoint/2010/main" val="190212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1851A5-F6C4-4CA8-9448-538F2E47B7FB}"/>
              </a:ext>
            </a:extLst>
          </p:cNvPr>
          <p:cNvSpPr txBox="1"/>
          <p:nvPr/>
        </p:nvSpPr>
        <p:spPr>
          <a:xfrm>
            <a:off x="1485900" y="210139"/>
            <a:ext cx="254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Update Car Status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AF36D1D-F9B5-4E36-8FC5-64CF3F8E5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38415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5316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572325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2124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123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Log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i="0" u="sng" dirty="0"/>
                        <a:t>Update Car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View Previous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View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64751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2FED381-4D7C-4556-AE77-5C4AE00711AC}"/>
              </a:ext>
            </a:extLst>
          </p:cNvPr>
          <p:cNvSpPr/>
          <p:nvPr/>
        </p:nvSpPr>
        <p:spPr>
          <a:xfrm>
            <a:off x="1485900" y="1270337"/>
            <a:ext cx="41684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Update Patrol Car Actual Time</a:t>
            </a:r>
          </a:p>
          <a:p>
            <a:r>
              <a:rPr lang="en-SG" dirty="0"/>
              <a:t>Select patrol car number: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549DAD-6354-4DD1-AE3A-1B93FFB52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50708"/>
              </p:ext>
            </p:extLst>
          </p:nvPr>
        </p:nvGraphicFramePr>
        <p:xfrm>
          <a:off x="4031469" y="1689039"/>
          <a:ext cx="3568631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68631">
                  <a:extLst>
                    <a:ext uri="{9D8B030D-6E8A-4147-A177-3AD203B41FA5}">
                      <a16:colId xmlns:a16="http://schemas.microsoft.com/office/drawing/2014/main" val="347883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30896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7E0C56EA-35C2-4A82-A746-30CD364221D7}"/>
              </a:ext>
            </a:extLst>
          </p:cNvPr>
          <p:cNvSpPr/>
          <p:nvPr/>
        </p:nvSpPr>
        <p:spPr>
          <a:xfrm>
            <a:off x="7264198" y="1745942"/>
            <a:ext cx="268065" cy="2519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7531C1C-CD89-4E7B-ABF0-32B3659AA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90482"/>
              </p:ext>
            </p:extLst>
          </p:nvPr>
        </p:nvGraphicFramePr>
        <p:xfrm>
          <a:off x="1910702" y="3465513"/>
          <a:ext cx="8128000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741815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80185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2829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954030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39147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Patrol Car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Returned: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Selection: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9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01036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22/12/2020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3.35pm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2432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5EC5886-4FB2-45F5-81D4-DC5D5D7B2DEE}"/>
              </a:ext>
            </a:extLst>
          </p:cNvPr>
          <p:cNvSpPr/>
          <p:nvPr/>
        </p:nvSpPr>
        <p:spPr>
          <a:xfrm>
            <a:off x="1910702" y="3090730"/>
            <a:ext cx="488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Enter Time when patrol car reach the scene: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06AC99B3-0E63-4207-9310-FCDD6DCB4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237107"/>
              </p:ext>
            </p:extLst>
          </p:nvPr>
        </p:nvGraphicFramePr>
        <p:xfrm>
          <a:off x="8472196" y="4105469"/>
          <a:ext cx="1566506" cy="36629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66506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66299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32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4BA6C3-C47E-4F9D-8B5E-91FC57046713}"/>
              </a:ext>
            </a:extLst>
          </p:cNvPr>
          <p:cNvSpPr txBox="1"/>
          <p:nvPr/>
        </p:nvSpPr>
        <p:spPr>
          <a:xfrm>
            <a:off x="1485900" y="210139"/>
            <a:ext cx="2529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View Previous Info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32C623-C563-49C3-A127-83ED6A796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142969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5316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572325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2124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123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Log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Update Car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u="sng" dirty="0"/>
                        <a:t>View Previous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View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6475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71F1DC-4141-4B7D-B819-E0B6E5119B2E}"/>
              </a:ext>
            </a:extLst>
          </p:cNvPr>
          <p:cNvSpPr txBox="1"/>
          <p:nvPr/>
        </p:nvSpPr>
        <p:spPr>
          <a:xfrm>
            <a:off x="1425212" y="1391811"/>
            <a:ext cx="272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Enter a date(dd/mm/</a:t>
            </a:r>
            <a:r>
              <a:rPr lang="en-SG" dirty="0" err="1"/>
              <a:t>yyyy</a:t>
            </a:r>
            <a:r>
              <a:rPr lang="en-SG" dirty="0"/>
              <a:t>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6FEB85-3A82-4081-BB29-DBA2F076A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91768"/>
              </p:ext>
            </p:extLst>
          </p:nvPr>
        </p:nvGraphicFramePr>
        <p:xfrm>
          <a:off x="6177509" y="1783079"/>
          <a:ext cx="3568631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68631">
                  <a:extLst>
                    <a:ext uri="{9D8B030D-6E8A-4147-A177-3AD203B41FA5}">
                      <a16:colId xmlns:a16="http://schemas.microsoft.com/office/drawing/2014/main" val="347883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30896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F9B8440-BEFF-4012-9728-BBA4096B9170}"/>
              </a:ext>
            </a:extLst>
          </p:cNvPr>
          <p:cNvSpPr/>
          <p:nvPr/>
        </p:nvSpPr>
        <p:spPr>
          <a:xfrm>
            <a:off x="9410238" y="1834850"/>
            <a:ext cx="268065" cy="2519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aseline="-2500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C52AEEDD-0BFF-4168-A7A3-5A8CA83F3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0024"/>
              </p:ext>
            </p:extLst>
          </p:nvPr>
        </p:nvGraphicFramePr>
        <p:xfrm>
          <a:off x="1485900" y="1743956"/>
          <a:ext cx="260090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0908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A28F7FE6-344C-479A-95EB-DBA2F107F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41860"/>
              </p:ext>
            </p:extLst>
          </p:nvPr>
        </p:nvGraphicFramePr>
        <p:xfrm>
          <a:off x="1642822" y="3058160"/>
          <a:ext cx="170686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06867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View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F0A98AB-7A0E-469E-84E8-17C4C1A95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64410"/>
              </p:ext>
            </p:extLst>
          </p:nvPr>
        </p:nvGraphicFramePr>
        <p:xfrm>
          <a:off x="1920033" y="3596642"/>
          <a:ext cx="8128001" cy="303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38405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53768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64591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920445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793259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612283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57920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Time Legend: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Car Reached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Click For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38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027720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Traffic Hazard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XYZ Road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12.40pm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53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693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67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6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48081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C62F420-C5F8-41B8-9438-32EE05FB5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49508"/>
              </p:ext>
            </p:extLst>
          </p:nvPr>
        </p:nvGraphicFramePr>
        <p:xfrm>
          <a:off x="9031999" y="4654975"/>
          <a:ext cx="756477" cy="304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6477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03246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Click!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97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F284A2-9D72-4584-A619-5691C152FC94}"/>
              </a:ext>
            </a:extLst>
          </p:cNvPr>
          <p:cNvSpPr txBox="1"/>
          <p:nvPr/>
        </p:nvSpPr>
        <p:spPr>
          <a:xfrm>
            <a:off x="1485900" y="210139"/>
            <a:ext cx="1756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View History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7EF3229-682F-4CC9-953B-F7077A03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80485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55316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572325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2124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123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Log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Update Car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View Previous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u="sng" dirty="0">
                          <a:effectLst/>
                        </a:rPr>
                        <a:t>View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64751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B894966-2CC0-460D-BF60-A228A6C420D7}"/>
              </a:ext>
            </a:extLst>
          </p:cNvPr>
          <p:cNvSpPr/>
          <p:nvPr/>
        </p:nvSpPr>
        <p:spPr>
          <a:xfrm>
            <a:off x="1485900" y="1270337"/>
            <a:ext cx="4168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/>
              <a:t>Search Caller By: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36A344-BBA9-445E-A063-DD96A73261D1}"/>
              </a:ext>
            </a:extLst>
          </p:cNvPr>
          <p:cNvSpPr/>
          <p:nvPr/>
        </p:nvSpPr>
        <p:spPr>
          <a:xfrm>
            <a:off x="1728711" y="1902502"/>
            <a:ext cx="6096000" cy="21190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Caller Name: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Contact Phone Number: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Location of Incident:</a:t>
            </a:r>
          </a:p>
          <a:p>
            <a:pPr>
              <a:lnSpc>
                <a:spcPct val="150000"/>
              </a:lnSpc>
            </a:pPr>
            <a:endParaRPr lang="en-S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/>
              <a:t>Date of Call: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591F5C-12AB-47B0-9DCF-4B3F65C29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02859"/>
              </p:ext>
            </p:extLst>
          </p:nvPr>
        </p:nvGraphicFramePr>
        <p:xfrm>
          <a:off x="3494384" y="2034540"/>
          <a:ext cx="3855616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55616">
                  <a:extLst>
                    <a:ext uri="{9D8B030D-6E8A-4147-A177-3AD203B41FA5}">
                      <a16:colId xmlns:a16="http://schemas.microsoft.com/office/drawing/2014/main" val="347883024"/>
                    </a:ext>
                  </a:extLst>
                </a:gridCol>
              </a:tblGrid>
              <a:tr h="321412">
                <a:tc>
                  <a:txBody>
                    <a:bodyPr/>
                    <a:lstStyle/>
                    <a:p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308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82C768-1390-472D-8048-F427E785A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005709"/>
              </p:ext>
            </p:extLst>
          </p:nvPr>
        </p:nvGraphicFramePr>
        <p:xfrm>
          <a:off x="4611207" y="2428729"/>
          <a:ext cx="3855616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55616">
                  <a:extLst>
                    <a:ext uri="{9D8B030D-6E8A-4147-A177-3AD203B41FA5}">
                      <a16:colId xmlns:a16="http://schemas.microsoft.com/office/drawing/2014/main" val="347883024"/>
                    </a:ext>
                  </a:extLst>
                </a:gridCol>
              </a:tblGrid>
              <a:tr h="321412">
                <a:tc>
                  <a:txBody>
                    <a:bodyPr/>
                    <a:lstStyle/>
                    <a:p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3089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9F0BCDBB-9A0C-418A-A206-67804336D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79732"/>
              </p:ext>
            </p:extLst>
          </p:nvPr>
        </p:nvGraphicFramePr>
        <p:xfrm>
          <a:off x="4168192" y="2822918"/>
          <a:ext cx="3855616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55616">
                  <a:extLst>
                    <a:ext uri="{9D8B030D-6E8A-4147-A177-3AD203B41FA5}">
                      <a16:colId xmlns:a16="http://schemas.microsoft.com/office/drawing/2014/main" val="347883024"/>
                    </a:ext>
                  </a:extLst>
                </a:gridCol>
              </a:tblGrid>
              <a:tr h="321412">
                <a:tc>
                  <a:txBody>
                    <a:bodyPr/>
                    <a:lstStyle/>
                    <a:p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30896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6930AC5-2AA5-4FF3-84F2-4E90BFE24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9960"/>
              </p:ext>
            </p:extLst>
          </p:nvPr>
        </p:nvGraphicFramePr>
        <p:xfrm>
          <a:off x="3494384" y="3555643"/>
          <a:ext cx="3855616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55616">
                  <a:extLst>
                    <a:ext uri="{9D8B030D-6E8A-4147-A177-3AD203B41FA5}">
                      <a16:colId xmlns:a16="http://schemas.microsoft.com/office/drawing/2014/main" val="347883024"/>
                    </a:ext>
                  </a:extLst>
                </a:gridCol>
              </a:tblGrid>
              <a:tr h="321412">
                <a:tc>
                  <a:txBody>
                    <a:bodyPr/>
                    <a:lstStyle/>
                    <a:p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30896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619CF69F-7EDE-4B08-8E15-CF3953361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76082"/>
              </p:ext>
            </p:extLst>
          </p:nvPr>
        </p:nvGraphicFramePr>
        <p:xfrm>
          <a:off x="2032000" y="4047433"/>
          <a:ext cx="170686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06867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1D1A542-3C97-450C-93FC-1E89A4EFE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34618"/>
              </p:ext>
            </p:extLst>
          </p:nvPr>
        </p:nvGraphicFramePr>
        <p:xfrm>
          <a:off x="2032000" y="4547771"/>
          <a:ext cx="812800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079956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755274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021727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895624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959923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325520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60608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Time Legend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 of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Car Reached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Click For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6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12.15pm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027720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Traffic Hazard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XYZ 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12.40pm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292030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02EB2861-24CB-4169-8FBA-8CDDE2AB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6830"/>
              </p:ext>
            </p:extLst>
          </p:nvPr>
        </p:nvGraphicFramePr>
        <p:xfrm>
          <a:off x="9162627" y="5562600"/>
          <a:ext cx="756477" cy="304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6477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03246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Click!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95B14671-12E1-489C-BB66-906802461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98019"/>
              </p:ext>
            </p:extLst>
          </p:nvPr>
        </p:nvGraphicFramePr>
        <p:xfrm>
          <a:off x="5214899" y="6257638"/>
          <a:ext cx="1762201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62201">
                  <a:extLst>
                    <a:ext uri="{9D8B030D-6E8A-4147-A177-3AD203B41FA5}">
                      <a16:colId xmlns:a16="http://schemas.microsoft.com/office/drawing/2014/main" val="3973447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Search Again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4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1825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184</TotalTime>
  <Words>432</Words>
  <Application>Microsoft Office PowerPoint</Application>
  <PresentationFormat>Widescreen</PresentationFormat>
  <Paragraphs>184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PESS PROJECT USER INTERFACE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PESS PROJECT USER INTERFACE DESIGN</dc:title>
  <dc:creator>douglas ng</dc:creator>
  <cp:lastModifiedBy>douglas ng</cp:lastModifiedBy>
  <cp:revision>4</cp:revision>
  <dcterms:created xsi:type="dcterms:W3CDTF">2020-04-27T06:14:23Z</dcterms:created>
  <dcterms:modified xsi:type="dcterms:W3CDTF">2020-04-28T07:47:20Z</dcterms:modified>
</cp:coreProperties>
</file>