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15117750" cx="10691800"/>
  <p:notesSz cx="7099300" cy="10234600"/>
  <p:embeddedFontLst>
    <p:embeddedFont>
      <p:font typeface="Tahoma"/>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12">
          <p15:clr>
            <a:srgbClr val="000000"/>
          </p15:clr>
        </p15:guide>
        <p15:guide id="2" orient="horz" pos="232">
          <p15:clr>
            <a:srgbClr val="000000"/>
          </p15:clr>
        </p15:guide>
        <p15:guide id="3" orient="horz" pos="8880">
          <p15:clr>
            <a:srgbClr val="000000"/>
          </p15:clr>
        </p15:guide>
        <p15:guide id="4" pos="3816">
          <p15:clr>
            <a:srgbClr val="000000"/>
          </p15:clr>
        </p15:guide>
        <p15:guide id="5" pos="240">
          <p15:clr>
            <a:srgbClr val="000000"/>
          </p15:clr>
        </p15:guide>
        <p15:guide id="6" pos="6506">
          <p15:clr>
            <a:srgbClr val="000000"/>
          </p15:clr>
        </p15:guide>
        <p15:guide id="7" pos="3186">
          <p15:clr>
            <a:srgbClr val="000000"/>
          </p15:clr>
        </p15:guide>
        <p15:guide id="8" pos="3444">
          <p15:clr>
            <a:srgbClr val="000000"/>
          </p15:clr>
        </p15:guide>
        <p15:guide id="9" pos="6488">
          <p15:clr>
            <a:srgbClr val="000000"/>
          </p15:clr>
        </p15:guide>
        <p15:guide id="10" pos="248">
          <p15:clr>
            <a:srgbClr val="000000"/>
          </p15:clr>
        </p15:guide>
        <p15:guide id="11" orient="horz" pos="1440">
          <p15:clr>
            <a:srgbClr val="9AA0A6"/>
          </p15:clr>
        </p15:guide>
        <p15:guide id="12" orient="horz" pos="5037">
          <p15:clr>
            <a:srgbClr val="9AA0A6"/>
          </p15:clr>
        </p15:guide>
      </p15:sldGuideLst>
    </p:ext>
    <p:ext uri="{2D200454-40CA-4A62-9FC3-DE9A4176ACB9}">
      <p15:notesGuideLst>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12" orient="horz"/>
        <p:guide pos="232" orient="horz"/>
        <p:guide pos="8880" orient="horz"/>
        <p:guide pos="3816"/>
        <p:guide pos="240"/>
        <p:guide pos="6506"/>
        <p:guide pos="3186"/>
        <p:guide pos="3444"/>
        <p:guide pos="6488"/>
        <p:guide pos="248"/>
        <p:guide pos="1440" orient="horz"/>
        <p:guide pos="5037" orient="horz"/>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Tahoma-regular.fntdata"/><Relationship Id="rId8" Type="http://schemas.openxmlformats.org/officeDocument/2006/relationships/font" Target="fonts/Tahom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997325"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698037"/>
            <a:ext cx="3086100" cy="515937"/>
          </a:xfrm>
          <a:prstGeom prst="rect">
            <a:avLst/>
          </a:prstGeom>
          <a:noFill/>
          <a:ln>
            <a:noFill/>
          </a:ln>
        </p:spPr>
        <p:txBody>
          <a:bodyPr anchorCtr="0" anchor="b"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48c32177c_0_0:notes"/>
          <p:cNvSpPr txBox="1"/>
          <p:nvPr/>
        </p:nvSpPr>
        <p:spPr>
          <a:xfrm>
            <a:off x="3997325" y="9698037"/>
            <a:ext cx="3086100" cy="516000"/>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a:solidFill>
                  <a:srgbClr val="000000"/>
                </a:solidFill>
                <a:latin typeface="Times"/>
                <a:ea typeface="Times"/>
                <a:cs typeface="Times"/>
                <a:sym typeface="Times"/>
              </a:rPr>
              <a:t>‹#›</a:t>
            </a:fld>
            <a:endParaRPr/>
          </a:p>
        </p:txBody>
      </p:sp>
      <p:sp>
        <p:nvSpPr>
          <p:cNvPr id="96" name="Google Shape;96;g2b48c32177c_0_0:notes"/>
          <p:cNvSpPr/>
          <p:nvPr>
            <p:ph idx="2" type="sldImg"/>
          </p:nvPr>
        </p:nvSpPr>
        <p:spPr>
          <a:xfrm>
            <a:off x="2192337" y="773112"/>
            <a:ext cx="2700300" cy="381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g2b48c32177c_0_0:notes"/>
          <p:cNvSpPr txBox="1"/>
          <p:nvPr>
            <p:ph idx="1" type="body"/>
          </p:nvPr>
        </p:nvSpPr>
        <p:spPr>
          <a:xfrm>
            <a:off x="962025" y="4848225"/>
            <a:ext cx="5210100" cy="4643400"/>
          </a:xfrm>
          <a:prstGeom prst="rect">
            <a:avLst/>
          </a:prstGeom>
          <a:noFill/>
          <a:ln>
            <a:noFill/>
          </a:ln>
        </p:spPr>
        <p:txBody>
          <a:bodyPr anchorCtr="0" anchor="t" bIns="30675" lIns="61375" spcFirstLastPara="1" rIns="61375" wrap="square" tIns="3067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
          <p:cNvSpPr txBox="1"/>
          <p:nvPr>
            <p:ph type="ctrTitle"/>
          </p:nvPr>
        </p:nvSpPr>
        <p:spPr>
          <a:xfrm>
            <a:off x="801688" y="4695825"/>
            <a:ext cx="9088437" cy="32416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2"/>
          <p:cNvSpPr txBox="1"/>
          <p:nvPr>
            <p:ph idx="1" type="subTitle"/>
          </p:nvPr>
        </p:nvSpPr>
        <p:spPr>
          <a:xfrm>
            <a:off x="1603375" y="8566150"/>
            <a:ext cx="7485063" cy="3863975"/>
          </a:xfrm>
          <a:prstGeom prst="rect">
            <a:avLst/>
          </a:prstGeom>
          <a:noFill/>
          <a:ln>
            <a:noFill/>
          </a:ln>
        </p:spPr>
        <p:txBody>
          <a:bodyPr anchorCtr="0" anchor="t" bIns="73700" lIns="147425" spcFirstLastPara="1" rIns="147425" wrap="square" tIns="7370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p:txBody>
      </p:sp>
      <p:sp>
        <p:nvSpPr>
          <p:cNvPr id="28" name="Google Shape;28;p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11"/>
          <p:cNvSpPr txBox="1"/>
          <p:nvPr>
            <p:ph type="title"/>
          </p:nvPr>
        </p:nvSpPr>
        <p:spPr>
          <a:xfrm>
            <a:off x="844550" y="9713913"/>
            <a:ext cx="9088438" cy="3003550"/>
          </a:xfrm>
          <a:prstGeom prst="rect">
            <a:avLst/>
          </a:prstGeom>
          <a:noFill/>
          <a:ln>
            <a:noFill/>
          </a:ln>
        </p:spPr>
        <p:txBody>
          <a:bodyPr anchorCtr="0" anchor="t" bIns="73700" lIns="147425" spcFirstLastPara="1" rIns="147425" wrap="square" tIns="73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1"/>
          <p:cNvSpPr txBox="1"/>
          <p:nvPr>
            <p:ph idx="1" type="body"/>
          </p:nvPr>
        </p:nvSpPr>
        <p:spPr>
          <a:xfrm>
            <a:off x="844550" y="6407150"/>
            <a:ext cx="9088438" cy="3306763"/>
          </a:xfrm>
          <a:prstGeom prst="rect">
            <a:avLst/>
          </a:prstGeom>
          <a:noFill/>
          <a:ln>
            <a:noFill/>
          </a:ln>
        </p:spPr>
        <p:txBody>
          <a:bodyPr anchorCtr="0" anchor="b" bIns="73700" lIns="147425" spcFirstLastPara="1" rIns="147425" wrap="square" tIns="73700">
            <a:noAutofit/>
          </a:bodyPr>
          <a:lstStyle>
            <a:lvl1pPr indent="-228600" lvl="0" marL="457200" algn="l">
              <a:spcBef>
                <a:spcPts val="400"/>
              </a:spcBef>
              <a:spcAft>
                <a:spcPts val="0"/>
              </a:spcAft>
              <a:buClr>
                <a:schemeClr val="dk1"/>
              </a:buClr>
              <a:buSzPts val="2000"/>
              <a:buFont typeface="Times"/>
              <a:buNone/>
              <a:defRPr sz="2000"/>
            </a:lvl1pPr>
            <a:lvl2pPr indent="-228600" lvl="1" marL="914400" algn="l">
              <a:spcBef>
                <a:spcPts val="360"/>
              </a:spcBef>
              <a:spcAft>
                <a:spcPts val="0"/>
              </a:spcAft>
              <a:buClr>
                <a:schemeClr val="dk1"/>
              </a:buClr>
              <a:buSzPts val="1800"/>
              <a:buFont typeface="Times"/>
              <a:buNone/>
              <a:defRPr sz="1800"/>
            </a:lvl2pPr>
            <a:lvl3pPr indent="-228600" lvl="2" marL="1371600" algn="l">
              <a:spcBef>
                <a:spcPts val="320"/>
              </a:spcBef>
              <a:spcAft>
                <a:spcPts val="0"/>
              </a:spcAft>
              <a:buClr>
                <a:schemeClr val="dk1"/>
              </a:buClr>
              <a:buSzPts val="1600"/>
              <a:buFont typeface="Times"/>
              <a:buNone/>
              <a:defRPr sz="1600"/>
            </a:lvl3pPr>
            <a:lvl4pPr indent="-228600" lvl="3" marL="1828800" algn="l">
              <a:spcBef>
                <a:spcPts val="280"/>
              </a:spcBef>
              <a:spcAft>
                <a:spcPts val="0"/>
              </a:spcAft>
              <a:buClr>
                <a:schemeClr val="dk1"/>
              </a:buClr>
              <a:buSzPts val="1400"/>
              <a:buFont typeface="Times"/>
              <a:buNone/>
              <a:defRPr sz="1400"/>
            </a:lvl4pPr>
            <a:lvl5pPr indent="-228600" lvl="4" marL="2286000" algn="l">
              <a:spcBef>
                <a:spcPts val="280"/>
              </a:spcBef>
              <a:spcAft>
                <a:spcPts val="0"/>
              </a:spcAft>
              <a:buClr>
                <a:schemeClr val="dk1"/>
              </a:buClr>
              <a:buSzPts val="1400"/>
              <a:buFont typeface="Times"/>
              <a:buNone/>
              <a:defRPr sz="1400"/>
            </a:lvl5pPr>
            <a:lvl6pPr indent="-228600" lvl="5" marL="2743200" algn="l">
              <a:spcBef>
                <a:spcPts val="280"/>
              </a:spcBef>
              <a:spcAft>
                <a:spcPts val="0"/>
              </a:spcAft>
              <a:buClr>
                <a:schemeClr val="dk1"/>
              </a:buClr>
              <a:buSzPts val="1400"/>
              <a:buFont typeface="Times"/>
              <a:buNone/>
              <a:defRPr sz="1400"/>
            </a:lvl6pPr>
            <a:lvl7pPr indent="-228600" lvl="6" marL="3200400" algn="l">
              <a:spcBef>
                <a:spcPts val="280"/>
              </a:spcBef>
              <a:spcAft>
                <a:spcPts val="0"/>
              </a:spcAft>
              <a:buClr>
                <a:schemeClr val="dk1"/>
              </a:buClr>
              <a:buSzPts val="1400"/>
              <a:buFont typeface="Times"/>
              <a:buNone/>
              <a:defRPr sz="1400"/>
            </a:lvl7pPr>
            <a:lvl8pPr indent="-228600" lvl="7" marL="3657600" algn="l">
              <a:spcBef>
                <a:spcPts val="280"/>
              </a:spcBef>
              <a:spcAft>
                <a:spcPts val="0"/>
              </a:spcAft>
              <a:buClr>
                <a:schemeClr val="dk1"/>
              </a:buClr>
              <a:buSzPts val="1400"/>
              <a:buFont typeface="Times"/>
              <a:buNone/>
              <a:defRPr sz="1400"/>
            </a:lvl8pPr>
            <a:lvl9pPr indent="-228600" lvl="8" marL="4114800" algn="l">
              <a:spcBef>
                <a:spcPts val="280"/>
              </a:spcBef>
              <a:spcAft>
                <a:spcPts val="0"/>
              </a:spcAft>
              <a:buClr>
                <a:schemeClr val="dk1"/>
              </a:buClr>
              <a:buSzPts val="1400"/>
              <a:buFont typeface="Times"/>
              <a:buNone/>
              <a:defRPr sz="1400"/>
            </a:lvl9pPr>
          </a:lstStyle>
          <a:p/>
        </p:txBody>
      </p:sp>
      <p:sp>
        <p:nvSpPr>
          <p:cNvPr id="85" name="Google Shape;85;p1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2"/>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2"/>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3"/>
          <p:cNvSpPr txBox="1"/>
          <p:nvPr>
            <p:ph type="title"/>
          </p:nvPr>
        </p:nvSpPr>
        <p:spPr>
          <a:xfrm rot="5400000">
            <a:off x="2720182" y="6244432"/>
            <a:ext cx="12068175" cy="2271712"/>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3"/>
          <p:cNvSpPr txBox="1"/>
          <p:nvPr>
            <p:ph idx="1" type="body"/>
          </p:nvPr>
        </p:nvSpPr>
        <p:spPr>
          <a:xfrm rot="5400000">
            <a:off x="-1901824" y="4046538"/>
            <a:ext cx="12068175" cy="6667500"/>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4"/>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4"/>
          <p:cNvSpPr txBox="1"/>
          <p:nvPr>
            <p:ph idx="1" type="body"/>
          </p:nvPr>
        </p:nvSpPr>
        <p:spPr>
          <a:xfrm rot="5400000">
            <a:off x="807243" y="4334669"/>
            <a:ext cx="9070975" cy="9088437"/>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4"/>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5"/>
          <p:cNvSpPr txBox="1"/>
          <p:nvPr>
            <p:ph type="title"/>
          </p:nvPr>
        </p:nvSpPr>
        <p:spPr>
          <a:xfrm>
            <a:off x="2095500" y="10582275"/>
            <a:ext cx="6415088" cy="1249363"/>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5"/>
          <p:cNvSpPr/>
          <p:nvPr>
            <p:ph idx="2" type="pic"/>
          </p:nvPr>
        </p:nvSpPr>
        <p:spPr>
          <a:xfrm>
            <a:off x="2095500" y="1350963"/>
            <a:ext cx="6415088" cy="9070975"/>
          </a:xfrm>
          <a:prstGeom prst="rect">
            <a:avLst/>
          </a:prstGeom>
          <a:noFill/>
          <a:ln>
            <a:noFill/>
          </a:ln>
        </p:spPr>
      </p:sp>
      <p:sp>
        <p:nvSpPr>
          <p:cNvPr id="46" name="Google Shape;46;p5"/>
          <p:cNvSpPr txBox="1"/>
          <p:nvPr>
            <p:ph idx="1" type="body"/>
          </p:nvPr>
        </p:nvSpPr>
        <p:spPr>
          <a:xfrm>
            <a:off x="2095500" y="11831638"/>
            <a:ext cx="6415088" cy="177482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47" name="Google Shape;47;p5"/>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6"/>
          <p:cNvSpPr txBox="1"/>
          <p:nvPr>
            <p:ph type="title"/>
          </p:nvPr>
        </p:nvSpPr>
        <p:spPr>
          <a:xfrm>
            <a:off x="534988" y="601663"/>
            <a:ext cx="3517900" cy="2562225"/>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
          <p:cNvSpPr txBox="1"/>
          <p:nvPr>
            <p:ph idx="1" type="body"/>
          </p:nvPr>
        </p:nvSpPr>
        <p:spPr>
          <a:xfrm>
            <a:off x="4179888" y="601663"/>
            <a:ext cx="5976937" cy="12903200"/>
          </a:xfrm>
          <a:prstGeom prst="rect">
            <a:avLst/>
          </a:prstGeom>
          <a:noFill/>
          <a:ln>
            <a:noFill/>
          </a:ln>
        </p:spPr>
        <p:txBody>
          <a:bodyPr anchorCtr="0" anchor="t" bIns="73700" lIns="147425" spcFirstLastPara="1" rIns="147425" wrap="square" tIns="73700">
            <a:noAutofit/>
          </a:bodyPr>
          <a:lstStyle>
            <a:lvl1pPr indent="-431800" lvl="0" marL="457200" algn="l">
              <a:spcBef>
                <a:spcPts val="640"/>
              </a:spcBef>
              <a:spcAft>
                <a:spcPts val="0"/>
              </a:spcAft>
              <a:buClr>
                <a:schemeClr val="dk1"/>
              </a:buClr>
              <a:buSzPts val="3200"/>
              <a:buFont typeface="Times"/>
              <a:buChar char="•"/>
              <a:defRPr sz="3200"/>
            </a:lvl1pPr>
            <a:lvl2pPr indent="-406400" lvl="1" marL="914400" algn="l">
              <a:spcBef>
                <a:spcPts val="560"/>
              </a:spcBef>
              <a:spcAft>
                <a:spcPts val="0"/>
              </a:spcAft>
              <a:buClr>
                <a:schemeClr val="dk1"/>
              </a:buClr>
              <a:buSzPts val="2800"/>
              <a:buFont typeface="Times"/>
              <a:buChar char="–"/>
              <a:defRPr sz="2800"/>
            </a:lvl2pPr>
            <a:lvl3pPr indent="-381000" lvl="2" marL="1371600" algn="l">
              <a:spcBef>
                <a:spcPts val="480"/>
              </a:spcBef>
              <a:spcAft>
                <a:spcPts val="0"/>
              </a:spcAft>
              <a:buClr>
                <a:schemeClr val="dk1"/>
              </a:buClr>
              <a:buSzPts val="2400"/>
              <a:buFont typeface="Times"/>
              <a:buChar char="•"/>
              <a:defRPr sz="2400"/>
            </a:lvl3pPr>
            <a:lvl4pPr indent="-355600" lvl="3" marL="1828800" algn="l">
              <a:spcBef>
                <a:spcPts val="400"/>
              </a:spcBef>
              <a:spcAft>
                <a:spcPts val="0"/>
              </a:spcAft>
              <a:buClr>
                <a:schemeClr val="dk1"/>
              </a:buClr>
              <a:buSzPts val="2000"/>
              <a:buFont typeface="Times"/>
              <a:buChar char="–"/>
              <a:defRPr sz="2000"/>
            </a:lvl4pPr>
            <a:lvl5pPr indent="-355600" lvl="4" marL="2286000" algn="l">
              <a:spcBef>
                <a:spcPts val="400"/>
              </a:spcBef>
              <a:spcAft>
                <a:spcPts val="0"/>
              </a:spcAft>
              <a:buClr>
                <a:schemeClr val="dk1"/>
              </a:buClr>
              <a:buSzPts val="2000"/>
              <a:buFont typeface="Times"/>
              <a:buChar char="»"/>
              <a:defRPr sz="2000"/>
            </a:lvl5pPr>
            <a:lvl6pPr indent="-355600" lvl="5" marL="2743200" algn="l">
              <a:spcBef>
                <a:spcPts val="400"/>
              </a:spcBef>
              <a:spcAft>
                <a:spcPts val="0"/>
              </a:spcAft>
              <a:buClr>
                <a:schemeClr val="dk1"/>
              </a:buClr>
              <a:buSzPts val="2000"/>
              <a:buFont typeface="Times"/>
              <a:buChar char="»"/>
              <a:defRPr sz="2000"/>
            </a:lvl6pPr>
            <a:lvl7pPr indent="-355600" lvl="6" marL="3200400" algn="l">
              <a:spcBef>
                <a:spcPts val="400"/>
              </a:spcBef>
              <a:spcAft>
                <a:spcPts val="0"/>
              </a:spcAft>
              <a:buClr>
                <a:schemeClr val="dk1"/>
              </a:buClr>
              <a:buSzPts val="2000"/>
              <a:buFont typeface="Times"/>
              <a:buChar char="»"/>
              <a:defRPr sz="2000"/>
            </a:lvl7pPr>
            <a:lvl8pPr indent="-355600" lvl="7" marL="3657600" algn="l">
              <a:spcBef>
                <a:spcPts val="400"/>
              </a:spcBef>
              <a:spcAft>
                <a:spcPts val="0"/>
              </a:spcAft>
              <a:buClr>
                <a:schemeClr val="dk1"/>
              </a:buClr>
              <a:buSzPts val="2000"/>
              <a:buFont typeface="Times"/>
              <a:buChar char="»"/>
              <a:defRPr sz="2000"/>
            </a:lvl8pPr>
            <a:lvl9pPr indent="-355600" lvl="8" marL="4114800" algn="l">
              <a:spcBef>
                <a:spcPts val="400"/>
              </a:spcBef>
              <a:spcAft>
                <a:spcPts val="0"/>
              </a:spcAft>
              <a:buClr>
                <a:schemeClr val="dk1"/>
              </a:buClr>
              <a:buSzPts val="2000"/>
              <a:buFont typeface="Times"/>
              <a:buChar char="»"/>
              <a:defRPr sz="2000"/>
            </a:lvl9pPr>
          </a:lstStyle>
          <a:p/>
        </p:txBody>
      </p:sp>
      <p:sp>
        <p:nvSpPr>
          <p:cNvPr id="53" name="Google Shape;53;p6"/>
          <p:cNvSpPr txBox="1"/>
          <p:nvPr>
            <p:ph idx="2" type="body"/>
          </p:nvPr>
        </p:nvSpPr>
        <p:spPr>
          <a:xfrm>
            <a:off x="534988" y="3163888"/>
            <a:ext cx="3517900" cy="1034097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54" name="Google Shape;54;p6"/>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7"/>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8"/>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8"/>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9"/>
          <p:cNvSpPr txBox="1"/>
          <p:nvPr>
            <p:ph type="title"/>
          </p:nvPr>
        </p:nvSpPr>
        <p:spPr>
          <a:xfrm>
            <a:off x="534988" y="604838"/>
            <a:ext cx="9621837" cy="2520950"/>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9"/>
          <p:cNvSpPr txBox="1"/>
          <p:nvPr>
            <p:ph idx="1" type="body"/>
          </p:nvPr>
        </p:nvSpPr>
        <p:spPr>
          <a:xfrm>
            <a:off x="534988" y="3384550"/>
            <a:ext cx="4724400"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69" name="Google Shape;69;p9"/>
          <p:cNvSpPr txBox="1"/>
          <p:nvPr>
            <p:ph idx="2" type="body"/>
          </p:nvPr>
        </p:nvSpPr>
        <p:spPr>
          <a:xfrm>
            <a:off x="534988" y="4794250"/>
            <a:ext cx="4724400"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0" name="Google Shape;70;p9"/>
          <p:cNvSpPr txBox="1"/>
          <p:nvPr>
            <p:ph idx="3" type="body"/>
          </p:nvPr>
        </p:nvSpPr>
        <p:spPr>
          <a:xfrm>
            <a:off x="5430838" y="3384550"/>
            <a:ext cx="4725987"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71" name="Google Shape;71;p9"/>
          <p:cNvSpPr txBox="1"/>
          <p:nvPr>
            <p:ph idx="4" type="body"/>
          </p:nvPr>
        </p:nvSpPr>
        <p:spPr>
          <a:xfrm>
            <a:off x="5430838" y="4794250"/>
            <a:ext cx="4725987"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2" name="Google Shape;72;p9"/>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0"/>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0"/>
          <p:cNvSpPr txBox="1"/>
          <p:nvPr>
            <p:ph idx="1" type="body"/>
          </p:nvPr>
        </p:nvSpPr>
        <p:spPr>
          <a:xfrm>
            <a:off x="798513" y="4343400"/>
            <a:ext cx="4467225"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8" name="Google Shape;78;p10"/>
          <p:cNvSpPr txBox="1"/>
          <p:nvPr>
            <p:ph idx="2" type="body"/>
          </p:nvPr>
        </p:nvSpPr>
        <p:spPr>
          <a:xfrm>
            <a:off x="5418138" y="4343400"/>
            <a:ext cx="4468812"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9" name="Google Shape;79;p10"/>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
              <a:alphaModFix/>
            </a:blip>
            <a:srcRect b="0" l="0" r="0" t="0"/>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2">
            <a:alphaModFix/>
          </a:blip>
          <a:srcRect b="0" l="0" r="0" t="0"/>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0" name="Google Shape;20;p1"/>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1pPr>
            <a:lvl2pPr lvl="1"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2pPr>
            <a:lvl3pPr lvl="2"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3pPr>
            <a:lvl4pPr lvl="3"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4pPr>
            <a:lvl5pPr lvl="4"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5pPr>
            <a:lvl6pPr lvl="5"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6pPr>
            <a:lvl7pPr lvl="6"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7pPr>
            <a:lvl8pPr lvl="7"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8pPr>
            <a:lvl9pPr lvl="8"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9pPr>
          </a:lstStyle>
          <a:p/>
        </p:txBody>
      </p:sp>
      <p:sp>
        <p:nvSpPr>
          <p:cNvPr id="21" name="Google Shape;21;p1"/>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558800" lvl="0" marL="457200" marR="0" rtl="0" algn="l">
              <a:spcBef>
                <a:spcPts val="1040"/>
              </a:spcBef>
              <a:spcAft>
                <a:spcPts val="0"/>
              </a:spcAft>
              <a:buClr>
                <a:schemeClr val="dk1"/>
              </a:buClr>
              <a:buSzPts val="5200"/>
              <a:buFont typeface="Times"/>
              <a:buChar char="•"/>
              <a:defRPr b="0" i="0" sz="5200" u="none" cap="none" strike="noStrike">
                <a:solidFill>
                  <a:schemeClr val="dk1"/>
                </a:solidFill>
                <a:latin typeface="Times"/>
                <a:ea typeface="Times"/>
                <a:cs typeface="Times"/>
                <a:sym typeface="Times"/>
              </a:defRPr>
            </a:lvl1pPr>
            <a:lvl2pPr indent="-514350" lvl="1" marL="914400" marR="0" rtl="0" algn="l">
              <a:spcBef>
                <a:spcPts val="900"/>
              </a:spcBef>
              <a:spcAft>
                <a:spcPts val="0"/>
              </a:spcAft>
              <a:buClr>
                <a:schemeClr val="dk1"/>
              </a:buClr>
              <a:buSzPts val="4500"/>
              <a:buFont typeface="Times"/>
              <a:buChar char="–"/>
              <a:defRPr b="0" i="0" sz="4500" u="none" cap="none" strike="noStrike">
                <a:solidFill>
                  <a:schemeClr val="dk1"/>
                </a:solidFill>
                <a:latin typeface="Times"/>
                <a:ea typeface="Times"/>
                <a:cs typeface="Times"/>
                <a:sym typeface="Times"/>
              </a:defRPr>
            </a:lvl2pPr>
            <a:lvl3pPr indent="-476250" lvl="2" marL="1371600" marR="0" rtl="0" algn="l">
              <a:spcBef>
                <a:spcPts val="780"/>
              </a:spcBef>
              <a:spcAft>
                <a:spcPts val="0"/>
              </a:spcAft>
              <a:buClr>
                <a:schemeClr val="dk1"/>
              </a:buClr>
              <a:buSzPts val="3900"/>
              <a:buFont typeface="Times"/>
              <a:buChar char="•"/>
              <a:defRPr b="0" i="0" sz="3900" u="none" cap="none" strike="noStrike">
                <a:solidFill>
                  <a:schemeClr val="dk1"/>
                </a:solidFill>
                <a:latin typeface="Times"/>
                <a:ea typeface="Times"/>
                <a:cs typeface="Times"/>
                <a:sym typeface="Times"/>
              </a:defRPr>
            </a:lvl3pPr>
            <a:lvl4pPr indent="-431800" lvl="3" marL="1828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4pPr>
            <a:lvl5pPr indent="-431800" lvl="4" marL="22860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5pPr>
            <a:lvl6pPr indent="-431800" lvl="5" marL="27432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6pPr>
            <a:lvl7pPr indent="-431800" lvl="6" marL="32004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7pPr>
            <a:lvl8pPr indent="-431800" lvl="7" marL="36576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8pPr>
            <a:lvl9pPr indent="-431800" lvl="8" marL="4114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9pPr>
          </a:lstStyle>
          <a:p/>
        </p:txBody>
      </p:sp>
      <p:sp>
        <p:nvSpPr>
          <p:cNvPr id="22" name="Google Shape;22;p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3" name="Google Shape;23;p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4" name="Google Shape;24;p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3"/>
          <p:cNvGrpSpPr/>
          <p:nvPr/>
        </p:nvGrpSpPr>
        <p:grpSpPr>
          <a:xfrm>
            <a:off x="620712" y="8091487"/>
            <a:ext cx="9448800" cy="365125"/>
            <a:chOff x="620713" y="8243888"/>
            <a:chExt cx="9448800" cy="365125"/>
          </a:xfrm>
        </p:grpSpPr>
        <p:pic>
          <p:nvPicPr>
            <p:cNvPr id="100" name="Google Shape;100;p13"/>
            <p:cNvPicPr preferRelativeResize="0"/>
            <p:nvPr/>
          </p:nvPicPr>
          <p:blipFill rotWithShape="1">
            <a:blip r:embed="rId3">
              <a:alphaModFix/>
            </a:blip>
            <a:srcRect b="0" l="0" r="0" t="0"/>
            <a:stretch/>
          </p:blipFill>
          <p:spPr>
            <a:xfrm>
              <a:off x="658813" y="8243888"/>
              <a:ext cx="9371018" cy="365125"/>
            </a:xfrm>
            <a:prstGeom prst="rect">
              <a:avLst/>
            </a:prstGeom>
            <a:noFill/>
            <a:ln>
              <a:noFill/>
            </a:ln>
          </p:spPr>
        </p:pic>
        <p:sp>
          <p:nvSpPr>
            <p:cNvPr id="101" name="Google Shape;101;p13"/>
            <p:cNvSpPr txBox="1"/>
            <p:nvPr/>
          </p:nvSpPr>
          <p:spPr>
            <a:xfrm>
              <a:off x="620713" y="8304213"/>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Description</a:t>
              </a:r>
              <a:endParaRPr/>
            </a:p>
          </p:txBody>
        </p:sp>
      </p:grpSp>
      <p:sp>
        <p:nvSpPr>
          <p:cNvPr id="102" name="Google Shape;102;p13"/>
          <p:cNvSpPr txBox="1"/>
          <p:nvPr>
            <p:ph type="ctrTitle"/>
          </p:nvPr>
        </p:nvSpPr>
        <p:spPr>
          <a:xfrm>
            <a:off x="393700" y="547680"/>
            <a:ext cx="9906000" cy="861900"/>
          </a:xfrm>
          <a:prstGeom prst="rect">
            <a:avLst/>
          </a:prstGeom>
          <a:noFill/>
          <a:ln>
            <a:noFill/>
          </a:ln>
        </p:spPr>
        <p:txBody>
          <a:bodyPr anchorCtr="1" anchor="t" bIns="0" lIns="0" spcFirstLastPara="1" rIns="0" wrap="square" tIns="0">
            <a:spAutoFit/>
          </a:bodyPr>
          <a:lstStyle/>
          <a:p>
            <a:pPr indent="0" lvl="0" marL="0" rtl="0" algn="ctr">
              <a:lnSpc>
                <a:spcPct val="100000"/>
              </a:lnSpc>
              <a:spcBef>
                <a:spcPts val="1200"/>
              </a:spcBef>
              <a:spcAft>
                <a:spcPts val="1200"/>
              </a:spcAft>
              <a:buClr>
                <a:schemeClr val="dk1"/>
              </a:buClr>
              <a:buSzPts val="1100"/>
              <a:buFont typeface="Arial"/>
              <a:buNone/>
            </a:pPr>
            <a:r>
              <a:rPr b="1" lang="en-US" sz="2800">
                <a:solidFill>
                  <a:schemeClr val="lt1"/>
                </a:solidFill>
                <a:latin typeface="Arial"/>
                <a:ea typeface="Arial"/>
                <a:cs typeface="Arial"/>
                <a:sym typeface="Arial"/>
              </a:rPr>
              <a:t>Áp Dụng Cơ Chế Đa Chú Ý </a:t>
            </a:r>
            <a:br>
              <a:rPr b="1" lang="en-US" sz="2800">
                <a:solidFill>
                  <a:schemeClr val="lt1"/>
                </a:solidFill>
                <a:latin typeface="Arial"/>
                <a:ea typeface="Arial"/>
                <a:cs typeface="Arial"/>
                <a:sym typeface="Arial"/>
              </a:rPr>
            </a:br>
            <a:r>
              <a:rPr b="1" lang="en-US" sz="2800">
                <a:solidFill>
                  <a:schemeClr val="lt1"/>
                </a:solidFill>
                <a:latin typeface="Arial"/>
                <a:ea typeface="Arial"/>
                <a:cs typeface="Arial"/>
                <a:sym typeface="Arial"/>
              </a:rPr>
              <a:t>Vào Nhận Dạng Ảnh Khuôn Mặt Deepfake</a:t>
            </a:r>
            <a:endParaRPr b="1" sz="2800">
              <a:solidFill>
                <a:schemeClr val="lt1"/>
              </a:solidFill>
              <a:latin typeface="Arial"/>
              <a:ea typeface="Arial"/>
              <a:cs typeface="Arial"/>
              <a:sym typeface="Arial"/>
            </a:endParaRPr>
          </a:p>
        </p:txBody>
      </p:sp>
      <p:pic>
        <p:nvPicPr>
          <p:cNvPr id="103" name="Google Shape;103;p13"/>
          <p:cNvPicPr preferRelativeResize="0"/>
          <p:nvPr/>
        </p:nvPicPr>
        <p:blipFill rotWithShape="1">
          <a:blip r:embed="rId4">
            <a:alphaModFix/>
          </a:blip>
          <a:srcRect b="0" l="0" r="0" t="0"/>
          <a:stretch/>
        </p:blipFill>
        <p:spPr>
          <a:xfrm>
            <a:off x="658812" y="5257800"/>
            <a:ext cx="9371012" cy="363537"/>
          </a:xfrm>
          <a:prstGeom prst="rect">
            <a:avLst/>
          </a:prstGeom>
          <a:noFill/>
          <a:ln>
            <a:noFill/>
          </a:ln>
        </p:spPr>
      </p:pic>
      <p:sp>
        <p:nvSpPr>
          <p:cNvPr id="104" name="Google Shape;104;p13"/>
          <p:cNvSpPr txBox="1"/>
          <p:nvPr/>
        </p:nvSpPr>
        <p:spPr>
          <a:xfrm>
            <a:off x="620712" y="5318125"/>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Overview</a:t>
            </a:r>
            <a:endParaRPr/>
          </a:p>
        </p:txBody>
      </p:sp>
      <p:sp>
        <p:nvSpPr>
          <p:cNvPr id="105" name="Google Shape;105;p13"/>
          <p:cNvSpPr txBox="1"/>
          <p:nvPr/>
        </p:nvSpPr>
        <p:spPr>
          <a:xfrm>
            <a:off x="2089150" y="2720975"/>
            <a:ext cx="1524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200" u="none">
                <a:solidFill>
                  <a:srgbClr val="098195"/>
                </a:solidFill>
                <a:latin typeface="Tahoma"/>
                <a:ea typeface="Tahoma"/>
                <a:cs typeface="Tahoma"/>
                <a:sym typeface="Tahoma"/>
              </a:rPr>
              <a:t>What ?</a:t>
            </a:r>
            <a:endParaRPr/>
          </a:p>
        </p:txBody>
      </p:sp>
      <p:sp>
        <p:nvSpPr>
          <p:cNvPr id="106" name="Google Shape;106;p13"/>
          <p:cNvSpPr txBox="1"/>
          <p:nvPr/>
        </p:nvSpPr>
        <p:spPr>
          <a:xfrm>
            <a:off x="7051675" y="2720975"/>
            <a:ext cx="1524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200" u="none">
                <a:solidFill>
                  <a:srgbClr val="098195"/>
                </a:solidFill>
                <a:latin typeface="Tahoma"/>
                <a:ea typeface="Tahoma"/>
                <a:cs typeface="Tahoma"/>
                <a:sym typeface="Tahoma"/>
              </a:rPr>
              <a:t>Why ?</a:t>
            </a:r>
            <a:endParaRPr/>
          </a:p>
        </p:txBody>
      </p:sp>
      <p:sp>
        <p:nvSpPr>
          <p:cNvPr id="107" name="Google Shape;107;p13"/>
          <p:cNvSpPr txBox="1"/>
          <p:nvPr/>
        </p:nvSpPr>
        <p:spPr>
          <a:xfrm>
            <a:off x="1319212" y="14324012"/>
            <a:ext cx="8904300" cy="394800"/>
          </a:xfrm>
          <a:prstGeom prst="rect">
            <a:avLst/>
          </a:prstGeom>
          <a:noFill/>
          <a:ln>
            <a:noFill/>
          </a:ln>
        </p:spPr>
        <p:txBody>
          <a:bodyPr anchorCtr="0" anchor="t" bIns="0" lIns="0" spcFirstLastPara="1" rIns="0" wrap="square" tIns="0">
            <a:spAutoFit/>
          </a:bodyPr>
          <a:lstStyle/>
          <a:p>
            <a:pPr indent="0" lvl="0" marL="0" marR="0" rtl="0" algn="just">
              <a:lnSpc>
                <a:spcPct val="105000"/>
              </a:lnSpc>
              <a:spcBef>
                <a:spcPts val="0"/>
              </a:spcBef>
              <a:spcAft>
                <a:spcPts val="0"/>
              </a:spcAft>
              <a:buClr>
                <a:schemeClr val="lt1"/>
              </a:buClr>
              <a:buSzPts val="1300"/>
              <a:buFont typeface="Arial"/>
              <a:buNone/>
            </a:pPr>
            <a:r>
              <a:rPr b="1" i="0" lang="en-US" sz="1300" u="none">
                <a:solidFill>
                  <a:schemeClr val="lt1"/>
                </a:solidFill>
                <a:latin typeface="Arial"/>
                <a:ea typeface="Arial"/>
                <a:cs typeface="Arial"/>
                <a:sym typeface="Arial"/>
              </a:rPr>
              <a:t>	</a:t>
            </a:r>
            <a:r>
              <a:rPr b="1" lang="en-US" sz="1300">
                <a:solidFill>
                  <a:schemeClr val="lt1"/>
                </a:solidFill>
              </a:rPr>
              <a:t>Phan Tiến Quân - Nguyễn Khánh Trình </a:t>
            </a:r>
            <a:r>
              <a:rPr b="1" lang="en-US" sz="1300">
                <a:solidFill>
                  <a:schemeClr val="lt1"/>
                </a:solidFill>
                <a:latin typeface="Times"/>
                <a:ea typeface="Times"/>
                <a:cs typeface="Times"/>
                <a:sym typeface="Times"/>
              </a:rPr>
              <a:t>- </a:t>
            </a:r>
            <a:r>
              <a:rPr b="1" i="0" lang="en-US" sz="1300" u="none">
                <a:solidFill>
                  <a:schemeClr val="lt1"/>
                </a:solidFill>
                <a:latin typeface="Arial"/>
                <a:ea typeface="Arial"/>
                <a:cs typeface="Arial"/>
                <a:sym typeface="Arial"/>
              </a:rPr>
              <a:t>Trường Đại học C</a:t>
            </a:r>
            <a:r>
              <a:rPr b="1" lang="en-US" sz="1300">
                <a:solidFill>
                  <a:schemeClr val="lt1"/>
                </a:solidFill>
              </a:rPr>
              <a:t>ông Nghệ Thông tin - ĐH Quốc Gia TP.HCM</a:t>
            </a:r>
            <a:endParaRPr/>
          </a:p>
          <a:p>
            <a:pPr indent="0" lvl="0" marL="0" marR="0" rtl="0" algn="just">
              <a:lnSpc>
                <a:spcPct val="105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	Email : 		</a:t>
            </a:r>
            <a:r>
              <a:rPr b="1" lang="en-US" sz="1200">
                <a:solidFill>
                  <a:schemeClr val="lt1"/>
                </a:solidFill>
              </a:rPr>
              <a:t>21522502@gm.uit.edu.vn			 	21522717@gm uit.edu.vn</a:t>
            </a:r>
            <a:endParaRPr/>
          </a:p>
        </p:txBody>
      </p:sp>
      <p:pic>
        <p:nvPicPr>
          <p:cNvPr id="108" name="Google Shape;108;p13"/>
          <p:cNvPicPr preferRelativeResize="0"/>
          <p:nvPr/>
        </p:nvPicPr>
        <p:blipFill>
          <a:blip r:embed="rId5">
            <a:alphaModFix/>
          </a:blip>
          <a:stretch>
            <a:fillRect/>
          </a:stretch>
        </p:blipFill>
        <p:spPr>
          <a:xfrm>
            <a:off x="1445041" y="5697524"/>
            <a:ext cx="7801717" cy="2317752"/>
          </a:xfrm>
          <a:prstGeom prst="rect">
            <a:avLst/>
          </a:prstGeom>
          <a:noFill/>
          <a:ln>
            <a:noFill/>
          </a:ln>
        </p:spPr>
      </p:pic>
      <p:pic>
        <p:nvPicPr>
          <p:cNvPr id="109" name="Google Shape;109;p13"/>
          <p:cNvPicPr preferRelativeResize="0"/>
          <p:nvPr/>
        </p:nvPicPr>
        <p:blipFill>
          <a:blip r:embed="rId6">
            <a:alphaModFix/>
          </a:blip>
          <a:stretch>
            <a:fillRect/>
          </a:stretch>
        </p:blipFill>
        <p:spPr>
          <a:xfrm>
            <a:off x="4049650" y="8652157"/>
            <a:ext cx="5996625" cy="1392843"/>
          </a:xfrm>
          <a:prstGeom prst="rect">
            <a:avLst/>
          </a:prstGeom>
          <a:noFill/>
          <a:ln>
            <a:noFill/>
          </a:ln>
        </p:spPr>
      </p:pic>
      <p:sp>
        <p:nvSpPr>
          <p:cNvPr id="110" name="Google Shape;110;p13"/>
          <p:cNvSpPr txBox="1"/>
          <p:nvPr/>
        </p:nvSpPr>
        <p:spPr>
          <a:xfrm>
            <a:off x="1749850" y="1481650"/>
            <a:ext cx="2223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1" lang="en-US" sz="1600">
                <a:solidFill>
                  <a:schemeClr val="lt1"/>
                </a:solidFill>
              </a:rPr>
              <a:t>Phan Tiến Quân</a:t>
            </a:r>
            <a:r>
              <a:rPr b="1" baseline="30000" i="0" lang="en-US" sz="1600" u="none">
                <a:solidFill>
                  <a:schemeClr val="lt1"/>
                </a:solidFill>
                <a:latin typeface="Arial"/>
                <a:ea typeface="Arial"/>
                <a:cs typeface="Arial"/>
                <a:sym typeface="Arial"/>
              </a:rPr>
              <a:t>1,</a:t>
            </a:r>
            <a:r>
              <a:rPr b="1" baseline="30000" lang="en-US" sz="1600">
                <a:solidFill>
                  <a:schemeClr val="lt1"/>
                </a:solidFill>
              </a:rPr>
              <a:t>2</a:t>
            </a:r>
            <a:r>
              <a:rPr b="1" i="0" lang="en-US" sz="1600" u="none">
                <a:solidFill>
                  <a:schemeClr val="lt1"/>
                </a:solidFill>
                <a:latin typeface="Arial"/>
                <a:ea typeface="Arial"/>
                <a:cs typeface="Arial"/>
                <a:sym typeface="Arial"/>
              </a:rPr>
              <a:t> </a:t>
            </a:r>
            <a:endParaRPr/>
          </a:p>
        </p:txBody>
      </p:sp>
      <p:sp>
        <p:nvSpPr>
          <p:cNvPr id="111" name="Google Shape;111;p13"/>
          <p:cNvSpPr txBox="1"/>
          <p:nvPr/>
        </p:nvSpPr>
        <p:spPr>
          <a:xfrm>
            <a:off x="6096000" y="1481650"/>
            <a:ext cx="27837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600"/>
              <a:buFont typeface="Arial"/>
              <a:buNone/>
            </a:pPr>
            <a:r>
              <a:rPr b="1" lang="en-US" sz="1600">
                <a:solidFill>
                  <a:schemeClr val="lt1"/>
                </a:solidFill>
              </a:rPr>
              <a:t>Nguyễn Khánh Trình</a:t>
            </a:r>
            <a:r>
              <a:rPr b="1" baseline="30000" lang="en-US" sz="1600">
                <a:solidFill>
                  <a:schemeClr val="lt1"/>
                </a:solidFill>
              </a:rPr>
              <a:t>1</a:t>
            </a:r>
            <a:r>
              <a:rPr b="1" baseline="30000" i="0" lang="en-US" sz="1600" u="none">
                <a:solidFill>
                  <a:schemeClr val="lt1"/>
                </a:solidFill>
                <a:latin typeface="Arial"/>
                <a:ea typeface="Arial"/>
                <a:cs typeface="Arial"/>
                <a:sym typeface="Arial"/>
              </a:rPr>
              <a:t>,</a:t>
            </a:r>
            <a:r>
              <a:rPr b="1" baseline="30000" lang="en-US" sz="1600">
                <a:solidFill>
                  <a:schemeClr val="lt1"/>
                </a:solidFill>
              </a:rPr>
              <a:t>3</a:t>
            </a:r>
            <a:r>
              <a:rPr b="1" i="0" lang="en-US" sz="1600" u="none">
                <a:solidFill>
                  <a:schemeClr val="lt1"/>
                </a:solidFill>
                <a:latin typeface="Arial"/>
                <a:ea typeface="Arial"/>
                <a:cs typeface="Arial"/>
                <a:sym typeface="Arial"/>
              </a:rPr>
              <a:t> </a:t>
            </a:r>
            <a:endParaRPr/>
          </a:p>
        </p:txBody>
      </p:sp>
      <p:sp>
        <p:nvSpPr>
          <p:cNvPr id="112" name="Google Shape;112;p13"/>
          <p:cNvSpPr txBox="1"/>
          <p:nvPr/>
        </p:nvSpPr>
        <p:spPr>
          <a:xfrm>
            <a:off x="1763696" y="1936356"/>
            <a:ext cx="3962400" cy="246300"/>
          </a:xfrm>
          <a:prstGeom prst="rect">
            <a:avLst/>
          </a:prstGeom>
          <a:noFill/>
          <a:ln>
            <a:noFill/>
          </a:ln>
        </p:spPr>
        <p:txBody>
          <a:bodyPr anchorCtr="1" anchor="t" bIns="0" lIns="0" spcFirstLastPara="1" rIns="0" wrap="square" tIns="0">
            <a:spAutoFit/>
          </a:bodyPr>
          <a:lstStyle/>
          <a:p>
            <a:pPr indent="-342900" lvl="0" marL="342900" marR="0" rtl="0" algn="l">
              <a:lnSpc>
                <a:spcPct val="105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 </a:t>
            </a:r>
            <a:r>
              <a:rPr b="1" baseline="30000" i="0" lang="en-US" sz="1600" u="none">
                <a:solidFill>
                  <a:srgbClr val="FFFFFF"/>
                </a:solidFill>
                <a:latin typeface="Arial"/>
                <a:ea typeface="Arial"/>
                <a:cs typeface="Arial"/>
                <a:sym typeface="Arial"/>
              </a:rPr>
              <a:t>1</a:t>
            </a:r>
            <a:r>
              <a:rPr b="1" baseline="30000" i="0" lang="en-US" sz="1200" u="none">
                <a:solidFill>
                  <a:srgbClr val="FFFFFF"/>
                </a:solidFill>
                <a:latin typeface="Arial"/>
                <a:ea typeface="Arial"/>
                <a:cs typeface="Arial"/>
                <a:sym typeface="Arial"/>
              </a:rPr>
              <a:t> </a:t>
            </a:r>
            <a:r>
              <a:rPr b="0" i="0" lang="en-US" sz="1200" u="none">
                <a:solidFill>
                  <a:srgbClr val="FFFFFF"/>
                </a:solidFill>
                <a:latin typeface="Arial"/>
                <a:ea typeface="Arial"/>
                <a:cs typeface="Arial"/>
                <a:sym typeface="Arial"/>
              </a:rPr>
              <a:t>Trường </a:t>
            </a:r>
            <a:r>
              <a:rPr lang="en-US" sz="1200">
                <a:solidFill>
                  <a:srgbClr val="FFFFFF"/>
                </a:solidFill>
              </a:rPr>
              <a:t>Đại học Công nghệ Thông tin - ĐHQG HCM</a:t>
            </a:r>
            <a:endParaRPr/>
          </a:p>
        </p:txBody>
      </p:sp>
      <p:sp>
        <p:nvSpPr>
          <p:cNvPr id="113" name="Google Shape;113;p13"/>
          <p:cNvSpPr txBox="1"/>
          <p:nvPr/>
        </p:nvSpPr>
        <p:spPr>
          <a:xfrm>
            <a:off x="4851025" y="1936356"/>
            <a:ext cx="3962400" cy="246300"/>
          </a:xfrm>
          <a:prstGeom prst="rect">
            <a:avLst/>
          </a:prstGeom>
          <a:noFill/>
          <a:ln>
            <a:noFill/>
          </a:ln>
        </p:spPr>
        <p:txBody>
          <a:bodyPr anchorCtr="1" anchor="t" bIns="0" lIns="0" spcFirstLastPara="1" rIns="0" wrap="square" tIns="0">
            <a:spAutoFit/>
          </a:bodyPr>
          <a:lstStyle/>
          <a:p>
            <a:pPr indent="-342900" lvl="0" marL="342900" marR="0" rtl="0" algn="r">
              <a:lnSpc>
                <a:spcPct val="105000"/>
              </a:lnSpc>
              <a:spcBef>
                <a:spcPts val="0"/>
              </a:spcBef>
              <a:spcAft>
                <a:spcPts val="0"/>
              </a:spcAft>
              <a:buClr>
                <a:srgbClr val="FFFFFF"/>
              </a:buClr>
              <a:buSzPts val="1600"/>
              <a:buFont typeface="Arial"/>
              <a:buNone/>
            </a:pPr>
            <a:r>
              <a:rPr b="1" baseline="30000" i="0" lang="en-US" sz="1600" u="none">
                <a:solidFill>
                  <a:srgbClr val="FFFFFF"/>
                </a:solidFill>
                <a:latin typeface="Arial"/>
                <a:ea typeface="Arial"/>
                <a:cs typeface="Arial"/>
                <a:sym typeface="Arial"/>
              </a:rPr>
              <a:t> </a:t>
            </a:r>
            <a:r>
              <a:rPr lang="en-US" sz="1200">
                <a:solidFill>
                  <a:srgbClr val="FFFFFF"/>
                </a:solidFill>
              </a:rPr>
              <a:t>{</a:t>
            </a:r>
            <a:r>
              <a:rPr b="1" baseline="30000" lang="en-US" sz="1600">
                <a:solidFill>
                  <a:srgbClr val="FFFFFF"/>
                </a:solidFill>
              </a:rPr>
              <a:t>2</a:t>
            </a:r>
            <a:r>
              <a:rPr lang="en-US" sz="1200">
                <a:solidFill>
                  <a:srgbClr val="FFFFFF"/>
                </a:solidFill>
              </a:rPr>
              <a:t>21522502, </a:t>
            </a:r>
            <a:r>
              <a:rPr b="1" baseline="30000" lang="en-US" sz="1600">
                <a:solidFill>
                  <a:srgbClr val="FFFFFF"/>
                </a:solidFill>
              </a:rPr>
              <a:t>3</a:t>
            </a:r>
            <a:r>
              <a:rPr lang="en-US" sz="1200">
                <a:solidFill>
                  <a:srgbClr val="FFFFFF"/>
                </a:solidFill>
              </a:rPr>
              <a:t>21522717}@gm.uit.edu.vn</a:t>
            </a:r>
            <a:endParaRPr/>
          </a:p>
        </p:txBody>
      </p:sp>
      <p:sp>
        <p:nvSpPr>
          <p:cNvPr id="114" name="Google Shape;114;p13"/>
          <p:cNvSpPr txBox="1"/>
          <p:nvPr/>
        </p:nvSpPr>
        <p:spPr>
          <a:xfrm>
            <a:off x="658800" y="3034350"/>
            <a:ext cx="4398900" cy="1893600"/>
          </a:xfrm>
          <a:prstGeom prst="rect">
            <a:avLst/>
          </a:prstGeom>
          <a:noFill/>
          <a:ln>
            <a:noFill/>
          </a:ln>
        </p:spPr>
        <p:txBody>
          <a:bodyPr anchorCtr="0" anchor="t" bIns="91425" lIns="91425" spcFirstLastPara="1" rIns="91425" wrap="square" tIns="91425">
            <a:noAutofit/>
          </a:bodyPr>
          <a:lstStyle/>
          <a:p>
            <a:pPr indent="-184150" lvl="0" marL="171450" marR="0" rtl="0" algn="l">
              <a:lnSpc>
                <a:spcPct val="100000"/>
              </a:lnSpc>
              <a:spcBef>
                <a:spcPts val="0"/>
              </a:spcBef>
              <a:spcAft>
                <a:spcPts val="0"/>
              </a:spcAft>
              <a:buClr>
                <a:schemeClr val="dk1"/>
              </a:buClr>
              <a:buSzPts val="1400"/>
              <a:buChar char="•"/>
            </a:pPr>
            <a:r>
              <a:rPr lang="en-US">
                <a:solidFill>
                  <a:schemeClr val="dk1"/>
                </a:solidFill>
              </a:rPr>
              <a:t>Đề xuất hướng tiếp cận bài toán nhận dạng ảnh khuôn mặt deepfake theo dạng bài toán phân loại ảnh chi tiết.</a:t>
            </a:r>
            <a:endParaRPr>
              <a:solidFill>
                <a:schemeClr val="dk1"/>
              </a:solidFill>
            </a:endParaRPr>
          </a:p>
          <a:p>
            <a:pPr indent="-184150" lvl="0" marL="171450" marR="0" rtl="0" algn="l">
              <a:lnSpc>
                <a:spcPct val="100000"/>
              </a:lnSpc>
              <a:spcBef>
                <a:spcPts val="0"/>
              </a:spcBef>
              <a:spcAft>
                <a:spcPts val="0"/>
              </a:spcAft>
              <a:buClr>
                <a:schemeClr val="dk1"/>
              </a:buClr>
              <a:buSzPts val="1400"/>
              <a:buChar char="•"/>
            </a:pPr>
            <a:r>
              <a:rPr lang="en-US">
                <a:solidFill>
                  <a:schemeClr val="dk1"/>
                </a:solidFill>
              </a:rPr>
              <a:t>Đề xuất áp dụng cơ chế đa chú ý (multi-attention) vào mô hình giải quyết bài toán.</a:t>
            </a:r>
            <a:endParaRPr>
              <a:solidFill>
                <a:schemeClr val="dk1"/>
              </a:solidFill>
            </a:endParaRPr>
          </a:p>
          <a:p>
            <a:pPr indent="-184150" lvl="0" marL="171450" marR="0" rtl="0" algn="l">
              <a:lnSpc>
                <a:spcPct val="100000"/>
              </a:lnSpc>
              <a:spcBef>
                <a:spcPts val="0"/>
              </a:spcBef>
              <a:spcAft>
                <a:spcPts val="0"/>
              </a:spcAft>
              <a:buClr>
                <a:schemeClr val="dk1"/>
              </a:buClr>
              <a:buSzPts val="1400"/>
              <a:buChar char="•"/>
            </a:pPr>
            <a:r>
              <a:rPr lang="en-US">
                <a:solidFill>
                  <a:schemeClr val="dk1"/>
                </a:solidFill>
              </a:rPr>
              <a:t>Đề xuất phương pháp huấn luyện tối ưu và cơ chế tăng cường dữ liệu có chú ý cho mô hình có sử dụng cơ chế đa chú ý.</a:t>
            </a:r>
            <a:endParaRPr>
              <a:solidFill>
                <a:schemeClr val="dk1"/>
              </a:solidFill>
            </a:endParaRPr>
          </a:p>
        </p:txBody>
      </p:sp>
      <p:sp>
        <p:nvSpPr>
          <p:cNvPr id="115" name="Google Shape;115;p13"/>
          <p:cNvSpPr txBox="1"/>
          <p:nvPr/>
        </p:nvSpPr>
        <p:spPr>
          <a:xfrm>
            <a:off x="5632675" y="3075925"/>
            <a:ext cx="4431900" cy="1893600"/>
          </a:xfrm>
          <a:prstGeom prst="rect">
            <a:avLst/>
          </a:prstGeom>
          <a:noFill/>
          <a:ln>
            <a:noFill/>
          </a:ln>
        </p:spPr>
        <p:txBody>
          <a:bodyPr anchorCtr="0" anchor="t" bIns="91425" lIns="91425" spcFirstLastPara="1" rIns="91425" wrap="square" tIns="91425">
            <a:noAutofit/>
          </a:bodyPr>
          <a:lstStyle/>
          <a:p>
            <a:pPr indent="-184150" lvl="0" marL="171450" marR="0" rtl="0" algn="l">
              <a:lnSpc>
                <a:spcPct val="100000"/>
              </a:lnSpc>
              <a:spcBef>
                <a:spcPts val="0"/>
              </a:spcBef>
              <a:spcAft>
                <a:spcPts val="0"/>
              </a:spcAft>
              <a:buClr>
                <a:schemeClr val="dk1"/>
              </a:buClr>
              <a:buSzPts val="1400"/>
              <a:buChar char="•"/>
            </a:pPr>
            <a:r>
              <a:rPr lang="en-US">
                <a:solidFill>
                  <a:schemeClr val="dk1"/>
                </a:solidFill>
              </a:rPr>
              <a:t>Việc giả mạo khuôn mặt bằng deepfake ngày càng phổ biến trên và gây ra các hậu quả nghiêm trọng do các kỹ thuật deepfake gần đây cho ra các hình ảnh, video giả mạo có chất lượng cao, thậm chí mắt người không thể phân biệt được.</a:t>
            </a:r>
            <a:endParaRPr>
              <a:solidFill>
                <a:schemeClr val="dk1"/>
              </a:solidFill>
            </a:endParaRPr>
          </a:p>
          <a:p>
            <a:pPr indent="-184150" lvl="0" marL="171450" marR="0" rtl="0" algn="l">
              <a:lnSpc>
                <a:spcPct val="100000"/>
              </a:lnSpc>
              <a:spcBef>
                <a:spcPts val="0"/>
              </a:spcBef>
              <a:spcAft>
                <a:spcPts val="0"/>
              </a:spcAft>
              <a:buClr>
                <a:schemeClr val="dk1"/>
              </a:buClr>
              <a:buSzPts val="1400"/>
              <a:buChar char="•"/>
            </a:pPr>
            <a:r>
              <a:rPr lang="en-US">
                <a:solidFill>
                  <a:schemeClr val="dk1"/>
                </a:solidFill>
              </a:rPr>
              <a:t>Những mô hình phát hiện deepfake hiện nay không thực sự tối ưu vì không nhận ra được sự khác biệt </a:t>
            </a:r>
            <a:r>
              <a:rPr b="1" lang="en-US">
                <a:solidFill>
                  <a:schemeClr val="dk1"/>
                </a:solidFill>
              </a:rPr>
              <a:t>tinh vi và cục bộ</a:t>
            </a:r>
            <a:r>
              <a:rPr lang="en-US">
                <a:solidFill>
                  <a:schemeClr val="dk1"/>
                </a:solidFill>
              </a:rPr>
              <a:t> trong ảnh.</a:t>
            </a:r>
            <a:endParaRPr>
              <a:solidFill>
                <a:schemeClr val="dk1"/>
              </a:solidFill>
            </a:endParaRPr>
          </a:p>
        </p:txBody>
      </p:sp>
      <p:sp>
        <p:nvSpPr>
          <p:cNvPr id="116" name="Google Shape;116;p13"/>
          <p:cNvSpPr txBox="1"/>
          <p:nvPr/>
        </p:nvSpPr>
        <p:spPr>
          <a:xfrm>
            <a:off x="506400" y="8583250"/>
            <a:ext cx="2783700" cy="512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B4993"/>
              </a:buClr>
              <a:buSzPts val="1400"/>
              <a:buFont typeface="Tahoma"/>
              <a:buNone/>
            </a:pPr>
            <a:r>
              <a:rPr b="1" i="0" lang="en-US" sz="1600" u="none">
                <a:solidFill>
                  <a:srgbClr val="0B4993"/>
                </a:solidFill>
                <a:latin typeface="Tahoma"/>
                <a:ea typeface="Tahoma"/>
                <a:cs typeface="Tahoma"/>
                <a:sym typeface="Tahoma"/>
              </a:rPr>
              <a:t>1.  </a:t>
            </a:r>
            <a:r>
              <a:rPr b="1" lang="en-US" sz="1600">
                <a:solidFill>
                  <a:srgbClr val="0B4993"/>
                </a:solidFill>
                <a:latin typeface="Tahoma"/>
                <a:ea typeface="Tahoma"/>
                <a:cs typeface="Tahoma"/>
                <a:sym typeface="Tahoma"/>
              </a:rPr>
              <a:t>Nội dung</a:t>
            </a:r>
            <a:endParaRPr b="1" sz="1600">
              <a:solidFill>
                <a:srgbClr val="0B4993"/>
              </a:solidFill>
              <a:latin typeface="Tahoma"/>
              <a:ea typeface="Tahoma"/>
              <a:cs typeface="Tahoma"/>
              <a:sym typeface="Tahoma"/>
            </a:endParaRPr>
          </a:p>
          <a:p>
            <a:pPr indent="0" lvl="0" marL="0" marR="0" rtl="0" algn="l">
              <a:lnSpc>
                <a:spcPct val="115000"/>
              </a:lnSpc>
              <a:spcBef>
                <a:spcPts val="0"/>
              </a:spcBef>
              <a:spcAft>
                <a:spcPts val="0"/>
              </a:spcAft>
              <a:buClr>
                <a:srgbClr val="0B4993"/>
              </a:buClr>
              <a:buSzPts val="1400"/>
              <a:buFont typeface="Tahoma"/>
              <a:buNone/>
            </a:pPr>
            <a:r>
              <a:rPr lang="en-US" sz="1300">
                <a:solidFill>
                  <a:schemeClr val="dk1"/>
                </a:solidFill>
                <a:latin typeface="Tahoma"/>
                <a:ea typeface="Tahoma"/>
                <a:cs typeface="Tahoma"/>
                <a:sym typeface="Tahoma"/>
              </a:rPr>
              <a:t>Những đặc trưng cấp thấp sẽ vẫn còn thông tin về các vùng cục bộ chứa thông tin quan trọng. Do đó, chúng tôi đề xuất kiến trúc mô hình sau với 3 thành phần quan trọng:</a:t>
            </a:r>
            <a:endParaRPr sz="1300">
              <a:solidFill>
                <a:schemeClr val="dk1"/>
              </a:solidFill>
              <a:latin typeface="Tahoma"/>
              <a:ea typeface="Tahoma"/>
              <a:cs typeface="Tahoma"/>
              <a:sym typeface="Tahoma"/>
            </a:endParaRPr>
          </a:p>
          <a:p>
            <a:pPr indent="-265430" lvl="0" marL="182880" marR="0" rtl="0" algn="l">
              <a:lnSpc>
                <a:spcPct val="115000"/>
              </a:lnSpc>
              <a:spcBef>
                <a:spcPts val="0"/>
              </a:spcBef>
              <a:spcAft>
                <a:spcPts val="0"/>
              </a:spcAft>
              <a:buClr>
                <a:schemeClr val="dk1"/>
              </a:buClr>
              <a:buSzPts val="1300"/>
              <a:buChar char="●"/>
            </a:pPr>
            <a:r>
              <a:rPr lang="en-US" sz="1300">
                <a:solidFill>
                  <a:schemeClr val="dk1"/>
                </a:solidFill>
              </a:rPr>
              <a:t>Texture enhancement block: tăng cường các đặc trưng nông ở các lớp đầu</a:t>
            </a:r>
            <a:endParaRPr sz="1300">
              <a:solidFill>
                <a:schemeClr val="dk1"/>
              </a:solidFill>
            </a:endParaRPr>
          </a:p>
          <a:p>
            <a:pPr indent="-265430" lvl="0" marL="182880" marR="0" rtl="0" algn="l">
              <a:lnSpc>
                <a:spcPct val="115000"/>
              </a:lnSpc>
              <a:spcBef>
                <a:spcPts val="0"/>
              </a:spcBef>
              <a:spcAft>
                <a:spcPts val="0"/>
              </a:spcAft>
              <a:buClr>
                <a:schemeClr val="dk1"/>
              </a:buClr>
              <a:buSzPts val="1300"/>
              <a:buChar char="●"/>
            </a:pPr>
            <a:r>
              <a:rPr lang="en-US" sz="1300">
                <a:solidFill>
                  <a:schemeClr val="dk1"/>
                </a:solidFill>
              </a:rPr>
              <a:t>Module attention: tạo ra bản đồ chú ý từ đặc trưng ở lớp giữa để xác định các vùng cục bộ cần chú ý</a:t>
            </a:r>
            <a:endParaRPr sz="1300">
              <a:solidFill>
                <a:schemeClr val="dk1"/>
              </a:solidFill>
            </a:endParaRPr>
          </a:p>
          <a:p>
            <a:pPr indent="-265430" lvl="0" marL="182880" marR="0" rtl="0" algn="l">
              <a:lnSpc>
                <a:spcPct val="115000"/>
              </a:lnSpc>
              <a:spcBef>
                <a:spcPts val="0"/>
              </a:spcBef>
              <a:spcAft>
                <a:spcPts val="0"/>
              </a:spcAft>
              <a:buClr>
                <a:schemeClr val="dk1"/>
              </a:buClr>
              <a:buSzPts val="1300"/>
              <a:buChar char="●"/>
            </a:pPr>
            <a:r>
              <a:rPr lang="en-US" sz="1300">
                <a:solidFill>
                  <a:schemeClr val="dk1"/>
                </a:solidFill>
              </a:rPr>
              <a:t>Module attention pooling: gộp thông tin từ bản đồ chú ý với:</a:t>
            </a:r>
            <a:endParaRPr sz="1300">
              <a:solidFill>
                <a:schemeClr val="dk1"/>
              </a:solidFill>
            </a:endParaRPr>
          </a:p>
          <a:p>
            <a:pPr indent="-265430" lvl="1" marL="411480" marR="0" rtl="0" algn="l">
              <a:lnSpc>
                <a:spcPct val="115000"/>
              </a:lnSpc>
              <a:spcBef>
                <a:spcPts val="0"/>
              </a:spcBef>
              <a:spcAft>
                <a:spcPts val="0"/>
              </a:spcAft>
              <a:buClr>
                <a:schemeClr val="dk1"/>
              </a:buClr>
              <a:buSzPts val="1300"/>
              <a:buChar char="○"/>
            </a:pPr>
            <a:r>
              <a:rPr lang="en-US" sz="1300">
                <a:solidFill>
                  <a:schemeClr val="dk1"/>
                </a:solidFill>
              </a:rPr>
              <a:t>Đặc trưng cấp thấp được tăng cường từ Texture enhancement block.</a:t>
            </a:r>
            <a:endParaRPr sz="1300">
              <a:solidFill>
                <a:schemeClr val="dk1"/>
              </a:solidFill>
            </a:endParaRPr>
          </a:p>
          <a:p>
            <a:pPr indent="-265430" lvl="1" marL="411480" marR="0" rtl="0" algn="l">
              <a:lnSpc>
                <a:spcPct val="115000"/>
              </a:lnSpc>
              <a:spcBef>
                <a:spcPts val="0"/>
              </a:spcBef>
              <a:spcAft>
                <a:spcPts val="0"/>
              </a:spcAft>
              <a:buClr>
                <a:schemeClr val="dk1"/>
              </a:buClr>
              <a:buSzPts val="1300"/>
              <a:buChar char="○"/>
            </a:pPr>
            <a:r>
              <a:rPr lang="en-US" sz="1300">
                <a:solidFill>
                  <a:schemeClr val="dk1"/>
                </a:solidFill>
              </a:rPr>
              <a:t>Đặc trưng ngữ nghĩa cấp cao từ lớp cuối.</a:t>
            </a:r>
            <a:endParaRPr sz="1300">
              <a:solidFill>
                <a:schemeClr val="dk1"/>
              </a:solidFill>
            </a:endParaRPr>
          </a:p>
        </p:txBody>
      </p:sp>
      <p:sp>
        <p:nvSpPr>
          <p:cNvPr id="117" name="Google Shape;117;p13"/>
          <p:cNvSpPr txBox="1"/>
          <p:nvPr/>
        </p:nvSpPr>
        <p:spPr>
          <a:xfrm>
            <a:off x="3366300" y="10127775"/>
            <a:ext cx="3685500" cy="394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B4993"/>
              </a:buClr>
              <a:buSzPts val="1400"/>
              <a:buFont typeface="Tahoma"/>
              <a:buNone/>
            </a:pPr>
            <a:r>
              <a:rPr b="1" lang="en-US" sz="1600">
                <a:solidFill>
                  <a:srgbClr val="0B4993"/>
                </a:solidFill>
                <a:latin typeface="Tahoma"/>
                <a:ea typeface="Tahoma"/>
                <a:cs typeface="Tahoma"/>
                <a:sym typeface="Tahoma"/>
              </a:rPr>
              <a:t>2. Phương pháp</a:t>
            </a:r>
            <a:endParaRPr b="1" sz="1600">
              <a:solidFill>
                <a:srgbClr val="0B4993"/>
              </a:solidFill>
              <a:latin typeface="Tahoma"/>
              <a:ea typeface="Tahoma"/>
              <a:cs typeface="Tahoma"/>
              <a:sym typeface="Tahoma"/>
            </a:endParaRPr>
          </a:p>
          <a:p>
            <a:pPr indent="-265430" lvl="0" marL="182880" marR="0" rtl="0" algn="l">
              <a:lnSpc>
                <a:spcPct val="115000"/>
              </a:lnSpc>
              <a:spcBef>
                <a:spcPts val="0"/>
              </a:spcBef>
              <a:spcAft>
                <a:spcPts val="0"/>
              </a:spcAft>
              <a:buClr>
                <a:schemeClr val="dk1"/>
              </a:buClr>
              <a:buSzPts val="1300"/>
              <a:buChar char="●"/>
            </a:pPr>
            <a:r>
              <a:rPr lang="en-US" sz="1300">
                <a:solidFill>
                  <a:schemeClr val="dk1"/>
                </a:solidFill>
              </a:rPr>
              <a:t>Khảo sát các lớp của các mạng phân loại ảnh tốt hiện nay (EfficientNet, XceptionNet, …) để đưa vào backbone layer.</a:t>
            </a:r>
            <a:endParaRPr sz="1300">
              <a:solidFill>
                <a:schemeClr val="dk1"/>
              </a:solidFill>
            </a:endParaRPr>
          </a:p>
          <a:p>
            <a:pPr indent="-265430" lvl="0" marL="182880" marR="0" rtl="0" algn="l">
              <a:lnSpc>
                <a:spcPct val="115000"/>
              </a:lnSpc>
              <a:spcBef>
                <a:spcPts val="0"/>
              </a:spcBef>
              <a:spcAft>
                <a:spcPts val="0"/>
              </a:spcAft>
              <a:buClr>
                <a:schemeClr val="dk1"/>
              </a:buClr>
              <a:buSzPts val="1300"/>
              <a:buChar char="●"/>
            </a:pPr>
            <a:r>
              <a:rPr lang="en-US" sz="1300">
                <a:solidFill>
                  <a:schemeClr val="dk1"/>
                </a:solidFill>
              </a:rPr>
              <a:t>Nghiên cứu, tìm kiếm:</a:t>
            </a:r>
            <a:endParaRPr sz="1300">
              <a:solidFill>
                <a:schemeClr val="dk1"/>
              </a:solidFill>
            </a:endParaRPr>
          </a:p>
          <a:p>
            <a:pPr indent="-311150" lvl="1" marL="457200" marR="0" rtl="0" algn="l">
              <a:lnSpc>
                <a:spcPct val="115000"/>
              </a:lnSpc>
              <a:spcBef>
                <a:spcPts val="0"/>
              </a:spcBef>
              <a:spcAft>
                <a:spcPts val="0"/>
              </a:spcAft>
              <a:buClr>
                <a:schemeClr val="dk1"/>
              </a:buClr>
              <a:buSzPts val="1300"/>
              <a:buChar char="○"/>
            </a:pPr>
            <a:r>
              <a:rPr lang="en-US" sz="1300">
                <a:solidFill>
                  <a:schemeClr val="dk1"/>
                </a:solidFill>
              </a:rPr>
              <a:t>Kiến trúc phù hợp cho 3 khối được đề ra</a:t>
            </a:r>
            <a:endParaRPr sz="1300">
              <a:solidFill>
                <a:schemeClr val="dk1"/>
              </a:solidFill>
            </a:endParaRPr>
          </a:p>
          <a:p>
            <a:pPr indent="-311150" lvl="1" marL="457200" marR="0" rtl="0" algn="l">
              <a:lnSpc>
                <a:spcPct val="115000"/>
              </a:lnSpc>
              <a:spcBef>
                <a:spcPts val="0"/>
              </a:spcBef>
              <a:spcAft>
                <a:spcPts val="0"/>
              </a:spcAft>
              <a:buClr>
                <a:schemeClr val="dk1"/>
              </a:buClr>
              <a:buSzPts val="1300"/>
              <a:buChar char="○"/>
            </a:pPr>
            <a:r>
              <a:rPr lang="en-US" sz="1300">
                <a:solidFill>
                  <a:schemeClr val="dk1"/>
                </a:solidFill>
              </a:rPr>
              <a:t>Phương pháp huấn luyện phù hợp cho mô hình.</a:t>
            </a:r>
            <a:endParaRPr sz="1300">
              <a:solidFill>
                <a:schemeClr val="dk1"/>
              </a:solidFill>
            </a:endParaRPr>
          </a:p>
          <a:p>
            <a:pPr indent="-265430" lvl="0" marL="182880" marR="0" rtl="0" algn="l">
              <a:lnSpc>
                <a:spcPct val="115000"/>
              </a:lnSpc>
              <a:spcBef>
                <a:spcPts val="0"/>
              </a:spcBef>
              <a:spcAft>
                <a:spcPts val="0"/>
              </a:spcAft>
              <a:buClr>
                <a:schemeClr val="dk1"/>
              </a:buClr>
              <a:buSzPts val="1300"/>
              <a:buChar char="●"/>
            </a:pPr>
            <a:r>
              <a:rPr lang="en-US" sz="1300">
                <a:solidFill>
                  <a:schemeClr val="dk1"/>
                </a:solidFill>
              </a:rPr>
              <a:t>Chứng minh hiệu quả của mô hình chúng tôi đề xuất bằng cách:</a:t>
            </a:r>
            <a:endParaRPr sz="1300">
              <a:solidFill>
                <a:schemeClr val="dk1"/>
              </a:solidFill>
            </a:endParaRPr>
          </a:p>
          <a:p>
            <a:pPr indent="-265430" lvl="1" marL="411480" marR="0" rtl="0" algn="l">
              <a:lnSpc>
                <a:spcPct val="115000"/>
              </a:lnSpc>
              <a:spcBef>
                <a:spcPts val="0"/>
              </a:spcBef>
              <a:spcAft>
                <a:spcPts val="0"/>
              </a:spcAft>
              <a:buClr>
                <a:schemeClr val="dk1"/>
              </a:buClr>
              <a:buSzPts val="1300"/>
              <a:buChar char="○"/>
            </a:pPr>
            <a:r>
              <a:rPr lang="en-US" sz="1300">
                <a:solidFill>
                  <a:schemeClr val="dk1"/>
                </a:solidFill>
              </a:rPr>
              <a:t>Thực nghiệm trên các bộ dữ liệu FaceForencis++, DFDC dataset, Celeb-DF và so sánh kết quả với các mô hình hiện tại.</a:t>
            </a:r>
            <a:endParaRPr sz="1300">
              <a:solidFill>
                <a:schemeClr val="dk1"/>
              </a:solidFill>
            </a:endParaRPr>
          </a:p>
          <a:p>
            <a:pPr indent="-265430" lvl="1" marL="411480" marR="0" rtl="0" algn="l">
              <a:lnSpc>
                <a:spcPct val="115000"/>
              </a:lnSpc>
              <a:spcBef>
                <a:spcPts val="0"/>
              </a:spcBef>
              <a:spcAft>
                <a:spcPts val="0"/>
              </a:spcAft>
              <a:buClr>
                <a:schemeClr val="dk1"/>
              </a:buClr>
              <a:buSzPts val="1300"/>
              <a:buChar char="○"/>
            </a:pPr>
            <a:r>
              <a:rPr lang="en-US" sz="1300">
                <a:solidFill>
                  <a:schemeClr val="dk1"/>
                </a:solidFill>
              </a:rPr>
              <a:t>Minh hoạ bản đồ chú ý để kiểm chứng mô hình.</a:t>
            </a:r>
            <a:endParaRPr sz="1300">
              <a:solidFill>
                <a:schemeClr val="dk1"/>
              </a:solidFill>
            </a:endParaRPr>
          </a:p>
        </p:txBody>
      </p:sp>
      <p:sp>
        <p:nvSpPr>
          <p:cNvPr id="118" name="Google Shape;118;p13"/>
          <p:cNvSpPr txBox="1"/>
          <p:nvPr/>
        </p:nvSpPr>
        <p:spPr>
          <a:xfrm>
            <a:off x="7098600" y="10127775"/>
            <a:ext cx="3083700" cy="369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B4993"/>
              </a:buClr>
              <a:buSzPts val="1400"/>
              <a:buFont typeface="Tahoma"/>
              <a:buNone/>
            </a:pPr>
            <a:r>
              <a:rPr b="1" lang="en-US" sz="1600">
                <a:solidFill>
                  <a:srgbClr val="0B4993"/>
                </a:solidFill>
                <a:latin typeface="Tahoma"/>
                <a:ea typeface="Tahoma"/>
                <a:cs typeface="Tahoma"/>
                <a:sym typeface="Tahoma"/>
              </a:rPr>
              <a:t>3. Kết quả mong muốn</a:t>
            </a:r>
            <a:endParaRPr b="1" sz="1600">
              <a:solidFill>
                <a:srgbClr val="0B4993"/>
              </a:solidFill>
              <a:latin typeface="Tahoma"/>
              <a:ea typeface="Tahoma"/>
              <a:cs typeface="Tahoma"/>
              <a:sym typeface="Tahoma"/>
            </a:endParaRPr>
          </a:p>
          <a:p>
            <a:pPr indent="-265430" lvl="0" marL="182880" marR="0" rtl="0" algn="l">
              <a:lnSpc>
                <a:spcPct val="115000"/>
              </a:lnSpc>
              <a:spcBef>
                <a:spcPts val="0"/>
              </a:spcBef>
              <a:spcAft>
                <a:spcPts val="0"/>
              </a:spcAft>
              <a:buClr>
                <a:schemeClr val="dk1"/>
              </a:buClr>
              <a:buSzPts val="1300"/>
              <a:buChar char="●"/>
            </a:pPr>
            <a:r>
              <a:rPr lang="en-US" sz="1300">
                <a:solidFill>
                  <a:schemeClr val="dk1"/>
                </a:solidFill>
              </a:rPr>
              <a:t>Tìm ra được:</a:t>
            </a:r>
            <a:endParaRPr sz="1300">
              <a:solidFill>
                <a:schemeClr val="dk1"/>
              </a:solidFill>
            </a:endParaRPr>
          </a:p>
          <a:p>
            <a:pPr indent="-311150" lvl="1" marL="457200" marR="0" rtl="0" algn="l">
              <a:lnSpc>
                <a:spcPct val="115000"/>
              </a:lnSpc>
              <a:spcBef>
                <a:spcPts val="0"/>
              </a:spcBef>
              <a:spcAft>
                <a:spcPts val="0"/>
              </a:spcAft>
              <a:buClr>
                <a:schemeClr val="dk1"/>
              </a:buClr>
              <a:buSzPts val="1300"/>
              <a:buChar char="○"/>
            </a:pPr>
            <a:r>
              <a:rPr lang="en-US" sz="1300">
                <a:solidFill>
                  <a:schemeClr val="dk1"/>
                </a:solidFill>
              </a:rPr>
              <a:t>Kiến trúc mạng phù hợp cho 3 khối được đề ra.</a:t>
            </a:r>
            <a:endParaRPr sz="1300">
              <a:solidFill>
                <a:schemeClr val="dk1"/>
              </a:solidFill>
            </a:endParaRPr>
          </a:p>
          <a:p>
            <a:pPr indent="-311150" lvl="1" marL="457200" marR="0" rtl="0" algn="l">
              <a:lnSpc>
                <a:spcPct val="115000"/>
              </a:lnSpc>
              <a:spcBef>
                <a:spcPts val="0"/>
              </a:spcBef>
              <a:spcAft>
                <a:spcPts val="0"/>
              </a:spcAft>
              <a:buClr>
                <a:schemeClr val="dk1"/>
              </a:buClr>
              <a:buSzPts val="1300"/>
              <a:buChar char="○"/>
            </a:pPr>
            <a:r>
              <a:rPr lang="en-US" sz="1300">
                <a:solidFill>
                  <a:schemeClr val="dk1"/>
                </a:solidFill>
              </a:rPr>
              <a:t>Phương pháp huấn luyện phù hợp.</a:t>
            </a:r>
            <a:endParaRPr sz="1300">
              <a:solidFill>
                <a:schemeClr val="dk1"/>
              </a:solidFill>
            </a:endParaRPr>
          </a:p>
          <a:p>
            <a:pPr indent="-265430" lvl="0" marL="182880" marR="0" rtl="0" algn="l">
              <a:lnSpc>
                <a:spcPct val="115000"/>
              </a:lnSpc>
              <a:spcBef>
                <a:spcPts val="0"/>
              </a:spcBef>
              <a:spcAft>
                <a:spcPts val="0"/>
              </a:spcAft>
              <a:buClr>
                <a:schemeClr val="dk1"/>
              </a:buClr>
              <a:buSzPts val="1300"/>
              <a:buChar char="●"/>
            </a:pPr>
            <a:r>
              <a:rPr lang="en-US" sz="1300">
                <a:solidFill>
                  <a:schemeClr val="dk1"/>
                </a:solidFill>
              </a:rPr>
              <a:t>Kết quả của mô hình tìm được sẽ tốt hơn so với các mô hình hiện tại bài toán này.</a:t>
            </a:r>
            <a:endParaRPr sz="1300">
              <a:solidFill>
                <a:schemeClr val="dk1"/>
              </a:solidFill>
            </a:endParaRPr>
          </a:p>
          <a:p>
            <a:pPr indent="-265430" lvl="0" marL="182880" marR="0" rtl="0" algn="l">
              <a:lnSpc>
                <a:spcPct val="115000"/>
              </a:lnSpc>
              <a:spcBef>
                <a:spcPts val="0"/>
              </a:spcBef>
              <a:spcAft>
                <a:spcPts val="0"/>
              </a:spcAft>
              <a:buClr>
                <a:schemeClr val="dk1"/>
              </a:buClr>
              <a:buSzPts val="1300"/>
              <a:buChar char="●"/>
            </a:pPr>
            <a:r>
              <a:rPr lang="en-US" sz="1300">
                <a:solidFill>
                  <a:schemeClr val="dk1"/>
                </a:solidFill>
              </a:rPr>
              <a:t>Các bản đồ chú ý thu được sẽ cho ra các kết quả độc lập → Nắm bắt được các đặc trưng cục bộ từ nhiều vùng trên khuôn mặt.</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B0F0"/>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