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8"/>
  </p:notesMasterIdLst>
  <p:sldIdLst>
    <p:sldId id="257" r:id="rId3"/>
    <p:sldId id="382" r:id="rId4"/>
    <p:sldId id="383" r:id="rId5"/>
    <p:sldId id="385" r:id="rId6"/>
    <p:sldId id="38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117" d="100"/>
          <a:sy n="117" d="100"/>
        </p:scale>
        <p:origin x="3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37732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267152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4</a:t>
            </a:fld>
            <a:endParaRPr lang="en-US"/>
          </a:p>
        </p:txBody>
      </p:sp>
    </p:spTree>
    <p:extLst>
      <p:ext uri="{BB962C8B-B14F-4D97-AF65-F5344CB8AC3E}">
        <p14:creationId xmlns:p14="http://schemas.microsoft.com/office/powerpoint/2010/main" val="354390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5</a:t>
            </a:fld>
            <a:endParaRPr lang="en-US"/>
          </a:p>
        </p:txBody>
      </p:sp>
    </p:spTree>
    <p:extLst>
      <p:ext uri="{BB962C8B-B14F-4D97-AF65-F5344CB8AC3E}">
        <p14:creationId xmlns:p14="http://schemas.microsoft.com/office/powerpoint/2010/main" val="2301521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2.xml"/><Relationship Id="rId2" Type="http://schemas.openxmlformats.org/officeDocument/2006/relationships/tags" Target="../tags/tag14.xml"/><Relationship Id="rId16" Type="http://schemas.openxmlformats.org/officeDocument/2006/relationships/slideLayout" Target="../slideLayouts/slideLayout4.xml"/><Relationship Id="rId20"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3.xml"/><Relationship Id="rId2" Type="http://schemas.openxmlformats.org/officeDocument/2006/relationships/tags" Target="../tags/tag29.xml"/><Relationship Id="rId16"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1.png"/><Relationship Id="rId3" Type="http://schemas.openxmlformats.org/officeDocument/2006/relationships/tags" Target="../tags/tag45.xml"/><Relationship Id="rId21" Type="http://schemas.openxmlformats.org/officeDocument/2006/relationships/image" Target="../media/image11.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notesSlide" Target="../notesSlides/notesSlide4.xml"/><Relationship Id="rId2" Type="http://schemas.openxmlformats.org/officeDocument/2006/relationships/tags" Target="../tags/tag44.xml"/><Relationship Id="rId16" Type="http://schemas.openxmlformats.org/officeDocument/2006/relationships/slideLayout" Target="../slideLayouts/slideLayout4.xml"/><Relationship Id="rId20" Type="http://schemas.openxmlformats.org/officeDocument/2006/relationships/image" Target="../media/image10.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image" Target="../media/image8.png"/><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5.xml"/><Relationship Id="rId2" Type="http://schemas.openxmlformats.org/officeDocument/2006/relationships/tags" Target="../tags/tag59.xml"/><Relationship Id="rId16" Type="http://schemas.openxmlformats.org/officeDocument/2006/relationships/slideLayout" Target="../slideLayouts/slideLayout4.xml"/><Relationship Id="rId20" Type="http://schemas.openxmlformats.org/officeDocument/2006/relationships/image" Target="../media/image12.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8.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OCT 13</a:t>
            </a:r>
            <a:r>
              <a:rPr lang="vi-VN" sz="2667" kern="0" cap="all">
                <a:solidFill>
                  <a:srgbClr val="FFFFFF"/>
                </a:solidFill>
                <a:latin typeface="+mj-lt"/>
              </a:rPr>
              <a:t> </a:t>
            </a:r>
            <a:r>
              <a:rPr lang="en-US" sz="2667" kern="0" cap="all">
                <a:solidFill>
                  <a:srgbClr val="FFFFFF"/>
                </a:solidFill>
                <a:latin typeface="+mj-lt"/>
              </a:rPr>
              <a:t>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Data</a:t>
            </a:r>
          </a:p>
        </p:txBody>
      </p:sp>
      <p:sp>
        <p:nvSpPr>
          <p:cNvPr id="11" name="TextBox 10">
            <a:extLst>
              <a:ext uri="{FF2B5EF4-FFF2-40B4-BE49-F238E27FC236}">
                <a16:creationId xmlns:a16="http://schemas.microsoft.com/office/drawing/2014/main" id="{1B1AFA5C-6792-EC7A-965A-40C9D00A6F73}"/>
              </a:ext>
            </a:extLst>
          </p:cNvPr>
          <p:cNvSpPr txBox="1"/>
          <p:nvPr/>
        </p:nvSpPr>
        <p:spPr>
          <a:xfrm>
            <a:off x="978176" y="1841183"/>
            <a:ext cx="2499402" cy="1785104"/>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latin typeface="Bosch Office Sans" pitchFamily="2" charset="0"/>
              </a:rPr>
              <a:t>Duration: 16 frames</a:t>
            </a:r>
          </a:p>
          <a:p>
            <a:pPr marL="285750" indent="-285750">
              <a:spcAft>
                <a:spcPts val="600"/>
              </a:spcAft>
              <a:buFont typeface="Arial" panose="020B0604020202020204" pitchFamily="34" charset="0"/>
              <a:buChar char="•"/>
            </a:pPr>
            <a:r>
              <a:rPr lang="en-US">
                <a:latin typeface="Bosch Office Sans" pitchFamily="2" charset="0"/>
              </a:rPr>
              <a:t>Stride: 5 frames</a:t>
            </a:r>
          </a:p>
          <a:p>
            <a:pPr marL="285750" indent="-285750">
              <a:spcAft>
                <a:spcPts val="600"/>
              </a:spcAft>
              <a:buFont typeface="Arial" panose="020B0604020202020204" pitchFamily="34" charset="0"/>
              <a:buChar char="•"/>
            </a:pPr>
            <a:r>
              <a:rPr lang="en-US">
                <a:latin typeface="Bosch Office Sans" pitchFamily="2" charset="0"/>
              </a:rPr>
              <a:t>Total: 6318</a:t>
            </a:r>
          </a:p>
          <a:p>
            <a:pPr marL="742950" lvl="1" indent="-285750">
              <a:spcAft>
                <a:spcPts val="600"/>
              </a:spcAft>
              <a:buFont typeface="Courier New" panose="02070309020205020404" pitchFamily="49" charset="0"/>
              <a:buChar char="o"/>
            </a:pPr>
            <a:r>
              <a:rPr lang="en-US">
                <a:latin typeface="Bosch Office Sans" pitchFamily="2" charset="0"/>
              </a:rPr>
              <a:t>Positive: 601</a:t>
            </a:r>
          </a:p>
          <a:p>
            <a:pPr marL="742950" lvl="1" indent="-285750">
              <a:spcAft>
                <a:spcPts val="600"/>
              </a:spcAft>
              <a:buFont typeface="Courier New" panose="02070309020205020404" pitchFamily="49" charset="0"/>
              <a:buChar char="o"/>
            </a:pPr>
            <a:r>
              <a:rPr lang="en-US">
                <a:latin typeface="Bosch Office Sans" pitchFamily="2" charset="0"/>
              </a:rPr>
              <a:t>Negative: 5717</a:t>
            </a:r>
          </a:p>
        </p:txBody>
      </p:sp>
      <p:pic>
        <p:nvPicPr>
          <p:cNvPr id="21" name="Picture 20">
            <a:extLst>
              <a:ext uri="{FF2B5EF4-FFF2-40B4-BE49-F238E27FC236}">
                <a16:creationId xmlns:a16="http://schemas.microsoft.com/office/drawing/2014/main" id="{82252D85-73DA-680A-BE02-2ADB78B0EA0E}"/>
              </a:ext>
            </a:extLst>
          </p:cNvPr>
          <p:cNvPicPr>
            <a:picLocks noChangeAspect="1"/>
          </p:cNvPicPr>
          <p:nvPr/>
        </p:nvPicPr>
        <p:blipFill>
          <a:blip r:embed="rId20"/>
          <a:stretch>
            <a:fillRect/>
          </a:stretch>
        </p:blipFill>
        <p:spPr>
          <a:xfrm>
            <a:off x="6412249" y="1881906"/>
            <a:ext cx="4419600" cy="1600200"/>
          </a:xfrm>
          <a:prstGeom prst="rect">
            <a:avLst/>
          </a:prstGeom>
        </p:spPr>
      </p:pic>
    </p:spTree>
    <p:custDataLst>
      <p:tags r:id="rId1"/>
    </p:custDataLst>
    <p:extLst>
      <p:ext uri="{BB962C8B-B14F-4D97-AF65-F5344CB8AC3E}">
        <p14:creationId xmlns:p14="http://schemas.microsoft.com/office/powerpoint/2010/main" val="386101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Models &amp; Issues</a:t>
            </a:r>
          </a:p>
        </p:txBody>
      </p:sp>
      <p:sp>
        <p:nvSpPr>
          <p:cNvPr id="12" name="TextBox 11">
            <a:extLst>
              <a:ext uri="{FF2B5EF4-FFF2-40B4-BE49-F238E27FC236}">
                <a16:creationId xmlns:a16="http://schemas.microsoft.com/office/drawing/2014/main" id="{B5A1CB55-089C-F6B1-7F7A-2A8513AB20B4}"/>
              </a:ext>
            </a:extLst>
          </p:cNvPr>
          <p:cNvSpPr txBox="1"/>
          <p:nvPr/>
        </p:nvSpPr>
        <p:spPr>
          <a:xfrm>
            <a:off x="384618" y="1096900"/>
            <a:ext cx="3409908" cy="1431161"/>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latin typeface="Bosch Office Sans" pitchFamily="2" charset="0"/>
              </a:rPr>
              <a:t>Models (torchvision.models):</a:t>
            </a:r>
          </a:p>
          <a:p>
            <a:pPr marL="742950" lvl="1" indent="-285750">
              <a:spcAft>
                <a:spcPts val="600"/>
              </a:spcAft>
              <a:buFont typeface="Courier New" panose="02070309020205020404" pitchFamily="49" charset="0"/>
              <a:buChar char="o"/>
            </a:pPr>
            <a:r>
              <a:rPr lang="en-US">
                <a:latin typeface="Bosch Office Sans" pitchFamily="2" charset="0"/>
              </a:rPr>
              <a:t>Seperable 3D CNN</a:t>
            </a:r>
          </a:p>
          <a:p>
            <a:pPr marL="742950" lvl="1" indent="-285750">
              <a:spcAft>
                <a:spcPts val="600"/>
              </a:spcAft>
              <a:buFont typeface="Courier New" panose="02070309020205020404" pitchFamily="49" charset="0"/>
              <a:buChar char="o"/>
            </a:pPr>
            <a:r>
              <a:rPr lang="en-US">
                <a:latin typeface="Bosch Office Sans" pitchFamily="2" charset="0"/>
              </a:rPr>
              <a:t>ResNet3D-18</a:t>
            </a:r>
          </a:p>
          <a:p>
            <a:pPr marL="742950" lvl="1" indent="-285750">
              <a:spcAft>
                <a:spcPts val="600"/>
              </a:spcAft>
              <a:buFont typeface="Courier New" panose="02070309020205020404" pitchFamily="49" charset="0"/>
              <a:buChar char="o"/>
            </a:pPr>
            <a:r>
              <a:rPr lang="en-US">
                <a:latin typeface="Bosch Office Sans" pitchFamily="2" charset="0"/>
              </a:rPr>
              <a:t>Multiscale ViT v2</a:t>
            </a:r>
          </a:p>
        </p:txBody>
      </p:sp>
    </p:spTree>
    <p:custDataLst>
      <p:tags r:id="rId1"/>
    </p:custDataLst>
    <p:extLst>
      <p:ext uri="{BB962C8B-B14F-4D97-AF65-F5344CB8AC3E}">
        <p14:creationId xmlns:p14="http://schemas.microsoft.com/office/powerpoint/2010/main" val="53004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Models &amp; Issues</a:t>
            </a:r>
          </a:p>
        </p:txBody>
      </p:sp>
      <p:pic>
        <p:nvPicPr>
          <p:cNvPr id="15" name="Picture 14">
            <a:extLst>
              <a:ext uri="{FF2B5EF4-FFF2-40B4-BE49-F238E27FC236}">
                <a16:creationId xmlns:a16="http://schemas.microsoft.com/office/drawing/2014/main" id="{3F7F72EB-3A30-1C33-41B9-378AA98E4CC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72926" y="1168762"/>
            <a:ext cx="5933367" cy="2125681"/>
          </a:xfrm>
          <a:prstGeom prst="rect">
            <a:avLst/>
          </a:prstGeom>
        </p:spPr>
      </p:pic>
      <p:sp>
        <p:nvSpPr>
          <p:cNvPr id="23" name="TextBox 22">
            <a:extLst>
              <a:ext uri="{FF2B5EF4-FFF2-40B4-BE49-F238E27FC236}">
                <a16:creationId xmlns:a16="http://schemas.microsoft.com/office/drawing/2014/main" id="{8D5FA219-98B9-2426-601F-967714B28A1B}"/>
              </a:ext>
            </a:extLst>
          </p:cNvPr>
          <p:cNvSpPr txBox="1"/>
          <p:nvPr/>
        </p:nvSpPr>
        <p:spPr>
          <a:xfrm>
            <a:off x="384618" y="1096900"/>
            <a:ext cx="4467890" cy="284693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latin typeface="Bosch Office Sans" pitchFamily="2" charset="0"/>
              </a:rPr>
              <a:t>Models (torchvision.models):</a:t>
            </a:r>
          </a:p>
          <a:p>
            <a:pPr marL="742950" lvl="1" indent="-285750">
              <a:spcAft>
                <a:spcPts val="600"/>
              </a:spcAft>
              <a:buFont typeface="Courier New" panose="02070309020205020404" pitchFamily="49" charset="0"/>
              <a:buChar char="o"/>
            </a:pPr>
            <a:r>
              <a:rPr lang="en-US">
                <a:latin typeface="Bosch Office Sans" pitchFamily="2" charset="0"/>
              </a:rPr>
              <a:t>Seperable 3D CNN</a:t>
            </a:r>
          </a:p>
          <a:p>
            <a:pPr marL="742950" lvl="1" indent="-285750">
              <a:spcAft>
                <a:spcPts val="600"/>
              </a:spcAft>
              <a:buFont typeface="Courier New" panose="02070309020205020404" pitchFamily="49" charset="0"/>
              <a:buChar char="o"/>
            </a:pPr>
            <a:r>
              <a:rPr lang="en-US">
                <a:latin typeface="Bosch Office Sans" pitchFamily="2" charset="0"/>
              </a:rPr>
              <a:t>ResNet3D-18</a:t>
            </a:r>
          </a:p>
          <a:p>
            <a:pPr marL="742950" lvl="1" indent="-285750">
              <a:spcAft>
                <a:spcPts val="600"/>
              </a:spcAft>
              <a:buFont typeface="Courier New" panose="02070309020205020404" pitchFamily="49" charset="0"/>
              <a:buChar char="o"/>
            </a:pPr>
            <a:r>
              <a:rPr lang="en-US">
                <a:latin typeface="Bosch Office Sans" pitchFamily="2" charset="0"/>
              </a:rPr>
              <a:t>Multiscale ViT v2</a:t>
            </a:r>
          </a:p>
          <a:p>
            <a:pPr marL="285750" indent="-285750">
              <a:spcAft>
                <a:spcPts val="600"/>
              </a:spcAft>
              <a:buFont typeface="Arial" panose="020B0604020202020204" pitchFamily="34" charset="0"/>
              <a:buChar char="•"/>
            </a:pPr>
            <a:r>
              <a:rPr lang="en-US">
                <a:latin typeface="Bosch Office Sans" pitchFamily="2" charset="0"/>
              </a:rPr>
              <a:t>Issues:</a:t>
            </a:r>
          </a:p>
          <a:p>
            <a:pPr marL="742950" lvl="1" indent="-285750">
              <a:spcAft>
                <a:spcPts val="600"/>
              </a:spcAft>
              <a:buFont typeface="Courier New" panose="02070309020205020404" pitchFamily="49" charset="0"/>
              <a:buChar char="o"/>
            </a:pPr>
            <a:r>
              <a:rPr lang="en-US">
                <a:latin typeface="Bosch Office Sans" pitchFamily="2" charset="0"/>
              </a:rPr>
              <a:t>OOM -&gt; Small batch size (&lt;= 4)</a:t>
            </a:r>
          </a:p>
          <a:p>
            <a:pPr marL="742950" lvl="1" indent="-285750">
              <a:spcAft>
                <a:spcPts val="600"/>
              </a:spcAft>
              <a:buFont typeface="Courier New" panose="02070309020205020404" pitchFamily="49" charset="0"/>
              <a:buChar char="o"/>
            </a:pPr>
            <a:r>
              <a:rPr lang="en-US">
                <a:latin typeface="Bosch Office Sans" pitchFamily="2" charset="0"/>
              </a:rPr>
              <a:t>Long training time (~1 hour/epoch)</a:t>
            </a:r>
          </a:p>
          <a:p>
            <a:pPr marL="742950" lvl="1" indent="-285750">
              <a:spcAft>
                <a:spcPts val="600"/>
              </a:spcAft>
              <a:buFont typeface="Courier New" panose="02070309020205020404" pitchFamily="49" charset="0"/>
              <a:buChar char="o"/>
            </a:pPr>
            <a:r>
              <a:rPr lang="en-US">
                <a:latin typeface="Bosch Office Sans" pitchFamily="2" charset="0"/>
              </a:rPr>
              <a:t>Not converge</a:t>
            </a:r>
          </a:p>
        </p:txBody>
      </p:sp>
      <p:pic>
        <p:nvPicPr>
          <p:cNvPr id="12" name="Picture 11">
            <a:extLst>
              <a:ext uri="{FF2B5EF4-FFF2-40B4-BE49-F238E27FC236}">
                <a16:creationId xmlns:a16="http://schemas.microsoft.com/office/drawing/2014/main" id="{A8E59755-4E12-601A-644B-568EA038B422}"/>
              </a:ext>
            </a:extLst>
          </p:cNvPr>
          <p:cNvPicPr>
            <a:picLocks noChangeAspect="1"/>
          </p:cNvPicPr>
          <p:nvPr/>
        </p:nvPicPr>
        <p:blipFill>
          <a:blip r:embed="rId21"/>
          <a:stretch>
            <a:fillRect/>
          </a:stretch>
        </p:blipFill>
        <p:spPr>
          <a:xfrm>
            <a:off x="5872926" y="3487232"/>
            <a:ext cx="5934456" cy="2164964"/>
          </a:xfrm>
          <a:prstGeom prst="rect">
            <a:avLst/>
          </a:prstGeom>
        </p:spPr>
      </p:pic>
    </p:spTree>
    <p:custDataLst>
      <p:tags r:id="rId1"/>
    </p:custDataLst>
    <p:extLst>
      <p:ext uri="{BB962C8B-B14F-4D97-AF65-F5344CB8AC3E}">
        <p14:creationId xmlns:p14="http://schemas.microsoft.com/office/powerpoint/2010/main" val="203173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Models &amp; Issues</a:t>
            </a:r>
          </a:p>
        </p:txBody>
      </p:sp>
      <p:sp>
        <p:nvSpPr>
          <p:cNvPr id="23" name="TextBox 22">
            <a:extLst>
              <a:ext uri="{FF2B5EF4-FFF2-40B4-BE49-F238E27FC236}">
                <a16:creationId xmlns:a16="http://schemas.microsoft.com/office/drawing/2014/main" id="{8D5FA219-98B9-2426-601F-967714B28A1B}"/>
              </a:ext>
            </a:extLst>
          </p:cNvPr>
          <p:cNvSpPr txBox="1"/>
          <p:nvPr/>
        </p:nvSpPr>
        <p:spPr>
          <a:xfrm>
            <a:off x="384618" y="1096900"/>
            <a:ext cx="4467890" cy="284693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latin typeface="Bosch Office Sans" pitchFamily="2" charset="0"/>
              </a:rPr>
              <a:t>Models (torchvision.models):</a:t>
            </a:r>
          </a:p>
          <a:p>
            <a:pPr marL="742950" lvl="1" indent="-285750">
              <a:spcAft>
                <a:spcPts val="600"/>
              </a:spcAft>
              <a:buFont typeface="Courier New" panose="02070309020205020404" pitchFamily="49" charset="0"/>
              <a:buChar char="o"/>
            </a:pPr>
            <a:r>
              <a:rPr lang="en-US">
                <a:latin typeface="Bosch Office Sans" pitchFamily="2" charset="0"/>
              </a:rPr>
              <a:t>Seperable 3D CNN</a:t>
            </a:r>
          </a:p>
          <a:p>
            <a:pPr marL="742950" lvl="1" indent="-285750">
              <a:spcAft>
                <a:spcPts val="600"/>
              </a:spcAft>
              <a:buFont typeface="Courier New" panose="02070309020205020404" pitchFamily="49" charset="0"/>
              <a:buChar char="o"/>
            </a:pPr>
            <a:r>
              <a:rPr lang="en-US">
                <a:latin typeface="Bosch Office Sans" pitchFamily="2" charset="0"/>
              </a:rPr>
              <a:t>ResNet3D-18</a:t>
            </a:r>
          </a:p>
          <a:p>
            <a:pPr marL="742950" lvl="1" indent="-285750">
              <a:spcAft>
                <a:spcPts val="600"/>
              </a:spcAft>
              <a:buFont typeface="Courier New" panose="02070309020205020404" pitchFamily="49" charset="0"/>
              <a:buChar char="o"/>
            </a:pPr>
            <a:r>
              <a:rPr lang="en-US">
                <a:latin typeface="Bosch Office Sans" pitchFamily="2" charset="0"/>
              </a:rPr>
              <a:t>Multiscale ViT v2</a:t>
            </a:r>
          </a:p>
          <a:p>
            <a:pPr marL="285750" indent="-285750">
              <a:spcAft>
                <a:spcPts val="600"/>
              </a:spcAft>
              <a:buFont typeface="Arial" panose="020B0604020202020204" pitchFamily="34" charset="0"/>
              <a:buChar char="•"/>
            </a:pPr>
            <a:r>
              <a:rPr lang="en-US">
                <a:latin typeface="Bosch Office Sans" pitchFamily="2" charset="0"/>
              </a:rPr>
              <a:t>Issues:</a:t>
            </a:r>
          </a:p>
          <a:p>
            <a:pPr marL="742950" lvl="1" indent="-285750">
              <a:spcAft>
                <a:spcPts val="600"/>
              </a:spcAft>
              <a:buFont typeface="Courier New" panose="02070309020205020404" pitchFamily="49" charset="0"/>
              <a:buChar char="o"/>
            </a:pPr>
            <a:r>
              <a:rPr lang="en-US">
                <a:latin typeface="Bosch Office Sans" pitchFamily="2" charset="0"/>
              </a:rPr>
              <a:t>OOM -&gt; Small batch size (&lt;= 4)</a:t>
            </a:r>
          </a:p>
          <a:p>
            <a:pPr marL="742950" lvl="1" indent="-285750">
              <a:spcAft>
                <a:spcPts val="600"/>
              </a:spcAft>
              <a:buFont typeface="Courier New" panose="02070309020205020404" pitchFamily="49" charset="0"/>
              <a:buChar char="o"/>
            </a:pPr>
            <a:r>
              <a:rPr lang="en-US">
                <a:latin typeface="Bosch Office Sans" pitchFamily="2" charset="0"/>
              </a:rPr>
              <a:t>Long training time (~1 hour/epoch)</a:t>
            </a:r>
          </a:p>
          <a:p>
            <a:pPr marL="742950" lvl="1" indent="-285750">
              <a:spcAft>
                <a:spcPts val="600"/>
              </a:spcAft>
              <a:buFont typeface="Courier New" panose="02070309020205020404" pitchFamily="49" charset="0"/>
              <a:buChar char="o"/>
            </a:pPr>
            <a:r>
              <a:rPr lang="en-US">
                <a:latin typeface="Bosch Office Sans" pitchFamily="2" charset="0"/>
              </a:rPr>
              <a:t>Not converge</a:t>
            </a:r>
          </a:p>
        </p:txBody>
      </p:sp>
      <p:pic>
        <p:nvPicPr>
          <p:cNvPr id="18" name="Picture 17">
            <a:extLst>
              <a:ext uri="{FF2B5EF4-FFF2-40B4-BE49-F238E27FC236}">
                <a16:creationId xmlns:a16="http://schemas.microsoft.com/office/drawing/2014/main" id="{F6552E25-CCB9-377C-E473-1D285D7519FD}"/>
              </a:ext>
            </a:extLst>
          </p:cNvPr>
          <p:cNvPicPr>
            <a:picLocks noChangeAspect="1"/>
          </p:cNvPicPr>
          <p:nvPr/>
        </p:nvPicPr>
        <p:blipFill>
          <a:blip r:embed="rId20"/>
          <a:stretch>
            <a:fillRect/>
          </a:stretch>
        </p:blipFill>
        <p:spPr>
          <a:xfrm>
            <a:off x="4300870" y="3560569"/>
            <a:ext cx="7594524" cy="2760299"/>
          </a:xfrm>
          <a:prstGeom prst="rect">
            <a:avLst/>
          </a:prstGeom>
        </p:spPr>
      </p:pic>
    </p:spTree>
    <p:custDataLst>
      <p:tags r:id="rId1"/>
    </p:custDataLst>
    <p:extLst>
      <p:ext uri="{BB962C8B-B14F-4D97-AF65-F5344CB8AC3E}">
        <p14:creationId xmlns:p14="http://schemas.microsoft.com/office/powerpoint/2010/main" val="3828540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4644</TotalTime>
  <Words>297</Words>
  <Application>Microsoft Office PowerPoint</Application>
  <PresentationFormat>Widescreen</PresentationFormat>
  <Paragraphs>54</Paragraphs>
  <Slides>5</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Bosch Office Sans</vt:lpstr>
      <vt:lpstr>Bosch Sans Black</vt:lpstr>
      <vt:lpstr>Calibri</vt:lpstr>
      <vt:lpstr>Calibri Light</vt:lpstr>
      <vt:lpstr>Courier New</vt:lpstr>
      <vt:lpstr>Wingdings 3</vt:lpstr>
      <vt:lpstr>Bosch</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159</cp:revision>
  <dcterms:created xsi:type="dcterms:W3CDTF">2023-06-22T03:40:40Z</dcterms:created>
  <dcterms:modified xsi:type="dcterms:W3CDTF">2023-10-13T02:18:03Z</dcterms:modified>
</cp:coreProperties>
</file>