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7"/>
  </p:notesMasterIdLst>
  <p:sldIdLst>
    <p:sldId id="257" r:id="rId3"/>
    <p:sldId id="381" r:id="rId4"/>
    <p:sldId id="383" r:id="rId5"/>
    <p:sldId id="3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D"/>
    <a:srgbClr val="325434"/>
    <a:srgbClr val="6E896A"/>
    <a:srgbClr val="E0BB76"/>
    <a:srgbClr val="EE892F"/>
    <a:srgbClr val="E760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4660"/>
  </p:normalViewPr>
  <p:slideViewPr>
    <p:cSldViewPr snapToGrid="0">
      <p:cViewPr varScale="1">
        <p:scale>
          <a:sx n="119" d="100"/>
          <a:sy n="119"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72F35-432D-48C0-94A4-C43786BC360B}" type="datetimeFigureOut">
              <a:rPr lang="en-US" smtClean="0"/>
              <a:t>9/15/2023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C6F2-4C6C-4F04-91D1-A03EC9387837}" type="slidenum">
              <a:rPr lang="en-US" smtClean="0"/>
              <a:t>‹#›</a:t>
            </a:fld>
            <a:endParaRPr lang="en-US"/>
          </a:p>
        </p:txBody>
      </p:sp>
    </p:spTree>
    <p:extLst>
      <p:ext uri="{BB962C8B-B14F-4D97-AF65-F5344CB8AC3E}">
        <p14:creationId xmlns:p14="http://schemas.microsoft.com/office/powerpoint/2010/main" val="17883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a:t>
            </a:fld>
            <a:endParaRPr lang="en-US"/>
          </a:p>
        </p:txBody>
      </p:sp>
    </p:spTree>
    <p:extLst>
      <p:ext uri="{BB962C8B-B14F-4D97-AF65-F5344CB8AC3E}">
        <p14:creationId xmlns:p14="http://schemas.microsoft.com/office/powerpoint/2010/main" val="263187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2</a:t>
            </a:fld>
            <a:endParaRPr lang="en-US"/>
          </a:p>
        </p:txBody>
      </p:sp>
    </p:spTree>
    <p:extLst>
      <p:ext uri="{BB962C8B-B14F-4D97-AF65-F5344CB8AC3E}">
        <p14:creationId xmlns:p14="http://schemas.microsoft.com/office/powerpoint/2010/main" val="145910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3</a:t>
            </a:fld>
            <a:endParaRPr lang="en-US"/>
          </a:p>
        </p:txBody>
      </p:sp>
    </p:spTree>
    <p:extLst>
      <p:ext uri="{BB962C8B-B14F-4D97-AF65-F5344CB8AC3E}">
        <p14:creationId xmlns:p14="http://schemas.microsoft.com/office/powerpoint/2010/main" val="618928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4</a:t>
            </a:fld>
            <a:endParaRPr lang="en-US"/>
          </a:p>
        </p:txBody>
      </p:sp>
    </p:spTree>
    <p:extLst>
      <p:ext uri="{BB962C8B-B14F-4D97-AF65-F5344CB8AC3E}">
        <p14:creationId xmlns:p14="http://schemas.microsoft.com/office/powerpoint/2010/main" val="79128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1135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411520" cy="14114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11" b="0" i="0" u="none" spc="0">
                <a:solidFill>
                  <a:schemeClr val="tx1"/>
                </a:solidFill>
                <a:latin typeface="Bosch Office Sans" pitchFamily="2" charset="0"/>
              </a:defRPr>
            </a:lvl1pPr>
            <a:lvl2pPr marL="411289" indent="0" algn="ctr">
              <a:buNone/>
              <a:defRPr>
                <a:solidFill>
                  <a:schemeClr val="tx1">
                    <a:tint val="75000"/>
                  </a:schemeClr>
                </a:solidFill>
              </a:defRPr>
            </a:lvl2pPr>
            <a:lvl3pPr marL="822577" indent="0" algn="ctr">
              <a:buNone/>
              <a:defRPr>
                <a:solidFill>
                  <a:schemeClr val="tx1">
                    <a:tint val="75000"/>
                  </a:schemeClr>
                </a:solidFill>
              </a:defRPr>
            </a:lvl3pPr>
            <a:lvl4pPr marL="1233866" indent="0" algn="ctr">
              <a:buNone/>
              <a:defRPr>
                <a:solidFill>
                  <a:schemeClr val="tx1">
                    <a:tint val="75000"/>
                  </a:schemeClr>
                </a:solidFill>
              </a:defRPr>
            </a:lvl4pPr>
            <a:lvl5pPr marL="1645155" indent="0" algn="ctr">
              <a:buNone/>
              <a:defRPr>
                <a:solidFill>
                  <a:schemeClr val="tx1">
                    <a:tint val="75000"/>
                  </a:schemeClr>
                </a:solidFill>
              </a:defRPr>
            </a:lvl5pPr>
            <a:lvl6pPr marL="2056445" indent="0" algn="ctr">
              <a:buNone/>
              <a:defRPr>
                <a:solidFill>
                  <a:schemeClr val="tx1">
                    <a:tint val="75000"/>
                  </a:schemeClr>
                </a:solidFill>
              </a:defRPr>
            </a:lvl6pPr>
            <a:lvl7pPr marL="2467733" indent="0" algn="ctr">
              <a:buNone/>
              <a:defRPr>
                <a:solidFill>
                  <a:schemeClr val="tx1">
                    <a:tint val="75000"/>
                  </a:schemeClr>
                </a:solidFill>
              </a:defRPr>
            </a:lvl7pPr>
            <a:lvl8pPr marL="2879022" indent="0" algn="ctr">
              <a:buNone/>
              <a:defRPr>
                <a:solidFill>
                  <a:schemeClr val="tx1">
                    <a:tint val="75000"/>
                  </a:schemeClr>
                </a:solidFill>
              </a:defRPr>
            </a:lvl8pPr>
            <a:lvl9pPr marL="3290311"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87950" y="287940"/>
            <a:ext cx="10973153" cy="578422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891" b="0" i="0" u="none" cap="all" spc="0">
                <a:solidFill>
                  <a:srgbClr val="FFFFFF"/>
                </a:solidFill>
                <a:latin typeface="Bosch Office Sans" pitchFamily="2" charset="0"/>
              </a:defRPr>
            </a:lvl1pPr>
          </a:lstStyle>
          <a:p>
            <a:r>
              <a:rPr lang="en-US"/>
              <a:t>Click to edit Master title style</a:t>
            </a:r>
          </a:p>
        </p:txBody>
      </p:sp>
    </p:spTree>
    <p:extLst>
      <p:ext uri="{BB962C8B-B14F-4D97-AF65-F5344CB8AC3E}">
        <p14:creationId xmlns:p14="http://schemas.microsoft.com/office/powerpoint/2010/main" val="230707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Background 2" descr="bg2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70" y="1"/>
            <a:ext cx="12078520" cy="6857999"/>
          </a:xfrm>
          <a:prstGeom prst="rect">
            <a:avLst/>
          </a:prstGeom>
          <a:ln w="0">
            <a:noFill/>
          </a:ln>
          <a:effectLst/>
        </p:spPr>
      </p:pic>
      <p:sp>
        <p:nvSpPr>
          <p:cNvPr id="2" name="Title 1"/>
          <p:cNvSpPr>
            <a:spLocks noGrp="1"/>
          </p:cNvSpPr>
          <p:nvPr>
            <p:ph type="ctrTitle"/>
          </p:nvPr>
        </p:nvSpPr>
        <p:spPr>
          <a:xfrm>
            <a:off x="635726" y="1122363"/>
            <a:ext cx="10607040" cy="2387600"/>
          </a:xfrm>
        </p:spPr>
        <p:txBody>
          <a:bodyPr anchor="ctr"/>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35726" y="3602038"/>
            <a:ext cx="10032274" cy="1655762"/>
          </a:xfrm>
        </p:spPr>
        <p:txBody>
          <a:bodyPr/>
          <a:lstStyle>
            <a:lvl1pPr marL="0" indent="0" algn="l">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nvPicPr>
        <p:blipFill>
          <a:blip r:embed="rId3"/>
          <a:stretch>
            <a:fillRect/>
          </a:stretch>
        </p:blipFill>
        <p:spPr>
          <a:xfrm>
            <a:off x="11010297" y="6229750"/>
            <a:ext cx="1181703" cy="564168"/>
          </a:xfrm>
          <a:prstGeom prst="rect">
            <a:avLst/>
          </a:prstGeom>
        </p:spPr>
      </p:pic>
      <p:sp>
        <p:nvSpPr>
          <p:cNvPr id="10" name="Bosch_footer_1">
            <a:extLst>
              <a:ext uri="{FF2B5EF4-FFF2-40B4-BE49-F238E27FC236}">
                <a16:creationId xmlns:a16="http://schemas.microsoft.com/office/drawing/2014/main" id="{C4A0DCBC-1EFB-43C4-AF00-AB85781F48E7}"/>
              </a:ext>
            </a:extLst>
          </p:cNvPr>
          <p:cNvSpPr txBox="1"/>
          <p:nvPr userDrawn="1"/>
        </p:nvSpPr>
        <p:spPr>
          <a:xfrm>
            <a:off x="635726" y="6372927"/>
            <a:ext cx="1802675" cy="277813"/>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1200" b="1" kern="0" baseline="0" noProof="1">
                <a:solidFill>
                  <a:srgbClr val="D70012"/>
                </a:solidFill>
                <a:latin typeface="+mn-lt"/>
              </a:rPr>
              <a:t>Internal</a:t>
            </a:r>
            <a:r>
              <a:rPr lang="en-US" sz="1200" kern="0" baseline="0" noProof="1">
                <a:solidFill>
                  <a:schemeClr val="tx1"/>
                </a:solidFill>
                <a:latin typeface="+mn-lt"/>
              </a:rPr>
              <a:t> </a:t>
            </a:r>
            <a:r>
              <a:rPr lang="en-US" sz="1200" kern="0" baseline="0" noProof="1">
                <a:solidFill>
                  <a:schemeClr val="bg1">
                    <a:lumMod val="75000"/>
                  </a:schemeClr>
                </a:solidFill>
                <a:latin typeface="+mn-lt"/>
              </a:rPr>
              <a:t>| RBVH/ECM</a:t>
            </a:r>
          </a:p>
        </p:txBody>
      </p:sp>
      <p:sp>
        <p:nvSpPr>
          <p:cNvPr id="11" name="Bosch_footer_2">
            <a:extLst>
              <a:ext uri="{FF2B5EF4-FFF2-40B4-BE49-F238E27FC236}">
                <a16:creationId xmlns:a16="http://schemas.microsoft.com/office/drawing/2014/main" id="{C3D77AD5-379C-4A86-AFCF-32945A0FEE26}"/>
              </a:ext>
            </a:extLst>
          </p:cNvPr>
          <p:cNvSpPr txBox="1"/>
          <p:nvPr userDrawn="1"/>
        </p:nvSpPr>
        <p:spPr>
          <a:xfrm>
            <a:off x="635726" y="6578018"/>
            <a:ext cx="9152890" cy="215900"/>
          </a:xfrm>
          <a:prstGeom prst="rect">
            <a:avLst/>
          </a:prstGeom>
          <a:noFill/>
        </p:spPr>
        <p:txBody>
          <a:bodyPr wrap="square" lIns="0" tIns="0" rIns="0" bIns="0" rtlCol="0">
            <a:noAutofit/>
          </a:bodyPr>
          <a:lstStyle/>
          <a:p>
            <a:pPr>
              <a:lnSpc>
                <a:spcPct val="120000"/>
              </a:lnSpc>
              <a:spcAft>
                <a:spcPts val="100"/>
              </a:spcAft>
            </a:pPr>
            <a:r>
              <a:rPr lang="en-US" sz="1000" kern="0" baseline="0" noProof="1">
                <a:solidFill>
                  <a:schemeClr val="bg1">
                    <a:lumMod val="75000"/>
                  </a:schemeClr>
                </a:solidFill>
                <a:latin typeface="+mn-lt"/>
              </a:rPr>
              <a:t>© Robert Bosch Engineering and Business Solutions Vietnam Company Limited 2021</a:t>
            </a:r>
          </a:p>
        </p:txBody>
      </p:sp>
    </p:spTree>
    <p:extLst>
      <p:ext uri="{BB962C8B-B14F-4D97-AF65-F5344CB8AC3E}">
        <p14:creationId xmlns:p14="http://schemas.microsoft.com/office/powerpoint/2010/main" val="24044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72429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4"/>
            </p:custDataLst>
          </p:nvPr>
        </p:nvSpPr>
        <p:spPr bwMode="auto">
          <a:xfrm>
            <a:off x="370286" y="288000"/>
            <a:ext cx="9982286" cy="8640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a:t>Titelmasterformat durch Klicken bearbeiten</a:t>
            </a:r>
          </a:p>
        </p:txBody>
      </p:sp>
      <p:sp>
        <p:nvSpPr>
          <p:cNvPr id="2" name="Rectangle 3"/>
          <p:cNvSpPr>
            <a:spLocks noGrp="1" noChangeArrowheads="1"/>
          </p:cNvSpPr>
          <p:nvPr>
            <p:ph type="body" idx="1"/>
            <p:custDataLst>
              <p:tags r:id="rId5"/>
            </p:custDataLst>
          </p:nvPr>
        </p:nvSpPr>
        <p:spPr bwMode="auto">
          <a:xfrm>
            <a:off x="383926" y="1439630"/>
            <a:ext cx="11421796" cy="4630808"/>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pic>
        <p:nvPicPr>
          <p:cNvPr id="6" name="Picture 5"/>
          <p:cNvPicPr>
            <a:picLocks/>
          </p:cNvPicPr>
          <p:nvPr userDrawn="1">
            <p:custDataLst>
              <p:tags r:id="rId6"/>
            </p:custDataLst>
          </p:nvPr>
        </p:nvPicPr>
        <p:blipFill>
          <a:blip r:embed="rId8">
            <a:extLst>
              <a:ext uri="{28A0092B-C50C-407E-A947-70E740481C1C}">
                <a14:useLocalDpi xmlns:a14="http://schemas.microsoft.com/office/drawing/2010/main" val="0"/>
              </a:ext>
            </a:extLst>
          </a:blip>
          <a:stretch>
            <a:fillRect/>
          </a:stretch>
        </p:blipFill>
        <p:spPr>
          <a:xfrm>
            <a:off x="0" y="6714382"/>
            <a:ext cx="12192706"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10846116" y="6073573"/>
            <a:ext cx="1216730" cy="639398"/>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2" r:id="rId1"/>
    <p:sldLayoutId id="2147483661" r:id="rId2"/>
  </p:sldLayoutIdLst>
  <p:hf sldNum="0" hd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0594" y="365126"/>
            <a:ext cx="11547566" cy="6624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594" y="1288869"/>
            <a:ext cx="11547566" cy="48880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Bosch_footer_1">
            <a:extLst>
              <a:ext uri="{FF2B5EF4-FFF2-40B4-BE49-F238E27FC236}">
                <a16:creationId xmlns:a16="http://schemas.microsoft.com/office/drawing/2014/main" id="{C4A0DCBC-1EFB-43C4-AF00-AB85781F48E7}"/>
              </a:ext>
            </a:extLst>
          </p:cNvPr>
          <p:cNvSpPr txBox="1"/>
          <p:nvPr userDrawn="1"/>
        </p:nvSpPr>
        <p:spPr>
          <a:xfrm>
            <a:off x="400594" y="6384245"/>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RBVH/ECM</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400594" y="6537552"/>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2021. All rights reserved, also regarding any disposal, exploitation, reproduction, editing, distribution, as well as in the event of applications for industrial property rights.</a:t>
            </a:r>
          </a:p>
        </p:txBody>
      </p:sp>
      <p:pic>
        <p:nvPicPr>
          <p:cNvPr id="9" name="Picture 8"/>
          <p:cNvPicPr>
            <a:picLocks noChangeAspect="1"/>
          </p:cNvPicPr>
          <p:nvPr userDrawn="1"/>
        </p:nvPicPr>
        <p:blipFill>
          <a:blip r:embed="rId4"/>
          <a:stretch>
            <a:fillRect/>
          </a:stretch>
        </p:blipFill>
        <p:spPr>
          <a:xfrm>
            <a:off x="11132404" y="6343529"/>
            <a:ext cx="815756" cy="297332"/>
          </a:xfrm>
          <a:prstGeom prst="rect">
            <a:avLst/>
          </a:prstGeom>
        </p:spPr>
      </p:pic>
    </p:spTree>
    <p:extLst>
      <p:ext uri="{BB962C8B-B14F-4D97-AF65-F5344CB8AC3E}">
        <p14:creationId xmlns:p14="http://schemas.microsoft.com/office/powerpoint/2010/main" val="870613745"/>
      </p:ext>
    </p:extLst>
  </p:cSld>
  <p:clrMap bg1="lt1" tx1="dk1" bg2="lt2" tx2="dk2" accent1="accent1" accent2="accent2" accent3="accent3" accent4="accent4" accent5="accent5" accent6="accent6" hlink="hlink" folHlink="folHlink"/>
  <p:sldLayoutIdLst>
    <p:sldLayoutId id="2147483649" r:id="rId1"/>
    <p:sldLayoutId id="2147483667" r:id="rId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2.emf"/><Relationship Id="rId5" Type="http://schemas.openxmlformats.org/officeDocument/2006/relationships/tags" Target="../tags/tag11.xml"/><Relationship Id="rId10" Type="http://schemas.openxmlformats.org/officeDocument/2006/relationships/image" Target="../media/image7.png"/><Relationship Id="rId4" Type="http://schemas.openxmlformats.org/officeDocument/2006/relationships/tags" Target="../tags/tag10.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8.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1.png"/><Relationship Id="rId2" Type="http://schemas.openxmlformats.org/officeDocument/2006/relationships/tags" Target="../tags/tag14.xml"/><Relationship Id="rId16" Type="http://schemas.openxmlformats.org/officeDocument/2006/relationships/notesSlide" Target="../notesSlides/notesSlide2.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Layout" Target="../slideLayouts/slideLayout4.xml"/><Relationship Id="rId10" Type="http://schemas.openxmlformats.org/officeDocument/2006/relationships/tags" Target="../tags/tag22.xml"/><Relationship Id="rId19" Type="http://schemas.openxmlformats.org/officeDocument/2006/relationships/image" Target="../media/image9.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3.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image" Target="../media/image8.png"/><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image" Target="../media/image1.png"/><Relationship Id="rId2" Type="http://schemas.openxmlformats.org/officeDocument/2006/relationships/tags" Target="../tags/tag28.xml"/><Relationship Id="rId16" Type="http://schemas.openxmlformats.org/officeDocument/2006/relationships/notesSlide" Target="../notesSlides/notesSlide3.xml"/><Relationship Id="rId20" Type="http://schemas.openxmlformats.org/officeDocument/2006/relationships/image" Target="../media/image11.png"/><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slideLayout" Target="../slideLayouts/slideLayout4.xml"/><Relationship Id="rId10" Type="http://schemas.openxmlformats.org/officeDocument/2006/relationships/tags" Target="../tags/tag36.xml"/><Relationship Id="rId19" Type="http://schemas.openxmlformats.org/officeDocument/2006/relationships/image" Target="../media/image10.png"/><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4.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image" Target="../media/image8.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image" Target="../media/image1.png"/><Relationship Id="rId2" Type="http://schemas.openxmlformats.org/officeDocument/2006/relationships/tags" Target="../tags/tag42.xml"/><Relationship Id="rId16" Type="http://schemas.openxmlformats.org/officeDocument/2006/relationships/notesSlide" Target="../notesSlides/notesSlide4.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slideLayout" Target="../slideLayouts/slideLayout4.xml"/><Relationship Id="rId10" Type="http://schemas.openxmlformats.org/officeDocument/2006/relationships/tags" Target="../tags/tag50.xml"/><Relationship Id="rId19" Type="http://schemas.openxmlformats.org/officeDocument/2006/relationships/image" Target="../media/image12.png"/><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96" y="0"/>
            <a:ext cx="12192314"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197" y="0"/>
            <a:ext cx="1411474" cy="141147"/>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endParaRPr lang="en-US" sz="111">
              <a:solidFill>
                <a:srgbClr val="000000"/>
              </a:solidFill>
            </a:endParaRPr>
          </a:p>
        </p:txBody>
      </p:sp>
      <p:pic>
        <p:nvPicPr>
          <p:cNvPr id="2" name="Picture 1"/>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2048540" y="0"/>
            <a:ext cx="143970"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itle 8_"/>
          <p:cNvSpPr txBox="1">
            <a:spLocks/>
          </p:cNvSpPr>
          <p:nvPr>
            <p:custDataLst>
              <p:tags r:id="rId5"/>
            </p:custDataLst>
          </p:nvPr>
        </p:nvSpPr>
        <p:spPr bwMode="auto">
          <a:xfrm>
            <a:off x="674575" y="731525"/>
            <a:ext cx="10954208" cy="5196665"/>
          </a:xfrm>
          <a:prstGeom prst="rect">
            <a:avLst/>
          </a:prstGeom>
          <a:solidFill>
            <a:scrgbClr r="0" g="0" b="0">
              <a:alpha val="0"/>
            </a:scrgbClr>
          </a:solid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90000"/>
              </a:lnSpc>
              <a:spcBef>
                <a:spcPts val="0"/>
              </a:spcBef>
              <a:spcAft>
                <a:spcPts val="0"/>
              </a:spcAft>
            </a:pPr>
            <a:endParaRPr lang="en-US" sz="8292" b="1" kern="0" dirty="0">
              <a:solidFill>
                <a:srgbClr val="FFFFFF"/>
              </a:solidFill>
              <a:latin typeface="+mj-lt"/>
            </a:endParaRPr>
          </a:p>
          <a:p>
            <a:pPr>
              <a:lnSpc>
                <a:spcPct val="90000"/>
              </a:lnSpc>
              <a:spcBef>
                <a:spcPts val="0"/>
              </a:spcBef>
              <a:spcAft>
                <a:spcPts val="0"/>
              </a:spcAft>
            </a:pPr>
            <a:r>
              <a:rPr lang="en-US" sz="6668" b="1" kern="0" dirty="0">
                <a:solidFill>
                  <a:srgbClr val="FFFFFF"/>
                </a:solidFill>
                <a:latin typeface="+mj-lt"/>
              </a:rPr>
              <a:t>AI training group</a:t>
            </a:r>
          </a:p>
          <a:p>
            <a:pPr>
              <a:lnSpc>
                <a:spcPct val="90000"/>
              </a:lnSpc>
              <a:spcBef>
                <a:spcPts val="0"/>
              </a:spcBef>
              <a:spcAft>
                <a:spcPts val="0"/>
              </a:spcAft>
            </a:pPr>
            <a:r>
              <a:rPr lang="en-US" sz="6668" b="1" kern="0" dirty="0">
                <a:solidFill>
                  <a:srgbClr val="FFFFFF"/>
                </a:solidFill>
                <a:latin typeface="+mj-lt"/>
              </a:rPr>
              <a:t>Weekly Report</a:t>
            </a: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r>
              <a:rPr lang="en-US" sz="2667" kern="0" cap="all" dirty="0">
                <a:solidFill>
                  <a:srgbClr val="FFFFFF"/>
                </a:solidFill>
                <a:latin typeface="+mj-lt"/>
              </a:rPr>
              <a:t>Nguyen </a:t>
            </a:r>
            <a:r>
              <a:rPr lang="en-US" sz="2667" kern="0" cap="all" dirty="0" err="1">
                <a:solidFill>
                  <a:srgbClr val="FFFFFF"/>
                </a:solidFill>
                <a:latin typeface="+mj-lt"/>
              </a:rPr>
              <a:t>khai</a:t>
            </a:r>
            <a:r>
              <a:rPr lang="en-US" sz="2667" kern="0" cap="all" dirty="0">
                <a:solidFill>
                  <a:srgbClr val="FFFFFF"/>
                </a:solidFill>
                <a:latin typeface="+mj-lt"/>
              </a:rPr>
              <a:t> </a:t>
            </a:r>
            <a:r>
              <a:rPr lang="en-US" sz="2667" kern="0" cap="all" dirty="0" err="1">
                <a:solidFill>
                  <a:srgbClr val="FFFFFF"/>
                </a:solidFill>
                <a:latin typeface="+mj-lt"/>
              </a:rPr>
              <a:t>phu</a:t>
            </a:r>
            <a:r>
              <a:rPr lang="en-US" sz="2667" kern="0" cap="all">
                <a:solidFill>
                  <a:srgbClr val="FFFFFF"/>
                </a:solidFill>
                <a:latin typeface="+mj-lt"/>
              </a:rPr>
              <a:t> – </a:t>
            </a:r>
            <a:r>
              <a:rPr lang="vi-VN" sz="2667" kern="0" cap="all">
                <a:solidFill>
                  <a:srgbClr val="FFFFFF"/>
                </a:solidFill>
                <a:latin typeface="+mj-lt"/>
              </a:rPr>
              <a:t>SEP </a:t>
            </a:r>
            <a:r>
              <a:rPr lang="en-US" sz="2667" kern="0" cap="all">
                <a:solidFill>
                  <a:srgbClr val="FFFFFF"/>
                </a:solidFill>
                <a:latin typeface="+mj-lt"/>
              </a:rPr>
              <a:t>15</a:t>
            </a:r>
            <a:r>
              <a:rPr lang="vi-VN" sz="2667" kern="0" cap="all">
                <a:solidFill>
                  <a:srgbClr val="FFFFFF"/>
                </a:solidFill>
                <a:latin typeface="+mj-lt"/>
              </a:rPr>
              <a:t> </a:t>
            </a:r>
            <a:r>
              <a:rPr lang="en-US" sz="2667" kern="0" cap="all">
                <a:solidFill>
                  <a:srgbClr val="FFFFFF"/>
                </a:solidFill>
                <a:latin typeface="+mj-lt"/>
              </a:rPr>
              <a:t>2023</a:t>
            </a:r>
          </a:p>
          <a:p>
            <a:pPr>
              <a:lnSpc>
                <a:spcPct val="90000"/>
              </a:lnSpc>
              <a:spcBef>
                <a:spcPts val="0"/>
              </a:spcBef>
              <a:spcAft>
                <a:spcPts val="0"/>
              </a:spcAft>
            </a:pPr>
            <a:endParaRPr lang="en-US" sz="2667" kern="0" cap="all" dirty="0">
              <a:solidFill>
                <a:srgbClr val="FFFFFF"/>
              </a:solidFill>
              <a:latin typeface="+mj-lt"/>
            </a:endParaRPr>
          </a:p>
        </p:txBody>
      </p:sp>
      <p:pic>
        <p:nvPicPr>
          <p:cNvPr id="4" name="Picture 3"/>
          <p:cNvPicPr>
            <a:picLocks/>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spTree>
    <p:custDataLst>
      <p:tags r:id="rId1"/>
    </p:custDataLst>
    <p:extLst>
      <p:ext uri="{BB962C8B-B14F-4D97-AF65-F5344CB8AC3E}">
        <p14:creationId xmlns:p14="http://schemas.microsoft.com/office/powerpoint/2010/main" val="11689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0"/>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1"/>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2"/>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3"/>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4"/>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9"/>
              </p:custDataLst>
            </p:nvPr>
          </p:nvPicPr>
          <p:blipFill>
            <a:blip r:embed="rId18"/>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Collect data</a:t>
            </a:r>
          </a:p>
        </p:txBody>
      </p:sp>
      <p:pic>
        <p:nvPicPr>
          <p:cNvPr id="15" name="Picture 14">
            <a:extLst>
              <a:ext uri="{FF2B5EF4-FFF2-40B4-BE49-F238E27FC236}">
                <a16:creationId xmlns:a16="http://schemas.microsoft.com/office/drawing/2014/main" id="{C8DB7ED1-C9B1-0443-9BF7-640314439748}"/>
              </a:ext>
            </a:extLst>
          </p:cNvPr>
          <p:cNvPicPr>
            <a:picLocks noChangeAspect="1"/>
          </p:cNvPicPr>
          <p:nvPr/>
        </p:nvPicPr>
        <p:blipFill>
          <a:blip r:embed="rId19"/>
          <a:stretch>
            <a:fillRect/>
          </a:stretch>
        </p:blipFill>
        <p:spPr>
          <a:xfrm>
            <a:off x="392" y="1181949"/>
            <a:ext cx="12191608" cy="2791254"/>
          </a:xfrm>
          <a:prstGeom prst="rect">
            <a:avLst/>
          </a:prstGeom>
        </p:spPr>
      </p:pic>
      <p:sp>
        <p:nvSpPr>
          <p:cNvPr id="18" name="TextBox 17">
            <a:extLst>
              <a:ext uri="{FF2B5EF4-FFF2-40B4-BE49-F238E27FC236}">
                <a16:creationId xmlns:a16="http://schemas.microsoft.com/office/drawing/2014/main" id="{0246F6AC-DEE9-5A21-66FB-1FACCDFDA9DA}"/>
              </a:ext>
            </a:extLst>
          </p:cNvPr>
          <p:cNvSpPr txBox="1"/>
          <p:nvPr/>
        </p:nvSpPr>
        <p:spPr>
          <a:xfrm>
            <a:off x="4579669" y="4606033"/>
            <a:ext cx="3031957" cy="400110"/>
          </a:xfrm>
          <a:prstGeom prst="rect">
            <a:avLst/>
          </a:prstGeom>
          <a:noFill/>
        </p:spPr>
        <p:txBody>
          <a:bodyPr wrap="square" rtlCol="0">
            <a:spAutoFit/>
          </a:bodyPr>
          <a:lstStyle/>
          <a:p>
            <a:r>
              <a:rPr lang="en-US" sz="2000">
                <a:latin typeface="Bosch Office Sans" pitchFamily="2" charset="0"/>
              </a:rPr>
              <a:t>219 issues – </a:t>
            </a:r>
            <a:r>
              <a:rPr lang="vi-VN" sz="2000">
                <a:latin typeface="Bosch Office Sans" pitchFamily="2" charset="0"/>
              </a:rPr>
              <a:t>324</a:t>
            </a:r>
            <a:r>
              <a:rPr lang="en-US" sz="2000">
                <a:latin typeface="Bosch Office Sans" pitchFamily="2" charset="0"/>
              </a:rPr>
              <a:t> videos</a:t>
            </a:r>
          </a:p>
        </p:txBody>
      </p:sp>
    </p:spTree>
    <p:custDataLst>
      <p:tags r:id="rId1"/>
    </p:custDataLst>
    <p:extLst>
      <p:ext uri="{BB962C8B-B14F-4D97-AF65-F5344CB8AC3E}">
        <p14:creationId xmlns:p14="http://schemas.microsoft.com/office/powerpoint/2010/main" val="203512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0"/>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1"/>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2"/>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3"/>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4"/>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9"/>
              </p:custDataLst>
            </p:nvPr>
          </p:nvPicPr>
          <p:blipFill>
            <a:blip r:embed="rId18"/>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Collect data</a:t>
            </a:r>
          </a:p>
        </p:txBody>
      </p:sp>
      <p:pic>
        <p:nvPicPr>
          <p:cNvPr id="7" name="Picture 6">
            <a:extLst>
              <a:ext uri="{FF2B5EF4-FFF2-40B4-BE49-F238E27FC236}">
                <a16:creationId xmlns:a16="http://schemas.microsoft.com/office/drawing/2014/main" id="{42633F56-D4C2-481B-3409-DDBD5500BFFF}"/>
              </a:ext>
            </a:extLst>
          </p:cNvPr>
          <p:cNvPicPr>
            <a:picLocks noChangeAspect="1"/>
          </p:cNvPicPr>
          <p:nvPr/>
        </p:nvPicPr>
        <p:blipFill>
          <a:blip r:embed="rId19"/>
          <a:stretch>
            <a:fillRect/>
          </a:stretch>
        </p:blipFill>
        <p:spPr>
          <a:xfrm>
            <a:off x="617011" y="1305260"/>
            <a:ext cx="4732813" cy="4696752"/>
          </a:xfrm>
          <a:prstGeom prst="rect">
            <a:avLst/>
          </a:prstGeom>
        </p:spPr>
      </p:pic>
      <p:pic>
        <p:nvPicPr>
          <p:cNvPr id="12" name="Picture 11">
            <a:extLst>
              <a:ext uri="{FF2B5EF4-FFF2-40B4-BE49-F238E27FC236}">
                <a16:creationId xmlns:a16="http://schemas.microsoft.com/office/drawing/2014/main" id="{E35BBFA0-B8FE-45E1-565A-E97FC3B2D91E}"/>
              </a:ext>
            </a:extLst>
          </p:cNvPr>
          <p:cNvPicPr>
            <a:picLocks noChangeAspect="1"/>
          </p:cNvPicPr>
          <p:nvPr/>
        </p:nvPicPr>
        <p:blipFill>
          <a:blip r:embed="rId20"/>
          <a:stretch>
            <a:fillRect/>
          </a:stretch>
        </p:blipFill>
        <p:spPr>
          <a:xfrm>
            <a:off x="6034360" y="2303320"/>
            <a:ext cx="5572376" cy="2700631"/>
          </a:xfrm>
          <a:prstGeom prst="rect">
            <a:avLst/>
          </a:prstGeom>
        </p:spPr>
      </p:pic>
    </p:spTree>
    <p:custDataLst>
      <p:tags r:id="rId1"/>
    </p:custDataLst>
    <p:extLst>
      <p:ext uri="{BB962C8B-B14F-4D97-AF65-F5344CB8AC3E}">
        <p14:creationId xmlns:p14="http://schemas.microsoft.com/office/powerpoint/2010/main" val="150687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0"/>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1"/>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2"/>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3"/>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4"/>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9"/>
              </p:custDataLst>
            </p:nvPr>
          </p:nvPicPr>
          <p:blipFill>
            <a:blip r:embed="rId18"/>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Collect data</a:t>
            </a:r>
          </a:p>
        </p:txBody>
      </p:sp>
      <p:pic>
        <p:nvPicPr>
          <p:cNvPr id="19" name="Picture 18">
            <a:extLst>
              <a:ext uri="{FF2B5EF4-FFF2-40B4-BE49-F238E27FC236}">
                <a16:creationId xmlns:a16="http://schemas.microsoft.com/office/drawing/2014/main" id="{B3F1703B-D941-9BC7-DF6B-4F3F7FEBCAA4}"/>
              </a:ext>
            </a:extLst>
          </p:cNvPr>
          <p:cNvPicPr>
            <a:picLocks noChangeAspect="1"/>
          </p:cNvPicPr>
          <p:nvPr/>
        </p:nvPicPr>
        <p:blipFill>
          <a:blip r:embed="rId19"/>
          <a:stretch>
            <a:fillRect/>
          </a:stretch>
        </p:blipFill>
        <p:spPr>
          <a:xfrm>
            <a:off x="1486426" y="1283327"/>
            <a:ext cx="9219148" cy="4743083"/>
          </a:xfrm>
          <a:prstGeom prst="rect">
            <a:avLst/>
          </a:prstGeom>
        </p:spPr>
      </p:pic>
    </p:spTree>
    <p:custDataLst>
      <p:tags r:id="rId1"/>
    </p:custDataLst>
    <p:extLst>
      <p:ext uri="{BB962C8B-B14F-4D97-AF65-F5344CB8AC3E}">
        <p14:creationId xmlns:p14="http://schemas.microsoft.com/office/powerpoint/2010/main" val="18748331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ymbol-Logotype-Supergraphic.png"/>
  <p:tag name="MLI" val="1"/>
  <p:tag name="SHAPECLASSNAME" val="ColorBarOnTitleSlides"/>
  <p:tag name="COLORS" val="-2;-2;-2;-2;-1;-2"/>
  <p:tag name="SHAPECLASSPROTECTIONTYPE" val=" 15"/>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 val="-2;-2;-2;-2;-1;-2"/>
  <p:tag name="COLORSETCLASSNAME" val="ColorSet1"/>
  <p:tag name="COLORSETGROUPCLASSNAME" val="ColorSetGroup8"/>
  <p:tag name="FONTSETGROUPCLASSNAME" val="FontSetGroup1"/>
  <p:tag name="MLI" val="1"/>
  <p:tag name="SHAPECLASSFILE" val="BoschLogo2018.emf"/>
  <p:tag name="SHAPECLASSNAME" val="LogoOnSlides"/>
  <p:tag name="SHAPECLASSPROTECTIONTYPE" val=" 15"/>
  <p:tag name="SHAPESETCLASSNAME" val="TitleSupergraphic1"/>
  <p:tag name="SHAPESETGROUPCLASSNAME" val="ShapeSetGroup1"/>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7.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3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1.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4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6.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ags/tag7.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SHAPESETGROUPCLASSNAME" val="ShapeSetGroup1"/>
  <p:tag name="SHAPESETCLASSNAME" val="TitleSupergraphic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Management Review Project"/>
  <p:tag name="FIELD.CHAPTER.VALUE" val="Management Review Project"/>
  <p:tag name="FIELD.CHAPTER.COMBOINDEX" val="0"/>
  <p:tag name="FIELD.REM_ANL.COMBOINDEX" val="0"/>
  <p:tag name="FIELD.DPT.CONTENT" val="RBVH/ENG-DQA"/>
  <p:tag name="FIELD.DPT.VALUE" val="RBVH/ENG-DQA | "/>
  <p:tag name="FIELD.DPT.COMBOINDEX" val="0"/>
  <p:tag name="COLORSETGROUPCLASSNAME" val="ColorSetGroup8"/>
  <p:tag name="PICTURE 1_SHAPECLASSPROTECTIONTYPE" val="15"/>
  <p:tag name="PICTURE 7_SHAPECLASSPROTECTIONTYPE" val="15"/>
  <p:tag name="PICTURE 9_SHAPECLASSPROTECTIONTYPE" val="15"/>
  <p:tag name="ML_LAYOUT_RESOURCE" val="BOSCH2_16_9_2018.MCR"/>
  <p:tag name="CFG.LAYOUTRES" val="BOSCH2_16_9_2018"/>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9.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FONTSETGROUPCLASSNAME" val="FontSetGroup1"/>
  <p:tag name="SHAPECLASSNAME" val="HiddenSubtitle"/>
  <p:tag name="SHAPECLASSPROTECTIONTYPE" val="0"/>
  <p:tag name="COLORSETGROUPCLASSNAME" val="ColorSetGroup8"/>
  <p:tag name="ML_SENDTOBACK" val=" 1"/>
  <p:tag name="COLORS" val="-2;-2;-2;-2;-1;-2"/>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4053</TotalTime>
  <Words>156</Words>
  <Application>Microsoft Office PowerPoint</Application>
  <PresentationFormat>Widescreen</PresentationFormat>
  <Paragraphs>25</Paragraphs>
  <Slides>4</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Bosch Office Sans</vt:lpstr>
      <vt:lpstr>Bosch Sans Black</vt:lpstr>
      <vt:lpstr>Calibri</vt:lpstr>
      <vt:lpstr>Calibri Light</vt:lpstr>
      <vt:lpstr>Wingdings 3</vt:lpstr>
      <vt:lpstr>Bosch</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Nguyen Khai Phu (MS/EMC34-XC)</dc:creator>
  <cp:lastModifiedBy>FIXED-TERM Nguyen Khai Phu (MS/EMC-TM-XC)</cp:lastModifiedBy>
  <cp:revision>135</cp:revision>
  <dcterms:created xsi:type="dcterms:W3CDTF">2023-06-22T03:40:40Z</dcterms:created>
  <dcterms:modified xsi:type="dcterms:W3CDTF">2023-09-15T02:07:18Z</dcterms:modified>
</cp:coreProperties>
</file>