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6"/>
  </p:notesMasterIdLst>
  <p:sldIdLst>
    <p:sldId id="257" r:id="rId3"/>
    <p:sldId id="386" r:id="rId4"/>
    <p:sldId id="38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0D"/>
    <a:srgbClr val="325434"/>
    <a:srgbClr val="6E896A"/>
    <a:srgbClr val="E0BB76"/>
    <a:srgbClr val="EE892F"/>
    <a:srgbClr val="E760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4660"/>
  </p:normalViewPr>
  <p:slideViewPr>
    <p:cSldViewPr snapToGrid="0">
      <p:cViewPr varScale="1">
        <p:scale>
          <a:sx n="119" d="100"/>
          <a:sy n="119"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72F35-432D-48C0-94A4-C43786BC360B}"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C6F2-4C6C-4F04-91D1-A03EC9387837}" type="slidenum">
              <a:rPr lang="en-US" smtClean="0"/>
              <a:t>‹#›</a:t>
            </a:fld>
            <a:endParaRPr lang="en-US"/>
          </a:p>
        </p:txBody>
      </p:sp>
    </p:spTree>
    <p:extLst>
      <p:ext uri="{BB962C8B-B14F-4D97-AF65-F5344CB8AC3E}">
        <p14:creationId xmlns:p14="http://schemas.microsoft.com/office/powerpoint/2010/main" val="17883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a:t>
            </a:fld>
            <a:endParaRPr lang="en-US"/>
          </a:p>
        </p:txBody>
      </p:sp>
    </p:spTree>
    <p:extLst>
      <p:ext uri="{BB962C8B-B14F-4D97-AF65-F5344CB8AC3E}">
        <p14:creationId xmlns:p14="http://schemas.microsoft.com/office/powerpoint/2010/main" val="263187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2</a:t>
            </a:fld>
            <a:endParaRPr lang="en-US"/>
          </a:p>
        </p:txBody>
      </p:sp>
    </p:spTree>
    <p:extLst>
      <p:ext uri="{BB962C8B-B14F-4D97-AF65-F5344CB8AC3E}">
        <p14:creationId xmlns:p14="http://schemas.microsoft.com/office/powerpoint/2010/main" val="110433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3</a:t>
            </a:fld>
            <a:endParaRPr lang="en-US"/>
          </a:p>
        </p:txBody>
      </p:sp>
    </p:spTree>
    <p:extLst>
      <p:ext uri="{BB962C8B-B14F-4D97-AF65-F5344CB8AC3E}">
        <p14:creationId xmlns:p14="http://schemas.microsoft.com/office/powerpoint/2010/main" val="354390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1135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411520" cy="14114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11" b="0" i="0" u="none" spc="0">
                <a:solidFill>
                  <a:schemeClr val="tx1"/>
                </a:solidFill>
                <a:latin typeface="Bosch Office Sans" pitchFamily="2" charset="0"/>
              </a:defRPr>
            </a:lvl1pPr>
            <a:lvl2pPr marL="411289" indent="0" algn="ctr">
              <a:buNone/>
              <a:defRPr>
                <a:solidFill>
                  <a:schemeClr val="tx1">
                    <a:tint val="75000"/>
                  </a:schemeClr>
                </a:solidFill>
              </a:defRPr>
            </a:lvl2pPr>
            <a:lvl3pPr marL="822577" indent="0" algn="ctr">
              <a:buNone/>
              <a:defRPr>
                <a:solidFill>
                  <a:schemeClr val="tx1">
                    <a:tint val="75000"/>
                  </a:schemeClr>
                </a:solidFill>
              </a:defRPr>
            </a:lvl3pPr>
            <a:lvl4pPr marL="1233866" indent="0" algn="ctr">
              <a:buNone/>
              <a:defRPr>
                <a:solidFill>
                  <a:schemeClr val="tx1">
                    <a:tint val="75000"/>
                  </a:schemeClr>
                </a:solidFill>
              </a:defRPr>
            </a:lvl4pPr>
            <a:lvl5pPr marL="1645155" indent="0" algn="ctr">
              <a:buNone/>
              <a:defRPr>
                <a:solidFill>
                  <a:schemeClr val="tx1">
                    <a:tint val="75000"/>
                  </a:schemeClr>
                </a:solidFill>
              </a:defRPr>
            </a:lvl5pPr>
            <a:lvl6pPr marL="2056445" indent="0" algn="ctr">
              <a:buNone/>
              <a:defRPr>
                <a:solidFill>
                  <a:schemeClr val="tx1">
                    <a:tint val="75000"/>
                  </a:schemeClr>
                </a:solidFill>
              </a:defRPr>
            </a:lvl6pPr>
            <a:lvl7pPr marL="2467733" indent="0" algn="ctr">
              <a:buNone/>
              <a:defRPr>
                <a:solidFill>
                  <a:schemeClr val="tx1">
                    <a:tint val="75000"/>
                  </a:schemeClr>
                </a:solidFill>
              </a:defRPr>
            </a:lvl7pPr>
            <a:lvl8pPr marL="2879022" indent="0" algn="ctr">
              <a:buNone/>
              <a:defRPr>
                <a:solidFill>
                  <a:schemeClr val="tx1">
                    <a:tint val="75000"/>
                  </a:schemeClr>
                </a:solidFill>
              </a:defRPr>
            </a:lvl8pPr>
            <a:lvl9pPr marL="3290311"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2"/>
            </p:custDataLst>
          </p:nvPr>
        </p:nvSpPr>
        <p:spPr>
          <a:xfrm>
            <a:off x="287950" y="287940"/>
            <a:ext cx="10973153" cy="578422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a:lnSpc>
                <a:spcPct val="90000"/>
              </a:lnSpc>
              <a:spcBef>
                <a:spcPts val="0"/>
              </a:spcBef>
              <a:spcAft>
                <a:spcPts val="0"/>
              </a:spcAft>
              <a:buFontTx/>
              <a:buNone/>
              <a:defRPr sz="8891" b="0" i="0" u="none" cap="all" spc="0">
                <a:solidFill>
                  <a:srgbClr val="FFFFFF"/>
                </a:solidFill>
                <a:latin typeface="Bosch Office Sans" pitchFamily="2" charset="0"/>
              </a:defRPr>
            </a:lvl1pPr>
          </a:lstStyle>
          <a:p>
            <a:r>
              <a:rPr lang="en-US"/>
              <a:t>Click to edit Master title style</a:t>
            </a:r>
          </a:p>
        </p:txBody>
      </p:sp>
    </p:spTree>
    <p:extLst>
      <p:ext uri="{BB962C8B-B14F-4D97-AF65-F5344CB8AC3E}">
        <p14:creationId xmlns:p14="http://schemas.microsoft.com/office/powerpoint/2010/main" val="230707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Background 2" descr="bg2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70" y="1"/>
            <a:ext cx="12078520" cy="6857999"/>
          </a:xfrm>
          <a:prstGeom prst="rect">
            <a:avLst/>
          </a:prstGeom>
          <a:ln w="0">
            <a:noFill/>
          </a:ln>
          <a:effectLst/>
        </p:spPr>
      </p:pic>
      <p:sp>
        <p:nvSpPr>
          <p:cNvPr id="2" name="Title 1"/>
          <p:cNvSpPr>
            <a:spLocks noGrp="1"/>
          </p:cNvSpPr>
          <p:nvPr>
            <p:ph type="ctrTitle"/>
          </p:nvPr>
        </p:nvSpPr>
        <p:spPr>
          <a:xfrm>
            <a:off x="635726" y="1122363"/>
            <a:ext cx="10607040" cy="2387600"/>
          </a:xfrm>
        </p:spPr>
        <p:txBody>
          <a:bodyPr anchor="ctr"/>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35726" y="3602038"/>
            <a:ext cx="10032274" cy="1655762"/>
          </a:xfrm>
        </p:spPr>
        <p:txBody>
          <a:bodyPr/>
          <a:lstStyle>
            <a:lvl1pPr marL="0" indent="0" algn="l">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p:cNvPicPr>
            <a:picLocks noChangeAspect="1"/>
          </p:cNvPicPr>
          <p:nvPr userDrawn="1"/>
        </p:nvPicPr>
        <p:blipFill>
          <a:blip r:embed="rId3"/>
          <a:stretch>
            <a:fillRect/>
          </a:stretch>
        </p:blipFill>
        <p:spPr>
          <a:xfrm>
            <a:off x="11010297" y="6229750"/>
            <a:ext cx="1181703" cy="564168"/>
          </a:xfrm>
          <a:prstGeom prst="rect">
            <a:avLst/>
          </a:prstGeom>
        </p:spPr>
      </p:pic>
      <p:sp>
        <p:nvSpPr>
          <p:cNvPr id="10" name="Bosch_footer_1">
            <a:extLst>
              <a:ext uri="{FF2B5EF4-FFF2-40B4-BE49-F238E27FC236}">
                <a16:creationId xmlns:a16="http://schemas.microsoft.com/office/drawing/2014/main" id="{C4A0DCBC-1EFB-43C4-AF00-AB85781F48E7}"/>
              </a:ext>
            </a:extLst>
          </p:cNvPr>
          <p:cNvSpPr txBox="1"/>
          <p:nvPr userDrawn="1"/>
        </p:nvSpPr>
        <p:spPr>
          <a:xfrm>
            <a:off x="635726" y="6372927"/>
            <a:ext cx="1802675" cy="277813"/>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1200" b="1" kern="0" baseline="0" noProof="1">
                <a:solidFill>
                  <a:srgbClr val="D70012"/>
                </a:solidFill>
                <a:latin typeface="+mn-lt"/>
              </a:rPr>
              <a:t>Internal</a:t>
            </a:r>
            <a:r>
              <a:rPr lang="en-US" sz="1200" kern="0" baseline="0" noProof="1">
                <a:solidFill>
                  <a:schemeClr val="tx1"/>
                </a:solidFill>
                <a:latin typeface="+mn-lt"/>
              </a:rPr>
              <a:t> </a:t>
            </a:r>
            <a:r>
              <a:rPr lang="en-US" sz="1200" kern="0" baseline="0" noProof="1">
                <a:solidFill>
                  <a:schemeClr val="bg1">
                    <a:lumMod val="75000"/>
                  </a:schemeClr>
                </a:solidFill>
                <a:latin typeface="+mn-lt"/>
              </a:rPr>
              <a:t>| RBVH/ECM</a:t>
            </a:r>
          </a:p>
        </p:txBody>
      </p:sp>
      <p:sp>
        <p:nvSpPr>
          <p:cNvPr id="11" name="Bosch_footer_2">
            <a:extLst>
              <a:ext uri="{FF2B5EF4-FFF2-40B4-BE49-F238E27FC236}">
                <a16:creationId xmlns:a16="http://schemas.microsoft.com/office/drawing/2014/main" id="{C3D77AD5-379C-4A86-AFCF-32945A0FEE26}"/>
              </a:ext>
            </a:extLst>
          </p:cNvPr>
          <p:cNvSpPr txBox="1"/>
          <p:nvPr userDrawn="1"/>
        </p:nvSpPr>
        <p:spPr>
          <a:xfrm>
            <a:off x="635726" y="6578018"/>
            <a:ext cx="9152890" cy="215900"/>
          </a:xfrm>
          <a:prstGeom prst="rect">
            <a:avLst/>
          </a:prstGeom>
          <a:noFill/>
        </p:spPr>
        <p:txBody>
          <a:bodyPr wrap="square" lIns="0" tIns="0" rIns="0" bIns="0" rtlCol="0">
            <a:noAutofit/>
          </a:bodyPr>
          <a:lstStyle/>
          <a:p>
            <a:pPr>
              <a:lnSpc>
                <a:spcPct val="120000"/>
              </a:lnSpc>
              <a:spcAft>
                <a:spcPts val="100"/>
              </a:spcAft>
            </a:pPr>
            <a:r>
              <a:rPr lang="en-US" sz="1000" kern="0" baseline="0" noProof="1">
                <a:solidFill>
                  <a:schemeClr val="bg1">
                    <a:lumMod val="75000"/>
                  </a:schemeClr>
                </a:solidFill>
                <a:latin typeface="+mn-lt"/>
              </a:rPr>
              <a:t>© Robert Bosch Engineering and Business Solutions Vietnam Company Limited 2021</a:t>
            </a:r>
          </a:p>
        </p:txBody>
      </p:sp>
    </p:spTree>
    <p:extLst>
      <p:ext uri="{BB962C8B-B14F-4D97-AF65-F5344CB8AC3E}">
        <p14:creationId xmlns:p14="http://schemas.microsoft.com/office/powerpoint/2010/main" val="24044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72429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heme" Target="../theme/theme1.xml"/><Relationship Id="rId7"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4"/>
            </p:custDataLst>
          </p:nvPr>
        </p:nvSpPr>
        <p:spPr bwMode="auto">
          <a:xfrm>
            <a:off x="370286" y="288000"/>
            <a:ext cx="9982286" cy="8640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a:t>Titelmasterformat durch Klicken bearbeiten</a:t>
            </a:r>
          </a:p>
        </p:txBody>
      </p:sp>
      <p:sp>
        <p:nvSpPr>
          <p:cNvPr id="2" name="Rectangle 3"/>
          <p:cNvSpPr>
            <a:spLocks noGrp="1" noChangeArrowheads="1"/>
          </p:cNvSpPr>
          <p:nvPr>
            <p:ph type="body" idx="1"/>
            <p:custDataLst>
              <p:tags r:id="rId5"/>
            </p:custDataLst>
          </p:nvPr>
        </p:nvSpPr>
        <p:spPr bwMode="auto">
          <a:xfrm>
            <a:off x="383926" y="1439630"/>
            <a:ext cx="11421796" cy="4630808"/>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pic>
        <p:nvPicPr>
          <p:cNvPr id="6" name="Picture 5"/>
          <p:cNvPicPr>
            <a:picLocks/>
          </p:cNvPicPr>
          <p:nvPr userDrawn="1">
            <p:custDataLst>
              <p:tags r:id="rId6"/>
            </p:custDataLst>
          </p:nvPr>
        </p:nvPicPr>
        <p:blipFill>
          <a:blip r:embed="rId8">
            <a:extLst>
              <a:ext uri="{28A0092B-C50C-407E-A947-70E740481C1C}">
                <a14:useLocalDpi xmlns:a14="http://schemas.microsoft.com/office/drawing/2010/main" val="0"/>
              </a:ext>
            </a:extLst>
          </a:blip>
          <a:stretch>
            <a:fillRect/>
          </a:stretch>
        </p:blipFill>
        <p:spPr>
          <a:xfrm>
            <a:off x="0" y="6714382"/>
            <a:ext cx="12192706"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10846116" y="6073573"/>
            <a:ext cx="1216730" cy="639398"/>
          </a:xfrm>
          <a:prstGeom prst="rect">
            <a:avLst/>
          </a:prstGeom>
        </p:spPr>
      </p:pic>
    </p:spTree>
    <p:extLst>
      <p:ext uri="{BB962C8B-B14F-4D97-AF65-F5344CB8AC3E}">
        <p14:creationId xmlns:p14="http://schemas.microsoft.com/office/powerpoint/2010/main" val="4078123514"/>
      </p:ext>
    </p:extLst>
  </p:cSld>
  <p:clrMap bg1="lt1" tx1="dk1" bg2="lt2" tx2="dk2" accent1="accent1" accent2="accent2" accent3="accent3" accent4="accent4" accent5="accent5" accent6="accent6" hlink="hlink" folHlink="folHlink"/>
  <p:sldLayoutIdLst>
    <p:sldLayoutId id="2147483662" r:id="rId1"/>
    <p:sldLayoutId id="2147483661" r:id="rId2"/>
  </p:sldLayoutIdLst>
  <p:hf sldNum="0" hdr="0"/>
  <p:txStyles>
    <p:title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p:titleStyle>
    <p:bodyStyle>
      <a:lvl1pPr marL="251460" indent="-251460" algn="l" rtl="0" eaLnBrk="1" fontAlgn="base" hangingPunct="1">
        <a:lnSpc>
          <a:spcPct val="1070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itchFamily="2" charset="0"/>
          <a:ea typeface="+mn-ea"/>
          <a:cs typeface="Arial" pitchFamily="34" charset="0"/>
        </a:defRPr>
      </a:lvl1pPr>
      <a:lvl2pPr marL="508000" indent="-274320" algn="l" rtl="0" eaLnBrk="1" fontAlgn="base" hangingPunct="1">
        <a:lnSpc>
          <a:spcPct val="103000"/>
        </a:lnSpc>
        <a:spcBef>
          <a:spcPts val="500"/>
        </a:spcBef>
        <a:spcAft>
          <a:spcPct val="0"/>
        </a:spcAft>
        <a:buClrTx/>
        <a:buSzPct val="100000"/>
        <a:buFont typeface="Wingdings 3" panose="05040102010807070707" pitchFamily="18" charset="2"/>
        <a:buChar char=""/>
        <a:defRPr sz="1600" b="0" i="0" u="none">
          <a:solidFill>
            <a:schemeClr val="tx1"/>
          </a:solidFill>
          <a:latin typeface="Bosch Office Sans" pitchFamily="2" charset="0"/>
          <a:cs typeface="Arial" pitchFamily="34" charset="0"/>
        </a:defRPr>
      </a:lvl2pPr>
      <a:lvl3pPr marL="730250" indent="-204470" algn="l" rtl="0" eaLnBrk="1" fontAlgn="base" hangingPunct="1">
        <a:lnSpc>
          <a:spcPct val="102000"/>
        </a:lnSpc>
        <a:spcBef>
          <a:spcPts val="500"/>
        </a:spcBef>
        <a:spcAft>
          <a:spcPct val="0"/>
        </a:spcAft>
        <a:buClrTx/>
        <a:buSzPct val="100000"/>
        <a:buFontTx/>
        <a:buChar char="‒"/>
        <a:defRPr sz="1400" b="0" i="0" u="none">
          <a:solidFill>
            <a:schemeClr val="tx1"/>
          </a:solidFill>
          <a:latin typeface="Bosch Office Sans" pitchFamily="2" charset="0"/>
          <a:cs typeface="Arial" pitchFamily="34" charset="0"/>
        </a:defRPr>
      </a:lvl3pPr>
      <a:lvl4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4pPr>
      <a:lvl5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5pPr>
      <a:lvl6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6pPr>
      <a:lvl7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7pPr>
      <a:lvl8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8pPr>
      <a:lvl9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9pPr>
    </p:bodyStyle>
    <p:otherStyle>
      <a:defPPr>
        <a:defRPr lang="de-DE"/>
      </a:defPPr>
      <a:lvl1pPr marL="0" algn="l" defTabSz="822273" rtl="0" eaLnBrk="1" latinLnBrk="0" hangingPunct="1">
        <a:defRPr sz="1619" kern="1200">
          <a:solidFill>
            <a:schemeClr val="tx1"/>
          </a:solidFill>
          <a:latin typeface="+mn-lt"/>
          <a:ea typeface="+mn-ea"/>
          <a:cs typeface="+mn-cs"/>
        </a:defRPr>
      </a:lvl1pPr>
      <a:lvl2pPr marL="411137" algn="l" defTabSz="822273" rtl="0" eaLnBrk="1" latinLnBrk="0" hangingPunct="1">
        <a:defRPr sz="1619" kern="1200">
          <a:solidFill>
            <a:schemeClr val="tx1"/>
          </a:solidFill>
          <a:latin typeface="+mn-lt"/>
          <a:ea typeface="+mn-ea"/>
          <a:cs typeface="+mn-cs"/>
        </a:defRPr>
      </a:lvl2pPr>
      <a:lvl3pPr marL="822273" algn="l" defTabSz="822273" rtl="0" eaLnBrk="1" latinLnBrk="0" hangingPunct="1">
        <a:defRPr sz="1619" kern="1200">
          <a:solidFill>
            <a:schemeClr val="tx1"/>
          </a:solidFill>
          <a:latin typeface="+mn-lt"/>
          <a:ea typeface="+mn-ea"/>
          <a:cs typeface="+mn-cs"/>
        </a:defRPr>
      </a:lvl3pPr>
      <a:lvl4pPr marL="1233409" algn="l" defTabSz="822273" rtl="0" eaLnBrk="1" latinLnBrk="0" hangingPunct="1">
        <a:defRPr sz="1619" kern="1200">
          <a:solidFill>
            <a:schemeClr val="tx1"/>
          </a:solidFill>
          <a:latin typeface="+mn-lt"/>
          <a:ea typeface="+mn-ea"/>
          <a:cs typeface="+mn-cs"/>
        </a:defRPr>
      </a:lvl4pPr>
      <a:lvl5pPr marL="1644545" algn="l" defTabSz="822273" rtl="0" eaLnBrk="1" latinLnBrk="0" hangingPunct="1">
        <a:defRPr sz="1619" kern="1200">
          <a:solidFill>
            <a:schemeClr val="tx1"/>
          </a:solidFill>
          <a:latin typeface="+mn-lt"/>
          <a:ea typeface="+mn-ea"/>
          <a:cs typeface="+mn-cs"/>
        </a:defRPr>
      </a:lvl5pPr>
      <a:lvl6pPr marL="2055681" algn="l" defTabSz="822273" rtl="0" eaLnBrk="1" latinLnBrk="0" hangingPunct="1">
        <a:defRPr sz="1619" kern="1200">
          <a:solidFill>
            <a:schemeClr val="tx1"/>
          </a:solidFill>
          <a:latin typeface="+mn-lt"/>
          <a:ea typeface="+mn-ea"/>
          <a:cs typeface="+mn-cs"/>
        </a:defRPr>
      </a:lvl6pPr>
      <a:lvl7pPr marL="2466818" algn="l" defTabSz="822273" rtl="0" eaLnBrk="1" latinLnBrk="0" hangingPunct="1">
        <a:defRPr sz="1619" kern="1200">
          <a:solidFill>
            <a:schemeClr val="tx1"/>
          </a:solidFill>
          <a:latin typeface="+mn-lt"/>
          <a:ea typeface="+mn-ea"/>
          <a:cs typeface="+mn-cs"/>
        </a:defRPr>
      </a:lvl7pPr>
      <a:lvl8pPr marL="2877954" algn="l" defTabSz="822273" rtl="0" eaLnBrk="1" latinLnBrk="0" hangingPunct="1">
        <a:defRPr sz="1619" kern="1200">
          <a:solidFill>
            <a:schemeClr val="tx1"/>
          </a:solidFill>
          <a:latin typeface="+mn-lt"/>
          <a:ea typeface="+mn-ea"/>
          <a:cs typeface="+mn-cs"/>
        </a:defRPr>
      </a:lvl8pPr>
      <a:lvl9pPr marL="3289090" algn="l" defTabSz="822273" rtl="0" eaLnBrk="1" latinLnBrk="0" hangingPunct="1">
        <a:defRPr sz="161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0594" y="365126"/>
            <a:ext cx="11547566" cy="6624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0594" y="1288869"/>
            <a:ext cx="11547566" cy="48880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Bosch_footer_1">
            <a:extLst>
              <a:ext uri="{FF2B5EF4-FFF2-40B4-BE49-F238E27FC236}">
                <a16:creationId xmlns:a16="http://schemas.microsoft.com/office/drawing/2014/main" id="{C4A0DCBC-1EFB-43C4-AF00-AB85781F48E7}"/>
              </a:ext>
            </a:extLst>
          </p:cNvPr>
          <p:cNvSpPr txBox="1"/>
          <p:nvPr userDrawn="1"/>
        </p:nvSpPr>
        <p:spPr>
          <a:xfrm>
            <a:off x="400594" y="6384245"/>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RBVH/ECM</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400594" y="6537552"/>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2021. All rights reserved, also regarding any disposal, exploitation, reproduction, editing, distribution, as well as in the event of applications for industrial property rights.</a:t>
            </a:r>
          </a:p>
        </p:txBody>
      </p:sp>
      <p:pic>
        <p:nvPicPr>
          <p:cNvPr id="9" name="Picture 8"/>
          <p:cNvPicPr>
            <a:picLocks noChangeAspect="1"/>
          </p:cNvPicPr>
          <p:nvPr userDrawn="1"/>
        </p:nvPicPr>
        <p:blipFill>
          <a:blip r:embed="rId4"/>
          <a:stretch>
            <a:fillRect/>
          </a:stretch>
        </p:blipFill>
        <p:spPr>
          <a:xfrm>
            <a:off x="11132404" y="6343529"/>
            <a:ext cx="815756" cy="297332"/>
          </a:xfrm>
          <a:prstGeom prst="rect">
            <a:avLst/>
          </a:prstGeom>
        </p:spPr>
      </p:pic>
    </p:spTree>
    <p:extLst>
      <p:ext uri="{BB962C8B-B14F-4D97-AF65-F5344CB8AC3E}">
        <p14:creationId xmlns:p14="http://schemas.microsoft.com/office/powerpoint/2010/main" val="870613745"/>
      </p:ext>
    </p:extLst>
  </p:cSld>
  <p:clrMap bg1="lt1" tx1="dk1" bg2="lt2" tx2="dk2" accent1="accent1" accent2="accent2" accent3="accent3" accent4="accent4" accent5="accent5" accent6="accent6" hlink="hlink" folHlink="folHlink"/>
  <p:sldLayoutIdLst>
    <p:sldLayoutId id="2147483649" r:id="rId1"/>
    <p:sldLayoutId id="2147483667" r:id="rId2"/>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2.emf"/><Relationship Id="rId5" Type="http://schemas.openxmlformats.org/officeDocument/2006/relationships/tags" Target="../tags/tag11.xml"/><Relationship Id="rId10" Type="http://schemas.openxmlformats.org/officeDocument/2006/relationships/image" Target="../media/image7.png"/><Relationship Id="rId4" Type="http://schemas.openxmlformats.org/officeDocument/2006/relationships/tags" Target="../tags/tag10.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1.png"/><Relationship Id="rId3" Type="http://schemas.openxmlformats.org/officeDocument/2006/relationships/tags" Target="../tags/tag15.xml"/><Relationship Id="rId21" Type="http://schemas.openxmlformats.org/officeDocument/2006/relationships/image" Target="../media/image10.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notesSlide" Target="../notesSlides/notesSlide2.xml"/><Relationship Id="rId2" Type="http://schemas.openxmlformats.org/officeDocument/2006/relationships/tags" Target="../tags/tag14.xml"/><Relationship Id="rId16" Type="http://schemas.openxmlformats.org/officeDocument/2006/relationships/slideLayout" Target="../slideLayouts/slideLayout4.xml"/><Relationship Id="rId20" Type="http://schemas.openxmlformats.org/officeDocument/2006/relationships/image" Target="../media/image9.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hyperlink" Target="https://arxiv.org/pdf/1705.08214v1.pdf" TargetMode="External"/><Relationship Id="rId10" Type="http://schemas.openxmlformats.org/officeDocument/2006/relationships/tags" Target="../tags/tag22.xml"/><Relationship Id="rId19" Type="http://schemas.openxmlformats.org/officeDocument/2006/relationships/image" Target="../media/image8.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https://github.com/Tangshitao/ClipShots_basline"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1.png"/><Relationship Id="rId3" Type="http://schemas.openxmlformats.org/officeDocument/2006/relationships/tags" Target="../tags/tag30.xml"/><Relationship Id="rId21" Type="http://schemas.openxmlformats.org/officeDocument/2006/relationships/image" Target="../media/image12.png"/><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notesSlide" Target="../notesSlides/notesSlide3.xml"/><Relationship Id="rId2" Type="http://schemas.openxmlformats.org/officeDocument/2006/relationships/tags" Target="../tags/tag29.xml"/><Relationship Id="rId16" Type="http://schemas.openxmlformats.org/officeDocument/2006/relationships/slideLayout" Target="../slideLayouts/slideLayout4.xml"/><Relationship Id="rId20" Type="http://schemas.openxmlformats.org/officeDocument/2006/relationships/image" Target="../media/image11.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8.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96" y="0"/>
            <a:ext cx="12192314"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Subtitle 2" hidden="1"/>
          <p:cNvSpPr>
            <a:spLocks noGrp="1"/>
          </p:cNvSpPr>
          <p:nvPr>
            <p:ph type="subTitle" idx="1"/>
            <p:custDataLst>
              <p:tags r:id="rId3"/>
            </p:custDataLst>
          </p:nvPr>
        </p:nvSpPr>
        <p:spPr>
          <a:xfrm>
            <a:off x="197" y="0"/>
            <a:ext cx="1411474" cy="141147"/>
          </a:xfrm>
          <a:solidFill>
            <a:scrgbClr r="0" g="0" b="0">
              <a:alpha val="0"/>
            </a:scrgbClr>
          </a:solid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endParaRPr lang="en-US" sz="111">
              <a:solidFill>
                <a:srgbClr val="000000"/>
              </a:solidFill>
            </a:endParaRPr>
          </a:p>
        </p:txBody>
      </p:sp>
      <p:pic>
        <p:nvPicPr>
          <p:cNvPr id="2" name="Picture 1"/>
          <p:cNvPicPr>
            <a:picLocks/>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2048540" y="0"/>
            <a:ext cx="143970"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Title 8_"/>
          <p:cNvSpPr txBox="1">
            <a:spLocks/>
          </p:cNvSpPr>
          <p:nvPr>
            <p:custDataLst>
              <p:tags r:id="rId5"/>
            </p:custDataLst>
          </p:nvPr>
        </p:nvSpPr>
        <p:spPr bwMode="auto">
          <a:xfrm>
            <a:off x="674575" y="731525"/>
            <a:ext cx="10954208" cy="5196665"/>
          </a:xfrm>
          <a:prstGeom prst="rect">
            <a:avLst/>
          </a:prstGeom>
          <a:solidFill>
            <a:scrgbClr r="0" g="0" b="0">
              <a:alpha val="0"/>
            </a:scrgbClr>
          </a:solid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90000"/>
              </a:lnSpc>
              <a:spcBef>
                <a:spcPts val="0"/>
              </a:spcBef>
              <a:spcAft>
                <a:spcPts val="0"/>
              </a:spcAft>
            </a:pPr>
            <a:endParaRPr lang="en-US" sz="8292" b="1" kern="0" dirty="0">
              <a:solidFill>
                <a:srgbClr val="FFFFFF"/>
              </a:solidFill>
              <a:latin typeface="+mj-lt"/>
            </a:endParaRPr>
          </a:p>
          <a:p>
            <a:pPr>
              <a:lnSpc>
                <a:spcPct val="90000"/>
              </a:lnSpc>
              <a:spcBef>
                <a:spcPts val="0"/>
              </a:spcBef>
              <a:spcAft>
                <a:spcPts val="0"/>
              </a:spcAft>
            </a:pPr>
            <a:r>
              <a:rPr lang="en-US" sz="6668" b="1" kern="0" dirty="0">
                <a:solidFill>
                  <a:srgbClr val="FFFFFF"/>
                </a:solidFill>
                <a:latin typeface="+mj-lt"/>
              </a:rPr>
              <a:t>AI training group</a:t>
            </a:r>
          </a:p>
          <a:p>
            <a:pPr>
              <a:lnSpc>
                <a:spcPct val="90000"/>
              </a:lnSpc>
              <a:spcBef>
                <a:spcPts val="0"/>
              </a:spcBef>
              <a:spcAft>
                <a:spcPts val="0"/>
              </a:spcAft>
            </a:pPr>
            <a:r>
              <a:rPr lang="en-US" sz="6668" b="1" kern="0" dirty="0">
                <a:solidFill>
                  <a:srgbClr val="FFFFFF"/>
                </a:solidFill>
                <a:latin typeface="+mj-lt"/>
              </a:rPr>
              <a:t>Weekly Report</a:t>
            </a: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r>
              <a:rPr lang="en-US" sz="2667" kern="0" cap="all" dirty="0">
                <a:solidFill>
                  <a:srgbClr val="FFFFFF"/>
                </a:solidFill>
                <a:latin typeface="+mj-lt"/>
              </a:rPr>
              <a:t>Nguyen </a:t>
            </a:r>
            <a:r>
              <a:rPr lang="en-US" sz="2667" kern="0" cap="all" dirty="0" err="1">
                <a:solidFill>
                  <a:srgbClr val="FFFFFF"/>
                </a:solidFill>
                <a:latin typeface="+mj-lt"/>
              </a:rPr>
              <a:t>khai</a:t>
            </a:r>
            <a:r>
              <a:rPr lang="en-US" sz="2667" kern="0" cap="all" dirty="0">
                <a:solidFill>
                  <a:srgbClr val="FFFFFF"/>
                </a:solidFill>
                <a:latin typeface="+mj-lt"/>
              </a:rPr>
              <a:t> </a:t>
            </a:r>
            <a:r>
              <a:rPr lang="en-US" sz="2667" kern="0" cap="all" dirty="0" err="1">
                <a:solidFill>
                  <a:srgbClr val="FFFFFF"/>
                </a:solidFill>
                <a:latin typeface="+mj-lt"/>
              </a:rPr>
              <a:t>phu</a:t>
            </a:r>
            <a:r>
              <a:rPr lang="en-US" sz="2667" kern="0" cap="all">
                <a:solidFill>
                  <a:srgbClr val="FFFFFF"/>
                </a:solidFill>
                <a:latin typeface="+mj-lt"/>
              </a:rPr>
              <a:t> – OCT </a:t>
            </a:r>
            <a:r>
              <a:rPr lang="vi-VN" sz="2667" kern="0" cap="all">
                <a:solidFill>
                  <a:srgbClr val="FFFFFF"/>
                </a:solidFill>
                <a:latin typeface="+mj-lt"/>
              </a:rPr>
              <a:t>20 </a:t>
            </a:r>
            <a:r>
              <a:rPr lang="en-US" sz="2667" kern="0" cap="all">
                <a:solidFill>
                  <a:srgbClr val="FFFFFF"/>
                </a:solidFill>
                <a:latin typeface="+mj-lt"/>
              </a:rPr>
              <a:t>2023</a:t>
            </a:r>
          </a:p>
          <a:p>
            <a:pPr>
              <a:lnSpc>
                <a:spcPct val="90000"/>
              </a:lnSpc>
              <a:spcBef>
                <a:spcPts val="0"/>
              </a:spcBef>
              <a:spcAft>
                <a:spcPts val="0"/>
              </a:spcAft>
            </a:pPr>
            <a:endParaRPr lang="en-US" sz="2667" kern="0" cap="all" dirty="0">
              <a:solidFill>
                <a:srgbClr val="FFFFFF"/>
              </a:solidFill>
              <a:latin typeface="+mj-lt"/>
            </a:endParaRPr>
          </a:p>
        </p:txBody>
      </p:sp>
      <p:pic>
        <p:nvPicPr>
          <p:cNvPr id="4" name="Picture 3"/>
          <p:cNvPicPr>
            <a:picLocks/>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spTree>
    <p:custDataLst>
      <p:tags r:id="rId1"/>
    </p:custDataLst>
    <p:extLst>
      <p:ext uri="{BB962C8B-B14F-4D97-AF65-F5344CB8AC3E}">
        <p14:creationId xmlns:p14="http://schemas.microsoft.com/office/powerpoint/2010/main" val="11689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vi-VN" sz="2000">
                <a:latin typeface="Bosch Sans Black" panose="020B0A04020202020204" pitchFamily="34" charset="0"/>
              </a:rPr>
              <a:t>Model</a:t>
            </a:r>
            <a:endParaRPr lang="en-US" sz="2000">
              <a:latin typeface="Bosch Sans Black" panose="020B0A04020202020204" pitchFamily="34" charset="0"/>
            </a:endParaRPr>
          </a:p>
        </p:txBody>
      </p:sp>
      <p:pic>
        <p:nvPicPr>
          <p:cNvPr id="15" name="Picture 14">
            <a:extLst>
              <a:ext uri="{FF2B5EF4-FFF2-40B4-BE49-F238E27FC236}">
                <a16:creationId xmlns:a16="http://schemas.microsoft.com/office/drawing/2014/main" id="{E00408BC-8C1B-AAEB-1E8A-B44151621D6B}"/>
              </a:ext>
            </a:extLst>
          </p:cNvPr>
          <p:cNvPicPr>
            <a:picLocks noChangeAspect="1"/>
          </p:cNvPicPr>
          <p:nvPr/>
        </p:nvPicPr>
        <p:blipFill>
          <a:blip r:embed="rId20"/>
          <a:stretch>
            <a:fillRect/>
          </a:stretch>
        </p:blipFill>
        <p:spPr>
          <a:xfrm>
            <a:off x="7413708" y="1044191"/>
            <a:ext cx="3476625" cy="1981200"/>
          </a:xfrm>
          <a:prstGeom prst="rect">
            <a:avLst/>
          </a:prstGeom>
        </p:spPr>
      </p:pic>
      <p:pic>
        <p:nvPicPr>
          <p:cNvPr id="19" name="Picture 18">
            <a:extLst>
              <a:ext uri="{FF2B5EF4-FFF2-40B4-BE49-F238E27FC236}">
                <a16:creationId xmlns:a16="http://schemas.microsoft.com/office/drawing/2014/main" id="{755673C4-7211-3DD0-B1DD-DC58F224E14C}"/>
              </a:ext>
            </a:extLst>
          </p:cNvPr>
          <p:cNvPicPr>
            <a:picLocks noChangeAspect="1"/>
          </p:cNvPicPr>
          <p:nvPr/>
        </p:nvPicPr>
        <p:blipFill>
          <a:blip r:embed="rId21"/>
          <a:stretch>
            <a:fillRect/>
          </a:stretch>
        </p:blipFill>
        <p:spPr>
          <a:xfrm>
            <a:off x="7272087" y="3019286"/>
            <a:ext cx="4000500" cy="3095625"/>
          </a:xfrm>
          <a:prstGeom prst="rect">
            <a:avLst/>
          </a:prstGeom>
        </p:spPr>
      </p:pic>
      <p:sp>
        <p:nvSpPr>
          <p:cNvPr id="12" name="TextBox 11">
            <a:extLst>
              <a:ext uri="{FF2B5EF4-FFF2-40B4-BE49-F238E27FC236}">
                <a16:creationId xmlns:a16="http://schemas.microsoft.com/office/drawing/2014/main" id="{9DD9F194-40E1-6567-EC53-B7448CDAB4B4}"/>
              </a:ext>
            </a:extLst>
          </p:cNvPr>
          <p:cNvSpPr txBox="1"/>
          <p:nvPr/>
        </p:nvSpPr>
        <p:spPr>
          <a:xfrm>
            <a:off x="456808" y="3083328"/>
            <a:ext cx="6144517" cy="1077218"/>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vi-VN">
                <a:latin typeface="Bosch Office Sans" pitchFamily="2" charset="0"/>
                <a:hlinkClick r:id="rId22"/>
              </a:rPr>
              <a:t>deepSBD</a:t>
            </a:r>
            <a:endParaRPr lang="vi-VN">
              <a:latin typeface="Bosch Office Sans" pitchFamily="2" charset="0"/>
            </a:endParaRPr>
          </a:p>
          <a:p>
            <a:pPr marL="742950" lvl="1" indent="-285750" algn="just">
              <a:spcAft>
                <a:spcPts val="600"/>
              </a:spcAft>
              <a:buFont typeface="Courier New" panose="02070309020205020404" pitchFamily="49" charset="0"/>
              <a:buChar char="o"/>
            </a:pPr>
            <a:r>
              <a:rPr lang="vi-VN">
                <a:latin typeface="Bosch Office Sans" pitchFamily="2" charset="0"/>
              </a:rPr>
              <a:t>Addding linear layers for classification</a:t>
            </a:r>
          </a:p>
          <a:p>
            <a:pPr marL="742950" lvl="1" indent="-285750" algn="just">
              <a:spcAft>
                <a:spcPts val="600"/>
              </a:spcAft>
              <a:buFont typeface="Courier New" panose="02070309020205020404" pitchFamily="49" charset="0"/>
              <a:buChar char="o"/>
            </a:pPr>
            <a:r>
              <a:rPr lang="vi-VN">
                <a:latin typeface="Bosch Office Sans" pitchFamily="2" charset="0"/>
              </a:rPr>
              <a:t>Build and train from scratch</a:t>
            </a:r>
            <a:endParaRPr lang="en-US">
              <a:latin typeface="Bosch Office Sans" pitchFamily="2" charset="0"/>
            </a:endParaRPr>
          </a:p>
        </p:txBody>
      </p:sp>
      <p:sp>
        <p:nvSpPr>
          <p:cNvPr id="18" name="TextBox 17">
            <a:extLst>
              <a:ext uri="{FF2B5EF4-FFF2-40B4-BE49-F238E27FC236}">
                <a16:creationId xmlns:a16="http://schemas.microsoft.com/office/drawing/2014/main" id="{8E375A1B-9C02-94C3-F232-F0D945E00416}"/>
              </a:ext>
            </a:extLst>
          </p:cNvPr>
          <p:cNvSpPr txBox="1"/>
          <p:nvPr/>
        </p:nvSpPr>
        <p:spPr>
          <a:xfrm>
            <a:off x="456808" y="1342579"/>
            <a:ext cx="6144517" cy="1708160"/>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vi-VN">
                <a:latin typeface="Bosch Office Sans" pitchFamily="2" charset="0"/>
                <a:hlinkClick r:id="rId23"/>
              </a:rPr>
              <a:t>RFSBD</a:t>
            </a:r>
            <a:endParaRPr lang="vi-VN">
              <a:latin typeface="Bosch Office Sans" pitchFamily="2" charset="0"/>
            </a:endParaRPr>
          </a:p>
          <a:p>
            <a:pPr marL="742950" lvl="1" indent="-285750" algn="just">
              <a:spcAft>
                <a:spcPts val="600"/>
              </a:spcAft>
              <a:buFont typeface="Courier New" panose="02070309020205020404" pitchFamily="49" charset="0"/>
              <a:buChar char="o"/>
            </a:pPr>
            <a:r>
              <a:rPr lang="vi-VN">
                <a:latin typeface="Bosch Office Sans" pitchFamily="2" charset="0"/>
              </a:rPr>
              <a:t>Shot Bound Detection</a:t>
            </a:r>
          </a:p>
          <a:p>
            <a:pPr marL="742950" lvl="1" indent="-285750" algn="just">
              <a:spcAft>
                <a:spcPts val="600"/>
              </a:spcAft>
              <a:buFont typeface="Courier New" panose="02070309020205020404" pitchFamily="49" charset="0"/>
              <a:buChar char="o"/>
            </a:pPr>
            <a:r>
              <a:rPr lang="vi-VN">
                <a:latin typeface="Bosch Office Sans" pitchFamily="2" charset="0"/>
              </a:rPr>
              <a:t>No linear layer</a:t>
            </a:r>
          </a:p>
          <a:p>
            <a:pPr marL="742950" lvl="1" indent="-285750" algn="just">
              <a:spcAft>
                <a:spcPts val="600"/>
              </a:spcAft>
              <a:buFont typeface="Courier New" panose="02070309020205020404" pitchFamily="49" charset="0"/>
              <a:buChar char="o"/>
            </a:pPr>
            <a:r>
              <a:rPr lang="vi-VN">
                <a:latin typeface="Bosch Office Sans" pitchFamily="2" charset="0"/>
              </a:rPr>
              <a:t>Apply softmax on the Conv layer to extract multiple predictions on each frame in one run</a:t>
            </a:r>
            <a:endParaRPr lang="en-US">
              <a:latin typeface="Bosch Office Sans" pitchFamily="2" charset="0"/>
            </a:endParaRPr>
          </a:p>
        </p:txBody>
      </p:sp>
    </p:spTree>
    <p:custDataLst>
      <p:tags r:id="rId1"/>
    </p:custDataLst>
    <p:extLst>
      <p:ext uri="{BB962C8B-B14F-4D97-AF65-F5344CB8AC3E}">
        <p14:creationId xmlns:p14="http://schemas.microsoft.com/office/powerpoint/2010/main" val="328340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vi-VN" sz="2000">
                <a:latin typeface="Bosch Sans Black" panose="020B0A04020202020204" pitchFamily="34" charset="0"/>
              </a:rPr>
              <a:t>Training results</a:t>
            </a:r>
          </a:p>
        </p:txBody>
      </p:sp>
      <p:pic>
        <p:nvPicPr>
          <p:cNvPr id="21" name="Picture 20">
            <a:extLst>
              <a:ext uri="{FF2B5EF4-FFF2-40B4-BE49-F238E27FC236}">
                <a16:creationId xmlns:a16="http://schemas.microsoft.com/office/drawing/2014/main" id="{DEEAD4C4-0D55-4D72-F398-9310C325E1CB}"/>
              </a:ext>
            </a:extLst>
          </p:cNvPr>
          <p:cNvPicPr>
            <a:picLocks noChangeAspect="1"/>
          </p:cNvPicPr>
          <p:nvPr/>
        </p:nvPicPr>
        <p:blipFill>
          <a:blip r:embed="rId20"/>
          <a:stretch>
            <a:fillRect/>
          </a:stretch>
        </p:blipFill>
        <p:spPr>
          <a:xfrm>
            <a:off x="296606" y="3972478"/>
            <a:ext cx="6944600" cy="2115933"/>
          </a:xfrm>
          <a:prstGeom prst="rect">
            <a:avLst/>
          </a:prstGeom>
        </p:spPr>
      </p:pic>
      <p:pic>
        <p:nvPicPr>
          <p:cNvPr id="24" name="Picture 23">
            <a:extLst>
              <a:ext uri="{FF2B5EF4-FFF2-40B4-BE49-F238E27FC236}">
                <a16:creationId xmlns:a16="http://schemas.microsoft.com/office/drawing/2014/main" id="{38434342-CEAF-6286-1474-C80C6444677E}"/>
              </a:ext>
            </a:extLst>
          </p:cNvPr>
          <p:cNvPicPr>
            <a:picLocks noChangeAspect="1"/>
          </p:cNvPicPr>
          <p:nvPr/>
        </p:nvPicPr>
        <p:blipFill>
          <a:blip r:embed="rId21"/>
          <a:stretch>
            <a:fillRect/>
          </a:stretch>
        </p:blipFill>
        <p:spPr>
          <a:xfrm>
            <a:off x="296606" y="1378183"/>
            <a:ext cx="6944600" cy="2141477"/>
          </a:xfrm>
          <a:prstGeom prst="rect">
            <a:avLst/>
          </a:prstGeom>
        </p:spPr>
      </p:pic>
      <p:pic>
        <p:nvPicPr>
          <p:cNvPr id="27" name="Picture 26">
            <a:extLst>
              <a:ext uri="{FF2B5EF4-FFF2-40B4-BE49-F238E27FC236}">
                <a16:creationId xmlns:a16="http://schemas.microsoft.com/office/drawing/2014/main" id="{58292AAD-3CCC-1E1F-60E7-72C7F14F01CD}"/>
              </a:ext>
            </a:extLst>
          </p:cNvPr>
          <p:cNvPicPr>
            <a:picLocks noChangeAspect="1"/>
          </p:cNvPicPr>
          <p:nvPr/>
        </p:nvPicPr>
        <p:blipFill>
          <a:blip r:embed="rId22"/>
          <a:stretch>
            <a:fillRect/>
          </a:stretch>
        </p:blipFill>
        <p:spPr>
          <a:xfrm>
            <a:off x="7611979" y="2462516"/>
            <a:ext cx="4090735" cy="2532740"/>
          </a:xfrm>
          <a:prstGeom prst="rect">
            <a:avLst/>
          </a:prstGeom>
        </p:spPr>
      </p:pic>
    </p:spTree>
    <p:custDataLst>
      <p:tags r:id="rId1"/>
    </p:custDataLst>
    <p:extLst>
      <p:ext uri="{BB962C8B-B14F-4D97-AF65-F5344CB8AC3E}">
        <p14:creationId xmlns:p14="http://schemas.microsoft.com/office/powerpoint/2010/main" val="20317333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ymbol-Logotype-Supergraphic.png"/>
  <p:tag name="MLI" val="1"/>
  <p:tag name="SHAPECLASSNAME" val="ColorBarOnTitleSlides"/>
  <p:tag name="COLORS" val="-2;-2;-2;-2;-1;-2"/>
  <p:tag name="SHAPECLASSPROTECTIONTYPE" val=" 15"/>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 val="-2;-2;-2;-2;-1;-2"/>
  <p:tag name="COLORSETCLASSNAME" val="ColorSet1"/>
  <p:tag name="COLORSETGROUPCLASSNAME" val="ColorSetGroup8"/>
  <p:tag name="FONTSETGROUPCLASSNAME" val="FontSetGroup1"/>
  <p:tag name="MLI" val="1"/>
  <p:tag name="SHAPECLASSFILE" val="BoschLogo2018.emf"/>
  <p:tag name="SHAPECLASSNAME" val="LogoOnSlides"/>
  <p:tag name="SHAPECLASSPROTECTIONTYPE" val=" 15"/>
  <p:tag name="SHAPESETCLASSNAME" val="TitleSupergraphic1"/>
  <p:tag name="SHAPESETGROUPCLASSNAME" val="ShapeSetGroup1"/>
</p:tagLst>
</file>

<file path=ppt/tags/tag1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8"/>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8"/>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8"/>
  <p:tag name="FONTSETGROUPCLASSNAME" val="FontSetGroup1"/>
  <p:tag name="SHAPECLASSNAME" val="HiddenSubtitle"/>
  <p:tag name="SHAPECLASSPROTECTIONTYPE" val="0"/>
  <p:tag name="ML_SENDTOBACK" val=" 1"/>
</p:tagLst>
</file>

<file path=ppt/tags/tag6.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8"/>
  <p:tag name="FONTSETGROUPCLASSNAME" val="FontSetGroup1"/>
  <p:tag name="SHAPECLASSNAME" val="TitleOnTitleSlides"/>
  <p:tag name="SHAPECLASSPROTECTIONTYPE" val="3"/>
</p:tagLst>
</file>

<file path=ppt/tags/tag7.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SHAPESETGROUPCLASSNAME" val="ShapeSetGroup1"/>
  <p:tag name="SHAPESETCLASSNAME" val="TitleSupergraphic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Management Review Project"/>
  <p:tag name="FIELD.CHAPTER.VALUE" val="Management Review Project"/>
  <p:tag name="FIELD.CHAPTER.COMBOINDEX" val="0"/>
  <p:tag name="FIELD.REM_ANL.COMBOINDEX" val="0"/>
  <p:tag name="FIELD.DPT.CONTENT" val="RBVH/ENG-DQA"/>
  <p:tag name="FIELD.DPT.VALUE" val="RBVH/ENG-DQA | "/>
  <p:tag name="FIELD.DPT.COMBOINDEX" val="0"/>
  <p:tag name="COLORSETGROUPCLASSNAME" val="ColorSetGroup8"/>
  <p:tag name="PICTURE 1_SHAPECLASSPROTECTIONTYPE" val="15"/>
  <p:tag name="PICTURE 7_SHAPECLASSPROTECTIONTYPE" val="15"/>
  <p:tag name="PICTURE 9_SHAPECLASSPROTECTIONTYPE" val="15"/>
  <p:tag name="ML_LAYOUT_RESOURCE" val="BOSCH2_16_9_2018.MCR"/>
  <p:tag name="CFG.LAYOUTRES" val="BOSCH2_16_9_2018"/>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9.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FONTSETGROUPCLASSNAME" val="FontSetGroup1"/>
  <p:tag name="SHAPECLASSNAME" val="HiddenSubtitle"/>
  <p:tag name="SHAPECLASSPROTECTIONTYPE" val="0"/>
  <p:tag name="COLORSETGROUPCLASSNAME" val="ColorSetGroup8"/>
  <p:tag name="ML_SENDTOBACK" val=" 1"/>
  <p:tag name="COLORS" val="-2;-2;-2;-2;-1;-2"/>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F575AB-2F28-49B4-97E7-B42BF5916995}" vid="{63F17968-F90C-42A4-A343-5F68F264C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4712</TotalTime>
  <Words>138</Words>
  <Application>Microsoft Office PowerPoint</Application>
  <PresentationFormat>Widescreen</PresentationFormat>
  <Paragraphs>26</Paragraphs>
  <Slides>3</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Bosch Office Sans</vt:lpstr>
      <vt:lpstr>Bosch Sans Black</vt:lpstr>
      <vt:lpstr>Calibri</vt:lpstr>
      <vt:lpstr>Calibri Light</vt:lpstr>
      <vt:lpstr>Courier New</vt:lpstr>
      <vt:lpstr>Wingdings 3</vt:lpstr>
      <vt:lpstr>Bosch</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Nguyen Khai Phu (MS/EMC34-XC)</dc:creator>
  <cp:lastModifiedBy>FIXED-TERM Nguyen Khai Phu (MS/EMC-TM-XC)</cp:lastModifiedBy>
  <cp:revision>167</cp:revision>
  <dcterms:created xsi:type="dcterms:W3CDTF">2023-06-22T03:40:40Z</dcterms:created>
  <dcterms:modified xsi:type="dcterms:W3CDTF">2023-10-19T08:05:00Z</dcterms:modified>
</cp:coreProperties>
</file>