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4.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5.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6.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7.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8.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9.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10.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48" r:id="rId2"/>
  </p:sldMasterIdLst>
  <p:notesMasterIdLst>
    <p:notesMasterId r:id="rId15"/>
  </p:notesMasterIdLst>
  <p:sldIdLst>
    <p:sldId id="257" r:id="rId3"/>
    <p:sldId id="290" r:id="rId4"/>
    <p:sldId id="304" r:id="rId5"/>
    <p:sldId id="295" r:id="rId6"/>
    <p:sldId id="319" r:id="rId7"/>
    <p:sldId id="321" r:id="rId8"/>
    <p:sldId id="323" r:id="rId9"/>
    <p:sldId id="324" r:id="rId10"/>
    <p:sldId id="326" r:id="rId11"/>
    <p:sldId id="325" r:id="rId12"/>
    <p:sldId id="302" r:id="rId13"/>
    <p:sldId id="32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0F0D"/>
    <a:srgbClr val="325434"/>
    <a:srgbClr val="6E896A"/>
    <a:srgbClr val="E0BB76"/>
    <a:srgbClr val="EE892F"/>
    <a:srgbClr val="E7602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9" d="100"/>
          <a:sy n="119" d="100"/>
        </p:scale>
        <p:origin x="1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D72F35-432D-48C0-94A4-C43786BC360B}" type="datetimeFigureOut">
              <a:rPr lang="en-US" smtClean="0"/>
              <a:t>7/21/2023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4FC6F2-4C6C-4F04-91D1-A03EC9387837}" type="slidenum">
              <a:rPr lang="en-US" smtClean="0"/>
              <a:t>‹#›</a:t>
            </a:fld>
            <a:endParaRPr lang="en-US"/>
          </a:p>
        </p:txBody>
      </p:sp>
    </p:spTree>
    <p:extLst>
      <p:ext uri="{BB962C8B-B14F-4D97-AF65-F5344CB8AC3E}">
        <p14:creationId xmlns:p14="http://schemas.microsoft.com/office/powerpoint/2010/main" val="17883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2</a:t>
            </a:fld>
            <a:endParaRPr lang="en-US"/>
          </a:p>
        </p:txBody>
      </p:sp>
    </p:spTree>
    <p:extLst>
      <p:ext uri="{BB962C8B-B14F-4D97-AF65-F5344CB8AC3E}">
        <p14:creationId xmlns:p14="http://schemas.microsoft.com/office/powerpoint/2010/main" val="1289460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11</a:t>
            </a:fld>
            <a:endParaRPr lang="en-US"/>
          </a:p>
        </p:txBody>
      </p:sp>
    </p:spTree>
    <p:extLst>
      <p:ext uri="{BB962C8B-B14F-4D97-AF65-F5344CB8AC3E}">
        <p14:creationId xmlns:p14="http://schemas.microsoft.com/office/powerpoint/2010/main" val="374183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12</a:t>
            </a:fld>
            <a:endParaRPr lang="en-US"/>
          </a:p>
        </p:txBody>
      </p:sp>
    </p:spTree>
    <p:extLst>
      <p:ext uri="{BB962C8B-B14F-4D97-AF65-F5344CB8AC3E}">
        <p14:creationId xmlns:p14="http://schemas.microsoft.com/office/powerpoint/2010/main" val="3381910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3</a:t>
            </a:fld>
            <a:endParaRPr lang="en-US"/>
          </a:p>
        </p:txBody>
      </p:sp>
    </p:spTree>
    <p:extLst>
      <p:ext uri="{BB962C8B-B14F-4D97-AF65-F5344CB8AC3E}">
        <p14:creationId xmlns:p14="http://schemas.microsoft.com/office/powerpoint/2010/main" val="979022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4</a:t>
            </a:fld>
            <a:endParaRPr lang="en-US"/>
          </a:p>
        </p:txBody>
      </p:sp>
    </p:spTree>
    <p:extLst>
      <p:ext uri="{BB962C8B-B14F-4D97-AF65-F5344CB8AC3E}">
        <p14:creationId xmlns:p14="http://schemas.microsoft.com/office/powerpoint/2010/main" val="1259746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5</a:t>
            </a:fld>
            <a:endParaRPr lang="en-US"/>
          </a:p>
        </p:txBody>
      </p:sp>
    </p:spTree>
    <p:extLst>
      <p:ext uri="{BB962C8B-B14F-4D97-AF65-F5344CB8AC3E}">
        <p14:creationId xmlns:p14="http://schemas.microsoft.com/office/powerpoint/2010/main" val="709579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6</a:t>
            </a:fld>
            <a:endParaRPr lang="en-US"/>
          </a:p>
        </p:txBody>
      </p:sp>
    </p:spTree>
    <p:extLst>
      <p:ext uri="{BB962C8B-B14F-4D97-AF65-F5344CB8AC3E}">
        <p14:creationId xmlns:p14="http://schemas.microsoft.com/office/powerpoint/2010/main" val="3374685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7</a:t>
            </a:fld>
            <a:endParaRPr lang="en-US"/>
          </a:p>
        </p:txBody>
      </p:sp>
    </p:spTree>
    <p:extLst>
      <p:ext uri="{BB962C8B-B14F-4D97-AF65-F5344CB8AC3E}">
        <p14:creationId xmlns:p14="http://schemas.microsoft.com/office/powerpoint/2010/main" val="2526471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8</a:t>
            </a:fld>
            <a:endParaRPr lang="en-US"/>
          </a:p>
        </p:txBody>
      </p:sp>
    </p:spTree>
    <p:extLst>
      <p:ext uri="{BB962C8B-B14F-4D97-AF65-F5344CB8AC3E}">
        <p14:creationId xmlns:p14="http://schemas.microsoft.com/office/powerpoint/2010/main" val="3446404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9</a:t>
            </a:fld>
            <a:endParaRPr lang="en-US"/>
          </a:p>
        </p:txBody>
      </p:sp>
    </p:spTree>
    <p:extLst>
      <p:ext uri="{BB962C8B-B14F-4D97-AF65-F5344CB8AC3E}">
        <p14:creationId xmlns:p14="http://schemas.microsoft.com/office/powerpoint/2010/main" val="1834678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FC6F2-4C6C-4F04-91D1-A03EC9387837}" type="slidenum">
              <a:rPr lang="en-US" smtClean="0"/>
              <a:t>10</a:t>
            </a:fld>
            <a:endParaRPr lang="en-US"/>
          </a:p>
        </p:txBody>
      </p:sp>
    </p:spTree>
    <p:extLst>
      <p:ext uri="{BB962C8B-B14F-4D97-AF65-F5344CB8AC3E}">
        <p14:creationId xmlns:p14="http://schemas.microsoft.com/office/powerpoint/2010/main" val="3095179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Textplatzhalt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211353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411520" cy="141147"/>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11" b="0" i="0" u="none" spc="0">
                <a:solidFill>
                  <a:schemeClr val="tx1"/>
                </a:solidFill>
                <a:latin typeface="Bosch Office Sans" pitchFamily="2" charset="0"/>
              </a:defRPr>
            </a:lvl1pPr>
            <a:lvl2pPr marL="411289" indent="0" algn="ctr">
              <a:buNone/>
              <a:defRPr>
                <a:solidFill>
                  <a:schemeClr val="tx1">
                    <a:tint val="75000"/>
                  </a:schemeClr>
                </a:solidFill>
              </a:defRPr>
            </a:lvl2pPr>
            <a:lvl3pPr marL="822577" indent="0" algn="ctr">
              <a:buNone/>
              <a:defRPr>
                <a:solidFill>
                  <a:schemeClr val="tx1">
                    <a:tint val="75000"/>
                  </a:schemeClr>
                </a:solidFill>
              </a:defRPr>
            </a:lvl3pPr>
            <a:lvl4pPr marL="1233866" indent="0" algn="ctr">
              <a:buNone/>
              <a:defRPr>
                <a:solidFill>
                  <a:schemeClr val="tx1">
                    <a:tint val="75000"/>
                  </a:schemeClr>
                </a:solidFill>
              </a:defRPr>
            </a:lvl4pPr>
            <a:lvl5pPr marL="1645155" indent="0" algn="ctr">
              <a:buNone/>
              <a:defRPr>
                <a:solidFill>
                  <a:schemeClr val="tx1">
                    <a:tint val="75000"/>
                  </a:schemeClr>
                </a:solidFill>
              </a:defRPr>
            </a:lvl5pPr>
            <a:lvl6pPr marL="2056445" indent="0" algn="ctr">
              <a:buNone/>
              <a:defRPr>
                <a:solidFill>
                  <a:schemeClr val="tx1">
                    <a:tint val="75000"/>
                  </a:schemeClr>
                </a:solidFill>
              </a:defRPr>
            </a:lvl6pPr>
            <a:lvl7pPr marL="2467733" indent="0" algn="ctr">
              <a:buNone/>
              <a:defRPr>
                <a:solidFill>
                  <a:schemeClr val="tx1">
                    <a:tint val="75000"/>
                  </a:schemeClr>
                </a:solidFill>
              </a:defRPr>
            </a:lvl7pPr>
            <a:lvl8pPr marL="2879022" indent="0" algn="ctr">
              <a:buNone/>
              <a:defRPr>
                <a:solidFill>
                  <a:schemeClr val="tx1">
                    <a:tint val="75000"/>
                  </a:schemeClr>
                </a:solidFill>
              </a:defRPr>
            </a:lvl8pPr>
            <a:lvl9pPr marL="3290311" indent="0" algn="ctr">
              <a:buNone/>
              <a:defRPr>
                <a:solidFill>
                  <a:schemeClr val="tx1">
                    <a:tint val="75000"/>
                  </a:schemeClr>
                </a:solidFill>
              </a:defRPr>
            </a:lvl9pPr>
          </a:lstStyle>
          <a:p>
            <a:r>
              <a:rPr lang="en-US"/>
              <a:t>Click to edit Master subtitle style</a:t>
            </a:r>
          </a:p>
        </p:txBody>
      </p:sp>
      <p:sp>
        <p:nvSpPr>
          <p:cNvPr id="2" name="Title 1"/>
          <p:cNvSpPr>
            <a:spLocks noGrp="1"/>
          </p:cNvSpPr>
          <p:nvPr>
            <p:ph type="ctrTitle"/>
            <p:custDataLst>
              <p:tags r:id="rId2"/>
            </p:custDataLst>
          </p:nvPr>
        </p:nvSpPr>
        <p:spPr>
          <a:xfrm>
            <a:off x="287950" y="287940"/>
            <a:ext cx="10973153" cy="5784221"/>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rmAutofit/>
          </a:bodyPr>
          <a:lstStyle>
            <a:lvl1pPr algn="l">
              <a:lnSpc>
                <a:spcPct val="90000"/>
              </a:lnSpc>
              <a:spcBef>
                <a:spcPts val="0"/>
              </a:spcBef>
              <a:spcAft>
                <a:spcPts val="0"/>
              </a:spcAft>
              <a:buFontTx/>
              <a:buNone/>
              <a:defRPr sz="8891" b="0" i="0" u="none" cap="all" spc="0">
                <a:solidFill>
                  <a:srgbClr val="FFFFFF"/>
                </a:solidFill>
                <a:latin typeface="Bosch Office Sans" pitchFamily="2" charset="0"/>
              </a:defRPr>
            </a:lvl1pPr>
          </a:lstStyle>
          <a:p>
            <a:r>
              <a:rPr lang="en-US"/>
              <a:t>Click to edit Master title style</a:t>
            </a:r>
          </a:p>
        </p:txBody>
      </p:sp>
    </p:spTree>
    <p:extLst>
      <p:ext uri="{BB962C8B-B14F-4D97-AF65-F5344CB8AC3E}">
        <p14:creationId xmlns:p14="http://schemas.microsoft.com/office/powerpoint/2010/main" val="2307079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Background 2" descr="bg2_d2_169.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70" y="1"/>
            <a:ext cx="12078520" cy="6857999"/>
          </a:xfrm>
          <a:prstGeom prst="rect">
            <a:avLst/>
          </a:prstGeom>
          <a:ln w="0">
            <a:noFill/>
          </a:ln>
          <a:effectLst/>
        </p:spPr>
      </p:pic>
      <p:sp>
        <p:nvSpPr>
          <p:cNvPr id="2" name="Title 1"/>
          <p:cNvSpPr>
            <a:spLocks noGrp="1"/>
          </p:cNvSpPr>
          <p:nvPr>
            <p:ph type="ctrTitle"/>
          </p:nvPr>
        </p:nvSpPr>
        <p:spPr>
          <a:xfrm>
            <a:off x="635726" y="1122363"/>
            <a:ext cx="10607040" cy="2387600"/>
          </a:xfrm>
        </p:spPr>
        <p:txBody>
          <a:bodyPr anchor="ctr"/>
          <a:lstStyle>
            <a:lvl1pPr algn="l">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35726" y="3602038"/>
            <a:ext cx="10032274" cy="1655762"/>
          </a:xfrm>
        </p:spPr>
        <p:txBody>
          <a:bodyPr/>
          <a:lstStyle>
            <a:lvl1pPr marL="0" indent="0" algn="l">
              <a:buNone/>
              <a:defRPr sz="2400">
                <a:solidFill>
                  <a:schemeClr val="bg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9" name="Picture 8"/>
          <p:cNvPicPr>
            <a:picLocks noChangeAspect="1"/>
          </p:cNvPicPr>
          <p:nvPr userDrawn="1"/>
        </p:nvPicPr>
        <p:blipFill>
          <a:blip r:embed="rId3"/>
          <a:stretch>
            <a:fillRect/>
          </a:stretch>
        </p:blipFill>
        <p:spPr>
          <a:xfrm>
            <a:off x="11010297" y="6229750"/>
            <a:ext cx="1181703" cy="564168"/>
          </a:xfrm>
          <a:prstGeom prst="rect">
            <a:avLst/>
          </a:prstGeom>
        </p:spPr>
      </p:pic>
      <p:sp>
        <p:nvSpPr>
          <p:cNvPr id="10" name="Bosch_footer_1">
            <a:extLst>
              <a:ext uri="{FF2B5EF4-FFF2-40B4-BE49-F238E27FC236}">
                <a16:creationId xmlns:a16="http://schemas.microsoft.com/office/drawing/2014/main" id="{C4A0DCBC-1EFB-43C4-AF00-AB85781F48E7}"/>
              </a:ext>
            </a:extLst>
          </p:cNvPr>
          <p:cNvSpPr txBox="1"/>
          <p:nvPr userDrawn="1"/>
        </p:nvSpPr>
        <p:spPr>
          <a:xfrm>
            <a:off x="635726" y="6372927"/>
            <a:ext cx="1802675" cy="277813"/>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1200" b="1" kern="0" baseline="0" noProof="1">
                <a:solidFill>
                  <a:srgbClr val="D70012"/>
                </a:solidFill>
                <a:latin typeface="+mn-lt"/>
              </a:rPr>
              <a:t>Internal</a:t>
            </a:r>
            <a:r>
              <a:rPr lang="en-US" sz="1200" kern="0" baseline="0" noProof="1">
                <a:solidFill>
                  <a:schemeClr val="tx1"/>
                </a:solidFill>
                <a:latin typeface="+mn-lt"/>
              </a:rPr>
              <a:t> </a:t>
            </a:r>
            <a:r>
              <a:rPr lang="en-US" sz="1200" kern="0" baseline="0" noProof="1">
                <a:solidFill>
                  <a:schemeClr val="bg1">
                    <a:lumMod val="75000"/>
                  </a:schemeClr>
                </a:solidFill>
                <a:latin typeface="+mn-lt"/>
              </a:rPr>
              <a:t>| RBVH/ECM</a:t>
            </a:r>
          </a:p>
        </p:txBody>
      </p:sp>
      <p:sp>
        <p:nvSpPr>
          <p:cNvPr id="11" name="Bosch_footer_2">
            <a:extLst>
              <a:ext uri="{FF2B5EF4-FFF2-40B4-BE49-F238E27FC236}">
                <a16:creationId xmlns:a16="http://schemas.microsoft.com/office/drawing/2014/main" id="{C3D77AD5-379C-4A86-AFCF-32945A0FEE26}"/>
              </a:ext>
            </a:extLst>
          </p:cNvPr>
          <p:cNvSpPr txBox="1"/>
          <p:nvPr userDrawn="1"/>
        </p:nvSpPr>
        <p:spPr>
          <a:xfrm>
            <a:off x="635726" y="6578018"/>
            <a:ext cx="9152890" cy="215900"/>
          </a:xfrm>
          <a:prstGeom prst="rect">
            <a:avLst/>
          </a:prstGeom>
          <a:noFill/>
        </p:spPr>
        <p:txBody>
          <a:bodyPr wrap="square" lIns="0" tIns="0" rIns="0" bIns="0" rtlCol="0">
            <a:noAutofit/>
          </a:bodyPr>
          <a:lstStyle/>
          <a:p>
            <a:pPr>
              <a:lnSpc>
                <a:spcPct val="120000"/>
              </a:lnSpc>
              <a:spcAft>
                <a:spcPts val="100"/>
              </a:spcAft>
            </a:pPr>
            <a:r>
              <a:rPr lang="en-US" sz="1000" kern="0" baseline="0" noProof="1">
                <a:solidFill>
                  <a:schemeClr val="bg1">
                    <a:lumMod val="75000"/>
                  </a:schemeClr>
                </a:solidFill>
                <a:latin typeface="+mn-lt"/>
              </a:rPr>
              <a:t>© Robert Bosch Engineering and Business Solutions Vietnam Company Limited 2021</a:t>
            </a:r>
          </a:p>
        </p:txBody>
      </p:sp>
    </p:spTree>
    <p:extLst>
      <p:ext uri="{BB962C8B-B14F-4D97-AF65-F5344CB8AC3E}">
        <p14:creationId xmlns:p14="http://schemas.microsoft.com/office/powerpoint/2010/main" val="2404491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Textplatzhalt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1724292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heme" Target="../theme/theme1.xml"/><Relationship Id="rId7" Type="http://schemas.openxmlformats.org/officeDocument/2006/relationships/tags" Target="../tags/tag4.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ags" Target="../tags/tag1.xml"/><Relationship Id="rId9"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0" name="Rectangle 2"/>
          <p:cNvSpPr>
            <a:spLocks noGrp="1" noChangeArrowheads="1"/>
          </p:cNvSpPr>
          <p:nvPr>
            <p:ph type="title"/>
            <p:custDataLst>
              <p:tags r:id="rId4"/>
            </p:custDataLst>
          </p:nvPr>
        </p:nvSpPr>
        <p:spPr bwMode="auto">
          <a:xfrm>
            <a:off x="370286" y="288000"/>
            <a:ext cx="9982286" cy="864000"/>
          </a:xfrm>
          <a:prstGeom prst="rect">
            <a:avLst/>
          </a:prstGeom>
          <a:noFill/>
          <a:ln w="0">
            <a:noFill/>
            <a:miter lim="800000"/>
            <a:headEnd/>
            <a:tailEnd/>
          </a:ln>
        </p:spPr>
        <p:txBody>
          <a:bodyPr vert="horz" wrap="square" lIns="0" tIns="12700" rIns="0" bIns="0" numCol="1" anchor="t" anchorCtr="0" compatLnSpc="1">
            <a:prstTxWarp prst="textNoShape">
              <a:avLst/>
            </a:prstTxWarp>
          </a:bodyPr>
          <a:lstStyle/>
          <a:p>
            <a:pPr lvl="0"/>
            <a:r>
              <a:rPr lang="de-DE"/>
              <a:t>Titelmasterformat durch Klicken bearbeiten</a:t>
            </a:r>
          </a:p>
        </p:txBody>
      </p:sp>
      <p:sp>
        <p:nvSpPr>
          <p:cNvPr id="2" name="Rectangle 3"/>
          <p:cNvSpPr>
            <a:spLocks noGrp="1" noChangeArrowheads="1"/>
          </p:cNvSpPr>
          <p:nvPr>
            <p:ph type="body" idx="1"/>
            <p:custDataLst>
              <p:tags r:id="rId5"/>
            </p:custDataLst>
          </p:nvPr>
        </p:nvSpPr>
        <p:spPr bwMode="auto">
          <a:xfrm>
            <a:off x="383926" y="1439630"/>
            <a:ext cx="11421796" cy="4630808"/>
          </a:xfrm>
          <a:prstGeom prst="rect">
            <a:avLst/>
          </a:prstGeom>
          <a:noFill/>
          <a:ln w="0">
            <a:noFill/>
            <a:miter lim="800000"/>
            <a:headEnd/>
            <a:tailEnd/>
          </a:ln>
        </p:spPr>
        <p:txBody>
          <a:bodyPr vert="horz" wrap="square" lIns="0" tIns="63500" rIns="0" bIns="0"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a:p>
            <a:pPr lvl="6"/>
            <a:r>
              <a:rPr lang="de-DE"/>
              <a:t>Siebte Ebene</a:t>
            </a:r>
          </a:p>
          <a:p>
            <a:pPr lvl="7"/>
            <a:r>
              <a:rPr lang="de-DE"/>
              <a:t>Achte Ebene</a:t>
            </a:r>
          </a:p>
          <a:p>
            <a:pPr lvl="8"/>
            <a:r>
              <a:rPr lang="de-DE"/>
              <a:t>Neunte Ebene</a:t>
            </a:r>
          </a:p>
        </p:txBody>
      </p:sp>
      <p:pic>
        <p:nvPicPr>
          <p:cNvPr id="6" name="Picture 5"/>
          <p:cNvPicPr>
            <a:picLocks/>
          </p:cNvPicPr>
          <p:nvPr userDrawn="1">
            <p:custDataLst>
              <p:tags r:id="rId6"/>
            </p:custDataLst>
          </p:nvPr>
        </p:nvPicPr>
        <p:blipFill>
          <a:blip r:embed="rId8">
            <a:extLst>
              <a:ext uri="{28A0092B-C50C-407E-A947-70E740481C1C}">
                <a14:useLocalDpi xmlns:a14="http://schemas.microsoft.com/office/drawing/2010/main" val="0"/>
              </a:ext>
            </a:extLst>
          </a:blip>
          <a:stretch>
            <a:fillRect/>
          </a:stretch>
        </p:blipFill>
        <p:spPr>
          <a:xfrm>
            <a:off x="0" y="6714382"/>
            <a:ext cx="12192706" cy="14397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userDrawn="1">
            <p:custDataLst>
              <p:tags r:id="rId7"/>
            </p:custDataLst>
          </p:nvPr>
        </p:nvPicPr>
        <p:blipFill>
          <a:blip r:embed="rId9" cstate="print">
            <a:extLst>
              <a:ext uri="{28A0092B-C50C-407E-A947-70E740481C1C}">
                <a14:useLocalDpi xmlns:a14="http://schemas.microsoft.com/office/drawing/2010/main" val="0"/>
              </a:ext>
            </a:extLst>
          </a:blip>
          <a:stretch>
            <a:fillRect/>
          </a:stretch>
        </p:blipFill>
        <p:spPr>
          <a:xfrm>
            <a:off x="10846116" y="6073573"/>
            <a:ext cx="1216730" cy="639398"/>
          </a:xfrm>
          <a:prstGeom prst="rect">
            <a:avLst/>
          </a:prstGeom>
        </p:spPr>
      </p:pic>
    </p:spTree>
    <p:extLst>
      <p:ext uri="{BB962C8B-B14F-4D97-AF65-F5344CB8AC3E}">
        <p14:creationId xmlns:p14="http://schemas.microsoft.com/office/powerpoint/2010/main" val="4078123514"/>
      </p:ext>
    </p:extLst>
  </p:cSld>
  <p:clrMap bg1="lt1" tx1="dk1" bg2="lt2" tx2="dk2" accent1="accent1" accent2="accent2" accent3="accent3" accent4="accent4" accent5="accent5" accent6="accent6" hlink="hlink" folHlink="folHlink"/>
  <p:sldLayoutIdLst>
    <p:sldLayoutId id="2147483662" r:id="rId1"/>
    <p:sldLayoutId id="2147483661" r:id="rId2"/>
  </p:sldLayoutIdLst>
  <p:hf sldNum="0" hdr="0"/>
  <p:txStyles>
    <p:titleStyle>
      <a:lvl1pPr algn="l" rtl="0" eaLnBrk="1" fontAlgn="base" hangingPunct="1">
        <a:lnSpc>
          <a:spcPts val="2697"/>
        </a:lnSpc>
        <a:spcBef>
          <a:spcPct val="0"/>
        </a:spcBef>
        <a:spcAft>
          <a:spcPct val="0"/>
        </a:spcAft>
        <a:buFontTx/>
        <a:buNone/>
        <a:defRPr sz="1800" b="0" i="0" u="none">
          <a:solidFill>
            <a:srgbClr val="000000"/>
          </a:solidFill>
          <a:latin typeface="Bosch Office Sans" pitchFamily="2" charset="0"/>
          <a:ea typeface="+mj-ea"/>
          <a:cs typeface="Arial" pitchFamily="34" charset="0"/>
        </a:defRPr>
      </a:lvl1pPr>
      <a:lvl2pPr algn="l" rtl="0" eaLnBrk="1" fontAlgn="base" hangingPunct="1">
        <a:lnSpc>
          <a:spcPct val="111000"/>
        </a:lnSpc>
        <a:spcBef>
          <a:spcPct val="0"/>
        </a:spcBef>
        <a:spcAft>
          <a:spcPct val="0"/>
        </a:spcAft>
        <a:defRPr sz="2428">
          <a:solidFill>
            <a:srgbClr val="000000"/>
          </a:solidFill>
          <a:latin typeface="Bosch Office Sans"/>
        </a:defRPr>
      </a:lvl2pPr>
      <a:lvl3pPr algn="l" rtl="0" eaLnBrk="1" fontAlgn="base" hangingPunct="1">
        <a:lnSpc>
          <a:spcPct val="111000"/>
        </a:lnSpc>
        <a:spcBef>
          <a:spcPct val="0"/>
        </a:spcBef>
        <a:spcAft>
          <a:spcPct val="0"/>
        </a:spcAft>
        <a:defRPr sz="2428">
          <a:solidFill>
            <a:srgbClr val="000000"/>
          </a:solidFill>
          <a:latin typeface="Bosch Office Sans"/>
        </a:defRPr>
      </a:lvl3pPr>
      <a:lvl4pPr algn="l" rtl="0" eaLnBrk="1" fontAlgn="base" hangingPunct="1">
        <a:lnSpc>
          <a:spcPct val="111000"/>
        </a:lnSpc>
        <a:spcBef>
          <a:spcPct val="0"/>
        </a:spcBef>
        <a:spcAft>
          <a:spcPct val="0"/>
        </a:spcAft>
        <a:defRPr sz="2428">
          <a:solidFill>
            <a:srgbClr val="000000"/>
          </a:solidFill>
          <a:latin typeface="Bosch Office Sans"/>
        </a:defRPr>
      </a:lvl4pPr>
      <a:lvl5pPr algn="l" rtl="0" eaLnBrk="1" fontAlgn="base" hangingPunct="1">
        <a:lnSpc>
          <a:spcPct val="111000"/>
        </a:lnSpc>
        <a:spcBef>
          <a:spcPct val="0"/>
        </a:spcBef>
        <a:spcAft>
          <a:spcPct val="0"/>
        </a:spcAft>
        <a:defRPr sz="2428">
          <a:solidFill>
            <a:srgbClr val="000000"/>
          </a:solidFill>
          <a:latin typeface="Bosch Office Sans"/>
        </a:defRPr>
      </a:lvl5pPr>
      <a:lvl6pPr marL="411137" algn="l" rtl="0" eaLnBrk="1" fontAlgn="base" hangingPunct="1">
        <a:lnSpc>
          <a:spcPct val="111000"/>
        </a:lnSpc>
        <a:spcBef>
          <a:spcPct val="0"/>
        </a:spcBef>
        <a:spcAft>
          <a:spcPct val="0"/>
        </a:spcAft>
        <a:defRPr sz="2428">
          <a:solidFill>
            <a:srgbClr val="000000"/>
          </a:solidFill>
          <a:latin typeface="Bosch Office Sans"/>
        </a:defRPr>
      </a:lvl6pPr>
      <a:lvl7pPr marL="822273" algn="l" rtl="0" eaLnBrk="1" fontAlgn="base" hangingPunct="1">
        <a:lnSpc>
          <a:spcPct val="111000"/>
        </a:lnSpc>
        <a:spcBef>
          <a:spcPct val="0"/>
        </a:spcBef>
        <a:spcAft>
          <a:spcPct val="0"/>
        </a:spcAft>
        <a:defRPr sz="2428">
          <a:solidFill>
            <a:srgbClr val="000000"/>
          </a:solidFill>
          <a:latin typeface="Bosch Office Sans"/>
        </a:defRPr>
      </a:lvl7pPr>
      <a:lvl8pPr marL="1233409" algn="l" rtl="0" eaLnBrk="1" fontAlgn="base" hangingPunct="1">
        <a:lnSpc>
          <a:spcPct val="111000"/>
        </a:lnSpc>
        <a:spcBef>
          <a:spcPct val="0"/>
        </a:spcBef>
        <a:spcAft>
          <a:spcPct val="0"/>
        </a:spcAft>
        <a:defRPr sz="2428">
          <a:solidFill>
            <a:srgbClr val="000000"/>
          </a:solidFill>
          <a:latin typeface="Bosch Office Sans"/>
        </a:defRPr>
      </a:lvl8pPr>
      <a:lvl9pPr marL="1644545" algn="l" rtl="0" eaLnBrk="1" fontAlgn="base" hangingPunct="1">
        <a:lnSpc>
          <a:spcPct val="111000"/>
        </a:lnSpc>
        <a:spcBef>
          <a:spcPct val="0"/>
        </a:spcBef>
        <a:spcAft>
          <a:spcPct val="0"/>
        </a:spcAft>
        <a:defRPr sz="2428">
          <a:solidFill>
            <a:srgbClr val="000000"/>
          </a:solidFill>
          <a:latin typeface="Bosch Office Sans"/>
        </a:defRPr>
      </a:lvl9pPr>
    </p:titleStyle>
    <p:bodyStyle>
      <a:lvl1pPr marL="251460" indent="-251460" algn="l" rtl="0" eaLnBrk="1" fontAlgn="base" hangingPunct="1">
        <a:lnSpc>
          <a:spcPct val="107000"/>
        </a:lnSpc>
        <a:spcBef>
          <a:spcPts val="500"/>
        </a:spcBef>
        <a:spcAft>
          <a:spcPct val="0"/>
        </a:spcAft>
        <a:buClrTx/>
        <a:buSzPct val="100000"/>
        <a:buFont typeface="Wingdings 3" panose="05040102010807070707" pitchFamily="18" charset="2"/>
        <a:buChar char=""/>
        <a:defRPr sz="1800" b="0" i="0" u="none">
          <a:solidFill>
            <a:schemeClr val="tx1"/>
          </a:solidFill>
          <a:latin typeface="Bosch Office Sans" pitchFamily="2" charset="0"/>
          <a:ea typeface="+mn-ea"/>
          <a:cs typeface="Arial" pitchFamily="34" charset="0"/>
        </a:defRPr>
      </a:lvl1pPr>
      <a:lvl2pPr marL="508000" indent="-274320" algn="l" rtl="0" eaLnBrk="1" fontAlgn="base" hangingPunct="1">
        <a:lnSpc>
          <a:spcPct val="103000"/>
        </a:lnSpc>
        <a:spcBef>
          <a:spcPts val="500"/>
        </a:spcBef>
        <a:spcAft>
          <a:spcPct val="0"/>
        </a:spcAft>
        <a:buClrTx/>
        <a:buSzPct val="100000"/>
        <a:buFont typeface="Wingdings 3" panose="05040102010807070707" pitchFamily="18" charset="2"/>
        <a:buChar char=""/>
        <a:defRPr sz="1600" b="0" i="0" u="none">
          <a:solidFill>
            <a:schemeClr val="tx1"/>
          </a:solidFill>
          <a:latin typeface="Bosch Office Sans" pitchFamily="2" charset="0"/>
          <a:cs typeface="Arial" pitchFamily="34" charset="0"/>
        </a:defRPr>
      </a:lvl2pPr>
      <a:lvl3pPr marL="730250" indent="-204470" algn="l" rtl="0" eaLnBrk="1" fontAlgn="base" hangingPunct="1">
        <a:lnSpc>
          <a:spcPct val="102000"/>
        </a:lnSpc>
        <a:spcBef>
          <a:spcPts val="500"/>
        </a:spcBef>
        <a:spcAft>
          <a:spcPct val="0"/>
        </a:spcAft>
        <a:buClrTx/>
        <a:buSzPct val="100000"/>
        <a:buFontTx/>
        <a:buChar char="‒"/>
        <a:defRPr sz="1400" b="0" i="0" u="none">
          <a:solidFill>
            <a:schemeClr val="tx1"/>
          </a:solidFill>
          <a:latin typeface="Bosch Office Sans" pitchFamily="2" charset="0"/>
          <a:cs typeface="Arial" pitchFamily="34" charset="0"/>
        </a:defRPr>
      </a:lvl3pPr>
      <a:lvl4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4pPr>
      <a:lvl5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5pPr>
      <a:lvl6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6pPr>
      <a:lvl7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7pPr>
      <a:lvl8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8pPr>
      <a:lvl9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9pPr>
    </p:bodyStyle>
    <p:otherStyle>
      <a:defPPr>
        <a:defRPr lang="de-DE"/>
      </a:defPPr>
      <a:lvl1pPr marL="0" algn="l" defTabSz="822273" rtl="0" eaLnBrk="1" latinLnBrk="0" hangingPunct="1">
        <a:defRPr sz="1619" kern="1200">
          <a:solidFill>
            <a:schemeClr val="tx1"/>
          </a:solidFill>
          <a:latin typeface="+mn-lt"/>
          <a:ea typeface="+mn-ea"/>
          <a:cs typeface="+mn-cs"/>
        </a:defRPr>
      </a:lvl1pPr>
      <a:lvl2pPr marL="411137" algn="l" defTabSz="822273" rtl="0" eaLnBrk="1" latinLnBrk="0" hangingPunct="1">
        <a:defRPr sz="1619" kern="1200">
          <a:solidFill>
            <a:schemeClr val="tx1"/>
          </a:solidFill>
          <a:latin typeface="+mn-lt"/>
          <a:ea typeface="+mn-ea"/>
          <a:cs typeface="+mn-cs"/>
        </a:defRPr>
      </a:lvl2pPr>
      <a:lvl3pPr marL="822273" algn="l" defTabSz="822273" rtl="0" eaLnBrk="1" latinLnBrk="0" hangingPunct="1">
        <a:defRPr sz="1619" kern="1200">
          <a:solidFill>
            <a:schemeClr val="tx1"/>
          </a:solidFill>
          <a:latin typeface="+mn-lt"/>
          <a:ea typeface="+mn-ea"/>
          <a:cs typeface="+mn-cs"/>
        </a:defRPr>
      </a:lvl3pPr>
      <a:lvl4pPr marL="1233409" algn="l" defTabSz="822273" rtl="0" eaLnBrk="1" latinLnBrk="0" hangingPunct="1">
        <a:defRPr sz="1619" kern="1200">
          <a:solidFill>
            <a:schemeClr val="tx1"/>
          </a:solidFill>
          <a:latin typeface="+mn-lt"/>
          <a:ea typeface="+mn-ea"/>
          <a:cs typeface="+mn-cs"/>
        </a:defRPr>
      </a:lvl4pPr>
      <a:lvl5pPr marL="1644545" algn="l" defTabSz="822273" rtl="0" eaLnBrk="1" latinLnBrk="0" hangingPunct="1">
        <a:defRPr sz="1619" kern="1200">
          <a:solidFill>
            <a:schemeClr val="tx1"/>
          </a:solidFill>
          <a:latin typeface="+mn-lt"/>
          <a:ea typeface="+mn-ea"/>
          <a:cs typeface="+mn-cs"/>
        </a:defRPr>
      </a:lvl5pPr>
      <a:lvl6pPr marL="2055681" algn="l" defTabSz="822273" rtl="0" eaLnBrk="1" latinLnBrk="0" hangingPunct="1">
        <a:defRPr sz="1619" kern="1200">
          <a:solidFill>
            <a:schemeClr val="tx1"/>
          </a:solidFill>
          <a:latin typeface="+mn-lt"/>
          <a:ea typeface="+mn-ea"/>
          <a:cs typeface="+mn-cs"/>
        </a:defRPr>
      </a:lvl6pPr>
      <a:lvl7pPr marL="2466818" algn="l" defTabSz="822273" rtl="0" eaLnBrk="1" latinLnBrk="0" hangingPunct="1">
        <a:defRPr sz="1619" kern="1200">
          <a:solidFill>
            <a:schemeClr val="tx1"/>
          </a:solidFill>
          <a:latin typeface="+mn-lt"/>
          <a:ea typeface="+mn-ea"/>
          <a:cs typeface="+mn-cs"/>
        </a:defRPr>
      </a:lvl7pPr>
      <a:lvl8pPr marL="2877954" algn="l" defTabSz="822273" rtl="0" eaLnBrk="1" latinLnBrk="0" hangingPunct="1">
        <a:defRPr sz="1619" kern="1200">
          <a:solidFill>
            <a:schemeClr val="tx1"/>
          </a:solidFill>
          <a:latin typeface="+mn-lt"/>
          <a:ea typeface="+mn-ea"/>
          <a:cs typeface="+mn-cs"/>
        </a:defRPr>
      </a:lvl8pPr>
      <a:lvl9pPr marL="3289090" algn="l" defTabSz="822273" rtl="0" eaLnBrk="1" latinLnBrk="0" hangingPunct="1">
        <a:defRPr sz="161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0594" y="365126"/>
            <a:ext cx="11547566" cy="66248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0594" y="1288869"/>
            <a:ext cx="11547566" cy="48880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Bosch_footer_1">
            <a:extLst>
              <a:ext uri="{FF2B5EF4-FFF2-40B4-BE49-F238E27FC236}">
                <a16:creationId xmlns:a16="http://schemas.microsoft.com/office/drawing/2014/main" id="{C4A0DCBC-1EFB-43C4-AF00-AB85781F48E7}"/>
              </a:ext>
            </a:extLst>
          </p:cNvPr>
          <p:cNvSpPr txBox="1"/>
          <p:nvPr userDrawn="1"/>
        </p:nvSpPr>
        <p:spPr>
          <a:xfrm>
            <a:off x="400594" y="6384245"/>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latin typeface="+mn-lt"/>
              </a:rPr>
              <a:t>Internal</a:t>
            </a:r>
            <a:r>
              <a:rPr lang="en-US" sz="600" kern="0" baseline="0" noProof="1">
                <a:solidFill>
                  <a:schemeClr val="tx1"/>
                </a:solidFill>
                <a:latin typeface="+mn-lt"/>
              </a:rPr>
              <a:t> | RBVH/ECM</a:t>
            </a: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400594" y="6537552"/>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rgbClr val="B2B3B5"/>
                </a:solidFill>
                <a:latin typeface="+mn-lt"/>
              </a:rPr>
              <a:t>© Robert Bosch Engineering and Business Solutions Vietnam Company Limited 2021. All rights reserved, also regarding any disposal, exploitation, reproduction, editing, distribution, as well as in the event of applications for industrial property rights.</a:t>
            </a:r>
          </a:p>
        </p:txBody>
      </p:sp>
      <p:pic>
        <p:nvPicPr>
          <p:cNvPr id="9" name="Picture 8"/>
          <p:cNvPicPr>
            <a:picLocks noChangeAspect="1"/>
          </p:cNvPicPr>
          <p:nvPr userDrawn="1"/>
        </p:nvPicPr>
        <p:blipFill>
          <a:blip r:embed="rId4"/>
          <a:stretch>
            <a:fillRect/>
          </a:stretch>
        </p:blipFill>
        <p:spPr>
          <a:xfrm>
            <a:off x="11132404" y="6343529"/>
            <a:ext cx="815756" cy="297332"/>
          </a:xfrm>
          <a:prstGeom prst="rect">
            <a:avLst/>
          </a:prstGeom>
        </p:spPr>
      </p:pic>
    </p:spTree>
    <p:extLst>
      <p:ext uri="{BB962C8B-B14F-4D97-AF65-F5344CB8AC3E}">
        <p14:creationId xmlns:p14="http://schemas.microsoft.com/office/powerpoint/2010/main" val="870613745"/>
      </p:ext>
    </p:extLst>
  </p:cSld>
  <p:clrMap bg1="lt1" tx1="dk1" bg2="lt2" tx2="dk2" accent1="accent1" accent2="accent2" accent3="accent3" accent4="accent4" accent5="accent5" accent6="accent6" hlink="hlink" folHlink="folHlink"/>
  <p:sldLayoutIdLst>
    <p:sldLayoutId id="2147483649" r:id="rId1"/>
    <p:sldLayoutId id="2147483667" r:id="rId2"/>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9.xml"/><Relationship Id="rId7"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10" Type="http://schemas.openxmlformats.org/officeDocument/2006/relationships/image" Target="../media/image2.emf"/><Relationship Id="rId4" Type="http://schemas.openxmlformats.org/officeDocument/2006/relationships/tags" Target="../tags/tag10.xml"/><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tags" Target="../tags/tag125.xml"/><Relationship Id="rId13" Type="http://schemas.openxmlformats.org/officeDocument/2006/relationships/tags" Target="../tags/tag130.xml"/><Relationship Id="rId18" Type="http://schemas.openxmlformats.org/officeDocument/2006/relationships/image" Target="../media/image1.png"/><Relationship Id="rId3" Type="http://schemas.openxmlformats.org/officeDocument/2006/relationships/tags" Target="../tags/tag120.xml"/><Relationship Id="rId7" Type="http://schemas.openxmlformats.org/officeDocument/2006/relationships/tags" Target="../tags/tag124.xml"/><Relationship Id="rId12" Type="http://schemas.openxmlformats.org/officeDocument/2006/relationships/tags" Target="../tags/tag129.xml"/><Relationship Id="rId17" Type="http://schemas.openxmlformats.org/officeDocument/2006/relationships/notesSlide" Target="../notesSlides/notesSlide9.xml"/><Relationship Id="rId2" Type="http://schemas.openxmlformats.org/officeDocument/2006/relationships/tags" Target="../tags/tag119.xml"/><Relationship Id="rId16" Type="http://schemas.openxmlformats.org/officeDocument/2006/relationships/slideLayout" Target="../slideLayouts/slideLayout4.xml"/><Relationship Id="rId1" Type="http://schemas.openxmlformats.org/officeDocument/2006/relationships/tags" Target="../tags/tag118.xml"/><Relationship Id="rId6" Type="http://schemas.openxmlformats.org/officeDocument/2006/relationships/tags" Target="../tags/tag123.xml"/><Relationship Id="rId11" Type="http://schemas.openxmlformats.org/officeDocument/2006/relationships/tags" Target="../tags/tag128.xml"/><Relationship Id="rId5" Type="http://schemas.openxmlformats.org/officeDocument/2006/relationships/tags" Target="../tags/tag122.xml"/><Relationship Id="rId15" Type="http://schemas.openxmlformats.org/officeDocument/2006/relationships/tags" Target="../tags/tag132.xml"/><Relationship Id="rId10" Type="http://schemas.openxmlformats.org/officeDocument/2006/relationships/tags" Target="../tags/tag127.xml"/><Relationship Id="rId19" Type="http://schemas.openxmlformats.org/officeDocument/2006/relationships/image" Target="../media/image8.png"/><Relationship Id="rId4" Type="http://schemas.openxmlformats.org/officeDocument/2006/relationships/tags" Target="../tags/tag121.xml"/><Relationship Id="rId9" Type="http://schemas.openxmlformats.org/officeDocument/2006/relationships/tags" Target="../tags/tag126.xml"/><Relationship Id="rId14" Type="http://schemas.openxmlformats.org/officeDocument/2006/relationships/tags" Target="../tags/tag131.xml"/></Relationships>
</file>

<file path=ppt/slides/_rels/slide11.xml.rels><?xml version="1.0" encoding="UTF-8" standalone="yes"?>
<Relationships xmlns="http://schemas.openxmlformats.org/package/2006/relationships"><Relationship Id="rId8" Type="http://schemas.openxmlformats.org/officeDocument/2006/relationships/tags" Target="../tags/tag140.xml"/><Relationship Id="rId13" Type="http://schemas.openxmlformats.org/officeDocument/2006/relationships/tags" Target="../tags/tag145.xml"/><Relationship Id="rId18" Type="http://schemas.openxmlformats.org/officeDocument/2006/relationships/image" Target="../media/image1.png"/><Relationship Id="rId3" Type="http://schemas.openxmlformats.org/officeDocument/2006/relationships/tags" Target="../tags/tag135.xml"/><Relationship Id="rId21" Type="http://schemas.openxmlformats.org/officeDocument/2006/relationships/hyperlink" Target="https://datagen.tech/guides/computer-vision/gan-deep-learning/" TargetMode="External"/><Relationship Id="rId7" Type="http://schemas.openxmlformats.org/officeDocument/2006/relationships/tags" Target="../tags/tag139.xml"/><Relationship Id="rId12" Type="http://schemas.openxmlformats.org/officeDocument/2006/relationships/tags" Target="../tags/tag144.xml"/><Relationship Id="rId17" Type="http://schemas.openxmlformats.org/officeDocument/2006/relationships/notesSlide" Target="../notesSlides/notesSlide10.xml"/><Relationship Id="rId2" Type="http://schemas.openxmlformats.org/officeDocument/2006/relationships/tags" Target="../tags/tag134.xml"/><Relationship Id="rId16" Type="http://schemas.openxmlformats.org/officeDocument/2006/relationships/slideLayout" Target="../slideLayouts/slideLayout4.xml"/><Relationship Id="rId20" Type="http://schemas.openxmlformats.org/officeDocument/2006/relationships/hyperlink" Target="https://tikz.net/autoencoder/" TargetMode="External"/><Relationship Id="rId1" Type="http://schemas.openxmlformats.org/officeDocument/2006/relationships/tags" Target="../tags/tag133.xml"/><Relationship Id="rId6" Type="http://schemas.openxmlformats.org/officeDocument/2006/relationships/tags" Target="../tags/tag138.xml"/><Relationship Id="rId11" Type="http://schemas.openxmlformats.org/officeDocument/2006/relationships/tags" Target="../tags/tag143.xml"/><Relationship Id="rId5" Type="http://schemas.openxmlformats.org/officeDocument/2006/relationships/tags" Target="../tags/tag137.xml"/><Relationship Id="rId15" Type="http://schemas.openxmlformats.org/officeDocument/2006/relationships/tags" Target="../tags/tag147.xml"/><Relationship Id="rId10" Type="http://schemas.openxmlformats.org/officeDocument/2006/relationships/tags" Target="../tags/tag142.xml"/><Relationship Id="rId19" Type="http://schemas.openxmlformats.org/officeDocument/2006/relationships/image" Target="../media/image8.png"/><Relationship Id="rId4" Type="http://schemas.openxmlformats.org/officeDocument/2006/relationships/tags" Target="../tags/tag136.xml"/><Relationship Id="rId9" Type="http://schemas.openxmlformats.org/officeDocument/2006/relationships/tags" Target="../tags/tag141.xml"/><Relationship Id="rId14" Type="http://schemas.openxmlformats.org/officeDocument/2006/relationships/tags" Target="../tags/tag146.xml"/></Relationships>
</file>

<file path=ppt/slides/_rels/slide12.xml.rels><?xml version="1.0" encoding="UTF-8" standalone="yes"?>
<Relationships xmlns="http://schemas.openxmlformats.org/package/2006/relationships"><Relationship Id="rId8" Type="http://schemas.openxmlformats.org/officeDocument/2006/relationships/tags" Target="../tags/tag155.xml"/><Relationship Id="rId13" Type="http://schemas.openxmlformats.org/officeDocument/2006/relationships/tags" Target="../tags/tag160.xml"/><Relationship Id="rId18" Type="http://schemas.openxmlformats.org/officeDocument/2006/relationships/image" Target="../media/image8.png"/><Relationship Id="rId3" Type="http://schemas.openxmlformats.org/officeDocument/2006/relationships/tags" Target="../tags/tag150.xml"/><Relationship Id="rId7" Type="http://schemas.openxmlformats.org/officeDocument/2006/relationships/tags" Target="../tags/tag154.xml"/><Relationship Id="rId12" Type="http://schemas.openxmlformats.org/officeDocument/2006/relationships/tags" Target="../tags/tag159.xml"/><Relationship Id="rId17" Type="http://schemas.openxmlformats.org/officeDocument/2006/relationships/image" Target="../media/image1.png"/><Relationship Id="rId2" Type="http://schemas.openxmlformats.org/officeDocument/2006/relationships/tags" Target="../tags/tag149.xml"/><Relationship Id="rId16" Type="http://schemas.openxmlformats.org/officeDocument/2006/relationships/notesSlide" Target="../notesSlides/notesSlide11.xml"/><Relationship Id="rId20" Type="http://schemas.openxmlformats.org/officeDocument/2006/relationships/image" Target="../media/image16.png"/><Relationship Id="rId1" Type="http://schemas.openxmlformats.org/officeDocument/2006/relationships/tags" Target="../tags/tag148.xml"/><Relationship Id="rId6" Type="http://schemas.openxmlformats.org/officeDocument/2006/relationships/tags" Target="../tags/tag153.xml"/><Relationship Id="rId11" Type="http://schemas.openxmlformats.org/officeDocument/2006/relationships/tags" Target="../tags/tag158.xml"/><Relationship Id="rId5" Type="http://schemas.openxmlformats.org/officeDocument/2006/relationships/tags" Target="../tags/tag152.xml"/><Relationship Id="rId15" Type="http://schemas.openxmlformats.org/officeDocument/2006/relationships/slideLayout" Target="../slideLayouts/slideLayout4.xml"/><Relationship Id="rId10" Type="http://schemas.openxmlformats.org/officeDocument/2006/relationships/tags" Target="../tags/tag157.xml"/><Relationship Id="rId19" Type="http://schemas.openxmlformats.org/officeDocument/2006/relationships/image" Target="../media/image15.png"/><Relationship Id="rId4" Type="http://schemas.openxmlformats.org/officeDocument/2006/relationships/tags" Target="../tags/tag151.xml"/><Relationship Id="rId9" Type="http://schemas.openxmlformats.org/officeDocument/2006/relationships/tags" Target="../tags/tag156.xml"/><Relationship Id="rId14" Type="http://schemas.openxmlformats.org/officeDocument/2006/relationships/tags" Target="../tags/tag161.xml"/></Relationships>
</file>

<file path=ppt/slides/_rels/slide2.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18" Type="http://schemas.openxmlformats.org/officeDocument/2006/relationships/image" Target="../media/image1.png"/><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notesSlide" Target="../notesSlides/notesSlide1.xml"/><Relationship Id="rId2" Type="http://schemas.openxmlformats.org/officeDocument/2006/relationships/tags" Target="../tags/tag14.xml"/><Relationship Id="rId16" Type="http://schemas.openxmlformats.org/officeDocument/2006/relationships/slideLayout" Target="../slideLayouts/slideLayout1.xml"/><Relationship Id="rId20" Type="http://schemas.openxmlformats.org/officeDocument/2006/relationships/image" Target="../media/image9.png"/><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tags" Target="../tags/tag27.xml"/><Relationship Id="rId10" Type="http://schemas.openxmlformats.org/officeDocument/2006/relationships/tags" Target="../tags/tag22.xml"/><Relationship Id="rId19" Type="http://schemas.openxmlformats.org/officeDocument/2006/relationships/image" Target="../media/image8.png"/><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tags" Target="../tags/tag26.xml"/></Relationships>
</file>

<file path=ppt/slides/_rels/slide3.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18" Type="http://schemas.openxmlformats.org/officeDocument/2006/relationships/image" Target="../media/image1.png"/><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tags" Target="../tags/tag39.xml"/><Relationship Id="rId17" Type="http://schemas.openxmlformats.org/officeDocument/2006/relationships/notesSlide" Target="../notesSlides/notesSlide2.xml"/><Relationship Id="rId2" Type="http://schemas.openxmlformats.org/officeDocument/2006/relationships/tags" Target="../tags/tag29.xml"/><Relationship Id="rId16" Type="http://schemas.openxmlformats.org/officeDocument/2006/relationships/slideLayout" Target="../slideLayouts/slideLayout1.xml"/><Relationship Id="rId20" Type="http://schemas.openxmlformats.org/officeDocument/2006/relationships/image" Target="../media/image10.png"/><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5" Type="http://schemas.openxmlformats.org/officeDocument/2006/relationships/tags" Target="../tags/tag32.xml"/><Relationship Id="rId15" Type="http://schemas.openxmlformats.org/officeDocument/2006/relationships/tags" Target="../tags/tag42.xml"/><Relationship Id="rId10" Type="http://schemas.openxmlformats.org/officeDocument/2006/relationships/tags" Target="../tags/tag37.xml"/><Relationship Id="rId19" Type="http://schemas.openxmlformats.org/officeDocument/2006/relationships/image" Target="../media/image8.png"/><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tags" Target="../tags/tag4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image" Target="../media/image1.png"/><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notesSlide" Target="../notesSlides/notesSlide4.xml"/><Relationship Id="rId2" Type="http://schemas.openxmlformats.org/officeDocument/2006/relationships/tags" Target="../tags/tag44.xml"/><Relationship Id="rId16" Type="http://schemas.openxmlformats.org/officeDocument/2006/relationships/slideLayout" Target="../slideLayouts/slideLayout4.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tags" Target="../tags/tag53.xml"/><Relationship Id="rId5" Type="http://schemas.openxmlformats.org/officeDocument/2006/relationships/tags" Target="../tags/tag47.xml"/><Relationship Id="rId15" Type="http://schemas.openxmlformats.org/officeDocument/2006/relationships/tags" Target="../tags/tag57.xml"/><Relationship Id="rId10" Type="http://schemas.openxmlformats.org/officeDocument/2006/relationships/tags" Target="../tags/tag52.xml"/><Relationship Id="rId19" Type="http://schemas.openxmlformats.org/officeDocument/2006/relationships/image" Target="../media/image8.png"/><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tags" Target="../tags/tag56.xml"/></Relationships>
</file>

<file path=ppt/slides/_rels/slide6.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tags" Target="../tags/tag70.xml"/><Relationship Id="rId18" Type="http://schemas.openxmlformats.org/officeDocument/2006/relationships/image" Target="../media/image1.png"/><Relationship Id="rId3" Type="http://schemas.openxmlformats.org/officeDocument/2006/relationships/tags" Target="../tags/tag60.xml"/><Relationship Id="rId7" Type="http://schemas.openxmlformats.org/officeDocument/2006/relationships/tags" Target="../tags/tag64.xml"/><Relationship Id="rId12" Type="http://schemas.openxmlformats.org/officeDocument/2006/relationships/tags" Target="../tags/tag69.xml"/><Relationship Id="rId17" Type="http://schemas.openxmlformats.org/officeDocument/2006/relationships/notesSlide" Target="../notesSlides/notesSlide5.xml"/><Relationship Id="rId2" Type="http://schemas.openxmlformats.org/officeDocument/2006/relationships/tags" Target="../tags/tag59.xml"/><Relationship Id="rId16" Type="http://schemas.openxmlformats.org/officeDocument/2006/relationships/slideLayout" Target="../slideLayouts/slideLayout4.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tags" Target="../tags/tag68.xml"/><Relationship Id="rId5" Type="http://schemas.openxmlformats.org/officeDocument/2006/relationships/tags" Target="../tags/tag62.xml"/><Relationship Id="rId15" Type="http://schemas.openxmlformats.org/officeDocument/2006/relationships/tags" Target="../tags/tag72.xml"/><Relationship Id="rId10" Type="http://schemas.openxmlformats.org/officeDocument/2006/relationships/tags" Target="../tags/tag67.xml"/><Relationship Id="rId19" Type="http://schemas.openxmlformats.org/officeDocument/2006/relationships/image" Target="../media/image8.png"/><Relationship Id="rId4" Type="http://schemas.openxmlformats.org/officeDocument/2006/relationships/tags" Target="../tags/tag61.xml"/><Relationship Id="rId9" Type="http://schemas.openxmlformats.org/officeDocument/2006/relationships/tags" Target="../tags/tag66.xml"/><Relationship Id="rId14" Type="http://schemas.openxmlformats.org/officeDocument/2006/relationships/tags" Target="../tags/tag71.xml"/></Relationships>
</file>

<file path=ppt/slides/_rels/slide7.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18" Type="http://schemas.openxmlformats.org/officeDocument/2006/relationships/image" Target="../media/image1.png"/><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notesSlide" Target="../notesSlides/notesSlide6.xml"/><Relationship Id="rId2" Type="http://schemas.openxmlformats.org/officeDocument/2006/relationships/tags" Target="../tags/tag74.xml"/><Relationship Id="rId16" Type="http://schemas.openxmlformats.org/officeDocument/2006/relationships/slideLayout" Target="../slideLayouts/slideLayout4.xml"/><Relationship Id="rId20" Type="http://schemas.openxmlformats.org/officeDocument/2006/relationships/image" Target="../media/image11.png"/><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tags" Target="../tags/tag87.xml"/><Relationship Id="rId10" Type="http://schemas.openxmlformats.org/officeDocument/2006/relationships/tags" Target="../tags/tag82.xml"/><Relationship Id="rId19" Type="http://schemas.openxmlformats.org/officeDocument/2006/relationships/image" Target="../media/image8.png"/><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s>
</file>

<file path=ppt/slides/_rels/slide8.xml.rels><?xml version="1.0" encoding="UTF-8" standalone="yes"?>
<Relationships xmlns="http://schemas.openxmlformats.org/package/2006/relationships"><Relationship Id="rId8" Type="http://schemas.openxmlformats.org/officeDocument/2006/relationships/tags" Target="../tags/tag95.xml"/><Relationship Id="rId13" Type="http://schemas.openxmlformats.org/officeDocument/2006/relationships/tags" Target="../tags/tag100.xml"/><Relationship Id="rId18" Type="http://schemas.openxmlformats.org/officeDocument/2006/relationships/image" Target="../media/image1.png"/><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tags" Target="../tags/tag99.xml"/><Relationship Id="rId17" Type="http://schemas.openxmlformats.org/officeDocument/2006/relationships/notesSlide" Target="../notesSlides/notesSlide7.xml"/><Relationship Id="rId2" Type="http://schemas.openxmlformats.org/officeDocument/2006/relationships/tags" Target="../tags/tag89.xml"/><Relationship Id="rId16" Type="http://schemas.openxmlformats.org/officeDocument/2006/relationships/slideLayout" Target="../slideLayouts/slideLayout4.xml"/><Relationship Id="rId1" Type="http://schemas.openxmlformats.org/officeDocument/2006/relationships/tags" Target="../tags/tag88.xml"/><Relationship Id="rId6" Type="http://schemas.openxmlformats.org/officeDocument/2006/relationships/tags" Target="../tags/tag93.xml"/><Relationship Id="rId11" Type="http://schemas.openxmlformats.org/officeDocument/2006/relationships/tags" Target="../tags/tag98.xml"/><Relationship Id="rId5" Type="http://schemas.openxmlformats.org/officeDocument/2006/relationships/tags" Target="../tags/tag92.xml"/><Relationship Id="rId15" Type="http://schemas.openxmlformats.org/officeDocument/2006/relationships/tags" Target="../tags/tag102.xml"/><Relationship Id="rId10" Type="http://schemas.openxmlformats.org/officeDocument/2006/relationships/tags" Target="../tags/tag97.xml"/><Relationship Id="rId19" Type="http://schemas.openxmlformats.org/officeDocument/2006/relationships/image" Target="../media/image8.png"/><Relationship Id="rId4" Type="http://schemas.openxmlformats.org/officeDocument/2006/relationships/tags" Target="../tags/tag91.xml"/><Relationship Id="rId9" Type="http://schemas.openxmlformats.org/officeDocument/2006/relationships/tags" Target="../tags/tag96.xml"/><Relationship Id="rId14" Type="http://schemas.openxmlformats.org/officeDocument/2006/relationships/tags" Target="../tags/tag101.xml"/></Relationships>
</file>

<file path=ppt/slides/_rels/slide9.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tags" Target="../tags/tag115.xml"/><Relationship Id="rId18" Type="http://schemas.openxmlformats.org/officeDocument/2006/relationships/image" Target="../media/image1.png"/><Relationship Id="rId3" Type="http://schemas.openxmlformats.org/officeDocument/2006/relationships/tags" Target="../tags/tag105.xml"/><Relationship Id="rId21" Type="http://schemas.openxmlformats.org/officeDocument/2006/relationships/image" Target="../media/image13.png"/><Relationship Id="rId7" Type="http://schemas.openxmlformats.org/officeDocument/2006/relationships/tags" Target="../tags/tag109.xml"/><Relationship Id="rId12" Type="http://schemas.openxmlformats.org/officeDocument/2006/relationships/tags" Target="../tags/tag114.xml"/><Relationship Id="rId17" Type="http://schemas.openxmlformats.org/officeDocument/2006/relationships/notesSlide" Target="../notesSlides/notesSlide8.xml"/><Relationship Id="rId2" Type="http://schemas.openxmlformats.org/officeDocument/2006/relationships/tags" Target="../tags/tag104.xml"/><Relationship Id="rId16" Type="http://schemas.openxmlformats.org/officeDocument/2006/relationships/slideLayout" Target="../slideLayouts/slideLayout4.xml"/><Relationship Id="rId20" Type="http://schemas.openxmlformats.org/officeDocument/2006/relationships/image" Target="../media/image12.png"/><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tags" Target="../tags/tag113.xml"/><Relationship Id="rId5" Type="http://schemas.openxmlformats.org/officeDocument/2006/relationships/tags" Target="../tags/tag107.xml"/><Relationship Id="rId15" Type="http://schemas.openxmlformats.org/officeDocument/2006/relationships/tags" Target="../tags/tag117.xml"/><Relationship Id="rId10" Type="http://schemas.openxmlformats.org/officeDocument/2006/relationships/tags" Target="../tags/tag112.xml"/><Relationship Id="rId19" Type="http://schemas.openxmlformats.org/officeDocument/2006/relationships/image" Target="../media/image8.png"/><Relationship Id="rId4" Type="http://schemas.openxmlformats.org/officeDocument/2006/relationships/tags" Target="../tags/tag106.xml"/><Relationship Id="rId9" Type="http://schemas.openxmlformats.org/officeDocument/2006/relationships/tags" Target="../tags/tag111.xml"/><Relationship Id="rId14" Type="http://schemas.openxmlformats.org/officeDocument/2006/relationships/tags" Target="../tags/tag116.xml"/><Relationship Id="rId22"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196" y="0"/>
            <a:ext cx="12192314" cy="6858353"/>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 name="Subtitle 2" hidden="1"/>
          <p:cNvSpPr>
            <a:spLocks noGrp="1"/>
          </p:cNvSpPr>
          <p:nvPr>
            <p:ph type="subTitle" idx="1"/>
            <p:custDataLst>
              <p:tags r:id="rId3"/>
            </p:custDataLst>
          </p:nvPr>
        </p:nvSpPr>
        <p:spPr>
          <a:xfrm>
            <a:off x="197" y="0"/>
            <a:ext cx="1411474" cy="141147"/>
          </a:xfrm>
          <a:solidFill>
            <a:scrgbClr r="0" g="0" b="0">
              <a:alpha val="0"/>
            </a:scrgbClr>
          </a:solid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defPPr>
              <a:defRPr lang="en-US"/>
            </a:defPPr>
            <a:lvl1pPr marL="0" algn="l" defTabSz="1016264" rtl="0" eaLnBrk="1" latinLnBrk="0" hangingPunct="1">
              <a:buFontTx/>
              <a:buNone/>
              <a:defRPr lang="en-US"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endParaRPr lang="en-US" sz="111">
              <a:solidFill>
                <a:srgbClr val="000000"/>
              </a:solidFill>
            </a:endParaRPr>
          </a:p>
        </p:txBody>
      </p:sp>
      <p:pic>
        <p:nvPicPr>
          <p:cNvPr id="2" name="Picture 1"/>
          <p:cNvPicPr>
            <a:picLocks/>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12048540" y="0"/>
            <a:ext cx="143970" cy="6858353"/>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Title 8_"/>
          <p:cNvSpPr txBox="1">
            <a:spLocks/>
          </p:cNvSpPr>
          <p:nvPr>
            <p:custDataLst>
              <p:tags r:id="rId5"/>
            </p:custDataLst>
          </p:nvPr>
        </p:nvSpPr>
        <p:spPr bwMode="auto">
          <a:xfrm>
            <a:off x="674575" y="731525"/>
            <a:ext cx="10954208" cy="5196665"/>
          </a:xfrm>
          <a:prstGeom prst="rect">
            <a:avLst/>
          </a:prstGeom>
          <a:solidFill>
            <a:scrgbClr r="0" g="0" b="0">
              <a:alpha val="0"/>
            </a:scrgbClr>
          </a:solid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defPPr>
              <a:defRPr lang="en-US"/>
            </a:defPPr>
            <a:lvl1pPr marL="0" algn="l" defTabSz="1016264" rtl="0" eaLnBrk="1" latinLnBrk="0" hangingPunct="1">
              <a:buFontTx/>
              <a:buNone/>
              <a:defRPr lang="en-US"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90000"/>
              </a:lnSpc>
              <a:spcBef>
                <a:spcPts val="0"/>
              </a:spcBef>
              <a:spcAft>
                <a:spcPts val="0"/>
              </a:spcAft>
            </a:pPr>
            <a:endParaRPr lang="en-US" sz="8292" b="1" kern="0" dirty="0">
              <a:solidFill>
                <a:srgbClr val="FFFFFF"/>
              </a:solidFill>
              <a:latin typeface="+mj-lt"/>
            </a:endParaRPr>
          </a:p>
          <a:p>
            <a:pPr>
              <a:lnSpc>
                <a:spcPct val="90000"/>
              </a:lnSpc>
              <a:spcBef>
                <a:spcPts val="0"/>
              </a:spcBef>
              <a:spcAft>
                <a:spcPts val="0"/>
              </a:spcAft>
            </a:pPr>
            <a:r>
              <a:rPr lang="en-US" sz="6668" b="1" kern="0" dirty="0">
                <a:solidFill>
                  <a:srgbClr val="FFFFFF"/>
                </a:solidFill>
                <a:latin typeface="+mj-lt"/>
              </a:rPr>
              <a:t>AI training group</a:t>
            </a:r>
          </a:p>
          <a:p>
            <a:pPr>
              <a:lnSpc>
                <a:spcPct val="90000"/>
              </a:lnSpc>
              <a:spcBef>
                <a:spcPts val="0"/>
              </a:spcBef>
              <a:spcAft>
                <a:spcPts val="0"/>
              </a:spcAft>
            </a:pPr>
            <a:r>
              <a:rPr lang="en-US" sz="6668" b="1" kern="0" dirty="0">
                <a:solidFill>
                  <a:srgbClr val="FFFFFF"/>
                </a:solidFill>
                <a:latin typeface="+mj-lt"/>
              </a:rPr>
              <a:t>Weekly Report</a:t>
            </a:r>
          </a:p>
          <a:p>
            <a:pPr algn="r">
              <a:lnSpc>
                <a:spcPct val="90000"/>
              </a:lnSpc>
            </a:pPr>
            <a:endParaRPr lang="en-US" sz="2667" kern="0" cap="all" dirty="0">
              <a:solidFill>
                <a:srgbClr val="FFFFFF"/>
              </a:solidFill>
              <a:latin typeface="+mj-lt"/>
            </a:endParaRPr>
          </a:p>
          <a:p>
            <a:pPr algn="r">
              <a:lnSpc>
                <a:spcPct val="90000"/>
              </a:lnSpc>
            </a:pPr>
            <a:endParaRPr lang="en-US" sz="2667" kern="0" cap="all" dirty="0">
              <a:solidFill>
                <a:srgbClr val="FFFFFF"/>
              </a:solidFill>
              <a:latin typeface="+mj-lt"/>
            </a:endParaRPr>
          </a:p>
          <a:p>
            <a:pPr algn="r">
              <a:lnSpc>
                <a:spcPct val="90000"/>
              </a:lnSpc>
            </a:pPr>
            <a:endParaRPr lang="en-US" sz="2667" kern="0" cap="all" dirty="0">
              <a:solidFill>
                <a:srgbClr val="FFFFFF"/>
              </a:solidFill>
              <a:latin typeface="+mj-lt"/>
            </a:endParaRPr>
          </a:p>
          <a:p>
            <a:pPr algn="r">
              <a:lnSpc>
                <a:spcPct val="90000"/>
              </a:lnSpc>
            </a:pPr>
            <a:endParaRPr lang="en-US" sz="2667" kern="0" cap="all" dirty="0">
              <a:solidFill>
                <a:srgbClr val="FFFFFF"/>
              </a:solidFill>
              <a:latin typeface="+mj-lt"/>
            </a:endParaRPr>
          </a:p>
          <a:p>
            <a:pPr algn="r">
              <a:lnSpc>
                <a:spcPct val="90000"/>
              </a:lnSpc>
            </a:pPr>
            <a:r>
              <a:rPr lang="en-US" sz="2667" kern="0" cap="all" dirty="0">
                <a:solidFill>
                  <a:srgbClr val="FFFFFF"/>
                </a:solidFill>
                <a:latin typeface="+mj-lt"/>
              </a:rPr>
              <a:t>Nguyen </a:t>
            </a:r>
            <a:r>
              <a:rPr lang="en-US" sz="2667" kern="0" cap="all" dirty="0" err="1">
                <a:solidFill>
                  <a:srgbClr val="FFFFFF"/>
                </a:solidFill>
                <a:latin typeface="+mj-lt"/>
              </a:rPr>
              <a:t>khai</a:t>
            </a:r>
            <a:r>
              <a:rPr lang="en-US" sz="2667" kern="0" cap="all" dirty="0">
                <a:solidFill>
                  <a:srgbClr val="FFFFFF"/>
                </a:solidFill>
                <a:latin typeface="+mj-lt"/>
              </a:rPr>
              <a:t> </a:t>
            </a:r>
            <a:r>
              <a:rPr lang="en-US" sz="2667" kern="0" cap="all" dirty="0" err="1">
                <a:solidFill>
                  <a:srgbClr val="FFFFFF"/>
                </a:solidFill>
                <a:latin typeface="+mj-lt"/>
              </a:rPr>
              <a:t>phu</a:t>
            </a:r>
            <a:r>
              <a:rPr lang="en-US" sz="2667" kern="0" cap="all">
                <a:solidFill>
                  <a:srgbClr val="FFFFFF"/>
                </a:solidFill>
                <a:latin typeface="+mj-lt"/>
              </a:rPr>
              <a:t> – JUL 21 2023</a:t>
            </a:r>
          </a:p>
          <a:p>
            <a:pPr>
              <a:lnSpc>
                <a:spcPct val="90000"/>
              </a:lnSpc>
              <a:spcBef>
                <a:spcPts val="0"/>
              </a:spcBef>
              <a:spcAft>
                <a:spcPts val="0"/>
              </a:spcAft>
            </a:pPr>
            <a:endParaRPr lang="en-US" sz="2667" kern="0" cap="all" dirty="0">
              <a:solidFill>
                <a:srgbClr val="FFFFFF"/>
              </a:solidFill>
              <a:latin typeface="+mj-lt"/>
            </a:endParaRPr>
          </a:p>
        </p:txBody>
      </p:sp>
      <p:pic>
        <p:nvPicPr>
          <p:cNvPr id="4" name="Picture 3"/>
          <p:cNvPicPr>
            <a:picLocks/>
          </p:cNvPicPr>
          <p:nvPr>
            <p:custDataLst>
              <p:tags r:id="rId6"/>
            </p:custDataLst>
          </p:nvPr>
        </p:nvPicPr>
        <p:blipFill>
          <a:blip r:embed="rId10" cstate="print">
            <a:extLst>
              <a:ext uri="{28A0092B-C50C-407E-A947-70E740481C1C}">
                <a14:useLocalDpi xmlns:a14="http://schemas.microsoft.com/office/drawing/2010/main" val="0"/>
              </a:ext>
            </a:extLst>
          </a:blip>
          <a:stretch>
            <a:fillRect/>
          </a:stretch>
        </p:blipFill>
        <p:spPr>
          <a:xfrm>
            <a:off x="10845964" y="6073573"/>
            <a:ext cx="1216691" cy="639398"/>
          </a:xfrm>
          <a:prstGeom prst="rect">
            <a:avLst/>
          </a:prstGeom>
        </p:spPr>
      </p:pic>
    </p:spTree>
    <p:custDataLst>
      <p:tags r:id="rId1"/>
    </p:custDataLst>
    <p:extLst>
      <p:ext uri="{BB962C8B-B14F-4D97-AF65-F5344CB8AC3E}">
        <p14:creationId xmlns:p14="http://schemas.microsoft.com/office/powerpoint/2010/main" val="116894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a:spLocks/>
          </p:cNvSpPr>
          <p:nvPr>
            <p:custDataLst>
              <p:tags r:id="rId2"/>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GB" sz="667" b="1">
                <a:solidFill>
                  <a:srgbClr val="D70012"/>
                </a:solidFill>
              </a:rPr>
              <a:t>Internal </a:t>
            </a:r>
            <a:r>
              <a:rPr lang="en-GB" sz="667">
                <a:solidFill>
                  <a:srgbClr val="000000"/>
                </a:solidFill>
                <a:latin typeface="Bosch Office Sans" pitchFamily="2" charset="0"/>
              </a:rPr>
              <a:t>| C/ISP Krautschneider | 07.12.2017 V1.0</a:t>
            </a:r>
          </a:p>
        </p:txBody>
      </p:sp>
      <p:sp>
        <p:nvSpPr>
          <p:cNvPr id="6" name="Rechteck 5"/>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US" sz="667">
                <a:solidFill>
                  <a:srgbClr val="000000"/>
                </a:solidFill>
              </a:rPr>
              <a:t>CISP-1352-A21 - ISP-DOC-STYLETYPE-Templates
</a:t>
            </a:r>
            <a:r>
              <a:rPr lang="en-US" sz="667">
                <a:solidFill>
                  <a:srgbClr val="B2B3B5"/>
                </a:solidFill>
              </a:rPr>
              <a:t>© Robert Bosch GmbH 2016. All rights reserved, also regarding any disposal, exploitation, reproduction, editing, distribution, as well as in the event of applications for industrial property rights.</a:t>
            </a:r>
            <a:endParaRPr lang="en-GB" sz="667">
              <a:solidFill>
                <a:srgbClr val="B2B3B5"/>
              </a:solidFill>
            </a:endParaRPr>
          </a:p>
        </p:txBody>
      </p:sp>
      <p:sp>
        <p:nvSpPr>
          <p:cNvPr id="5" name="Rechteck 4"/>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r>
              <a:rPr lang="en-GB" sz="1334">
                <a:solidFill>
                  <a:srgbClr val="999FA6"/>
                </a:solidFill>
              </a:rPr>
              <a:t>2</a:t>
            </a:r>
          </a:p>
        </p:txBody>
      </p:sp>
      <p:sp>
        <p:nvSpPr>
          <p:cNvPr id="3" name="Textfeld 2" hidden="1"/>
          <p:cNvSpPr txBox="1"/>
          <p:nvPr>
            <p:custDataLst>
              <p:tags r:id="rId5"/>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2556"/>
              </a:lnSpc>
              <a:buFontTx/>
              <a:buNone/>
            </a:pPr>
            <a:endParaRPr lang="en-GB" sz="1445"/>
          </a:p>
        </p:txBody>
      </p:sp>
      <p:pic>
        <p:nvPicPr>
          <p:cNvPr id="14" name="Grafik 13"/>
          <p:cNvPicPr>
            <a:picLocks/>
          </p:cNvPicPr>
          <p:nvPr>
            <p:custDataLst>
              <p:tags r:id="rId6"/>
            </p:custDataLst>
          </p:nvPr>
        </p:nvPicPr>
        <p:blipFill>
          <a:blip r:embed="rId18">
            <a:extLst>
              <a:ext uri="{28A0092B-C50C-407E-A947-70E740481C1C}">
                <a14:useLocalDpi xmlns:a14="http://schemas.microsoft.com/office/drawing/2010/main" val="0"/>
              </a:ext>
            </a:extLst>
          </a:blip>
          <a:stretch>
            <a:fillRect/>
          </a:stretch>
        </p:blipFill>
        <p:spPr>
          <a:xfrm>
            <a:off x="196" y="0"/>
            <a:ext cx="12192314" cy="14820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feld 7"/>
          <p:cNvSpPr txBox="1">
            <a:spLocks/>
          </p:cNvSpPr>
          <p:nvPr>
            <p:custDataLst>
              <p:tags r:id="rId7"/>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89000"/>
              </a:lnSpc>
            </a:pPr>
            <a:r>
              <a:rPr lang="en-US" sz="3112" kern="0"/>
              <a:t>ISP008 foundation</a:t>
            </a:r>
            <a:endParaRPr lang="en-GB" sz="3112"/>
          </a:p>
        </p:txBody>
      </p:sp>
      <p:sp>
        <p:nvSpPr>
          <p:cNvPr id="4" name="Rechteck 3" hidden="1"/>
          <p:cNvSpPr>
            <a:spLocks/>
          </p:cNvSpPr>
          <p:nvPr>
            <p:custDataLst>
              <p:tags r:id="rId8"/>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9761" rIns="0" bIns="0" rtlCol="0" anchor="t">
            <a:norm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1000"/>
              </a:lnSpc>
            </a:pPr>
            <a:endParaRPr lang="en-GB" sz="611">
              <a:solidFill>
                <a:schemeClr val="tx1"/>
              </a:solidFill>
            </a:endParaRPr>
          </a:p>
        </p:txBody>
      </p:sp>
      <p:grpSp>
        <p:nvGrpSpPr>
          <p:cNvPr id="9" name="Gruppieren 8"/>
          <p:cNvGrpSpPr/>
          <p:nvPr/>
        </p:nvGrpSpPr>
        <p:grpSpPr>
          <a:xfrm>
            <a:off x="-509" y="0"/>
            <a:ext cx="12192316" cy="6862992"/>
            <a:chOff x="-635" y="0"/>
            <a:chExt cx="10970262" cy="6175104"/>
          </a:xfrm>
        </p:grpSpPr>
        <p:grpSp>
          <p:nvGrpSpPr>
            <p:cNvPr id="10" name="Group 8"/>
            <p:cNvGrpSpPr/>
            <p:nvPr/>
          </p:nvGrpSpPr>
          <p:grpSpPr>
            <a:xfrm>
              <a:off x="-635" y="0"/>
              <a:ext cx="10970262" cy="6175104"/>
              <a:chOff x="-635" y="0"/>
              <a:chExt cx="10970262" cy="6175104"/>
            </a:xfrm>
          </p:grpSpPr>
          <p:sp>
            <p:nvSpPr>
              <p:cNvPr id="2" name="Rechteck 1"/>
              <p:cNvSpPr/>
              <p:nvPr>
                <p:custDataLst>
                  <p:tags r:id="rId11"/>
                </p:custDataLst>
              </p:nvPr>
            </p:nvSpPr>
            <p:spPr>
              <a:xfrm>
                <a:off x="0" y="0"/>
                <a:ext cx="10969625" cy="6477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sp>
            <p:nvSpPr>
              <p:cNvPr id="13" name="Rechteck 12"/>
              <p:cNvSpPr/>
              <p:nvPr>
                <p:custDataLst>
                  <p:tags r:id="rId12"/>
                </p:custDataLst>
              </p:nvPr>
            </p:nvSpPr>
            <p:spPr>
              <a:xfrm>
                <a:off x="2" y="5643879"/>
                <a:ext cx="10969625" cy="531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cxnSp>
            <p:nvCxnSpPr>
              <p:cNvPr id="16" name="Gerade Verbindung 8"/>
              <p:cNvCxnSpPr/>
              <p:nvPr>
                <p:custDataLst>
                  <p:tags r:id="rId13"/>
                </p:custDataLst>
              </p:nvPr>
            </p:nvCxnSpPr>
            <p:spPr>
              <a:xfrm>
                <a:off x="-635" y="673100"/>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0" name="Gerade Verbindung 9"/>
              <p:cNvCxnSpPr/>
              <p:nvPr>
                <p:custDataLst>
                  <p:tags r:id="rId14"/>
                </p:custDataLst>
              </p:nvPr>
            </p:nvCxnSpPr>
            <p:spPr>
              <a:xfrm>
                <a:off x="-635" y="5817344"/>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6" name="Gerade Verbindung 19"/>
              <p:cNvCxnSpPr/>
              <p:nvPr>
                <p:custDataLst>
                  <p:tags r:id="rId15"/>
                </p:custDataLst>
              </p:nvPr>
            </p:nvCxnSpPr>
            <p:spPr>
              <a:xfrm>
                <a:off x="5829543" y="5814694"/>
                <a:ext cx="1" cy="34925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grpSp>
        <p:pic>
          <p:nvPicPr>
            <p:cNvPr id="32" name="Grafik 31"/>
            <p:cNvPicPr>
              <a:picLocks noChangeAspect="1"/>
            </p:cNvPicPr>
            <p:nvPr>
              <p:custDataLst>
                <p:tags r:id="rId10"/>
              </p:custDataLst>
            </p:nvPr>
          </p:nvPicPr>
          <p:blipFill>
            <a:blip r:embed="rId19"/>
            <a:stretch>
              <a:fillRect/>
            </a:stretch>
          </p:blipFill>
          <p:spPr>
            <a:xfrm>
              <a:off x="0" y="0"/>
              <a:ext cx="10969625" cy="134074"/>
            </a:xfrm>
            <a:prstGeom prst="rect">
              <a:avLst/>
            </a:prstGeom>
          </p:spPr>
        </p:pic>
      </p:grpSp>
      <p:sp>
        <p:nvSpPr>
          <p:cNvPr id="17" name="TextBox 16">
            <a:extLst>
              <a:ext uri="{FF2B5EF4-FFF2-40B4-BE49-F238E27FC236}">
                <a16:creationId xmlns:a16="http://schemas.microsoft.com/office/drawing/2014/main" id="{7A500F8B-AEFC-9D89-783C-BEAEBA00C327}"/>
              </a:ext>
            </a:extLst>
          </p:cNvPr>
          <p:cNvSpPr txBox="1"/>
          <p:nvPr/>
        </p:nvSpPr>
        <p:spPr>
          <a:xfrm>
            <a:off x="617011" y="1073466"/>
            <a:ext cx="8940619" cy="2727672"/>
          </a:xfrm>
          <a:prstGeom prst="rect">
            <a:avLst/>
          </a:prstGeom>
          <a:noFill/>
        </p:spPr>
        <p:txBody>
          <a:bodyPr wrap="none" lIns="0" tIns="0" rIns="0" bIns="0" rtlCol="0">
            <a:noAutofit/>
          </a:bodyPr>
          <a:lstStyle/>
          <a:p>
            <a:pPr marL="285750" indent="-285750">
              <a:lnSpc>
                <a:spcPts val="2300"/>
              </a:lnSpc>
              <a:spcBef>
                <a:spcPts val="500"/>
              </a:spcBef>
              <a:buFont typeface="Arial" panose="020B0604020202020204" pitchFamily="34" charset="0"/>
              <a:buChar char="•"/>
            </a:pPr>
            <a:r>
              <a:rPr lang="en-US" dirty="0">
                <a:latin typeface="Bosch Office Sans" pitchFamily="2" charset="0"/>
              </a:rPr>
              <a:t>Install OSD-WSL (thanks to Trinh’s document)</a:t>
            </a:r>
          </a:p>
          <a:p>
            <a:pPr marL="285750" indent="-285750">
              <a:lnSpc>
                <a:spcPts val="2300"/>
              </a:lnSpc>
              <a:spcBef>
                <a:spcPts val="500"/>
              </a:spcBef>
              <a:buFont typeface="Arial" panose="020B0604020202020204" pitchFamily="34" charset="0"/>
              <a:buChar char="•"/>
            </a:pPr>
            <a:r>
              <a:rPr lang="en-US" dirty="0">
                <a:latin typeface="Bosch Office Sans" pitchFamily="2" charset="0"/>
              </a:rPr>
              <a:t>Learn how to extract frames from video</a:t>
            </a:r>
          </a:p>
          <a:p>
            <a:pPr marL="285750" indent="-285750">
              <a:lnSpc>
                <a:spcPts val="2300"/>
              </a:lnSpc>
              <a:spcBef>
                <a:spcPts val="500"/>
              </a:spcBef>
              <a:buFont typeface="Arial" panose="020B0604020202020204" pitchFamily="34" charset="0"/>
              <a:buChar char="•"/>
            </a:pPr>
            <a:r>
              <a:rPr lang="en-US" dirty="0">
                <a:latin typeface="Bosch Office Sans" pitchFamily="2" charset="0"/>
              </a:rPr>
              <a:t>Dataset for impulse noise, blur</a:t>
            </a:r>
          </a:p>
          <a:p>
            <a:pPr marL="285750" indent="-285750">
              <a:lnSpc>
                <a:spcPts val="2300"/>
              </a:lnSpc>
              <a:spcBef>
                <a:spcPts val="500"/>
              </a:spcBef>
              <a:buFont typeface="Arial" panose="020B0604020202020204" pitchFamily="34" charset="0"/>
              <a:buChar char="•"/>
            </a:pPr>
            <a:endParaRPr lang="vi-VN" dirty="0">
              <a:latin typeface="Bosch Office Sans" pitchFamily="2" charset="0"/>
            </a:endParaRPr>
          </a:p>
          <a:p>
            <a:pPr lvl="1">
              <a:lnSpc>
                <a:spcPts val="2300"/>
              </a:lnSpc>
              <a:spcBef>
                <a:spcPts val="500"/>
              </a:spcBef>
            </a:pPr>
            <a:endParaRPr lang="vi-VN" dirty="0">
              <a:latin typeface="Bosch Office Sans" pitchFamily="2" charset="0"/>
            </a:endParaRPr>
          </a:p>
          <a:p>
            <a:pPr marL="285750" indent="-285750">
              <a:lnSpc>
                <a:spcPts val="2300"/>
              </a:lnSpc>
              <a:spcBef>
                <a:spcPts val="500"/>
              </a:spcBef>
              <a:buFont typeface="Arial" panose="020B0604020202020204" pitchFamily="34" charset="0"/>
              <a:buChar char="•"/>
            </a:pPr>
            <a:endParaRPr lang="en-US" dirty="0">
              <a:latin typeface="Bosch Office Sans" pitchFamily="2" charset="0"/>
            </a:endParaRPr>
          </a:p>
        </p:txBody>
      </p:sp>
      <p:sp>
        <p:nvSpPr>
          <p:cNvPr id="15" name="Titel 7">
            <a:extLst>
              <a:ext uri="{FF2B5EF4-FFF2-40B4-BE49-F238E27FC236}">
                <a16:creationId xmlns:a16="http://schemas.microsoft.com/office/drawing/2014/main" id="{54217804-9CC9-6FB8-10D6-39FA5063F3D4}"/>
              </a:ext>
            </a:extLst>
          </p:cNvPr>
          <p:cNvSpPr txBox="1">
            <a:spLocks/>
          </p:cNvSpPr>
          <p:nvPr>
            <p:custDataLst>
              <p:tags r:id="rId9"/>
            </p:custDataLst>
          </p:nvPr>
        </p:nvSpPr>
        <p:spPr>
          <a:xfrm>
            <a:off x="0" y="171460"/>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r>
              <a:rPr lang="en-US" sz="2000" dirty="0">
                <a:latin typeface="Bosch Sans Black" panose="020B0A04020202020204" pitchFamily="34" charset="0"/>
              </a:rPr>
              <a:t>Other tasks</a:t>
            </a:r>
          </a:p>
        </p:txBody>
      </p:sp>
    </p:spTree>
    <p:custDataLst>
      <p:tags r:id="rId1"/>
    </p:custDataLst>
    <p:extLst>
      <p:ext uri="{BB962C8B-B14F-4D97-AF65-F5344CB8AC3E}">
        <p14:creationId xmlns:p14="http://schemas.microsoft.com/office/powerpoint/2010/main" val="3401731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a:spLocks/>
          </p:cNvSpPr>
          <p:nvPr>
            <p:custDataLst>
              <p:tags r:id="rId2"/>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GB" sz="667" b="1">
                <a:solidFill>
                  <a:srgbClr val="D70012"/>
                </a:solidFill>
              </a:rPr>
              <a:t>Internal </a:t>
            </a:r>
            <a:r>
              <a:rPr lang="en-GB" sz="667">
                <a:solidFill>
                  <a:srgbClr val="000000"/>
                </a:solidFill>
                <a:latin typeface="Bosch Office Sans" pitchFamily="2" charset="0"/>
              </a:rPr>
              <a:t>| C/ISP Krautschneider | 07.12.2017 V1.0</a:t>
            </a:r>
          </a:p>
        </p:txBody>
      </p:sp>
      <p:sp>
        <p:nvSpPr>
          <p:cNvPr id="6" name="Rechteck 5"/>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US" sz="667">
                <a:solidFill>
                  <a:srgbClr val="000000"/>
                </a:solidFill>
              </a:rPr>
              <a:t>CISP-1352-A21 - ISP-DOC-STYLETYPE-Templates
</a:t>
            </a:r>
            <a:r>
              <a:rPr lang="en-US" sz="667">
                <a:solidFill>
                  <a:srgbClr val="B2B3B5"/>
                </a:solidFill>
              </a:rPr>
              <a:t>© Robert Bosch GmbH 2016. All rights reserved, also regarding any disposal, exploitation, reproduction, editing, distribution, as well as in the event of applications for industrial property rights.</a:t>
            </a:r>
            <a:endParaRPr lang="en-GB" sz="667">
              <a:solidFill>
                <a:srgbClr val="B2B3B5"/>
              </a:solidFill>
            </a:endParaRPr>
          </a:p>
        </p:txBody>
      </p:sp>
      <p:sp>
        <p:nvSpPr>
          <p:cNvPr id="5" name="Rechteck 4"/>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r>
              <a:rPr lang="en-GB" sz="1334">
                <a:solidFill>
                  <a:srgbClr val="999FA6"/>
                </a:solidFill>
              </a:rPr>
              <a:t>2</a:t>
            </a:r>
          </a:p>
        </p:txBody>
      </p:sp>
      <p:sp>
        <p:nvSpPr>
          <p:cNvPr id="3" name="Textfeld 2" hidden="1"/>
          <p:cNvSpPr txBox="1"/>
          <p:nvPr>
            <p:custDataLst>
              <p:tags r:id="rId5"/>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2556"/>
              </a:lnSpc>
              <a:buFontTx/>
              <a:buNone/>
            </a:pPr>
            <a:endParaRPr lang="en-GB" sz="1445"/>
          </a:p>
        </p:txBody>
      </p:sp>
      <p:pic>
        <p:nvPicPr>
          <p:cNvPr id="14" name="Grafik 13"/>
          <p:cNvPicPr>
            <a:picLocks/>
          </p:cNvPicPr>
          <p:nvPr>
            <p:custDataLst>
              <p:tags r:id="rId6"/>
            </p:custDataLst>
          </p:nvPr>
        </p:nvPicPr>
        <p:blipFill>
          <a:blip r:embed="rId18">
            <a:extLst>
              <a:ext uri="{28A0092B-C50C-407E-A947-70E740481C1C}">
                <a14:useLocalDpi xmlns:a14="http://schemas.microsoft.com/office/drawing/2010/main" val="0"/>
              </a:ext>
            </a:extLst>
          </a:blip>
          <a:stretch>
            <a:fillRect/>
          </a:stretch>
        </p:blipFill>
        <p:spPr>
          <a:xfrm>
            <a:off x="196" y="0"/>
            <a:ext cx="12192314" cy="14820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feld 7"/>
          <p:cNvSpPr txBox="1">
            <a:spLocks/>
          </p:cNvSpPr>
          <p:nvPr>
            <p:custDataLst>
              <p:tags r:id="rId7"/>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89000"/>
              </a:lnSpc>
            </a:pPr>
            <a:r>
              <a:rPr lang="en-US" sz="3112" kern="0"/>
              <a:t>ISP008 foundation</a:t>
            </a:r>
            <a:endParaRPr lang="en-GB" sz="3112"/>
          </a:p>
        </p:txBody>
      </p:sp>
      <p:sp>
        <p:nvSpPr>
          <p:cNvPr id="4" name="Rechteck 3" hidden="1"/>
          <p:cNvSpPr>
            <a:spLocks/>
          </p:cNvSpPr>
          <p:nvPr>
            <p:custDataLst>
              <p:tags r:id="rId8"/>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9761" rIns="0" bIns="0" rtlCol="0" anchor="t">
            <a:norm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1000"/>
              </a:lnSpc>
            </a:pPr>
            <a:endParaRPr lang="en-GB" sz="611">
              <a:solidFill>
                <a:schemeClr val="tx1"/>
              </a:solidFill>
            </a:endParaRPr>
          </a:p>
        </p:txBody>
      </p:sp>
      <p:grpSp>
        <p:nvGrpSpPr>
          <p:cNvPr id="9" name="Gruppieren 8"/>
          <p:cNvGrpSpPr/>
          <p:nvPr/>
        </p:nvGrpSpPr>
        <p:grpSpPr>
          <a:xfrm>
            <a:off x="-509" y="0"/>
            <a:ext cx="12192316" cy="6862992"/>
            <a:chOff x="-635" y="0"/>
            <a:chExt cx="10970262" cy="6175104"/>
          </a:xfrm>
        </p:grpSpPr>
        <p:grpSp>
          <p:nvGrpSpPr>
            <p:cNvPr id="10" name="Group 8"/>
            <p:cNvGrpSpPr/>
            <p:nvPr/>
          </p:nvGrpSpPr>
          <p:grpSpPr>
            <a:xfrm>
              <a:off x="-635" y="0"/>
              <a:ext cx="10970262" cy="6175104"/>
              <a:chOff x="-635" y="0"/>
              <a:chExt cx="10970262" cy="6175104"/>
            </a:xfrm>
          </p:grpSpPr>
          <p:sp>
            <p:nvSpPr>
              <p:cNvPr id="2" name="Rechteck 1"/>
              <p:cNvSpPr/>
              <p:nvPr>
                <p:custDataLst>
                  <p:tags r:id="rId11"/>
                </p:custDataLst>
              </p:nvPr>
            </p:nvSpPr>
            <p:spPr>
              <a:xfrm>
                <a:off x="0" y="0"/>
                <a:ext cx="10969625" cy="6477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sp>
            <p:nvSpPr>
              <p:cNvPr id="13" name="Rechteck 12"/>
              <p:cNvSpPr/>
              <p:nvPr>
                <p:custDataLst>
                  <p:tags r:id="rId12"/>
                </p:custDataLst>
              </p:nvPr>
            </p:nvSpPr>
            <p:spPr>
              <a:xfrm>
                <a:off x="2" y="5643879"/>
                <a:ext cx="10969625" cy="531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cxnSp>
            <p:nvCxnSpPr>
              <p:cNvPr id="16" name="Gerade Verbindung 8"/>
              <p:cNvCxnSpPr/>
              <p:nvPr>
                <p:custDataLst>
                  <p:tags r:id="rId13"/>
                </p:custDataLst>
              </p:nvPr>
            </p:nvCxnSpPr>
            <p:spPr>
              <a:xfrm>
                <a:off x="-635" y="673100"/>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0" name="Gerade Verbindung 9"/>
              <p:cNvCxnSpPr/>
              <p:nvPr>
                <p:custDataLst>
                  <p:tags r:id="rId14"/>
                </p:custDataLst>
              </p:nvPr>
            </p:nvCxnSpPr>
            <p:spPr>
              <a:xfrm>
                <a:off x="-635" y="5817344"/>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6" name="Gerade Verbindung 19"/>
              <p:cNvCxnSpPr/>
              <p:nvPr>
                <p:custDataLst>
                  <p:tags r:id="rId15"/>
                </p:custDataLst>
              </p:nvPr>
            </p:nvCxnSpPr>
            <p:spPr>
              <a:xfrm>
                <a:off x="5829543" y="5814694"/>
                <a:ext cx="1" cy="34925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grpSp>
        <p:pic>
          <p:nvPicPr>
            <p:cNvPr id="32" name="Grafik 31"/>
            <p:cNvPicPr>
              <a:picLocks noChangeAspect="1"/>
            </p:cNvPicPr>
            <p:nvPr>
              <p:custDataLst>
                <p:tags r:id="rId10"/>
              </p:custDataLst>
            </p:nvPr>
          </p:nvPicPr>
          <p:blipFill>
            <a:blip r:embed="rId19"/>
            <a:stretch>
              <a:fillRect/>
            </a:stretch>
          </p:blipFill>
          <p:spPr>
            <a:xfrm>
              <a:off x="0" y="0"/>
              <a:ext cx="10969625" cy="134074"/>
            </a:xfrm>
            <a:prstGeom prst="rect">
              <a:avLst/>
            </a:prstGeom>
          </p:spPr>
        </p:pic>
      </p:grpSp>
      <p:sp>
        <p:nvSpPr>
          <p:cNvPr id="11" name="Titel 7">
            <a:extLst>
              <a:ext uri="{FF2B5EF4-FFF2-40B4-BE49-F238E27FC236}">
                <a16:creationId xmlns:a16="http://schemas.microsoft.com/office/drawing/2014/main" id="{73A9F067-840E-82BC-28B5-F5A761F3546A}"/>
              </a:ext>
            </a:extLst>
          </p:cNvPr>
          <p:cNvSpPr txBox="1">
            <a:spLocks/>
          </p:cNvSpPr>
          <p:nvPr>
            <p:custDataLst>
              <p:tags r:id="rId9"/>
            </p:custDataLst>
          </p:nvPr>
        </p:nvSpPr>
        <p:spPr>
          <a:xfrm>
            <a:off x="0" y="171460"/>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r>
              <a:rPr lang="vi-VN" sz="2000">
                <a:latin typeface="Bosch Sans Black" panose="020B0A04020202020204" pitchFamily="34" charset="0"/>
              </a:rPr>
              <a:t>Reference</a:t>
            </a:r>
            <a:endParaRPr lang="en-US" sz="2000">
              <a:latin typeface="Bosch Sans Black" panose="020B0A04020202020204" pitchFamily="34" charset="0"/>
            </a:endParaRPr>
          </a:p>
        </p:txBody>
      </p:sp>
      <p:sp>
        <p:nvSpPr>
          <p:cNvPr id="12" name="TextBox 11">
            <a:extLst>
              <a:ext uri="{FF2B5EF4-FFF2-40B4-BE49-F238E27FC236}">
                <a16:creationId xmlns:a16="http://schemas.microsoft.com/office/drawing/2014/main" id="{FB723A6F-18E4-32C3-69C9-BC062D453A55}"/>
              </a:ext>
            </a:extLst>
          </p:cNvPr>
          <p:cNvSpPr txBox="1"/>
          <p:nvPr/>
        </p:nvSpPr>
        <p:spPr>
          <a:xfrm>
            <a:off x="457200" y="2173705"/>
            <a:ext cx="10780295" cy="3576140"/>
          </a:xfrm>
          <a:prstGeom prst="rect">
            <a:avLst/>
          </a:prstGeom>
          <a:noFill/>
        </p:spPr>
        <p:txBody>
          <a:bodyPr wrap="square" lIns="0" tIns="0" rIns="0" bIns="0" rtlCol="0">
            <a:noAutofit/>
          </a:bodyPr>
          <a:lstStyle/>
          <a:p>
            <a:pPr>
              <a:buFontTx/>
              <a:buNone/>
            </a:pPr>
            <a:r>
              <a:rPr lang="en-US" sz="1400">
                <a:hlinkClick r:id="rId20"/>
              </a:rPr>
              <a:t>Autoencoder – TikZ.net</a:t>
            </a:r>
            <a:endParaRPr lang="en-US" sz="1400"/>
          </a:p>
          <a:p>
            <a:pPr>
              <a:buFontTx/>
              <a:buNone/>
            </a:pPr>
            <a:r>
              <a:rPr lang="en-US" sz="1400">
                <a:hlinkClick r:id="rId21"/>
              </a:rPr>
              <a:t>GAN Deep Learning: A Practical Guide (datagen.tech)</a:t>
            </a:r>
            <a:endParaRPr lang="en-US" sz="1400"/>
          </a:p>
          <a:p>
            <a:pPr>
              <a:buFontTx/>
              <a:buNone/>
            </a:pPr>
            <a:endParaRPr lang="en-US" sz="1400"/>
          </a:p>
          <a:p>
            <a:pPr>
              <a:buFontTx/>
              <a:buNone/>
            </a:pPr>
            <a:endParaRPr lang="en-US" sz="1200" dirty="0">
              <a:latin typeface="Bosch Office Sans" pitchFamily="2" charset="0"/>
            </a:endParaRPr>
          </a:p>
        </p:txBody>
      </p:sp>
    </p:spTree>
    <p:custDataLst>
      <p:tags r:id="rId1"/>
    </p:custDataLst>
    <p:extLst>
      <p:ext uri="{BB962C8B-B14F-4D97-AF65-F5344CB8AC3E}">
        <p14:creationId xmlns:p14="http://schemas.microsoft.com/office/powerpoint/2010/main" val="3665361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hteck 6"/>
          <p:cNvSpPr>
            <a:spLocks/>
          </p:cNvSpPr>
          <p:nvPr>
            <p:custDataLst>
              <p:tags r:id="rId2"/>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GB" sz="667" b="1">
                <a:solidFill>
                  <a:srgbClr val="D70012"/>
                </a:solidFill>
              </a:rPr>
              <a:t>Internal </a:t>
            </a:r>
            <a:r>
              <a:rPr lang="en-GB" sz="667">
                <a:solidFill>
                  <a:srgbClr val="000000"/>
                </a:solidFill>
                <a:latin typeface="Bosch Office Sans" pitchFamily="2" charset="0"/>
              </a:rPr>
              <a:t>| C/ISP Krautschneider | 07.12.2017 V1.0</a:t>
            </a:r>
          </a:p>
        </p:txBody>
      </p:sp>
      <p:sp>
        <p:nvSpPr>
          <p:cNvPr id="6" name="Rechteck 5"/>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US" sz="667">
                <a:solidFill>
                  <a:srgbClr val="000000"/>
                </a:solidFill>
              </a:rPr>
              <a:t>CISP-1352-A21 - ISP-DOC-STYLETYPE-Templates
</a:t>
            </a:r>
            <a:r>
              <a:rPr lang="en-US" sz="667">
                <a:solidFill>
                  <a:srgbClr val="B2B3B5"/>
                </a:solidFill>
              </a:rPr>
              <a:t>© Robert Bosch GmbH 2016. All rights reserved, also regarding any disposal, exploitation, reproduction, editing, distribution, as well as in the event of applications for industrial property rights.</a:t>
            </a:r>
            <a:endParaRPr lang="en-GB" sz="667">
              <a:solidFill>
                <a:srgbClr val="B2B3B5"/>
              </a:solidFill>
            </a:endParaRPr>
          </a:p>
        </p:txBody>
      </p:sp>
      <p:sp>
        <p:nvSpPr>
          <p:cNvPr id="5" name="Rechteck 4"/>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r>
              <a:rPr lang="en-GB" sz="1334">
                <a:solidFill>
                  <a:srgbClr val="999FA6"/>
                </a:solidFill>
              </a:rPr>
              <a:t>2</a:t>
            </a:r>
          </a:p>
        </p:txBody>
      </p:sp>
      <p:sp>
        <p:nvSpPr>
          <p:cNvPr id="3" name="Textfeld 2" hidden="1"/>
          <p:cNvSpPr txBox="1"/>
          <p:nvPr>
            <p:custDataLst>
              <p:tags r:id="rId5"/>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2556"/>
              </a:lnSpc>
              <a:buFontTx/>
              <a:buNone/>
            </a:pPr>
            <a:endParaRPr lang="en-GB" sz="1445"/>
          </a:p>
        </p:txBody>
      </p:sp>
      <p:pic>
        <p:nvPicPr>
          <p:cNvPr id="14" name="Grafik 13"/>
          <p:cNvPicPr>
            <a:picLocks/>
          </p:cNvPicPr>
          <p:nvPr>
            <p:custDataLst>
              <p:tags r:id="rId6"/>
            </p:custDataLst>
          </p:nvPr>
        </p:nvPicPr>
        <p:blipFill>
          <a:blip r:embed="rId17">
            <a:extLst>
              <a:ext uri="{28A0092B-C50C-407E-A947-70E740481C1C}">
                <a14:useLocalDpi xmlns:a14="http://schemas.microsoft.com/office/drawing/2010/main" val="0"/>
              </a:ext>
            </a:extLst>
          </a:blip>
          <a:stretch>
            <a:fillRect/>
          </a:stretch>
        </p:blipFill>
        <p:spPr>
          <a:xfrm>
            <a:off x="196" y="0"/>
            <a:ext cx="12192314" cy="14820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feld 7"/>
          <p:cNvSpPr txBox="1">
            <a:spLocks/>
          </p:cNvSpPr>
          <p:nvPr>
            <p:custDataLst>
              <p:tags r:id="rId7"/>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89000"/>
              </a:lnSpc>
            </a:pPr>
            <a:r>
              <a:rPr lang="en-US" sz="3112" kern="0"/>
              <a:t>ISP008 foundation</a:t>
            </a:r>
            <a:endParaRPr lang="en-GB" sz="3112"/>
          </a:p>
        </p:txBody>
      </p:sp>
      <p:sp>
        <p:nvSpPr>
          <p:cNvPr id="4" name="Rechteck 3" hidden="1"/>
          <p:cNvSpPr>
            <a:spLocks/>
          </p:cNvSpPr>
          <p:nvPr>
            <p:custDataLst>
              <p:tags r:id="rId8"/>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9761" rIns="0" bIns="0" rtlCol="0" anchor="t">
            <a:norm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1000"/>
              </a:lnSpc>
            </a:pPr>
            <a:endParaRPr lang="en-GB" sz="611">
              <a:solidFill>
                <a:schemeClr val="tx1"/>
              </a:solidFill>
            </a:endParaRPr>
          </a:p>
        </p:txBody>
      </p:sp>
      <p:grpSp>
        <p:nvGrpSpPr>
          <p:cNvPr id="9" name="Gruppieren 8"/>
          <p:cNvGrpSpPr/>
          <p:nvPr/>
        </p:nvGrpSpPr>
        <p:grpSpPr>
          <a:xfrm>
            <a:off x="-509" y="0"/>
            <a:ext cx="12192316" cy="6862992"/>
            <a:chOff x="-635" y="0"/>
            <a:chExt cx="10970262" cy="6175104"/>
          </a:xfrm>
        </p:grpSpPr>
        <p:grpSp>
          <p:nvGrpSpPr>
            <p:cNvPr id="10" name="Group 8"/>
            <p:cNvGrpSpPr/>
            <p:nvPr/>
          </p:nvGrpSpPr>
          <p:grpSpPr>
            <a:xfrm>
              <a:off x="-635" y="0"/>
              <a:ext cx="10970262" cy="6175104"/>
              <a:chOff x="-635" y="0"/>
              <a:chExt cx="10970262" cy="6175104"/>
            </a:xfrm>
          </p:grpSpPr>
          <p:sp>
            <p:nvSpPr>
              <p:cNvPr id="2" name="Rechteck 1"/>
              <p:cNvSpPr/>
              <p:nvPr>
                <p:custDataLst>
                  <p:tags r:id="rId10"/>
                </p:custDataLst>
              </p:nvPr>
            </p:nvSpPr>
            <p:spPr>
              <a:xfrm>
                <a:off x="0" y="0"/>
                <a:ext cx="10969625" cy="6477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sp>
            <p:nvSpPr>
              <p:cNvPr id="13" name="Rechteck 12"/>
              <p:cNvSpPr/>
              <p:nvPr>
                <p:custDataLst>
                  <p:tags r:id="rId11"/>
                </p:custDataLst>
              </p:nvPr>
            </p:nvSpPr>
            <p:spPr>
              <a:xfrm>
                <a:off x="2" y="5643879"/>
                <a:ext cx="10969625" cy="531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cxnSp>
            <p:nvCxnSpPr>
              <p:cNvPr id="16" name="Gerade Verbindung 8"/>
              <p:cNvCxnSpPr/>
              <p:nvPr>
                <p:custDataLst>
                  <p:tags r:id="rId12"/>
                </p:custDataLst>
              </p:nvPr>
            </p:nvCxnSpPr>
            <p:spPr>
              <a:xfrm>
                <a:off x="-635" y="673100"/>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0" name="Gerade Verbindung 9"/>
              <p:cNvCxnSpPr/>
              <p:nvPr>
                <p:custDataLst>
                  <p:tags r:id="rId13"/>
                </p:custDataLst>
              </p:nvPr>
            </p:nvCxnSpPr>
            <p:spPr>
              <a:xfrm>
                <a:off x="-635" y="5817344"/>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6" name="Gerade Verbindung 19"/>
              <p:cNvCxnSpPr/>
              <p:nvPr>
                <p:custDataLst>
                  <p:tags r:id="rId14"/>
                </p:custDataLst>
              </p:nvPr>
            </p:nvCxnSpPr>
            <p:spPr>
              <a:xfrm>
                <a:off x="5829543" y="5814694"/>
                <a:ext cx="1" cy="34925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grpSp>
        <p:pic>
          <p:nvPicPr>
            <p:cNvPr id="32" name="Grafik 31"/>
            <p:cNvPicPr>
              <a:picLocks noChangeAspect="1"/>
            </p:cNvPicPr>
            <p:nvPr>
              <p:custDataLst>
                <p:tags r:id="rId9"/>
              </p:custDataLst>
            </p:nvPr>
          </p:nvPicPr>
          <p:blipFill>
            <a:blip r:embed="rId18"/>
            <a:stretch>
              <a:fillRect/>
            </a:stretch>
          </p:blipFill>
          <p:spPr>
            <a:xfrm>
              <a:off x="0" y="0"/>
              <a:ext cx="10969625" cy="134074"/>
            </a:xfrm>
            <a:prstGeom prst="rect">
              <a:avLst/>
            </a:prstGeom>
          </p:spPr>
        </p:pic>
      </p:grpSp>
      <p:pic>
        <p:nvPicPr>
          <p:cNvPr id="17" name="Picture 16">
            <a:extLst>
              <a:ext uri="{FF2B5EF4-FFF2-40B4-BE49-F238E27FC236}">
                <a16:creationId xmlns:a16="http://schemas.microsoft.com/office/drawing/2014/main" id="{4B0C0C0B-836D-1789-BAF1-4622E903C730}"/>
              </a:ext>
            </a:extLst>
          </p:cNvPr>
          <p:cNvPicPr>
            <a:picLocks noChangeAspect="1"/>
          </p:cNvPicPr>
          <p:nvPr/>
        </p:nvPicPr>
        <p:blipFill>
          <a:blip r:embed="rId19"/>
          <a:stretch>
            <a:fillRect/>
          </a:stretch>
        </p:blipFill>
        <p:spPr>
          <a:xfrm>
            <a:off x="1005252" y="1318924"/>
            <a:ext cx="4304015" cy="4262829"/>
          </a:xfrm>
          <a:prstGeom prst="rect">
            <a:avLst/>
          </a:prstGeom>
        </p:spPr>
      </p:pic>
      <p:pic>
        <p:nvPicPr>
          <p:cNvPr id="19" name="Picture 18">
            <a:extLst>
              <a:ext uri="{FF2B5EF4-FFF2-40B4-BE49-F238E27FC236}">
                <a16:creationId xmlns:a16="http://schemas.microsoft.com/office/drawing/2014/main" id="{2B075063-1CF9-D0BC-1D2F-E8B0AECB1145}"/>
              </a:ext>
            </a:extLst>
          </p:cNvPr>
          <p:cNvPicPr>
            <a:picLocks noChangeAspect="1"/>
          </p:cNvPicPr>
          <p:nvPr/>
        </p:nvPicPr>
        <p:blipFill>
          <a:blip r:embed="rId20"/>
          <a:stretch>
            <a:fillRect/>
          </a:stretch>
        </p:blipFill>
        <p:spPr>
          <a:xfrm>
            <a:off x="6882732" y="1323762"/>
            <a:ext cx="4304016" cy="4230622"/>
          </a:xfrm>
          <a:prstGeom prst="rect">
            <a:avLst/>
          </a:prstGeom>
        </p:spPr>
      </p:pic>
    </p:spTree>
    <p:custDataLst>
      <p:tags r:id="rId1"/>
    </p:custDataLst>
    <p:extLst>
      <p:ext uri="{BB962C8B-B14F-4D97-AF65-F5344CB8AC3E}">
        <p14:creationId xmlns:p14="http://schemas.microsoft.com/office/powerpoint/2010/main" val="4189215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a:spLocks/>
          </p:cNvSpPr>
          <p:nvPr>
            <p:custDataLst>
              <p:tags r:id="rId2"/>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GB" sz="667" b="1">
                <a:solidFill>
                  <a:srgbClr val="D70012"/>
                </a:solidFill>
              </a:rPr>
              <a:t>Internal </a:t>
            </a:r>
            <a:r>
              <a:rPr lang="en-GB" sz="667">
                <a:solidFill>
                  <a:srgbClr val="000000"/>
                </a:solidFill>
                <a:latin typeface="Bosch Office Sans" pitchFamily="2" charset="0"/>
              </a:rPr>
              <a:t>| C/ISP Krautschneider | 07.12.2017 V1.0</a:t>
            </a:r>
          </a:p>
        </p:txBody>
      </p:sp>
      <p:sp>
        <p:nvSpPr>
          <p:cNvPr id="6" name="Rechteck 5"/>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US" sz="667">
                <a:solidFill>
                  <a:srgbClr val="000000"/>
                </a:solidFill>
              </a:rPr>
              <a:t>CISP-1352-A21 - ISP-DOC-STYLETYPE-Templates
</a:t>
            </a:r>
            <a:r>
              <a:rPr lang="en-US" sz="667">
                <a:solidFill>
                  <a:srgbClr val="B2B3B5"/>
                </a:solidFill>
              </a:rPr>
              <a:t>© Robert Bosch GmbH 2016. All rights reserved, also regarding any disposal, exploitation, reproduction, editing, distribution, as well as in the event of applications for industrial property rights.</a:t>
            </a:r>
            <a:endParaRPr lang="en-GB" sz="667">
              <a:solidFill>
                <a:srgbClr val="B2B3B5"/>
              </a:solidFill>
            </a:endParaRPr>
          </a:p>
        </p:txBody>
      </p:sp>
      <p:sp>
        <p:nvSpPr>
          <p:cNvPr id="5" name="Rechteck 4"/>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r>
              <a:rPr lang="en-GB" sz="1334">
                <a:solidFill>
                  <a:srgbClr val="999FA6"/>
                </a:solidFill>
              </a:rPr>
              <a:t>2</a:t>
            </a:r>
          </a:p>
        </p:txBody>
      </p:sp>
      <p:sp>
        <p:nvSpPr>
          <p:cNvPr id="3" name="Textfeld 2" hidden="1"/>
          <p:cNvSpPr txBox="1"/>
          <p:nvPr>
            <p:custDataLst>
              <p:tags r:id="rId5"/>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2556"/>
              </a:lnSpc>
              <a:buFontTx/>
              <a:buNone/>
            </a:pPr>
            <a:endParaRPr lang="en-GB" sz="1445"/>
          </a:p>
        </p:txBody>
      </p:sp>
      <p:pic>
        <p:nvPicPr>
          <p:cNvPr id="14" name="Grafik 13"/>
          <p:cNvPicPr>
            <a:picLocks/>
          </p:cNvPicPr>
          <p:nvPr>
            <p:custDataLst>
              <p:tags r:id="rId6"/>
            </p:custDataLst>
          </p:nvPr>
        </p:nvPicPr>
        <p:blipFill>
          <a:blip r:embed="rId18">
            <a:extLst>
              <a:ext uri="{28A0092B-C50C-407E-A947-70E740481C1C}">
                <a14:useLocalDpi xmlns:a14="http://schemas.microsoft.com/office/drawing/2010/main" val="0"/>
              </a:ext>
            </a:extLst>
          </a:blip>
          <a:stretch>
            <a:fillRect/>
          </a:stretch>
        </p:blipFill>
        <p:spPr>
          <a:xfrm>
            <a:off x="196" y="0"/>
            <a:ext cx="12192314" cy="14820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feld 7"/>
          <p:cNvSpPr txBox="1">
            <a:spLocks/>
          </p:cNvSpPr>
          <p:nvPr>
            <p:custDataLst>
              <p:tags r:id="rId7"/>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89000"/>
              </a:lnSpc>
            </a:pPr>
            <a:r>
              <a:rPr lang="en-US" sz="3112" kern="0"/>
              <a:t>ISP008 foundation</a:t>
            </a:r>
            <a:endParaRPr lang="en-GB" sz="3112"/>
          </a:p>
        </p:txBody>
      </p:sp>
      <p:sp>
        <p:nvSpPr>
          <p:cNvPr id="4" name="Rechteck 3" hidden="1"/>
          <p:cNvSpPr>
            <a:spLocks/>
          </p:cNvSpPr>
          <p:nvPr>
            <p:custDataLst>
              <p:tags r:id="rId8"/>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9761" rIns="0" bIns="0" rtlCol="0" anchor="t">
            <a:norm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1000"/>
              </a:lnSpc>
            </a:pPr>
            <a:endParaRPr lang="en-GB" sz="611">
              <a:solidFill>
                <a:schemeClr val="tx1"/>
              </a:solidFill>
            </a:endParaRPr>
          </a:p>
        </p:txBody>
      </p:sp>
      <p:grpSp>
        <p:nvGrpSpPr>
          <p:cNvPr id="9" name="Gruppieren 8"/>
          <p:cNvGrpSpPr/>
          <p:nvPr/>
        </p:nvGrpSpPr>
        <p:grpSpPr>
          <a:xfrm>
            <a:off x="-509" y="0"/>
            <a:ext cx="12192316" cy="6862992"/>
            <a:chOff x="-635" y="0"/>
            <a:chExt cx="10970262" cy="6175104"/>
          </a:xfrm>
        </p:grpSpPr>
        <p:grpSp>
          <p:nvGrpSpPr>
            <p:cNvPr id="10" name="Group 8"/>
            <p:cNvGrpSpPr/>
            <p:nvPr/>
          </p:nvGrpSpPr>
          <p:grpSpPr>
            <a:xfrm>
              <a:off x="-635" y="0"/>
              <a:ext cx="10970262" cy="6175104"/>
              <a:chOff x="-635" y="0"/>
              <a:chExt cx="10970262" cy="6175104"/>
            </a:xfrm>
          </p:grpSpPr>
          <p:sp>
            <p:nvSpPr>
              <p:cNvPr id="2" name="Rechteck 1"/>
              <p:cNvSpPr/>
              <p:nvPr>
                <p:custDataLst>
                  <p:tags r:id="rId11"/>
                </p:custDataLst>
              </p:nvPr>
            </p:nvSpPr>
            <p:spPr>
              <a:xfrm>
                <a:off x="0" y="0"/>
                <a:ext cx="10969625" cy="6477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sp>
            <p:nvSpPr>
              <p:cNvPr id="13" name="Rechteck 12"/>
              <p:cNvSpPr/>
              <p:nvPr>
                <p:custDataLst>
                  <p:tags r:id="rId12"/>
                </p:custDataLst>
              </p:nvPr>
            </p:nvSpPr>
            <p:spPr>
              <a:xfrm>
                <a:off x="2" y="5643879"/>
                <a:ext cx="10969625" cy="531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cxnSp>
            <p:nvCxnSpPr>
              <p:cNvPr id="16" name="Gerade Verbindung 8"/>
              <p:cNvCxnSpPr/>
              <p:nvPr>
                <p:custDataLst>
                  <p:tags r:id="rId13"/>
                </p:custDataLst>
              </p:nvPr>
            </p:nvCxnSpPr>
            <p:spPr>
              <a:xfrm>
                <a:off x="-635" y="673100"/>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0" name="Gerade Verbindung 9"/>
              <p:cNvCxnSpPr/>
              <p:nvPr>
                <p:custDataLst>
                  <p:tags r:id="rId14"/>
                </p:custDataLst>
              </p:nvPr>
            </p:nvCxnSpPr>
            <p:spPr>
              <a:xfrm>
                <a:off x="-635" y="5817344"/>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6" name="Gerade Verbindung 19"/>
              <p:cNvCxnSpPr/>
              <p:nvPr>
                <p:custDataLst>
                  <p:tags r:id="rId15"/>
                </p:custDataLst>
              </p:nvPr>
            </p:nvCxnSpPr>
            <p:spPr>
              <a:xfrm>
                <a:off x="5829543" y="5814694"/>
                <a:ext cx="1" cy="34925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grpSp>
        <p:pic>
          <p:nvPicPr>
            <p:cNvPr id="32" name="Grafik 31"/>
            <p:cNvPicPr>
              <a:picLocks noChangeAspect="1"/>
            </p:cNvPicPr>
            <p:nvPr>
              <p:custDataLst>
                <p:tags r:id="rId10"/>
              </p:custDataLst>
            </p:nvPr>
          </p:nvPicPr>
          <p:blipFill>
            <a:blip r:embed="rId19"/>
            <a:stretch>
              <a:fillRect/>
            </a:stretch>
          </p:blipFill>
          <p:spPr>
            <a:xfrm>
              <a:off x="0" y="0"/>
              <a:ext cx="10969625" cy="134074"/>
            </a:xfrm>
            <a:prstGeom prst="rect">
              <a:avLst/>
            </a:prstGeom>
          </p:spPr>
        </p:pic>
      </p:grpSp>
      <p:sp>
        <p:nvSpPr>
          <p:cNvPr id="11" name="Titel 7">
            <a:extLst>
              <a:ext uri="{FF2B5EF4-FFF2-40B4-BE49-F238E27FC236}">
                <a16:creationId xmlns:a16="http://schemas.microsoft.com/office/drawing/2014/main" id="{73A9F067-840E-82BC-28B5-F5A761F3546A}"/>
              </a:ext>
            </a:extLst>
          </p:cNvPr>
          <p:cNvSpPr txBox="1">
            <a:spLocks/>
          </p:cNvSpPr>
          <p:nvPr>
            <p:custDataLst>
              <p:tags r:id="rId9"/>
            </p:custDataLst>
          </p:nvPr>
        </p:nvSpPr>
        <p:spPr>
          <a:xfrm>
            <a:off x="0" y="171460"/>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r>
              <a:rPr lang="en-US" sz="2000">
                <a:latin typeface="Bosch Sans Black" panose="020B0A04020202020204" pitchFamily="34" charset="0"/>
              </a:rPr>
              <a:t>Section 11: Autoencoders</a:t>
            </a:r>
          </a:p>
        </p:txBody>
      </p:sp>
      <p:pic>
        <p:nvPicPr>
          <p:cNvPr id="1026" name="Picture 2" descr="autoencoder">
            <a:extLst>
              <a:ext uri="{FF2B5EF4-FFF2-40B4-BE49-F238E27FC236}">
                <a16:creationId xmlns:a16="http://schemas.microsoft.com/office/drawing/2014/main" id="{7A5146D3-7052-E22E-DF0F-D597C66574C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16905" y="1455741"/>
            <a:ext cx="5962228" cy="417047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8348A5AB-F7E2-4C9E-9C3D-EC62EF3DC3DD}"/>
              </a:ext>
            </a:extLst>
          </p:cNvPr>
          <p:cNvSpPr txBox="1"/>
          <p:nvPr/>
        </p:nvSpPr>
        <p:spPr>
          <a:xfrm>
            <a:off x="6740165" y="2450968"/>
            <a:ext cx="4934930" cy="3366255"/>
          </a:xfrm>
          <a:prstGeom prst="rect">
            <a:avLst/>
          </a:prstGeom>
          <a:noFill/>
        </p:spPr>
        <p:txBody>
          <a:bodyPr wrap="square" lIns="0" tIns="0" rIns="0" bIns="0" rtlCol="0">
            <a:noAutofit/>
          </a:bodyPr>
          <a:lstStyle/>
          <a:p>
            <a:pPr marL="285750" indent="-285750" algn="just">
              <a:lnSpc>
                <a:spcPts val="2300"/>
              </a:lnSpc>
              <a:spcBef>
                <a:spcPts val="500"/>
              </a:spcBef>
              <a:buFont typeface="Arial" panose="020B0604020202020204" pitchFamily="34" charset="0"/>
              <a:buChar char="•"/>
            </a:pPr>
            <a:r>
              <a:rPr lang="en-US"/>
              <a:t>Functions: compress input into a smaller version, and then try to recreate the input </a:t>
            </a:r>
          </a:p>
          <a:p>
            <a:pPr marL="285750" indent="-285750" algn="just">
              <a:lnSpc>
                <a:spcPts val="2300"/>
              </a:lnSpc>
              <a:spcBef>
                <a:spcPts val="500"/>
              </a:spcBef>
              <a:buFont typeface="Arial" panose="020B0604020202020204" pitchFamily="34" charset="0"/>
              <a:buChar char="•"/>
            </a:pPr>
            <a:r>
              <a:rPr lang="en-US"/>
              <a:t>Architecture: Input layer has same number of neurons as output layer, middle layers have fewer neurons</a:t>
            </a:r>
          </a:p>
          <a:p>
            <a:pPr marL="285750" indent="-285750" algn="just">
              <a:lnSpc>
                <a:spcPts val="2300"/>
              </a:lnSpc>
              <a:spcBef>
                <a:spcPts val="500"/>
              </a:spcBef>
              <a:buFont typeface="Arial" panose="020B0604020202020204" pitchFamily="34" charset="0"/>
              <a:buChar char="•"/>
            </a:pPr>
            <a:r>
              <a:rPr lang="en-US"/>
              <a:t>Purpose: dimensionality reduction, noise removal</a:t>
            </a:r>
          </a:p>
          <a:p>
            <a:pPr marL="285750" indent="-285750" algn="just">
              <a:lnSpc>
                <a:spcPts val="2300"/>
              </a:lnSpc>
              <a:spcBef>
                <a:spcPts val="500"/>
              </a:spcBef>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67490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a:spLocks/>
          </p:cNvSpPr>
          <p:nvPr>
            <p:custDataLst>
              <p:tags r:id="rId2"/>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GB" sz="667" b="1">
                <a:solidFill>
                  <a:srgbClr val="D70012"/>
                </a:solidFill>
              </a:rPr>
              <a:t>Internal </a:t>
            </a:r>
            <a:r>
              <a:rPr lang="en-GB" sz="667">
                <a:solidFill>
                  <a:srgbClr val="000000"/>
                </a:solidFill>
                <a:latin typeface="Bosch Office Sans" pitchFamily="2" charset="0"/>
              </a:rPr>
              <a:t>| C/ISP Krautschneider | 07.12.2017 V1.0</a:t>
            </a:r>
          </a:p>
        </p:txBody>
      </p:sp>
      <p:sp>
        <p:nvSpPr>
          <p:cNvPr id="6" name="Rechteck 5"/>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US" sz="667">
                <a:solidFill>
                  <a:srgbClr val="000000"/>
                </a:solidFill>
              </a:rPr>
              <a:t>CISP-1352-A21 - ISP-DOC-STYLETYPE-Templates
</a:t>
            </a:r>
            <a:r>
              <a:rPr lang="en-US" sz="667">
                <a:solidFill>
                  <a:srgbClr val="B2B3B5"/>
                </a:solidFill>
              </a:rPr>
              <a:t>© Robert Bosch GmbH 2016. All rights reserved, also regarding any disposal, exploitation, reproduction, editing, distribution, as well as in the event of applications for industrial property rights.</a:t>
            </a:r>
            <a:endParaRPr lang="en-GB" sz="667">
              <a:solidFill>
                <a:srgbClr val="B2B3B5"/>
              </a:solidFill>
            </a:endParaRPr>
          </a:p>
        </p:txBody>
      </p:sp>
      <p:sp>
        <p:nvSpPr>
          <p:cNvPr id="5" name="Rechteck 4"/>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r>
              <a:rPr lang="en-GB" sz="1334">
                <a:solidFill>
                  <a:srgbClr val="999FA6"/>
                </a:solidFill>
              </a:rPr>
              <a:t>2</a:t>
            </a:r>
          </a:p>
        </p:txBody>
      </p:sp>
      <p:sp>
        <p:nvSpPr>
          <p:cNvPr id="3" name="Textfeld 2" hidden="1"/>
          <p:cNvSpPr txBox="1"/>
          <p:nvPr>
            <p:custDataLst>
              <p:tags r:id="rId5"/>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2556"/>
              </a:lnSpc>
              <a:buFontTx/>
              <a:buNone/>
            </a:pPr>
            <a:endParaRPr lang="en-GB" sz="1445"/>
          </a:p>
        </p:txBody>
      </p:sp>
      <p:pic>
        <p:nvPicPr>
          <p:cNvPr id="14" name="Grafik 13"/>
          <p:cNvPicPr>
            <a:picLocks/>
          </p:cNvPicPr>
          <p:nvPr>
            <p:custDataLst>
              <p:tags r:id="rId6"/>
            </p:custDataLst>
          </p:nvPr>
        </p:nvPicPr>
        <p:blipFill>
          <a:blip r:embed="rId18">
            <a:extLst>
              <a:ext uri="{28A0092B-C50C-407E-A947-70E740481C1C}">
                <a14:useLocalDpi xmlns:a14="http://schemas.microsoft.com/office/drawing/2010/main" val="0"/>
              </a:ext>
            </a:extLst>
          </a:blip>
          <a:stretch>
            <a:fillRect/>
          </a:stretch>
        </p:blipFill>
        <p:spPr>
          <a:xfrm>
            <a:off x="196" y="0"/>
            <a:ext cx="12192314" cy="14820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feld 7"/>
          <p:cNvSpPr txBox="1">
            <a:spLocks/>
          </p:cNvSpPr>
          <p:nvPr>
            <p:custDataLst>
              <p:tags r:id="rId7"/>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89000"/>
              </a:lnSpc>
            </a:pPr>
            <a:r>
              <a:rPr lang="en-US" sz="3112" kern="0"/>
              <a:t>ISP008 foundation</a:t>
            </a:r>
            <a:endParaRPr lang="en-GB" sz="3112"/>
          </a:p>
        </p:txBody>
      </p:sp>
      <p:sp>
        <p:nvSpPr>
          <p:cNvPr id="4" name="Rechteck 3" hidden="1"/>
          <p:cNvSpPr>
            <a:spLocks/>
          </p:cNvSpPr>
          <p:nvPr>
            <p:custDataLst>
              <p:tags r:id="rId8"/>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9761" rIns="0" bIns="0" rtlCol="0" anchor="t">
            <a:norm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1000"/>
              </a:lnSpc>
            </a:pPr>
            <a:endParaRPr lang="en-GB" sz="611">
              <a:solidFill>
                <a:schemeClr val="tx1"/>
              </a:solidFill>
            </a:endParaRPr>
          </a:p>
        </p:txBody>
      </p:sp>
      <p:grpSp>
        <p:nvGrpSpPr>
          <p:cNvPr id="9" name="Gruppieren 8"/>
          <p:cNvGrpSpPr/>
          <p:nvPr/>
        </p:nvGrpSpPr>
        <p:grpSpPr>
          <a:xfrm>
            <a:off x="-509" y="0"/>
            <a:ext cx="12192316" cy="6862992"/>
            <a:chOff x="-635" y="0"/>
            <a:chExt cx="10970262" cy="6175104"/>
          </a:xfrm>
        </p:grpSpPr>
        <p:grpSp>
          <p:nvGrpSpPr>
            <p:cNvPr id="10" name="Group 8"/>
            <p:cNvGrpSpPr/>
            <p:nvPr/>
          </p:nvGrpSpPr>
          <p:grpSpPr>
            <a:xfrm>
              <a:off x="-635" y="0"/>
              <a:ext cx="10970262" cy="6175104"/>
              <a:chOff x="-635" y="0"/>
              <a:chExt cx="10970262" cy="6175104"/>
            </a:xfrm>
          </p:grpSpPr>
          <p:sp>
            <p:nvSpPr>
              <p:cNvPr id="2" name="Rechteck 1"/>
              <p:cNvSpPr/>
              <p:nvPr>
                <p:custDataLst>
                  <p:tags r:id="rId11"/>
                </p:custDataLst>
              </p:nvPr>
            </p:nvSpPr>
            <p:spPr>
              <a:xfrm>
                <a:off x="0" y="0"/>
                <a:ext cx="10969625" cy="6477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sp>
            <p:nvSpPr>
              <p:cNvPr id="13" name="Rechteck 12"/>
              <p:cNvSpPr/>
              <p:nvPr>
                <p:custDataLst>
                  <p:tags r:id="rId12"/>
                </p:custDataLst>
              </p:nvPr>
            </p:nvSpPr>
            <p:spPr>
              <a:xfrm>
                <a:off x="2" y="5643879"/>
                <a:ext cx="10969625" cy="531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cxnSp>
            <p:nvCxnSpPr>
              <p:cNvPr id="16" name="Gerade Verbindung 8"/>
              <p:cNvCxnSpPr/>
              <p:nvPr>
                <p:custDataLst>
                  <p:tags r:id="rId13"/>
                </p:custDataLst>
              </p:nvPr>
            </p:nvCxnSpPr>
            <p:spPr>
              <a:xfrm>
                <a:off x="-635" y="673100"/>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0" name="Gerade Verbindung 9"/>
              <p:cNvCxnSpPr/>
              <p:nvPr>
                <p:custDataLst>
                  <p:tags r:id="rId14"/>
                </p:custDataLst>
              </p:nvPr>
            </p:nvCxnSpPr>
            <p:spPr>
              <a:xfrm>
                <a:off x="-635" y="5817344"/>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6" name="Gerade Verbindung 19"/>
              <p:cNvCxnSpPr/>
              <p:nvPr>
                <p:custDataLst>
                  <p:tags r:id="rId15"/>
                </p:custDataLst>
              </p:nvPr>
            </p:nvCxnSpPr>
            <p:spPr>
              <a:xfrm>
                <a:off x="5829543" y="5814694"/>
                <a:ext cx="1" cy="34925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grpSp>
        <p:pic>
          <p:nvPicPr>
            <p:cNvPr id="32" name="Grafik 31"/>
            <p:cNvPicPr>
              <a:picLocks noChangeAspect="1"/>
            </p:cNvPicPr>
            <p:nvPr>
              <p:custDataLst>
                <p:tags r:id="rId10"/>
              </p:custDataLst>
            </p:nvPr>
          </p:nvPicPr>
          <p:blipFill>
            <a:blip r:embed="rId19"/>
            <a:stretch>
              <a:fillRect/>
            </a:stretch>
          </p:blipFill>
          <p:spPr>
            <a:xfrm>
              <a:off x="0" y="0"/>
              <a:ext cx="10969625" cy="134074"/>
            </a:xfrm>
            <a:prstGeom prst="rect">
              <a:avLst/>
            </a:prstGeom>
          </p:spPr>
        </p:pic>
      </p:grpSp>
      <p:sp>
        <p:nvSpPr>
          <p:cNvPr id="11" name="Titel 7">
            <a:extLst>
              <a:ext uri="{FF2B5EF4-FFF2-40B4-BE49-F238E27FC236}">
                <a16:creationId xmlns:a16="http://schemas.microsoft.com/office/drawing/2014/main" id="{73A9F067-840E-82BC-28B5-F5A761F3546A}"/>
              </a:ext>
            </a:extLst>
          </p:cNvPr>
          <p:cNvSpPr txBox="1">
            <a:spLocks/>
          </p:cNvSpPr>
          <p:nvPr>
            <p:custDataLst>
              <p:tags r:id="rId9"/>
            </p:custDataLst>
          </p:nvPr>
        </p:nvSpPr>
        <p:spPr>
          <a:xfrm>
            <a:off x="0" y="171460"/>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r>
              <a:rPr lang="en-US" sz="2000">
                <a:latin typeface="Bosch Sans Black" panose="020B0A04020202020204" pitchFamily="34" charset="0"/>
              </a:rPr>
              <a:t>Section 12: Generative Adversarial Network</a:t>
            </a:r>
          </a:p>
        </p:txBody>
      </p:sp>
      <p:pic>
        <p:nvPicPr>
          <p:cNvPr id="2050" name="Picture 2" descr="GAN Deep Learning: A Practical Guide">
            <a:extLst>
              <a:ext uri="{FF2B5EF4-FFF2-40B4-BE49-F238E27FC236}">
                <a16:creationId xmlns:a16="http://schemas.microsoft.com/office/drawing/2014/main" id="{5601B996-A92D-395F-0F55-7635ACEA081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5118" y="2057873"/>
            <a:ext cx="6577090" cy="287105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892DA2A-3DB8-8C31-4387-AEC9F772D23E}"/>
              </a:ext>
            </a:extLst>
          </p:cNvPr>
          <p:cNvSpPr txBox="1"/>
          <p:nvPr/>
        </p:nvSpPr>
        <p:spPr>
          <a:xfrm>
            <a:off x="6938451" y="1347153"/>
            <a:ext cx="4769640" cy="4751241"/>
          </a:xfrm>
          <a:prstGeom prst="rect">
            <a:avLst/>
          </a:prstGeom>
          <a:noFill/>
        </p:spPr>
        <p:txBody>
          <a:bodyPr wrap="square" lIns="0" tIns="0" rIns="0" bIns="0" rtlCol="0">
            <a:noAutofit/>
          </a:bodyPr>
          <a:lstStyle/>
          <a:p>
            <a:pPr>
              <a:lnSpc>
                <a:spcPts val="2300"/>
              </a:lnSpc>
              <a:spcBef>
                <a:spcPts val="500"/>
              </a:spcBef>
              <a:buFontTx/>
              <a:buNone/>
            </a:pPr>
            <a:r>
              <a:rPr lang="en-US" b="1" dirty="0"/>
              <a:t>Workflow:</a:t>
            </a:r>
          </a:p>
          <a:p>
            <a:pPr>
              <a:lnSpc>
                <a:spcPts val="2300"/>
              </a:lnSpc>
              <a:spcBef>
                <a:spcPts val="500"/>
              </a:spcBef>
              <a:buFontTx/>
              <a:buNone/>
            </a:pPr>
            <a:r>
              <a:rPr lang="en-US" dirty="0"/>
              <a:t>Generator creates image from random input</a:t>
            </a:r>
          </a:p>
          <a:p>
            <a:pPr>
              <a:lnSpc>
                <a:spcPts val="2300"/>
              </a:lnSpc>
              <a:spcBef>
                <a:spcPts val="500"/>
              </a:spcBef>
              <a:buFontTx/>
              <a:buNone/>
            </a:pPr>
            <a:r>
              <a:rPr lang="en-US" dirty="0"/>
              <a:t>Discriminator is fed with real images and fake images from Generator. Discriminator classifies real and fake ones, then calculates the losses for each category.</a:t>
            </a:r>
          </a:p>
          <a:p>
            <a:pPr>
              <a:lnSpc>
                <a:spcPts val="2300"/>
              </a:lnSpc>
              <a:spcBef>
                <a:spcPts val="500"/>
              </a:spcBef>
              <a:buFontTx/>
              <a:buNone/>
            </a:pPr>
            <a:r>
              <a:rPr lang="en-US" b="1" dirty="0"/>
              <a:t>Training:</a:t>
            </a:r>
          </a:p>
          <a:p>
            <a:pPr>
              <a:lnSpc>
                <a:spcPts val="2300"/>
              </a:lnSpc>
              <a:spcBef>
                <a:spcPts val="500"/>
              </a:spcBef>
              <a:buFontTx/>
              <a:buNone/>
            </a:pPr>
            <a:r>
              <a:rPr lang="en-US" dirty="0"/>
              <a:t>Phase 1: Train Discriminator to classify real vs fake images</a:t>
            </a:r>
          </a:p>
          <a:p>
            <a:pPr>
              <a:lnSpc>
                <a:spcPts val="2300"/>
              </a:lnSpc>
              <a:spcBef>
                <a:spcPts val="500"/>
              </a:spcBef>
              <a:buFontTx/>
              <a:buNone/>
            </a:pPr>
            <a:r>
              <a:rPr lang="en-US" dirty="0"/>
              <a:t>Phase 2: Train Generator to better fool the Discriminator</a:t>
            </a:r>
          </a:p>
        </p:txBody>
      </p:sp>
    </p:spTree>
    <p:custDataLst>
      <p:tags r:id="rId1"/>
    </p:custDataLst>
    <p:extLst>
      <p:ext uri="{BB962C8B-B14F-4D97-AF65-F5344CB8AC3E}">
        <p14:creationId xmlns:p14="http://schemas.microsoft.com/office/powerpoint/2010/main" val="4290907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05442"/>
            <a:ext cx="12066104" cy="2742271"/>
          </a:xfrm>
        </p:spPr>
        <p:txBody>
          <a:bodyPr>
            <a:noAutofit/>
          </a:bodyPr>
          <a:lstStyle/>
          <a:p>
            <a:pPr algn="ctr"/>
            <a:r>
              <a:rPr lang="en-US" dirty="0">
                <a:latin typeface="Bosch Office Sans" pitchFamily="2" charset="0"/>
              </a:rPr>
              <a:t>Video defect detection using Deep Learning Techniques</a:t>
            </a:r>
          </a:p>
        </p:txBody>
      </p:sp>
    </p:spTree>
    <p:extLst>
      <p:ext uri="{BB962C8B-B14F-4D97-AF65-F5344CB8AC3E}">
        <p14:creationId xmlns:p14="http://schemas.microsoft.com/office/powerpoint/2010/main" val="2248206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a:spLocks/>
          </p:cNvSpPr>
          <p:nvPr>
            <p:custDataLst>
              <p:tags r:id="rId2"/>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GB" sz="667" b="1">
                <a:solidFill>
                  <a:srgbClr val="D70012"/>
                </a:solidFill>
              </a:rPr>
              <a:t>Internal </a:t>
            </a:r>
            <a:r>
              <a:rPr lang="en-GB" sz="667">
                <a:solidFill>
                  <a:srgbClr val="000000"/>
                </a:solidFill>
                <a:latin typeface="Bosch Office Sans" pitchFamily="2" charset="0"/>
              </a:rPr>
              <a:t>| C/ISP Krautschneider | 07.12.2017 V1.0</a:t>
            </a:r>
          </a:p>
        </p:txBody>
      </p:sp>
      <p:sp>
        <p:nvSpPr>
          <p:cNvPr id="6" name="Rechteck 5"/>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US" sz="667">
                <a:solidFill>
                  <a:srgbClr val="000000"/>
                </a:solidFill>
              </a:rPr>
              <a:t>CISP-1352-A21 - ISP-DOC-STYLETYPE-Templates
</a:t>
            </a:r>
            <a:r>
              <a:rPr lang="en-US" sz="667">
                <a:solidFill>
                  <a:srgbClr val="B2B3B5"/>
                </a:solidFill>
              </a:rPr>
              <a:t>© Robert Bosch GmbH 2016. All rights reserved, also regarding any disposal, exploitation, reproduction, editing, distribution, as well as in the event of applications for industrial property rights.</a:t>
            </a:r>
            <a:endParaRPr lang="en-GB" sz="667">
              <a:solidFill>
                <a:srgbClr val="B2B3B5"/>
              </a:solidFill>
            </a:endParaRPr>
          </a:p>
        </p:txBody>
      </p:sp>
      <p:sp>
        <p:nvSpPr>
          <p:cNvPr id="5" name="Rechteck 4"/>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r>
              <a:rPr lang="en-GB" sz="1334">
                <a:solidFill>
                  <a:srgbClr val="999FA6"/>
                </a:solidFill>
              </a:rPr>
              <a:t>2</a:t>
            </a:r>
          </a:p>
        </p:txBody>
      </p:sp>
      <p:sp>
        <p:nvSpPr>
          <p:cNvPr id="3" name="Textfeld 2" hidden="1"/>
          <p:cNvSpPr txBox="1"/>
          <p:nvPr>
            <p:custDataLst>
              <p:tags r:id="rId5"/>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2556"/>
              </a:lnSpc>
              <a:buFontTx/>
              <a:buNone/>
            </a:pPr>
            <a:endParaRPr lang="en-GB" sz="1445"/>
          </a:p>
        </p:txBody>
      </p:sp>
      <p:pic>
        <p:nvPicPr>
          <p:cNvPr id="14" name="Grafik 13"/>
          <p:cNvPicPr>
            <a:picLocks/>
          </p:cNvPicPr>
          <p:nvPr>
            <p:custDataLst>
              <p:tags r:id="rId6"/>
            </p:custDataLst>
          </p:nvPr>
        </p:nvPicPr>
        <p:blipFill>
          <a:blip r:embed="rId18">
            <a:extLst>
              <a:ext uri="{28A0092B-C50C-407E-A947-70E740481C1C}">
                <a14:useLocalDpi xmlns:a14="http://schemas.microsoft.com/office/drawing/2010/main" val="0"/>
              </a:ext>
            </a:extLst>
          </a:blip>
          <a:stretch>
            <a:fillRect/>
          </a:stretch>
        </p:blipFill>
        <p:spPr>
          <a:xfrm>
            <a:off x="196" y="0"/>
            <a:ext cx="12192314" cy="14820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feld 7"/>
          <p:cNvSpPr txBox="1">
            <a:spLocks/>
          </p:cNvSpPr>
          <p:nvPr>
            <p:custDataLst>
              <p:tags r:id="rId7"/>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89000"/>
              </a:lnSpc>
            </a:pPr>
            <a:r>
              <a:rPr lang="en-US" sz="3112" kern="0"/>
              <a:t>ISP008 foundation</a:t>
            </a:r>
            <a:endParaRPr lang="en-GB" sz="3112"/>
          </a:p>
        </p:txBody>
      </p:sp>
      <p:sp>
        <p:nvSpPr>
          <p:cNvPr id="4" name="Rechteck 3" hidden="1"/>
          <p:cNvSpPr>
            <a:spLocks/>
          </p:cNvSpPr>
          <p:nvPr>
            <p:custDataLst>
              <p:tags r:id="rId8"/>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9761" rIns="0" bIns="0" rtlCol="0" anchor="t">
            <a:norm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1000"/>
              </a:lnSpc>
            </a:pPr>
            <a:endParaRPr lang="en-GB" sz="611">
              <a:solidFill>
                <a:schemeClr val="tx1"/>
              </a:solidFill>
            </a:endParaRPr>
          </a:p>
        </p:txBody>
      </p:sp>
      <p:grpSp>
        <p:nvGrpSpPr>
          <p:cNvPr id="9" name="Gruppieren 8"/>
          <p:cNvGrpSpPr/>
          <p:nvPr/>
        </p:nvGrpSpPr>
        <p:grpSpPr>
          <a:xfrm>
            <a:off x="-509" y="0"/>
            <a:ext cx="12192316" cy="6862992"/>
            <a:chOff x="-635" y="0"/>
            <a:chExt cx="10970262" cy="6175104"/>
          </a:xfrm>
        </p:grpSpPr>
        <p:grpSp>
          <p:nvGrpSpPr>
            <p:cNvPr id="10" name="Group 8"/>
            <p:cNvGrpSpPr/>
            <p:nvPr/>
          </p:nvGrpSpPr>
          <p:grpSpPr>
            <a:xfrm>
              <a:off x="-635" y="0"/>
              <a:ext cx="10970262" cy="6175104"/>
              <a:chOff x="-635" y="0"/>
              <a:chExt cx="10970262" cy="6175104"/>
            </a:xfrm>
          </p:grpSpPr>
          <p:sp>
            <p:nvSpPr>
              <p:cNvPr id="2" name="Rechteck 1"/>
              <p:cNvSpPr/>
              <p:nvPr>
                <p:custDataLst>
                  <p:tags r:id="rId11"/>
                </p:custDataLst>
              </p:nvPr>
            </p:nvSpPr>
            <p:spPr>
              <a:xfrm>
                <a:off x="0" y="0"/>
                <a:ext cx="10969625" cy="6477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sp>
            <p:nvSpPr>
              <p:cNvPr id="13" name="Rechteck 12"/>
              <p:cNvSpPr/>
              <p:nvPr>
                <p:custDataLst>
                  <p:tags r:id="rId12"/>
                </p:custDataLst>
              </p:nvPr>
            </p:nvSpPr>
            <p:spPr>
              <a:xfrm>
                <a:off x="2" y="5643879"/>
                <a:ext cx="10969625" cy="531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cxnSp>
            <p:nvCxnSpPr>
              <p:cNvPr id="16" name="Gerade Verbindung 8"/>
              <p:cNvCxnSpPr/>
              <p:nvPr>
                <p:custDataLst>
                  <p:tags r:id="rId13"/>
                </p:custDataLst>
              </p:nvPr>
            </p:nvCxnSpPr>
            <p:spPr>
              <a:xfrm>
                <a:off x="-635" y="673100"/>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0" name="Gerade Verbindung 9"/>
              <p:cNvCxnSpPr/>
              <p:nvPr>
                <p:custDataLst>
                  <p:tags r:id="rId14"/>
                </p:custDataLst>
              </p:nvPr>
            </p:nvCxnSpPr>
            <p:spPr>
              <a:xfrm>
                <a:off x="-635" y="5817344"/>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6" name="Gerade Verbindung 19"/>
              <p:cNvCxnSpPr/>
              <p:nvPr>
                <p:custDataLst>
                  <p:tags r:id="rId15"/>
                </p:custDataLst>
              </p:nvPr>
            </p:nvCxnSpPr>
            <p:spPr>
              <a:xfrm>
                <a:off x="5829543" y="5814694"/>
                <a:ext cx="1" cy="34925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grpSp>
        <p:pic>
          <p:nvPicPr>
            <p:cNvPr id="32" name="Grafik 31"/>
            <p:cNvPicPr>
              <a:picLocks noChangeAspect="1"/>
            </p:cNvPicPr>
            <p:nvPr>
              <p:custDataLst>
                <p:tags r:id="rId10"/>
              </p:custDataLst>
            </p:nvPr>
          </p:nvPicPr>
          <p:blipFill>
            <a:blip r:embed="rId19"/>
            <a:stretch>
              <a:fillRect/>
            </a:stretch>
          </p:blipFill>
          <p:spPr>
            <a:xfrm>
              <a:off x="0" y="0"/>
              <a:ext cx="10969625" cy="134074"/>
            </a:xfrm>
            <a:prstGeom prst="rect">
              <a:avLst/>
            </a:prstGeom>
          </p:spPr>
        </p:pic>
      </p:grpSp>
      <p:sp>
        <p:nvSpPr>
          <p:cNvPr id="11" name="Titel 7">
            <a:extLst>
              <a:ext uri="{FF2B5EF4-FFF2-40B4-BE49-F238E27FC236}">
                <a16:creationId xmlns:a16="http://schemas.microsoft.com/office/drawing/2014/main" id="{73A9F067-840E-82BC-28B5-F5A761F3546A}"/>
              </a:ext>
            </a:extLst>
          </p:cNvPr>
          <p:cNvSpPr txBox="1">
            <a:spLocks/>
          </p:cNvSpPr>
          <p:nvPr>
            <p:custDataLst>
              <p:tags r:id="rId9"/>
            </p:custDataLst>
          </p:nvPr>
        </p:nvSpPr>
        <p:spPr>
          <a:xfrm>
            <a:off x="0" y="171460"/>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r>
              <a:rPr lang="en-US" sz="2000" dirty="0">
                <a:latin typeface="Bosch Sans Black" panose="020B0A04020202020204" pitchFamily="34" charset="0"/>
              </a:rPr>
              <a:t>Video defect detection using Deep Learning Techniques</a:t>
            </a:r>
          </a:p>
        </p:txBody>
      </p:sp>
      <p:sp>
        <p:nvSpPr>
          <p:cNvPr id="18" name="TextBox 17">
            <a:extLst>
              <a:ext uri="{FF2B5EF4-FFF2-40B4-BE49-F238E27FC236}">
                <a16:creationId xmlns:a16="http://schemas.microsoft.com/office/drawing/2014/main" id="{2DE9368B-4DE6-C8D8-2039-AC3B43560FA5}"/>
              </a:ext>
            </a:extLst>
          </p:cNvPr>
          <p:cNvSpPr txBox="1"/>
          <p:nvPr/>
        </p:nvSpPr>
        <p:spPr>
          <a:xfrm>
            <a:off x="617011" y="1073465"/>
            <a:ext cx="8940619" cy="4077417"/>
          </a:xfrm>
          <a:prstGeom prst="rect">
            <a:avLst/>
          </a:prstGeom>
          <a:noFill/>
        </p:spPr>
        <p:txBody>
          <a:bodyPr wrap="none" lIns="0" tIns="0" rIns="0" bIns="0" rtlCol="0">
            <a:noAutofit/>
          </a:bodyPr>
          <a:lstStyle/>
          <a:p>
            <a:pPr marL="285750" indent="-285750">
              <a:lnSpc>
                <a:spcPts val="2300"/>
              </a:lnSpc>
              <a:spcBef>
                <a:spcPts val="500"/>
              </a:spcBef>
              <a:buFont typeface="Arial" panose="020B0604020202020204" pitchFamily="34" charset="0"/>
              <a:buChar char="•"/>
            </a:pPr>
            <a:r>
              <a:rPr lang="vi-VN" dirty="0">
                <a:latin typeface="Bosch Office Sans" pitchFamily="2" charset="0"/>
              </a:rPr>
              <a:t>Impulse noise</a:t>
            </a:r>
            <a:endParaRPr lang="en-US" dirty="0">
              <a:latin typeface="Bosch Office Sans" pitchFamily="2" charset="0"/>
            </a:endParaRPr>
          </a:p>
          <a:p>
            <a:pPr marL="285750" indent="-285750">
              <a:lnSpc>
                <a:spcPts val="2300"/>
              </a:lnSpc>
              <a:spcBef>
                <a:spcPts val="500"/>
              </a:spcBef>
              <a:buFont typeface="Arial" panose="020B0604020202020204" pitchFamily="34" charset="0"/>
              <a:buChar char="•"/>
            </a:pPr>
            <a:r>
              <a:rPr lang="vi-VN" dirty="0">
                <a:latin typeface="Bosch Office Sans" pitchFamily="2" charset="0"/>
              </a:rPr>
              <a:t>Aliasing, blur</a:t>
            </a:r>
            <a:endParaRPr lang="en-US" dirty="0">
              <a:latin typeface="Bosch Office Sans" pitchFamily="2" charset="0"/>
            </a:endParaRPr>
          </a:p>
          <a:p>
            <a:pPr marL="285750" indent="-285750">
              <a:lnSpc>
                <a:spcPts val="2300"/>
              </a:lnSpc>
              <a:spcBef>
                <a:spcPts val="500"/>
              </a:spcBef>
              <a:buFont typeface="Arial" panose="020B0604020202020204" pitchFamily="34" charset="0"/>
              <a:buChar char="•"/>
            </a:pPr>
            <a:r>
              <a:rPr lang="vi-VN" dirty="0">
                <a:latin typeface="Bosch Office Sans" pitchFamily="2" charset="0"/>
              </a:rPr>
              <a:t>Periodic noise</a:t>
            </a:r>
          </a:p>
          <a:p>
            <a:pPr marL="285750" indent="-285750">
              <a:lnSpc>
                <a:spcPts val="2300"/>
              </a:lnSpc>
              <a:spcBef>
                <a:spcPts val="500"/>
              </a:spcBef>
              <a:buFont typeface="Arial" panose="020B0604020202020204" pitchFamily="34" charset="0"/>
              <a:buChar char="•"/>
            </a:pPr>
            <a:r>
              <a:rPr lang="vi-VN" dirty="0">
                <a:latin typeface="Bosch Office Sans" pitchFamily="2" charset="0"/>
              </a:rPr>
              <a:t>Scratches and blotches</a:t>
            </a:r>
          </a:p>
          <a:p>
            <a:pPr marL="285750" indent="-285750">
              <a:lnSpc>
                <a:spcPts val="2300"/>
              </a:lnSpc>
              <a:spcBef>
                <a:spcPts val="500"/>
              </a:spcBef>
              <a:buFont typeface="Arial" panose="020B0604020202020204" pitchFamily="34" charset="0"/>
              <a:buChar char="•"/>
            </a:pPr>
            <a:r>
              <a:rPr lang="vi-VN" dirty="0">
                <a:latin typeface="Bosch Office Sans" pitchFamily="2" charset="0"/>
              </a:rPr>
              <a:t>Snow</a:t>
            </a:r>
          </a:p>
          <a:p>
            <a:pPr marL="285750" indent="-285750">
              <a:lnSpc>
                <a:spcPts val="2300"/>
              </a:lnSpc>
              <a:spcBef>
                <a:spcPts val="500"/>
              </a:spcBef>
              <a:buFont typeface="Arial" panose="020B0604020202020204" pitchFamily="34" charset="0"/>
              <a:buChar char="•"/>
            </a:pPr>
            <a:r>
              <a:rPr lang="vi-VN" dirty="0">
                <a:latin typeface="Bosch Office Sans" pitchFamily="2" charset="0"/>
              </a:rPr>
              <a:t>Freeze frame</a:t>
            </a:r>
            <a:endParaRPr lang="en-US" dirty="0">
              <a:latin typeface="Bosch Office Sans" pitchFamily="2" charset="0"/>
            </a:endParaRPr>
          </a:p>
          <a:p>
            <a:pPr marL="285750" indent="-285750">
              <a:lnSpc>
                <a:spcPts val="2300"/>
              </a:lnSpc>
              <a:spcBef>
                <a:spcPts val="500"/>
              </a:spcBef>
              <a:buFont typeface="Arial" panose="020B0604020202020204" pitchFamily="34" charset="0"/>
              <a:buChar char="•"/>
            </a:pPr>
            <a:r>
              <a:rPr lang="en-US" dirty="0">
                <a:latin typeface="Bosch Office Sans" pitchFamily="2" charset="0"/>
              </a:rPr>
              <a:t>Color channel interference</a:t>
            </a:r>
            <a:endParaRPr lang="vi-VN" dirty="0">
              <a:latin typeface="Bosch Office Sans" pitchFamily="2" charset="0"/>
            </a:endParaRPr>
          </a:p>
          <a:p>
            <a:pPr lvl="1">
              <a:lnSpc>
                <a:spcPts val="2300"/>
              </a:lnSpc>
              <a:spcBef>
                <a:spcPts val="500"/>
              </a:spcBef>
            </a:pPr>
            <a:endParaRPr lang="vi-VN" dirty="0">
              <a:latin typeface="Bosch Office Sans" pitchFamily="2" charset="0"/>
            </a:endParaRPr>
          </a:p>
          <a:p>
            <a:pPr marL="285750" indent="-285750">
              <a:lnSpc>
                <a:spcPts val="2300"/>
              </a:lnSpc>
              <a:spcBef>
                <a:spcPts val="500"/>
              </a:spcBef>
              <a:buFont typeface="Arial" panose="020B0604020202020204" pitchFamily="34" charset="0"/>
              <a:buChar char="•"/>
            </a:pPr>
            <a:endParaRPr lang="en-US" dirty="0">
              <a:latin typeface="Bosch Office Sans" pitchFamily="2" charset="0"/>
            </a:endParaRPr>
          </a:p>
        </p:txBody>
      </p:sp>
    </p:spTree>
    <p:custDataLst>
      <p:tags r:id="rId1"/>
    </p:custDataLst>
    <p:extLst>
      <p:ext uri="{BB962C8B-B14F-4D97-AF65-F5344CB8AC3E}">
        <p14:creationId xmlns:p14="http://schemas.microsoft.com/office/powerpoint/2010/main" val="3556939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a:spLocks/>
          </p:cNvSpPr>
          <p:nvPr>
            <p:custDataLst>
              <p:tags r:id="rId2"/>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GB" sz="667" b="1">
                <a:solidFill>
                  <a:srgbClr val="D70012"/>
                </a:solidFill>
              </a:rPr>
              <a:t>Internal </a:t>
            </a:r>
            <a:r>
              <a:rPr lang="en-GB" sz="667">
                <a:solidFill>
                  <a:srgbClr val="000000"/>
                </a:solidFill>
                <a:latin typeface="Bosch Office Sans" pitchFamily="2" charset="0"/>
              </a:rPr>
              <a:t>| C/ISP Krautschneider | 07.12.2017 V1.0</a:t>
            </a:r>
          </a:p>
        </p:txBody>
      </p:sp>
      <p:sp>
        <p:nvSpPr>
          <p:cNvPr id="6" name="Rechteck 5"/>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US" sz="667">
                <a:solidFill>
                  <a:srgbClr val="000000"/>
                </a:solidFill>
              </a:rPr>
              <a:t>CISP-1352-A21 - ISP-DOC-STYLETYPE-Templates
</a:t>
            </a:r>
            <a:r>
              <a:rPr lang="en-US" sz="667">
                <a:solidFill>
                  <a:srgbClr val="B2B3B5"/>
                </a:solidFill>
              </a:rPr>
              <a:t>© Robert Bosch GmbH 2016. All rights reserved, also regarding any disposal, exploitation, reproduction, editing, distribution, as well as in the event of applications for industrial property rights.</a:t>
            </a:r>
            <a:endParaRPr lang="en-GB" sz="667">
              <a:solidFill>
                <a:srgbClr val="B2B3B5"/>
              </a:solidFill>
            </a:endParaRPr>
          </a:p>
        </p:txBody>
      </p:sp>
      <p:sp>
        <p:nvSpPr>
          <p:cNvPr id="5" name="Rechteck 4"/>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r>
              <a:rPr lang="en-GB" sz="1334">
                <a:solidFill>
                  <a:srgbClr val="999FA6"/>
                </a:solidFill>
              </a:rPr>
              <a:t>2</a:t>
            </a:r>
          </a:p>
        </p:txBody>
      </p:sp>
      <p:sp>
        <p:nvSpPr>
          <p:cNvPr id="3" name="Textfeld 2" hidden="1"/>
          <p:cNvSpPr txBox="1"/>
          <p:nvPr>
            <p:custDataLst>
              <p:tags r:id="rId5"/>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2556"/>
              </a:lnSpc>
              <a:buFontTx/>
              <a:buNone/>
            </a:pPr>
            <a:endParaRPr lang="en-GB" sz="1445"/>
          </a:p>
        </p:txBody>
      </p:sp>
      <p:pic>
        <p:nvPicPr>
          <p:cNvPr id="14" name="Grafik 13"/>
          <p:cNvPicPr>
            <a:picLocks/>
          </p:cNvPicPr>
          <p:nvPr>
            <p:custDataLst>
              <p:tags r:id="rId6"/>
            </p:custDataLst>
          </p:nvPr>
        </p:nvPicPr>
        <p:blipFill>
          <a:blip r:embed="rId18">
            <a:extLst>
              <a:ext uri="{28A0092B-C50C-407E-A947-70E740481C1C}">
                <a14:useLocalDpi xmlns:a14="http://schemas.microsoft.com/office/drawing/2010/main" val="0"/>
              </a:ext>
            </a:extLst>
          </a:blip>
          <a:stretch>
            <a:fillRect/>
          </a:stretch>
        </p:blipFill>
        <p:spPr>
          <a:xfrm>
            <a:off x="196" y="0"/>
            <a:ext cx="12192314" cy="14820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feld 7"/>
          <p:cNvSpPr txBox="1">
            <a:spLocks/>
          </p:cNvSpPr>
          <p:nvPr>
            <p:custDataLst>
              <p:tags r:id="rId7"/>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89000"/>
              </a:lnSpc>
            </a:pPr>
            <a:r>
              <a:rPr lang="en-US" sz="3112" kern="0"/>
              <a:t>ISP008 foundation</a:t>
            </a:r>
            <a:endParaRPr lang="en-GB" sz="3112"/>
          </a:p>
        </p:txBody>
      </p:sp>
      <p:sp>
        <p:nvSpPr>
          <p:cNvPr id="4" name="Rechteck 3" hidden="1"/>
          <p:cNvSpPr>
            <a:spLocks/>
          </p:cNvSpPr>
          <p:nvPr>
            <p:custDataLst>
              <p:tags r:id="rId8"/>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9761" rIns="0" bIns="0" rtlCol="0" anchor="t">
            <a:norm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1000"/>
              </a:lnSpc>
            </a:pPr>
            <a:endParaRPr lang="en-GB" sz="611">
              <a:solidFill>
                <a:schemeClr val="tx1"/>
              </a:solidFill>
            </a:endParaRPr>
          </a:p>
        </p:txBody>
      </p:sp>
      <p:grpSp>
        <p:nvGrpSpPr>
          <p:cNvPr id="9" name="Gruppieren 8"/>
          <p:cNvGrpSpPr/>
          <p:nvPr/>
        </p:nvGrpSpPr>
        <p:grpSpPr>
          <a:xfrm>
            <a:off x="-509" y="0"/>
            <a:ext cx="12192316" cy="6862992"/>
            <a:chOff x="-635" y="0"/>
            <a:chExt cx="10970262" cy="6175104"/>
          </a:xfrm>
        </p:grpSpPr>
        <p:grpSp>
          <p:nvGrpSpPr>
            <p:cNvPr id="10" name="Group 8"/>
            <p:cNvGrpSpPr/>
            <p:nvPr/>
          </p:nvGrpSpPr>
          <p:grpSpPr>
            <a:xfrm>
              <a:off x="-635" y="0"/>
              <a:ext cx="10970262" cy="6175104"/>
              <a:chOff x="-635" y="0"/>
              <a:chExt cx="10970262" cy="6175104"/>
            </a:xfrm>
          </p:grpSpPr>
          <p:sp>
            <p:nvSpPr>
              <p:cNvPr id="2" name="Rechteck 1"/>
              <p:cNvSpPr/>
              <p:nvPr>
                <p:custDataLst>
                  <p:tags r:id="rId11"/>
                </p:custDataLst>
              </p:nvPr>
            </p:nvSpPr>
            <p:spPr>
              <a:xfrm>
                <a:off x="0" y="0"/>
                <a:ext cx="10969625" cy="6477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sp>
            <p:nvSpPr>
              <p:cNvPr id="13" name="Rechteck 12"/>
              <p:cNvSpPr/>
              <p:nvPr>
                <p:custDataLst>
                  <p:tags r:id="rId12"/>
                </p:custDataLst>
              </p:nvPr>
            </p:nvSpPr>
            <p:spPr>
              <a:xfrm>
                <a:off x="2" y="5643879"/>
                <a:ext cx="10969625" cy="531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cxnSp>
            <p:nvCxnSpPr>
              <p:cNvPr id="16" name="Gerade Verbindung 8"/>
              <p:cNvCxnSpPr/>
              <p:nvPr>
                <p:custDataLst>
                  <p:tags r:id="rId13"/>
                </p:custDataLst>
              </p:nvPr>
            </p:nvCxnSpPr>
            <p:spPr>
              <a:xfrm>
                <a:off x="-635" y="673100"/>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0" name="Gerade Verbindung 9"/>
              <p:cNvCxnSpPr/>
              <p:nvPr>
                <p:custDataLst>
                  <p:tags r:id="rId14"/>
                </p:custDataLst>
              </p:nvPr>
            </p:nvCxnSpPr>
            <p:spPr>
              <a:xfrm>
                <a:off x="-635" y="5817344"/>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6" name="Gerade Verbindung 19"/>
              <p:cNvCxnSpPr/>
              <p:nvPr>
                <p:custDataLst>
                  <p:tags r:id="rId15"/>
                </p:custDataLst>
              </p:nvPr>
            </p:nvCxnSpPr>
            <p:spPr>
              <a:xfrm>
                <a:off x="5829543" y="5814694"/>
                <a:ext cx="1" cy="34925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grpSp>
        <p:pic>
          <p:nvPicPr>
            <p:cNvPr id="32" name="Grafik 31"/>
            <p:cNvPicPr>
              <a:picLocks noChangeAspect="1"/>
            </p:cNvPicPr>
            <p:nvPr>
              <p:custDataLst>
                <p:tags r:id="rId10"/>
              </p:custDataLst>
            </p:nvPr>
          </p:nvPicPr>
          <p:blipFill>
            <a:blip r:embed="rId19"/>
            <a:stretch>
              <a:fillRect/>
            </a:stretch>
          </p:blipFill>
          <p:spPr>
            <a:xfrm>
              <a:off x="0" y="0"/>
              <a:ext cx="10969625" cy="134074"/>
            </a:xfrm>
            <a:prstGeom prst="rect">
              <a:avLst/>
            </a:prstGeom>
          </p:spPr>
        </p:pic>
      </p:grpSp>
      <p:sp>
        <p:nvSpPr>
          <p:cNvPr id="19" name="TextBox 18">
            <a:extLst>
              <a:ext uri="{FF2B5EF4-FFF2-40B4-BE49-F238E27FC236}">
                <a16:creationId xmlns:a16="http://schemas.microsoft.com/office/drawing/2014/main" id="{1872D1EB-5E9C-FB79-2FD8-111B9F9B1ACA}"/>
              </a:ext>
            </a:extLst>
          </p:cNvPr>
          <p:cNvSpPr txBox="1"/>
          <p:nvPr/>
        </p:nvSpPr>
        <p:spPr>
          <a:xfrm>
            <a:off x="617011" y="1073466"/>
            <a:ext cx="8940619" cy="2727672"/>
          </a:xfrm>
          <a:prstGeom prst="rect">
            <a:avLst/>
          </a:prstGeom>
          <a:noFill/>
        </p:spPr>
        <p:txBody>
          <a:bodyPr wrap="none" lIns="0" tIns="0" rIns="0" bIns="0" rtlCol="0">
            <a:noAutofit/>
          </a:bodyPr>
          <a:lstStyle/>
          <a:p>
            <a:pPr marL="285750" indent="-285750">
              <a:lnSpc>
                <a:spcPts val="2300"/>
              </a:lnSpc>
              <a:spcBef>
                <a:spcPts val="500"/>
              </a:spcBef>
              <a:buFont typeface="Arial" panose="020B0604020202020204" pitchFamily="34" charset="0"/>
              <a:buChar char="•"/>
            </a:pPr>
            <a:r>
              <a:rPr lang="vi-VN" dirty="0">
                <a:latin typeface="Bosch Office Sans" pitchFamily="2" charset="0"/>
              </a:rPr>
              <a:t>Impulse noise</a:t>
            </a:r>
            <a:r>
              <a:rPr lang="en-US" dirty="0">
                <a:latin typeface="Bosch Office Sans" pitchFamily="2" charset="0"/>
              </a:rPr>
              <a:t>: </a:t>
            </a:r>
            <a:r>
              <a:rPr lang="en-US" dirty="0" err="1">
                <a:latin typeface="Consolas" panose="020B0609020204030204" pitchFamily="49" charset="0"/>
              </a:rPr>
              <a:t>estimate_sigma</a:t>
            </a:r>
            <a:r>
              <a:rPr lang="en-US" dirty="0">
                <a:latin typeface="Consolas" panose="020B0609020204030204" pitchFamily="49" charset="0"/>
              </a:rPr>
              <a:t> </a:t>
            </a:r>
            <a:r>
              <a:rPr lang="en-US" dirty="0">
                <a:latin typeface="Bosch Office Sans"/>
              </a:rPr>
              <a:t>(Gauss distribution)</a:t>
            </a:r>
            <a:endParaRPr lang="en-US" dirty="0">
              <a:latin typeface="Bosch Office Sans" pitchFamily="2" charset="0"/>
            </a:endParaRPr>
          </a:p>
          <a:p>
            <a:pPr marL="285750" indent="-285750">
              <a:lnSpc>
                <a:spcPts val="2300"/>
              </a:lnSpc>
              <a:spcBef>
                <a:spcPts val="500"/>
              </a:spcBef>
              <a:buFont typeface="Arial" panose="020B0604020202020204" pitchFamily="34" charset="0"/>
              <a:buChar char="•"/>
            </a:pPr>
            <a:r>
              <a:rPr lang="vi-VN" dirty="0">
                <a:latin typeface="Bosch Office Sans" pitchFamily="2" charset="0"/>
              </a:rPr>
              <a:t>Aliasing, blur</a:t>
            </a:r>
            <a:endParaRPr lang="en-US" dirty="0">
              <a:latin typeface="Bosch Office Sans" pitchFamily="2" charset="0"/>
            </a:endParaRPr>
          </a:p>
          <a:p>
            <a:pPr marL="285750" indent="-285750">
              <a:lnSpc>
                <a:spcPts val="2300"/>
              </a:lnSpc>
              <a:spcBef>
                <a:spcPts val="500"/>
              </a:spcBef>
              <a:buFont typeface="Arial" panose="020B0604020202020204" pitchFamily="34" charset="0"/>
              <a:buChar char="•"/>
            </a:pPr>
            <a:r>
              <a:rPr lang="vi-VN" dirty="0">
                <a:latin typeface="Bosch Office Sans" pitchFamily="2" charset="0"/>
              </a:rPr>
              <a:t>Periodic noise</a:t>
            </a:r>
          </a:p>
          <a:p>
            <a:pPr marL="285750" indent="-285750">
              <a:lnSpc>
                <a:spcPts val="2300"/>
              </a:lnSpc>
              <a:spcBef>
                <a:spcPts val="500"/>
              </a:spcBef>
              <a:buFont typeface="Arial" panose="020B0604020202020204" pitchFamily="34" charset="0"/>
              <a:buChar char="•"/>
            </a:pPr>
            <a:r>
              <a:rPr lang="vi-VN" dirty="0">
                <a:latin typeface="Bosch Office Sans" pitchFamily="2" charset="0"/>
              </a:rPr>
              <a:t>Scratches and blotches</a:t>
            </a:r>
          </a:p>
          <a:p>
            <a:pPr marL="285750" indent="-285750">
              <a:lnSpc>
                <a:spcPts val="2300"/>
              </a:lnSpc>
              <a:spcBef>
                <a:spcPts val="500"/>
              </a:spcBef>
              <a:buFont typeface="Arial" panose="020B0604020202020204" pitchFamily="34" charset="0"/>
              <a:buChar char="•"/>
            </a:pPr>
            <a:r>
              <a:rPr lang="vi-VN" dirty="0">
                <a:latin typeface="Bosch Office Sans" pitchFamily="2" charset="0"/>
              </a:rPr>
              <a:t>Snow</a:t>
            </a:r>
          </a:p>
          <a:p>
            <a:pPr marL="285750" indent="-285750">
              <a:lnSpc>
                <a:spcPts val="2300"/>
              </a:lnSpc>
              <a:spcBef>
                <a:spcPts val="500"/>
              </a:spcBef>
              <a:buFont typeface="Arial" panose="020B0604020202020204" pitchFamily="34" charset="0"/>
              <a:buChar char="•"/>
            </a:pPr>
            <a:r>
              <a:rPr lang="vi-VN" dirty="0">
                <a:latin typeface="Bosch Office Sans" pitchFamily="2" charset="0"/>
              </a:rPr>
              <a:t>Freeze frame</a:t>
            </a:r>
            <a:endParaRPr lang="en-US" dirty="0">
              <a:latin typeface="Bosch Office Sans" pitchFamily="2" charset="0"/>
            </a:endParaRPr>
          </a:p>
          <a:p>
            <a:pPr marL="285750" indent="-285750">
              <a:lnSpc>
                <a:spcPts val="2300"/>
              </a:lnSpc>
              <a:spcBef>
                <a:spcPts val="500"/>
              </a:spcBef>
              <a:buFont typeface="Arial" panose="020B0604020202020204" pitchFamily="34" charset="0"/>
              <a:buChar char="•"/>
            </a:pPr>
            <a:r>
              <a:rPr lang="en-US" dirty="0">
                <a:latin typeface="Bosch Office Sans" pitchFamily="2" charset="0"/>
              </a:rPr>
              <a:t>Color channel interference</a:t>
            </a:r>
            <a:endParaRPr lang="vi-VN" dirty="0">
              <a:latin typeface="Bosch Office Sans" pitchFamily="2" charset="0"/>
            </a:endParaRPr>
          </a:p>
          <a:p>
            <a:pPr lvl="1">
              <a:lnSpc>
                <a:spcPts val="2300"/>
              </a:lnSpc>
              <a:spcBef>
                <a:spcPts val="500"/>
              </a:spcBef>
            </a:pPr>
            <a:endParaRPr lang="vi-VN" dirty="0">
              <a:latin typeface="Bosch Office Sans" pitchFamily="2" charset="0"/>
            </a:endParaRPr>
          </a:p>
          <a:p>
            <a:pPr marL="285750" indent="-285750">
              <a:lnSpc>
                <a:spcPts val="2300"/>
              </a:lnSpc>
              <a:spcBef>
                <a:spcPts val="500"/>
              </a:spcBef>
              <a:buFont typeface="Arial" panose="020B0604020202020204" pitchFamily="34" charset="0"/>
              <a:buChar char="•"/>
            </a:pPr>
            <a:endParaRPr lang="en-US" dirty="0">
              <a:latin typeface="Bosch Office Sans" pitchFamily="2" charset="0"/>
            </a:endParaRPr>
          </a:p>
        </p:txBody>
      </p:sp>
      <p:sp>
        <p:nvSpPr>
          <p:cNvPr id="21" name="Titel 7">
            <a:extLst>
              <a:ext uri="{FF2B5EF4-FFF2-40B4-BE49-F238E27FC236}">
                <a16:creationId xmlns:a16="http://schemas.microsoft.com/office/drawing/2014/main" id="{5638595D-9D9E-2CE4-54AA-4D6318C7081F}"/>
              </a:ext>
            </a:extLst>
          </p:cNvPr>
          <p:cNvSpPr txBox="1">
            <a:spLocks/>
          </p:cNvSpPr>
          <p:nvPr>
            <p:custDataLst>
              <p:tags r:id="rId9"/>
            </p:custDataLst>
          </p:nvPr>
        </p:nvSpPr>
        <p:spPr>
          <a:xfrm>
            <a:off x="0" y="171460"/>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r>
              <a:rPr lang="en-US" sz="2000" dirty="0">
                <a:latin typeface="Bosch Sans Black" panose="020B0A04020202020204" pitchFamily="34" charset="0"/>
              </a:rPr>
              <a:t>Video defect detection using Deep Learning Techniques</a:t>
            </a:r>
          </a:p>
        </p:txBody>
      </p:sp>
    </p:spTree>
    <p:custDataLst>
      <p:tags r:id="rId1"/>
    </p:custDataLst>
    <p:extLst>
      <p:ext uri="{BB962C8B-B14F-4D97-AF65-F5344CB8AC3E}">
        <p14:creationId xmlns:p14="http://schemas.microsoft.com/office/powerpoint/2010/main" val="3678892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a:spLocks/>
          </p:cNvSpPr>
          <p:nvPr>
            <p:custDataLst>
              <p:tags r:id="rId2"/>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GB" sz="667" b="1">
                <a:solidFill>
                  <a:srgbClr val="D70012"/>
                </a:solidFill>
              </a:rPr>
              <a:t>Internal </a:t>
            </a:r>
            <a:r>
              <a:rPr lang="en-GB" sz="667">
                <a:solidFill>
                  <a:srgbClr val="000000"/>
                </a:solidFill>
                <a:latin typeface="Bosch Office Sans" pitchFamily="2" charset="0"/>
              </a:rPr>
              <a:t>| C/ISP Krautschneider | 07.12.2017 V1.0</a:t>
            </a:r>
          </a:p>
        </p:txBody>
      </p:sp>
      <p:sp>
        <p:nvSpPr>
          <p:cNvPr id="6" name="Rechteck 5"/>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US" sz="667">
                <a:solidFill>
                  <a:srgbClr val="000000"/>
                </a:solidFill>
              </a:rPr>
              <a:t>CISP-1352-A21 - ISP-DOC-STYLETYPE-Templates
</a:t>
            </a:r>
            <a:r>
              <a:rPr lang="en-US" sz="667">
                <a:solidFill>
                  <a:srgbClr val="B2B3B5"/>
                </a:solidFill>
              </a:rPr>
              <a:t>© Robert Bosch GmbH 2016. All rights reserved, also regarding any disposal, exploitation, reproduction, editing, distribution, as well as in the event of applications for industrial property rights.</a:t>
            </a:r>
            <a:endParaRPr lang="en-GB" sz="667">
              <a:solidFill>
                <a:srgbClr val="B2B3B5"/>
              </a:solidFill>
            </a:endParaRPr>
          </a:p>
        </p:txBody>
      </p:sp>
      <p:sp>
        <p:nvSpPr>
          <p:cNvPr id="5" name="Rechteck 4"/>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r>
              <a:rPr lang="en-GB" sz="1334">
                <a:solidFill>
                  <a:srgbClr val="999FA6"/>
                </a:solidFill>
              </a:rPr>
              <a:t>2</a:t>
            </a:r>
          </a:p>
        </p:txBody>
      </p:sp>
      <p:sp>
        <p:nvSpPr>
          <p:cNvPr id="3" name="Textfeld 2" hidden="1"/>
          <p:cNvSpPr txBox="1"/>
          <p:nvPr>
            <p:custDataLst>
              <p:tags r:id="rId5"/>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2556"/>
              </a:lnSpc>
              <a:buFontTx/>
              <a:buNone/>
            </a:pPr>
            <a:endParaRPr lang="en-GB" sz="1445"/>
          </a:p>
        </p:txBody>
      </p:sp>
      <p:pic>
        <p:nvPicPr>
          <p:cNvPr id="14" name="Grafik 13"/>
          <p:cNvPicPr>
            <a:picLocks/>
          </p:cNvPicPr>
          <p:nvPr>
            <p:custDataLst>
              <p:tags r:id="rId6"/>
            </p:custDataLst>
          </p:nvPr>
        </p:nvPicPr>
        <p:blipFill>
          <a:blip r:embed="rId18">
            <a:extLst>
              <a:ext uri="{28A0092B-C50C-407E-A947-70E740481C1C}">
                <a14:useLocalDpi xmlns:a14="http://schemas.microsoft.com/office/drawing/2010/main" val="0"/>
              </a:ext>
            </a:extLst>
          </a:blip>
          <a:stretch>
            <a:fillRect/>
          </a:stretch>
        </p:blipFill>
        <p:spPr>
          <a:xfrm>
            <a:off x="196" y="0"/>
            <a:ext cx="12192314" cy="14820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feld 7"/>
          <p:cNvSpPr txBox="1">
            <a:spLocks/>
          </p:cNvSpPr>
          <p:nvPr>
            <p:custDataLst>
              <p:tags r:id="rId7"/>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89000"/>
              </a:lnSpc>
            </a:pPr>
            <a:r>
              <a:rPr lang="en-US" sz="3112" kern="0"/>
              <a:t>ISP008 foundation</a:t>
            </a:r>
            <a:endParaRPr lang="en-GB" sz="3112"/>
          </a:p>
        </p:txBody>
      </p:sp>
      <p:sp>
        <p:nvSpPr>
          <p:cNvPr id="4" name="Rechteck 3" hidden="1"/>
          <p:cNvSpPr>
            <a:spLocks/>
          </p:cNvSpPr>
          <p:nvPr>
            <p:custDataLst>
              <p:tags r:id="rId8"/>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9761" rIns="0" bIns="0" rtlCol="0" anchor="t">
            <a:norm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1000"/>
              </a:lnSpc>
            </a:pPr>
            <a:endParaRPr lang="en-GB" sz="611">
              <a:solidFill>
                <a:schemeClr val="tx1"/>
              </a:solidFill>
            </a:endParaRPr>
          </a:p>
        </p:txBody>
      </p:sp>
      <p:grpSp>
        <p:nvGrpSpPr>
          <p:cNvPr id="9" name="Gruppieren 8"/>
          <p:cNvGrpSpPr/>
          <p:nvPr/>
        </p:nvGrpSpPr>
        <p:grpSpPr>
          <a:xfrm>
            <a:off x="-509" y="0"/>
            <a:ext cx="12192316" cy="6862992"/>
            <a:chOff x="-635" y="0"/>
            <a:chExt cx="10970262" cy="6175104"/>
          </a:xfrm>
        </p:grpSpPr>
        <p:grpSp>
          <p:nvGrpSpPr>
            <p:cNvPr id="10" name="Group 8"/>
            <p:cNvGrpSpPr/>
            <p:nvPr/>
          </p:nvGrpSpPr>
          <p:grpSpPr>
            <a:xfrm>
              <a:off x="-635" y="0"/>
              <a:ext cx="10970262" cy="6175104"/>
              <a:chOff x="-635" y="0"/>
              <a:chExt cx="10970262" cy="6175104"/>
            </a:xfrm>
          </p:grpSpPr>
          <p:sp>
            <p:nvSpPr>
              <p:cNvPr id="2" name="Rechteck 1"/>
              <p:cNvSpPr/>
              <p:nvPr>
                <p:custDataLst>
                  <p:tags r:id="rId11"/>
                </p:custDataLst>
              </p:nvPr>
            </p:nvSpPr>
            <p:spPr>
              <a:xfrm>
                <a:off x="0" y="0"/>
                <a:ext cx="10969625" cy="6477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sp>
            <p:nvSpPr>
              <p:cNvPr id="13" name="Rechteck 12"/>
              <p:cNvSpPr/>
              <p:nvPr>
                <p:custDataLst>
                  <p:tags r:id="rId12"/>
                </p:custDataLst>
              </p:nvPr>
            </p:nvSpPr>
            <p:spPr>
              <a:xfrm>
                <a:off x="2" y="5643879"/>
                <a:ext cx="10969625" cy="531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cxnSp>
            <p:nvCxnSpPr>
              <p:cNvPr id="16" name="Gerade Verbindung 8"/>
              <p:cNvCxnSpPr/>
              <p:nvPr>
                <p:custDataLst>
                  <p:tags r:id="rId13"/>
                </p:custDataLst>
              </p:nvPr>
            </p:nvCxnSpPr>
            <p:spPr>
              <a:xfrm>
                <a:off x="-635" y="673100"/>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0" name="Gerade Verbindung 9"/>
              <p:cNvCxnSpPr/>
              <p:nvPr>
                <p:custDataLst>
                  <p:tags r:id="rId14"/>
                </p:custDataLst>
              </p:nvPr>
            </p:nvCxnSpPr>
            <p:spPr>
              <a:xfrm>
                <a:off x="-635" y="5817344"/>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6" name="Gerade Verbindung 19"/>
              <p:cNvCxnSpPr/>
              <p:nvPr>
                <p:custDataLst>
                  <p:tags r:id="rId15"/>
                </p:custDataLst>
              </p:nvPr>
            </p:nvCxnSpPr>
            <p:spPr>
              <a:xfrm>
                <a:off x="5829543" y="5814694"/>
                <a:ext cx="1" cy="34925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grpSp>
        <p:pic>
          <p:nvPicPr>
            <p:cNvPr id="32" name="Grafik 31"/>
            <p:cNvPicPr>
              <a:picLocks noChangeAspect="1"/>
            </p:cNvPicPr>
            <p:nvPr>
              <p:custDataLst>
                <p:tags r:id="rId10"/>
              </p:custDataLst>
            </p:nvPr>
          </p:nvPicPr>
          <p:blipFill>
            <a:blip r:embed="rId19"/>
            <a:stretch>
              <a:fillRect/>
            </a:stretch>
          </p:blipFill>
          <p:spPr>
            <a:xfrm>
              <a:off x="0" y="0"/>
              <a:ext cx="10969625" cy="134074"/>
            </a:xfrm>
            <a:prstGeom prst="rect">
              <a:avLst/>
            </a:prstGeom>
          </p:spPr>
        </p:pic>
      </p:grpSp>
      <p:pic>
        <p:nvPicPr>
          <p:cNvPr id="12" name="Picture 11">
            <a:extLst>
              <a:ext uri="{FF2B5EF4-FFF2-40B4-BE49-F238E27FC236}">
                <a16:creationId xmlns:a16="http://schemas.microsoft.com/office/drawing/2014/main" id="{ECCA0BBA-424B-9FC5-749B-8A79AC3F8FE9}"/>
              </a:ext>
            </a:extLst>
          </p:cNvPr>
          <p:cNvPicPr>
            <a:picLocks noChangeAspect="1"/>
          </p:cNvPicPr>
          <p:nvPr/>
        </p:nvPicPr>
        <p:blipFill>
          <a:blip r:embed="rId20"/>
          <a:stretch>
            <a:fillRect/>
          </a:stretch>
        </p:blipFill>
        <p:spPr>
          <a:xfrm>
            <a:off x="2717554" y="4099449"/>
            <a:ext cx="6531584" cy="1581809"/>
          </a:xfrm>
          <a:prstGeom prst="rect">
            <a:avLst/>
          </a:prstGeom>
        </p:spPr>
      </p:pic>
      <p:sp>
        <p:nvSpPr>
          <p:cNvPr id="17" name="TextBox 16">
            <a:extLst>
              <a:ext uri="{FF2B5EF4-FFF2-40B4-BE49-F238E27FC236}">
                <a16:creationId xmlns:a16="http://schemas.microsoft.com/office/drawing/2014/main" id="{7A500F8B-AEFC-9D89-783C-BEAEBA00C327}"/>
              </a:ext>
            </a:extLst>
          </p:cNvPr>
          <p:cNvSpPr txBox="1"/>
          <p:nvPr/>
        </p:nvSpPr>
        <p:spPr>
          <a:xfrm>
            <a:off x="617011" y="1073466"/>
            <a:ext cx="8940619" cy="2727672"/>
          </a:xfrm>
          <a:prstGeom prst="rect">
            <a:avLst/>
          </a:prstGeom>
          <a:noFill/>
        </p:spPr>
        <p:txBody>
          <a:bodyPr wrap="none" lIns="0" tIns="0" rIns="0" bIns="0" rtlCol="0">
            <a:noAutofit/>
          </a:bodyPr>
          <a:lstStyle/>
          <a:p>
            <a:pPr marL="285750" indent="-285750">
              <a:lnSpc>
                <a:spcPts val="2300"/>
              </a:lnSpc>
              <a:spcBef>
                <a:spcPts val="500"/>
              </a:spcBef>
              <a:buFont typeface="Arial" panose="020B0604020202020204" pitchFamily="34" charset="0"/>
              <a:buChar char="•"/>
            </a:pPr>
            <a:r>
              <a:rPr lang="vi-VN" dirty="0">
                <a:latin typeface="Bosch Office Sans" pitchFamily="2" charset="0"/>
              </a:rPr>
              <a:t>Impulse noise</a:t>
            </a:r>
            <a:r>
              <a:rPr lang="en-US" dirty="0">
                <a:latin typeface="Bosch Office Sans" pitchFamily="2" charset="0"/>
              </a:rPr>
              <a:t>: </a:t>
            </a:r>
            <a:r>
              <a:rPr lang="en-US" dirty="0" err="1">
                <a:latin typeface="Consolas" panose="020B0609020204030204" pitchFamily="49" charset="0"/>
              </a:rPr>
              <a:t>estimate_sigma</a:t>
            </a:r>
            <a:r>
              <a:rPr lang="en-US" dirty="0">
                <a:latin typeface="Consolas" panose="020B0609020204030204" pitchFamily="49" charset="0"/>
              </a:rPr>
              <a:t> </a:t>
            </a:r>
            <a:r>
              <a:rPr lang="en-US" dirty="0">
                <a:latin typeface="Bosch Office Sans"/>
              </a:rPr>
              <a:t>(Gauss distribution)</a:t>
            </a:r>
            <a:endParaRPr lang="en-US" dirty="0">
              <a:latin typeface="Bosch Office Sans" pitchFamily="2" charset="0"/>
            </a:endParaRPr>
          </a:p>
          <a:p>
            <a:pPr marL="285750" indent="-285750">
              <a:lnSpc>
                <a:spcPts val="2300"/>
              </a:lnSpc>
              <a:spcBef>
                <a:spcPts val="500"/>
              </a:spcBef>
              <a:buFont typeface="Arial" panose="020B0604020202020204" pitchFamily="34" charset="0"/>
              <a:buChar char="•"/>
            </a:pPr>
            <a:r>
              <a:rPr lang="vi-VN" dirty="0">
                <a:latin typeface="Bosch Office Sans" pitchFamily="2" charset="0"/>
              </a:rPr>
              <a:t>Aliasing, blur</a:t>
            </a:r>
            <a:r>
              <a:rPr lang="en-US" dirty="0">
                <a:latin typeface="Bosch Office Sans" pitchFamily="2" charset="0"/>
              </a:rPr>
              <a:t>: </a:t>
            </a:r>
            <a:r>
              <a:rPr lang="en-US" dirty="0" err="1">
                <a:latin typeface="Consolas" panose="020B0609020204030204" pitchFamily="49" charset="0"/>
              </a:rPr>
              <a:t>blur_effect</a:t>
            </a:r>
            <a:r>
              <a:rPr lang="en-US" dirty="0">
                <a:latin typeface="Consolas" panose="020B0609020204030204" pitchFamily="49" charset="0"/>
              </a:rPr>
              <a:t> </a:t>
            </a:r>
            <a:r>
              <a:rPr lang="en-US" dirty="0">
                <a:latin typeface="Bosch Office Sans" pitchFamily="2" charset="0"/>
              </a:rPr>
              <a:t>(re-blurring filter)</a:t>
            </a:r>
          </a:p>
          <a:p>
            <a:pPr marL="285750" indent="-285750">
              <a:lnSpc>
                <a:spcPts val="2300"/>
              </a:lnSpc>
              <a:spcBef>
                <a:spcPts val="500"/>
              </a:spcBef>
              <a:buFont typeface="Arial" panose="020B0604020202020204" pitchFamily="34" charset="0"/>
              <a:buChar char="•"/>
            </a:pPr>
            <a:r>
              <a:rPr lang="vi-VN" dirty="0">
                <a:latin typeface="Bosch Office Sans" pitchFamily="2" charset="0"/>
              </a:rPr>
              <a:t>Periodic noise</a:t>
            </a:r>
          </a:p>
          <a:p>
            <a:pPr marL="285750" indent="-285750">
              <a:lnSpc>
                <a:spcPts val="2300"/>
              </a:lnSpc>
              <a:spcBef>
                <a:spcPts val="500"/>
              </a:spcBef>
              <a:buFont typeface="Arial" panose="020B0604020202020204" pitchFamily="34" charset="0"/>
              <a:buChar char="•"/>
            </a:pPr>
            <a:r>
              <a:rPr lang="vi-VN" dirty="0">
                <a:latin typeface="Bosch Office Sans" pitchFamily="2" charset="0"/>
              </a:rPr>
              <a:t>Scratches and blotches</a:t>
            </a:r>
          </a:p>
          <a:p>
            <a:pPr marL="285750" indent="-285750">
              <a:lnSpc>
                <a:spcPts val="2300"/>
              </a:lnSpc>
              <a:spcBef>
                <a:spcPts val="500"/>
              </a:spcBef>
              <a:buFont typeface="Arial" panose="020B0604020202020204" pitchFamily="34" charset="0"/>
              <a:buChar char="•"/>
            </a:pPr>
            <a:r>
              <a:rPr lang="vi-VN" dirty="0">
                <a:latin typeface="Bosch Office Sans" pitchFamily="2" charset="0"/>
              </a:rPr>
              <a:t>Snow</a:t>
            </a:r>
          </a:p>
          <a:p>
            <a:pPr marL="285750" indent="-285750">
              <a:lnSpc>
                <a:spcPts val="2300"/>
              </a:lnSpc>
              <a:spcBef>
                <a:spcPts val="500"/>
              </a:spcBef>
              <a:buFont typeface="Arial" panose="020B0604020202020204" pitchFamily="34" charset="0"/>
              <a:buChar char="•"/>
            </a:pPr>
            <a:r>
              <a:rPr lang="vi-VN" dirty="0">
                <a:latin typeface="Bosch Office Sans" pitchFamily="2" charset="0"/>
              </a:rPr>
              <a:t>Freeze frame</a:t>
            </a:r>
            <a:endParaRPr lang="en-US" dirty="0">
              <a:latin typeface="Bosch Office Sans" pitchFamily="2" charset="0"/>
            </a:endParaRPr>
          </a:p>
          <a:p>
            <a:pPr marL="285750" indent="-285750">
              <a:lnSpc>
                <a:spcPts val="2300"/>
              </a:lnSpc>
              <a:spcBef>
                <a:spcPts val="500"/>
              </a:spcBef>
              <a:buFont typeface="Arial" panose="020B0604020202020204" pitchFamily="34" charset="0"/>
              <a:buChar char="•"/>
            </a:pPr>
            <a:r>
              <a:rPr lang="en-US" dirty="0">
                <a:latin typeface="Bosch Office Sans" pitchFamily="2" charset="0"/>
              </a:rPr>
              <a:t>Color channel interference</a:t>
            </a:r>
            <a:endParaRPr lang="vi-VN" dirty="0">
              <a:latin typeface="Bosch Office Sans" pitchFamily="2" charset="0"/>
            </a:endParaRPr>
          </a:p>
          <a:p>
            <a:pPr lvl="1">
              <a:lnSpc>
                <a:spcPts val="2300"/>
              </a:lnSpc>
              <a:spcBef>
                <a:spcPts val="500"/>
              </a:spcBef>
            </a:pPr>
            <a:endParaRPr lang="vi-VN" dirty="0">
              <a:latin typeface="Bosch Office Sans" pitchFamily="2" charset="0"/>
            </a:endParaRPr>
          </a:p>
          <a:p>
            <a:pPr marL="285750" indent="-285750">
              <a:lnSpc>
                <a:spcPts val="2300"/>
              </a:lnSpc>
              <a:spcBef>
                <a:spcPts val="500"/>
              </a:spcBef>
              <a:buFont typeface="Arial" panose="020B0604020202020204" pitchFamily="34" charset="0"/>
              <a:buChar char="•"/>
            </a:pPr>
            <a:endParaRPr lang="en-US" dirty="0">
              <a:latin typeface="Bosch Office Sans" pitchFamily="2" charset="0"/>
            </a:endParaRPr>
          </a:p>
        </p:txBody>
      </p:sp>
      <p:sp>
        <p:nvSpPr>
          <p:cNvPr id="19" name="Titel 7">
            <a:extLst>
              <a:ext uri="{FF2B5EF4-FFF2-40B4-BE49-F238E27FC236}">
                <a16:creationId xmlns:a16="http://schemas.microsoft.com/office/drawing/2014/main" id="{9C959B51-50B0-7C9F-0821-CCFDD3606598}"/>
              </a:ext>
            </a:extLst>
          </p:cNvPr>
          <p:cNvSpPr txBox="1">
            <a:spLocks/>
          </p:cNvSpPr>
          <p:nvPr>
            <p:custDataLst>
              <p:tags r:id="rId9"/>
            </p:custDataLst>
          </p:nvPr>
        </p:nvSpPr>
        <p:spPr>
          <a:xfrm>
            <a:off x="0" y="171460"/>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r>
              <a:rPr lang="en-US" sz="2000" dirty="0">
                <a:latin typeface="Bosch Sans Black" panose="020B0A04020202020204" pitchFamily="34" charset="0"/>
              </a:rPr>
              <a:t>Video defect detection using Deep Learning Techniques</a:t>
            </a:r>
          </a:p>
        </p:txBody>
      </p:sp>
    </p:spTree>
    <p:custDataLst>
      <p:tags r:id="rId1"/>
    </p:custDataLst>
    <p:extLst>
      <p:ext uri="{BB962C8B-B14F-4D97-AF65-F5344CB8AC3E}">
        <p14:creationId xmlns:p14="http://schemas.microsoft.com/office/powerpoint/2010/main" val="4289425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a:spLocks/>
          </p:cNvSpPr>
          <p:nvPr>
            <p:custDataLst>
              <p:tags r:id="rId2"/>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GB" sz="667" b="1">
                <a:solidFill>
                  <a:srgbClr val="D70012"/>
                </a:solidFill>
              </a:rPr>
              <a:t>Internal </a:t>
            </a:r>
            <a:r>
              <a:rPr lang="en-GB" sz="667">
                <a:solidFill>
                  <a:srgbClr val="000000"/>
                </a:solidFill>
                <a:latin typeface="Bosch Office Sans" pitchFamily="2" charset="0"/>
              </a:rPr>
              <a:t>| C/ISP Krautschneider | 07.12.2017 V1.0</a:t>
            </a:r>
          </a:p>
        </p:txBody>
      </p:sp>
      <p:sp>
        <p:nvSpPr>
          <p:cNvPr id="6" name="Rechteck 5"/>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US" sz="667">
                <a:solidFill>
                  <a:srgbClr val="000000"/>
                </a:solidFill>
              </a:rPr>
              <a:t>CISP-1352-A21 - ISP-DOC-STYLETYPE-Templates
</a:t>
            </a:r>
            <a:r>
              <a:rPr lang="en-US" sz="667">
                <a:solidFill>
                  <a:srgbClr val="B2B3B5"/>
                </a:solidFill>
              </a:rPr>
              <a:t>© Robert Bosch GmbH 2016. All rights reserved, also regarding any disposal, exploitation, reproduction, editing, distribution, as well as in the event of applications for industrial property rights.</a:t>
            </a:r>
            <a:endParaRPr lang="en-GB" sz="667">
              <a:solidFill>
                <a:srgbClr val="B2B3B5"/>
              </a:solidFill>
            </a:endParaRPr>
          </a:p>
        </p:txBody>
      </p:sp>
      <p:sp>
        <p:nvSpPr>
          <p:cNvPr id="5" name="Rechteck 4"/>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r>
              <a:rPr lang="en-GB" sz="1334">
                <a:solidFill>
                  <a:srgbClr val="999FA6"/>
                </a:solidFill>
              </a:rPr>
              <a:t>2</a:t>
            </a:r>
          </a:p>
        </p:txBody>
      </p:sp>
      <p:sp>
        <p:nvSpPr>
          <p:cNvPr id="3" name="Textfeld 2" hidden="1"/>
          <p:cNvSpPr txBox="1"/>
          <p:nvPr>
            <p:custDataLst>
              <p:tags r:id="rId5"/>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2556"/>
              </a:lnSpc>
              <a:buFontTx/>
              <a:buNone/>
            </a:pPr>
            <a:endParaRPr lang="en-GB" sz="1445"/>
          </a:p>
        </p:txBody>
      </p:sp>
      <p:pic>
        <p:nvPicPr>
          <p:cNvPr id="14" name="Grafik 13"/>
          <p:cNvPicPr>
            <a:picLocks/>
          </p:cNvPicPr>
          <p:nvPr>
            <p:custDataLst>
              <p:tags r:id="rId6"/>
            </p:custDataLst>
          </p:nvPr>
        </p:nvPicPr>
        <p:blipFill>
          <a:blip r:embed="rId18">
            <a:extLst>
              <a:ext uri="{28A0092B-C50C-407E-A947-70E740481C1C}">
                <a14:useLocalDpi xmlns:a14="http://schemas.microsoft.com/office/drawing/2010/main" val="0"/>
              </a:ext>
            </a:extLst>
          </a:blip>
          <a:stretch>
            <a:fillRect/>
          </a:stretch>
        </p:blipFill>
        <p:spPr>
          <a:xfrm>
            <a:off x="196" y="0"/>
            <a:ext cx="12192314" cy="14820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feld 7"/>
          <p:cNvSpPr txBox="1">
            <a:spLocks/>
          </p:cNvSpPr>
          <p:nvPr>
            <p:custDataLst>
              <p:tags r:id="rId7"/>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89000"/>
              </a:lnSpc>
            </a:pPr>
            <a:r>
              <a:rPr lang="en-US" sz="3112" kern="0"/>
              <a:t>ISP008 foundation</a:t>
            </a:r>
            <a:endParaRPr lang="en-GB" sz="3112"/>
          </a:p>
        </p:txBody>
      </p:sp>
      <p:sp>
        <p:nvSpPr>
          <p:cNvPr id="4" name="Rechteck 3" hidden="1"/>
          <p:cNvSpPr>
            <a:spLocks/>
          </p:cNvSpPr>
          <p:nvPr>
            <p:custDataLst>
              <p:tags r:id="rId8"/>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9761" rIns="0" bIns="0" rtlCol="0" anchor="t">
            <a:norm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1000"/>
              </a:lnSpc>
            </a:pPr>
            <a:endParaRPr lang="en-GB" sz="611">
              <a:solidFill>
                <a:schemeClr val="tx1"/>
              </a:solidFill>
            </a:endParaRPr>
          </a:p>
        </p:txBody>
      </p:sp>
      <p:grpSp>
        <p:nvGrpSpPr>
          <p:cNvPr id="9" name="Gruppieren 8"/>
          <p:cNvGrpSpPr/>
          <p:nvPr/>
        </p:nvGrpSpPr>
        <p:grpSpPr>
          <a:xfrm>
            <a:off x="-509" y="0"/>
            <a:ext cx="12192316" cy="6862992"/>
            <a:chOff x="-635" y="0"/>
            <a:chExt cx="10970262" cy="6175104"/>
          </a:xfrm>
        </p:grpSpPr>
        <p:grpSp>
          <p:nvGrpSpPr>
            <p:cNvPr id="10" name="Group 8"/>
            <p:cNvGrpSpPr/>
            <p:nvPr/>
          </p:nvGrpSpPr>
          <p:grpSpPr>
            <a:xfrm>
              <a:off x="-635" y="0"/>
              <a:ext cx="10970262" cy="6175104"/>
              <a:chOff x="-635" y="0"/>
              <a:chExt cx="10970262" cy="6175104"/>
            </a:xfrm>
          </p:grpSpPr>
          <p:sp>
            <p:nvSpPr>
              <p:cNvPr id="2" name="Rechteck 1"/>
              <p:cNvSpPr/>
              <p:nvPr>
                <p:custDataLst>
                  <p:tags r:id="rId11"/>
                </p:custDataLst>
              </p:nvPr>
            </p:nvSpPr>
            <p:spPr>
              <a:xfrm>
                <a:off x="0" y="0"/>
                <a:ext cx="10969625" cy="6477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sp>
            <p:nvSpPr>
              <p:cNvPr id="13" name="Rechteck 12"/>
              <p:cNvSpPr/>
              <p:nvPr>
                <p:custDataLst>
                  <p:tags r:id="rId12"/>
                </p:custDataLst>
              </p:nvPr>
            </p:nvSpPr>
            <p:spPr>
              <a:xfrm>
                <a:off x="2" y="5643879"/>
                <a:ext cx="10969625" cy="531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cxnSp>
            <p:nvCxnSpPr>
              <p:cNvPr id="16" name="Gerade Verbindung 8"/>
              <p:cNvCxnSpPr/>
              <p:nvPr>
                <p:custDataLst>
                  <p:tags r:id="rId13"/>
                </p:custDataLst>
              </p:nvPr>
            </p:nvCxnSpPr>
            <p:spPr>
              <a:xfrm>
                <a:off x="-635" y="673100"/>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0" name="Gerade Verbindung 9"/>
              <p:cNvCxnSpPr/>
              <p:nvPr>
                <p:custDataLst>
                  <p:tags r:id="rId14"/>
                </p:custDataLst>
              </p:nvPr>
            </p:nvCxnSpPr>
            <p:spPr>
              <a:xfrm>
                <a:off x="-635" y="5817344"/>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6" name="Gerade Verbindung 19"/>
              <p:cNvCxnSpPr/>
              <p:nvPr>
                <p:custDataLst>
                  <p:tags r:id="rId15"/>
                </p:custDataLst>
              </p:nvPr>
            </p:nvCxnSpPr>
            <p:spPr>
              <a:xfrm>
                <a:off x="5829543" y="5814694"/>
                <a:ext cx="1" cy="34925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grpSp>
        <p:pic>
          <p:nvPicPr>
            <p:cNvPr id="32" name="Grafik 31"/>
            <p:cNvPicPr>
              <a:picLocks noChangeAspect="1"/>
            </p:cNvPicPr>
            <p:nvPr>
              <p:custDataLst>
                <p:tags r:id="rId10"/>
              </p:custDataLst>
            </p:nvPr>
          </p:nvPicPr>
          <p:blipFill>
            <a:blip r:embed="rId19"/>
            <a:stretch>
              <a:fillRect/>
            </a:stretch>
          </p:blipFill>
          <p:spPr>
            <a:xfrm>
              <a:off x="0" y="0"/>
              <a:ext cx="10969625" cy="134074"/>
            </a:xfrm>
            <a:prstGeom prst="rect">
              <a:avLst/>
            </a:prstGeom>
          </p:spPr>
        </p:pic>
      </p:grpSp>
      <p:sp>
        <p:nvSpPr>
          <p:cNvPr id="17" name="TextBox 16">
            <a:extLst>
              <a:ext uri="{FF2B5EF4-FFF2-40B4-BE49-F238E27FC236}">
                <a16:creationId xmlns:a16="http://schemas.microsoft.com/office/drawing/2014/main" id="{7A500F8B-AEFC-9D89-783C-BEAEBA00C327}"/>
              </a:ext>
            </a:extLst>
          </p:cNvPr>
          <p:cNvSpPr txBox="1"/>
          <p:nvPr/>
        </p:nvSpPr>
        <p:spPr>
          <a:xfrm>
            <a:off x="617011" y="1073466"/>
            <a:ext cx="8940619" cy="2727672"/>
          </a:xfrm>
          <a:prstGeom prst="rect">
            <a:avLst/>
          </a:prstGeom>
          <a:noFill/>
        </p:spPr>
        <p:txBody>
          <a:bodyPr wrap="none" lIns="0" tIns="0" rIns="0" bIns="0" rtlCol="0">
            <a:noAutofit/>
          </a:bodyPr>
          <a:lstStyle/>
          <a:p>
            <a:pPr marL="285750" indent="-285750">
              <a:lnSpc>
                <a:spcPts val="2300"/>
              </a:lnSpc>
              <a:spcBef>
                <a:spcPts val="500"/>
              </a:spcBef>
              <a:buFont typeface="Arial" panose="020B0604020202020204" pitchFamily="34" charset="0"/>
              <a:buChar char="•"/>
            </a:pPr>
            <a:r>
              <a:rPr lang="vi-VN" dirty="0">
                <a:latin typeface="Bosch Office Sans" pitchFamily="2" charset="0"/>
              </a:rPr>
              <a:t>Impulse noise</a:t>
            </a:r>
            <a:r>
              <a:rPr lang="en-US" dirty="0">
                <a:latin typeface="Bosch Office Sans" pitchFamily="2" charset="0"/>
              </a:rPr>
              <a:t>: </a:t>
            </a:r>
            <a:r>
              <a:rPr lang="en-US" dirty="0" err="1">
                <a:latin typeface="Consolas" panose="020B0609020204030204" pitchFamily="49" charset="0"/>
              </a:rPr>
              <a:t>estimate_sigma</a:t>
            </a:r>
            <a:r>
              <a:rPr lang="en-US" dirty="0">
                <a:latin typeface="Consolas" panose="020B0609020204030204" pitchFamily="49" charset="0"/>
              </a:rPr>
              <a:t> </a:t>
            </a:r>
            <a:r>
              <a:rPr lang="en-US" dirty="0">
                <a:latin typeface="Bosch Office Sans"/>
              </a:rPr>
              <a:t>(Gauss distribution)</a:t>
            </a:r>
            <a:endParaRPr lang="en-US" dirty="0">
              <a:latin typeface="Bosch Office Sans" pitchFamily="2" charset="0"/>
            </a:endParaRPr>
          </a:p>
          <a:p>
            <a:pPr marL="285750" indent="-285750">
              <a:lnSpc>
                <a:spcPts val="2300"/>
              </a:lnSpc>
              <a:spcBef>
                <a:spcPts val="500"/>
              </a:spcBef>
              <a:buFont typeface="Arial" panose="020B0604020202020204" pitchFamily="34" charset="0"/>
              <a:buChar char="•"/>
            </a:pPr>
            <a:r>
              <a:rPr lang="vi-VN" dirty="0">
                <a:latin typeface="Bosch Office Sans" pitchFamily="2" charset="0"/>
              </a:rPr>
              <a:t>Aliasing, blur</a:t>
            </a:r>
            <a:r>
              <a:rPr lang="en-US" dirty="0">
                <a:latin typeface="Bosch Office Sans" pitchFamily="2" charset="0"/>
              </a:rPr>
              <a:t>: </a:t>
            </a:r>
            <a:r>
              <a:rPr lang="en-US" dirty="0" err="1">
                <a:latin typeface="Consolas" panose="020B0609020204030204" pitchFamily="49" charset="0"/>
              </a:rPr>
              <a:t>blur_effect</a:t>
            </a:r>
            <a:r>
              <a:rPr lang="en-US" dirty="0">
                <a:latin typeface="Consolas" panose="020B0609020204030204" pitchFamily="49" charset="0"/>
              </a:rPr>
              <a:t> </a:t>
            </a:r>
            <a:r>
              <a:rPr lang="en-US" dirty="0">
                <a:latin typeface="Bosch Office Sans" pitchFamily="2" charset="0"/>
              </a:rPr>
              <a:t>(re-blurring filter)</a:t>
            </a:r>
          </a:p>
          <a:p>
            <a:pPr marL="285750" indent="-285750">
              <a:lnSpc>
                <a:spcPts val="2300"/>
              </a:lnSpc>
              <a:spcBef>
                <a:spcPts val="500"/>
              </a:spcBef>
              <a:buFont typeface="Arial" panose="020B0604020202020204" pitchFamily="34" charset="0"/>
              <a:buChar char="•"/>
            </a:pPr>
            <a:r>
              <a:rPr lang="vi-VN" dirty="0">
                <a:latin typeface="Bosch Office Sans" pitchFamily="2" charset="0"/>
              </a:rPr>
              <a:t>Periodic noise</a:t>
            </a:r>
            <a:r>
              <a:rPr lang="en-US" dirty="0">
                <a:latin typeface="Bosch Office Sans" pitchFamily="2" charset="0"/>
              </a:rPr>
              <a:t>: Fast Fourier transform</a:t>
            </a:r>
            <a:endParaRPr lang="vi-VN" dirty="0">
              <a:latin typeface="Bosch Office Sans" pitchFamily="2" charset="0"/>
            </a:endParaRPr>
          </a:p>
          <a:p>
            <a:pPr marL="285750" indent="-285750">
              <a:lnSpc>
                <a:spcPts val="2300"/>
              </a:lnSpc>
              <a:spcBef>
                <a:spcPts val="500"/>
              </a:spcBef>
              <a:buFont typeface="Arial" panose="020B0604020202020204" pitchFamily="34" charset="0"/>
              <a:buChar char="•"/>
            </a:pPr>
            <a:r>
              <a:rPr lang="vi-VN" dirty="0">
                <a:latin typeface="Bosch Office Sans" pitchFamily="2" charset="0"/>
              </a:rPr>
              <a:t>Scratches and blotches</a:t>
            </a:r>
          </a:p>
          <a:p>
            <a:pPr marL="285750" indent="-285750">
              <a:lnSpc>
                <a:spcPts val="2300"/>
              </a:lnSpc>
              <a:spcBef>
                <a:spcPts val="500"/>
              </a:spcBef>
              <a:buFont typeface="Arial" panose="020B0604020202020204" pitchFamily="34" charset="0"/>
              <a:buChar char="•"/>
            </a:pPr>
            <a:r>
              <a:rPr lang="vi-VN" dirty="0">
                <a:latin typeface="Bosch Office Sans" pitchFamily="2" charset="0"/>
              </a:rPr>
              <a:t>Snow</a:t>
            </a:r>
          </a:p>
          <a:p>
            <a:pPr marL="285750" indent="-285750">
              <a:lnSpc>
                <a:spcPts val="2300"/>
              </a:lnSpc>
              <a:spcBef>
                <a:spcPts val="500"/>
              </a:spcBef>
              <a:buFont typeface="Arial" panose="020B0604020202020204" pitchFamily="34" charset="0"/>
              <a:buChar char="•"/>
            </a:pPr>
            <a:r>
              <a:rPr lang="vi-VN" dirty="0">
                <a:latin typeface="Bosch Office Sans" pitchFamily="2" charset="0"/>
              </a:rPr>
              <a:t>Freeze frame</a:t>
            </a:r>
            <a:endParaRPr lang="en-US" dirty="0">
              <a:latin typeface="Bosch Office Sans" pitchFamily="2" charset="0"/>
            </a:endParaRPr>
          </a:p>
          <a:p>
            <a:pPr marL="285750" indent="-285750">
              <a:lnSpc>
                <a:spcPts val="2300"/>
              </a:lnSpc>
              <a:spcBef>
                <a:spcPts val="500"/>
              </a:spcBef>
              <a:buFont typeface="Arial" panose="020B0604020202020204" pitchFamily="34" charset="0"/>
              <a:buChar char="•"/>
            </a:pPr>
            <a:r>
              <a:rPr lang="en-US" dirty="0">
                <a:latin typeface="Bosch Office Sans" pitchFamily="2" charset="0"/>
              </a:rPr>
              <a:t>Color channel interference</a:t>
            </a:r>
            <a:endParaRPr lang="vi-VN" dirty="0">
              <a:latin typeface="Bosch Office Sans" pitchFamily="2" charset="0"/>
            </a:endParaRPr>
          </a:p>
          <a:p>
            <a:pPr lvl="1">
              <a:lnSpc>
                <a:spcPts val="2300"/>
              </a:lnSpc>
              <a:spcBef>
                <a:spcPts val="500"/>
              </a:spcBef>
            </a:pPr>
            <a:endParaRPr lang="vi-VN" dirty="0">
              <a:latin typeface="Bosch Office Sans" pitchFamily="2" charset="0"/>
            </a:endParaRPr>
          </a:p>
          <a:p>
            <a:pPr marL="285750" indent="-285750">
              <a:lnSpc>
                <a:spcPts val="2300"/>
              </a:lnSpc>
              <a:spcBef>
                <a:spcPts val="500"/>
              </a:spcBef>
              <a:buFont typeface="Arial" panose="020B0604020202020204" pitchFamily="34" charset="0"/>
              <a:buChar char="•"/>
            </a:pPr>
            <a:endParaRPr lang="en-US" dirty="0">
              <a:latin typeface="Bosch Office Sans" pitchFamily="2" charset="0"/>
            </a:endParaRPr>
          </a:p>
        </p:txBody>
      </p:sp>
      <p:sp>
        <p:nvSpPr>
          <p:cNvPr id="15" name="Titel 7">
            <a:extLst>
              <a:ext uri="{FF2B5EF4-FFF2-40B4-BE49-F238E27FC236}">
                <a16:creationId xmlns:a16="http://schemas.microsoft.com/office/drawing/2014/main" id="{54217804-9CC9-6FB8-10D6-39FA5063F3D4}"/>
              </a:ext>
            </a:extLst>
          </p:cNvPr>
          <p:cNvSpPr txBox="1">
            <a:spLocks/>
          </p:cNvSpPr>
          <p:nvPr>
            <p:custDataLst>
              <p:tags r:id="rId9"/>
            </p:custDataLst>
          </p:nvPr>
        </p:nvSpPr>
        <p:spPr>
          <a:xfrm>
            <a:off x="0" y="171460"/>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r>
              <a:rPr lang="en-US" sz="2000" dirty="0">
                <a:latin typeface="Bosch Sans Black" panose="020B0A04020202020204" pitchFamily="34" charset="0"/>
              </a:rPr>
              <a:t>Video defect detection using Deep Learning Techniques</a:t>
            </a:r>
          </a:p>
        </p:txBody>
      </p:sp>
    </p:spTree>
    <p:custDataLst>
      <p:tags r:id="rId1"/>
    </p:custDataLst>
    <p:extLst>
      <p:ext uri="{BB962C8B-B14F-4D97-AF65-F5344CB8AC3E}">
        <p14:creationId xmlns:p14="http://schemas.microsoft.com/office/powerpoint/2010/main" val="36444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a:spLocks/>
          </p:cNvSpPr>
          <p:nvPr>
            <p:custDataLst>
              <p:tags r:id="rId2"/>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GB" sz="667" b="1">
                <a:solidFill>
                  <a:srgbClr val="D70012"/>
                </a:solidFill>
              </a:rPr>
              <a:t>Internal </a:t>
            </a:r>
            <a:r>
              <a:rPr lang="en-GB" sz="667">
                <a:solidFill>
                  <a:srgbClr val="000000"/>
                </a:solidFill>
                <a:latin typeface="Bosch Office Sans" pitchFamily="2" charset="0"/>
              </a:rPr>
              <a:t>| C/ISP Krautschneider | 07.12.2017 V1.0</a:t>
            </a:r>
          </a:p>
        </p:txBody>
      </p:sp>
      <p:sp>
        <p:nvSpPr>
          <p:cNvPr id="6" name="Rechteck 5"/>
          <p:cNvSpPr>
            <a:spLocks/>
          </p:cNvSpPr>
          <p:nvPr>
            <p:custDataLst>
              <p:tags r:id="rId3"/>
            </p:custDataLst>
          </p:nvPr>
        </p:nvSpPr>
        <p:spPr>
          <a:xfrm>
            <a:off x="659355" y="639962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107000"/>
              </a:lnSpc>
              <a:spcAft>
                <a:spcPts val="111"/>
              </a:spcAft>
            </a:pPr>
            <a:r>
              <a:rPr lang="en-US" sz="667">
                <a:solidFill>
                  <a:srgbClr val="000000"/>
                </a:solidFill>
              </a:rPr>
              <a:t>CISP-1352-A21 - ISP-DOC-STYLETYPE-Templates
</a:t>
            </a:r>
            <a:r>
              <a:rPr lang="en-US" sz="667">
                <a:solidFill>
                  <a:srgbClr val="B2B3B5"/>
                </a:solidFill>
              </a:rPr>
              <a:t>© Robert Bosch GmbH 2016. All rights reserved, also regarding any disposal, exploitation, reproduction, editing, distribution, as well as in the event of applications for industrial property rights.</a:t>
            </a:r>
            <a:endParaRPr lang="en-GB" sz="667">
              <a:solidFill>
                <a:srgbClr val="B2B3B5"/>
              </a:solidFill>
            </a:endParaRPr>
          </a:p>
        </p:txBody>
      </p:sp>
      <p:sp>
        <p:nvSpPr>
          <p:cNvPr id="5" name="Rechteck 4"/>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r>
              <a:rPr lang="en-GB" sz="1334">
                <a:solidFill>
                  <a:srgbClr val="999FA6"/>
                </a:solidFill>
              </a:rPr>
              <a:t>2</a:t>
            </a:r>
          </a:p>
        </p:txBody>
      </p:sp>
      <p:sp>
        <p:nvSpPr>
          <p:cNvPr id="3" name="Textfeld 2" hidden="1"/>
          <p:cNvSpPr txBox="1"/>
          <p:nvPr>
            <p:custDataLst>
              <p:tags r:id="rId5"/>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2556"/>
              </a:lnSpc>
              <a:buFontTx/>
              <a:buNone/>
            </a:pPr>
            <a:endParaRPr lang="en-GB" sz="1445"/>
          </a:p>
        </p:txBody>
      </p:sp>
      <p:pic>
        <p:nvPicPr>
          <p:cNvPr id="14" name="Grafik 13"/>
          <p:cNvPicPr>
            <a:picLocks/>
          </p:cNvPicPr>
          <p:nvPr>
            <p:custDataLst>
              <p:tags r:id="rId6"/>
            </p:custDataLst>
          </p:nvPr>
        </p:nvPicPr>
        <p:blipFill>
          <a:blip r:embed="rId18">
            <a:extLst>
              <a:ext uri="{28A0092B-C50C-407E-A947-70E740481C1C}">
                <a14:useLocalDpi xmlns:a14="http://schemas.microsoft.com/office/drawing/2010/main" val="0"/>
              </a:ext>
            </a:extLst>
          </a:blip>
          <a:stretch>
            <a:fillRect/>
          </a:stretch>
        </p:blipFill>
        <p:spPr>
          <a:xfrm>
            <a:off x="196" y="0"/>
            <a:ext cx="12192314" cy="148205"/>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8" name="Textfeld 7"/>
          <p:cNvSpPr txBox="1">
            <a:spLocks/>
          </p:cNvSpPr>
          <p:nvPr>
            <p:custDataLst>
              <p:tags r:id="rId7"/>
            </p:custDataLst>
          </p:nvPr>
        </p:nvSpPr>
        <p:spPr>
          <a:xfrm>
            <a:off x="288137" y="287941"/>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ct val="89000"/>
              </a:lnSpc>
            </a:pPr>
            <a:r>
              <a:rPr lang="en-US" sz="3112" kern="0"/>
              <a:t>ISP008 foundation</a:t>
            </a:r>
            <a:endParaRPr lang="en-GB" sz="3112"/>
          </a:p>
        </p:txBody>
      </p:sp>
      <p:sp>
        <p:nvSpPr>
          <p:cNvPr id="4" name="Rechteck 3" hidden="1"/>
          <p:cNvSpPr>
            <a:spLocks/>
          </p:cNvSpPr>
          <p:nvPr>
            <p:custDataLst>
              <p:tags r:id="rId8"/>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9761" rIns="0" bIns="0" rtlCol="0" anchor="t">
            <a:norm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nSpc>
                <a:spcPts val="1000"/>
              </a:lnSpc>
            </a:pPr>
            <a:endParaRPr lang="en-GB" sz="611">
              <a:solidFill>
                <a:schemeClr val="tx1"/>
              </a:solidFill>
            </a:endParaRPr>
          </a:p>
        </p:txBody>
      </p:sp>
      <p:grpSp>
        <p:nvGrpSpPr>
          <p:cNvPr id="9" name="Gruppieren 8"/>
          <p:cNvGrpSpPr/>
          <p:nvPr/>
        </p:nvGrpSpPr>
        <p:grpSpPr>
          <a:xfrm>
            <a:off x="-509" y="0"/>
            <a:ext cx="12192316" cy="6862992"/>
            <a:chOff x="-635" y="0"/>
            <a:chExt cx="10970262" cy="6175104"/>
          </a:xfrm>
        </p:grpSpPr>
        <p:grpSp>
          <p:nvGrpSpPr>
            <p:cNvPr id="10" name="Group 8"/>
            <p:cNvGrpSpPr/>
            <p:nvPr/>
          </p:nvGrpSpPr>
          <p:grpSpPr>
            <a:xfrm>
              <a:off x="-635" y="0"/>
              <a:ext cx="10970262" cy="6175104"/>
              <a:chOff x="-635" y="0"/>
              <a:chExt cx="10970262" cy="6175104"/>
            </a:xfrm>
          </p:grpSpPr>
          <p:sp>
            <p:nvSpPr>
              <p:cNvPr id="2" name="Rechteck 1"/>
              <p:cNvSpPr/>
              <p:nvPr>
                <p:custDataLst>
                  <p:tags r:id="rId11"/>
                </p:custDataLst>
              </p:nvPr>
            </p:nvSpPr>
            <p:spPr>
              <a:xfrm>
                <a:off x="0" y="0"/>
                <a:ext cx="10969625" cy="6477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sp>
            <p:nvSpPr>
              <p:cNvPr id="13" name="Rechteck 12"/>
              <p:cNvSpPr/>
              <p:nvPr>
                <p:custDataLst>
                  <p:tags r:id="rId12"/>
                </p:custDataLst>
              </p:nvPr>
            </p:nvSpPr>
            <p:spPr>
              <a:xfrm>
                <a:off x="2" y="5643879"/>
                <a:ext cx="10969625" cy="531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endParaRPr lang="en-GB" sz="2224">
                  <a:solidFill>
                    <a:schemeClr val="tx1"/>
                  </a:solidFill>
                </a:endParaRPr>
              </a:p>
            </p:txBody>
          </p:sp>
          <p:cxnSp>
            <p:nvCxnSpPr>
              <p:cNvPr id="16" name="Gerade Verbindung 8"/>
              <p:cNvCxnSpPr/>
              <p:nvPr>
                <p:custDataLst>
                  <p:tags r:id="rId13"/>
                </p:custDataLst>
              </p:nvPr>
            </p:nvCxnSpPr>
            <p:spPr>
              <a:xfrm>
                <a:off x="-635" y="673100"/>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0" name="Gerade Verbindung 9"/>
              <p:cNvCxnSpPr/>
              <p:nvPr>
                <p:custDataLst>
                  <p:tags r:id="rId14"/>
                </p:custDataLst>
              </p:nvPr>
            </p:nvCxnSpPr>
            <p:spPr>
              <a:xfrm>
                <a:off x="-635" y="5817344"/>
                <a:ext cx="10970260" cy="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cxnSp>
            <p:nvCxnSpPr>
              <p:cNvPr id="26" name="Gerade Verbindung 19"/>
              <p:cNvCxnSpPr/>
              <p:nvPr>
                <p:custDataLst>
                  <p:tags r:id="rId15"/>
                </p:custDataLst>
              </p:nvPr>
            </p:nvCxnSpPr>
            <p:spPr>
              <a:xfrm>
                <a:off x="5829543" y="5814694"/>
                <a:ext cx="1" cy="349250"/>
              </a:xfrm>
              <a:prstGeom prst="line">
                <a:avLst/>
              </a:prstGeom>
              <a:ln>
                <a:solidFill>
                  <a:srgbClr val="D7D7DA"/>
                </a:solidFill>
              </a:ln>
            </p:spPr>
            <p:style>
              <a:lnRef idx="1">
                <a:schemeClr val="accent1"/>
              </a:lnRef>
              <a:fillRef idx="0">
                <a:schemeClr val="accent1"/>
              </a:fillRef>
              <a:effectRef idx="0">
                <a:schemeClr val="accent1"/>
              </a:effectRef>
              <a:fontRef idx="minor">
                <a:schemeClr val="tx1"/>
              </a:fontRef>
            </p:style>
          </p:cxnSp>
        </p:grpSp>
        <p:pic>
          <p:nvPicPr>
            <p:cNvPr id="32" name="Grafik 31"/>
            <p:cNvPicPr>
              <a:picLocks noChangeAspect="1"/>
            </p:cNvPicPr>
            <p:nvPr>
              <p:custDataLst>
                <p:tags r:id="rId10"/>
              </p:custDataLst>
            </p:nvPr>
          </p:nvPicPr>
          <p:blipFill>
            <a:blip r:embed="rId19"/>
            <a:stretch>
              <a:fillRect/>
            </a:stretch>
          </p:blipFill>
          <p:spPr>
            <a:xfrm>
              <a:off x="0" y="0"/>
              <a:ext cx="10969625" cy="134074"/>
            </a:xfrm>
            <a:prstGeom prst="rect">
              <a:avLst/>
            </a:prstGeom>
          </p:spPr>
        </p:pic>
      </p:grpSp>
      <p:sp>
        <p:nvSpPr>
          <p:cNvPr id="15" name="Titel 7">
            <a:extLst>
              <a:ext uri="{FF2B5EF4-FFF2-40B4-BE49-F238E27FC236}">
                <a16:creationId xmlns:a16="http://schemas.microsoft.com/office/drawing/2014/main" id="{54217804-9CC9-6FB8-10D6-39FA5063F3D4}"/>
              </a:ext>
            </a:extLst>
          </p:cNvPr>
          <p:cNvSpPr txBox="1">
            <a:spLocks/>
          </p:cNvSpPr>
          <p:nvPr>
            <p:custDataLst>
              <p:tags r:id="rId9"/>
            </p:custDataLst>
          </p:nvPr>
        </p:nvSpPr>
        <p:spPr>
          <a:xfrm>
            <a:off x="0" y="171460"/>
            <a:ext cx="12191608" cy="432111"/>
          </a:xfrm>
          <a:prstGeom prst="rect">
            <a:avLst/>
          </a:prstGeom>
        </p:spPr>
        <p:txBody>
          <a:bodyPr vert="horz" wrap="square" lIns="0" tIns="0" rIns="0" bIns="0" rtlCol="0" anchor="b">
            <a:noAutofit/>
          </a:bodyPr>
          <a:lstStyle>
            <a:defPPr>
              <a:defRPr lang="de-DE"/>
            </a:defPPr>
            <a:lvl1pPr marL="0" algn="l" defTabSz="1016264" rtl="0" eaLnBrk="1" latinLnBrk="0" hangingPunct="1">
              <a:buFontTx/>
              <a:buNone/>
              <a:defRPr lang="en-GB" sz="2001" b="0" i="0" u="none" kern="1200">
                <a:solidFill>
                  <a:schemeClr val="tx1"/>
                </a:solidFill>
                <a:latin typeface="Bosch Office Sans" pitchFamily="2" charset="0"/>
                <a:ea typeface="+mn-ea"/>
                <a:cs typeface="+mn-cs"/>
              </a:defRPr>
            </a:lvl1pPr>
            <a:lvl2pPr marL="508132" algn="l" defTabSz="1016264" rtl="0" eaLnBrk="1" latinLnBrk="0" hangingPunct="1">
              <a:defRPr sz="2001" kern="1200">
                <a:solidFill>
                  <a:schemeClr val="tx1"/>
                </a:solidFill>
                <a:latin typeface="+mn-lt"/>
                <a:ea typeface="+mn-ea"/>
                <a:cs typeface="+mn-cs"/>
              </a:defRPr>
            </a:lvl2pPr>
            <a:lvl3pPr marL="1016264" algn="l" defTabSz="1016264" rtl="0" eaLnBrk="1" latinLnBrk="0" hangingPunct="1">
              <a:defRPr sz="2001" kern="1200">
                <a:solidFill>
                  <a:schemeClr val="tx1"/>
                </a:solidFill>
                <a:latin typeface="+mn-lt"/>
                <a:ea typeface="+mn-ea"/>
                <a:cs typeface="+mn-cs"/>
              </a:defRPr>
            </a:lvl3pPr>
            <a:lvl4pPr marL="1524396" algn="l" defTabSz="1016264" rtl="0" eaLnBrk="1" latinLnBrk="0" hangingPunct="1">
              <a:defRPr sz="2001" kern="1200">
                <a:solidFill>
                  <a:schemeClr val="tx1"/>
                </a:solidFill>
                <a:latin typeface="+mn-lt"/>
                <a:ea typeface="+mn-ea"/>
                <a:cs typeface="+mn-cs"/>
              </a:defRPr>
            </a:lvl4pPr>
            <a:lvl5pPr marL="2032528" algn="l" defTabSz="1016264" rtl="0" eaLnBrk="1" latinLnBrk="0" hangingPunct="1">
              <a:defRPr sz="2001" kern="1200">
                <a:solidFill>
                  <a:schemeClr val="tx1"/>
                </a:solidFill>
                <a:latin typeface="+mn-lt"/>
                <a:ea typeface="+mn-ea"/>
                <a:cs typeface="+mn-cs"/>
              </a:defRPr>
            </a:lvl5pPr>
            <a:lvl6pPr marL="2540660" algn="l" defTabSz="1016264" rtl="0" eaLnBrk="1" latinLnBrk="0" hangingPunct="1">
              <a:defRPr sz="2001" kern="1200">
                <a:solidFill>
                  <a:schemeClr val="tx1"/>
                </a:solidFill>
                <a:latin typeface="+mn-lt"/>
                <a:ea typeface="+mn-ea"/>
                <a:cs typeface="+mn-cs"/>
              </a:defRPr>
            </a:lvl6pPr>
            <a:lvl7pPr marL="3048792" algn="l" defTabSz="1016264" rtl="0" eaLnBrk="1" latinLnBrk="0" hangingPunct="1">
              <a:defRPr sz="2001" kern="1200">
                <a:solidFill>
                  <a:schemeClr val="tx1"/>
                </a:solidFill>
                <a:latin typeface="+mn-lt"/>
                <a:ea typeface="+mn-ea"/>
                <a:cs typeface="+mn-cs"/>
              </a:defRPr>
            </a:lvl7pPr>
            <a:lvl8pPr marL="3556925" algn="l" defTabSz="1016264" rtl="0" eaLnBrk="1" latinLnBrk="0" hangingPunct="1">
              <a:defRPr sz="2001" kern="1200">
                <a:solidFill>
                  <a:schemeClr val="tx1"/>
                </a:solidFill>
                <a:latin typeface="+mn-lt"/>
                <a:ea typeface="+mn-ea"/>
                <a:cs typeface="+mn-cs"/>
              </a:defRPr>
            </a:lvl8pPr>
            <a:lvl9pPr marL="4065057" algn="l" defTabSz="1016264" rtl="0" eaLnBrk="1" latinLnBrk="0" hangingPunct="1">
              <a:defRPr sz="2001" kern="1200">
                <a:solidFill>
                  <a:schemeClr val="tx1"/>
                </a:solidFill>
                <a:latin typeface="+mn-lt"/>
                <a:ea typeface="+mn-ea"/>
                <a:cs typeface="+mn-cs"/>
              </a:defRPr>
            </a:lvl9pPr>
          </a:lstStyle>
          <a:p>
            <a:pPr algn="ctr">
              <a:lnSpc>
                <a:spcPts val="2300"/>
              </a:lnSpc>
              <a:spcBef>
                <a:spcPts val="500"/>
              </a:spcBef>
              <a:buFontTx/>
              <a:buNone/>
            </a:pPr>
            <a:r>
              <a:rPr lang="en-US" sz="2000">
                <a:latin typeface="Bosch Sans Black" panose="020B0A04020202020204" pitchFamily="34" charset="0"/>
              </a:rPr>
              <a:t>Fast Fourier Transform (FFT)</a:t>
            </a:r>
            <a:endParaRPr lang="en-US" sz="2000" dirty="0">
              <a:latin typeface="Bosch Sans Black" panose="020B0A04020202020204" pitchFamily="34" charset="0"/>
            </a:endParaRPr>
          </a:p>
        </p:txBody>
      </p:sp>
      <p:pic>
        <p:nvPicPr>
          <p:cNvPr id="12" name="Picture 11">
            <a:extLst>
              <a:ext uri="{FF2B5EF4-FFF2-40B4-BE49-F238E27FC236}">
                <a16:creationId xmlns:a16="http://schemas.microsoft.com/office/drawing/2014/main" id="{A8463B08-C43A-8D4C-E0F0-556B1BD3186D}"/>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70351" y="1449316"/>
            <a:ext cx="4152059" cy="4416186"/>
          </a:xfrm>
          <a:prstGeom prst="rect">
            <a:avLst/>
          </a:prstGeom>
        </p:spPr>
      </p:pic>
      <p:pic>
        <p:nvPicPr>
          <p:cNvPr id="19" name="Picture 18">
            <a:extLst>
              <a:ext uri="{FF2B5EF4-FFF2-40B4-BE49-F238E27FC236}">
                <a16:creationId xmlns:a16="http://schemas.microsoft.com/office/drawing/2014/main" id="{FE5EEE45-FACE-D876-722F-D549CEAF3BCF}"/>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532172" y="1153725"/>
            <a:ext cx="3838366" cy="5069311"/>
          </a:xfrm>
          <a:prstGeom prst="rect">
            <a:avLst/>
          </a:prstGeom>
        </p:spPr>
      </p:pic>
      <p:pic>
        <p:nvPicPr>
          <p:cNvPr id="22" name="Picture 21">
            <a:extLst>
              <a:ext uri="{FF2B5EF4-FFF2-40B4-BE49-F238E27FC236}">
                <a16:creationId xmlns:a16="http://schemas.microsoft.com/office/drawing/2014/main" id="{A28EDB59-29B0-5667-0DFB-F180C0AC0A56}"/>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790062" y="797636"/>
            <a:ext cx="2802252" cy="5770155"/>
          </a:xfrm>
          <a:prstGeom prst="rect">
            <a:avLst/>
          </a:prstGeom>
        </p:spPr>
      </p:pic>
    </p:spTree>
    <p:custDataLst>
      <p:tags r:id="rId1"/>
    </p:custDataLst>
    <p:extLst>
      <p:ext uri="{BB962C8B-B14F-4D97-AF65-F5344CB8AC3E}">
        <p14:creationId xmlns:p14="http://schemas.microsoft.com/office/powerpoint/2010/main" val="24749938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Slide"/>
  <p:tag name="COLORSETGROUPCLASSNAME" val="ColorSetGroup1"/>
  <p:tag name="FONTSETGROUPCLASSNAME" val="FontSetGroup1"/>
  <p:tag name="SHAPECLASSNAME" val="TitleBox"/>
  <p:tag name="SHAPECLASSPROTECTIONTYPE" val="0"/>
</p:tagLst>
</file>

<file path=ppt/tags/tag10.xml><?xml version="1.0" encoding="utf-8"?>
<p:tagLst xmlns:a="http://schemas.openxmlformats.org/drawingml/2006/main" xmlns:r="http://schemas.openxmlformats.org/officeDocument/2006/relationships" xmlns:p="http://schemas.openxmlformats.org/presentationml/2006/main">
  <p:tag name="COLORSETCLASSNAME" val="ColorSet1"/>
  <p:tag name="SHAPESETGROUPCLASSNAME" val="ShapeSetGroup1"/>
  <p:tag name="SHAPESETCLASSNAME" val="TitleSupergraphic1"/>
  <p:tag name="COLORSETGROUPCLASSNAME" val="ColorSetGroup8"/>
  <p:tag name="FONTSETGROUPCLASSNAME" val="FontSetGroup1"/>
  <p:tag name="SHAPECLASSFILE" val="Bosch-Symbol-Logotype-Supergraphic.png"/>
  <p:tag name="MLI" val="1"/>
  <p:tag name="SHAPECLASSNAME" val="ColorBarOnTitleSlides"/>
  <p:tag name="COLORS" val="-2;-2;-2;-2;-1;-2"/>
  <p:tag name="SHAPECLASSPROTECTIONTYPE" val=" 15"/>
</p:tagLst>
</file>

<file path=ppt/tags/tag100.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101.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102.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103.xml><?xml version="1.0" encoding="utf-8"?>
<p:tagLst xmlns:a="http://schemas.openxmlformats.org/drawingml/2006/main" xmlns:r="http://schemas.openxmlformats.org/officeDocument/2006/relationships" xmlns:p="http://schemas.openxmlformats.org/presentationml/2006/main">
  <p:tag name="FIELD.CHAPTER.CONTENT" val="DSO-DE-WS 3Q.2017 – ISP Trainings"/>
  <p:tag name="FIELD.CHAPTER.VALUE" val="DSO-DE-WS 3Q.2017 – ISP Trainings"/>
  <p:tag name="FIELD.DPT.CONTENT" val="C/ISP Krautschneider"/>
  <p:tag name="FIELD.DPT.VALUE" val="C/ISP Krautschneider | "/>
  <p:tag name="FIELDS.INITIALIZED" val="1"/>
  <p:tag name="ML_1" val="RB_Fe"/>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10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3"/>
  <p:tag name="FONTSETGROUPCLASSNAME" val="FontSetGroup1"/>
  <p:tag name="SHAPECLASSNAME" val="FooterLine1OnSlides"/>
  <p:tag name="SHAPECLASSPROTECTIONTYPE" val="63"/>
</p:tagLst>
</file>

<file path=ppt/tags/tag10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10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10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10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10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 name="COLORS" val="-2;-2;-2;-2;-1;-2"/>
</p:tagLst>
</file>

<file path=ppt/tags/tag111.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11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1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15.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116.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117.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118.xml><?xml version="1.0" encoding="utf-8"?>
<p:tagLst xmlns:a="http://schemas.openxmlformats.org/drawingml/2006/main" xmlns:r="http://schemas.openxmlformats.org/officeDocument/2006/relationships" xmlns:p="http://schemas.openxmlformats.org/presentationml/2006/main">
  <p:tag name="FIELD.CHAPTER.CONTENT" val="DSO-DE-WS 3Q.2017 – ISP Trainings"/>
  <p:tag name="FIELD.CHAPTER.VALUE" val="DSO-DE-WS 3Q.2017 – ISP Trainings"/>
  <p:tag name="FIELD.DPT.CONTENT" val="C/ISP Krautschneider"/>
  <p:tag name="FIELD.DPT.VALUE" val="C/ISP Krautschneider | "/>
  <p:tag name="FIELDS.INITIALIZED" val="1"/>
  <p:tag name="ML_1" val="RB_Fe"/>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11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3"/>
  <p:tag name="FONTSETGROUPCLASSNAME" val="FontSetGroup1"/>
  <p:tag name="SHAPECLASSNAME" val="FooterLine1OnSlides"/>
  <p:tag name="SHAPECLASSPROTECTIONTYPE" val="63"/>
</p:tagLst>
</file>

<file path=ppt/tags/tag12.xml><?xml version="1.0" encoding="utf-8"?>
<p:tagLst xmlns:a="http://schemas.openxmlformats.org/drawingml/2006/main" xmlns:r="http://schemas.openxmlformats.org/officeDocument/2006/relationships" xmlns:p="http://schemas.openxmlformats.org/presentationml/2006/main">
  <p:tag name="COLORS" val="-2;-2;-2;-2;-1;-2"/>
  <p:tag name="COLORSETCLASSNAME" val="ColorSet1"/>
  <p:tag name="COLORSETGROUPCLASSNAME" val="ColorSetGroup8"/>
  <p:tag name="FONTSETGROUPCLASSNAME" val="FontSetGroup1"/>
  <p:tag name="MLI" val="1"/>
  <p:tag name="SHAPECLASSFILE" val="BoschLogo2018.emf"/>
  <p:tag name="SHAPECLASSNAME" val="LogoOnSlides"/>
  <p:tag name="SHAPECLASSPROTECTIONTYPE" val=" 15"/>
  <p:tag name="SHAPESETCLASSNAME" val="TitleSupergraphic1"/>
  <p:tag name="SHAPESETGROUPCLASSNAME" val="ShapeSetGroup1"/>
</p:tagLst>
</file>

<file path=ppt/tags/tag12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12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12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12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12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12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 name="COLORS" val="-2;-2;-2;-2;-1;-2"/>
</p:tagLst>
</file>

<file path=ppt/tags/tag126.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12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2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3.xml><?xml version="1.0" encoding="utf-8"?>
<p:tagLst xmlns:a="http://schemas.openxmlformats.org/drawingml/2006/main" xmlns:r="http://schemas.openxmlformats.org/officeDocument/2006/relationships" xmlns:p="http://schemas.openxmlformats.org/presentationml/2006/main">
  <p:tag name="FIELD.CHAPTER.CONTENT" val="DSO-DE-WS 3Q.2017 – ISP Trainings"/>
  <p:tag name="FIELD.CHAPTER.VALUE" val="DSO-DE-WS 3Q.2017 – ISP Trainings"/>
  <p:tag name="FIELD.DPT.CONTENT" val="C/ISP Krautschneider"/>
  <p:tag name="FIELD.DPT.VALUE" val="C/ISP Krautschneider | "/>
  <p:tag name="FIELDS.INITIALIZED" val="1"/>
  <p:tag name="ML_1" val="RB_Fe"/>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130.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131.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132.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133.xml><?xml version="1.0" encoding="utf-8"?>
<p:tagLst xmlns:a="http://schemas.openxmlformats.org/drawingml/2006/main" xmlns:r="http://schemas.openxmlformats.org/officeDocument/2006/relationships" xmlns:p="http://schemas.openxmlformats.org/presentationml/2006/main">
  <p:tag name="FIELD.CHAPTER.CONTENT" val="DSO-DE-WS 3Q.2017 – ISP Trainings"/>
  <p:tag name="FIELD.CHAPTER.VALUE" val="DSO-DE-WS 3Q.2017 – ISP Trainings"/>
  <p:tag name="FIELD.DPT.CONTENT" val="C/ISP Krautschneider"/>
  <p:tag name="FIELD.DPT.VALUE" val="C/ISP Krautschneider | "/>
  <p:tag name="FIELDS.INITIALIZED" val="1"/>
  <p:tag name="ML_1" val="RB_Fe"/>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13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3"/>
  <p:tag name="FONTSETGROUPCLASSNAME" val="FontSetGroup1"/>
  <p:tag name="SHAPECLASSNAME" val="FooterLine1OnSlides"/>
  <p:tag name="SHAPECLASSPROTECTIONTYPE" val="63"/>
</p:tagLst>
</file>

<file path=ppt/tags/tag13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13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13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13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13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1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3"/>
  <p:tag name="FONTSETGROUPCLASSNAME" val="FontSetGroup1"/>
  <p:tag name="SHAPECLASSNAME" val="FooterLine1OnSlides"/>
  <p:tag name="SHAPECLASSPROTECTIONTYPE" val="63"/>
</p:tagLst>
</file>

<file path=ppt/tags/tag14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 name="COLORS" val="-2;-2;-2;-2;-1;-2"/>
</p:tagLst>
</file>

<file path=ppt/tags/tag141.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14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4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45.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146.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147.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148.xml><?xml version="1.0" encoding="utf-8"?>
<p:tagLst xmlns:a="http://schemas.openxmlformats.org/drawingml/2006/main" xmlns:r="http://schemas.openxmlformats.org/officeDocument/2006/relationships" xmlns:p="http://schemas.openxmlformats.org/presentationml/2006/main">
  <p:tag name="FIELD.CHAPTER.CONTENT" val="DSO-DE-WS 3Q.2017 – ISP Trainings"/>
  <p:tag name="FIELD.CHAPTER.VALUE" val="DSO-DE-WS 3Q.2017 – ISP Trainings"/>
  <p:tag name="FIELD.DPT.CONTENT" val="C/ISP Krautschneider"/>
  <p:tag name="FIELD.DPT.VALUE" val="C/ISP Krautschneider | "/>
  <p:tag name="FIELDS.INITIALIZED" val="1"/>
  <p:tag name="ML_1" val="RB_Fe"/>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14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3"/>
  <p:tag name="FONTSETGROUPCLASSNAME" val="FontSetGroup1"/>
  <p:tag name="SHAPECLASSNAME" val="FooterLine1OnSlides"/>
  <p:tag name="SHAPECLASSPROTECTIONTYPE" val="63"/>
</p:tagLst>
</file>

<file path=ppt/tags/tag1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15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15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15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15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15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15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 name="COLORS" val="-2;-2;-2;-2;-1;-2"/>
</p:tagLst>
</file>

<file path=ppt/tags/tag15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5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59.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1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160.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161.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1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1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1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2.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TextBox"/>
  <p:tag name="SHAPECLASSPROTECTIONTYPE" val="0"/>
</p:tagLst>
</file>

<file path=ppt/tags/tag2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 name="COLORS" val="-2;-2;-2;-2;-1;-2"/>
</p:tagLst>
</file>

<file path=ppt/tags/tag21.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28.xml><?xml version="1.0" encoding="utf-8"?>
<p:tagLst xmlns:a="http://schemas.openxmlformats.org/drawingml/2006/main" xmlns:r="http://schemas.openxmlformats.org/officeDocument/2006/relationships" xmlns:p="http://schemas.openxmlformats.org/presentationml/2006/main">
  <p:tag name="FIELD.CHAPTER.CONTENT" val="DSO-DE-WS 3Q.2017 – ISP Trainings"/>
  <p:tag name="FIELD.CHAPTER.VALUE" val="DSO-DE-WS 3Q.2017 – ISP Trainings"/>
  <p:tag name="FIELD.DPT.CONTENT" val="C/ISP Krautschneider"/>
  <p:tag name="FIELD.DPT.VALUE" val="C/ISP Krautschneider | "/>
  <p:tag name="FIELDS.INITIALIZED" val="1"/>
  <p:tag name="ML_1" val="RB_Fe"/>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2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3"/>
  <p:tag name="FONTSETGROUPCLASSNAME" val="FontSetGroup1"/>
  <p:tag name="SHAPECLASSNAME" val="FooterLine1OnSlides"/>
  <p:tag name="SHAPECLASSPROTECTIONTYPE" val="63"/>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8"/>
  <p:tag name="FONTSETGROUPCLASSNAME" val="FontSetGroup1"/>
  <p:tag name="SHAPECLASSFILE" val="Bosch-Supergraphic-Bottom-16-9.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3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3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3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3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3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 name="COLORS" val="-2;-2;-2;-2;-1;-2"/>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COLORSETGROUPCLASSNAME" val="ColorSetGroup8"/>
  <p:tag name="FONTSETGROUPCLASSNAME" val="FontSetGroup1"/>
  <p:tag name="MLI" val="1"/>
  <p:tag name="SHAPECLASSFILE" val="BoschLogo2018.emf"/>
  <p:tag name="SHAPECLASSNAME" val="LogoOnSlides"/>
  <p:tag name="SHAPECLASSPROTECTIONTYPE" val="15"/>
  <p:tag name="SHAPESETCLASSNAME" val="Slide"/>
  <p:tag name="SHAPESETGROUPCLASSNAME" val="ShapeSetGroup1"/>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41.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43.xml><?xml version="1.0" encoding="utf-8"?>
<p:tagLst xmlns:a="http://schemas.openxmlformats.org/drawingml/2006/main" xmlns:r="http://schemas.openxmlformats.org/officeDocument/2006/relationships" xmlns:p="http://schemas.openxmlformats.org/presentationml/2006/main">
  <p:tag name="FIELD.CHAPTER.CONTENT" val="DSO-DE-WS 3Q.2017 – ISP Trainings"/>
  <p:tag name="FIELD.CHAPTER.VALUE" val="DSO-DE-WS 3Q.2017 – ISP Trainings"/>
  <p:tag name="FIELD.DPT.CONTENT" val="C/ISP Krautschneider"/>
  <p:tag name="FIELD.DPT.VALUE" val="C/ISP Krautschneider | "/>
  <p:tag name="FIELDS.INITIALIZED" val="1"/>
  <p:tag name="ML_1" val="RB_Fe"/>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4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3"/>
  <p:tag name="FONTSETGROUPCLASSNAME" val="FontSetGroup1"/>
  <p:tag name="SHAPECLASSNAME" val="FooterLine1OnSlides"/>
  <p:tag name="SHAPECLASSPROTECTIONTYPE" val="63"/>
</p:tagLst>
</file>

<file path=ppt/tags/tag4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4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4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4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4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5.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8"/>
  <p:tag name="FONTSETGROUPCLASSNAME" val="FontSetGroup1"/>
  <p:tag name="SHAPECLASSNAME" val="HiddenSubtitle"/>
  <p:tag name="SHAPECLASSPROTECTIONTYPE" val="0"/>
  <p:tag name="ML_SENDTOBACK" val=" 1"/>
</p:tagLst>
</file>

<file path=ppt/tags/tag5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 name="COLORS" val="-2;-2;-2;-2;-1;-2"/>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58.xml><?xml version="1.0" encoding="utf-8"?>
<p:tagLst xmlns:a="http://schemas.openxmlformats.org/drawingml/2006/main" xmlns:r="http://schemas.openxmlformats.org/officeDocument/2006/relationships" xmlns:p="http://schemas.openxmlformats.org/presentationml/2006/main">
  <p:tag name="FIELD.CHAPTER.CONTENT" val="DSO-DE-WS 3Q.2017 – ISP Trainings"/>
  <p:tag name="FIELD.CHAPTER.VALUE" val="DSO-DE-WS 3Q.2017 – ISP Trainings"/>
  <p:tag name="FIELD.DPT.CONTENT" val="C/ISP Krautschneider"/>
  <p:tag name="FIELD.DPT.VALUE" val="C/ISP Krautschneider | "/>
  <p:tag name="FIELDS.INITIALIZED" val="1"/>
  <p:tag name="ML_1" val="RB_Fe"/>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5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3"/>
  <p:tag name="FONTSETGROUPCLASSNAME" val="FontSetGroup1"/>
  <p:tag name="SHAPECLASSNAME" val="FooterLine1OnSlides"/>
  <p:tag name="SHAPECLASSPROTECTIONTYPE" val="63"/>
</p:tagLst>
</file>

<file path=ppt/tags/tag6.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8"/>
  <p:tag name="FONTSETGROUPCLASSNAME" val="FontSetGroup1"/>
  <p:tag name="SHAPECLASSNAME" val="TitleOnTitleSlides"/>
  <p:tag name="SHAPECLASSPROTECTIONTYPE" val="3"/>
</p:tagLst>
</file>

<file path=ppt/tags/tag6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6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6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6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6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6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 name="COLORS" val="-2;-2;-2;-2;-1;-2"/>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7.xml><?xml version="1.0" encoding="utf-8"?>
<p:tagLst xmlns:a="http://schemas.openxmlformats.org/drawingml/2006/main" xmlns:r="http://schemas.openxmlformats.org/officeDocument/2006/relationships" xmlns:p="http://schemas.openxmlformats.org/presentationml/2006/main">
  <p:tag name="FIELDS.INITIALIZED" val="1"/>
  <p:tag name="ML_1" val="RBVH_Hc1"/>
  <p:tag name="ML_2" val="Bosch2.mcr"/>
  <p:tag name="SHAPESETGROUPCLASSNAME" val="ShapeSetGroup1"/>
  <p:tag name="SHAPESETCLASSNAME" val="TitleSupergraphic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SUBTITLE 2_SHAPECLASSPROTECTIONTYPE" val="0"/>
  <p:tag name="TITLE 1_SHAPECLASSPROTECTIONTYPE" val="3"/>
  <p:tag name="PICTURE 5_SHAPECLASSPROTECTIONTYPE" val="15"/>
  <p:tag name="FIELD.CHAPTER.CONTENT" val="Management Review Project"/>
  <p:tag name="FIELD.CHAPTER.VALUE" val="Management Review Project"/>
  <p:tag name="FIELD.CHAPTER.COMBOINDEX" val="0"/>
  <p:tag name="FIELD.REM_ANL.COMBOINDEX" val="0"/>
  <p:tag name="FIELD.DPT.CONTENT" val="RBVH/ENG-DQA"/>
  <p:tag name="FIELD.DPT.VALUE" val="RBVH/ENG-DQA | "/>
  <p:tag name="FIELD.DPT.COMBOINDEX" val="0"/>
  <p:tag name="COLORSETGROUPCLASSNAME" val="ColorSetGroup8"/>
  <p:tag name="PICTURE 1_SHAPECLASSPROTECTIONTYPE" val="15"/>
  <p:tag name="PICTURE 7_SHAPECLASSPROTECTIONTYPE" val="15"/>
  <p:tag name="PICTURE 9_SHAPECLASSPROTECTIONTYPE" val="15"/>
  <p:tag name="ML_LAYOUT_RESOURCE" val="BOSCH2_16_9_2018.MCR"/>
  <p:tag name="CFG.LAYOUTRES" val="BOSCH2_16_9_2018"/>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72.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73.xml><?xml version="1.0" encoding="utf-8"?>
<p:tagLst xmlns:a="http://schemas.openxmlformats.org/drawingml/2006/main" xmlns:r="http://schemas.openxmlformats.org/officeDocument/2006/relationships" xmlns:p="http://schemas.openxmlformats.org/presentationml/2006/main">
  <p:tag name="FIELD.CHAPTER.CONTENT" val="DSO-DE-WS 3Q.2017 – ISP Trainings"/>
  <p:tag name="FIELD.CHAPTER.VALUE" val="DSO-DE-WS 3Q.2017 – ISP Trainings"/>
  <p:tag name="FIELD.DPT.CONTENT" val="C/ISP Krautschneider"/>
  <p:tag name="FIELD.DPT.VALUE" val="C/ISP Krautschneider | "/>
  <p:tag name="FIELDS.INITIALIZED" val="1"/>
  <p:tag name="ML_1" val="RB_Fe"/>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7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3"/>
  <p:tag name="FONTSETGROUPCLASSNAME" val="FontSetGroup1"/>
  <p:tag name="SHAPECLASSNAME" val="FooterLine1OnSlides"/>
  <p:tag name="SHAPECLASSPROTECTIONTYPE" val="63"/>
</p:tagLst>
</file>

<file path=ppt/tags/tag7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7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7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7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7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8.xml><?xml version="1.0" encoding="utf-8"?>
<p:tagLst xmlns:a="http://schemas.openxmlformats.org/drawingml/2006/main" xmlns:r="http://schemas.openxmlformats.org/officeDocument/2006/relationships" xmlns:p="http://schemas.openxmlformats.org/presentationml/2006/main">
  <p:tag name="COLORSETCLASSNAME" val="ColorSet1"/>
  <p:tag name="SHAPESETGROUPCLASSNAME" val="ShapeSetGroup1"/>
  <p:tag name="SHAPESETCLASSNAME" val="TitleSupergraphic1"/>
  <p:tag name="COLORSETGROUPCLASSNAME" val="ColorSetGroup8"/>
  <p:tag name="FONTSETGROUPCLASSNAME" val="FontSetGroup1"/>
  <p:tag name="SHAPECLASSFILE" val="Bosch-Supergraphic-P1-16-9.png"/>
  <p:tag name="MLI" val="1"/>
  <p:tag name="SHAPECLASSNAME" val="Supergraphic1"/>
  <p:tag name="COLORS" val="-2;-2;-2;-2;-1;-2"/>
  <p:tag name="ML_SENDTOBACK" val=" 1"/>
  <p:tag name="SHAPECLASSPROTECTIONTYPE" val=" 15"/>
</p:tagLst>
</file>

<file path=ppt/tags/tag8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 name="COLORS" val="-2;-2;-2;-2;-1;-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5.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86.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87.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ay2;-1;-1;-2"/>
</p:tagLst>
</file>

<file path=ppt/tags/tag88.xml><?xml version="1.0" encoding="utf-8"?>
<p:tagLst xmlns:a="http://schemas.openxmlformats.org/drawingml/2006/main" xmlns:r="http://schemas.openxmlformats.org/officeDocument/2006/relationships" xmlns:p="http://schemas.openxmlformats.org/presentationml/2006/main">
  <p:tag name="FIELD.CHAPTER.CONTENT" val="DSO-DE-WS 3Q.2017 – ISP Trainings"/>
  <p:tag name="FIELD.CHAPTER.VALUE" val="DSO-DE-WS 3Q.2017 – ISP Trainings"/>
  <p:tag name="FIELD.DPT.CONTENT" val="C/ISP Krautschneider"/>
  <p:tag name="FIELD.DPT.VALUE" val="C/ISP Krautschneider | "/>
  <p:tag name="FIELDS.INITIALIZED" val="1"/>
  <p:tag name="ML_1" val="RB_Fe"/>
  <p:tag name="ML_2" val="Bosch2.mcr"/>
  <p:tag name="ML_LAYOUT_RESOURCE" val="BOSCH2_16_9.mcr"/>
  <p:tag name="SHAPESETGROUPCLASSNAME" val="ShapeSetGroup1"/>
  <p:tag name="SHAPESETCLASSNAME" val="TitleOnly"/>
  <p:tag name="COLORSETGROUPCLASSNAME" val="ColorSetGroup3"/>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Lst>
</file>

<file path=ppt/tags/tag8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3"/>
  <p:tag name="FONTSETGROUPCLASSNAME" val="FontSetGroup1"/>
  <p:tag name="SHAPECLASSNAME" val="FooterLine1OnSlides"/>
  <p:tag name="SHAPECLASSPROTECTIONTYPE" val="63"/>
</p:tagLst>
</file>

<file path=ppt/tags/tag9.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ETCLASSNAME" val="ColorSet1"/>
  <p:tag name="MLI" val="1"/>
  <p:tag name="SHAPESETGROUPCLASSNAME" val="ShapeSetGroup1"/>
  <p:tag name="SHAPESETCLASSNAME" val="TitleSupergraphic1"/>
  <p:tag name="FONTSETGROUPCLASSNAME" val="FontSetGroup1"/>
  <p:tag name="SHAPECLASSNAME" val="HiddenSubtitle"/>
  <p:tag name="SHAPECLASSPROTECTIONTYPE" val="0"/>
  <p:tag name="COLORSETGROUPCLASSNAME" val="ColorSetGroup8"/>
  <p:tag name="ML_SENDTOBACK" val=" 1"/>
  <p:tag name="COLORS" val="-2;-2;-2;-2;-1;-2"/>
</p:tagLst>
</file>

<file path=ppt/tags/tag9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3"/>
  <p:tag name="FONTSETGROUPCLASSNAME" val="FontSetGroup1"/>
  <p:tag name="SHAPECLASSNAME" val="FooterLine2OnSlides"/>
  <p:tag name="SHAPECLASSPROTECTIONTYPE" val="63"/>
</p:tagLst>
</file>

<file path=ppt/tags/tag9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3"/>
  <p:tag name="FONTSETGROUPCLASSNAME" val="FontSetGroup1"/>
  <p:tag name="SHAPECLASSNAME" val="PageNumberOnSlides"/>
  <p:tag name="SHAPECLASSPROTECTIONTYPE" val="63"/>
</p:tagLst>
</file>

<file path=ppt/tags/tag9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3"/>
  <p:tag name="FONTSETGROUPCLASSNAME" val="FontSetGroup1"/>
  <p:tag name="SHAPECLASSNAME" val="tNavbar"/>
  <p:tag name="SHAPECLASSPROTECTIONTYPE" val="31"/>
</p:tagLst>
</file>

<file path=ppt/tags/tag9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3"/>
  <p:tag name="FONTSETGROUPCLASSNAME" val="FontSetGroup1"/>
  <p:tag name="SHAPECLASSFILE" val="Bosch-Supergraphic-Bottom-16-9.png"/>
  <p:tag name="MLI" val="1"/>
  <p:tag name="SHAPECLASSNAME" val="ColorBarOnSlides"/>
  <p:tag name="SHAPECLASSPROTECTIONTYPE" val="15"/>
</p:tagLst>
</file>

<file path=ppt/tags/tag9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3"/>
  <p:tag name="FONTSETGROUPCLASSNAME" val="FontSetGroup1"/>
  <p:tag name="SHAPECLASSNAME" val="Chapterbox"/>
  <p:tag name="SHAPECLASSPROTECTIONTYPE" val="25"/>
  <p:tag name="COLORS" val="-2;-2;-2;-2;-1;-2"/>
</p:tagLst>
</file>

<file path=ppt/tags/tag9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3"/>
  <p:tag name="FONTSETGROUPCLASSNAME" val="FontSetGroup1"/>
  <p:tag name="SHAPECLASSNAME" val="Attachment"/>
  <p:tag name="SHAPECLASSPROTECTIONTYPE" val="3"/>
  <p:tag name="COLORS" val="-2;-2;-2;-2;-1;-2"/>
</p:tagLst>
</file>

<file path=ppt/tags/tag96.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9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9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heme/theme1.xml><?xml version="1.0" encoding="utf-8"?>
<a:theme xmlns:a="http://schemas.openxmlformats.org/drawingml/2006/main" name="Bosch">
  <a:themeElements>
    <a:clrScheme name="Bosch">
      <a:dk1>
        <a:srgbClr val="000000"/>
      </a:dk1>
      <a:lt1>
        <a:srgbClr val="FFFFFF"/>
      </a:lt1>
      <a:dk2>
        <a:srgbClr val="424C58"/>
      </a:dk2>
      <a:lt2>
        <a:srgbClr val="B2B3B5"/>
      </a:lt2>
      <a:accent1>
        <a:srgbClr val="3F136C"/>
      </a:accent1>
      <a:accent2>
        <a:srgbClr val="08427E"/>
      </a:accent2>
      <a:accent3>
        <a:srgbClr val="0E78C5"/>
      </a:accent3>
      <a:accent4>
        <a:srgbClr val="1399A0"/>
      </a:accent4>
      <a:accent5>
        <a:srgbClr val="67B419"/>
      </a:accent5>
      <a:accent6>
        <a:srgbClr val="0A5139"/>
      </a:accent6>
      <a:hlink>
        <a:srgbClr val="738CB4"/>
      </a:hlink>
      <a:folHlink>
        <a:srgbClr val="B0BBD0"/>
      </a:folHlink>
    </a:clrScheme>
    <a:fontScheme name="Bosch Office Sans">
      <a:majorFont>
        <a:latin typeface="Bosch Office Sans"/>
        <a:ea typeface=""/>
        <a:cs typeface=""/>
      </a:majorFont>
      <a:minorFont>
        <a:latin typeface="Bosch Office San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nSpc>
            <a:spcPts val="2300"/>
          </a:lnSpc>
          <a:spcBef>
            <a:spcPts val="500"/>
          </a:spcBef>
          <a:buFontTx/>
          <a:buNone/>
          <a:defRPr dirty="0" smtClean="0"/>
        </a:defPPr>
      </a:lstStyle>
    </a:txDef>
  </a:objectDefaults>
  <a:extraClrSchemeLst>
    <a:extraClrScheme>
      <a:clrScheme name="Standarddesign 1">
        <a:dk1>
          <a:srgbClr val="000000"/>
        </a:dk1>
        <a:lt1>
          <a:srgbClr val="FFFFFF"/>
        </a:lt1>
        <a:dk2>
          <a:srgbClr val="000000"/>
        </a:dk2>
        <a:lt2>
          <a:srgbClr val="808080"/>
        </a:lt2>
        <a:accent1>
          <a:srgbClr val="153B63"/>
        </a:accent1>
        <a:accent2>
          <a:srgbClr val="425C8F"/>
        </a:accent2>
        <a:accent3>
          <a:srgbClr val="FFFFFF"/>
        </a:accent3>
        <a:accent4>
          <a:srgbClr val="000000"/>
        </a:accent4>
        <a:accent5>
          <a:srgbClr val="AAAFB7"/>
        </a:accent5>
        <a:accent6>
          <a:srgbClr val="3B5381"/>
        </a:accent6>
        <a:hlink>
          <a:srgbClr val="738CB4"/>
        </a:hlink>
        <a:folHlink>
          <a:srgbClr val="B0BBD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6BF575AB-2F28-49B4-97E7-B42BF5916995}" vid="{63F17968-F90C-42A4-A343-5F68F264C5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1375</TotalTime>
  <Words>842</Words>
  <Application>Microsoft Office PowerPoint</Application>
  <PresentationFormat>Widescreen</PresentationFormat>
  <Paragraphs>112</Paragraphs>
  <Slides>12</Slides>
  <Notes>11</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Bosch Office Sans</vt:lpstr>
      <vt:lpstr>Bosch Sans Black</vt:lpstr>
      <vt:lpstr>Calibri</vt:lpstr>
      <vt:lpstr>Calibri Light</vt:lpstr>
      <vt:lpstr>Consolas</vt:lpstr>
      <vt:lpstr>Wingdings 3</vt:lpstr>
      <vt:lpstr>Bosch</vt:lpstr>
      <vt:lpstr>Office Theme</vt:lpstr>
      <vt:lpstr>PowerPoint Presentation</vt:lpstr>
      <vt:lpstr>PowerPoint Presentation</vt:lpstr>
      <vt:lpstr>PowerPoint Presentation</vt:lpstr>
      <vt:lpstr>Video defect detection using Deep Learning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FIXED-TERM Nguyen Khai Phu (MS/EMC34-XC)</dc:creator>
  <cp:lastModifiedBy>FIXED-TERM Nguyen Khai Phu (MS/EMC-TM-XC)</cp:lastModifiedBy>
  <cp:revision>75</cp:revision>
  <dcterms:created xsi:type="dcterms:W3CDTF">2023-06-22T03:40:40Z</dcterms:created>
  <dcterms:modified xsi:type="dcterms:W3CDTF">2023-07-21T02:19:43Z</dcterms:modified>
</cp:coreProperties>
</file>