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6"/>
  </p:notesMasterIdLst>
  <p:sldIdLst>
    <p:sldId id="257" r:id="rId3"/>
    <p:sldId id="387" r:id="rId4"/>
    <p:sldId id="38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F0D"/>
    <a:srgbClr val="325434"/>
    <a:srgbClr val="6E896A"/>
    <a:srgbClr val="E0BB76"/>
    <a:srgbClr val="EE892F"/>
    <a:srgbClr val="E7602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autoAdjust="0"/>
    <p:restoredTop sz="94660"/>
  </p:normalViewPr>
  <p:slideViewPr>
    <p:cSldViewPr snapToGrid="0">
      <p:cViewPr varScale="1">
        <p:scale>
          <a:sx n="119" d="100"/>
          <a:sy n="119" d="100"/>
        </p:scale>
        <p:origin x="22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72F35-432D-48C0-94A4-C43786BC360B}" type="datetimeFigureOut">
              <a:rPr lang="en-US" smtClean="0"/>
              <a:t>10/27/2023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FC6F2-4C6C-4F04-91D1-A03EC9387837}" type="slidenum">
              <a:rPr lang="en-US" smtClean="0"/>
              <a:t>‹#›</a:t>
            </a:fld>
            <a:endParaRPr lang="en-US"/>
          </a:p>
        </p:txBody>
      </p:sp>
    </p:spTree>
    <p:extLst>
      <p:ext uri="{BB962C8B-B14F-4D97-AF65-F5344CB8AC3E}">
        <p14:creationId xmlns:p14="http://schemas.microsoft.com/office/powerpoint/2010/main" val="17883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1</a:t>
            </a:fld>
            <a:endParaRPr lang="en-US"/>
          </a:p>
        </p:txBody>
      </p:sp>
    </p:spTree>
    <p:extLst>
      <p:ext uri="{BB962C8B-B14F-4D97-AF65-F5344CB8AC3E}">
        <p14:creationId xmlns:p14="http://schemas.microsoft.com/office/powerpoint/2010/main" val="2631871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2</a:t>
            </a:fld>
            <a:endParaRPr lang="en-US"/>
          </a:p>
        </p:txBody>
      </p:sp>
    </p:spTree>
    <p:extLst>
      <p:ext uri="{BB962C8B-B14F-4D97-AF65-F5344CB8AC3E}">
        <p14:creationId xmlns:p14="http://schemas.microsoft.com/office/powerpoint/2010/main" val="1207789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3</a:t>
            </a:fld>
            <a:endParaRPr lang="en-US"/>
          </a:p>
        </p:txBody>
      </p:sp>
    </p:spTree>
    <p:extLst>
      <p:ext uri="{BB962C8B-B14F-4D97-AF65-F5344CB8AC3E}">
        <p14:creationId xmlns:p14="http://schemas.microsoft.com/office/powerpoint/2010/main" val="3543909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Textplatzhalt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21135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411520" cy="14114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11" b="0" i="0" u="none" spc="0">
                <a:solidFill>
                  <a:schemeClr val="tx1"/>
                </a:solidFill>
                <a:latin typeface="Bosch Office Sans" pitchFamily="2" charset="0"/>
              </a:defRPr>
            </a:lvl1pPr>
            <a:lvl2pPr marL="411289" indent="0" algn="ctr">
              <a:buNone/>
              <a:defRPr>
                <a:solidFill>
                  <a:schemeClr val="tx1">
                    <a:tint val="75000"/>
                  </a:schemeClr>
                </a:solidFill>
              </a:defRPr>
            </a:lvl2pPr>
            <a:lvl3pPr marL="822577" indent="0" algn="ctr">
              <a:buNone/>
              <a:defRPr>
                <a:solidFill>
                  <a:schemeClr val="tx1">
                    <a:tint val="75000"/>
                  </a:schemeClr>
                </a:solidFill>
              </a:defRPr>
            </a:lvl3pPr>
            <a:lvl4pPr marL="1233866" indent="0" algn="ctr">
              <a:buNone/>
              <a:defRPr>
                <a:solidFill>
                  <a:schemeClr val="tx1">
                    <a:tint val="75000"/>
                  </a:schemeClr>
                </a:solidFill>
              </a:defRPr>
            </a:lvl4pPr>
            <a:lvl5pPr marL="1645155" indent="0" algn="ctr">
              <a:buNone/>
              <a:defRPr>
                <a:solidFill>
                  <a:schemeClr val="tx1">
                    <a:tint val="75000"/>
                  </a:schemeClr>
                </a:solidFill>
              </a:defRPr>
            </a:lvl5pPr>
            <a:lvl6pPr marL="2056445" indent="0" algn="ctr">
              <a:buNone/>
              <a:defRPr>
                <a:solidFill>
                  <a:schemeClr val="tx1">
                    <a:tint val="75000"/>
                  </a:schemeClr>
                </a:solidFill>
              </a:defRPr>
            </a:lvl6pPr>
            <a:lvl7pPr marL="2467733" indent="0" algn="ctr">
              <a:buNone/>
              <a:defRPr>
                <a:solidFill>
                  <a:schemeClr val="tx1">
                    <a:tint val="75000"/>
                  </a:schemeClr>
                </a:solidFill>
              </a:defRPr>
            </a:lvl7pPr>
            <a:lvl8pPr marL="2879022" indent="0" algn="ctr">
              <a:buNone/>
              <a:defRPr>
                <a:solidFill>
                  <a:schemeClr val="tx1">
                    <a:tint val="75000"/>
                  </a:schemeClr>
                </a:solidFill>
              </a:defRPr>
            </a:lvl8pPr>
            <a:lvl9pPr marL="3290311" indent="0" algn="ctr">
              <a:buNone/>
              <a:defRPr>
                <a:solidFill>
                  <a:schemeClr val="tx1">
                    <a:tint val="75000"/>
                  </a:schemeClr>
                </a:solidFill>
              </a:defRPr>
            </a:lvl9pPr>
          </a:lstStyle>
          <a:p>
            <a:r>
              <a:rPr lang="en-US"/>
              <a:t>Click to edit Master subtitle style</a:t>
            </a:r>
          </a:p>
        </p:txBody>
      </p:sp>
      <p:sp>
        <p:nvSpPr>
          <p:cNvPr id="2" name="Title 1"/>
          <p:cNvSpPr>
            <a:spLocks noGrp="1"/>
          </p:cNvSpPr>
          <p:nvPr>
            <p:ph type="ctrTitle"/>
            <p:custDataLst>
              <p:tags r:id="rId2"/>
            </p:custDataLst>
          </p:nvPr>
        </p:nvSpPr>
        <p:spPr>
          <a:xfrm>
            <a:off x="287950" y="287940"/>
            <a:ext cx="10973153" cy="578422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rmAutofit/>
          </a:bodyPr>
          <a:lstStyle>
            <a:lvl1pPr algn="l">
              <a:lnSpc>
                <a:spcPct val="90000"/>
              </a:lnSpc>
              <a:spcBef>
                <a:spcPts val="0"/>
              </a:spcBef>
              <a:spcAft>
                <a:spcPts val="0"/>
              </a:spcAft>
              <a:buFontTx/>
              <a:buNone/>
              <a:defRPr sz="8891" b="0" i="0" u="none" cap="all" spc="0">
                <a:solidFill>
                  <a:srgbClr val="FFFFFF"/>
                </a:solidFill>
                <a:latin typeface="Bosch Office Sans" pitchFamily="2" charset="0"/>
              </a:defRPr>
            </a:lvl1pPr>
          </a:lstStyle>
          <a:p>
            <a:r>
              <a:rPr lang="en-US"/>
              <a:t>Click to edit Master title style</a:t>
            </a:r>
          </a:p>
        </p:txBody>
      </p:sp>
    </p:spTree>
    <p:extLst>
      <p:ext uri="{BB962C8B-B14F-4D97-AF65-F5344CB8AC3E}">
        <p14:creationId xmlns:p14="http://schemas.microsoft.com/office/powerpoint/2010/main" val="2307079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Background 2" descr="bg2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70" y="1"/>
            <a:ext cx="12078520" cy="6857999"/>
          </a:xfrm>
          <a:prstGeom prst="rect">
            <a:avLst/>
          </a:prstGeom>
          <a:ln w="0">
            <a:noFill/>
          </a:ln>
          <a:effectLst/>
        </p:spPr>
      </p:pic>
      <p:sp>
        <p:nvSpPr>
          <p:cNvPr id="2" name="Title 1"/>
          <p:cNvSpPr>
            <a:spLocks noGrp="1"/>
          </p:cNvSpPr>
          <p:nvPr>
            <p:ph type="ctrTitle"/>
          </p:nvPr>
        </p:nvSpPr>
        <p:spPr>
          <a:xfrm>
            <a:off x="635726" y="1122363"/>
            <a:ext cx="10607040" cy="2387600"/>
          </a:xfrm>
        </p:spPr>
        <p:txBody>
          <a:bodyPr anchor="ctr"/>
          <a:lstStyle>
            <a:lvl1pPr algn="l">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35726" y="3602038"/>
            <a:ext cx="10032274" cy="1655762"/>
          </a:xfrm>
        </p:spPr>
        <p:txBody>
          <a:bodyPr/>
          <a:lstStyle>
            <a:lvl1pPr marL="0" indent="0" algn="l">
              <a:buNone/>
              <a:defRPr sz="240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Picture 8"/>
          <p:cNvPicPr>
            <a:picLocks noChangeAspect="1"/>
          </p:cNvPicPr>
          <p:nvPr userDrawn="1"/>
        </p:nvPicPr>
        <p:blipFill>
          <a:blip r:embed="rId3"/>
          <a:stretch>
            <a:fillRect/>
          </a:stretch>
        </p:blipFill>
        <p:spPr>
          <a:xfrm>
            <a:off x="11010297" y="6229750"/>
            <a:ext cx="1181703" cy="564168"/>
          </a:xfrm>
          <a:prstGeom prst="rect">
            <a:avLst/>
          </a:prstGeom>
        </p:spPr>
      </p:pic>
      <p:sp>
        <p:nvSpPr>
          <p:cNvPr id="10" name="Bosch_footer_1">
            <a:extLst>
              <a:ext uri="{FF2B5EF4-FFF2-40B4-BE49-F238E27FC236}">
                <a16:creationId xmlns:a16="http://schemas.microsoft.com/office/drawing/2014/main" id="{C4A0DCBC-1EFB-43C4-AF00-AB85781F48E7}"/>
              </a:ext>
            </a:extLst>
          </p:cNvPr>
          <p:cNvSpPr txBox="1"/>
          <p:nvPr userDrawn="1"/>
        </p:nvSpPr>
        <p:spPr>
          <a:xfrm>
            <a:off x="635726" y="6372927"/>
            <a:ext cx="1802675" cy="277813"/>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1200" b="1" kern="0" baseline="0" noProof="1">
                <a:solidFill>
                  <a:srgbClr val="D70012"/>
                </a:solidFill>
                <a:latin typeface="+mn-lt"/>
              </a:rPr>
              <a:t>Internal</a:t>
            </a:r>
            <a:r>
              <a:rPr lang="en-US" sz="1200" kern="0" baseline="0" noProof="1">
                <a:solidFill>
                  <a:schemeClr val="tx1"/>
                </a:solidFill>
                <a:latin typeface="+mn-lt"/>
              </a:rPr>
              <a:t> </a:t>
            </a:r>
            <a:r>
              <a:rPr lang="en-US" sz="1200" kern="0" baseline="0" noProof="1">
                <a:solidFill>
                  <a:schemeClr val="bg1">
                    <a:lumMod val="75000"/>
                  </a:schemeClr>
                </a:solidFill>
                <a:latin typeface="+mn-lt"/>
              </a:rPr>
              <a:t>| RBVH/ECM</a:t>
            </a:r>
          </a:p>
        </p:txBody>
      </p:sp>
      <p:sp>
        <p:nvSpPr>
          <p:cNvPr id="11" name="Bosch_footer_2">
            <a:extLst>
              <a:ext uri="{FF2B5EF4-FFF2-40B4-BE49-F238E27FC236}">
                <a16:creationId xmlns:a16="http://schemas.microsoft.com/office/drawing/2014/main" id="{C3D77AD5-379C-4A86-AFCF-32945A0FEE26}"/>
              </a:ext>
            </a:extLst>
          </p:cNvPr>
          <p:cNvSpPr txBox="1"/>
          <p:nvPr userDrawn="1"/>
        </p:nvSpPr>
        <p:spPr>
          <a:xfrm>
            <a:off x="635726" y="6578018"/>
            <a:ext cx="9152890" cy="215900"/>
          </a:xfrm>
          <a:prstGeom prst="rect">
            <a:avLst/>
          </a:prstGeom>
          <a:noFill/>
        </p:spPr>
        <p:txBody>
          <a:bodyPr wrap="square" lIns="0" tIns="0" rIns="0" bIns="0" rtlCol="0">
            <a:noAutofit/>
          </a:bodyPr>
          <a:lstStyle/>
          <a:p>
            <a:pPr>
              <a:lnSpc>
                <a:spcPct val="120000"/>
              </a:lnSpc>
              <a:spcAft>
                <a:spcPts val="100"/>
              </a:spcAft>
            </a:pPr>
            <a:r>
              <a:rPr lang="en-US" sz="1000" kern="0" baseline="0" noProof="1">
                <a:solidFill>
                  <a:schemeClr val="bg1">
                    <a:lumMod val="75000"/>
                  </a:schemeClr>
                </a:solidFill>
                <a:latin typeface="+mn-lt"/>
              </a:rPr>
              <a:t>© Robert Bosch Engineering and Business Solutions Vietnam Company Limited 2021</a:t>
            </a:r>
          </a:p>
        </p:txBody>
      </p:sp>
    </p:spTree>
    <p:extLst>
      <p:ext uri="{BB962C8B-B14F-4D97-AF65-F5344CB8AC3E}">
        <p14:creationId xmlns:p14="http://schemas.microsoft.com/office/powerpoint/2010/main" val="240449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Textplatzhalt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1724292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heme" Target="../theme/theme1.xml"/><Relationship Id="rId7"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0" name="Rectangle 2"/>
          <p:cNvSpPr>
            <a:spLocks noGrp="1" noChangeArrowheads="1"/>
          </p:cNvSpPr>
          <p:nvPr>
            <p:ph type="title"/>
            <p:custDataLst>
              <p:tags r:id="rId4"/>
            </p:custDataLst>
          </p:nvPr>
        </p:nvSpPr>
        <p:spPr bwMode="auto">
          <a:xfrm>
            <a:off x="370286" y="288000"/>
            <a:ext cx="9982286" cy="8640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de-DE"/>
              <a:t>Titelmasterformat durch Klicken bearbeiten</a:t>
            </a:r>
          </a:p>
        </p:txBody>
      </p:sp>
      <p:sp>
        <p:nvSpPr>
          <p:cNvPr id="2" name="Rectangle 3"/>
          <p:cNvSpPr>
            <a:spLocks noGrp="1" noChangeArrowheads="1"/>
          </p:cNvSpPr>
          <p:nvPr>
            <p:ph type="body" idx="1"/>
            <p:custDataLst>
              <p:tags r:id="rId5"/>
            </p:custDataLst>
          </p:nvPr>
        </p:nvSpPr>
        <p:spPr bwMode="auto">
          <a:xfrm>
            <a:off x="383926" y="1439630"/>
            <a:ext cx="11421796" cy="4630808"/>
          </a:xfrm>
          <a:prstGeom prst="rect">
            <a:avLst/>
          </a:prstGeom>
          <a:noFill/>
          <a:ln w="0">
            <a:noFill/>
            <a:miter lim="800000"/>
            <a:headEnd/>
            <a:tailEnd/>
          </a:ln>
        </p:spPr>
        <p:txBody>
          <a:bodyPr vert="horz" wrap="square" lIns="0" tIns="63500" rIns="0" bIns="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Siebte Ebene</a:t>
            </a:r>
          </a:p>
          <a:p>
            <a:pPr lvl="7"/>
            <a:r>
              <a:rPr lang="de-DE"/>
              <a:t>Achte Ebene</a:t>
            </a:r>
          </a:p>
          <a:p>
            <a:pPr lvl="8"/>
            <a:r>
              <a:rPr lang="de-DE"/>
              <a:t>Neunte Ebene</a:t>
            </a:r>
          </a:p>
        </p:txBody>
      </p:sp>
      <p:pic>
        <p:nvPicPr>
          <p:cNvPr id="6" name="Picture 5"/>
          <p:cNvPicPr>
            <a:picLocks/>
          </p:cNvPicPr>
          <p:nvPr userDrawn="1">
            <p:custDataLst>
              <p:tags r:id="rId6"/>
            </p:custDataLst>
          </p:nvPr>
        </p:nvPicPr>
        <p:blipFill>
          <a:blip r:embed="rId8">
            <a:extLst>
              <a:ext uri="{28A0092B-C50C-407E-A947-70E740481C1C}">
                <a14:useLocalDpi xmlns:a14="http://schemas.microsoft.com/office/drawing/2010/main" val="0"/>
              </a:ext>
            </a:extLst>
          </a:blip>
          <a:stretch>
            <a:fillRect/>
          </a:stretch>
        </p:blipFill>
        <p:spPr>
          <a:xfrm>
            <a:off x="0" y="6714382"/>
            <a:ext cx="12192706"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7"/>
            </p:custDataLst>
          </p:nvPr>
        </p:nvPicPr>
        <p:blipFill>
          <a:blip r:embed="rId9" cstate="print">
            <a:extLst>
              <a:ext uri="{28A0092B-C50C-407E-A947-70E740481C1C}">
                <a14:useLocalDpi xmlns:a14="http://schemas.microsoft.com/office/drawing/2010/main" val="0"/>
              </a:ext>
            </a:extLst>
          </a:blip>
          <a:stretch>
            <a:fillRect/>
          </a:stretch>
        </p:blipFill>
        <p:spPr>
          <a:xfrm>
            <a:off x="10846116" y="6073573"/>
            <a:ext cx="1216730" cy="639398"/>
          </a:xfrm>
          <a:prstGeom prst="rect">
            <a:avLst/>
          </a:prstGeom>
        </p:spPr>
      </p:pic>
    </p:spTree>
    <p:extLst>
      <p:ext uri="{BB962C8B-B14F-4D97-AF65-F5344CB8AC3E}">
        <p14:creationId xmlns:p14="http://schemas.microsoft.com/office/powerpoint/2010/main" val="4078123514"/>
      </p:ext>
    </p:extLst>
  </p:cSld>
  <p:clrMap bg1="lt1" tx1="dk1" bg2="lt2" tx2="dk2" accent1="accent1" accent2="accent2" accent3="accent3" accent4="accent4" accent5="accent5" accent6="accent6" hlink="hlink" folHlink="folHlink"/>
  <p:sldLayoutIdLst>
    <p:sldLayoutId id="2147483662" r:id="rId1"/>
    <p:sldLayoutId id="2147483661" r:id="rId2"/>
  </p:sldLayoutIdLst>
  <p:hf sldNum="0" hdr="0"/>
  <p:txStyles>
    <p:titleStyle>
      <a:lvl1pPr algn="l" rtl="0" eaLnBrk="1" fontAlgn="base" hangingPunct="1">
        <a:lnSpc>
          <a:spcPts val="2697"/>
        </a:lnSpc>
        <a:spcBef>
          <a:spcPct val="0"/>
        </a:spcBef>
        <a:spcAft>
          <a:spcPct val="0"/>
        </a:spcAft>
        <a:buFontTx/>
        <a:buNone/>
        <a:defRPr sz="1800" b="0" i="0" u="none">
          <a:solidFill>
            <a:srgbClr val="000000"/>
          </a:solidFill>
          <a:latin typeface="Bosch Office Sans" pitchFamily="2" charset="0"/>
          <a:ea typeface="+mj-ea"/>
          <a:cs typeface="Arial" pitchFamily="34" charset="0"/>
        </a:defRPr>
      </a:lvl1pPr>
      <a:lvl2pPr algn="l" rtl="0" eaLnBrk="1" fontAlgn="base" hangingPunct="1">
        <a:lnSpc>
          <a:spcPct val="111000"/>
        </a:lnSpc>
        <a:spcBef>
          <a:spcPct val="0"/>
        </a:spcBef>
        <a:spcAft>
          <a:spcPct val="0"/>
        </a:spcAft>
        <a:defRPr sz="2428">
          <a:solidFill>
            <a:srgbClr val="000000"/>
          </a:solidFill>
          <a:latin typeface="Bosch Office Sans"/>
        </a:defRPr>
      </a:lvl2pPr>
      <a:lvl3pPr algn="l" rtl="0" eaLnBrk="1" fontAlgn="base" hangingPunct="1">
        <a:lnSpc>
          <a:spcPct val="111000"/>
        </a:lnSpc>
        <a:spcBef>
          <a:spcPct val="0"/>
        </a:spcBef>
        <a:spcAft>
          <a:spcPct val="0"/>
        </a:spcAft>
        <a:defRPr sz="2428">
          <a:solidFill>
            <a:srgbClr val="000000"/>
          </a:solidFill>
          <a:latin typeface="Bosch Office Sans"/>
        </a:defRPr>
      </a:lvl3pPr>
      <a:lvl4pPr algn="l" rtl="0" eaLnBrk="1" fontAlgn="base" hangingPunct="1">
        <a:lnSpc>
          <a:spcPct val="111000"/>
        </a:lnSpc>
        <a:spcBef>
          <a:spcPct val="0"/>
        </a:spcBef>
        <a:spcAft>
          <a:spcPct val="0"/>
        </a:spcAft>
        <a:defRPr sz="2428">
          <a:solidFill>
            <a:srgbClr val="000000"/>
          </a:solidFill>
          <a:latin typeface="Bosch Office Sans"/>
        </a:defRPr>
      </a:lvl4pPr>
      <a:lvl5pPr algn="l" rtl="0" eaLnBrk="1" fontAlgn="base" hangingPunct="1">
        <a:lnSpc>
          <a:spcPct val="111000"/>
        </a:lnSpc>
        <a:spcBef>
          <a:spcPct val="0"/>
        </a:spcBef>
        <a:spcAft>
          <a:spcPct val="0"/>
        </a:spcAft>
        <a:defRPr sz="2428">
          <a:solidFill>
            <a:srgbClr val="000000"/>
          </a:solidFill>
          <a:latin typeface="Bosch Office Sans"/>
        </a:defRPr>
      </a:lvl5pPr>
      <a:lvl6pPr marL="411137" algn="l" rtl="0" eaLnBrk="1" fontAlgn="base" hangingPunct="1">
        <a:lnSpc>
          <a:spcPct val="111000"/>
        </a:lnSpc>
        <a:spcBef>
          <a:spcPct val="0"/>
        </a:spcBef>
        <a:spcAft>
          <a:spcPct val="0"/>
        </a:spcAft>
        <a:defRPr sz="2428">
          <a:solidFill>
            <a:srgbClr val="000000"/>
          </a:solidFill>
          <a:latin typeface="Bosch Office Sans"/>
        </a:defRPr>
      </a:lvl6pPr>
      <a:lvl7pPr marL="822273" algn="l" rtl="0" eaLnBrk="1" fontAlgn="base" hangingPunct="1">
        <a:lnSpc>
          <a:spcPct val="111000"/>
        </a:lnSpc>
        <a:spcBef>
          <a:spcPct val="0"/>
        </a:spcBef>
        <a:spcAft>
          <a:spcPct val="0"/>
        </a:spcAft>
        <a:defRPr sz="2428">
          <a:solidFill>
            <a:srgbClr val="000000"/>
          </a:solidFill>
          <a:latin typeface="Bosch Office Sans"/>
        </a:defRPr>
      </a:lvl7pPr>
      <a:lvl8pPr marL="1233409" algn="l" rtl="0" eaLnBrk="1" fontAlgn="base" hangingPunct="1">
        <a:lnSpc>
          <a:spcPct val="111000"/>
        </a:lnSpc>
        <a:spcBef>
          <a:spcPct val="0"/>
        </a:spcBef>
        <a:spcAft>
          <a:spcPct val="0"/>
        </a:spcAft>
        <a:defRPr sz="2428">
          <a:solidFill>
            <a:srgbClr val="000000"/>
          </a:solidFill>
          <a:latin typeface="Bosch Office Sans"/>
        </a:defRPr>
      </a:lvl8pPr>
      <a:lvl9pPr marL="1644545" algn="l" rtl="0" eaLnBrk="1" fontAlgn="base" hangingPunct="1">
        <a:lnSpc>
          <a:spcPct val="111000"/>
        </a:lnSpc>
        <a:spcBef>
          <a:spcPct val="0"/>
        </a:spcBef>
        <a:spcAft>
          <a:spcPct val="0"/>
        </a:spcAft>
        <a:defRPr sz="2428">
          <a:solidFill>
            <a:srgbClr val="000000"/>
          </a:solidFill>
          <a:latin typeface="Bosch Office Sans"/>
        </a:defRPr>
      </a:lvl9pPr>
    </p:titleStyle>
    <p:bodyStyle>
      <a:lvl1pPr marL="251460" indent="-251460" algn="l" rtl="0" eaLnBrk="1" fontAlgn="base" hangingPunct="1">
        <a:lnSpc>
          <a:spcPct val="107000"/>
        </a:lnSpc>
        <a:spcBef>
          <a:spcPts val="500"/>
        </a:spcBef>
        <a:spcAft>
          <a:spcPct val="0"/>
        </a:spcAft>
        <a:buClrTx/>
        <a:buSzPct val="100000"/>
        <a:buFont typeface="Wingdings 3" panose="05040102010807070707" pitchFamily="18" charset="2"/>
        <a:buChar char=""/>
        <a:defRPr sz="1800" b="0" i="0" u="none">
          <a:solidFill>
            <a:schemeClr val="tx1"/>
          </a:solidFill>
          <a:latin typeface="Bosch Office Sans" pitchFamily="2" charset="0"/>
          <a:ea typeface="+mn-ea"/>
          <a:cs typeface="Arial" pitchFamily="34" charset="0"/>
        </a:defRPr>
      </a:lvl1pPr>
      <a:lvl2pPr marL="508000" indent="-274320" algn="l" rtl="0" eaLnBrk="1" fontAlgn="base" hangingPunct="1">
        <a:lnSpc>
          <a:spcPct val="103000"/>
        </a:lnSpc>
        <a:spcBef>
          <a:spcPts val="500"/>
        </a:spcBef>
        <a:spcAft>
          <a:spcPct val="0"/>
        </a:spcAft>
        <a:buClrTx/>
        <a:buSzPct val="100000"/>
        <a:buFont typeface="Wingdings 3" panose="05040102010807070707" pitchFamily="18" charset="2"/>
        <a:buChar char=""/>
        <a:defRPr sz="1600" b="0" i="0" u="none">
          <a:solidFill>
            <a:schemeClr val="tx1"/>
          </a:solidFill>
          <a:latin typeface="Bosch Office Sans" pitchFamily="2" charset="0"/>
          <a:cs typeface="Arial" pitchFamily="34" charset="0"/>
        </a:defRPr>
      </a:lvl2pPr>
      <a:lvl3pPr marL="730250" indent="-204470" algn="l" rtl="0" eaLnBrk="1" fontAlgn="base" hangingPunct="1">
        <a:lnSpc>
          <a:spcPct val="102000"/>
        </a:lnSpc>
        <a:spcBef>
          <a:spcPts val="500"/>
        </a:spcBef>
        <a:spcAft>
          <a:spcPct val="0"/>
        </a:spcAft>
        <a:buClrTx/>
        <a:buSzPct val="100000"/>
        <a:buFontTx/>
        <a:buChar char="‒"/>
        <a:defRPr sz="1400" b="0" i="0" u="none">
          <a:solidFill>
            <a:schemeClr val="tx1"/>
          </a:solidFill>
          <a:latin typeface="Bosch Office Sans" pitchFamily="2" charset="0"/>
          <a:cs typeface="Arial" pitchFamily="34" charset="0"/>
        </a:defRPr>
      </a:lvl3pPr>
      <a:lvl4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4pPr>
      <a:lvl5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5pPr>
      <a:lvl6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6pPr>
      <a:lvl7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7pPr>
      <a:lvl8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8pPr>
      <a:lvl9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9pPr>
    </p:bodyStyle>
    <p:otherStyle>
      <a:defPPr>
        <a:defRPr lang="de-DE"/>
      </a:defPPr>
      <a:lvl1pPr marL="0" algn="l" defTabSz="822273" rtl="0" eaLnBrk="1" latinLnBrk="0" hangingPunct="1">
        <a:defRPr sz="1619" kern="1200">
          <a:solidFill>
            <a:schemeClr val="tx1"/>
          </a:solidFill>
          <a:latin typeface="+mn-lt"/>
          <a:ea typeface="+mn-ea"/>
          <a:cs typeface="+mn-cs"/>
        </a:defRPr>
      </a:lvl1pPr>
      <a:lvl2pPr marL="411137" algn="l" defTabSz="822273" rtl="0" eaLnBrk="1" latinLnBrk="0" hangingPunct="1">
        <a:defRPr sz="1619" kern="1200">
          <a:solidFill>
            <a:schemeClr val="tx1"/>
          </a:solidFill>
          <a:latin typeface="+mn-lt"/>
          <a:ea typeface="+mn-ea"/>
          <a:cs typeface="+mn-cs"/>
        </a:defRPr>
      </a:lvl2pPr>
      <a:lvl3pPr marL="822273" algn="l" defTabSz="822273" rtl="0" eaLnBrk="1" latinLnBrk="0" hangingPunct="1">
        <a:defRPr sz="1619" kern="1200">
          <a:solidFill>
            <a:schemeClr val="tx1"/>
          </a:solidFill>
          <a:latin typeface="+mn-lt"/>
          <a:ea typeface="+mn-ea"/>
          <a:cs typeface="+mn-cs"/>
        </a:defRPr>
      </a:lvl3pPr>
      <a:lvl4pPr marL="1233409" algn="l" defTabSz="822273" rtl="0" eaLnBrk="1" latinLnBrk="0" hangingPunct="1">
        <a:defRPr sz="1619" kern="1200">
          <a:solidFill>
            <a:schemeClr val="tx1"/>
          </a:solidFill>
          <a:latin typeface="+mn-lt"/>
          <a:ea typeface="+mn-ea"/>
          <a:cs typeface="+mn-cs"/>
        </a:defRPr>
      </a:lvl4pPr>
      <a:lvl5pPr marL="1644545" algn="l" defTabSz="822273" rtl="0" eaLnBrk="1" latinLnBrk="0" hangingPunct="1">
        <a:defRPr sz="1619" kern="1200">
          <a:solidFill>
            <a:schemeClr val="tx1"/>
          </a:solidFill>
          <a:latin typeface="+mn-lt"/>
          <a:ea typeface="+mn-ea"/>
          <a:cs typeface="+mn-cs"/>
        </a:defRPr>
      </a:lvl5pPr>
      <a:lvl6pPr marL="2055681" algn="l" defTabSz="822273" rtl="0" eaLnBrk="1" latinLnBrk="0" hangingPunct="1">
        <a:defRPr sz="1619" kern="1200">
          <a:solidFill>
            <a:schemeClr val="tx1"/>
          </a:solidFill>
          <a:latin typeface="+mn-lt"/>
          <a:ea typeface="+mn-ea"/>
          <a:cs typeface="+mn-cs"/>
        </a:defRPr>
      </a:lvl6pPr>
      <a:lvl7pPr marL="2466818" algn="l" defTabSz="822273" rtl="0" eaLnBrk="1" latinLnBrk="0" hangingPunct="1">
        <a:defRPr sz="1619" kern="1200">
          <a:solidFill>
            <a:schemeClr val="tx1"/>
          </a:solidFill>
          <a:latin typeface="+mn-lt"/>
          <a:ea typeface="+mn-ea"/>
          <a:cs typeface="+mn-cs"/>
        </a:defRPr>
      </a:lvl7pPr>
      <a:lvl8pPr marL="2877954" algn="l" defTabSz="822273" rtl="0" eaLnBrk="1" latinLnBrk="0" hangingPunct="1">
        <a:defRPr sz="1619" kern="1200">
          <a:solidFill>
            <a:schemeClr val="tx1"/>
          </a:solidFill>
          <a:latin typeface="+mn-lt"/>
          <a:ea typeface="+mn-ea"/>
          <a:cs typeface="+mn-cs"/>
        </a:defRPr>
      </a:lvl8pPr>
      <a:lvl9pPr marL="3289090" algn="l" defTabSz="822273" rtl="0" eaLnBrk="1" latinLnBrk="0" hangingPunct="1">
        <a:defRPr sz="161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0594" y="365126"/>
            <a:ext cx="11547566" cy="66248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0594" y="1288869"/>
            <a:ext cx="11547566" cy="48880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Bosch_footer_1">
            <a:extLst>
              <a:ext uri="{FF2B5EF4-FFF2-40B4-BE49-F238E27FC236}">
                <a16:creationId xmlns:a16="http://schemas.microsoft.com/office/drawing/2014/main" id="{C4A0DCBC-1EFB-43C4-AF00-AB85781F48E7}"/>
              </a:ext>
            </a:extLst>
          </p:cNvPr>
          <p:cNvSpPr txBox="1"/>
          <p:nvPr userDrawn="1"/>
        </p:nvSpPr>
        <p:spPr>
          <a:xfrm>
            <a:off x="400594" y="6384245"/>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Internal</a:t>
            </a:r>
            <a:r>
              <a:rPr lang="en-US" sz="600" kern="0" baseline="0" noProof="1">
                <a:solidFill>
                  <a:schemeClr val="tx1"/>
                </a:solidFill>
                <a:latin typeface="+mn-lt"/>
              </a:rPr>
              <a:t> | RBVH/ECM</a:t>
            </a: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400594" y="6537552"/>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 Robert Bosch Engineering and Business Solutions Vietnam Company Limited 2021. All rights reserved, also regarding any disposal, exploitation, reproduction, editing, distribution, as well as in the event of applications for industrial property rights.</a:t>
            </a:r>
          </a:p>
        </p:txBody>
      </p:sp>
      <p:pic>
        <p:nvPicPr>
          <p:cNvPr id="9" name="Picture 8"/>
          <p:cNvPicPr>
            <a:picLocks noChangeAspect="1"/>
          </p:cNvPicPr>
          <p:nvPr userDrawn="1"/>
        </p:nvPicPr>
        <p:blipFill>
          <a:blip r:embed="rId4"/>
          <a:stretch>
            <a:fillRect/>
          </a:stretch>
        </p:blipFill>
        <p:spPr>
          <a:xfrm>
            <a:off x="11132404" y="6343529"/>
            <a:ext cx="815756" cy="297332"/>
          </a:xfrm>
          <a:prstGeom prst="rect">
            <a:avLst/>
          </a:prstGeom>
        </p:spPr>
      </p:pic>
    </p:spTree>
    <p:extLst>
      <p:ext uri="{BB962C8B-B14F-4D97-AF65-F5344CB8AC3E}">
        <p14:creationId xmlns:p14="http://schemas.microsoft.com/office/powerpoint/2010/main" val="870613745"/>
      </p:ext>
    </p:extLst>
  </p:cSld>
  <p:clrMap bg1="lt1" tx1="dk1" bg2="lt2" tx2="dk2" accent1="accent1" accent2="accent2" accent3="accent3" accent4="accent4" accent5="accent5" accent6="accent6" hlink="hlink" folHlink="folHlink"/>
  <p:sldLayoutIdLst>
    <p:sldLayoutId id="2147483649" r:id="rId1"/>
    <p:sldLayoutId id="2147483667" r:id="rId2"/>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9.xml"/><Relationship Id="rId7"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2.emf"/><Relationship Id="rId5" Type="http://schemas.openxmlformats.org/officeDocument/2006/relationships/tags" Target="../tags/tag11.xml"/><Relationship Id="rId10" Type="http://schemas.openxmlformats.org/officeDocument/2006/relationships/image" Target="../media/image7.png"/><Relationship Id="rId4" Type="http://schemas.openxmlformats.org/officeDocument/2006/relationships/tags" Target="../tags/tag10.xml"/><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image" Target="../media/image1.png"/><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notesSlide" Target="../notesSlides/notesSlide2.xml"/><Relationship Id="rId2" Type="http://schemas.openxmlformats.org/officeDocument/2006/relationships/tags" Target="../tags/tag14.xml"/><Relationship Id="rId16" Type="http://schemas.openxmlformats.org/officeDocument/2006/relationships/slideLayout" Target="../slideLayouts/slideLayout4.xml"/><Relationship Id="rId20" Type="http://schemas.openxmlformats.org/officeDocument/2006/relationships/hyperlink" Target="https://github.com/Tangshitao/ClipShots_basline" TargetMode="Externa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tags" Target="../tags/tag27.xml"/><Relationship Id="rId10" Type="http://schemas.openxmlformats.org/officeDocument/2006/relationships/tags" Target="../tags/tag22.xml"/><Relationship Id="rId19" Type="http://schemas.openxmlformats.org/officeDocument/2006/relationships/image" Target="../media/image8.png"/><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s>
</file>

<file path=ppt/slides/_rels/slide3.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image" Target="../media/image1.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notesSlide" Target="../notesSlides/notesSlide3.xml"/><Relationship Id="rId2" Type="http://schemas.openxmlformats.org/officeDocument/2006/relationships/tags" Target="../tags/tag29.xml"/><Relationship Id="rId16" Type="http://schemas.openxmlformats.org/officeDocument/2006/relationships/slideLayout" Target="../slideLayouts/slideLayout4.xml"/><Relationship Id="rId20" Type="http://schemas.openxmlformats.org/officeDocument/2006/relationships/image" Target="../media/image9.png"/><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tags" Target="../tags/tag42.xml"/><Relationship Id="rId10" Type="http://schemas.openxmlformats.org/officeDocument/2006/relationships/tags" Target="../tags/tag37.xml"/><Relationship Id="rId19" Type="http://schemas.openxmlformats.org/officeDocument/2006/relationships/image" Target="../media/image8.png"/><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196" y="0"/>
            <a:ext cx="12192314" cy="6858353"/>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Subtitle 2" hidden="1"/>
          <p:cNvSpPr>
            <a:spLocks noGrp="1"/>
          </p:cNvSpPr>
          <p:nvPr>
            <p:ph type="subTitle" idx="1"/>
            <p:custDataLst>
              <p:tags r:id="rId3"/>
            </p:custDataLst>
          </p:nvPr>
        </p:nvSpPr>
        <p:spPr>
          <a:xfrm>
            <a:off x="197" y="0"/>
            <a:ext cx="1411474" cy="141147"/>
          </a:xfrm>
          <a:solidFill>
            <a:scrgbClr r="0" g="0" b="0">
              <a:alpha val="0"/>
            </a:scrgbClr>
          </a:solid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defPPr>
              <a:defRPr lang="en-US"/>
            </a:defPPr>
            <a:lvl1pPr marL="0" algn="l" defTabSz="1016264" rtl="0" eaLnBrk="1" latinLnBrk="0" hangingPunct="1">
              <a:buFontTx/>
              <a:buNone/>
              <a:defRPr lang="en-US"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endParaRPr lang="en-US" sz="111">
              <a:solidFill>
                <a:srgbClr val="000000"/>
              </a:solidFill>
            </a:endParaRPr>
          </a:p>
        </p:txBody>
      </p:sp>
      <p:pic>
        <p:nvPicPr>
          <p:cNvPr id="2" name="Picture 1"/>
          <p:cNvPicPr>
            <a:picLocks/>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2048540" y="0"/>
            <a:ext cx="143970" cy="6858353"/>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Title 8_"/>
          <p:cNvSpPr txBox="1">
            <a:spLocks/>
          </p:cNvSpPr>
          <p:nvPr>
            <p:custDataLst>
              <p:tags r:id="rId5"/>
            </p:custDataLst>
          </p:nvPr>
        </p:nvSpPr>
        <p:spPr bwMode="auto">
          <a:xfrm>
            <a:off x="674575" y="731525"/>
            <a:ext cx="10954208" cy="5196665"/>
          </a:xfrm>
          <a:prstGeom prst="rect">
            <a:avLst/>
          </a:prstGeom>
          <a:solidFill>
            <a:scrgbClr r="0" g="0" b="0">
              <a:alpha val="0"/>
            </a:scrgbClr>
          </a:solid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defPPr>
              <a:defRPr lang="en-US"/>
            </a:defPPr>
            <a:lvl1pPr marL="0" algn="l" defTabSz="1016264" rtl="0" eaLnBrk="1" latinLnBrk="0" hangingPunct="1">
              <a:buFontTx/>
              <a:buNone/>
              <a:defRPr lang="en-US"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90000"/>
              </a:lnSpc>
              <a:spcBef>
                <a:spcPts val="0"/>
              </a:spcBef>
              <a:spcAft>
                <a:spcPts val="0"/>
              </a:spcAft>
            </a:pPr>
            <a:endParaRPr lang="en-US" sz="8292" b="1" kern="0" dirty="0">
              <a:solidFill>
                <a:srgbClr val="FFFFFF"/>
              </a:solidFill>
              <a:latin typeface="+mj-lt"/>
            </a:endParaRPr>
          </a:p>
          <a:p>
            <a:pPr>
              <a:lnSpc>
                <a:spcPct val="90000"/>
              </a:lnSpc>
              <a:spcBef>
                <a:spcPts val="0"/>
              </a:spcBef>
              <a:spcAft>
                <a:spcPts val="0"/>
              </a:spcAft>
            </a:pPr>
            <a:r>
              <a:rPr lang="en-US" sz="6668" b="1" kern="0" dirty="0">
                <a:solidFill>
                  <a:srgbClr val="FFFFFF"/>
                </a:solidFill>
                <a:latin typeface="+mj-lt"/>
              </a:rPr>
              <a:t>AI training group</a:t>
            </a:r>
          </a:p>
          <a:p>
            <a:pPr>
              <a:lnSpc>
                <a:spcPct val="90000"/>
              </a:lnSpc>
              <a:spcBef>
                <a:spcPts val="0"/>
              </a:spcBef>
              <a:spcAft>
                <a:spcPts val="0"/>
              </a:spcAft>
            </a:pPr>
            <a:r>
              <a:rPr lang="en-US" sz="6668" b="1" kern="0" dirty="0">
                <a:solidFill>
                  <a:srgbClr val="FFFFFF"/>
                </a:solidFill>
                <a:latin typeface="+mj-lt"/>
              </a:rPr>
              <a:t>Weekly Report</a:t>
            </a:r>
          </a:p>
          <a:p>
            <a:pPr algn="r">
              <a:lnSpc>
                <a:spcPct val="90000"/>
              </a:lnSpc>
            </a:pPr>
            <a:endParaRPr lang="en-US" sz="2667" kern="0" cap="all" dirty="0">
              <a:solidFill>
                <a:srgbClr val="FFFFFF"/>
              </a:solidFill>
              <a:latin typeface="+mj-lt"/>
            </a:endParaRPr>
          </a:p>
          <a:p>
            <a:pPr algn="r">
              <a:lnSpc>
                <a:spcPct val="90000"/>
              </a:lnSpc>
            </a:pPr>
            <a:endParaRPr lang="en-US" sz="2667" kern="0" cap="all" dirty="0">
              <a:solidFill>
                <a:srgbClr val="FFFFFF"/>
              </a:solidFill>
              <a:latin typeface="+mj-lt"/>
            </a:endParaRPr>
          </a:p>
          <a:p>
            <a:pPr algn="r">
              <a:lnSpc>
                <a:spcPct val="90000"/>
              </a:lnSpc>
            </a:pPr>
            <a:endParaRPr lang="en-US" sz="2667" kern="0" cap="all" dirty="0">
              <a:solidFill>
                <a:srgbClr val="FFFFFF"/>
              </a:solidFill>
              <a:latin typeface="+mj-lt"/>
            </a:endParaRPr>
          </a:p>
          <a:p>
            <a:pPr algn="r">
              <a:lnSpc>
                <a:spcPct val="90000"/>
              </a:lnSpc>
            </a:pPr>
            <a:endParaRPr lang="en-US" sz="2667" kern="0" cap="all" dirty="0">
              <a:solidFill>
                <a:srgbClr val="FFFFFF"/>
              </a:solidFill>
              <a:latin typeface="+mj-lt"/>
            </a:endParaRPr>
          </a:p>
          <a:p>
            <a:pPr algn="r">
              <a:lnSpc>
                <a:spcPct val="90000"/>
              </a:lnSpc>
            </a:pPr>
            <a:r>
              <a:rPr lang="en-US" sz="2667" kern="0" cap="all" dirty="0">
                <a:solidFill>
                  <a:srgbClr val="FFFFFF"/>
                </a:solidFill>
                <a:latin typeface="+mj-lt"/>
              </a:rPr>
              <a:t>Nguyen </a:t>
            </a:r>
            <a:r>
              <a:rPr lang="en-US" sz="2667" kern="0" cap="all" dirty="0" err="1">
                <a:solidFill>
                  <a:srgbClr val="FFFFFF"/>
                </a:solidFill>
                <a:latin typeface="+mj-lt"/>
              </a:rPr>
              <a:t>khai</a:t>
            </a:r>
            <a:r>
              <a:rPr lang="en-US" sz="2667" kern="0" cap="all" dirty="0">
                <a:solidFill>
                  <a:srgbClr val="FFFFFF"/>
                </a:solidFill>
                <a:latin typeface="+mj-lt"/>
              </a:rPr>
              <a:t> </a:t>
            </a:r>
            <a:r>
              <a:rPr lang="en-US" sz="2667" kern="0" cap="all" dirty="0" err="1">
                <a:solidFill>
                  <a:srgbClr val="FFFFFF"/>
                </a:solidFill>
                <a:latin typeface="+mj-lt"/>
              </a:rPr>
              <a:t>phu</a:t>
            </a:r>
            <a:r>
              <a:rPr lang="en-US" sz="2667" kern="0" cap="all">
                <a:solidFill>
                  <a:srgbClr val="FFFFFF"/>
                </a:solidFill>
                <a:latin typeface="+mj-lt"/>
              </a:rPr>
              <a:t> – OCT </a:t>
            </a:r>
            <a:r>
              <a:rPr lang="vi-VN" sz="2667" kern="0" cap="all">
                <a:solidFill>
                  <a:srgbClr val="FFFFFF"/>
                </a:solidFill>
                <a:latin typeface="+mj-lt"/>
              </a:rPr>
              <a:t>27 </a:t>
            </a:r>
            <a:r>
              <a:rPr lang="en-US" sz="2667" kern="0" cap="all">
                <a:solidFill>
                  <a:srgbClr val="FFFFFF"/>
                </a:solidFill>
                <a:latin typeface="+mj-lt"/>
              </a:rPr>
              <a:t>2023</a:t>
            </a:r>
          </a:p>
          <a:p>
            <a:pPr>
              <a:lnSpc>
                <a:spcPct val="90000"/>
              </a:lnSpc>
              <a:spcBef>
                <a:spcPts val="0"/>
              </a:spcBef>
              <a:spcAft>
                <a:spcPts val="0"/>
              </a:spcAft>
            </a:pPr>
            <a:endParaRPr lang="en-US" sz="2667" kern="0" cap="all" dirty="0">
              <a:solidFill>
                <a:srgbClr val="FFFFFF"/>
              </a:solidFill>
              <a:latin typeface="+mj-lt"/>
            </a:endParaRPr>
          </a:p>
        </p:txBody>
      </p:sp>
      <p:pic>
        <p:nvPicPr>
          <p:cNvPr id="4" name="Picture 3"/>
          <p:cNvPicPr>
            <a:picLocks/>
          </p:cNvPicPr>
          <p:nvPr>
            <p:custDataLst>
              <p:tags r:id="rId6"/>
            </p:custDataLst>
          </p:nvPr>
        </p:nvPicPr>
        <p:blipFill>
          <a:blip r:embed="rId11" cstate="print">
            <a:extLst>
              <a:ext uri="{28A0092B-C50C-407E-A947-70E740481C1C}">
                <a14:useLocalDpi xmlns:a14="http://schemas.microsoft.com/office/drawing/2010/main" val="0"/>
              </a:ext>
            </a:extLst>
          </a:blip>
          <a:stretch>
            <a:fillRect/>
          </a:stretch>
        </p:blipFill>
        <p:spPr>
          <a:xfrm>
            <a:off x="10845964" y="6073573"/>
            <a:ext cx="1216691" cy="639398"/>
          </a:xfrm>
          <a:prstGeom prst="rect">
            <a:avLst/>
          </a:prstGeom>
        </p:spPr>
      </p:pic>
    </p:spTree>
    <p:custDataLst>
      <p:tags r:id="rId1"/>
    </p:custDataLst>
    <p:extLst>
      <p:ext uri="{BB962C8B-B14F-4D97-AF65-F5344CB8AC3E}">
        <p14:creationId xmlns:p14="http://schemas.microsoft.com/office/powerpoint/2010/main" val="11689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0" y="-4992"/>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endParaRPr lang="en-US" sz="2000">
              <a:latin typeface="Bosch Sans Black" panose="020B0A04020202020204" pitchFamily="34" charset="0"/>
            </a:endParaRPr>
          </a:p>
        </p:txBody>
      </p:sp>
      <p:sp>
        <p:nvSpPr>
          <p:cNvPr id="7" name="Titel 7">
            <a:extLst>
              <a:ext uri="{FF2B5EF4-FFF2-40B4-BE49-F238E27FC236}">
                <a16:creationId xmlns:a16="http://schemas.microsoft.com/office/drawing/2014/main" id="{1E799461-BEAD-7A36-76D6-5BE604A0B2D8}"/>
              </a:ext>
            </a:extLst>
          </p:cNvPr>
          <p:cNvSpPr txBox="1">
            <a:spLocks/>
          </p:cNvSpPr>
          <p:nvPr>
            <p:custDataLst>
              <p:tags r:id="rId9"/>
            </p:custDataLst>
          </p:nvPr>
        </p:nvSpPr>
        <p:spPr>
          <a:xfrm>
            <a:off x="-705" y="205422"/>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vi-VN" sz="2000">
                <a:latin typeface="Bosch Sans Black" panose="020B0A04020202020204" pitchFamily="34" charset="0"/>
              </a:rPr>
              <a:t>Changes since last week</a:t>
            </a:r>
            <a:endParaRPr lang="en-US" sz="2000">
              <a:latin typeface="Bosch Sans Black" panose="020B0A04020202020204" pitchFamily="34" charset="0"/>
            </a:endParaRPr>
          </a:p>
        </p:txBody>
      </p:sp>
      <p:sp>
        <p:nvSpPr>
          <p:cNvPr id="12" name="TextBox 11">
            <a:extLst>
              <a:ext uri="{FF2B5EF4-FFF2-40B4-BE49-F238E27FC236}">
                <a16:creationId xmlns:a16="http://schemas.microsoft.com/office/drawing/2014/main" id="{9DD9F194-40E1-6567-EC53-B7448CDAB4B4}"/>
              </a:ext>
            </a:extLst>
          </p:cNvPr>
          <p:cNvSpPr txBox="1"/>
          <p:nvPr/>
        </p:nvSpPr>
        <p:spPr>
          <a:xfrm>
            <a:off x="456808" y="1044191"/>
            <a:ext cx="6144517" cy="369332"/>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vi-VN">
                <a:latin typeface="Bosch Office Sans" pitchFamily="2" charset="0"/>
                <a:hlinkClick r:id="rId20"/>
              </a:rPr>
              <a:t>deepSBD</a:t>
            </a:r>
            <a:endParaRPr lang="en-US">
              <a:latin typeface="Bosch Office Sans" pitchFamily="2" charset="0"/>
            </a:endParaRPr>
          </a:p>
        </p:txBody>
      </p:sp>
      <p:graphicFrame>
        <p:nvGraphicFramePr>
          <p:cNvPr id="11" name="Table 20">
            <a:extLst>
              <a:ext uri="{FF2B5EF4-FFF2-40B4-BE49-F238E27FC236}">
                <a16:creationId xmlns:a16="http://schemas.microsoft.com/office/drawing/2014/main" id="{D8133FF5-0A16-10E2-2DE6-B45C23E98F5B}"/>
              </a:ext>
            </a:extLst>
          </p:cNvPr>
          <p:cNvGraphicFramePr>
            <a:graphicFrameLocks noGrp="1"/>
          </p:cNvGraphicFramePr>
          <p:nvPr>
            <p:extLst>
              <p:ext uri="{D42A27DB-BD31-4B8C-83A1-F6EECF244321}">
                <p14:modId xmlns:p14="http://schemas.microsoft.com/office/powerpoint/2010/main" val="3196243830"/>
              </p:ext>
            </p:extLst>
          </p:nvPr>
        </p:nvGraphicFramePr>
        <p:xfrm>
          <a:off x="2668394" y="1496009"/>
          <a:ext cx="6853410" cy="2926080"/>
        </p:xfrm>
        <a:graphic>
          <a:graphicData uri="http://schemas.openxmlformats.org/drawingml/2006/table">
            <a:tbl>
              <a:tblPr firstRow="1" bandRow="1">
                <a:tableStyleId>{5940675A-B579-460E-94D1-54222C63F5DA}</a:tableStyleId>
              </a:tblPr>
              <a:tblGrid>
                <a:gridCol w="4112761">
                  <a:extLst>
                    <a:ext uri="{9D8B030D-6E8A-4147-A177-3AD203B41FA5}">
                      <a16:colId xmlns:a16="http://schemas.microsoft.com/office/drawing/2014/main" val="1803446191"/>
                    </a:ext>
                  </a:extLst>
                </a:gridCol>
                <a:gridCol w="2740649">
                  <a:extLst>
                    <a:ext uri="{9D8B030D-6E8A-4147-A177-3AD203B41FA5}">
                      <a16:colId xmlns:a16="http://schemas.microsoft.com/office/drawing/2014/main" val="452239164"/>
                    </a:ext>
                  </a:extLst>
                </a:gridCol>
              </a:tblGrid>
              <a:tr h="322473">
                <a:tc>
                  <a:txBody>
                    <a:bodyPr/>
                    <a:lstStyle/>
                    <a:p>
                      <a:pPr algn="ctr"/>
                      <a:r>
                        <a:rPr lang="vi-VN" b="1">
                          <a:latin typeface="Bosch Office Sans" pitchFamily="2" charset="0"/>
                        </a:rPr>
                        <a:t>Layer</a:t>
                      </a:r>
                      <a:endParaRPr lang="en-US" b="1">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Bosch Office Sans" pitchFamily="2" charset="0"/>
                        </a:rPr>
                        <a:t>Feature map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1645621"/>
                  </a:ext>
                </a:extLst>
              </a:tr>
              <a:tr h="322473">
                <a:tc>
                  <a:txBody>
                    <a:bodyPr/>
                    <a:lstStyle/>
                    <a:p>
                      <a:r>
                        <a:rPr lang="vi-VN">
                          <a:latin typeface="Bosch Office Sans" pitchFamily="2" charset="0"/>
                        </a:rPr>
                        <a:t>Data</a:t>
                      </a:r>
                      <a:endParaRPr lang="en-US">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vi-VN">
                          <a:latin typeface="Bosch Office Sans" pitchFamily="2" charset="0"/>
                        </a:rPr>
                        <a:t>3 x 16 x 64 x 64</a:t>
                      </a:r>
                      <a:endParaRPr lang="en-US">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86028658"/>
                  </a:ext>
                </a:extLst>
              </a:tr>
              <a:tr h="322473">
                <a:tc>
                  <a:txBody>
                    <a:bodyPr/>
                    <a:lstStyle/>
                    <a:p>
                      <a:r>
                        <a:rPr lang="vi-VN">
                          <a:latin typeface="Bosch Office Sans" pitchFamily="2" charset="0"/>
                        </a:rPr>
                        <a:t>Conv3d_1 + MaxPool + </a:t>
                      </a:r>
                      <a:r>
                        <a:rPr lang="vi-VN" b="1">
                          <a:latin typeface="Bosch Office Sans" pitchFamily="2" charset="0"/>
                        </a:rPr>
                        <a:t>BatchNorm</a:t>
                      </a:r>
                      <a:endParaRPr lang="en-US" b="1">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vi-VN">
                          <a:latin typeface="Bosch Office Sans" pitchFamily="2" charset="0"/>
                        </a:rPr>
                        <a:t>32 x 12 x 15 x 15</a:t>
                      </a:r>
                      <a:endParaRPr lang="en-US">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88090096"/>
                  </a:ext>
                </a:extLst>
              </a:tr>
              <a:tr h="322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atin typeface="Bosch Office Sans" pitchFamily="2" charset="0"/>
                        </a:rPr>
                        <a:t>Conv3d_2 + MaxPool + </a:t>
                      </a:r>
                      <a:r>
                        <a:rPr lang="vi-VN" b="1">
                          <a:latin typeface="Bosch Office Sans" pitchFamily="2" charset="0"/>
                        </a:rPr>
                        <a:t>BatchNorm</a:t>
                      </a:r>
                      <a:endParaRPr lang="en-US" b="1">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vi-VN">
                          <a:latin typeface="Bosch Office Sans" pitchFamily="2" charset="0"/>
                        </a:rPr>
                        <a:t>64 x 8 x 3 x 3</a:t>
                      </a:r>
                      <a:endParaRPr lang="en-US">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3661610"/>
                  </a:ext>
                </a:extLst>
              </a:tr>
              <a:tr h="322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atin typeface="Bosch Office Sans" pitchFamily="2" charset="0"/>
                        </a:rPr>
                        <a:t>Conv3d_3 + </a:t>
                      </a:r>
                      <a:r>
                        <a:rPr lang="vi-VN" b="1">
                          <a:latin typeface="Bosch Office Sans" pitchFamily="2" charset="0"/>
                        </a:rPr>
                        <a:t>BatchNorm</a:t>
                      </a:r>
                      <a:endParaRPr lang="en-US" b="1">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vi-VN">
                          <a:latin typeface="Bosch Office Sans" pitchFamily="2" charset="0"/>
                        </a:rPr>
                        <a:t>256 x 8 x 3 x 3</a:t>
                      </a:r>
                      <a:endParaRPr lang="en-US">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624570989"/>
                  </a:ext>
                </a:extLst>
              </a:tr>
              <a:tr h="322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atin typeface="Bosch Office Sans" pitchFamily="2" charset="0"/>
                        </a:rPr>
                        <a:t>Conv3d_4 + </a:t>
                      </a:r>
                      <a:r>
                        <a:rPr lang="vi-VN" b="1">
                          <a:latin typeface="Bosch Office Sans" pitchFamily="2" charset="0"/>
                        </a:rPr>
                        <a:t>BatchNorm</a:t>
                      </a:r>
                      <a:endParaRPr lang="en-US" b="1">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vi-VN">
                          <a:latin typeface="Bosch Office Sans" pitchFamily="2" charset="0"/>
                        </a:rPr>
                        <a:t>512 x 8 x 3 x 3</a:t>
                      </a:r>
                      <a:endParaRPr lang="en-US">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578350617"/>
                  </a:ext>
                </a:extLst>
              </a:tr>
              <a:tr h="322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atin typeface="Bosch Office Sans" pitchFamily="2" charset="0"/>
                        </a:rPr>
                        <a:t>Conv3d_5 + </a:t>
                      </a:r>
                      <a:r>
                        <a:rPr lang="vi-VN" b="1">
                          <a:latin typeface="Bosch Office Sans" pitchFamily="2" charset="0"/>
                        </a:rPr>
                        <a:t>BatchNorm</a:t>
                      </a:r>
                      <a:endParaRPr lang="en-US" b="1">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vi-VN">
                          <a:latin typeface="Bosch Office Sans" pitchFamily="2" charset="0"/>
                        </a:rPr>
                        <a:t>256 x 8 x 3 x 3</a:t>
                      </a:r>
                      <a:endParaRPr lang="en-US">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06332189"/>
                  </a:ext>
                </a:extLst>
              </a:tr>
              <a:tr h="322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a:latin typeface="Bosch Office Sans" pitchFamily="2" charset="0"/>
                        </a:rPr>
                        <a:t>Linear + sigmoid</a:t>
                      </a:r>
                      <a:endParaRPr lang="en-US" b="0">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Bosch Office Sans" pitchFamily="2" charset="0"/>
                        </a:rPr>
                        <a:t>1</a:t>
                      </a:r>
                      <a:endParaRPr lang="en-US">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1982034"/>
                  </a:ext>
                </a:extLst>
              </a:tr>
            </a:tbl>
          </a:graphicData>
        </a:graphic>
      </p:graphicFrame>
      <p:sp>
        <p:nvSpPr>
          <p:cNvPr id="15" name="TextBox 14">
            <a:extLst>
              <a:ext uri="{FF2B5EF4-FFF2-40B4-BE49-F238E27FC236}">
                <a16:creationId xmlns:a16="http://schemas.microsoft.com/office/drawing/2014/main" id="{E90A4870-5CF3-37BA-F9C4-EFA4F14AEAAB}"/>
              </a:ext>
            </a:extLst>
          </p:cNvPr>
          <p:cNvSpPr txBox="1"/>
          <p:nvPr/>
        </p:nvSpPr>
        <p:spPr>
          <a:xfrm>
            <a:off x="456807" y="4628698"/>
            <a:ext cx="6144517" cy="723275"/>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vi-VN">
                <a:latin typeface="Bosch Office Sans" pitchFamily="2" charset="0"/>
              </a:rPr>
              <a:t>Data: 602 positives and 602 negatives</a:t>
            </a:r>
          </a:p>
          <a:p>
            <a:pPr algn="just">
              <a:spcAft>
                <a:spcPts val="600"/>
              </a:spcAft>
            </a:pPr>
            <a:endParaRPr lang="en-US">
              <a:latin typeface="Bosch Office Sans" pitchFamily="2" charset="0"/>
            </a:endParaRPr>
          </a:p>
        </p:txBody>
      </p:sp>
    </p:spTree>
    <p:custDataLst>
      <p:tags r:id="rId1"/>
    </p:custDataLst>
    <p:extLst>
      <p:ext uri="{BB962C8B-B14F-4D97-AF65-F5344CB8AC3E}">
        <p14:creationId xmlns:p14="http://schemas.microsoft.com/office/powerpoint/2010/main" val="22250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0" y="-4992"/>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endParaRPr lang="en-US" sz="2000">
              <a:latin typeface="Bosch Sans Black" panose="020B0A04020202020204" pitchFamily="34" charset="0"/>
            </a:endParaRPr>
          </a:p>
        </p:txBody>
      </p:sp>
      <p:sp>
        <p:nvSpPr>
          <p:cNvPr id="7" name="Titel 7">
            <a:extLst>
              <a:ext uri="{FF2B5EF4-FFF2-40B4-BE49-F238E27FC236}">
                <a16:creationId xmlns:a16="http://schemas.microsoft.com/office/drawing/2014/main" id="{1E799461-BEAD-7A36-76D6-5BE604A0B2D8}"/>
              </a:ext>
            </a:extLst>
          </p:cNvPr>
          <p:cNvSpPr txBox="1">
            <a:spLocks/>
          </p:cNvSpPr>
          <p:nvPr>
            <p:custDataLst>
              <p:tags r:id="rId9"/>
            </p:custDataLst>
          </p:nvPr>
        </p:nvSpPr>
        <p:spPr>
          <a:xfrm>
            <a:off x="-705" y="205422"/>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vi-VN" sz="2000">
                <a:latin typeface="Bosch Sans Black" panose="020B0A04020202020204" pitchFamily="34" charset="0"/>
              </a:rPr>
              <a:t>Training results</a:t>
            </a:r>
          </a:p>
        </p:txBody>
      </p:sp>
      <p:pic>
        <p:nvPicPr>
          <p:cNvPr id="12" name="Picture 11">
            <a:extLst>
              <a:ext uri="{FF2B5EF4-FFF2-40B4-BE49-F238E27FC236}">
                <a16:creationId xmlns:a16="http://schemas.microsoft.com/office/drawing/2014/main" id="{B31B6930-8B78-3003-4EA8-EF5FDD3C7BA8}"/>
              </a:ext>
            </a:extLst>
          </p:cNvPr>
          <p:cNvPicPr>
            <a:picLocks noChangeAspect="1"/>
          </p:cNvPicPr>
          <p:nvPr/>
        </p:nvPicPr>
        <p:blipFill>
          <a:blip r:embed="rId20"/>
          <a:stretch>
            <a:fillRect/>
          </a:stretch>
        </p:blipFill>
        <p:spPr>
          <a:xfrm>
            <a:off x="1997692" y="1416514"/>
            <a:ext cx="8194814" cy="4908874"/>
          </a:xfrm>
          <a:prstGeom prst="rect">
            <a:avLst/>
          </a:prstGeom>
        </p:spPr>
      </p:pic>
      <p:sp>
        <p:nvSpPr>
          <p:cNvPr id="15" name="TextBox 14">
            <a:extLst>
              <a:ext uri="{FF2B5EF4-FFF2-40B4-BE49-F238E27FC236}">
                <a16:creationId xmlns:a16="http://schemas.microsoft.com/office/drawing/2014/main" id="{7D055C7F-6DDD-A03F-601A-1BCC70B73092}"/>
              </a:ext>
            </a:extLst>
          </p:cNvPr>
          <p:cNvSpPr txBox="1"/>
          <p:nvPr/>
        </p:nvSpPr>
        <p:spPr>
          <a:xfrm>
            <a:off x="545432" y="891312"/>
            <a:ext cx="2476512" cy="369332"/>
          </a:xfrm>
          <a:prstGeom prst="rect">
            <a:avLst/>
          </a:prstGeom>
          <a:noFill/>
        </p:spPr>
        <p:txBody>
          <a:bodyPr wrap="none" rtlCol="0">
            <a:spAutoFit/>
          </a:bodyPr>
          <a:lstStyle/>
          <a:p>
            <a:r>
              <a:rPr lang="en-US"/>
              <a:t>Train – val split ratio: 8:2</a:t>
            </a:r>
          </a:p>
        </p:txBody>
      </p:sp>
      <p:sp>
        <p:nvSpPr>
          <p:cNvPr id="18" name="TextBox 17">
            <a:extLst>
              <a:ext uri="{FF2B5EF4-FFF2-40B4-BE49-F238E27FC236}">
                <a16:creationId xmlns:a16="http://schemas.microsoft.com/office/drawing/2014/main" id="{BD3C605B-B91D-7C4E-EF73-9D408DC6DFAD}"/>
              </a:ext>
            </a:extLst>
          </p:cNvPr>
          <p:cNvSpPr txBox="1"/>
          <p:nvPr/>
        </p:nvSpPr>
        <p:spPr>
          <a:xfrm>
            <a:off x="5365828" y="891312"/>
            <a:ext cx="1458541" cy="369332"/>
          </a:xfrm>
          <a:prstGeom prst="rect">
            <a:avLst/>
          </a:prstGeom>
          <a:noFill/>
        </p:spPr>
        <p:txBody>
          <a:bodyPr wrap="none" rtlCol="0">
            <a:spAutoFit/>
          </a:bodyPr>
          <a:lstStyle/>
          <a:p>
            <a:r>
              <a:rPr lang="en-US"/>
              <a:t>Batch size: 64</a:t>
            </a:r>
          </a:p>
        </p:txBody>
      </p:sp>
      <p:sp>
        <p:nvSpPr>
          <p:cNvPr id="19" name="TextBox 18">
            <a:extLst>
              <a:ext uri="{FF2B5EF4-FFF2-40B4-BE49-F238E27FC236}">
                <a16:creationId xmlns:a16="http://schemas.microsoft.com/office/drawing/2014/main" id="{BFD32CDE-1286-93DE-6606-AEF6FCFB041A}"/>
              </a:ext>
            </a:extLst>
          </p:cNvPr>
          <p:cNvSpPr txBox="1"/>
          <p:nvPr/>
        </p:nvSpPr>
        <p:spPr>
          <a:xfrm>
            <a:off x="9248018" y="899179"/>
            <a:ext cx="2287357" cy="369332"/>
          </a:xfrm>
          <a:prstGeom prst="rect">
            <a:avLst/>
          </a:prstGeom>
          <a:noFill/>
        </p:spPr>
        <p:txBody>
          <a:bodyPr wrap="none" rtlCol="0">
            <a:spAutoFit/>
          </a:bodyPr>
          <a:lstStyle/>
          <a:p>
            <a:r>
              <a:rPr lang="en-US"/>
              <a:t>Early stop &amp; reduce LR</a:t>
            </a:r>
          </a:p>
        </p:txBody>
      </p:sp>
    </p:spTree>
    <p:custDataLst>
      <p:tags r:id="rId1"/>
    </p:custDataLst>
    <p:extLst>
      <p:ext uri="{BB962C8B-B14F-4D97-AF65-F5344CB8AC3E}">
        <p14:creationId xmlns:p14="http://schemas.microsoft.com/office/powerpoint/2010/main" val="20317333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8"/>
  <p:tag name="FONTSETGROUPCLASSNAME" val="FontSetGroup1"/>
  <p:tag name="SHAPECLASSFILE" val="Bosch-Symbol-Logotype-Supergraphic.png"/>
  <p:tag name="MLI" val="1"/>
  <p:tag name="SHAPECLASSNAME" val="ColorBarOnTitleSlides"/>
  <p:tag name="COLORS" val="-2;-2;-2;-2;-1;-2"/>
  <p:tag name="SHAPECLASSPROTECTIONTYPE" val=" 15"/>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COLORS" val="-2;-2;-2;-2;-1;-2"/>
  <p:tag name="COLORSETCLASSNAME" val="ColorSet1"/>
  <p:tag name="COLORSETGROUPCLASSNAME" val="ColorSetGroup8"/>
  <p:tag name="FONTSETGROUPCLASSNAME" val="FontSetGroup1"/>
  <p:tag name="MLI" val="1"/>
  <p:tag name="SHAPECLASSFILE" val="BoschLogo2018.emf"/>
  <p:tag name="SHAPECLASSNAME" val="LogoOnSlides"/>
  <p:tag name="SHAPECLASSPROTECTIONTYPE" val=" 15"/>
  <p:tag name="SHAPESETCLASSNAME" val="TitleSupergraphic1"/>
  <p:tag name="SHAPESETGROUPCLASSNAME" val="ShapeSetGroup1"/>
</p:tagLst>
</file>

<file path=ppt/tags/tag13.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1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1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1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1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28.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2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8"/>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3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3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3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8"/>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5.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8"/>
  <p:tag name="FONTSETGROUPCLASSNAME" val="FontSetGroup1"/>
  <p:tag name="SHAPECLASSNAME" val="HiddenSubtitle"/>
  <p:tag name="SHAPECLASSPROTECTIONTYPE" val="0"/>
  <p:tag name="ML_SENDTOBACK" val=" 1"/>
</p:tagLst>
</file>

<file path=ppt/tags/tag6.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8"/>
  <p:tag name="FONTSETGROUPCLASSNAME" val="FontSetGroup1"/>
  <p:tag name="SHAPECLASSNAME" val="TitleOnTitleSlides"/>
  <p:tag name="SHAPECLASSPROTECTIONTYPE" val="3"/>
</p:tagLst>
</file>

<file path=ppt/tags/tag7.xml><?xml version="1.0" encoding="utf-8"?>
<p:tagLst xmlns:a="http://schemas.openxmlformats.org/drawingml/2006/main" xmlns:r="http://schemas.openxmlformats.org/officeDocument/2006/relationships" xmlns:p="http://schemas.openxmlformats.org/presentationml/2006/main">
  <p:tag name="FIELDS.INITIALIZED" val="1"/>
  <p:tag name="ML_1" val="RBVH_Hc1"/>
  <p:tag name="ML_2" val="Bosch2.mcr"/>
  <p:tag name="SHAPESETGROUPCLASSNAME" val="ShapeSetGroup1"/>
  <p:tag name="SHAPESETCLASSNAME" val="TitleSupergraphic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2_SHAPECLASSPROTECTIONTYPE" val="0"/>
  <p:tag name="TITLE 1_SHAPECLASSPROTECTIONTYPE" val="3"/>
  <p:tag name="PICTURE 5_SHAPECLASSPROTECTIONTYPE" val="15"/>
  <p:tag name="FIELD.CHAPTER.CONTENT" val="Management Review Project"/>
  <p:tag name="FIELD.CHAPTER.VALUE" val="Management Review Project"/>
  <p:tag name="FIELD.CHAPTER.COMBOINDEX" val="0"/>
  <p:tag name="FIELD.REM_ANL.COMBOINDEX" val="0"/>
  <p:tag name="FIELD.DPT.CONTENT" val="RBVH/ENG-DQA"/>
  <p:tag name="FIELD.DPT.VALUE" val="RBVH/ENG-DQA | "/>
  <p:tag name="FIELD.DPT.COMBOINDEX" val="0"/>
  <p:tag name="COLORSETGROUPCLASSNAME" val="ColorSetGroup8"/>
  <p:tag name="PICTURE 1_SHAPECLASSPROTECTIONTYPE" val="15"/>
  <p:tag name="PICTURE 7_SHAPECLASSPROTECTIONTYPE" val="15"/>
  <p:tag name="PICTURE 9_SHAPECLASSPROTECTIONTYPE" val="15"/>
  <p:tag name="ML_LAYOUT_RESOURCE" val="BOSCH2_16_9_2018.MCR"/>
  <p:tag name="CFG.LAYOUTRES" val="BOSCH2_16_9_2018"/>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8"/>
  <p:tag name="FONTSETGROUPCLASSNAME" val="FontSetGroup1"/>
  <p:tag name="SHAPECLASSFILE" val="Bosch-Supergraphic-P1-16-9.png"/>
  <p:tag name="MLI" val="1"/>
  <p:tag name="SHAPECLASSNAME" val="Supergraphic1"/>
  <p:tag name="COLORS" val="-2;-2;-2;-2;-1;-2"/>
  <p:tag name="ML_SENDTOBACK" val=" 1"/>
  <p:tag name="SHAPECLASSPROTECTIONTYPE" val=" 15"/>
</p:tagLst>
</file>

<file path=ppt/tags/tag9.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ETCLASSNAME" val="ColorSet1"/>
  <p:tag name="MLI" val="1"/>
  <p:tag name="SHAPESETGROUPCLASSNAME" val="ShapeSetGroup1"/>
  <p:tag name="SHAPESETCLASSNAME" val="TitleSupergraphic1"/>
  <p:tag name="FONTSETGROUPCLASSNAME" val="FontSetGroup1"/>
  <p:tag name="SHAPECLASSNAME" val="HiddenSubtitle"/>
  <p:tag name="SHAPECLASSPROTECTIONTYPE" val="0"/>
  <p:tag name="COLORSETGROUPCLASSNAME" val="ColorSetGroup8"/>
  <p:tag name="ML_SENDTOBACK" val=" 1"/>
  <p:tag name="COLORS" val="-2;-2;-2;-2;-1;-2"/>
</p:tagLst>
</file>

<file path=ppt/theme/theme1.xml><?xml version="1.0" encoding="utf-8"?>
<a:theme xmlns:a="http://schemas.openxmlformats.org/drawingml/2006/main" name="Bosch">
  <a:themeElements>
    <a:clrScheme name="Bosch">
      <a:dk1>
        <a:srgbClr val="000000"/>
      </a:dk1>
      <a:lt1>
        <a:srgbClr val="FFFFFF"/>
      </a:lt1>
      <a:dk2>
        <a:srgbClr val="424C58"/>
      </a:dk2>
      <a:lt2>
        <a:srgbClr val="B2B3B5"/>
      </a:lt2>
      <a:accent1>
        <a:srgbClr val="3F136C"/>
      </a:accent1>
      <a:accent2>
        <a:srgbClr val="08427E"/>
      </a:accent2>
      <a:accent3>
        <a:srgbClr val="0E78C5"/>
      </a:accent3>
      <a:accent4>
        <a:srgbClr val="1399A0"/>
      </a:accent4>
      <a:accent5>
        <a:srgbClr val="67B419"/>
      </a:accent5>
      <a:accent6>
        <a:srgbClr val="0A5139"/>
      </a:accent6>
      <a:hlink>
        <a:srgbClr val="738CB4"/>
      </a:hlink>
      <a:folHlink>
        <a:srgbClr val="B0BBD0"/>
      </a:folHlink>
    </a:clrScheme>
    <a:fontScheme name="Bosch Office Sans">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nSpc>
            <a:spcPts val="2300"/>
          </a:lnSpc>
          <a:spcBef>
            <a:spcPts val="500"/>
          </a:spcBef>
          <a:buFontTx/>
          <a:buNone/>
          <a:defRPr dirty="0" smtClean="0"/>
        </a:defPPr>
      </a:lstStyle>
    </a:txDef>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BF575AB-2F28-49B4-97E7-B42BF5916995}" vid="{63F17968-F90C-42A4-A343-5F68F264C5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4770</TotalTime>
  <Words>210</Words>
  <Application>Microsoft Office PowerPoint</Application>
  <PresentationFormat>Widescreen</PresentationFormat>
  <Paragraphs>40</Paragraphs>
  <Slides>3</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vt:i4>
      </vt:variant>
    </vt:vector>
  </HeadingPairs>
  <TitlesOfParts>
    <vt:vector size="11" baseType="lpstr">
      <vt:lpstr>Arial</vt:lpstr>
      <vt:lpstr>Bosch Office Sans</vt:lpstr>
      <vt:lpstr>Bosch Sans Black</vt:lpstr>
      <vt:lpstr>Calibri</vt:lpstr>
      <vt:lpstr>Calibri Light</vt:lpstr>
      <vt:lpstr>Wingdings 3</vt:lpstr>
      <vt:lpstr>Bosch</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FIXED-TERM Nguyen Khai Phu (MS/EMC34-XC)</dc:creator>
  <cp:lastModifiedBy>FIXED-TERM Nguyen Khai Phu (MS/EMC-TM-XC)</cp:lastModifiedBy>
  <cp:revision>171</cp:revision>
  <dcterms:created xsi:type="dcterms:W3CDTF">2023-06-22T03:40:40Z</dcterms:created>
  <dcterms:modified xsi:type="dcterms:W3CDTF">2023-10-27T03:07:22Z</dcterms:modified>
</cp:coreProperties>
</file>