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1"/>
  </p:notesMasterIdLst>
  <p:sldIdLst>
    <p:sldId id="256" r:id="rId2"/>
    <p:sldId id="318" r:id="rId3"/>
    <p:sldId id="661" r:id="rId4"/>
    <p:sldId id="636" r:id="rId5"/>
    <p:sldId id="704" r:id="rId6"/>
    <p:sldId id="409" r:id="rId7"/>
    <p:sldId id="410" r:id="rId8"/>
    <p:sldId id="674" r:id="rId9"/>
    <p:sldId id="703" r:id="rId10"/>
    <p:sldId id="696" r:id="rId11"/>
    <p:sldId id="677" r:id="rId12"/>
    <p:sldId id="678" r:id="rId13"/>
    <p:sldId id="679" r:id="rId14"/>
    <p:sldId id="680" r:id="rId15"/>
    <p:sldId id="695" r:id="rId16"/>
    <p:sldId id="697" r:id="rId17"/>
    <p:sldId id="681" r:id="rId18"/>
    <p:sldId id="699" r:id="rId19"/>
    <p:sldId id="275" r:id="rId20"/>
    <p:sldId id="700" r:id="rId21"/>
    <p:sldId id="276" r:id="rId22"/>
    <p:sldId id="701" r:id="rId23"/>
    <p:sldId id="702" r:id="rId24"/>
    <p:sldId id="693" r:id="rId25"/>
    <p:sldId id="682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694" r:id="rId36"/>
    <p:sldId id="465" r:id="rId37"/>
    <p:sldId id="675" r:id="rId38"/>
    <p:sldId id="676" r:id="rId39"/>
    <p:sldId id="686" r:id="rId40"/>
    <p:sldId id="688" r:id="rId41"/>
    <p:sldId id="684" r:id="rId42"/>
    <p:sldId id="685" r:id="rId43"/>
    <p:sldId id="689" r:id="rId44"/>
    <p:sldId id="692" r:id="rId45"/>
    <p:sldId id="691" r:id="rId46"/>
    <p:sldId id="690" r:id="rId47"/>
    <p:sldId id="265" r:id="rId48"/>
    <p:sldId id="419" r:id="rId49"/>
    <p:sldId id="706" r:id="rId50"/>
    <p:sldId id="269" r:id="rId51"/>
    <p:sldId id="270" r:id="rId52"/>
    <p:sldId id="271" r:id="rId53"/>
    <p:sldId id="272" r:id="rId54"/>
    <p:sldId id="273" r:id="rId55"/>
    <p:sldId id="274" r:id="rId56"/>
    <p:sldId id="707" r:id="rId57"/>
    <p:sldId id="266" r:id="rId58"/>
    <p:sldId id="267" r:id="rId59"/>
    <p:sldId id="260" r:id="rId60"/>
    <p:sldId id="261" r:id="rId61"/>
    <p:sldId id="262" r:id="rId62"/>
    <p:sldId id="263" r:id="rId63"/>
    <p:sldId id="264" r:id="rId64"/>
    <p:sldId id="268" r:id="rId65"/>
    <p:sldId id="709" r:id="rId66"/>
    <p:sldId id="683" r:id="rId67"/>
    <p:sldId id="278" r:id="rId68"/>
    <p:sldId id="279" r:id="rId69"/>
    <p:sldId id="724" r:id="rId70"/>
  </p:sldIdLst>
  <p:sldSz cx="6858000" cy="5143500"/>
  <p:notesSz cx="6858000" cy="9144000"/>
  <p:embeddedFontLst>
    <p:embeddedFont>
      <p:font typeface="Lato" panose="020F0502020204030203" pitchFamily="34" charset="0"/>
      <p:regular r:id="rId72"/>
      <p:bold r:id="rId73"/>
      <p:italic r:id="rId74"/>
      <p:boldItalic r:id="rId75"/>
    </p:embeddedFont>
    <p:embeddedFont>
      <p:font typeface="Open Sans" panose="020B0606030504020204" pitchFamily="34" charset="0"/>
      <p:regular r:id="rId76"/>
      <p:bold r:id="rId77"/>
      <p:italic r:id="rId78"/>
      <p:boldItalic r:id="rId79"/>
    </p:embeddedFont>
    <p:embeddedFont>
      <p:font typeface="Raleway" pitchFamily="2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CFDD51-2CDA-D646-882B-A2B83DF3B5E7}">
          <p14:sldIdLst>
            <p14:sldId id="256"/>
            <p14:sldId id="318"/>
          </p14:sldIdLst>
        </p14:section>
        <p14:section name="Overview of JS" id="{76D898BC-9651-1847-887C-77404561EEF6}">
          <p14:sldIdLst>
            <p14:sldId id="661"/>
            <p14:sldId id="636"/>
            <p14:sldId id="704"/>
            <p14:sldId id="409"/>
            <p14:sldId id="410"/>
            <p14:sldId id="674"/>
            <p14:sldId id="703"/>
            <p14:sldId id="696"/>
            <p14:sldId id="677"/>
            <p14:sldId id="678"/>
            <p14:sldId id="679"/>
            <p14:sldId id="680"/>
            <p14:sldId id="695"/>
            <p14:sldId id="697"/>
            <p14:sldId id="681"/>
            <p14:sldId id="699"/>
            <p14:sldId id="275"/>
            <p14:sldId id="700"/>
            <p14:sldId id="276"/>
            <p14:sldId id="701"/>
            <p14:sldId id="702"/>
            <p14:sldId id="693"/>
            <p14:sldId id="682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694"/>
            <p14:sldId id="465"/>
            <p14:sldId id="675"/>
            <p14:sldId id="676"/>
          </p14:sldIdLst>
        </p14:section>
        <p14:section name="Linkage between html and JS" id="{402B7090-7781-C249-AD67-E5032540DDD9}">
          <p14:sldIdLst>
            <p14:sldId id="686"/>
            <p14:sldId id="688"/>
          </p14:sldIdLst>
        </p14:section>
        <p14:section name="Event Listeners" id="{F207D021-33BE-4144-A739-1F1351D68E3F}">
          <p14:sldIdLst>
            <p14:sldId id="684"/>
            <p14:sldId id="685"/>
            <p14:sldId id="689"/>
            <p14:sldId id="692"/>
            <p14:sldId id="691"/>
            <p14:sldId id="690"/>
            <p14:sldId id="265"/>
            <p14:sldId id="419"/>
            <p14:sldId id="706"/>
            <p14:sldId id="269"/>
            <p14:sldId id="270"/>
            <p14:sldId id="271"/>
            <p14:sldId id="272"/>
            <p14:sldId id="273"/>
            <p14:sldId id="274"/>
            <p14:sldId id="707"/>
            <p14:sldId id="266"/>
            <p14:sldId id="267"/>
            <p14:sldId id="260"/>
            <p14:sldId id="261"/>
            <p14:sldId id="262"/>
            <p14:sldId id="263"/>
            <p14:sldId id="264"/>
            <p14:sldId id="268"/>
            <p14:sldId id="709"/>
            <p14:sldId id="683"/>
            <p14:sldId id="278"/>
            <p14:sldId id="279"/>
            <p14:sldId id="7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52"/>
    <a:srgbClr val="2185C5"/>
    <a:srgbClr val="FF0000"/>
    <a:srgbClr val="7C8791"/>
    <a:srgbClr val="FF9715"/>
    <a:srgbClr val="2185C6"/>
    <a:srgbClr val="F2F2F2"/>
    <a:srgbClr val="1F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65"/>
    <p:restoredTop sz="96782"/>
  </p:normalViewPr>
  <p:slideViewPr>
    <p:cSldViewPr snapToGrid="0">
      <p:cViewPr varScale="1">
        <p:scale>
          <a:sx n="97" d="100"/>
          <a:sy n="97" d="100"/>
        </p:scale>
        <p:origin x="90" y="906"/>
      </p:cViewPr>
      <p:guideLst/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G Chi Kit Ken" userId="233f042c-09e9-4a0c-9043-d675a582571a" providerId="ADAL" clId="{634CA831-7BA9-724C-8EAF-C33FFE706ECC}"/>
    <pc:docChg chg="custSel addSld modSld">
      <pc:chgData name="FONG Chi Kit Ken" userId="233f042c-09e9-4a0c-9043-d675a582571a" providerId="ADAL" clId="{634CA831-7BA9-724C-8EAF-C33FFE706ECC}" dt="2024-01-25T06:04:06.863" v="58"/>
      <pc:docMkLst>
        <pc:docMk/>
      </pc:docMkLst>
      <pc:sldChg chg="delSp modSp mod delAnim modAnim">
        <pc:chgData name="FONG Chi Kit Ken" userId="233f042c-09e9-4a0c-9043-d675a582571a" providerId="ADAL" clId="{634CA831-7BA9-724C-8EAF-C33FFE706ECC}" dt="2024-01-25T06:04:06.863" v="58"/>
        <pc:sldMkLst>
          <pc:docMk/>
          <pc:sldMk cId="0" sldId="278"/>
        </pc:sldMkLst>
      </pc:sldChg>
      <pc:sldChg chg="modSp">
        <pc:chgData name="FONG Chi Kit Ken" userId="233f042c-09e9-4a0c-9043-d675a582571a" providerId="ADAL" clId="{634CA831-7BA9-724C-8EAF-C33FFE706ECC}" dt="2024-01-24T07:34:05.912" v="1"/>
        <pc:sldMkLst>
          <pc:docMk/>
          <pc:sldMk cId="0" sldId="279"/>
        </pc:sldMkLst>
      </pc:sldChg>
      <pc:sldChg chg="modSp mod">
        <pc:chgData name="FONG Chi Kit Ken" userId="233f042c-09e9-4a0c-9043-d675a582571a" providerId="ADAL" clId="{634CA831-7BA9-724C-8EAF-C33FFE706ECC}" dt="2024-01-25T03:52:55.424" v="20" actId="2711"/>
        <pc:sldMkLst>
          <pc:docMk/>
          <pc:sldMk cId="2893770450" sldId="449"/>
        </pc:sldMkLst>
      </pc:sldChg>
      <pc:sldChg chg="modSp mod">
        <pc:chgData name="FONG Chi Kit Ken" userId="233f042c-09e9-4a0c-9043-d675a582571a" providerId="ADAL" clId="{634CA831-7BA9-724C-8EAF-C33FFE706ECC}" dt="2024-01-25T03:52:48.047" v="19" actId="2711"/>
        <pc:sldMkLst>
          <pc:docMk/>
          <pc:sldMk cId="4246884532" sldId="450"/>
        </pc:sldMkLst>
      </pc:sldChg>
      <pc:sldChg chg="modSp mod">
        <pc:chgData name="FONG Chi Kit Ken" userId="233f042c-09e9-4a0c-9043-d675a582571a" providerId="ADAL" clId="{634CA831-7BA9-724C-8EAF-C33FFE706ECC}" dt="2024-01-25T03:52:42.729" v="18" actId="2711"/>
        <pc:sldMkLst>
          <pc:docMk/>
          <pc:sldMk cId="3692986431" sldId="451"/>
        </pc:sldMkLst>
      </pc:sldChg>
      <pc:sldChg chg="modSp mod">
        <pc:chgData name="FONG Chi Kit Ken" userId="233f042c-09e9-4a0c-9043-d675a582571a" providerId="ADAL" clId="{634CA831-7BA9-724C-8EAF-C33FFE706ECC}" dt="2024-01-25T03:53:19.134" v="23" actId="14100"/>
        <pc:sldMkLst>
          <pc:docMk/>
          <pc:sldMk cId="3310487811" sldId="453"/>
        </pc:sldMkLst>
      </pc:sldChg>
      <pc:sldChg chg="modSp mod">
        <pc:chgData name="FONG Chi Kit Ken" userId="233f042c-09e9-4a0c-9043-d675a582571a" providerId="ADAL" clId="{634CA831-7BA9-724C-8EAF-C33FFE706ECC}" dt="2024-01-25T03:54:24.556" v="29" actId="207"/>
        <pc:sldMkLst>
          <pc:docMk/>
          <pc:sldMk cId="470551266" sldId="454"/>
        </pc:sldMkLst>
      </pc:sldChg>
      <pc:sldChg chg="modSp mod">
        <pc:chgData name="FONG Chi Kit Ken" userId="233f042c-09e9-4a0c-9043-d675a582571a" providerId="ADAL" clId="{634CA831-7BA9-724C-8EAF-C33FFE706ECC}" dt="2024-01-25T03:54:38.286" v="33" actId="2711"/>
        <pc:sldMkLst>
          <pc:docMk/>
          <pc:sldMk cId="3558671649" sldId="455"/>
        </pc:sldMkLst>
      </pc:sldChg>
      <pc:sldChg chg="modSp mod">
        <pc:chgData name="FONG Chi Kit Ken" userId="233f042c-09e9-4a0c-9043-d675a582571a" providerId="ADAL" clId="{634CA831-7BA9-724C-8EAF-C33FFE706ECC}" dt="2024-01-25T03:54:55.025" v="36" actId="207"/>
        <pc:sldMkLst>
          <pc:docMk/>
          <pc:sldMk cId="1941246610" sldId="456"/>
        </pc:sldMkLst>
      </pc:sldChg>
      <pc:sldChg chg="modSp modAnim">
        <pc:chgData name="FONG Chi Kit Ken" userId="233f042c-09e9-4a0c-9043-d675a582571a" providerId="ADAL" clId="{634CA831-7BA9-724C-8EAF-C33FFE706ECC}" dt="2024-01-25T03:50:39.900" v="12" actId="207"/>
        <pc:sldMkLst>
          <pc:docMk/>
          <pc:sldMk cId="2156390321" sldId="636"/>
        </pc:sldMkLst>
      </pc:sldChg>
      <pc:sldChg chg="modSp mod">
        <pc:chgData name="FONG Chi Kit Ken" userId="233f042c-09e9-4a0c-9043-d675a582571a" providerId="ADAL" clId="{634CA831-7BA9-724C-8EAF-C33FFE706ECC}" dt="2024-01-25T03:56:45.758" v="37" actId="404"/>
        <pc:sldMkLst>
          <pc:docMk/>
          <pc:sldMk cId="708107019" sldId="686"/>
        </pc:sldMkLst>
      </pc:sldChg>
      <pc:sldChg chg="modSp mod">
        <pc:chgData name="FONG Chi Kit Ken" userId="233f042c-09e9-4a0c-9043-d675a582571a" providerId="ADAL" clId="{634CA831-7BA9-724C-8EAF-C33FFE706ECC}" dt="2024-01-25T03:58:31.056" v="38" actId="20577"/>
        <pc:sldMkLst>
          <pc:docMk/>
          <pc:sldMk cId="3411619948" sldId="691"/>
        </pc:sldMkLst>
      </pc:sldChg>
      <pc:sldChg chg="modAnim">
        <pc:chgData name="FONG Chi Kit Ken" userId="233f042c-09e9-4a0c-9043-d675a582571a" providerId="ADAL" clId="{634CA831-7BA9-724C-8EAF-C33FFE706ECC}" dt="2024-01-25T03:51:35.465" v="13"/>
        <pc:sldMkLst>
          <pc:docMk/>
          <pc:sldMk cId="3004683035" sldId="697"/>
        </pc:sldMkLst>
      </pc:sldChg>
      <pc:sldChg chg="modSp mod">
        <pc:chgData name="FONG Chi Kit Ken" userId="233f042c-09e9-4a0c-9043-d675a582571a" providerId="ADAL" clId="{634CA831-7BA9-724C-8EAF-C33FFE706ECC}" dt="2024-01-25T03:59:45.250" v="39" actId="207"/>
        <pc:sldMkLst>
          <pc:docMk/>
          <pc:sldMk cId="0" sldId="708"/>
        </pc:sldMkLst>
      </pc:sldChg>
      <pc:sldChg chg="add modTransition">
        <pc:chgData name="FONG Chi Kit Ken" userId="233f042c-09e9-4a0c-9043-d675a582571a" providerId="ADAL" clId="{634CA831-7BA9-724C-8EAF-C33FFE706ECC}" dt="2024-01-25T04:01:13.349" v="41"/>
        <pc:sldMkLst>
          <pc:docMk/>
          <pc:sldMk cId="0" sldId="724"/>
        </pc:sldMkLst>
      </pc:sldChg>
    </pc:docChg>
  </pc:docChgLst>
  <pc:docChgLst>
    <pc:chgData name="Chi Kit Ken FONG" userId="233f042c-09e9-4a0c-9043-d675a582571a" providerId="ADAL" clId="{6411191F-E02E-9245-8A53-2A3706EFE6D0}"/>
    <pc:docChg chg="undo custSel addSld delSld modSld sldOrd addSection modSection">
      <pc:chgData name="Chi Kit Ken FONG" userId="233f042c-09e9-4a0c-9043-d675a582571a" providerId="ADAL" clId="{6411191F-E02E-9245-8A53-2A3706EFE6D0}" dt="2022-09-14T09:43:36.867" v="3250" actId="2696"/>
      <pc:docMkLst>
        <pc:docMk/>
      </pc:docMkLst>
      <pc:sldChg chg="modSp mod">
        <pc:chgData name="Chi Kit Ken FONG" userId="233f042c-09e9-4a0c-9043-d675a582571a" providerId="ADAL" clId="{6411191F-E02E-9245-8A53-2A3706EFE6D0}" dt="2022-09-07T03:36:36.083" v="3" actId="20577"/>
        <pc:sldMkLst>
          <pc:docMk/>
          <pc:sldMk cId="0" sldId="256"/>
        </pc:sldMkLst>
      </pc:sldChg>
      <pc:sldChg chg="addSp modSp mod">
        <pc:chgData name="Chi Kit Ken FONG" userId="233f042c-09e9-4a0c-9043-d675a582571a" providerId="ADAL" clId="{6411191F-E02E-9245-8A53-2A3706EFE6D0}" dt="2022-09-14T03:39:45.529" v="2656" actId="20577"/>
        <pc:sldMkLst>
          <pc:docMk/>
          <pc:sldMk cId="1009895945" sldId="318"/>
        </pc:sldMkLst>
      </pc:sldChg>
      <pc:sldChg chg="delSp modSp add mod setBg modClrScheme delDesignElem chgLayout">
        <pc:chgData name="Chi Kit Ken FONG" userId="233f042c-09e9-4a0c-9043-d675a582571a" providerId="ADAL" clId="{6411191F-E02E-9245-8A53-2A3706EFE6D0}" dt="2022-09-07T03:54:35.354" v="56" actId="1076"/>
        <pc:sldMkLst>
          <pc:docMk/>
          <pc:sldMk cId="3117371848" sldId="338"/>
        </pc:sldMkLst>
      </pc:sldChg>
      <pc:sldChg chg="addSp delSp modSp add mod ord setBg modClrScheme chgLayout">
        <pc:chgData name="Chi Kit Ken FONG" userId="233f042c-09e9-4a0c-9043-d675a582571a" providerId="ADAL" clId="{6411191F-E02E-9245-8A53-2A3706EFE6D0}" dt="2022-09-14T03:31:31.578" v="2219" actId="207"/>
        <pc:sldMkLst>
          <pc:docMk/>
          <pc:sldMk cId="1407932720" sldId="340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298457754" sldId="341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216" v="42" actId="27636"/>
        <pc:sldMkLst>
          <pc:docMk/>
          <pc:sldMk cId="3491211049" sldId="342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277" v="43" actId="27636"/>
        <pc:sldMkLst>
          <pc:docMk/>
          <pc:sldMk cId="898260395" sldId="343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362" v="44" actId="27636"/>
        <pc:sldMkLst>
          <pc:docMk/>
          <pc:sldMk cId="1150883034" sldId="344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173902820" sldId="345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350871702" sldId="346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4108346425" sldId="348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08837011" sldId="349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531" v="46" actId="27636"/>
        <pc:sldMkLst>
          <pc:docMk/>
          <pc:sldMk cId="815694348" sldId="350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558" v="47" actId="27636"/>
        <pc:sldMkLst>
          <pc:docMk/>
          <pc:sldMk cId="372849783" sldId="351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13T11:06:18.396" v="808" actId="207"/>
        <pc:sldMkLst>
          <pc:docMk/>
          <pc:sldMk cId="1536963876" sldId="352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615" v="48" actId="27636"/>
        <pc:sldMkLst>
          <pc:docMk/>
          <pc:sldMk cId="3736992143" sldId="353"/>
        </pc:sldMkLst>
      </pc:sldChg>
      <pc:sldChg chg="addSp delSp modSp add mod ord setBg modClrScheme chgLayout">
        <pc:chgData name="Chi Kit Ken FONG" userId="233f042c-09e9-4a0c-9043-d675a582571a" providerId="ADAL" clId="{6411191F-E02E-9245-8A53-2A3706EFE6D0}" dt="2022-09-13T11:27:15.054" v="978" actId="207"/>
        <pc:sldMkLst>
          <pc:docMk/>
          <pc:sldMk cId="2516283901" sldId="354"/>
        </pc:sldMkLst>
      </pc:sldChg>
      <pc:sldChg chg="modSp mod">
        <pc:chgData name="Chi Kit Ken FONG" userId="233f042c-09e9-4a0c-9043-d675a582571a" providerId="ADAL" clId="{6411191F-E02E-9245-8A53-2A3706EFE6D0}" dt="2022-09-14T01:55:58.890" v="1423" actId="207"/>
        <pc:sldMkLst>
          <pc:docMk/>
          <pc:sldMk cId="569065267" sldId="355"/>
        </pc:sldMkLst>
      </pc:sldChg>
      <pc:sldChg chg="addSp delSp modSp add mod setBg modClrScheme delDesignElem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265022663" sldId="355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957868181" sldId="356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037265521" sldId="357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348849834" sldId="358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840" v="50" actId="27636"/>
        <pc:sldMkLst>
          <pc:docMk/>
          <pc:sldMk cId="2805076628" sldId="359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822557513" sldId="360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603902342" sldId="361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50.606" v="58" actId="14100"/>
        <pc:sldMkLst>
          <pc:docMk/>
          <pc:sldMk cId="3588111792" sldId="362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550360088" sldId="363"/>
        </pc:sldMkLst>
      </pc:sldChg>
      <pc:sldChg chg="modSp mod">
        <pc:chgData name="Chi Kit Ken FONG" userId="233f042c-09e9-4a0c-9043-d675a582571a" providerId="ADAL" clId="{6411191F-E02E-9245-8A53-2A3706EFE6D0}" dt="2022-09-13T08:17:57.568" v="626" actId="20577"/>
        <pc:sldMkLst>
          <pc:docMk/>
          <pc:sldMk cId="146328428" sldId="364"/>
        </pc:sldMkLst>
      </pc:sldChg>
      <pc:sldChg chg="addSp delSp modSp add mod setBg modClrScheme chgLayout">
        <pc:chgData name="Chi Kit Ken FONG" userId="233f042c-09e9-4a0c-9043-d675a582571a" providerId="ADAL" clId="{6411191F-E02E-9245-8A53-2A3706EFE6D0}" dt="2022-09-07T03:54:09.456" v="45" actId="27636"/>
        <pc:sldMkLst>
          <pc:docMk/>
          <pc:sldMk cId="820062970" sldId="364"/>
        </pc:sldMkLst>
      </pc:sldChg>
      <pc:sldChg chg="add del">
        <pc:chgData name="Chi Kit Ken FONG" userId="233f042c-09e9-4a0c-9043-d675a582571a" providerId="ADAL" clId="{6411191F-E02E-9245-8A53-2A3706EFE6D0}" dt="2022-09-07T03:54:13.431" v="51" actId="2696"/>
        <pc:sldMkLst>
          <pc:docMk/>
          <pc:sldMk cId="1825818065" sldId="380"/>
        </pc:sldMkLst>
      </pc:sldChg>
      <pc:sldChg chg="addSp modSp mod">
        <pc:chgData name="Chi Kit Ken FONG" userId="233f042c-09e9-4a0c-9043-d675a582571a" providerId="ADAL" clId="{6411191F-E02E-9245-8A53-2A3706EFE6D0}" dt="2022-09-13T07:03:08.629" v="318" actId="20577"/>
        <pc:sldMkLst>
          <pc:docMk/>
          <pc:sldMk cId="3049895346" sldId="380"/>
        </pc:sldMkLst>
      </pc:sldChg>
      <pc:sldChg chg="addSp modSp mod modAnim">
        <pc:chgData name="Chi Kit Ken FONG" userId="233f042c-09e9-4a0c-9043-d675a582571a" providerId="ADAL" clId="{6411191F-E02E-9245-8A53-2A3706EFE6D0}" dt="2022-09-13T07:50:30.388" v="530"/>
        <pc:sldMkLst>
          <pc:docMk/>
          <pc:sldMk cId="2346855601" sldId="381"/>
        </pc:sldMkLst>
      </pc:sldChg>
      <pc:sldChg chg="del">
        <pc:chgData name="Chi Kit Ken FONG" userId="233f042c-09e9-4a0c-9043-d675a582571a" providerId="ADAL" clId="{6411191F-E02E-9245-8A53-2A3706EFE6D0}" dt="2022-09-13T07:50:34.393" v="531" actId="2696"/>
        <pc:sldMkLst>
          <pc:docMk/>
          <pc:sldMk cId="3275150726" sldId="382"/>
        </pc:sldMkLst>
      </pc:sldChg>
      <pc:sldChg chg="addSp delSp modSp mod">
        <pc:chgData name="Chi Kit Ken FONG" userId="233f042c-09e9-4a0c-9043-d675a582571a" providerId="ADAL" clId="{6411191F-E02E-9245-8A53-2A3706EFE6D0}" dt="2022-09-13T07:56:59.697" v="592" actId="1076"/>
        <pc:sldMkLst>
          <pc:docMk/>
          <pc:sldMk cId="2025953868" sldId="383"/>
        </pc:sldMkLst>
      </pc:sldChg>
      <pc:sldChg chg="addSp delSp modSp del mod">
        <pc:chgData name="Chi Kit Ken FONG" userId="233f042c-09e9-4a0c-9043-d675a582571a" providerId="ADAL" clId="{6411191F-E02E-9245-8A53-2A3706EFE6D0}" dt="2022-09-13T08:00:37.847" v="614" actId="2696"/>
        <pc:sldMkLst>
          <pc:docMk/>
          <pc:sldMk cId="1403986201" sldId="384"/>
        </pc:sldMkLst>
      </pc:sldChg>
      <pc:sldChg chg="addSp delSp modSp mod">
        <pc:chgData name="Chi Kit Ken FONG" userId="233f042c-09e9-4a0c-9043-d675a582571a" providerId="ADAL" clId="{6411191F-E02E-9245-8A53-2A3706EFE6D0}" dt="2022-09-13T07:54:06.282" v="549"/>
        <pc:sldMkLst>
          <pc:docMk/>
          <pc:sldMk cId="650172081" sldId="385"/>
        </pc:sldMkLst>
      </pc:sldChg>
      <pc:sldChg chg="addSp delSp modSp mod">
        <pc:chgData name="Chi Kit Ken FONG" userId="233f042c-09e9-4a0c-9043-d675a582571a" providerId="ADAL" clId="{6411191F-E02E-9245-8A53-2A3706EFE6D0}" dt="2022-09-13T07:54:17.707" v="553"/>
        <pc:sldMkLst>
          <pc:docMk/>
          <pc:sldMk cId="3359137103" sldId="386"/>
        </pc:sldMkLst>
      </pc:sldChg>
      <pc:sldChg chg="modSp mod">
        <pc:chgData name="Chi Kit Ken FONG" userId="233f042c-09e9-4a0c-9043-d675a582571a" providerId="ADAL" clId="{6411191F-E02E-9245-8A53-2A3706EFE6D0}" dt="2022-09-14T01:59:44.722" v="1464" actId="207"/>
        <pc:sldMkLst>
          <pc:docMk/>
          <pc:sldMk cId="1743289765" sldId="399"/>
        </pc:sldMkLst>
      </pc:sldChg>
      <pc:sldChg chg="addSp delSp modSp mod">
        <pc:chgData name="Chi Kit Ken FONG" userId="233f042c-09e9-4a0c-9043-d675a582571a" providerId="ADAL" clId="{6411191F-E02E-9245-8A53-2A3706EFE6D0}" dt="2022-09-14T02:12:54.384" v="1576" actId="1076"/>
        <pc:sldMkLst>
          <pc:docMk/>
          <pc:sldMk cId="756433715" sldId="400"/>
        </pc:sldMkLst>
      </pc:sldChg>
      <pc:sldChg chg="addSp modSp mod">
        <pc:chgData name="Chi Kit Ken FONG" userId="233f042c-09e9-4a0c-9043-d675a582571a" providerId="ADAL" clId="{6411191F-E02E-9245-8A53-2A3706EFE6D0}" dt="2022-09-14T02:24:31.013" v="1709" actId="1076"/>
        <pc:sldMkLst>
          <pc:docMk/>
          <pc:sldMk cId="1922557571" sldId="401"/>
        </pc:sldMkLst>
      </pc:sldChg>
      <pc:sldChg chg="addSp modSp mod">
        <pc:chgData name="Chi Kit Ken FONG" userId="233f042c-09e9-4a0c-9043-d675a582571a" providerId="ADAL" clId="{6411191F-E02E-9245-8A53-2A3706EFE6D0}" dt="2022-09-14T02:26:14.334" v="1742" actId="20577"/>
        <pc:sldMkLst>
          <pc:docMk/>
          <pc:sldMk cId="438935069" sldId="402"/>
        </pc:sldMkLst>
      </pc:sldChg>
      <pc:sldChg chg="addSp delSp modSp mod">
        <pc:chgData name="Chi Kit Ken FONG" userId="233f042c-09e9-4a0c-9043-d675a582571a" providerId="ADAL" clId="{6411191F-E02E-9245-8A53-2A3706EFE6D0}" dt="2022-09-14T02:57:22.792" v="1966" actId="207"/>
        <pc:sldMkLst>
          <pc:docMk/>
          <pc:sldMk cId="18290509" sldId="403"/>
        </pc:sldMkLst>
      </pc:sldChg>
      <pc:sldChg chg="addSp delSp modSp mod">
        <pc:chgData name="Chi Kit Ken FONG" userId="233f042c-09e9-4a0c-9043-d675a582571a" providerId="ADAL" clId="{6411191F-E02E-9245-8A53-2A3706EFE6D0}" dt="2022-09-14T02:58:27.335" v="1983" actId="1076"/>
        <pc:sldMkLst>
          <pc:docMk/>
          <pc:sldMk cId="1735614029" sldId="404"/>
        </pc:sldMkLst>
      </pc:sldChg>
      <pc:sldChg chg="modSp mod">
        <pc:chgData name="Chi Kit Ken FONG" userId="233f042c-09e9-4a0c-9043-d675a582571a" providerId="ADAL" clId="{6411191F-E02E-9245-8A53-2A3706EFE6D0}" dt="2022-09-14T02:37:57.098" v="1894" actId="108"/>
        <pc:sldMkLst>
          <pc:docMk/>
          <pc:sldMk cId="1854846181" sldId="406"/>
        </pc:sldMkLst>
      </pc:sldChg>
      <pc:sldChg chg="addSp delSp modSp mod">
        <pc:chgData name="Chi Kit Ken FONG" userId="233f042c-09e9-4a0c-9043-d675a582571a" providerId="ADAL" clId="{6411191F-E02E-9245-8A53-2A3706EFE6D0}" dt="2022-09-14T09:35:58.698" v="3087" actId="20577"/>
        <pc:sldMkLst>
          <pc:docMk/>
          <pc:sldMk cId="92481766" sldId="407"/>
        </pc:sldMkLst>
      </pc:sldChg>
      <pc:sldChg chg="del">
        <pc:chgData name="Chi Kit Ken FONG" userId="233f042c-09e9-4a0c-9043-d675a582571a" providerId="ADAL" clId="{6411191F-E02E-9245-8A53-2A3706EFE6D0}" dt="2022-09-14T03:57:12.850" v="2953" actId="2696"/>
        <pc:sldMkLst>
          <pc:docMk/>
          <pc:sldMk cId="613854705" sldId="408"/>
        </pc:sldMkLst>
      </pc:sldChg>
      <pc:sldChg chg="del">
        <pc:chgData name="Chi Kit Ken FONG" userId="233f042c-09e9-4a0c-9043-d675a582571a" providerId="ADAL" clId="{6411191F-E02E-9245-8A53-2A3706EFE6D0}" dt="2022-09-14T03:57:14.020" v="2954" actId="2696"/>
        <pc:sldMkLst>
          <pc:docMk/>
          <pc:sldMk cId="3230360538" sldId="409"/>
        </pc:sldMkLst>
      </pc:sldChg>
      <pc:sldChg chg="modSp mod">
        <pc:chgData name="Chi Kit Ken FONG" userId="233f042c-09e9-4a0c-9043-d675a582571a" providerId="ADAL" clId="{6411191F-E02E-9245-8A53-2A3706EFE6D0}" dt="2022-09-14T09:23:56.523" v="2984" actId="20577"/>
        <pc:sldMkLst>
          <pc:docMk/>
          <pc:sldMk cId="602546255" sldId="410"/>
        </pc:sldMkLst>
      </pc:sldChg>
      <pc:sldChg chg="modSp mod ord">
        <pc:chgData name="Chi Kit Ken FONG" userId="233f042c-09e9-4a0c-9043-d675a582571a" providerId="ADAL" clId="{6411191F-E02E-9245-8A53-2A3706EFE6D0}" dt="2022-09-14T09:41:54.891" v="3248" actId="20577"/>
        <pc:sldMkLst>
          <pc:docMk/>
          <pc:sldMk cId="2402457243" sldId="411"/>
        </pc:sldMkLst>
      </pc:sldChg>
      <pc:sldChg chg="del">
        <pc:chgData name="Chi Kit Ken FONG" userId="233f042c-09e9-4a0c-9043-d675a582571a" providerId="ADAL" clId="{6411191F-E02E-9245-8A53-2A3706EFE6D0}" dt="2022-09-14T09:43:36.867" v="3250" actId="2696"/>
        <pc:sldMkLst>
          <pc:docMk/>
          <pc:sldMk cId="3755767704" sldId="412"/>
        </pc:sldMkLst>
      </pc:sldChg>
      <pc:sldChg chg="del">
        <pc:chgData name="Chi Kit Ken FONG" userId="233f042c-09e9-4a0c-9043-d675a582571a" providerId="ADAL" clId="{6411191F-E02E-9245-8A53-2A3706EFE6D0}" dt="2022-09-13T11:24:35.517" v="953" actId="2696"/>
        <pc:sldMkLst>
          <pc:docMk/>
          <pc:sldMk cId="2765890403" sldId="419"/>
        </pc:sldMkLst>
      </pc:sldChg>
      <pc:sldChg chg="addSp delSp modSp mod">
        <pc:chgData name="Chi Kit Ken FONG" userId="233f042c-09e9-4a0c-9043-d675a582571a" providerId="ADAL" clId="{6411191F-E02E-9245-8A53-2A3706EFE6D0}" dt="2022-09-14T01:47:48.083" v="1035" actId="14100"/>
        <pc:sldMkLst>
          <pc:docMk/>
          <pc:sldMk cId="3548473383" sldId="442"/>
        </pc:sldMkLst>
      </pc:sldChg>
      <pc:sldChg chg="addSp delSp modSp">
        <pc:chgData name="Chi Kit Ken FONG" userId="233f042c-09e9-4a0c-9043-d675a582571a" providerId="ADAL" clId="{6411191F-E02E-9245-8A53-2A3706EFE6D0}" dt="2022-09-14T01:48:38.801" v="1045"/>
        <pc:sldMkLst>
          <pc:docMk/>
          <pc:sldMk cId="3141020176" sldId="443"/>
        </pc:sldMkLst>
      </pc:sldChg>
      <pc:sldChg chg="addSp delSp modSp mod">
        <pc:chgData name="Chi Kit Ken FONG" userId="233f042c-09e9-4a0c-9043-d675a582571a" providerId="ADAL" clId="{6411191F-E02E-9245-8A53-2A3706EFE6D0}" dt="2022-09-14T01:55:31.773" v="1422" actId="1076"/>
        <pc:sldMkLst>
          <pc:docMk/>
          <pc:sldMk cId="1957570671" sldId="444"/>
        </pc:sldMkLst>
      </pc:sldChg>
      <pc:sldChg chg="addSp delSp modSp mod">
        <pc:chgData name="Chi Kit Ken FONG" userId="233f042c-09e9-4a0c-9043-d675a582571a" providerId="ADAL" clId="{6411191F-E02E-9245-8A53-2A3706EFE6D0}" dt="2022-09-13T07:11:54.722" v="409" actId="478"/>
        <pc:sldMkLst>
          <pc:docMk/>
          <pc:sldMk cId="2160079279" sldId="454"/>
        </pc:sldMkLst>
      </pc:sldChg>
      <pc:sldChg chg="addSp delSp modSp add mod">
        <pc:chgData name="Chi Kit Ken FONG" userId="233f042c-09e9-4a0c-9043-d675a582571a" providerId="ADAL" clId="{6411191F-E02E-9245-8A53-2A3706EFE6D0}" dt="2022-09-13T08:00:24.416" v="613" actId="14100"/>
        <pc:sldMkLst>
          <pc:docMk/>
          <pc:sldMk cId="2794044709" sldId="457"/>
        </pc:sldMkLst>
      </pc:sldChg>
      <pc:sldChg chg="new del">
        <pc:chgData name="Chi Kit Ken FONG" userId="233f042c-09e9-4a0c-9043-d675a582571a" providerId="ADAL" clId="{6411191F-E02E-9245-8A53-2A3706EFE6D0}" dt="2022-09-13T11:24:37.047" v="954" actId="2696"/>
        <pc:sldMkLst>
          <pc:docMk/>
          <pc:sldMk cId="2715808522" sldId="458"/>
        </pc:sldMkLst>
      </pc:sldChg>
      <pc:sldChg chg="addSp delSp modSp new mod">
        <pc:chgData name="Chi Kit Ken FONG" userId="233f042c-09e9-4a0c-9043-d675a582571a" providerId="ADAL" clId="{6411191F-E02E-9245-8A53-2A3706EFE6D0}" dt="2022-09-13T11:11:32.197" v="934" actId="20577"/>
        <pc:sldMkLst>
          <pc:docMk/>
          <pc:sldMk cId="3089110711" sldId="459"/>
        </pc:sldMkLst>
      </pc:sldChg>
      <pc:sldChg chg="addSp modSp add mod">
        <pc:chgData name="Chi Kit Ken FONG" userId="233f042c-09e9-4a0c-9043-d675a582571a" providerId="ADAL" clId="{6411191F-E02E-9245-8A53-2A3706EFE6D0}" dt="2022-09-13T11:18:57.081" v="950" actId="20577"/>
        <pc:sldMkLst>
          <pc:docMk/>
          <pc:sldMk cId="1952986262" sldId="460"/>
        </pc:sldMkLst>
      </pc:sldChg>
      <pc:sldChg chg="modSp add mod ord setBg modClrScheme chgLayout">
        <pc:chgData name="Chi Kit Ken FONG" userId="233f042c-09e9-4a0c-9043-d675a582571a" providerId="ADAL" clId="{6411191F-E02E-9245-8A53-2A3706EFE6D0}" dt="2022-09-13T11:26:49.473" v="974" actId="20577"/>
        <pc:sldMkLst>
          <pc:docMk/>
          <pc:sldMk cId="3736992143" sldId="461"/>
        </pc:sldMkLst>
      </pc:sldChg>
      <pc:sldChg chg="addSp delSp modSp new mod ord">
        <pc:chgData name="Chi Kit Ken FONG" userId="233f042c-09e9-4a0c-9043-d675a582571a" providerId="ADAL" clId="{6411191F-E02E-9245-8A53-2A3706EFE6D0}" dt="2022-09-14T03:00:34.342" v="1989" actId="20578"/>
        <pc:sldMkLst>
          <pc:docMk/>
          <pc:sldMk cId="4068757120" sldId="463"/>
        </pc:sldMkLst>
      </pc:sldChg>
      <pc:sldChg chg="new del">
        <pc:chgData name="Chi Kit Ken FONG" userId="233f042c-09e9-4a0c-9043-d675a582571a" providerId="ADAL" clId="{6411191F-E02E-9245-8A53-2A3706EFE6D0}" dt="2022-09-14T02:57:34.264" v="1969" actId="2696"/>
        <pc:sldMkLst>
          <pc:docMk/>
          <pc:sldMk cId="2160586601" sldId="464"/>
        </pc:sldMkLst>
      </pc:sldChg>
      <pc:sldChg chg="new del">
        <pc:chgData name="Chi Kit Ken FONG" userId="233f042c-09e9-4a0c-9043-d675a582571a" providerId="ADAL" clId="{6411191F-E02E-9245-8A53-2A3706EFE6D0}" dt="2022-09-14T02:35:13.788" v="1826" actId="680"/>
        <pc:sldMkLst>
          <pc:docMk/>
          <pc:sldMk cId="3518577942" sldId="464"/>
        </pc:sldMkLst>
      </pc:sldChg>
      <pc:sldChg chg="addSp delSp modSp add mod">
        <pc:chgData name="Chi Kit Ken FONG" userId="233f042c-09e9-4a0c-9043-d675a582571a" providerId="ADAL" clId="{6411191F-E02E-9245-8A53-2A3706EFE6D0}" dt="2022-09-14T02:57:08.937" v="1964" actId="1035"/>
        <pc:sldMkLst>
          <pc:docMk/>
          <pc:sldMk cId="442835628" sldId="465"/>
        </pc:sldMkLst>
      </pc:sldChg>
      <pc:sldChg chg="addSp delSp modSp add mod">
        <pc:chgData name="Chi Kit Ken FONG" userId="233f042c-09e9-4a0c-9043-d675a582571a" providerId="ADAL" clId="{6411191F-E02E-9245-8A53-2A3706EFE6D0}" dt="2022-09-14T02:58:55.840" v="1988" actId="1076"/>
        <pc:sldMkLst>
          <pc:docMk/>
          <pc:sldMk cId="3195953625" sldId="466"/>
        </pc:sldMkLst>
      </pc:sldChg>
      <pc:sldChg chg="modSp new mod">
        <pc:chgData name="Chi Kit Ken FONG" userId="233f042c-09e9-4a0c-9043-d675a582571a" providerId="ADAL" clId="{6411191F-E02E-9245-8A53-2A3706EFE6D0}" dt="2022-09-14T03:26:31.469" v="2113" actId="207"/>
        <pc:sldMkLst>
          <pc:docMk/>
          <pc:sldMk cId="286753541" sldId="467"/>
        </pc:sldMkLst>
      </pc:sldChg>
      <pc:sldChg chg="addSp delSp modSp new mod">
        <pc:chgData name="Chi Kit Ken FONG" userId="233f042c-09e9-4a0c-9043-d675a582571a" providerId="ADAL" clId="{6411191F-E02E-9245-8A53-2A3706EFE6D0}" dt="2022-09-14T03:46:35.674" v="2779" actId="20577"/>
        <pc:sldMkLst>
          <pc:docMk/>
          <pc:sldMk cId="2036857562" sldId="468"/>
        </pc:sldMkLst>
      </pc:sldChg>
      <pc:sldChg chg="addSp delSp modSp new mod">
        <pc:chgData name="Chi Kit Ken FONG" userId="233f042c-09e9-4a0c-9043-d675a582571a" providerId="ADAL" clId="{6411191F-E02E-9245-8A53-2A3706EFE6D0}" dt="2022-09-14T03:57:53.579" v="2959" actId="1076"/>
        <pc:sldMkLst>
          <pc:docMk/>
          <pc:sldMk cId="3944589701" sldId="469"/>
        </pc:sldMkLst>
      </pc:sldChg>
      <pc:sldChg chg="modSp new del mod">
        <pc:chgData name="Chi Kit Ken FONG" userId="233f042c-09e9-4a0c-9043-d675a582571a" providerId="ADAL" clId="{6411191F-E02E-9245-8A53-2A3706EFE6D0}" dt="2022-09-14T09:43:18.980" v="3249" actId="2696"/>
        <pc:sldMkLst>
          <pc:docMk/>
          <pc:sldMk cId="3072207951" sldId="470"/>
        </pc:sldMkLst>
      </pc:sldChg>
      <pc:sldChg chg="addSp delSp modSp add mod ord">
        <pc:chgData name="Chi Kit Ken FONG" userId="233f042c-09e9-4a0c-9043-d675a582571a" providerId="ADAL" clId="{6411191F-E02E-9245-8A53-2A3706EFE6D0}" dt="2022-09-14T09:34:38.328" v="3052" actId="20578"/>
        <pc:sldMkLst>
          <pc:docMk/>
          <pc:sldMk cId="705442337" sldId="471"/>
        </pc:sldMkLst>
      </pc:sldChg>
      <pc:sldChg chg="addSp modSp new mod">
        <pc:chgData name="Chi Kit Ken FONG" userId="233f042c-09e9-4a0c-9043-d675a582571a" providerId="ADAL" clId="{6411191F-E02E-9245-8A53-2A3706EFE6D0}" dt="2022-09-14T09:41:05.899" v="3219"/>
        <pc:sldMkLst>
          <pc:docMk/>
          <pc:sldMk cId="3827603029" sldId="472"/>
        </pc:sldMkLst>
      </pc:sldChg>
      <pc:sldChg chg="add del">
        <pc:chgData name="Chi Kit Ken FONG" userId="233f042c-09e9-4a0c-9043-d675a582571a" providerId="ADAL" clId="{6411191F-E02E-9245-8A53-2A3706EFE6D0}" dt="2022-09-07T03:54:41.243" v="57" actId="2696"/>
        <pc:sldMkLst>
          <pc:docMk/>
          <pc:sldMk cId="1672954693" sldId="628"/>
        </pc:sldMkLst>
      </pc:sldChg>
    </pc:docChg>
  </pc:docChgLst>
  <pc:docChgLst>
    <pc:chgData name="FONG Chi Kit Ken" userId="233f042c-09e9-4a0c-9043-d675a582571a" providerId="ADAL" clId="{B6F2ED60-F19E-B340-B712-2766AEDD6467}"/>
    <pc:docChg chg="undo redo custSel addSld delSld modSld sldOrd addSection delSection modSection">
      <pc:chgData name="FONG Chi Kit Ken" userId="233f042c-09e9-4a0c-9043-d675a582571a" providerId="ADAL" clId="{B6F2ED60-F19E-B340-B712-2766AEDD6467}" dt="2024-01-04T17:29:27.592" v="4146" actId="2710"/>
      <pc:docMkLst>
        <pc:docMk/>
      </pc:docMkLst>
      <pc:sldChg chg="modSp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0" sldId="256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6:54:09.999" v="3841" actId="20577"/>
        <pc:sldMkLst>
          <pc:docMk/>
          <pc:sldMk cId="0" sldId="259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2:25.662" v="4023" actId="207"/>
        <pc:sldMkLst>
          <pc:docMk/>
          <pc:sldMk cId="0" sldId="260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6:57.488" v="4051" actId="1038"/>
        <pc:sldMkLst>
          <pc:docMk/>
          <pc:sldMk cId="0" sldId="261"/>
        </pc:sldMkLst>
      </pc:sldChg>
      <pc:sldChg chg="addSp delSp modSp add mod ord modTransition chgLayout">
        <pc:chgData name="FONG Chi Kit Ken" userId="233f042c-09e9-4a0c-9043-d675a582571a" providerId="ADAL" clId="{B6F2ED60-F19E-B340-B712-2766AEDD6467}" dt="2024-01-04T17:04:51.594" v="3928" actId="1076"/>
        <pc:sldMkLst>
          <pc:docMk/>
          <pc:sldMk cId="0" sldId="262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0:56.994" v="3965" actId="207"/>
        <pc:sldMkLst>
          <pc:docMk/>
          <pc:sldMk cId="0" sldId="263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1:38.855" v="4096" actId="207"/>
        <pc:sldMkLst>
          <pc:docMk/>
          <pc:sldMk cId="0" sldId="265"/>
        </pc:sldMkLst>
      </pc:sldChg>
      <pc:sldChg chg="addSp delSp modSp add mod ord modTransition modClrScheme chgLayout modNotes">
        <pc:chgData name="FONG Chi Kit Ken" userId="233f042c-09e9-4a0c-9043-d675a582571a" providerId="ADAL" clId="{B6F2ED60-F19E-B340-B712-2766AEDD6467}" dt="2024-01-04T16:41:32.742" v="3690" actId="14100"/>
        <pc:sldMkLst>
          <pc:docMk/>
          <pc:sldMk cId="0" sldId="266"/>
        </pc:sldMkLst>
      </pc:sldChg>
      <pc:sldChg chg="addSp modSp add mod modTransition modClrScheme chgLayout">
        <pc:chgData name="FONG Chi Kit Ken" userId="233f042c-09e9-4a0c-9043-d675a582571a" providerId="ADAL" clId="{B6F2ED60-F19E-B340-B712-2766AEDD6467}" dt="2024-01-04T17:23:44.692" v="4110" actId="207"/>
        <pc:sldMkLst>
          <pc:docMk/>
          <pc:sldMk cId="0" sldId="267"/>
        </pc:sldMkLst>
      </pc:sldChg>
      <pc:sldChg chg="addSp delSp modSp add mod modTransition chgLayout modNotes">
        <pc:chgData name="FONG Chi Kit Ken" userId="233f042c-09e9-4a0c-9043-d675a582571a" providerId="ADAL" clId="{B6F2ED60-F19E-B340-B712-2766AEDD6467}" dt="2024-01-04T11:38:49.657" v="3153"/>
        <pc:sldMkLst>
          <pc:docMk/>
          <pc:sldMk cId="0" sldId="268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69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6:33:28.302" v="3642" actId="478"/>
        <pc:sldMkLst>
          <pc:docMk/>
          <pc:sldMk cId="0" sldId="270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6:34:23.626" v="3649" actId="2711"/>
        <pc:sldMkLst>
          <pc:docMk/>
          <pc:sldMk cId="0" sldId="271"/>
        </pc:sldMkLst>
      </pc:sldChg>
      <pc:sldChg chg="modSp add del mod modTransition">
        <pc:chgData name="FONG Chi Kit Ken" userId="233f042c-09e9-4a0c-9043-d675a582571a" providerId="ADAL" clId="{B6F2ED60-F19E-B340-B712-2766AEDD6467}" dt="2024-01-04T09:09:49.935" v="1781" actId="2696"/>
        <pc:sldMkLst>
          <pc:docMk/>
          <pc:sldMk cId="0" sldId="272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4"/>
        </pc:sldMkLst>
      </pc:sldChg>
      <pc:sldChg chg="del">
        <pc:chgData name="FONG Chi Kit Ken" userId="233f042c-09e9-4a0c-9043-d675a582571a" providerId="ADAL" clId="{B6F2ED60-F19E-B340-B712-2766AEDD6467}" dt="2024-01-04T06:51:20.956" v="42" actId="2696"/>
        <pc:sldMkLst>
          <pc:docMk/>
          <pc:sldMk cId="2143816824" sldId="274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6:44:40.952" v="3718" actId="207"/>
        <pc:sldMkLst>
          <pc:docMk/>
          <pc:sldMk cId="0" sldId="275"/>
        </pc:sldMkLst>
      </pc:sldChg>
      <pc:sldChg chg="del">
        <pc:chgData name="FONG Chi Kit Ken" userId="233f042c-09e9-4a0c-9043-d675a582571a" providerId="ADAL" clId="{B6F2ED60-F19E-B340-B712-2766AEDD6467}" dt="2024-01-04T06:51:21.475" v="71" actId="2696"/>
        <pc:sldMkLst>
          <pc:docMk/>
          <pc:sldMk cId="1791041638" sldId="275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6"/>
        </pc:sldMkLst>
      </pc:sldChg>
      <pc:sldChg chg="del">
        <pc:chgData name="FONG Chi Kit Ken" userId="233f042c-09e9-4a0c-9043-d675a582571a" providerId="ADAL" clId="{B6F2ED60-F19E-B340-B712-2766AEDD6467}" dt="2024-01-04T06:51:21.691" v="79" actId="2696"/>
        <pc:sldMkLst>
          <pc:docMk/>
          <pc:sldMk cId="3227746079" sldId="276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7"/>
        </pc:sldMkLst>
      </pc:sldChg>
      <pc:sldChg chg="del">
        <pc:chgData name="FONG Chi Kit Ken" userId="233f042c-09e9-4a0c-9043-d675a582571a" providerId="ADAL" clId="{B6F2ED60-F19E-B340-B712-2766AEDD6467}" dt="2024-01-04T06:51:20.958" v="43" actId="2696"/>
        <pc:sldMkLst>
          <pc:docMk/>
          <pc:sldMk cId="961541229" sldId="277"/>
        </pc:sldMkLst>
      </pc:sldChg>
      <pc:sldChg chg="del">
        <pc:chgData name="FONG Chi Kit Ken" userId="233f042c-09e9-4a0c-9043-d675a582571a" providerId="ADAL" clId="{B6F2ED60-F19E-B340-B712-2766AEDD6467}" dt="2024-01-04T06:51:21.609" v="75" actId="2696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B6F2ED60-F19E-B340-B712-2766AEDD6467}" dt="2024-01-04T06:51:21.727" v="84" actId="2696"/>
        <pc:sldMkLst>
          <pc:docMk/>
          <pc:sldMk cId="2822041997" sldId="279"/>
        </pc:sldMkLst>
      </pc:sldChg>
      <pc:sldChg chg="del">
        <pc:chgData name="FONG Chi Kit Ken" userId="233f042c-09e9-4a0c-9043-d675a582571a" providerId="ADAL" clId="{B6F2ED60-F19E-B340-B712-2766AEDD6467}" dt="2024-01-04T06:51:22.128" v="97" actId="2696"/>
        <pc:sldMkLst>
          <pc:docMk/>
          <pc:sldMk cId="375602114" sldId="280"/>
        </pc:sldMkLst>
      </pc:sldChg>
      <pc:sldChg chg="del">
        <pc:chgData name="FONG Chi Kit Ken" userId="233f042c-09e9-4a0c-9043-d675a582571a" providerId="ADAL" clId="{B6F2ED60-F19E-B340-B712-2766AEDD6467}" dt="2024-01-04T06:51:22.029" v="94" actId="2696"/>
        <pc:sldMkLst>
          <pc:docMk/>
          <pc:sldMk cId="874792987" sldId="281"/>
        </pc:sldMkLst>
      </pc:sldChg>
      <pc:sldChg chg="del">
        <pc:chgData name="FONG Chi Kit Ken" userId="233f042c-09e9-4a0c-9043-d675a582571a" providerId="ADAL" clId="{B6F2ED60-F19E-B340-B712-2766AEDD6467}" dt="2024-01-04T06:51:21.168" v="62" actId="2696"/>
        <pc:sldMkLst>
          <pc:docMk/>
          <pc:sldMk cId="3338467726" sldId="282"/>
        </pc:sldMkLst>
      </pc:sldChg>
      <pc:sldChg chg="del">
        <pc:chgData name="FONG Chi Kit Ken" userId="233f042c-09e9-4a0c-9043-d675a582571a" providerId="ADAL" clId="{B6F2ED60-F19E-B340-B712-2766AEDD6467}" dt="2024-01-04T06:51:21.040" v="52" actId="2696"/>
        <pc:sldMkLst>
          <pc:docMk/>
          <pc:sldMk cId="2742745703" sldId="283"/>
        </pc:sldMkLst>
      </pc:sldChg>
      <pc:sldChg chg="del">
        <pc:chgData name="FONG Chi Kit Ken" userId="233f042c-09e9-4a0c-9043-d675a582571a" providerId="ADAL" clId="{B6F2ED60-F19E-B340-B712-2766AEDD6467}" dt="2024-01-04T06:51:22.261" v="106" actId="2696"/>
        <pc:sldMkLst>
          <pc:docMk/>
          <pc:sldMk cId="2555710252" sldId="287"/>
        </pc:sldMkLst>
      </pc:sldChg>
      <pc:sldChg chg="del">
        <pc:chgData name="FONG Chi Kit Ken" userId="233f042c-09e9-4a0c-9043-d675a582571a" providerId="ADAL" clId="{B6F2ED60-F19E-B340-B712-2766AEDD6467}" dt="2024-01-04T06:51:21.364" v="66" actId="2696"/>
        <pc:sldMkLst>
          <pc:docMk/>
          <pc:sldMk cId="3174520026" sldId="288"/>
        </pc:sldMkLst>
      </pc:sldChg>
      <pc:sldChg chg="del">
        <pc:chgData name="FONG Chi Kit Ken" userId="233f042c-09e9-4a0c-9043-d675a582571a" providerId="ADAL" clId="{B6F2ED60-F19E-B340-B712-2766AEDD6467}" dt="2024-01-04T06:51:21.167" v="61" actId="2696"/>
        <pc:sldMkLst>
          <pc:docMk/>
          <pc:sldMk cId="3957726522" sldId="290"/>
        </pc:sldMkLst>
      </pc:sldChg>
      <pc:sldChg chg="del">
        <pc:chgData name="FONG Chi Kit Ken" userId="233f042c-09e9-4a0c-9043-d675a582571a" providerId="ADAL" clId="{B6F2ED60-F19E-B340-B712-2766AEDD6467}" dt="2024-01-04T06:51:21.960" v="92" actId="2696"/>
        <pc:sldMkLst>
          <pc:docMk/>
          <pc:sldMk cId="2464206078" sldId="292"/>
        </pc:sldMkLst>
      </pc:sldChg>
      <pc:sldChg chg="modSp mod modTransition">
        <pc:chgData name="FONG Chi Kit Ken" userId="233f042c-09e9-4a0c-9043-d675a582571a" providerId="ADAL" clId="{B6F2ED60-F19E-B340-B712-2766AEDD6467}" dt="2024-01-04T16:08:04.739" v="3602" actId="207"/>
        <pc:sldMkLst>
          <pc:docMk/>
          <pc:sldMk cId="1009895945" sldId="318"/>
        </pc:sldMkLst>
      </pc:sldChg>
      <pc:sldChg chg="del">
        <pc:chgData name="FONG Chi Kit Ken" userId="233f042c-09e9-4a0c-9043-d675a582571a" providerId="ADAL" clId="{B6F2ED60-F19E-B340-B712-2766AEDD6467}" dt="2024-01-04T06:51:21.520" v="72" actId="2696"/>
        <pc:sldMkLst>
          <pc:docMk/>
          <pc:sldMk cId="586033584" sldId="366"/>
        </pc:sldMkLst>
      </pc:sldChg>
      <pc:sldChg chg="del">
        <pc:chgData name="FONG Chi Kit Ken" userId="233f042c-09e9-4a0c-9043-d675a582571a" providerId="ADAL" clId="{B6F2ED60-F19E-B340-B712-2766AEDD6467}" dt="2024-01-04T06:51:22.383" v="108" actId="2696"/>
        <pc:sldMkLst>
          <pc:docMk/>
          <pc:sldMk cId="3193692525" sldId="367"/>
        </pc:sldMkLst>
      </pc:sldChg>
      <pc:sldChg chg="del">
        <pc:chgData name="FONG Chi Kit Ken" userId="233f042c-09e9-4a0c-9043-d675a582571a" providerId="ADAL" clId="{B6F2ED60-F19E-B340-B712-2766AEDD6467}" dt="2024-01-04T06:51:22.027" v="93" actId="2696"/>
        <pc:sldMkLst>
          <pc:docMk/>
          <pc:sldMk cId="739066902" sldId="368"/>
        </pc:sldMkLst>
      </pc:sldChg>
      <pc:sldChg chg="del">
        <pc:chgData name="FONG Chi Kit Ken" userId="233f042c-09e9-4a0c-9043-d675a582571a" providerId="ADAL" clId="{B6F2ED60-F19E-B340-B712-2766AEDD6467}" dt="2024-01-04T06:51:21.608" v="74" actId="2696"/>
        <pc:sldMkLst>
          <pc:docMk/>
          <pc:sldMk cId="3509411495" sldId="370"/>
        </pc:sldMkLst>
      </pc:sldChg>
      <pc:sldChg chg="del">
        <pc:chgData name="FONG Chi Kit Ken" userId="233f042c-09e9-4a0c-9043-d675a582571a" providerId="ADAL" clId="{B6F2ED60-F19E-B340-B712-2766AEDD6467}" dt="2024-01-04T06:51:21.456" v="70" actId="2696"/>
        <pc:sldMkLst>
          <pc:docMk/>
          <pc:sldMk cId="886160182" sldId="371"/>
        </pc:sldMkLst>
      </pc:sldChg>
      <pc:sldChg chg="del">
        <pc:chgData name="FONG Chi Kit Ken" userId="233f042c-09e9-4a0c-9043-d675a582571a" providerId="ADAL" clId="{B6F2ED60-F19E-B340-B712-2766AEDD6467}" dt="2024-01-04T06:51:22.157" v="100" actId="2696"/>
        <pc:sldMkLst>
          <pc:docMk/>
          <pc:sldMk cId="1273108542" sldId="372"/>
        </pc:sldMkLst>
      </pc:sldChg>
      <pc:sldChg chg="del">
        <pc:chgData name="FONG Chi Kit Ken" userId="233f042c-09e9-4a0c-9043-d675a582571a" providerId="ADAL" clId="{B6F2ED60-F19E-B340-B712-2766AEDD6467}" dt="2024-01-04T06:51:22.119" v="96" actId="2696"/>
        <pc:sldMkLst>
          <pc:docMk/>
          <pc:sldMk cId="3380632023" sldId="373"/>
        </pc:sldMkLst>
      </pc:sldChg>
      <pc:sldChg chg="del">
        <pc:chgData name="FONG Chi Kit Ken" userId="233f042c-09e9-4a0c-9043-d675a582571a" providerId="ADAL" clId="{B6F2ED60-F19E-B340-B712-2766AEDD6467}" dt="2024-01-04T06:51:21.908" v="87" actId="2696"/>
        <pc:sldMkLst>
          <pc:docMk/>
          <pc:sldMk cId="167436144" sldId="375"/>
        </pc:sldMkLst>
      </pc:sldChg>
      <pc:sldChg chg="del">
        <pc:chgData name="FONG Chi Kit Ken" userId="233f042c-09e9-4a0c-9043-d675a582571a" providerId="ADAL" clId="{B6F2ED60-F19E-B340-B712-2766AEDD6467}" dt="2024-01-04T06:51:22.247" v="102" actId="2696"/>
        <pc:sldMkLst>
          <pc:docMk/>
          <pc:sldMk cId="2579779930" sldId="376"/>
        </pc:sldMkLst>
      </pc:sldChg>
      <pc:sldChg chg="del">
        <pc:chgData name="FONG Chi Kit Ken" userId="233f042c-09e9-4a0c-9043-d675a582571a" providerId="ADAL" clId="{B6F2ED60-F19E-B340-B712-2766AEDD6467}" dt="2024-01-04T06:51:21.659" v="77" actId="2696"/>
        <pc:sldMkLst>
          <pc:docMk/>
          <pc:sldMk cId="2889503203" sldId="377"/>
        </pc:sldMkLst>
      </pc:sldChg>
      <pc:sldChg chg="del">
        <pc:chgData name="FONG Chi Kit Ken" userId="233f042c-09e9-4a0c-9043-d675a582571a" providerId="ADAL" clId="{B6F2ED60-F19E-B340-B712-2766AEDD6467}" dt="2024-01-04T06:51:21.109" v="56" actId="2696"/>
        <pc:sldMkLst>
          <pc:docMk/>
          <pc:sldMk cId="1688813172" sldId="379"/>
        </pc:sldMkLst>
      </pc:sldChg>
      <pc:sldChg chg="del">
        <pc:chgData name="FONG Chi Kit Ken" userId="233f042c-09e9-4a0c-9043-d675a582571a" providerId="ADAL" clId="{B6F2ED60-F19E-B340-B712-2766AEDD6467}" dt="2024-01-04T06:51:21.794" v="85" actId="2696"/>
        <pc:sldMkLst>
          <pc:docMk/>
          <pc:sldMk cId="2046781864" sldId="380"/>
        </pc:sldMkLst>
      </pc:sldChg>
      <pc:sldChg chg="del">
        <pc:chgData name="FONG Chi Kit Ken" userId="233f042c-09e9-4a0c-9043-d675a582571a" providerId="ADAL" clId="{B6F2ED60-F19E-B340-B712-2766AEDD6467}" dt="2024-01-04T06:51:22.031" v="95" actId="2696"/>
        <pc:sldMkLst>
          <pc:docMk/>
          <pc:sldMk cId="1568945516" sldId="381"/>
        </pc:sldMkLst>
      </pc:sldChg>
      <pc:sldChg chg="del">
        <pc:chgData name="FONG Chi Kit Ken" userId="233f042c-09e9-4a0c-9043-d675a582571a" providerId="ADAL" clId="{B6F2ED60-F19E-B340-B712-2766AEDD6467}" dt="2024-01-04T06:51:22.349" v="107" actId="2696"/>
        <pc:sldMkLst>
          <pc:docMk/>
          <pc:sldMk cId="1290356286" sldId="382"/>
        </pc:sldMkLst>
      </pc:sldChg>
      <pc:sldChg chg="del">
        <pc:chgData name="FONG Chi Kit Ken" userId="233f042c-09e9-4a0c-9043-d675a582571a" providerId="ADAL" clId="{B6F2ED60-F19E-B340-B712-2766AEDD6467}" dt="2024-01-04T06:51:22.250" v="105" actId="2696"/>
        <pc:sldMkLst>
          <pc:docMk/>
          <pc:sldMk cId="2758074960" sldId="385"/>
        </pc:sldMkLst>
      </pc:sldChg>
      <pc:sldChg chg="del">
        <pc:chgData name="FONG Chi Kit Ken" userId="233f042c-09e9-4a0c-9043-d675a582571a" providerId="ADAL" clId="{B6F2ED60-F19E-B340-B712-2766AEDD6467}" dt="2024-01-04T06:51:22.131" v="98" actId="2696"/>
        <pc:sldMkLst>
          <pc:docMk/>
          <pc:sldMk cId="1312849783" sldId="386"/>
        </pc:sldMkLst>
      </pc:sldChg>
      <pc:sldChg chg="del">
        <pc:chgData name="FONG Chi Kit Ken" userId="233f042c-09e9-4a0c-9043-d675a582571a" providerId="ADAL" clId="{B6F2ED60-F19E-B340-B712-2766AEDD6467}" dt="2024-01-04T06:51:20.988" v="47" actId="2696"/>
        <pc:sldMkLst>
          <pc:docMk/>
          <pc:sldMk cId="1962957913" sldId="387"/>
        </pc:sldMkLst>
      </pc:sldChg>
      <pc:sldChg chg="del">
        <pc:chgData name="FONG Chi Kit Ken" userId="233f042c-09e9-4a0c-9043-d675a582571a" providerId="ADAL" clId="{B6F2ED60-F19E-B340-B712-2766AEDD6467}" dt="2024-01-04T06:51:21.111" v="57" actId="2696"/>
        <pc:sldMkLst>
          <pc:docMk/>
          <pc:sldMk cId="375712197" sldId="391"/>
        </pc:sldMkLst>
      </pc:sldChg>
      <pc:sldChg chg="del">
        <pc:chgData name="FONG Chi Kit Ken" userId="233f042c-09e9-4a0c-9043-d675a582571a" providerId="ADAL" clId="{B6F2ED60-F19E-B340-B712-2766AEDD6467}" dt="2024-01-04T06:51:21.389" v="68" actId="2696"/>
        <pc:sldMkLst>
          <pc:docMk/>
          <pc:sldMk cId="686944263" sldId="392"/>
        </pc:sldMkLst>
      </pc:sldChg>
      <pc:sldChg chg="del">
        <pc:chgData name="FONG Chi Kit Ken" userId="233f042c-09e9-4a0c-9043-d675a582571a" providerId="ADAL" clId="{B6F2ED60-F19E-B340-B712-2766AEDD6467}" dt="2024-01-04T06:51:21.720" v="83" actId="2696"/>
        <pc:sldMkLst>
          <pc:docMk/>
          <pc:sldMk cId="3626948002" sldId="393"/>
        </pc:sldMkLst>
      </pc:sldChg>
      <pc:sldChg chg="del">
        <pc:chgData name="FONG Chi Kit Ken" userId="233f042c-09e9-4a0c-9043-d675a582571a" providerId="ADAL" clId="{B6F2ED60-F19E-B340-B712-2766AEDD6467}" dt="2024-01-04T06:51:21.362" v="65" actId="2696"/>
        <pc:sldMkLst>
          <pc:docMk/>
          <pc:sldMk cId="674313336" sldId="394"/>
        </pc:sldMkLst>
      </pc:sldChg>
      <pc:sldChg chg="del">
        <pc:chgData name="FONG Chi Kit Ken" userId="233f042c-09e9-4a0c-9043-d675a582571a" providerId="ADAL" clId="{B6F2ED60-F19E-B340-B712-2766AEDD6467}" dt="2024-01-04T07:48:21.656" v="990" actId="2696"/>
        <pc:sldMkLst>
          <pc:docMk/>
          <pc:sldMk cId="1369783074" sldId="404"/>
        </pc:sldMkLst>
      </pc:sldChg>
      <pc:sldChg chg="del">
        <pc:chgData name="FONG Chi Kit Ken" userId="233f042c-09e9-4a0c-9043-d675a582571a" providerId="ADAL" clId="{B6F2ED60-F19E-B340-B712-2766AEDD6467}" dt="2024-01-04T06:51:21.910" v="88" actId="2696"/>
        <pc:sldMkLst>
          <pc:docMk/>
          <pc:sldMk cId="1422722927" sldId="409"/>
        </pc:sldMkLst>
      </pc:sldChg>
      <pc:sldChg chg="modSp add del mod modTransition setBg modClrScheme chgLayout">
        <pc:chgData name="FONG Chi Kit Ken" userId="233f042c-09e9-4a0c-9043-d675a582571a" providerId="ADAL" clId="{B6F2ED60-F19E-B340-B712-2766AEDD6467}" dt="2024-01-04T08:43:35.397" v="1381" actId="2696"/>
        <pc:sldMkLst>
          <pc:docMk/>
          <pc:sldMk cId="3378760685" sldId="409"/>
        </pc:sldMkLst>
      </pc:sldChg>
      <pc:sldChg chg="del">
        <pc:chgData name="FONG Chi Kit Ken" userId="233f042c-09e9-4a0c-9043-d675a582571a" providerId="ADAL" clId="{B6F2ED60-F19E-B340-B712-2766AEDD6467}" dt="2024-01-04T06:51:21.718" v="81" actId="2696"/>
        <pc:sldMkLst>
          <pc:docMk/>
          <pc:sldMk cId="2763018928" sldId="410"/>
        </pc:sldMkLst>
      </pc:sldChg>
      <pc:sldChg chg="addSp delSp modSp add mod modTransition setBg modClrScheme chgLayout">
        <pc:chgData name="FONG Chi Kit Ken" userId="233f042c-09e9-4a0c-9043-d675a582571a" providerId="ADAL" clId="{B6F2ED60-F19E-B340-B712-2766AEDD6467}" dt="2024-01-04T16:13:59.892" v="3614" actId="20577"/>
        <pc:sldMkLst>
          <pc:docMk/>
          <pc:sldMk cId="994940170" sldId="411"/>
        </pc:sldMkLst>
      </pc:sldChg>
      <pc:sldChg chg="del">
        <pc:chgData name="FONG Chi Kit Ken" userId="233f042c-09e9-4a0c-9043-d675a582571a" providerId="ADAL" clId="{B6F2ED60-F19E-B340-B712-2766AEDD6467}" dt="2024-01-04T06:51:21.113" v="58" actId="2696"/>
        <pc:sldMkLst>
          <pc:docMk/>
          <pc:sldMk cId="1472360627" sldId="411"/>
        </pc:sldMkLst>
      </pc:sldChg>
      <pc:sldChg chg="del">
        <pc:chgData name="FONG Chi Kit Ken" userId="233f042c-09e9-4a0c-9043-d675a582571a" providerId="ADAL" clId="{B6F2ED60-F19E-B340-B712-2766AEDD6467}" dt="2024-01-04T06:51:20.986" v="46" actId="2696"/>
        <pc:sldMkLst>
          <pc:docMk/>
          <pc:sldMk cId="703818093" sldId="412"/>
        </pc:sldMkLst>
      </pc:sldChg>
      <pc:sldChg chg="del">
        <pc:chgData name="FONG Chi Kit Ken" userId="233f042c-09e9-4a0c-9043-d675a582571a" providerId="ADAL" clId="{B6F2ED60-F19E-B340-B712-2766AEDD6467}" dt="2024-01-04T06:51:21.169" v="63" actId="2696"/>
        <pc:sldMkLst>
          <pc:docMk/>
          <pc:sldMk cId="3356194755" sldId="413"/>
        </pc:sldMkLst>
      </pc:sldChg>
      <pc:sldChg chg="del">
        <pc:chgData name="FONG Chi Kit Ken" userId="233f042c-09e9-4a0c-9043-d675a582571a" providerId="ADAL" clId="{B6F2ED60-F19E-B340-B712-2766AEDD6467}" dt="2024-01-04T06:51:22.159" v="101" actId="2696"/>
        <pc:sldMkLst>
          <pc:docMk/>
          <pc:sldMk cId="1396841617" sldId="414"/>
        </pc:sldMkLst>
      </pc:sldChg>
      <pc:sldChg chg="modSp add del modTransition setBg">
        <pc:chgData name="FONG Chi Kit Ken" userId="233f042c-09e9-4a0c-9043-d675a582571a" providerId="ADAL" clId="{B6F2ED60-F19E-B340-B712-2766AEDD6467}" dt="2024-01-04T08:43:22.021" v="1378" actId="2696"/>
        <pc:sldMkLst>
          <pc:docMk/>
          <pc:sldMk cId="2212003658" sldId="418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523412597" sldId="418"/>
        </pc:sldMkLst>
      </pc:sldChg>
      <pc:sldChg chg="del">
        <pc:chgData name="FONG Chi Kit Ken" userId="233f042c-09e9-4a0c-9043-d675a582571a" providerId="ADAL" clId="{B6F2ED60-F19E-B340-B712-2766AEDD6467}" dt="2024-01-04T06:51:22.154" v="99" actId="2696"/>
        <pc:sldMkLst>
          <pc:docMk/>
          <pc:sldMk cId="4220116195" sldId="418"/>
        </pc:sldMkLst>
      </pc:sldChg>
      <pc:sldChg chg="del">
        <pc:chgData name="FONG Chi Kit Ken" userId="233f042c-09e9-4a0c-9043-d675a582571a" providerId="ADAL" clId="{B6F2ED60-F19E-B340-B712-2766AEDD6467}" dt="2024-01-04T06:51:20.983" v="44" actId="2696"/>
        <pc:sldMkLst>
          <pc:docMk/>
          <pc:sldMk cId="1351470434" sldId="419"/>
        </pc:sldMkLst>
      </pc:sldChg>
      <pc:sldChg chg="del">
        <pc:chgData name="FONG Chi Kit Ken" userId="233f042c-09e9-4a0c-9043-d675a582571a" providerId="ADAL" clId="{B6F2ED60-F19E-B340-B712-2766AEDD6467}" dt="2024-01-04T06:51:21.065" v="55" actId="2696"/>
        <pc:sldMkLst>
          <pc:docMk/>
          <pc:sldMk cId="520322117" sldId="430"/>
        </pc:sldMkLst>
      </pc:sldChg>
      <pc:sldChg chg="del">
        <pc:chgData name="FONG Chi Kit Ken" userId="233f042c-09e9-4a0c-9043-d675a582571a" providerId="ADAL" clId="{B6F2ED60-F19E-B340-B712-2766AEDD6467}" dt="2024-01-04T06:51:21.387" v="67" actId="2696"/>
        <pc:sldMkLst>
          <pc:docMk/>
          <pc:sldMk cId="1843673974" sldId="431"/>
        </pc:sldMkLst>
      </pc:sldChg>
      <pc:sldChg chg="del">
        <pc:chgData name="FONG Chi Kit Ken" userId="233f042c-09e9-4a0c-9043-d675a582571a" providerId="ADAL" clId="{B6F2ED60-F19E-B340-B712-2766AEDD6467}" dt="2024-01-04T06:51:21.633" v="76" actId="2696"/>
        <pc:sldMkLst>
          <pc:docMk/>
          <pc:sldMk cId="3222349896" sldId="433"/>
        </pc:sldMkLst>
      </pc:sldChg>
      <pc:sldChg chg="del">
        <pc:chgData name="FONG Chi Kit Ken" userId="233f042c-09e9-4a0c-9043-d675a582571a" providerId="ADAL" clId="{B6F2ED60-F19E-B340-B712-2766AEDD6467}" dt="2024-01-04T06:51:21.011" v="48" actId="2696"/>
        <pc:sldMkLst>
          <pc:docMk/>
          <pc:sldMk cId="1868995316" sldId="434"/>
        </pc:sldMkLst>
      </pc:sldChg>
      <pc:sldChg chg="del">
        <pc:chgData name="FONG Chi Kit Ken" userId="233f042c-09e9-4a0c-9043-d675a582571a" providerId="ADAL" clId="{B6F2ED60-F19E-B340-B712-2766AEDD6467}" dt="2024-01-04T06:51:21.035" v="49" actId="2696"/>
        <pc:sldMkLst>
          <pc:docMk/>
          <pc:sldMk cId="3362753118" sldId="435"/>
        </pc:sldMkLst>
      </pc:sldChg>
      <pc:sldChg chg="del">
        <pc:chgData name="FONG Chi Kit Ken" userId="233f042c-09e9-4a0c-9043-d675a582571a" providerId="ADAL" clId="{B6F2ED60-F19E-B340-B712-2766AEDD6467}" dt="2024-01-04T06:51:21.543" v="73" actId="2696"/>
        <pc:sldMkLst>
          <pc:docMk/>
          <pc:sldMk cId="2096677664" sldId="437"/>
        </pc:sldMkLst>
      </pc:sldChg>
      <pc:sldChg chg="del">
        <pc:chgData name="FONG Chi Kit Ken" userId="233f042c-09e9-4a0c-9043-d675a582571a" providerId="ADAL" clId="{B6F2ED60-F19E-B340-B712-2766AEDD6467}" dt="2024-01-04T06:51:21.684" v="78" actId="2696"/>
        <pc:sldMkLst>
          <pc:docMk/>
          <pc:sldMk cId="3283588855" sldId="438"/>
        </pc:sldMkLst>
      </pc:sldChg>
      <pc:sldChg chg="modSp add del mod setBg modClrScheme chgLayout">
        <pc:chgData name="FONG Chi Kit Ken" userId="233f042c-09e9-4a0c-9043-d675a582571a" providerId="ADAL" clId="{B6F2ED60-F19E-B340-B712-2766AEDD6467}" dt="2024-01-04T07:02:13.408" v="286" actId="2696"/>
        <pc:sldMkLst>
          <pc:docMk/>
          <pc:sldMk cId="1370790486" sldId="448"/>
        </pc:sldMkLst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988189341" sldId="449"/>
        </pc:sldMkLst>
      </pc:sldChg>
      <pc:sldChg chg="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328113303" sldId="450"/>
        </pc:sldMkLst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679331579" sldId="451"/>
        </pc:sldMkLst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6:36:12.907" v="3655" actId="207"/>
        <pc:sldMkLst>
          <pc:docMk/>
          <pc:sldMk cId="1244504011" sldId="452"/>
        </pc:sldMkLst>
      </pc:sldChg>
      <pc:sldChg chg="addSp delSp modSp add del mod ord modTransition setBg modClrScheme chgLayout">
        <pc:chgData name="FONG Chi Kit Ken" userId="233f042c-09e9-4a0c-9043-d675a582571a" providerId="ADAL" clId="{B6F2ED60-F19E-B340-B712-2766AEDD6467}" dt="2024-01-04T10:31:08.641" v="2509" actId="2696"/>
        <pc:sldMkLst>
          <pc:docMk/>
          <pc:sldMk cId="612751743" sldId="453"/>
        </pc:sldMkLst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395803776" sldId="454"/>
        </pc:sldMkLst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449288269" sldId="455"/>
        </pc:sldMkLst>
      </pc:sldChg>
      <pc:sldChg chg="modSp add mod modTransition setBg modClrScheme chgLayout">
        <pc:chgData name="FONG Chi Kit Ken" userId="233f042c-09e9-4a0c-9043-d675a582571a" providerId="ADAL" clId="{B6F2ED60-F19E-B340-B712-2766AEDD6467}" dt="2024-01-04T16:47:50.460" v="3760" actId="207"/>
        <pc:sldMkLst>
          <pc:docMk/>
          <pc:sldMk cId="2284355683" sldId="456"/>
        </pc:sldMkLst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6:50:08.598" v="3805" actId="207"/>
        <pc:sldMkLst>
          <pc:docMk/>
          <pc:sldMk cId="1471119239" sldId="457"/>
        </pc:sldMkLst>
      </pc:sldChg>
      <pc:sldChg chg="modSp add mod modTransition">
        <pc:chgData name="FONG Chi Kit Ken" userId="233f042c-09e9-4a0c-9043-d675a582571a" providerId="ADAL" clId="{B6F2ED60-F19E-B340-B712-2766AEDD6467}" dt="2024-01-04T16:35:33.560" v="3650" actId="14100"/>
        <pc:sldMkLst>
          <pc:docMk/>
          <pc:sldMk cId="2968197200" sldId="482"/>
        </pc:sldMkLst>
      </pc:sldChg>
      <pc:sldChg chg="modSp add mod modTransition modClrScheme chgLayout">
        <pc:chgData name="FONG Chi Kit Ken" userId="233f042c-09e9-4a0c-9043-d675a582571a" providerId="ADAL" clId="{B6F2ED60-F19E-B340-B712-2766AEDD6467}" dt="2024-01-04T17:18:22.743" v="4066" actId="114"/>
        <pc:sldMkLst>
          <pc:docMk/>
          <pc:sldMk cId="419355628" sldId="529"/>
        </pc:sldMkLst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470732000" sldId="539"/>
        </pc:sldMkLst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58826349" sldId="540"/>
        </pc:sldMkLst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3385174691" sldId="541"/>
        </pc:sldMkLst>
      </pc:sldChg>
      <pc:sldChg chg="delSp modSp mod">
        <pc:chgData name="FONG Chi Kit Ken" userId="233f042c-09e9-4a0c-9043-d675a582571a" providerId="ADAL" clId="{B6F2ED60-F19E-B340-B712-2766AEDD6467}" dt="2024-01-04T17:28:43.513" v="4142" actId="207"/>
        <pc:sldMkLst>
          <pc:docMk/>
          <pc:sldMk cId="4069324655" sldId="543"/>
        </pc:sldMkLst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25:01.240" v="3363" actId="2696"/>
        <pc:sldMkLst>
          <pc:docMk/>
          <pc:sldMk cId="2553024153" sldId="545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31:14.500" v="3502" actId="1076"/>
        <pc:sldMkLst>
          <pc:docMk/>
          <pc:sldMk cId="3486725808" sldId="547"/>
        </pc:sldMkLst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1:20.879" v="3503" actId="2696"/>
        <pc:sldMkLst>
          <pc:docMk/>
          <pc:sldMk cId="1522855830" sldId="548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8:05.930" v="4138" actId="207"/>
        <pc:sldMkLst>
          <pc:docMk/>
          <pc:sldMk cId="237521387" sldId="552"/>
        </pc:sldMkLst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7:13.248" v="3523" actId="2696"/>
        <pc:sldMkLst>
          <pc:docMk/>
          <pc:sldMk cId="1166863417" sldId="553"/>
        </pc:sldMkLst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7:13.267" v="3524" actId="2696"/>
        <pc:sldMkLst>
          <pc:docMk/>
          <pc:sldMk cId="2799571045" sldId="554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7:57.493" v="4137" actId="207"/>
        <pc:sldMkLst>
          <pc:docMk/>
          <pc:sldMk cId="3078912439" sldId="556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6:22.790" v="3406" actId="1076"/>
        <pc:sldMkLst>
          <pc:docMk/>
          <pc:sldMk cId="293701493" sldId="557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1:35.192" v="3333" actId="20577"/>
        <pc:sldMkLst>
          <pc:docMk/>
          <pc:sldMk cId="1906306258" sldId="558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0:48.308" v="3290" actId="1076"/>
        <pc:sldMkLst>
          <pc:docMk/>
          <pc:sldMk cId="1929332679" sldId="559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9:01.798" v="4144" actId="207"/>
        <pc:sldMkLst>
          <pc:docMk/>
          <pc:sldMk cId="2549788963" sldId="561"/>
        </pc:sldMkLst>
      </pc:sldChg>
      <pc:sldChg chg="del">
        <pc:chgData name="FONG Chi Kit Ken" userId="233f042c-09e9-4a0c-9043-d675a582571a" providerId="ADAL" clId="{B6F2ED60-F19E-B340-B712-2766AEDD6467}" dt="2024-01-04T06:51:21.715" v="80" actId="2696"/>
        <pc:sldMkLst>
          <pc:docMk/>
          <pc:sldMk cId="359286218" sldId="629"/>
        </pc:sldMkLst>
      </pc:sldChg>
      <pc:sldChg chg="del">
        <pc:chgData name="FONG Chi Kit Ken" userId="233f042c-09e9-4a0c-9043-d675a582571a" providerId="ADAL" clId="{B6F2ED60-F19E-B340-B712-2766AEDD6467}" dt="2024-01-04T06:51:21.934" v="90" actId="2696"/>
        <pc:sldMkLst>
          <pc:docMk/>
          <pc:sldMk cId="343192771" sldId="630"/>
        </pc:sldMkLst>
      </pc:sldChg>
      <pc:sldChg chg="del">
        <pc:chgData name="FONG Chi Kit Ken" userId="233f042c-09e9-4a0c-9043-d675a582571a" providerId="ADAL" clId="{B6F2ED60-F19E-B340-B712-2766AEDD6467}" dt="2024-01-04T06:51:21.165" v="60" actId="2696"/>
        <pc:sldMkLst>
          <pc:docMk/>
          <pc:sldMk cId="3014334155" sldId="631"/>
        </pc:sldMkLst>
      </pc:sldChg>
      <pc:sldChg chg="del">
        <pc:chgData name="FONG Chi Kit Ken" userId="233f042c-09e9-4a0c-9043-d675a582571a" providerId="ADAL" clId="{B6F2ED60-F19E-B340-B712-2766AEDD6467}" dt="2024-01-04T06:51:21.819" v="86" actId="2696"/>
        <pc:sldMkLst>
          <pc:docMk/>
          <pc:sldMk cId="1819850573" sldId="632"/>
        </pc:sldMkLst>
      </pc:sldChg>
      <pc:sldChg chg="del">
        <pc:chgData name="FONG Chi Kit Ken" userId="233f042c-09e9-4a0c-9043-d675a582571a" providerId="ADAL" clId="{B6F2ED60-F19E-B340-B712-2766AEDD6467}" dt="2024-01-04T06:51:21.958" v="91" actId="2696"/>
        <pc:sldMkLst>
          <pc:docMk/>
          <pc:sldMk cId="4006066015" sldId="633"/>
        </pc:sldMkLst>
      </pc:sldChg>
      <pc:sldChg chg="addSp modSp del mod modTransition modClrScheme chgLayout">
        <pc:chgData name="FONG Chi Kit Ken" userId="233f042c-09e9-4a0c-9043-d675a582571a" providerId="ADAL" clId="{B6F2ED60-F19E-B340-B712-2766AEDD6467}" dt="2024-01-04T10:35:45.052" v="2519" actId="2696"/>
        <pc:sldMkLst>
          <pc:docMk/>
          <pc:sldMk cId="1433753271" sldId="635"/>
        </pc:sldMkLst>
      </pc:sldChg>
      <pc:sldChg chg="addSp delSp modSp new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156390321" sldId="636"/>
        </pc:sldMkLst>
      </pc:sldChg>
      <pc:sldChg chg="del">
        <pc:chgData name="FONG Chi Kit Ken" userId="233f042c-09e9-4a0c-9043-d675a582571a" providerId="ADAL" clId="{B6F2ED60-F19E-B340-B712-2766AEDD6467}" dt="2024-01-04T06:51:20.984" v="45" actId="2696"/>
        <pc:sldMkLst>
          <pc:docMk/>
          <pc:sldMk cId="2696976636" sldId="636"/>
        </pc:sldMkLst>
      </pc:sldChg>
      <pc:sldChg chg="addSp delSp modSp new mod ord modTransition chgLayout">
        <pc:chgData name="FONG Chi Kit Ken" userId="233f042c-09e9-4a0c-9043-d675a582571a" providerId="ADAL" clId="{B6F2ED60-F19E-B340-B712-2766AEDD6467}" dt="2024-01-04T16:10:25.960" v="3605" actId="207"/>
        <pc:sldMkLst>
          <pc:docMk/>
          <pc:sldMk cId="2245006556" sldId="637"/>
        </pc:sldMkLst>
      </pc:sldChg>
      <pc:sldChg chg="del">
        <pc:chgData name="FONG Chi Kit Ken" userId="233f042c-09e9-4a0c-9043-d675a582571a" providerId="ADAL" clId="{B6F2ED60-F19E-B340-B712-2766AEDD6467}" dt="2024-01-04T06:51:21.038" v="51" actId="2696"/>
        <pc:sldMkLst>
          <pc:docMk/>
          <pc:sldMk cId="3150152021" sldId="637"/>
        </pc:sldMkLst>
      </pc:sldChg>
      <pc:sldChg chg="modSp new mod ord modTransition">
        <pc:chgData name="FONG Chi Kit Ken" userId="233f042c-09e9-4a0c-9043-d675a582571a" providerId="ADAL" clId="{B6F2ED60-F19E-B340-B712-2766AEDD6467}" dt="2024-01-04T16:44:02.364" v="3713" actId="115"/>
        <pc:sldMkLst>
          <pc:docMk/>
          <pc:sldMk cId="607626634" sldId="638"/>
        </pc:sldMkLst>
      </pc:sldChg>
      <pc:sldChg chg="addSp modSp new mod modTransition">
        <pc:chgData name="FONG Chi Kit Ken" userId="233f042c-09e9-4a0c-9043-d675a582571a" providerId="ADAL" clId="{B6F2ED60-F19E-B340-B712-2766AEDD6467}" dt="2024-01-04T16:44:19.740" v="3716" actId="404"/>
        <pc:sldMkLst>
          <pc:docMk/>
          <pc:sldMk cId="3847809664" sldId="639"/>
        </pc:sldMkLst>
      </pc:sldChg>
      <pc:sldChg chg="modSp add mod ord modTransition setBg modClrScheme chgLayout">
        <pc:chgData name="FONG Chi Kit Ken" userId="233f042c-09e9-4a0c-9043-d675a582571a" providerId="ADAL" clId="{B6F2ED60-F19E-B340-B712-2766AEDD6467}" dt="2024-01-04T14:44:06.581" v="3585" actId="207"/>
        <pc:sldMkLst>
          <pc:docMk/>
          <pc:sldMk cId="941717484" sldId="640"/>
        </pc:sldMkLst>
      </pc:sldChg>
      <pc:sldChg chg="new del">
        <pc:chgData name="FONG Chi Kit Ken" userId="233f042c-09e9-4a0c-9043-d675a582571a" providerId="ADAL" clId="{B6F2ED60-F19E-B340-B712-2766AEDD6467}" dt="2024-01-04T07:04:47.353" v="313" actId="2696"/>
        <pc:sldMkLst>
          <pc:docMk/>
          <pc:sldMk cId="232265140" sldId="641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6:14:38.061" v="3618" actId="207"/>
        <pc:sldMkLst>
          <pc:docMk/>
          <pc:sldMk cId="388586070" sldId="641"/>
        </pc:sldMkLst>
      </pc:sldChg>
      <pc:sldChg chg="addSp delSp modSp new mod modTransition chgLayout">
        <pc:chgData name="FONG Chi Kit Ken" userId="233f042c-09e9-4a0c-9043-d675a582571a" providerId="ADAL" clId="{B6F2ED60-F19E-B340-B712-2766AEDD6467}" dt="2024-01-04T16:22:27.065" v="3619" actId="207"/>
        <pc:sldMkLst>
          <pc:docMk/>
          <pc:sldMk cId="1181951337" sldId="642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6:31:42.786" v="3634" actId="207"/>
        <pc:sldMkLst>
          <pc:docMk/>
          <pc:sldMk cId="2242641752" sldId="643"/>
        </pc:sldMkLst>
      </pc:sldChg>
      <pc:sldChg chg="modSp new del mod modTransition">
        <pc:chgData name="FONG Chi Kit Ken" userId="233f042c-09e9-4a0c-9043-d675a582571a" providerId="ADAL" clId="{B6F2ED60-F19E-B340-B712-2766AEDD6467}" dt="2024-01-04T08:43:18.191" v="1377" actId="2696"/>
        <pc:sldMkLst>
          <pc:docMk/>
          <pc:sldMk cId="33729252" sldId="644"/>
        </pc:sldMkLst>
      </pc:sldChg>
      <pc:sldChg chg="addSp delSp modSp new mod modTransition chgLayout">
        <pc:chgData name="FONG Chi Kit Ken" userId="233f042c-09e9-4a0c-9043-d675a582571a" providerId="ADAL" clId="{B6F2ED60-F19E-B340-B712-2766AEDD6467}" dt="2024-01-04T16:32:05.700" v="3637" actId="207"/>
        <pc:sldMkLst>
          <pc:docMk/>
          <pc:sldMk cId="3810242647" sldId="645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6:31:09.727" v="3622" actId="207"/>
        <pc:sldMkLst>
          <pc:docMk/>
          <pc:sldMk cId="3337958608" sldId="646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6:32:44.785" v="3639" actId="207"/>
        <pc:sldMkLst>
          <pc:docMk/>
          <pc:sldMk cId="3012545928" sldId="647"/>
        </pc:sldMkLst>
      </pc:sldChg>
      <pc:sldChg chg="addSp delSp modSp add mod modTransition chgLayout">
        <pc:chgData name="FONG Chi Kit Ken" userId="233f042c-09e9-4a0c-9043-d675a582571a" providerId="ADAL" clId="{B6F2ED60-F19E-B340-B712-2766AEDD6467}" dt="2024-01-04T16:42:07.274" v="3694" actId="207"/>
        <pc:sldMkLst>
          <pc:docMk/>
          <pc:sldMk cId="708268052" sldId="648"/>
        </pc:sldMkLst>
      </pc:sldChg>
      <pc:sldChg chg="modSp add del mod ord modTransition modClrScheme chgLayout">
        <pc:chgData name="FONG Chi Kit Ken" userId="233f042c-09e9-4a0c-9043-d675a582571a" providerId="ADAL" clId="{B6F2ED60-F19E-B340-B712-2766AEDD6467}" dt="2024-01-04T16:36:30.448" v="3656" actId="2696"/>
        <pc:sldMkLst>
          <pc:docMk/>
          <pc:sldMk cId="0" sldId="649"/>
        </pc:sldMkLst>
      </pc:sldChg>
      <pc:sldChg chg="modSp add del mod modTransition modClrScheme chgLayout modNotes">
        <pc:chgData name="FONG Chi Kit Ken" userId="233f042c-09e9-4a0c-9043-d675a582571a" providerId="ADAL" clId="{B6F2ED60-F19E-B340-B712-2766AEDD6467}" dt="2024-01-04T14:18:50.771" v="3287" actId="2696"/>
        <pc:sldMkLst>
          <pc:docMk/>
          <pc:sldMk cId="0" sldId="650"/>
        </pc:sldMkLst>
      </pc:sldChg>
      <pc:sldChg chg="addSp delSp modSp new mod ord modTransition modClrScheme chgLayout">
        <pc:chgData name="FONG Chi Kit Ken" userId="233f042c-09e9-4a0c-9043-d675a582571a" providerId="ADAL" clId="{B6F2ED60-F19E-B340-B712-2766AEDD6467}" dt="2024-01-04T16:51:41.238" v="3825" actId="207"/>
        <pc:sldMkLst>
          <pc:docMk/>
          <pc:sldMk cId="1977237581" sldId="651"/>
        </pc:sldMkLst>
      </pc:sldChg>
      <pc:sldChg chg="new del">
        <pc:chgData name="FONG Chi Kit Ken" userId="233f042c-09e9-4a0c-9043-d675a582571a" providerId="ADAL" clId="{B6F2ED60-F19E-B340-B712-2766AEDD6467}" dt="2024-01-04T08:44:36.542" v="1390" actId="2696"/>
        <pc:sldMkLst>
          <pc:docMk/>
          <pc:sldMk cId="4266019792" sldId="651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2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3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57077754" sldId="654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5"/>
        </pc:sldMkLst>
      </pc:sldChg>
      <pc:sldChg chg="addSp delSp modSp new del mod modClrScheme chgLayout">
        <pc:chgData name="FONG Chi Kit Ken" userId="233f042c-09e9-4a0c-9043-d675a582571a" providerId="ADAL" clId="{B6F2ED60-F19E-B340-B712-2766AEDD6467}" dt="2024-01-04T10:14:59.185" v="2234" actId="2696"/>
        <pc:sldMkLst>
          <pc:docMk/>
          <pc:sldMk cId="2555742403" sldId="656"/>
        </pc:sldMkLst>
      </pc:sldChg>
      <pc:sldChg chg="addSp delSp modSp new mod ord modTransition">
        <pc:chgData name="FONG Chi Kit Ken" userId="233f042c-09e9-4a0c-9043-d675a582571a" providerId="ADAL" clId="{B6F2ED60-F19E-B340-B712-2766AEDD6467}" dt="2024-01-04T16:45:45.121" v="3725" actId="2711"/>
        <pc:sldMkLst>
          <pc:docMk/>
          <pc:sldMk cId="4240620127" sldId="657"/>
        </pc:sldMkLst>
      </pc:sldChg>
      <pc:sldChg chg="modSp add mod or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512104007" sldId="658"/>
        </pc:sldMkLst>
      </pc:sldChg>
      <pc:sldChg chg="addSp delSp modSp new mod ord modTransition">
        <pc:chgData name="FONG Chi Kit Ken" userId="233f042c-09e9-4a0c-9043-d675a582571a" providerId="ADAL" clId="{B6F2ED60-F19E-B340-B712-2766AEDD6467}" dt="2024-01-04T16:49:03.698" v="3774" actId="1037"/>
        <pc:sldMkLst>
          <pc:docMk/>
          <pc:sldMk cId="1457921328" sldId="659"/>
        </pc:sldMkLst>
      </pc:sldChg>
      <pc:sldChg chg="addSp modSp new mod modTransition">
        <pc:chgData name="FONG Chi Kit Ken" userId="233f042c-09e9-4a0c-9043-d675a582571a" providerId="ADAL" clId="{B6F2ED60-F19E-B340-B712-2766AEDD6467}" dt="2024-01-04T16:50:27.140" v="3807" actId="1037"/>
        <pc:sldMkLst>
          <pc:docMk/>
          <pc:sldMk cId="4061700576" sldId="660"/>
        </pc:sldMkLst>
      </pc:sldChg>
      <pc:sldChg chg="modSp add mod or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275512673" sldId="661"/>
        </pc:sldMkLst>
      </pc:sldChg>
      <pc:sldChg chg="addSp delSp modSp new del mod modClrScheme chgLayout">
        <pc:chgData name="FONG Chi Kit Ken" userId="233f042c-09e9-4a0c-9043-d675a582571a" providerId="ADAL" clId="{B6F2ED60-F19E-B340-B712-2766AEDD6467}" dt="2024-01-04T10:47:09.969" v="2657" actId="2696"/>
        <pc:sldMkLst>
          <pc:docMk/>
          <pc:sldMk cId="3225562601" sldId="662"/>
        </pc:sldMkLst>
      </pc:sldChg>
      <pc:sldChg chg="modSp add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3361544965" sldId="663"/>
        </pc:sldMkLst>
      </pc:sldChg>
      <pc:sldChg chg="addSp delSp modSp new del mod modClrScheme chgLayout">
        <pc:chgData name="FONG Chi Kit Ken" userId="233f042c-09e9-4a0c-9043-d675a582571a" providerId="ADAL" clId="{B6F2ED60-F19E-B340-B712-2766AEDD6467}" dt="2024-01-04T11:02:57.994" v="2721" actId="2696"/>
        <pc:sldMkLst>
          <pc:docMk/>
          <pc:sldMk cId="1179433127" sldId="664"/>
        </pc:sldMkLst>
      </pc:sldChg>
      <pc:sldChg chg="new del">
        <pc:chgData name="FONG Chi Kit Ken" userId="233f042c-09e9-4a0c-9043-d675a582571a" providerId="ADAL" clId="{B6F2ED60-F19E-B340-B712-2766AEDD6467}" dt="2024-01-04T11:10:55.561" v="2822" actId="2696"/>
        <pc:sldMkLst>
          <pc:docMk/>
          <pc:sldMk cId="2069342042" sldId="664"/>
        </pc:sldMkLst>
      </pc:sldChg>
      <pc:sldChg chg="addSp modSp new mod modTransition">
        <pc:chgData name="FONG Chi Kit Ken" userId="233f042c-09e9-4a0c-9043-d675a582571a" providerId="ADAL" clId="{B6F2ED60-F19E-B340-B712-2766AEDD6467}" dt="2024-01-04T17:27:33.519" v="4136" actId="207"/>
        <pc:sldMkLst>
          <pc:docMk/>
          <pc:sldMk cId="2539430540" sldId="664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1506136048" sldId="665"/>
        </pc:sldMkLst>
      </pc:sldChg>
      <pc:sldChg chg="addSp modSp new mod modTransition">
        <pc:chgData name="FONG Chi Kit Ken" userId="233f042c-09e9-4a0c-9043-d675a582571a" providerId="ADAL" clId="{B6F2ED60-F19E-B340-B712-2766AEDD6467}" dt="2024-01-04T17:28:20.402" v="4140" actId="207"/>
        <pc:sldMkLst>
          <pc:docMk/>
          <pc:sldMk cId="1296612021" sldId="666"/>
        </pc:sldMkLst>
      </pc:sldChg>
      <pc:sldChg chg="new del">
        <pc:chgData name="FONG Chi Kit Ken" userId="233f042c-09e9-4a0c-9043-d675a582571a" providerId="ADAL" clId="{B6F2ED60-F19E-B340-B712-2766AEDD6467}" dt="2024-01-04T11:20:07.819" v="2914" actId="680"/>
        <pc:sldMkLst>
          <pc:docMk/>
          <pc:sldMk cId="1335155348" sldId="667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087257601" sldId="667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4:48.579" v="4119" actId="207"/>
        <pc:sldMkLst>
          <pc:docMk/>
          <pc:sldMk cId="0" sldId="668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5:59.239" v="4124" actId="14100"/>
        <pc:sldMkLst>
          <pc:docMk/>
          <pc:sldMk cId="0" sldId="669"/>
        </pc:sldMkLst>
      </pc:sldChg>
      <pc:sldChg chg="addSp delSp modSp add mod modTransition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70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2:53.705" v="4105" actId="20577"/>
        <pc:sldMkLst>
          <pc:docMk/>
          <pc:sldMk cId="0" sldId="671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9:27.592" v="4146" actId="2710"/>
        <pc:sldMkLst>
          <pc:docMk/>
          <pc:sldMk cId="0" sldId="672"/>
        </pc:sldMkLst>
      </pc:sldChg>
      <pc:sldChg chg="addSp delSp modSp add mod">
        <pc:chgData name="FONG Chi Kit Ken" userId="233f042c-09e9-4a0c-9043-d675a582571a" providerId="ADAL" clId="{B6F2ED60-F19E-B340-B712-2766AEDD6467}" dt="2024-01-04T17:28:11.584" v="4139" actId="207"/>
        <pc:sldMkLst>
          <pc:docMk/>
          <pc:sldMk cId="371113812" sldId="673"/>
        </pc:sldMkLst>
      </pc:sldChg>
      <pc:sldChg chg="del">
        <pc:chgData name="FONG Chi Kit Ken" userId="233f042c-09e9-4a0c-9043-d675a582571a" providerId="ADAL" clId="{B6F2ED60-F19E-B340-B712-2766AEDD6467}" dt="2024-01-04T06:51:21.042" v="54" actId="2696"/>
        <pc:sldMkLst>
          <pc:docMk/>
          <pc:sldMk cId="1481091583" sldId="865"/>
        </pc:sldMkLst>
      </pc:sldChg>
      <pc:sldChg chg="del">
        <pc:chgData name="FONG Chi Kit Ken" userId="233f042c-09e9-4a0c-9043-d675a582571a" providerId="ADAL" clId="{B6F2ED60-F19E-B340-B712-2766AEDD6467}" dt="2024-01-04T06:51:21.116" v="59" actId="2696"/>
        <pc:sldMkLst>
          <pc:docMk/>
          <pc:sldMk cId="3724117984" sldId="879"/>
        </pc:sldMkLst>
      </pc:sldChg>
      <pc:sldChg chg="del">
        <pc:chgData name="FONG Chi Kit Ken" userId="233f042c-09e9-4a0c-9043-d675a582571a" providerId="ADAL" clId="{B6F2ED60-F19E-B340-B712-2766AEDD6467}" dt="2024-01-04T06:51:21.911" v="89" actId="2696"/>
        <pc:sldMkLst>
          <pc:docMk/>
          <pc:sldMk cId="1818237388" sldId="880"/>
        </pc:sldMkLst>
      </pc:sldChg>
      <pc:sldChg chg="del">
        <pc:chgData name="FONG Chi Kit Ken" userId="233f042c-09e9-4a0c-9043-d675a582571a" providerId="ADAL" clId="{B6F2ED60-F19E-B340-B712-2766AEDD6467}" dt="2024-01-04T06:51:21.041" v="53" actId="2696"/>
        <pc:sldMkLst>
          <pc:docMk/>
          <pc:sldMk cId="3232343697" sldId="900"/>
        </pc:sldMkLst>
      </pc:sldChg>
      <pc:sldChg chg="del">
        <pc:chgData name="FONG Chi Kit Ken" userId="233f042c-09e9-4a0c-9043-d675a582571a" providerId="ADAL" clId="{B6F2ED60-F19E-B340-B712-2766AEDD6467}" dt="2024-01-04T06:51:21.719" v="82" actId="2696"/>
        <pc:sldMkLst>
          <pc:docMk/>
          <pc:sldMk cId="465179993" sldId="901"/>
        </pc:sldMkLst>
      </pc:sldChg>
      <pc:sldChg chg="del">
        <pc:chgData name="FONG Chi Kit Ken" userId="233f042c-09e9-4a0c-9043-d675a582571a" providerId="ADAL" clId="{B6F2ED60-F19E-B340-B712-2766AEDD6467}" dt="2024-01-04T06:51:21.170" v="64" actId="2696"/>
        <pc:sldMkLst>
          <pc:docMk/>
          <pc:sldMk cId="3582593468" sldId="902"/>
        </pc:sldMkLst>
      </pc:sldChg>
      <pc:sldChg chg="del">
        <pc:chgData name="FONG Chi Kit Ken" userId="233f042c-09e9-4a0c-9043-d675a582571a" providerId="ADAL" clId="{B6F2ED60-F19E-B340-B712-2766AEDD6467}" dt="2024-01-04T06:51:21.390" v="69" actId="2696"/>
        <pc:sldMkLst>
          <pc:docMk/>
          <pc:sldMk cId="342698590" sldId="903"/>
        </pc:sldMkLst>
      </pc:sldChg>
      <pc:sldChg chg="del">
        <pc:chgData name="FONG Chi Kit Ken" userId="233f042c-09e9-4a0c-9043-d675a582571a" providerId="ADAL" clId="{B6F2ED60-F19E-B340-B712-2766AEDD6467}" dt="2024-01-04T06:51:22.248" v="103" actId="2696"/>
        <pc:sldMkLst>
          <pc:docMk/>
          <pc:sldMk cId="3886398511" sldId="904"/>
        </pc:sldMkLst>
      </pc:sldChg>
      <pc:sldChg chg="del">
        <pc:chgData name="FONG Chi Kit Ken" userId="233f042c-09e9-4a0c-9043-d675a582571a" providerId="ADAL" clId="{B6F2ED60-F19E-B340-B712-2766AEDD6467}" dt="2024-01-04T06:51:21.037" v="50" actId="2696"/>
        <pc:sldMkLst>
          <pc:docMk/>
          <pc:sldMk cId="3601203173" sldId="1041"/>
        </pc:sldMkLst>
      </pc:sldChg>
      <pc:sldChg chg="del">
        <pc:chgData name="FONG Chi Kit Ken" userId="233f042c-09e9-4a0c-9043-d675a582571a" providerId="ADAL" clId="{B6F2ED60-F19E-B340-B712-2766AEDD6467}" dt="2024-01-04T06:51:22.249" v="104" actId="2696"/>
        <pc:sldMkLst>
          <pc:docMk/>
          <pc:sldMk cId="4203378900" sldId="1042"/>
        </pc:sldMkLst>
      </pc:sldChg>
      <pc:sldMasterChg chg="delSldLayout">
        <pc:chgData name="FONG Chi Kit Ken" userId="233f042c-09e9-4a0c-9043-d675a582571a" providerId="ADAL" clId="{B6F2ED60-F19E-B340-B712-2766AEDD6467}" dt="2024-01-04T10:35:45.054" v="252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B6F2ED60-F19E-B340-B712-2766AEDD6467}" dt="2024-01-04T08:43:22.021" v="1378" actId="2696"/>
          <pc:sldLayoutMkLst>
            <pc:docMk/>
            <pc:sldMasterMk cId="0" sldId="2147483658"/>
            <pc:sldLayoutMk cId="2228079452" sldId="2147483678"/>
          </pc:sldLayoutMkLst>
        </pc:sldLayoutChg>
        <pc:sldLayoutChg chg="del">
          <pc:chgData name="FONG Chi Kit Ken" userId="233f042c-09e9-4a0c-9043-d675a582571a" providerId="ADAL" clId="{B6F2ED60-F19E-B340-B712-2766AEDD6467}" dt="2024-01-04T10:35:45.054" v="2520" actId="2696"/>
          <pc:sldLayoutMkLst>
            <pc:docMk/>
            <pc:sldMasterMk cId="0" sldId="2147483658"/>
            <pc:sldLayoutMk cId="487880937" sldId="2147483679"/>
          </pc:sldLayoutMkLst>
        </pc:sldLayoutChg>
      </pc:sldMasterChg>
    </pc:docChg>
  </pc:docChgLst>
  <pc:docChgLst>
    <pc:chgData name="FONG Chi Kit Ken" userId="233f042c-09e9-4a0c-9043-d675a582571a" providerId="ADAL" clId="{28EAAC67-DB7D-A945-B575-E31E26A15DC3}"/>
    <pc:docChg chg="undo custSel addSld delSld modSld sldOrd addSection delSection modSection">
      <pc:chgData name="FONG Chi Kit Ken" userId="233f042c-09e9-4a0c-9043-d675a582571a" providerId="ADAL" clId="{28EAAC67-DB7D-A945-B575-E31E26A15DC3}" dt="2024-01-02T11:22:00.598" v="1360"/>
      <pc:docMkLst>
        <pc:docMk/>
      </pc:docMkLst>
      <pc:sldChg chg="modSp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0" sldId="256"/>
        </pc:sldMkLst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10" v="1300" actId="108"/>
        <pc:sldMkLst>
          <pc:docMk/>
          <pc:sldMk cId="2143816824" sldId="274"/>
        </pc:sldMkLst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0:47:16.895" v="1091" actId="12"/>
        <pc:sldMkLst>
          <pc:docMk/>
          <pc:sldMk cId="1791041638" sldId="275"/>
        </pc:sldMkLst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32.759" v="1303" actId="207"/>
        <pc:sldMkLst>
          <pc:docMk/>
          <pc:sldMk cId="3227746079" sldId="276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56:52.098" v="649"/>
        <pc:sldMkLst>
          <pc:docMk/>
          <pc:sldMk cId="961541229" sldId="277"/>
        </pc:sldMkLst>
      </pc:sldChg>
      <pc:sldChg chg="del">
        <pc:chgData name="FONG Chi Kit Ken" userId="233f042c-09e9-4a0c-9043-d675a582571a" providerId="ADAL" clId="{28EAAC67-DB7D-A945-B575-E31E26A15DC3}" dt="2024-01-02T08:48:20.422" v="249" actId="2696"/>
        <pc:sldMkLst>
          <pc:docMk/>
          <pc:sldMk cId="2678024186" sldId="278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0.516" v="1305" actId="207"/>
        <pc:sldMkLst>
          <pc:docMk/>
          <pc:sldMk cId="2822041997" sldId="279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8.294" v="1306" actId="207"/>
        <pc:sldMkLst>
          <pc:docMk/>
          <pc:sldMk cId="375602114" sldId="280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5:05.981" v="1307" actId="207"/>
        <pc:sldMkLst>
          <pc:docMk/>
          <pc:sldMk cId="874792987" sldId="281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2.275" v="668" actId="108"/>
        <pc:sldMkLst>
          <pc:docMk/>
          <pc:sldMk cId="3338467726" sldId="282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7.654" v="670" actId="108"/>
        <pc:sldMkLst>
          <pc:docMk/>
          <pc:sldMk cId="2742745703" sldId="283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5.730" v="781" actId="478"/>
        <pc:sldMkLst>
          <pc:docMk/>
          <pc:sldMk cId="2555710252" sldId="287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0.446" v="780" actId="478"/>
        <pc:sldMkLst>
          <pc:docMk/>
          <pc:sldMk cId="3174520026" sldId="288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3.484" v="734" actId="12"/>
        <pc:sldMkLst>
          <pc:docMk/>
          <pc:sldMk cId="3957726522" sldId="290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5.101" v="738" actId="12"/>
        <pc:sldMkLst>
          <pc:docMk/>
          <pc:sldMk cId="2464206078" sldId="292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46" v="602" actId="2696"/>
        <pc:sldMkLst>
          <pc:docMk/>
          <pc:sldMk cId="3272516041" sldId="293"/>
        </pc:sldMkLst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0" v="600" actId="2696"/>
        <pc:sldMkLst>
          <pc:docMk/>
          <pc:sldMk cId="622261561" sldId="294"/>
        </pc:sldMkLst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5" v="598" actId="2696"/>
        <pc:sldMkLst>
          <pc:docMk/>
          <pc:sldMk cId="3707281264" sldId="295"/>
        </pc:sldMkLst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3" v="601" actId="2696"/>
        <pc:sldMkLst>
          <pc:docMk/>
          <pc:sldMk cId="1522990004" sldId="296"/>
        </pc:sldMkLst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3" v="597" actId="2696"/>
        <pc:sldMkLst>
          <pc:docMk/>
          <pc:sldMk cId="1219213973" sldId="297"/>
        </pc:sldMkLst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8" v="599" actId="2696"/>
        <pc:sldMkLst>
          <pc:docMk/>
          <pc:sldMk cId="3029778102" sldId="298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30" v="596" actId="2696"/>
        <pc:sldMkLst>
          <pc:docMk/>
          <pc:sldMk cId="4074044583" sldId="299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4:47.085" v="612" actId="2696"/>
        <pc:sldMkLst>
          <pc:docMk/>
          <pc:sldMk cId="1910924359" sldId="300"/>
        </pc:sldMkLst>
      </pc:sldChg>
      <pc:sldChg chg="modSp mod modTransition">
        <pc:chgData name="FONG Chi Kit Ken" userId="233f042c-09e9-4a0c-9043-d675a582571a" providerId="ADAL" clId="{28EAAC67-DB7D-A945-B575-E31E26A15DC3}" dt="2024-01-02T11:07:58.014" v="1261" actId="108"/>
        <pc:sldMkLst>
          <pc:docMk/>
          <pc:sldMk cId="1009895945" sldId="318"/>
        </pc:sldMkLst>
      </pc:sldChg>
      <pc:sldChg chg="del">
        <pc:chgData name="FONG Chi Kit Ken" userId="233f042c-09e9-4a0c-9043-d675a582571a" providerId="ADAL" clId="{28EAAC67-DB7D-A945-B575-E31E26A15DC3}" dt="2024-01-02T08:46:47.143" v="143" actId="2696"/>
        <pc:sldMkLst>
          <pc:docMk/>
          <pc:sldMk cId="3117371848" sldId="338"/>
        </pc:sldMkLst>
      </pc:sldChg>
      <pc:sldChg chg="del">
        <pc:chgData name="FONG Chi Kit Ken" userId="233f042c-09e9-4a0c-9043-d675a582571a" providerId="ADAL" clId="{28EAAC67-DB7D-A945-B575-E31E26A15DC3}" dt="2024-01-02T08:48:20.245" v="232" actId="2696"/>
        <pc:sldMkLst>
          <pc:docMk/>
          <pc:sldMk cId="3400902499" sldId="339"/>
        </pc:sldMkLst>
      </pc:sldChg>
      <pc:sldChg chg="del">
        <pc:chgData name="FONG Chi Kit Ken" userId="233f042c-09e9-4a0c-9043-d675a582571a" providerId="ADAL" clId="{28EAAC67-DB7D-A945-B575-E31E26A15DC3}" dt="2024-01-02T08:46:47.124" v="141" actId="2696"/>
        <pc:sldMkLst>
          <pc:docMk/>
          <pc:sldMk cId="1407932720" sldId="340"/>
        </pc:sldMkLst>
      </pc:sldChg>
      <pc:sldChg chg="del">
        <pc:chgData name="FONG Chi Kit Ken" userId="233f042c-09e9-4a0c-9043-d675a582571a" providerId="ADAL" clId="{28EAAC67-DB7D-A945-B575-E31E26A15DC3}" dt="2024-01-02T08:46:47.075" v="113" actId="2696"/>
        <pc:sldMkLst>
          <pc:docMk/>
          <pc:sldMk cId="1298457754" sldId="341"/>
        </pc:sldMkLst>
      </pc:sldChg>
      <pc:sldChg chg="del">
        <pc:chgData name="FONG Chi Kit Ken" userId="233f042c-09e9-4a0c-9043-d675a582571a" providerId="ADAL" clId="{28EAAC67-DB7D-A945-B575-E31E26A15DC3}" dt="2024-01-02T08:46:47.099" v="124" actId="2696"/>
        <pc:sldMkLst>
          <pc:docMk/>
          <pc:sldMk cId="3491211049" sldId="342"/>
        </pc:sldMkLst>
      </pc:sldChg>
      <pc:sldChg chg="del">
        <pc:chgData name="FONG Chi Kit Ken" userId="233f042c-09e9-4a0c-9043-d675a582571a" providerId="ADAL" clId="{28EAAC67-DB7D-A945-B575-E31E26A15DC3}" dt="2024-01-02T08:48:20.284" v="236" actId="2696"/>
        <pc:sldMkLst>
          <pc:docMk/>
          <pc:sldMk cId="2348808080" sldId="343"/>
        </pc:sldMkLst>
      </pc:sldChg>
      <pc:sldChg chg="del">
        <pc:chgData name="FONG Chi Kit Ken" userId="233f042c-09e9-4a0c-9043-d675a582571a" providerId="ADAL" clId="{28EAAC67-DB7D-A945-B575-E31E26A15DC3}" dt="2024-01-02T08:48:20.299" v="237" actId="2696"/>
        <pc:sldMkLst>
          <pc:docMk/>
          <pc:sldMk cId="3544959738" sldId="344"/>
        </pc:sldMkLst>
      </pc:sldChg>
      <pc:sldChg chg="del">
        <pc:chgData name="FONG Chi Kit Ken" userId="233f042c-09e9-4a0c-9043-d675a582571a" providerId="ADAL" clId="{28EAAC67-DB7D-A945-B575-E31E26A15DC3}" dt="2024-01-02T08:48:20.310" v="238" actId="2696"/>
        <pc:sldMkLst>
          <pc:docMk/>
          <pc:sldMk cId="4292636829" sldId="345"/>
        </pc:sldMkLst>
      </pc:sldChg>
      <pc:sldChg chg="del">
        <pc:chgData name="FONG Chi Kit Ken" userId="233f042c-09e9-4a0c-9043-d675a582571a" providerId="ADAL" clId="{28EAAC67-DB7D-A945-B575-E31E26A15DC3}" dt="2024-01-02T08:46:47.108" v="130" actId="2696"/>
        <pc:sldMkLst>
          <pc:docMk/>
          <pc:sldMk cId="2350871702" sldId="346"/>
        </pc:sldMkLst>
      </pc:sldChg>
      <pc:sldChg chg="del">
        <pc:chgData name="FONG Chi Kit Ken" userId="233f042c-09e9-4a0c-9043-d675a582571a" providerId="ADAL" clId="{28EAAC67-DB7D-A945-B575-E31E26A15DC3}" dt="2024-01-02T08:48:20.344" v="241" actId="2696"/>
        <pc:sldMkLst>
          <pc:docMk/>
          <pc:sldMk cId="4036132452" sldId="347"/>
        </pc:sldMkLst>
      </pc:sldChg>
      <pc:sldChg chg="del">
        <pc:chgData name="FONG Chi Kit Ken" userId="233f042c-09e9-4a0c-9043-d675a582571a" providerId="ADAL" clId="{28EAAC67-DB7D-A945-B575-E31E26A15DC3}" dt="2024-01-02T08:46:47.104" v="127" actId="2696"/>
        <pc:sldMkLst>
          <pc:docMk/>
          <pc:sldMk cId="4108346425" sldId="348"/>
        </pc:sldMkLst>
      </pc:sldChg>
      <pc:sldChg chg="del">
        <pc:chgData name="FONG Chi Kit Ken" userId="233f042c-09e9-4a0c-9043-d675a582571a" providerId="ADAL" clId="{28EAAC67-DB7D-A945-B575-E31E26A15DC3}" dt="2024-01-02T08:48:20.357" v="243" actId="2696"/>
        <pc:sldMkLst>
          <pc:docMk/>
          <pc:sldMk cId="2142259073" sldId="349"/>
        </pc:sldMkLst>
      </pc:sldChg>
      <pc:sldChg chg="del">
        <pc:chgData name="FONG Chi Kit Ken" userId="233f042c-09e9-4a0c-9043-d675a582571a" providerId="ADAL" clId="{28EAAC67-DB7D-A945-B575-E31E26A15DC3}" dt="2024-01-02T08:46:47.105" v="128" actId="2696"/>
        <pc:sldMkLst>
          <pc:docMk/>
          <pc:sldMk cId="815694348" sldId="350"/>
        </pc:sldMkLst>
      </pc:sldChg>
      <pc:sldChg chg="del">
        <pc:chgData name="FONG Chi Kit Ken" userId="233f042c-09e9-4a0c-9043-d675a582571a" providerId="ADAL" clId="{28EAAC67-DB7D-A945-B575-E31E26A15DC3}" dt="2024-01-02T08:46:47.117" v="136" actId="2696"/>
        <pc:sldMkLst>
          <pc:docMk/>
          <pc:sldMk cId="372849783" sldId="351"/>
        </pc:sldMkLst>
      </pc:sldChg>
      <pc:sldChg chg="del">
        <pc:chgData name="FONG Chi Kit Ken" userId="233f042c-09e9-4a0c-9043-d675a582571a" providerId="ADAL" clId="{28EAAC67-DB7D-A945-B575-E31E26A15DC3}" dt="2024-01-02T08:46:47.107" v="129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28EAAC67-DB7D-A945-B575-E31E26A15DC3}" dt="2024-01-02T08:46:47.121" v="139" actId="269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28EAAC67-DB7D-A945-B575-E31E26A15DC3}" dt="2024-01-02T08:48:16.310" v="212" actId="2696"/>
        <pc:sldMkLst>
          <pc:docMk/>
          <pc:sldMk cId="1957868181" sldId="356"/>
        </pc:sldMkLst>
      </pc:sldChg>
      <pc:sldChg chg="del">
        <pc:chgData name="FONG Chi Kit Ken" userId="233f042c-09e9-4a0c-9043-d675a582571a" providerId="ADAL" clId="{28EAAC67-DB7D-A945-B575-E31E26A15DC3}" dt="2024-01-02T08:48:16.291" v="210" actId="2696"/>
        <pc:sldMkLst>
          <pc:docMk/>
          <pc:sldMk cId="3037265521" sldId="357"/>
        </pc:sldMkLst>
      </pc:sldChg>
      <pc:sldChg chg="del">
        <pc:chgData name="FONG Chi Kit Ken" userId="233f042c-09e9-4a0c-9043-d675a582571a" providerId="ADAL" clId="{28EAAC67-DB7D-A945-B575-E31E26A15DC3}" dt="2024-01-02T08:48:16.297" v="211" actId="2696"/>
        <pc:sldMkLst>
          <pc:docMk/>
          <pc:sldMk cId="3348849834" sldId="358"/>
        </pc:sldMkLst>
      </pc:sldChg>
      <pc:sldChg chg="del">
        <pc:chgData name="FONG Chi Kit Ken" userId="233f042c-09e9-4a0c-9043-d675a582571a" providerId="ADAL" clId="{28EAAC67-DB7D-A945-B575-E31E26A15DC3}" dt="2024-01-02T08:48:16.323" v="213" actId="2696"/>
        <pc:sldMkLst>
          <pc:docMk/>
          <pc:sldMk cId="2805076628" sldId="359"/>
        </pc:sldMkLst>
      </pc:sldChg>
      <pc:sldChg chg="del">
        <pc:chgData name="FONG Chi Kit Ken" userId="233f042c-09e9-4a0c-9043-d675a582571a" providerId="ADAL" clId="{28EAAC67-DB7D-A945-B575-E31E26A15DC3}" dt="2024-01-02T08:48:16.346" v="215" actId="2696"/>
        <pc:sldMkLst>
          <pc:docMk/>
          <pc:sldMk cId="822557513" sldId="360"/>
        </pc:sldMkLst>
      </pc:sldChg>
      <pc:sldChg chg="del">
        <pc:chgData name="FONG Chi Kit Ken" userId="233f042c-09e9-4a0c-9043-d675a582571a" providerId="ADAL" clId="{28EAAC67-DB7D-A945-B575-E31E26A15DC3}" dt="2024-01-02T08:48:16.358" v="216" actId="2696"/>
        <pc:sldMkLst>
          <pc:docMk/>
          <pc:sldMk cId="2603902342" sldId="361"/>
        </pc:sldMkLst>
      </pc:sldChg>
      <pc:sldChg chg="del">
        <pc:chgData name="FONG Chi Kit Ken" userId="233f042c-09e9-4a0c-9043-d675a582571a" providerId="ADAL" clId="{28EAAC67-DB7D-A945-B575-E31E26A15DC3}" dt="2024-01-02T08:48:16.364" v="217" actId="2696"/>
        <pc:sldMkLst>
          <pc:docMk/>
          <pc:sldMk cId="3588111792" sldId="362"/>
        </pc:sldMkLst>
      </pc:sldChg>
      <pc:sldChg chg="del">
        <pc:chgData name="FONG Chi Kit Ken" userId="233f042c-09e9-4a0c-9043-d675a582571a" providerId="ADAL" clId="{28EAAC67-DB7D-A945-B575-E31E26A15DC3}" dt="2024-01-02T08:48:16.334" v="214" actId="2696"/>
        <pc:sldMkLst>
          <pc:docMk/>
          <pc:sldMk cId="1550360088" sldId="363"/>
        </pc:sldMkLst>
      </pc:sldChg>
      <pc:sldChg chg="del">
        <pc:chgData name="FONG Chi Kit Ken" userId="233f042c-09e9-4a0c-9043-d675a582571a" providerId="ADAL" clId="{28EAAC67-DB7D-A945-B575-E31E26A15DC3}" dt="2024-01-02T08:48:20.397" v="248" actId="2696"/>
        <pc:sldMkLst>
          <pc:docMk/>
          <pc:sldMk cId="146328428" sldId="364"/>
        </pc:sldMkLst>
      </pc:sldChg>
      <pc:sldChg chg="del">
        <pc:chgData name="FONG Chi Kit Ken" userId="233f042c-09e9-4a0c-9043-d675a582571a" providerId="ADAL" clId="{28EAAC67-DB7D-A945-B575-E31E26A15DC3}" dt="2024-01-02T08:48:16.282" v="209" actId="2696"/>
        <pc:sldMkLst>
          <pc:docMk/>
          <pc:sldMk cId="2756517699" sldId="365"/>
        </pc:sldMkLst>
      </pc:sldChg>
      <pc:sldChg chg="add del modTransition modNotesTx">
        <pc:chgData name="FONG Chi Kit Ken" userId="233f042c-09e9-4a0c-9043-d675a582571a" providerId="ADAL" clId="{28EAAC67-DB7D-A945-B575-E31E26A15DC3}" dt="2024-01-02T10:45:15.942" v="1054" actId="2696"/>
        <pc:sldMkLst>
          <pc:docMk/>
          <pc:sldMk cId="2974732282" sldId="365"/>
        </pc:sldMkLst>
      </pc:sldChg>
      <pc:sldChg chg="del">
        <pc:chgData name="FONG Chi Kit Ken" userId="233f042c-09e9-4a0c-9043-d675a582571a" providerId="ADAL" clId="{28EAAC67-DB7D-A945-B575-E31E26A15DC3}" dt="2024-01-02T08:48:20.121" v="219" actId="2696"/>
        <pc:sldMkLst>
          <pc:docMk/>
          <pc:sldMk cId="202041882" sldId="366"/>
        </pc:sldMkLst>
      </pc:sldChg>
      <pc:sldChg chg="addSp delSp modSp add mod modTransition modClrScheme delAnim chgLayout modNotesTx">
        <pc:chgData name="FONG Chi Kit Ken" userId="233f042c-09e9-4a0c-9043-d675a582571a" providerId="ADAL" clId="{28EAAC67-DB7D-A945-B575-E31E26A15DC3}" dt="2024-01-02T10:52:43.792" v="1117" actId="700"/>
        <pc:sldMkLst>
          <pc:docMk/>
          <pc:sldMk cId="586033584" sldId="366"/>
        </pc:sldMkLst>
      </pc:sldChg>
      <pc:sldChg chg="add del modTransition modNotesTx">
        <pc:chgData name="FONG Chi Kit Ken" userId="233f042c-09e9-4a0c-9043-d675a582571a" providerId="ADAL" clId="{28EAAC67-DB7D-A945-B575-E31E26A15DC3}" dt="2024-01-02T10:45:03.752" v="1052" actId="2696"/>
        <pc:sldMkLst>
          <pc:docMk/>
          <pc:sldMk cId="1125212726" sldId="367"/>
        </pc:sldMkLst>
      </pc:sldChg>
      <pc:sldChg chg="modSp add mod modClrScheme chgLayout">
        <pc:chgData name="FONG Chi Kit Ken" userId="233f042c-09e9-4a0c-9043-d675a582571a" providerId="ADAL" clId="{28EAAC67-DB7D-A945-B575-E31E26A15DC3}" dt="2024-01-02T10:52:43.792" v="1117" actId="700"/>
        <pc:sldMkLst>
          <pc:docMk/>
          <pc:sldMk cId="3193692525" sldId="367"/>
        </pc:sldMkLst>
      </pc:sldChg>
      <pc:sldChg chg="del">
        <pc:chgData name="FONG Chi Kit Ken" userId="233f042c-09e9-4a0c-9043-d675a582571a" providerId="ADAL" clId="{28EAAC67-DB7D-A945-B575-E31E26A15DC3}" dt="2024-01-02T08:48:20.238" v="231" actId="2696"/>
        <pc:sldMkLst>
          <pc:docMk/>
          <pc:sldMk cId="407133262" sldId="368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9:56.210" v="1243" actId="14100"/>
        <pc:sldMkLst>
          <pc:docMk/>
          <pc:sldMk cId="739066902" sldId="368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9:14.382" v="1263" actId="2696"/>
        <pc:sldMkLst>
          <pc:docMk/>
          <pc:sldMk cId="1536050178" sldId="369"/>
        </pc:sldMkLst>
      </pc:sldChg>
      <pc:sldChg chg="del">
        <pc:chgData name="FONG Chi Kit Ken" userId="233f042c-09e9-4a0c-9043-d675a582571a" providerId="ADAL" clId="{28EAAC67-DB7D-A945-B575-E31E26A15DC3}" dt="2024-01-02T08:48:20.258" v="233" actId="2696"/>
        <pc:sldMkLst>
          <pc:docMk/>
          <pc:sldMk cId="2279883379" sldId="369"/>
        </pc:sldMkLst>
      </pc:sldChg>
      <pc:sldChg chg="del">
        <pc:chgData name="FONG Chi Kit Ken" userId="233f042c-09e9-4a0c-9043-d675a582571a" providerId="ADAL" clId="{28EAAC67-DB7D-A945-B575-E31E26A15DC3}" dt="2024-01-02T08:48:20.270" v="234" actId="2696"/>
        <pc:sldMkLst>
          <pc:docMk/>
          <pc:sldMk cId="1474066897" sldId="370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13.918" v="1246" actId="14100"/>
        <pc:sldMkLst>
          <pc:docMk/>
          <pc:sldMk cId="3509411495" sldId="370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30.519" v="1249" actId="14100"/>
        <pc:sldMkLst>
          <pc:docMk/>
          <pc:sldMk cId="886160182" sldId="371"/>
        </pc:sldMkLst>
      </pc:sldChg>
      <pc:sldChg chg="del">
        <pc:chgData name="FONG Chi Kit Ken" userId="233f042c-09e9-4a0c-9043-d675a582571a" providerId="ADAL" clId="{28EAAC67-DB7D-A945-B575-E31E26A15DC3}" dt="2024-01-02T08:48:20.278" v="235" actId="2696"/>
        <pc:sldMkLst>
          <pc:docMk/>
          <pc:sldMk cId="3412421133" sldId="37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1:00.472" v="1250" actId="478"/>
        <pc:sldMkLst>
          <pc:docMk/>
          <pc:sldMk cId="1273108542" sldId="372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1:06.002" v="1251" actId="14100"/>
        <pc:sldMkLst>
          <pc:docMk/>
          <pc:sldMk cId="3380632023" sldId="373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6.445" v="1254" actId="2696"/>
        <pc:sldMkLst>
          <pc:docMk/>
          <pc:sldMk cId="4162636837" sldId="374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40.629" v="1167" actId="14100"/>
        <pc:sldMkLst>
          <pc:docMk/>
          <pc:sldMk cId="167436144" sldId="375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31.238" v="1166" actId="12"/>
        <pc:sldMkLst>
          <pc:docMk/>
          <pc:sldMk cId="2579779930" sldId="376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9:43.816" v="1266" actId="14100"/>
        <pc:sldMkLst>
          <pc:docMk/>
          <pc:sldMk cId="2889503203" sldId="377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8.298" v="1255" actId="2696"/>
        <pc:sldMkLst>
          <pc:docMk/>
          <pc:sldMk cId="2391140723" sldId="378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12.188" v="1162" actId="478"/>
        <pc:sldMkLst>
          <pc:docMk/>
          <pc:sldMk cId="1688813172" sldId="379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0:18.766" v="1274" actId="1076"/>
        <pc:sldMkLst>
          <pc:docMk/>
          <pc:sldMk cId="2046781864" sldId="380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08.167" v="1161" actId="478"/>
        <pc:sldMkLst>
          <pc:docMk/>
          <pc:sldMk cId="1568945516" sldId="38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3:01.043" v="1295"/>
        <pc:sldMkLst>
          <pc:docMk/>
          <pc:sldMk cId="1290356286" sldId="382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48.077" v="1256" actId="2696"/>
        <pc:sldMkLst>
          <pc:docMk/>
          <pc:sldMk cId="1871886120" sldId="383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5.921" v="1112" actId="478"/>
        <pc:sldMkLst>
          <pc:docMk/>
          <pc:sldMk cId="2758074960" sldId="385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1.491" v="1111" actId="478"/>
        <pc:sldMkLst>
          <pc:docMk/>
          <pc:sldMk cId="1312849783" sldId="386"/>
        </pc:sldMkLst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7.759" v="1110" actId="478"/>
        <pc:sldMkLst>
          <pc:docMk/>
          <pc:sldMk cId="1962957913" sldId="387"/>
        </pc:sldMkLst>
      </pc:sldChg>
      <pc:sldChg chg="del">
        <pc:chgData name="FONG Chi Kit Ken" userId="233f042c-09e9-4a0c-9043-d675a582571a" providerId="ADAL" clId="{28EAAC67-DB7D-A945-B575-E31E26A15DC3}" dt="2024-01-02T08:46:47.078" v="115" actId="2696"/>
        <pc:sldMkLst>
          <pc:docMk/>
          <pc:sldMk cId="2309909423" sldId="387"/>
        </pc:sldMkLst>
      </pc:sldChg>
      <pc:sldChg chg="add del modTransition modNotesTx">
        <pc:chgData name="FONG Chi Kit Ken" userId="233f042c-09e9-4a0c-9043-d675a582571a" providerId="ADAL" clId="{28EAAC67-DB7D-A945-B575-E31E26A15DC3}" dt="2024-01-02T10:40:26.291" v="949" actId="2696"/>
        <pc:sldMkLst>
          <pc:docMk/>
          <pc:sldMk cId="1325226986" sldId="388"/>
        </pc:sldMkLst>
      </pc:sldChg>
      <pc:sldChg chg="del">
        <pc:chgData name="FONG Chi Kit Ken" userId="233f042c-09e9-4a0c-9043-d675a582571a" providerId="ADAL" clId="{28EAAC67-DB7D-A945-B575-E31E26A15DC3}" dt="2024-01-02T08:46:47.097" v="123" actId="2696"/>
        <pc:sldMkLst>
          <pc:docMk/>
          <pc:sldMk cId="4157792872" sldId="388"/>
        </pc:sldMkLst>
      </pc:sldChg>
      <pc:sldChg chg="del">
        <pc:chgData name="FONG Chi Kit Ken" userId="233f042c-09e9-4a0c-9043-d675a582571a" providerId="ADAL" clId="{28EAAC67-DB7D-A945-B575-E31E26A15DC3}" dt="2024-01-02T08:46:47.071" v="111" actId="2696"/>
        <pc:sldMkLst>
          <pc:docMk/>
          <pc:sldMk cId="889932704" sldId="389"/>
        </pc:sldMkLst>
      </pc:sldChg>
      <pc:sldChg chg="add del modTransition modNotesTx">
        <pc:chgData name="FONG Chi Kit Ken" userId="233f042c-09e9-4a0c-9043-d675a582571a" providerId="ADAL" clId="{28EAAC67-DB7D-A945-B575-E31E26A15DC3}" dt="2024-01-02T10:48:56.772" v="1100" actId="2696"/>
        <pc:sldMkLst>
          <pc:docMk/>
          <pc:sldMk cId="3428046977" sldId="389"/>
        </pc:sldMkLst>
      </pc:sldChg>
      <pc:sldChg chg="addSp modSp add del modTransition modNotesTx">
        <pc:chgData name="FONG Chi Kit Ken" userId="233f042c-09e9-4a0c-9043-d675a582571a" providerId="ADAL" clId="{28EAAC67-DB7D-A945-B575-E31E26A15DC3}" dt="2024-01-02T10:48:56.769" v="1099" actId="2696"/>
        <pc:sldMkLst>
          <pc:docMk/>
          <pc:sldMk cId="3803459662" sldId="390"/>
        </pc:sldMkLst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4.226" v="1109" actId="478"/>
        <pc:sldMkLst>
          <pc:docMk/>
          <pc:sldMk cId="375712197" sldId="391"/>
        </pc:sldMkLst>
      </pc:sldChg>
      <pc:sldChg chg="del">
        <pc:chgData name="FONG Chi Kit Ken" userId="233f042c-09e9-4a0c-9043-d675a582571a" providerId="ADAL" clId="{28EAAC67-DB7D-A945-B575-E31E26A15DC3}" dt="2024-01-02T08:48:20.322" v="239" actId="2696"/>
        <pc:sldMkLst>
          <pc:docMk/>
          <pc:sldMk cId="2334506342" sldId="39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01.475" v="1108" actId="478"/>
        <pc:sldMkLst>
          <pc:docMk/>
          <pc:sldMk cId="686944263" sldId="392"/>
        </pc:sldMkLst>
      </pc:sldChg>
      <pc:sldChg chg="del">
        <pc:chgData name="FONG Chi Kit Ken" userId="233f042c-09e9-4a0c-9043-d675a582571a" providerId="ADAL" clId="{28EAAC67-DB7D-A945-B575-E31E26A15DC3}" dt="2024-01-02T08:48:20.333" v="240" actId="2696"/>
        <pc:sldMkLst>
          <pc:docMk/>
          <pc:sldMk cId="4258306095" sldId="392"/>
        </pc:sldMkLst>
      </pc:sldChg>
      <pc:sldChg chg="del">
        <pc:chgData name="FONG Chi Kit Ken" userId="233f042c-09e9-4a0c-9043-d675a582571a" providerId="ADAL" clId="{28EAAC67-DB7D-A945-B575-E31E26A15DC3}" dt="2024-01-02T08:48:20.350" v="242" actId="2696"/>
        <pc:sldMkLst>
          <pc:docMk/>
          <pc:sldMk cId="2974846963" sldId="393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0:52.350" v="1350"/>
        <pc:sldMkLst>
          <pc:docMk/>
          <pc:sldMk cId="3626948002" sldId="393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49:56.633" v="1107" actId="14100"/>
        <pc:sldMkLst>
          <pc:docMk/>
          <pc:sldMk cId="674313336" sldId="394"/>
        </pc:sldMkLst>
      </pc:sldChg>
      <pc:sldChg chg="del">
        <pc:chgData name="FONG Chi Kit Ken" userId="233f042c-09e9-4a0c-9043-d675a582571a" providerId="ADAL" clId="{28EAAC67-DB7D-A945-B575-E31E26A15DC3}" dt="2024-01-02T08:48:20.368" v="244" actId="2696"/>
        <pc:sldMkLst>
          <pc:docMk/>
          <pc:sldMk cId="954007749" sldId="394"/>
        </pc:sldMkLst>
      </pc:sldChg>
      <pc:sldChg chg="del">
        <pc:chgData name="FONG Chi Kit Ken" userId="233f042c-09e9-4a0c-9043-d675a582571a" providerId="ADAL" clId="{28EAAC67-DB7D-A945-B575-E31E26A15DC3}" dt="2024-01-02T08:48:20.376" v="245" actId="2696"/>
        <pc:sldMkLst>
          <pc:docMk/>
          <pc:sldMk cId="2478813608" sldId="395"/>
        </pc:sldMkLst>
      </pc:sldChg>
      <pc:sldChg chg="del">
        <pc:chgData name="FONG Chi Kit Ken" userId="233f042c-09e9-4a0c-9043-d675a582571a" providerId="ADAL" clId="{28EAAC67-DB7D-A945-B575-E31E26A15DC3}" dt="2024-01-02T08:48:20.385" v="246" actId="2696"/>
        <pc:sldMkLst>
          <pc:docMk/>
          <pc:sldMk cId="3599970649" sldId="396"/>
        </pc:sldMkLst>
      </pc:sldChg>
      <pc:sldChg chg="modSp add mod ord modTransition modClrScheme chgLayout modNotesTx">
        <pc:chgData name="FONG Chi Kit Ken" userId="233f042c-09e9-4a0c-9043-d675a582571a" providerId="ADAL" clId="{28EAAC67-DB7D-A945-B575-E31E26A15DC3}" dt="2024-01-02T10:54:04.472" v="1169" actId="14100"/>
        <pc:sldMkLst>
          <pc:docMk/>
          <pc:sldMk cId="1369783074" sldId="404"/>
        </pc:sldMkLst>
      </pc:sldChg>
      <pc:sldChg chg="del">
        <pc:chgData name="FONG Chi Kit Ken" userId="233f042c-09e9-4a0c-9043-d675a582571a" providerId="ADAL" clId="{28EAAC67-DB7D-A945-B575-E31E26A15DC3}" dt="2024-01-02T08:48:20.392" v="247" actId="2696"/>
        <pc:sldMkLst>
          <pc:docMk/>
          <pc:sldMk cId="2714048978" sldId="405"/>
        </pc:sldMkLst>
      </pc:sldChg>
      <pc:sldChg chg="delSp modSp add del mod modTransition setBg delDesignElem">
        <pc:chgData name="FONG Chi Kit Ken" userId="233f042c-09e9-4a0c-9043-d675a582571a" providerId="ADAL" clId="{28EAAC67-DB7D-A945-B575-E31E26A15DC3}" dt="2024-01-02T10:14:58.328" v="766" actId="2696"/>
        <pc:sldMkLst>
          <pc:docMk/>
          <pc:sldMk cId="2866535976" sldId="406"/>
        </pc:sldMkLst>
      </pc:sldChg>
      <pc:sldChg chg="delSp modSp add del mod setBg delDesignElem">
        <pc:chgData name="FONG Chi Kit Ken" userId="233f042c-09e9-4a0c-9043-d675a582571a" providerId="ADAL" clId="{28EAAC67-DB7D-A945-B575-E31E26A15DC3}" dt="2024-01-02T09:23:03.155" v="419" actId="2696"/>
        <pc:sldMkLst>
          <pc:docMk/>
          <pc:sldMk cId="3001377026" sldId="408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9.732" v="736" actId="12"/>
        <pc:sldMkLst>
          <pc:docMk/>
          <pc:sldMk cId="1422722927" sldId="409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9.570" v="740" actId="12"/>
        <pc:sldMkLst>
          <pc:docMk/>
          <pc:sldMk cId="2763018928" sldId="410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25.760" v="742" actId="12"/>
        <pc:sldMkLst>
          <pc:docMk/>
          <pc:sldMk cId="1472360627" sldId="41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0.576" v="744" actId="12"/>
        <pc:sldMkLst>
          <pc:docMk/>
          <pc:sldMk cId="703818093" sldId="412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5.726" v="746" actId="12"/>
        <pc:sldMkLst>
          <pc:docMk/>
          <pc:sldMk cId="3356194755" sldId="413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3:39.011" v="748" actId="12"/>
        <pc:sldMkLst>
          <pc:docMk/>
          <pc:sldMk cId="1396841617" sldId="414"/>
        </pc:sldMkLst>
      </pc:sldChg>
      <pc:sldChg chg="addSp delSp modSp add del mod modClrScheme chgLayout">
        <pc:chgData name="FONG Chi Kit Ken" userId="233f042c-09e9-4a0c-9043-d675a582571a" providerId="ADAL" clId="{28EAAC67-DB7D-A945-B575-E31E26A15DC3}" dt="2024-01-02T09:28:10.913" v="497" actId="2696"/>
        <pc:sldMkLst>
          <pc:docMk/>
          <pc:sldMk cId="2693865494" sldId="415"/>
        </pc:sldMkLst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44:37.841" v="1050" actId="2696"/>
        <pc:sldMkLst>
          <pc:docMk/>
          <pc:sldMk cId="1774932813" sldId="417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0.792" v="1342" actId="404"/>
        <pc:sldMkLst>
          <pc:docMk/>
          <pc:sldMk cId="4220116195" sldId="418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6.534" v="1343" actId="404"/>
        <pc:sldMkLst>
          <pc:docMk/>
          <pc:sldMk cId="1351470434" sldId="419"/>
        </pc:sldMkLst>
      </pc:sldChg>
      <pc:sldChg chg="del">
        <pc:chgData name="FONG Chi Kit Ken" userId="233f042c-09e9-4a0c-9043-d675a582571a" providerId="ADAL" clId="{28EAAC67-DB7D-A945-B575-E31E26A15DC3}" dt="2024-01-02T08:48:20.148" v="221" actId="2696"/>
        <pc:sldMkLst>
          <pc:docMk/>
          <pc:sldMk cId="2274854105" sldId="420"/>
        </pc:sldMkLst>
      </pc:sldChg>
      <pc:sldChg chg="del">
        <pc:chgData name="FONG Chi Kit Ken" userId="233f042c-09e9-4a0c-9043-d675a582571a" providerId="ADAL" clId="{28EAAC67-DB7D-A945-B575-E31E26A15DC3}" dt="2024-01-02T08:48:20.154" v="222" actId="2696"/>
        <pc:sldMkLst>
          <pc:docMk/>
          <pc:sldMk cId="3351529318" sldId="421"/>
        </pc:sldMkLst>
      </pc:sldChg>
      <pc:sldChg chg="del">
        <pc:chgData name="FONG Chi Kit Ken" userId="233f042c-09e9-4a0c-9043-d675a582571a" providerId="ADAL" clId="{28EAAC67-DB7D-A945-B575-E31E26A15DC3}" dt="2024-01-02T08:48:20.169" v="223" actId="2696"/>
        <pc:sldMkLst>
          <pc:docMk/>
          <pc:sldMk cId="2185555167" sldId="422"/>
        </pc:sldMkLst>
      </pc:sldChg>
      <pc:sldChg chg="del">
        <pc:chgData name="FONG Chi Kit Ken" userId="233f042c-09e9-4a0c-9043-d675a582571a" providerId="ADAL" clId="{28EAAC67-DB7D-A945-B575-E31E26A15DC3}" dt="2024-01-02T08:48:20.174" v="224" actId="2696"/>
        <pc:sldMkLst>
          <pc:docMk/>
          <pc:sldMk cId="771963284" sldId="423"/>
        </pc:sldMkLst>
      </pc:sldChg>
      <pc:sldChg chg="del">
        <pc:chgData name="FONG Chi Kit Ken" userId="233f042c-09e9-4a0c-9043-d675a582571a" providerId="ADAL" clId="{28EAAC67-DB7D-A945-B575-E31E26A15DC3}" dt="2024-01-02T08:48:20.191" v="225" actId="2696"/>
        <pc:sldMkLst>
          <pc:docMk/>
          <pc:sldMk cId="3887727062" sldId="424"/>
        </pc:sldMkLst>
      </pc:sldChg>
      <pc:sldChg chg="del">
        <pc:chgData name="FONG Chi Kit Ken" userId="233f042c-09e9-4a0c-9043-d675a582571a" providerId="ADAL" clId="{28EAAC67-DB7D-A945-B575-E31E26A15DC3}" dt="2024-01-02T08:48:20.198" v="226" actId="2696"/>
        <pc:sldMkLst>
          <pc:docMk/>
          <pc:sldMk cId="115416894" sldId="425"/>
        </pc:sldMkLst>
      </pc:sldChg>
      <pc:sldChg chg="del">
        <pc:chgData name="FONG Chi Kit Ken" userId="233f042c-09e9-4a0c-9043-d675a582571a" providerId="ADAL" clId="{28EAAC67-DB7D-A945-B575-E31E26A15DC3}" dt="2024-01-02T08:48:20.206" v="227" actId="2696"/>
        <pc:sldMkLst>
          <pc:docMk/>
          <pc:sldMk cId="2519187837" sldId="426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8:58.071" v="690" actId="2696"/>
        <pc:sldMkLst>
          <pc:docMk/>
          <pc:sldMk cId="3246660297" sldId="427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07.463" v="943" actId="2696"/>
        <pc:sldMkLst>
          <pc:docMk/>
          <pc:sldMk cId="912985028" sldId="428"/>
        </pc:sldMkLst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0:25:59.587" v="942" actId="2696"/>
        <pc:sldMkLst>
          <pc:docMk/>
          <pc:sldMk cId="1483682603" sldId="429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34.162" v="1181" actId="1076"/>
        <pc:sldMkLst>
          <pc:docMk/>
          <pc:sldMk cId="520322117" sldId="430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7:02.198" v="1199" actId="14100"/>
        <pc:sldMkLst>
          <pc:docMk/>
          <pc:sldMk cId="1843673974" sldId="431"/>
        </pc:sldMkLst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56:30.545" v="1190" actId="2696"/>
        <pc:sldMkLst>
          <pc:docMk/>
          <pc:sldMk cId="445604564" sldId="432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18.618" v="1347" actId="404"/>
        <pc:sldMkLst>
          <pc:docMk/>
          <pc:sldMk cId="3222349896" sldId="433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21.742" v="1348" actId="404"/>
        <pc:sldMkLst>
          <pc:docMk/>
          <pc:sldMk cId="1868995316" sldId="434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2:00.598" v="1360"/>
        <pc:sldMkLst>
          <pc:docMk/>
          <pc:sldMk cId="3362753118" sldId="435"/>
        </pc:sldMkLst>
      </pc:sldChg>
      <pc:sldChg chg="addSp delSp modSp add del mod ord modTransition modClrScheme delAnim chgLayout modNotesTx">
        <pc:chgData name="FONG Chi Kit Ken" userId="233f042c-09e9-4a0c-9043-d675a582571a" providerId="ADAL" clId="{28EAAC67-DB7D-A945-B575-E31E26A15DC3}" dt="2024-01-02T10:58:50.266" v="1223" actId="2696"/>
        <pc:sldMkLst>
          <pc:docMk/>
          <pc:sldMk cId="4115096191" sldId="436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39.369" v="1241" actId="14100"/>
        <pc:sldMkLst>
          <pc:docMk/>
          <pc:sldMk cId="2096677664" sldId="437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50.310" v="1242" actId="478"/>
        <pc:sldMkLst>
          <pc:docMk/>
          <pc:sldMk cId="3283588855" sldId="438"/>
        </pc:sldMkLst>
      </pc:sldChg>
      <pc:sldChg chg="del">
        <pc:chgData name="FONG Chi Kit Ken" userId="233f042c-09e9-4a0c-9043-d675a582571a" providerId="ADAL" clId="{28EAAC67-DB7D-A945-B575-E31E26A15DC3}" dt="2024-01-02T08:48:20.211" v="228" actId="2696"/>
        <pc:sldMkLst>
          <pc:docMk/>
          <pc:sldMk cId="3795242499" sldId="446"/>
        </pc:sldMkLst>
      </pc:sldChg>
      <pc:sldChg chg="del">
        <pc:chgData name="FONG Chi Kit Ken" userId="233f042c-09e9-4a0c-9043-d675a582571a" providerId="ADAL" clId="{28EAAC67-DB7D-A945-B575-E31E26A15DC3}" dt="2024-01-02T08:48:20.215" v="229" actId="2696"/>
        <pc:sldMkLst>
          <pc:docMk/>
          <pc:sldMk cId="1426896882" sldId="447"/>
        </pc:sldMkLst>
      </pc:sldChg>
      <pc:sldChg chg="del">
        <pc:chgData name="FONG Chi Kit Ken" userId="233f042c-09e9-4a0c-9043-d675a582571a" providerId="ADAL" clId="{28EAAC67-DB7D-A945-B575-E31E26A15DC3}" dt="2024-01-02T08:48:20.232" v="230" actId="2696"/>
        <pc:sldMkLst>
          <pc:docMk/>
          <pc:sldMk cId="2839369825" sldId="448"/>
        </pc:sldMkLst>
      </pc:sldChg>
      <pc:sldChg chg="del">
        <pc:chgData name="FONG Chi Kit Ken" userId="233f042c-09e9-4a0c-9043-d675a582571a" providerId="ADAL" clId="{28EAAC67-DB7D-A945-B575-E31E26A15DC3}" dt="2024-01-02T08:48:20.132" v="220" actId="269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28EAAC67-DB7D-A945-B575-E31E26A15DC3}" dt="2024-01-02T08:46:47.110" v="131" actId="2696"/>
        <pc:sldMkLst>
          <pc:docMk/>
          <pc:sldMk cId="3089110711" sldId="459"/>
        </pc:sldMkLst>
      </pc:sldChg>
      <pc:sldChg chg="del">
        <pc:chgData name="FONG Chi Kit Ken" userId="233f042c-09e9-4a0c-9043-d675a582571a" providerId="ADAL" clId="{28EAAC67-DB7D-A945-B575-E31E26A15DC3}" dt="2024-01-02T08:46:47.113" v="133" actId="2696"/>
        <pc:sldMkLst>
          <pc:docMk/>
          <pc:sldMk cId="1952986262" sldId="460"/>
        </pc:sldMkLst>
      </pc:sldChg>
      <pc:sldChg chg="del">
        <pc:chgData name="FONG Chi Kit Ken" userId="233f042c-09e9-4a0c-9043-d675a582571a" providerId="ADAL" clId="{28EAAC67-DB7D-A945-B575-E31E26A15DC3}" dt="2024-01-02T08:46:47.120" v="138" actId="269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28EAAC67-DB7D-A945-B575-E31E26A15DC3}" dt="2024-01-02T08:46:47.155" v="148" actId="2696"/>
        <pc:sldMkLst>
          <pc:docMk/>
          <pc:sldMk cId="286753541" sldId="467"/>
        </pc:sldMkLst>
      </pc:sldChg>
      <pc:sldChg chg="addSp delSp modSp del mod modTransition">
        <pc:chgData name="FONG Chi Kit Ken" userId="233f042c-09e9-4a0c-9043-d675a582571a" providerId="ADAL" clId="{28EAAC67-DB7D-A945-B575-E31E26A15DC3}" dt="2024-01-02T10:45:08.957" v="1053" actId="2696"/>
        <pc:sldMkLst>
          <pc:docMk/>
          <pc:sldMk cId="1672954693" sldId="628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0.233" v="1344" actId="404"/>
        <pc:sldMkLst>
          <pc:docMk/>
          <pc:sldMk cId="359286218" sldId="629"/>
        </pc:sldMkLst>
      </pc:sldChg>
      <pc:sldChg chg="addSp del">
        <pc:chgData name="FONG Chi Kit Ken" userId="233f042c-09e9-4a0c-9043-d675a582571a" providerId="ADAL" clId="{28EAAC67-DB7D-A945-B575-E31E26A15DC3}" dt="2024-01-02T08:46:47.058" v="105" actId="2696"/>
        <pc:sldMkLst>
          <pc:docMk/>
          <pc:sldMk cId="2814595270" sldId="629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5.478" v="1345" actId="404"/>
        <pc:sldMkLst>
          <pc:docMk/>
          <pc:sldMk cId="343192771" sldId="630"/>
        </pc:sldMkLst>
      </pc:sldChg>
      <pc:sldChg chg="del">
        <pc:chgData name="FONG Chi Kit Ken" userId="233f042c-09e9-4a0c-9043-d675a582571a" providerId="ADAL" clId="{28EAAC67-DB7D-A945-B575-E31E26A15DC3}" dt="2024-01-02T08:46:47.141" v="142" actId="2696"/>
        <pc:sldMkLst>
          <pc:docMk/>
          <pc:sldMk cId="648547252" sldId="630"/>
        </pc:sldMkLst>
      </pc:sldChg>
      <pc:sldChg chg="del">
        <pc:chgData name="FONG Chi Kit Ken" userId="233f042c-09e9-4a0c-9043-d675a582571a" providerId="ADAL" clId="{28EAAC67-DB7D-A945-B575-E31E26A15DC3}" dt="2024-01-02T08:46:47.069" v="110" actId="2696"/>
        <pc:sldMkLst>
          <pc:docMk/>
          <pc:sldMk cId="191708873" sldId="631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4:49.861" v="1173" actId="478"/>
        <pc:sldMkLst>
          <pc:docMk/>
          <pc:sldMk cId="3014334155" sldId="631"/>
        </pc:sldMkLst>
      </pc:sldChg>
      <pc:sldChg chg="del">
        <pc:chgData name="FONG Chi Kit Ken" userId="233f042c-09e9-4a0c-9043-d675a582571a" providerId="ADAL" clId="{28EAAC67-DB7D-A945-B575-E31E26A15DC3}" dt="2024-01-02T08:46:47.152" v="146" actId="2696"/>
        <pc:sldMkLst>
          <pc:docMk/>
          <pc:sldMk cId="1287090065" sldId="632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15.673" v="1178" actId="207"/>
        <pc:sldMkLst>
          <pc:docMk/>
          <pc:sldMk cId="1819850573" sldId="632"/>
        </pc:sldMkLst>
      </pc:sldChg>
      <pc:sldChg chg="del">
        <pc:chgData name="FONG Chi Kit Ken" userId="233f042c-09e9-4a0c-9043-d675a582571a" providerId="ADAL" clId="{28EAAC67-DB7D-A945-B575-E31E26A15DC3}" dt="2024-01-02T08:46:47.080" v="116" actId="2696"/>
        <pc:sldMkLst>
          <pc:docMk/>
          <pc:sldMk cId="353483388" sldId="633"/>
        </pc:sldMkLst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1:20:10.531" v="1346" actId="404"/>
        <pc:sldMkLst>
          <pc:docMk/>
          <pc:sldMk cId="4006066015" sldId="633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26.382" v="946" actId="2696"/>
        <pc:sldMkLst>
          <pc:docMk/>
          <pc:sldMk cId="3244080209" sldId="634"/>
        </pc:sldMkLst>
      </pc:sldChg>
      <pc:sldChg chg="del">
        <pc:chgData name="FONG Chi Kit Ken" userId="233f042c-09e9-4a0c-9043-d675a582571a" providerId="ADAL" clId="{28EAAC67-DB7D-A945-B575-E31E26A15DC3}" dt="2024-01-02T08:46:47.144" v="144" actId="269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1433753271" sldId="635"/>
        </pc:sldMkLst>
      </pc:sldChg>
      <pc:sldChg chg="del">
        <pc:chgData name="FONG Chi Kit Ken" userId="233f042c-09e9-4a0c-9043-d675a582571a" providerId="ADAL" clId="{28EAAC67-DB7D-A945-B575-E31E26A15DC3}" dt="2024-01-02T08:46:47.114" v="134" actId="2696"/>
        <pc:sldMkLst>
          <pc:docMk/>
          <pc:sldMk cId="1860812331" sldId="635"/>
        </pc:sldMkLst>
      </pc:sldChg>
      <pc:sldChg chg="addSp delSp modSp new mod modTransition chgLayout">
        <pc:chgData name="FONG Chi Kit Ken" userId="233f042c-09e9-4a0c-9043-d675a582571a" providerId="ADAL" clId="{28EAAC67-DB7D-A945-B575-E31E26A15DC3}" dt="2024-01-02T10:17:41.158" v="796" actId="478"/>
        <pc:sldMkLst>
          <pc:docMk/>
          <pc:sldMk cId="2696976636" sldId="636"/>
        </pc:sldMkLst>
      </pc:sldChg>
      <pc:sldChg chg="del">
        <pc:chgData name="FONG Chi Kit Ken" userId="233f042c-09e9-4a0c-9043-d675a582571a" providerId="ADAL" clId="{28EAAC67-DB7D-A945-B575-E31E26A15DC3}" dt="2024-01-02T08:46:47.067" v="109" actId="2696"/>
        <pc:sldMkLst>
          <pc:docMk/>
          <pc:sldMk cId="4264790542" sldId="636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3150152021" sldId="637"/>
        </pc:sldMkLst>
      </pc:sldChg>
      <pc:sldChg chg="del">
        <pc:chgData name="FONG Chi Kit Ken" userId="233f042c-09e9-4a0c-9043-d675a582571a" providerId="ADAL" clId="{28EAAC67-DB7D-A945-B575-E31E26A15DC3}" dt="2024-01-02T08:46:47.063" v="107" actId="2696"/>
        <pc:sldMkLst>
          <pc:docMk/>
          <pc:sldMk cId="4042775975" sldId="637"/>
        </pc:sldMkLst>
      </pc:sldChg>
      <pc:sldChg chg="del">
        <pc:chgData name="FONG Chi Kit Ken" userId="233f042c-09e9-4a0c-9043-d675a582571a" providerId="ADAL" clId="{28EAAC67-DB7D-A945-B575-E31E26A15DC3}" dt="2024-01-02T08:46:47.160" v="149" actId="2696"/>
        <pc:sldMkLst>
          <pc:docMk/>
          <pc:sldMk cId="2704387568" sldId="638"/>
        </pc:sldMkLst>
      </pc:sldChg>
      <pc:sldChg chg="del">
        <pc:chgData name="FONG Chi Kit Ken" userId="233f042c-09e9-4a0c-9043-d675a582571a" providerId="ADAL" clId="{28EAAC67-DB7D-A945-B575-E31E26A15DC3}" dt="2024-01-02T08:46:47.061" v="106" actId="2696"/>
        <pc:sldMkLst>
          <pc:docMk/>
          <pc:sldMk cId="1517835483" sldId="639"/>
        </pc:sldMkLst>
      </pc:sldChg>
      <pc:sldChg chg="del">
        <pc:chgData name="FONG Chi Kit Ken" userId="233f042c-09e9-4a0c-9043-d675a582571a" providerId="ADAL" clId="{28EAAC67-DB7D-A945-B575-E31E26A15DC3}" dt="2024-01-02T08:46:47.119" v="137" actId="2696"/>
        <pc:sldMkLst>
          <pc:docMk/>
          <pc:sldMk cId="254656859" sldId="640"/>
        </pc:sldMkLst>
      </pc:sldChg>
      <pc:sldChg chg="del">
        <pc:chgData name="FONG Chi Kit Ken" userId="233f042c-09e9-4a0c-9043-d675a582571a" providerId="ADAL" clId="{28EAAC67-DB7D-A945-B575-E31E26A15DC3}" dt="2024-01-02T08:46:47.082" v="117" actId="2696"/>
        <pc:sldMkLst>
          <pc:docMk/>
          <pc:sldMk cId="214868977" sldId="641"/>
        </pc:sldMkLst>
      </pc:sldChg>
      <pc:sldChg chg="del">
        <pc:chgData name="FONG Chi Kit Ken" userId="233f042c-09e9-4a0c-9043-d675a582571a" providerId="ADAL" clId="{28EAAC67-DB7D-A945-B575-E31E26A15DC3}" dt="2024-01-02T08:46:47.084" v="118" actId="2696"/>
        <pc:sldMkLst>
          <pc:docMk/>
          <pc:sldMk cId="4126714347" sldId="642"/>
        </pc:sldMkLst>
      </pc:sldChg>
      <pc:sldChg chg="del">
        <pc:chgData name="FONG Chi Kit Ken" userId="233f042c-09e9-4a0c-9043-d675a582571a" providerId="ADAL" clId="{28EAAC67-DB7D-A945-B575-E31E26A15DC3}" dt="2024-01-02T08:46:47.116" v="135" actId="2696"/>
        <pc:sldMkLst>
          <pc:docMk/>
          <pc:sldMk cId="2046129754" sldId="643"/>
        </pc:sldMkLst>
      </pc:sldChg>
      <pc:sldChg chg="del">
        <pc:chgData name="FONG Chi Kit Ken" userId="233f042c-09e9-4a0c-9043-d675a582571a" providerId="ADAL" clId="{28EAAC67-DB7D-A945-B575-E31E26A15DC3}" dt="2024-01-02T08:46:47.101" v="125" actId="2696"/>
        <pc:sldMkLst>
          <pc:docMk/>
          <pc:sldMk cId="2903096150" sldId="644"/>
        </pc:sldMkLst>
      </pc:sldChg>
      <pc:sldChg chg="del">
        <pc:chgData name="FONG Chi Kit Ken" userId="233f042c-09e9-4a0c-9043-d675a582571a" providerId="ADAL" clId="{28EAAC67-DB7D-A945-B575-E31E26A15DC3}" dt="2024-01-02T08:46:47.073" v="112" actId="2696"/>
        <pc:sldMkLst>
          <pc:docMk/>
          <pc:sldMk cId="47572279" sldId="645"/>
        </pc:sldMkLst>
      </pc:sldChg>
      <pc:sldChg chg="del">
        <pc:chgData name="FONG Chi Kit Ken" userId="233f042c-09e9-4a0c-9043-d675a582571a" providerId="ADAL" clId="{28EAAC67-DB7D-A945-B575-E31E26A15DC3}" dt="2024-01-02T08:46:47.153" v="147" actId="2696"/>
        <pc:sldMkLst>
          <pc:docMk/>
          <pc:sldMk cId="315002377" sldId="646"/>
        </pc:sldMkLst>
      </pc:sldChg>
      <pc:sldChg chg="del">
        <pc:chgData name="FONG Chi Kit Ken" userId="233f042c-09e9-4a0c-9043-d675a582571a" providerId="ADAL" clId="{28EAAC67-DB7D-A945-B575-E31E26A15DC3}" dt="2024-01-02T08:46:47.146" v="145" actId="2696"/>
        <pc:sldMkLst>
          <pc:docMk/>
          <pc:sldMk cId="902584421" sldId="648"/>
        </pc:sldMkLst>
      </pc:sldChg>
      <pc:sldChg chg="del">
        <pc:chgData name="FONG Chi Kit Ken" userId="233f042c-09e9-4a0c-9043-d675a582571a" providerId="ADAL" clId="{28EAAC67-DB7D-A945-B575-E31E26A15DC3}" dt="2024-01-02T08:46:47.065" v="108" actId="2696"/>
        <pc:sldMkLst>
          <pc:docMk/>
          <pc:sldMk cId="281533879" sldId="649"/>
        </pc:sldMkLst>
      </pc:sldChg>
      <pc:sldChg chg="del">
        <pc:chgData name="FONG Chi Kit Ken" userId="233f042c-09e9-4a0c-9043-d675a582571a" providerId="ADAL" clId="{28EAAC67-DB7D-A945-B575-E31E26A15DC3}" dt="2024-01-02T08:46:47.102" v="126" actId="2696"/>
        <pc:sldMkLst>
          <pc:docMk/>
          <pc:sldMk cId="1905940636" sldId="650"/>
        </pc:sldMkLst>
      </pc:sldChg>
      <pc:sldChg chg="del">
        <pc:chgData name="FONG Chi Kit Ken" userId="233f042c-09e9-4a0c-9043-d675a582571a" providerId="ADAL" clId="{28EAAC67-DB7D-A945-B575-E31E26A15DC3}" dt="2024-01-02T08:46:47.111" v="132" actId="2696"/>
        <pc:sldMkLst>
          <pc:docMk/>
          <pc:sldMk cId="2154271268" sldId="651"/>
        </pc:sldMkLst>
      </pc:sldChg>
      <pc:sldChg chg="del">
        <pc:chgData name="FONG Chi Kit Ken" userId="233f042c-09e9-4a0c-9043-d675a582571a" providerId="ADAL" clId="{28EAAC67-DB7D-A945-B575-E31E26A15DC3}" dt="2024-01-02T08:46:47.076" v="114" actId="2696"/>
        <pc:sldMkLst>
          <pc:docMk/>
          <pc:sldMk cId="3112560366" sldId="652"/>
        </pc:sldMkLst>
      </pc:sldChg>
      <pc:sldChg chg="del">
        <pc:chgData name="FONG Chi Kit Ken" userId="233f042c-09e9-4a0c-9043-d675a582571a" providerId="ADAL" clId="{28EAAC67-DB7D-A945-B575-E31E26A15DC3}" dt="2024-01-02T08:46:47.123" v="140" actId="2696"/>
        <pc:sldMkLst>
          <pc:docMk/>
          <pc:sldMk cId="857716556" sldId="653"/>
        </pc:sldMkLst>
      </pc:sldChg>
      <pc:sldChg chg="del">
        <pc:chgData name="FONG Chi Kit Ken" userId="233f042c-09e9-4a0c-9043-d675a582571a" providerId="ADAL" clId="{28EAAC67-DB7D-A945-B575-E31E26A15DC3}" dt="2024-01-02T08:46:47.086" v="119" actId="2696"/>
        <pc:sldMkLst>
          <pc:docMk/>
          <pc:sldMk cId="368974383" sldId="654"/>
        </pc:sldMkLst>
      </pc:sldChg>
      <pc:sldChg chg="del">
        <pc:chgData name="FONG Chi Kit Ken" userId="233f042c-09e9-4a0c-9043-d675a582571a" providerId="ADAL" clId="{28EAAC67-DB7D-A945-B575-E31E26A15DC3}" dt="2024-01-02T08:46:47.096" v="122" actId="2696"/>
        <pc:sldMkLst>
          <pc:docMk/>
          <pc:sldMk cId="3961919279" sldId="656"/>
        </pc:sldMkLst>
      </pc:sldChg>
      <pc:sldChg chg="del">
        <pc:chgData name="FONG Chi Kit Ken" userId="233f042c-09e9-4a0c-9043-d675a582571a" providerId="ADAL" clId="{28EAAC67-DB7D-A945-B575-E31E26A15DC3}" dt="2024-01-02T08:46:47.092" v="120" actId="2696"/>
        <pc:sldMkLst>
          <pc:docMk/>
          <pc:sldMk cId="3128434090" sldId="657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5:36.181" v="1308" actId="20577"/>
        <pc:sldMkLst>
          <pc:docMk/>
          <pc:sldMk cId="1481091583" sldId="865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7:13.728" v="1317" actId="207"/>
        <pc:sldMkLst>
          <pc:docMk/>
          <pc:sldMk cId="3724117984" sldId="879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8:26.598" v="1327"/>
        <pc:sldMkLst>
          <pc:docMk/>
          <pc:sldMk cId="1818237388" sldId="880"/>
        </pc:sldMkLst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07:47.292" v="678" actId="478"/>
        <pc:sldMkLst>
          <pc:docMk/>
          <pc:sldMk cId="3232343697" sldId="900"/>
        </pc:sldMkLst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19:30.805" v="835" actId="404"/>
        <pc:sldMkLst>
          <pc:docMk/>
          <pc:sldMk cId="465179993" sldId="901"/>
        </pc:sldMkLst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1:17:30.297" v="1318" actId="20577"/>
        <pc:sldMkLst>
          <pc:docMk/>
          <pc:sldMk cId="3582593468" sldId="902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7:27.623" v="793" actId="20577"/>
        <pc:sldMkLst>
          <pc:docMk/>
          <pc:sldMk cId="342698590" sldId="903"/>
        </pc:sldMkLst>
      </pc:sldChg>
      <pc:sldChg chg="addSp delSp modSp new mod modTransition modClrScheme chgLayout">
        <pc:chgData name="FONG Chi Kit Ken" userId="233f042c-09e9-4a0c-9043-d675a582571a" providerId="ADAL" clId="{28EAAC67-DB7D-A945-B575-E31E26A15DC3}" dt="2024-01-02T10:19:55.824" v="872" actId="20577"/>
        <pc:sldMkLst>
          <pc:docMk/>
          <pc:sldMk cId="3886398511" sldId="904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9:27.244" v="1341" actId="20577"/>
        <pc:sldMkLst>
          <pc:docMk/>
          <pc:sldMk cId="3601203173" sldId="1041"/>
        </pc:sldMkLst>
      </pc:sldChg>
      <pc:sldChg chg="modSp add mod ord">
        <pc:chgData name="FONG Chi Kit Ken" userId="233f042c-09e9-4a0c-9043-d675a582571a" providerId="ADAL" clId="{28EAAC67-DB7D-A945-B575-E31E26A15DC3}" dt="2024-01-02T10:42:44.653" v="1026" actId="14100"/>
        <pc:sldMkLst>
          <pc:docMk/>
          <pc:sldMk cId="4203378900" sldId="1042"/>
        </pc:sldMkLst>
      </pc:sldChg>
      <pc:sldChg chg="new del">
        <pc:chgData name="FONG Chi Kit Ken" userId="233f042c-09e9-4a0c-9043-d675a582571a" providerId="ADAL" clId="{28EAAC67-DB7D-A945-B575-E31E26A15DC3}" dt="2024-01-02T10:45:27.349" v="1057" actId="2696"/>
        <pc:sldMkLst>
          <pc:docMk/>
          <pc:sldMk cId="85850769" sldId="1043"/>
        </pc:sldMkLst>
      </pc:sldChg>
      <pc:sldMasterChg chg="delSldLayout">
        <pc:chgData name="FONG Chi Kit Ken" userId="233f042c-09e9-4a0c-9043-d675a582571a" providerId="ADAL" clId="{28EAAC67-DB7D-A945-B575-E31E26A15DC3}" dt="2024-01-02T08:48:20.423" v="25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28EAAC67-DB7D-A945-B575-E31E26A15DC3}" dt="2024-01-02T08:48:20.423" v="250" actId="2696"/>
          <pc:sldLayoutMkLst>
            <pc:docMk/>
            <pc:sldMasterMk cId="0" sldId="2147483658"/>
            <pc:sldLayoutMk cId="2344853644" sldId="2147483673"/>
          </pc:sldLayoutMkLst>
        </pc:sldLayoutChg>
        <pc:sldLayoutChg chg="del">
          <pc:chgData name="FONG Chi Kit Ken" userId="233f042c-09e9-4a0c-9043-d675a582571a" providerId="ADAL" clId="{28EAAC67-DB7D-A945-B575-E31E26A15DC3}" dt="2024-01-02T08:46:47.095" v="121" actId="2696"/>
          <pc:sldLayoutMkLst>
            <pc:docMk/>
            <pc:sldMasterMk cId="0" sldId="2147483658"/>
            <pc:sldLayoutMk cId="946326197" sldId="2147483677"/>
          </pc:sldLayoutMkLst>
        </pc:sldLayoutChg>
      </pc:sldMasterChg>
    </pc:docChg>
  </pc:docChgLst>
  <pc:docChgLst>
    <pc:chgData name="Chi Kit Ken FONG" userId="233f042c-09e9-4a0c-9043-d675a582571a" providerId="ADAL" clId="{097F3A13-E54A-F840-B975-CE4653569FF0}"/>
    <pc:docChg chg="custSel addSld delSld modSld modSection">
      <pc:chgData name="Chi Kit Ken FONG" userId="233f042c-09e9-4a0c-9043-d675a582571a" providerId="ADAL" clId="{097F3A13-E54A-F840-B975-CE4653569FF0}" dt="2022-08-20T19:08:12.957" v="56"/>
      <pc:docMkLst>
        <pc:docMk/>
      </pc:docMkLst>
      <pc:sldChg chg="del">
        <pc:chgData name="Chi Kit Ken FONG" userId="233f042c-09e9-4a0c-9043-d675a582571a" providerId="ADAL" clId="{097F3A13-E54A-F840-B975-CE4653569FF0}" dt="2022-08-20T18:24:49.937" v="16" actId="2696"/>
        <pc:sldMkLst>
          <pc:docMk/>
          <pc:sldMk cId="2079353565" sldId="294"/>
        </pc:sldMkLst>
      </pc:sldChg>
      <pc:sldChg chg="modSp mod">
        <pc:chgData name="Chi Kit Ken FONG" userId="233f042c-09e9-4a0c-9043-d675a582571a" providerId="ADAL" clId="{097F3A13-E54A-F840-B975-CE4653569FF0}" dt="2022-08-20T18:26:55.914" v="46" actId="14100"/>
        <pc:sldMkLst>
          <pc:docMk/>
          <pc:sldMk cId="0" sldId="306"/>
        </pc:sldMkLst>
      </pc:sldChg>
      <pc:sldChg chg="modSp mod">
        <pc:chgData name="Chi Kit Ken FONG" userId="233f042c-09e9-4a0c-9043-d675a582571a" providerId="ADAL" clId="{097F3A13-E54A-F840-B975-CE4653569FF0}" dt="2022-08-20T18:23:43.689" v="15" actId="207"/>
        <pc:sldMkLst>
          <pc:docMk/>
          <pc:sldMk cId="1009895945" sldId="318"/>
        </pc:sldMkLst>
      </pc:sldChg>
      <pc:sldChg chg="modSp mod">
        <pc:chgData name="Chi Kit Ken FONG" userId="233f042c-09e9-4a0c-9043-d675a582571a" providerId="ADAL" clId="{097F3A13-E54A-F840-B975-CE4653569FF0}" dt="2022-08-20T18:25:19.318" v="35" actId="20577"/>
        <pc:sldMkLst>
          <pc:docMk/>
          <pc:sldMk cId="2204109046" sldId="408"/>
        </pc:sldMkLst>
      </pc:sldChg>
      <pc:sldChg chg="modSp mod">
        <pc:chgData name="Chi Kit Ken FONG" userId="233f042c-09e9-4a0c-9043-d675a582571a" providerId="ADAL" clId="{097F3A13-E54A-F840-B975-CE4653569FF0}" dt="2022-08-20T18:37:26.699" v="54" actId="14100"/>
        <pc:sldMkLst>
          <pc:docMk/>
          <pc:sldMk cId="530029576" sldId="410"/>
        </pc:sldMkLst>
      </pc:sldChg>
      <pc:sldChg chg="addSp delSp modSp new mod">
        <pc:chgData name="Chi Kit Ken FONG" userId="233f042c-09e9-4a0c-9043-d675a582571a" providerId="ADAL" clId="{097F3A13-E54A-F840-B975-CE4653569FF0}" dt="2022-08-20T18:27:01.110" v="47"/>
        <pc:sldMkLst>
          <pc:docMk/>
          <pc:sldMk cId="1657266921" sldId="415"/>
        </pc:sldMkLst>
      </pc:sldChg>
      <pc:sldChg chg="new del">
        <pc:chgData name="Chi Kit Ken FONG" userId="233f042c-09e9-4a0c-9043-d675a582571a" providerId="ADAL" clId="{097F3A13-E54A-F840-B975-CE4653569FF0}" dt="2022-08-20T18:36:33.478" v="50" actId="2696"/>
        <pc:sldMkLst>
          <pc:docMk/>
          <pc:sldMk cId="2546387480" sldId="416"/>
        </pc:sldMkLst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2470732000" sldId="539"/>
        </pc:sldMkLst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158826349" sldId="540"/>
        </pc:sldMkLst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3385174691" sldId="541"/>
        </pc:sldMkLst>
      </pc:sldChg>
      <pc:sldChg chg="new">
        <pc:chgData name="Chi Kit Ken FONG" userId="233f042c-09e9-4a0c-9043-d675a582571a" providerId="ADAL" clId="{097F3A13-E54A-F840-B975-CE4653569FF0}" dt="2022-08-20T19:08:12.362" v="55" actId="680"/>
        <pc:sldMkLst>
          <pc:docMk/>
          <pc:sldMk cId="2592285540" sldId="542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4069324655" sldId="543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0" sldId="544"/>
        </pc:sldMkLst>
      </pc:sldChg>
    </pc:docChg>
  </pc:docChgLst>
  <pc:docChgLst>
    <pc:chgData name="FONG Chi Kit Ken" userId="233f042c-09e9-4a0c-9043-d675a582571a" providerId="ADAL" clId="{444AEF3D-82B1-7943-8D2E-558A06E81E35}"/>
    <pc:docChg chg="modSld">
      <pc:chgData name="FONG Chi Kit Ken" userId="233f042c-09e9-4a0c-9043-d675a582571a" providerId="ADAL" clId="{444AEF3D-82B1-7943-8D2E-558A06E81E35}" dt="2023-09-25T10:08:59.131" v="9" actId="20577"/>
      <pc:docMkLst>
        <pc:docMk/>
      </pc:docMkLst>
      <pc:sldChg chg="modSp mod">
        <pc:chgData name="FONG Chi Kit Ken" userId="233f042c-09e9-4a0c-9043-d675a582571a" providerId="ADAL" clId="{444AEF3D-82B1-7943-8D2E-558A06E81E35}" dt="2023-09-25T10:08:59.131" v="9" actId="20577"/>
        <pc:sldMkLst>
          <pc:docMk/>
          <pc:sldMk cId="0" sldId="256"/>
        </pc:sldMkLst>
      </pc:sldChg>
    </pc:docChg>
  </pc:docChgLst>
  <pc:docChgLst>
    <pc:chgData name="NG Ngai Fung" userId="07a6eade-5ba5-4f91-a487-fa0a0db0d085" providerId="ADAL" clId="{E60DE03D-9652-4FC4-9CDD-745A3560E164}"/>
    <pc:docChg chg="modSld">
      <pc:chgData name="NG Ngai Fung" userId="07a6eade-5ba5-4f91-a487-fa0a0db0d085" providerId="ADAL" clId="{E60DE03D-9652-4FC4-9CDD-745A3560E164}" dt="2025-02-21T05:02:13.935" v="0" actId="368"/>
      <pc:docMkLst>
        <pc:docMk/>
      </pc:docMkLst>
      <pc:sldChg chg="modSp mod">
        <pc:chgData name="NG Ngai Fung" userId="07a6eade-5ba5-4f91-a487-fa0a0db0d085" providerId="ADAL" clId="{E60DE03D-9652-4FC4-9CDD-745A3560E164}" dt="2025-02-21T05:02:13.935" v="0" actId="368"/>
        <pc:sldMkLst>
          <pc:docMk/>
          <pc:sldMk cId="1582428168" sldId="702"/>
        </pc:sldMkLst>
        <pc:spChg chg="mod">
          <ac:chgData name="NG Ngai Fung" userId="07a6eade-5ba5-4f91-a487-fa0a0db0d085" providerId="ADAL" clId="{E60DE03D-9652-4FC4-9CDD-745A3560E164}" dt="2025-02-21T05:02:13.935" v="0" actId="368"/>
          <ac:spMkLst>
            <pc:docMk/>
            <pc:sldMk cId="1582428168" sldId="702"/>
            <ac:spMk id="2" creationId="{5108B595-0592-429C-96EA-B541089140A6}"/>
          </ac:spMkLst>
        </pc:spChg>
      </pc:sldChg>
    </pc:docChg>
  </pc:docChgLst>
  <pc:docChgLst>
    <pc:chgData name="FONG Chi Kit Ken" userId="233f042c-09e9-4a0c-9043-d675a582571a" providerId="ADAL" clId="{36628367-5656-4ADA-94D1-9E7855DEFA76}"/>
    <pc:docChg chg="undo custSel addSld delSld modSld sldOrd delSection modSection">
      <pc:chgData name="FONG Chi Kit Ken" userId="233f042c-09e9-4a0c-9043-d675a582571a" providerId="ADAL" clId="{36628367-5656-4ADA-94D1-9E7855DEFA76}" dt="2022-08-21T07:14:17.698" v="1340" actId="1076"/>
      <pc:docMkLst>
        <pc:docMk/>
      </pc:docMkLst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20240704" sldId="260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4286457899" sldId="261"/>
        </pc:sldMkLst>
      </pc:sldChg>
      <pc:sldChg chg="modSp 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35901848" sldId="26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592788939" sldId="26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132594041" sldId="265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05493043" sldId="266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518614533" sldId="26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2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665266457" sldId="277"/>
        </pc:sldMkLst>
      </pc:sldChg>
      <pc:sldChg chg="delSp modSp add">
        <pc:chgData name="FONG Chi Kit Ken" userId="233f042c-09e9-4a0c-9043-d675a582571a" providerId="ADAL" clId="{36628367-5656-4ADA-94D1-9E7855DEFA76}" dt="2022-08-21T07:14:17.698" v="1340" actId="1076"/>
        <pc:sldMkLst>
          <pc:docMk/>
          <pc:sldMk cId="2678024186" sldId="27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130704720" sldId="27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48083749" sldId="28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06026060" sldId="28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54579730" sldId="28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69631362" sldId="28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91063517" sldId="28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2249558" sldId="29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306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1009895945" sldId="318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63041901" sldId="342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3384441854" sldId="34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594152095" sldId="34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19211862" sldId="34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01757582" sldId="350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2600560521" sldId="351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536963876" sldId="35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736992143" sldId="353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12414305" sldId="35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73932761" sldId="365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928345409" sldId="366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943817990" sldId="36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654887192" sldId="3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546574413" sldId="37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20007531" sldId="37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51767592" sldId="37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619208729" sldId="37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851322448" sldId="37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02776704" sldId="37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456383096" sldId="37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181101473" sldId="379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25898187" sldId="382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428458671" sldId="38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983667549" sldId="384"/>
        </pc:sldMkLst>
      </pc:sldChg>
      <pc:sldChg chg="addSp delSp modSp modTransition">
        <pc:chgData name="FONG Chi Kit Ken" userId="233f042c-09e9-4a0c-9043-d675a582571a" providerId="ADAL" clId="{36628367-5656-4ADA-94D1-9E7855DEFA76}" dt="2022-08-21T07:08:55.243" v="1313" actId="948"/>
        <pc:sldMkLst>
          <pc:docMk/>
          <pc:sldMk cId="3933257610" sldId="385"/>
        </pc:sldMkLst>
      </pc:sldChg>
      <pc:sldChg chg="addSp delSp modSp modTransition">
        <pc:chgData name="FONG Chi Kit Ken" userId="233f042c-09e9-4a0c-9043-d675a582571a" providerId="ADAL" clId="{36628367-5656-4ADA-94D1-9E7855DEFA76}" dt="2022-08-21T07:06:58.757" v="1288" actId="948"/>
        <pc:sldMkLst>
          <pc:docMk/>
          <pc:sldMk cId="2409211118" sldId="386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498679367" sldId="38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186202429" sldId="38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702963531" sldId="39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494409340" sldId="39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150136486" sldId="39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018339917" sldId="393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518894579" sldId="394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872828422" sldId="395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186440643" sldId="396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018469343" sldId="39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741846565" sldId="398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250968224" sldId="39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834483217" sldId="40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625311007" sldId="40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421678776" sldId="40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562518332" sldId="40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91970890" sldId="40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351897550" sldId="405"/>
        </pc:sldMkLst>
      </pc:sldChg>
      <pc:sldChg chg="addSp delSp modSp modTransition">
        <pc:chgData name="FONG Chi Kit Ken" userId="233f042c-09e9-4a0c-9043-d675a582571a" providerId="ADAL" clId="{36628367-5656-4ADA-94D1-9E7855DEFA76}" dt="2022-08-21T07:08:26.989" v="1310" actId="207"/>
        <pc:sldMkLst>
          <pc:docMk/>
          <pc:sldMk cId="3394007568" sldId="406"/>
        </pc:sldMkLst>
      </pc:sldChg>
      <pc:sldChg chg="add">
        <pc:chgData name="FONG Chi Kit Ken" userId="233f042c-09e9-4a0c-9043-d675a582571a" providerId="ADAL" clId="{36628367-5656-4ADA-94D1-9E7855DEFA76}" dt="2022-08-20T13:27:19.456" v="0"/>
        <pc:sldMkLst>
          <pc:docMk/>
          <pc:sldMk cId="3402529543" sldId="407"/>
        </pc:sldMkLst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204109046" sldId="408"/>
        </pc:sldMkLst>
      </pc:sldChg>
      <pc:sldChg chg="add">
        <pc:chgData name="FONG Chi Kit Ken" userId="233f042c-09e9-4a0c-9043-d675a582571a" providerId="ADAL" clId="{36628367-5656-4ADA-94D1-9E7855DEFA76}" dt="2022-08-20T13:27:37.912" v="2"/>
        <pc:sldMkLst>
          <pc:docMk/>
          <pc:sldMk cId="2480179327" sldId="409"/>
        </pc:sldMkLst>
      </pc:sldChg>
      <pc:sldChg chg="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30029576" sldId="410"/>
        </pc:sldMkLst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277729235" sldId="411"/>
        </pc:sldMkLst>
      </pc:sldChg>
      <pc:sldChg chg="add">
        <pc:chgData name="FONG Chi Kit Ken" userId="233f042c-09e9-4a0c-9043-d675a582571a" providerId="ADAL" clId="{36628367-5656-4ADA-94D1-9E7855DEFA76}" dt="2022-08-20T14:28:59.956" v="11"/>
        <pc:sldMkLst>
          <pc:docMk/>
          <pc:sldMk cId="3187605427" sldId="412"/>
        </pc:sldMkLst>
      </pc:sldChg>
      <pc:sldChg chg="add">
        <pc:chgData name="FONG Chi Kit Ken" userId="233f042c-09e9-4a0c-9043-d675a582571a" providerId="ADAL" clId="{36628367-5656-4ADA-94D1-9E7855DEFA76}" dt="2022-08-20T14:34:05.641" v="12"/>
        <pc:sldMkLst>
          <pc:docMk/>
          <pc:sldMk cId="884926329" sldId="413"/>
        </pc:sldMkLst>
      </pc:sldChg>
      <pc:sldChg chg="addSp delSp modSp add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4819048" sldId="414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657266921" sldId="415"/>
        </pc:sldMkLst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470732000" sldId="539"/>
        </pc:sldMkLst>
      </pc:sldChg>
      <pc:sldChg chg="delSp modSp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58826349" sldId="540"/>
        </pc:sldMkLst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3385174691" sldId="541"/>
        </pc:sldMkLst>
      </pc:sldChg>
      <pc:sldChg chg="add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592285540" sldId="542"/>
        </pc:sldMkLst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069324655" sldId="543"/>
        </pc:sldMkLst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4"/>
        </pc:sldMkLst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7487726" sldId="545"/>
        </pc:sldMkLst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159259892" sldId="546"/>
        </pc:sldMkLst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26816239" sldId="547"/>
        </pc:sldMkLst>
      </pc:sldChg>
      <pc:sldChg chg="addSp delSp modSp add del">
        <pc:chgData name="FONG Chi Kit Ken" userId="233f042c-09e9-4a0c-9043-d675a582571a" providerId="ADAL" clId="{36628367-5656-4ADA-94D1-9E7855DEFA76}" dt="2022-08-21T07:14:06.333" v="1336" actId="2696"/>
        <pc:sldMkLst>
          <pc:docMk/>
          <pc:sldMk cId="2198209334" sldId="548"/>
        </pc:sldMkLst>
      </pc:sldChg>
    </pc:docChg>
  </pc:docChgLst>
  <pc:docChgLst>
    <pc:chgData name="FONG Chi Kit Ken" userId="233f042c-09e9-4a0c-9043-d675a582571a" providerId="ADAL" clId="{D8D8CB43-3097-B644-9FDE-4F27AC5433B9}"/>
    <pc:docChg chg="undo redo custSel addSld delSld modSld sldOrd addSection delSection modSection">
      <pc:chgData name="FONG Chi Kit Ken" userId="233f042c-09e9-4a0c-9043-d675a582571a" providerId="ADAL" clId="{D8D8CB43-3097-B644-9FDE-4F27AC5433B9}" dt="2023-09-25T09:16:28.111" v="152" actId="115"/>
      <pc:docMkLst>
        <pc:docMk/>
      </pc:docMkLst>
      <pc:sldChg chg="modSp mod modTransition">
        <pc:chgData name="FONG Chi Kit Ken" userId="233f042c-09e9-4a0c-9043-d675a582571a" providerId="ADAL" clId="{D8D8CB43-3097-B644-9FDE-4F27AC5433B9}" dt="2023-09-25T08:02:11.201" v="66"/>
        <pc:sldMkLst>
          <pc:docMk/>
          <pc:sldMk cId="0" sldId="256"/>
        </pc:sldMkLst>
      </pc:sldChg>
      <pc:sldChg chg="delSp mod ord modTransition">
        <pc:chgData name="FONG Chi Kit Ken" userId="233f042c-09e9-4a0c-9043-d675a582571a" providerId="ADAL" clId="{D8D8CB43-3097-B644-9FDE-4F27AC5433B9}" dt="2023-09-25T08:07:29.526" v="75" actId="478"/>
        <pc:sldMkLst>
          <pc:docMk/>
          <pc:sldMk cId="2678024186" sldId="278"/>
        </pc:sldMkLst>
      </pc:sldChg>
      <pc:sldChg chg="modSp mod modTransition">
        <pc:chgData name="FONG Chi Kit Ken" userId="233f042c-09e9-4a0c-9043-d675a582571a" providerId="ADAL" clId="{D8D8CB43-3097-B644-9FDE-4F27AC5433B9}" dt="2023-09-25T08:21:52.396" v="76" actId="2710"/>
        <pc:sldMkLst>
          <pc:docMk/>
          <pc:sldMk cId="1009895945" sldId="31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7371848" sldId="33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00902499" sldId="339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407932720" sldId="34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298457754" sldId="34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91211049" sldId="34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48808080" sldId="34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44959738" sldId="3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92636829" sldId="34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50871702" sldId="3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36132452" sldId="3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108346425" sldId="3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2259073" sldId="34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15694348" sldId="35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2849783" sldId="35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54363685" sldId="35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69065267" sldId="35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7868181" sldId="35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37265521" sldId="3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48849834" sldId="35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05076628" sldId="3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22557513" sldId="3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603902342" sldId="36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88111792" sldId="36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50360088" sldId="36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6328428" sldId="36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56517699" sldId="36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02041882" sldId="36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76356133" sldId="36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7133262" sldId="36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9883379" sldId="36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74066897" sldId="37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12421133" sldId="3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863124972" sldId="3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792979157" sldId="37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321458778" sldId="37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603626387" sldId="379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049895346" sldId="380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346855601" sldId="38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025953868" sldId="38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50172081" sldId="38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359137103" sldId="386"/>
        </pc:sldMkLst>
      </pc:sldChg>
      <pc:sldChg chg="addSp delSp modSp add mod modTransition">
        <pc:chgData name="FONG Chi Kit Ken" userId="233f042c-09e9-4a0c-9043-d675a582571a" providerId="ADAL" clId="{D8D8CB43-3097-B644-9FDE-4F27AC5433B9}" dt="2023-09-25T08:56:48.273" v="147"/>
        <pc:sldMkLst>
          <pc:docMk/>
          <pc:sldMk cId="2309909423" sldId="38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7810244" sldId="38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4157792872" sldId="388"/>
        </pc:sldMkLst>
      </pc:sldChg>
      <pc:sldChg chg="modSp add mod modTransition">
        <pc:chgData name="FONG Chi Kit Ken" userId="233f042c-09e9-4a0c-9043-d675a582571a" providerId="ADAL" clId="{D8D8CB43-3097-B644-9FDE-4F27AC5433B9}" dt="2023-09-25T09:00:10.417" v="149" actId="207"/>
        <pc:sldMkLst>
          <pc:docMk/>
          <pc:sldMk cId="889932704" sldId="38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34506342" sldId="39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58306095" sldId="39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974846963" sldId="39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954007749" sldId="39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478813608" sldId="39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99970649" sldId="39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272076516" sldId="39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7514944" sldId="39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43289765" sldId="39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56433715" sldId="40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22557571" sldId="40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8935069" sldId="40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8290509" sldId="40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35614029" sldId="40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14048978" sldId="405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54846181" sldId="406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92481766" sldId="40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602546255" sldId="410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402457243" sldId="41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669046791" sldId="41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64815340" sldId="41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4854105" sldId="42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51529318" sldId="42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85555167" sldId="42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771963284" sldId="42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887727062" sldId="42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15416894" sldId="42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9187837" sldId="42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47862091" sldId="42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40175309" sldId="43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84075539" sldId="43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9836228" sldId="43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502800674" sldId="43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76831266" sldId="43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64003573" sldId="43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892744131" sldId="43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37038474" sldId="43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0934285" sldId="44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1231293" sldId="44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548473383" sldId="44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41020176" sldId="44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57570671" sldId="4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95242499" sldId="4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26896882" sldId="4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39369825" sldId="4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33368111" sldId="45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1307829423" sldId="45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160079279" sldId="454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4034895746" sldId="45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04644182" sldId="456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794044709" sldId="4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89110711" sldId="4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2986262" sldId="4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690548321" sldId="46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68757120" sldId="46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42835628" sldId="46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95953625" sldId="466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6753541" sldId="46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036857562" sldId="46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944589701" sldId="46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05442337" sldId="4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827603029" sldId="472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10494449" sldId="47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213989178" sldId="4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63916588" sldId="47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672954693" sldId="62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4595270" sldId="629"/>
        </pc:sldMkLst>
      </pc:sldChg>
      <pc:sldChg chg="modSp add mod modTransition">
        <pc:chgData name="FONG Chi Kit Ken" userId="233f042c-09e9-4a0c-9043-d675a582571a" providerId="ADAL" clId="{D8D8CB43-3097-B644-9FDE-4F27AC5433B9}" dt="2023-09-25T08:03:38.616" v="70" actId="207"/>
        <pc:sldMkLst>
          <pc:docMk/>
          <pc:sldMk cId="648547252" sldId="630"/>
        </pc:sldMkLst>
      </pc:sldChg>
      <pc:sldChg chg="modSp add mod modTransition">
        <pc:chgData name="FONG Chi Kit Ken" userId="233f042c-09e9-4a0c-9043-d675a582571a" providerId="ADAL" clId="{D8D8CB43-3097-B644-9FDE-4F27AC5433B9}" dt="2023-09-25T08:33:30.741" v="86" actId="20577"/>
        <pc:sldMkLst>
          <pc:docMk/>
          <pc:sldMk cId="191708873" sldId="631"/>
        </pc:sldMkLst>
      </pc:sldChg>
      <pc:sldChg chg="modSp add mod modTransition">
        <pc:chgData name="FONG Chi Kit Ken" userId="233f042c-09e9-4a0c-9043-d675a582571a" providerId="ADAL" clId="{D8D8CB43-3097-B644-9FDE-4F27AC5433B9}" dt="2023-09-25T08:36:25.020" v="112" actId="1076"/>
        <pc:sldMkLst>
          <pc:docMk/>
          <pc:sldMk cId="1287090065" sldId="632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3483388" sldId="63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D8D8CB43-3097-B644-9FDE-4F27AC5433B9}" dt="2023-09-25T08:36:42.922" v="114" actId="115"/>
        <pc:sldMkLst>
          <pc:docMk/>
          <pc:sldMk cId="1860812331" sldId="635"/>
        </pc:sldMkLst>
      </pc:sldChg>
      <pc:sldChg chg="modSp add mod modTransition">
        <pc:chgData name="FONG Chi Kit Ken" userId="233f042c-09e9-4a0c-9043-d675a582571a" providerId="ADAL" clId="{D8D8CB43-3097-B644-9FDE-4F27AC5433B9}" dt="2023-09-25T08:37:36.761" v="118" actId="207"/>
        <pc:sldMkLst>
          <pc:docMk/>
          <pc:sldMk cId="4264790542" sldId="636"/>
        </pc:sldMkLst>
      </pc:sldChg>
      <pc:sldChg chg="modSp add mod modTransition">
        <pc:chgData name="FONG Chi Kit Ken" userId="233f042c-09e9-4a0c-9043-d675a582571a" providerId="ADAL" clId="{D8D8CB43-3097-B644-9FDE-4F27AC5433B9}" dt="2023-09-25T08:38:45.767" v="122" actId="207"/>
        <pc:sldMkLst>
          <pc:docMk/>
          <pc:sldMk cId="4042775975" sldId="637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704387568" sldId="638"/>
        </pc:sldMkLst>
      </pc:sldChg>
      <pc:sldChg chg="modSp add mod modTransition">
        <pc:chgData name="FONG Chi Kit Ken" userId="233f042c-09e9-4a0c-9043-d675a582571a" providerId="ADAL" clId="{D8D8CB43-3097-B644-9FDE-4F27AC5433B9}" dt="2023-09-25T08:40:24.298" v="126" actId="207"/>
        <pc:sldMkLst>
          <pc:docMk/>
          <pc:sldMk cId="1517835483" sldId="639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54656859" sldId="64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868977" sldId="641"/>
        </pc:sldMkLst>
      </pc:sldChg>
      <pc:sldChg chg="modSp add mod modTransition">
        <pc:chgData name="FONG Chi Kit Ken" userId="233f042c-09e9-4a0c-9043-d675a582571a" providerId="ADAL" clId="{D8D8CB43-3097-B644-9FDE-4F27AC5433B9}" dt="2023-09-25T08:48:45.897" v="129" actId="115"/>
        <pc:sldMkLst>
          <pc:docMk/>
          <pc:sldMk cId="4126714347" sldId="642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046129754" sldId="64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903096150" sldId="644"/>
        </pc:sldMkLst>
      </pc:sldChg>
      <pc:sldChg chg="modSp add mod modTransition">
        <pc:chgData name="FONG Chi Kit Ken" userId="233f042c-09e9-4a0c-9043-d675a582571a" providerId="ADAL" clId="{D8D8CB43-3097-B644-9FDE-4F27AC5433B9}" dt="2023-09-25T08:50:07.240" v="133" actId="20577"/>
        <pc:sldMkLst>
          <pc:docMk/>
          <pc:sldMk cId="47572279" sldId="64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5002377" sldId="646"/>
        </pc:sldMkLst>
      </pc:sldChg>
      <pc:sldChg chg="modSp add mod modTransition">
        <pc:chgData name="FONG Chi Kit Ken" userId="233f042c-09e9-4a0c-9043-d675a582571a" providerId="ADAL" clId="{D8D8CB43-3097-B644-9FDE-4F27AC5433B9}" dt="2023-09-25T08:55:39.149" v="143" actId="114"/>
        <pc:sldMkLst>
          <pc:docMk/>
          <pc:sldMk cId="902584421" sldId="64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533879" sldId="649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905940636" sldId="65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54271268" sldId="651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2560366" sldId="652"/>
        </pc:sldMkLst>
      </pc:sldChg>
      <pc:sldChg chg="modSp add mod modTransition">
        <pc:chgData name="FONG Chi Kit Ken" userId="233f042c-09e9-4a0c-9043-d675a582571a" providerId="ADAL" clId="{D8D8CB43-3097-B644-9FDE-4F27AC5433B9}" dt="2023-09-25T09:16:28.111" v="152" actId="115"/>
        <pc:sldMkLst>
          <pc:docMk/>
          <pc:sldMk cId="857716556" sldId="65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68974383" sldId="654"/>
        </pc:sldMkLst>
      </pc:sldChg>
      <pc:sldChg chg="add">
        <pc:chgData name="FONG Chi Kit Ken" userId="233f042c-09e9-4a0c-9043-d675a582571a" providerId="ADAL" clId="{D8D8CB43-3097-B644-9FDE-4F27AC5433B9}" dt="2023-09-25T07:55:49.234" v="55"/>
        <pc:sldMkLst>
          <pc:docMk/>
          <pc:sldMk cId="1353713017" sldId="65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961919279" sldId="656"/>
        </pc:sldMkLst>
      </pc:sldChg>
      <pc:sldMasterChg chg="delSldLayout">
        <pc:chgData name="FONG Chi Kit Ken" userId="233f042c-09e9-4a0c-9043-d675a582571a" providerId="ADAL" clId="{D8D8CB43-3097-B644-9FDE-4F27AC5433B9}" dt="2023-09-25T07:49:50.670" v="6" actId="1867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D8D8CB43-3097-B644-9FDE-4F27AC5433B9}" dt="2023-09-25T07:49:50.670" v="6" actId="18676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FONG Chi Kit Ken" userId="233f042c-09e9-4a0c-9043-d675a582571a" providerId="ADAL" clId="{0EB6A1C3-58EB-5A40-990F-F0771B828B1A}"/>
    <pc:docChg chg="undo redo custSel addSld delSld modSld sldOrd modMainMaster addSection delSection modSection">
      <pc:chgData name="FONG Chi Kit Ken" userId="233f042c-09e9-4a0c-9043-d675a582571a" providerId="ADAL" clId="{0EB6A1C3-58EB-5A40-990F-F0771B828B1A}" dt="2024-01-10T07:36:04.536" v="5557" actId="2711"/>
      <pc:docMkLst>
        <pc:docMk/>
      </pc:docMkLst>
      <pc:sldChg chg="modSp mod">
        <pc:chgData name="FONG Chi Kit Ken" userId="233f042c-09e9-4a0c-9043-d675a582571a" providerId="ADAL" clId="{0EB6A1C3-58EB-5A40-990F-F0771B828B1A}" dt="2024-01-09T05:34:31.820" v="4" actId="20577"/>
        <pc:sldMkLst>
          <pc:docMk/>
          <pc:sldMk cId="0" sldId="256"/>
        </pc:sldMkLst>
      </pc:sldChg>
      <pc:sldChg chg="del">
        <pc:chgData name="FONG Chi Kit Ken" userId="233f042c-09e9-4a0c-9043-d675a582571a" providerId="ADAL" clId="{0EB6A1C3-58EB-5A40-990F-F0771B828B1A}" dt="2024-01-09T05:45:06.896" v="99" actId="2696"/>
        <pc:sldMkLst>
          <pc:docMk/>
          <pc:sldMk cId="0" sldId="259"/>
        </pc:sldMkLst>
      </pc:sldChg>
      <pc:sldChg chg="addSp delSp modSp add del mod ord modClrScheme chgLayout">
        <pc:chgData name="FONG Chi Kit Ken" userId="233f042c-09e9-4a0c-9043-d675a582571a" providerId="ADAL" clId="{0EB6A1C3-58EB-5A40-990F-F0771B828B1A}" dt="2024-01-10T07:24:01.969" v="5337" actId="108"/>
        <pc:sldMkLst>
          <pc:docMk/>
          <pc:sldMk cId="0" sldId="260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7:23:29.190" v="5330" actId="255"/>
        <pc:sldMkLst>
          <pc:docMk/>
          <pc:sldMk cId="0" sldId="261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7:13:25.234" v="5197" actId="478"/>
        <pc:sldMkLst>
          <pc:docMk/>
          <pc:sldMk cId="0" sldId="262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7:36:04.536" v="5557" actId="2711"/>
        <pc:sldMkLst>
          <pc:docMk/>
          <pc:sldMk cId="0" sldId="263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19:55.821" v="5306"/>
        <pc:sldMkLst>
          <pc:docMk/>
          <pc:sldMk cId="0" sldId="264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09T09:39:36.784" v="2670" actId="20577"/>
        <pc:sldMkLst>
          <pc:docMk/>
          <pc:sldMk cId="0" sldId="265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09T08:34:37.910" v="2338" actId="1076"/>
        <pc:sldMkLst>
          <pc:docMk/>
          <pc:sldMk cId="0" sldId="266"/>
        </pc:sldMkLst>
      </pc:sldChg>
      <pc:sldChg chg="addSp modSp add del mod modClrScheme chgLayout">
        <pc:chgData name="FONG Chi Kit Ken" userId="233f042c-09e9-4a0c-9043-d675a582571a" providerId="ADAL" clId="{0EB6A1C3-58EB-5A40-990F-F0771B828B1A}" dt="2024-01-09T09:39:17.317" v="2664" actId="404"/>
        <pc:sldMkLst>
          <pc:docMk/>
          <pc:sldMk cId="0" sldId="267"/>
        </pc:sldMkLst>
      </pc:sldChg>
      <pc:sldChg chg="addSp delSp modSp add del mod ord modClrScheme chgLayout">
        <pc:chgData name="FONG Chi Kit Ken" userId="233f042c-09e9-4a0c-9043-d675a582571a" providerId="ADAL" clId="{0EB6A1C3-58EB-5A40-990F-F0771B828B1A}" dt="2024-01-10T07:20:31.588" v="5308" actId="20578"/>
        <pc:sldMkLst>
          <pc:docMk/>
          <pc:sldMk cId="0" sldId="268"/>
        </pc:sldMkLst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18.519" v="5176"/>
        <pc:sldMkLst>
          <pc:docMk/>
          <pc:sldMk cId="0" sldId="269"/>
        </pc:sldMkLst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20.952" v="5179"/>
        <pc:sldMkLst>
          <pc:docMk/>
          <pc:sldMk cId="0" sldId="270"/>
        </pc:sldMkLst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22.667" v="5180"/>
        <pc:sldMkLst>
          <pc:docMk/>
          <pc:sldMk cId="0" sldId="271"/>
        </pc:sldMkLst>
      </pc:sldChg>
      <pc:sldChg chg="addSp modSp add mod modTransition modClrScheme chgLayout">
        <pc:chgData name="FONG Chi Kit Ken" userId="233f042c-09e9-4a0c-9043-d675a582571a" providerId="ADAL" clId="{0EB6A1C3-58EB-5A40-990F-F0771B828B1A}" dt="2024-01-10T07:10:24.494" v="5181"/>
        <pc:sldMkLst>
          <pc:docMk/>
          <pc:sldMk cId="0" sldId="272"/>
        </pc:sldMkLst>
      </pc:sldChg>
      <pc:sldChg chg="addSp modSp add mod modTransition modClrScheme chgLayout">
        <pc:chgData name="FONG Chi Kit Ken" userId="233f042c-09e9-4a0c-9043-d675a582571a" providerId="ADAL" clId="{0EB6A1C3-58EB-5A40-990F-F0771B828B1A}" dt="2024-01-10T07:10:26.342" v="5182"/>
        <pc:sldMkLst>
          <pc:docMk/>
          <pc:sldMk cId="0" sldId="273"/>
        </pc:sldMkLst>
      </pc:sldChg>
      <pc:sldChg chg="addSp modSp add del mod modTransition modClrScheme chgLayout">
        <pc:chgData name="FONG Chi Kit Ken" userId="233f042c-09e9-4a0c-9043-d675a582571a" providerId="ADAL" clId="{0EB6A1C3-58EB-5A40-990F-F0771B828B1A}" dt="2024-01-10T07:10:29.217" v="5183"/>
        <pc:sldMkLst>
          <pc:docMk/>
          <pc:sldMk cId="0" sldId="274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7:34:55.391" v="5555" actId="207"/>
        <pc:sldMkLst>
          <pc:docMk/>
          <pc:sldMk cId="0" sldId="275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5:09:04.880" v="4297" actId="1038"/>
        <pc:sldMkLst>
          <pc:docMk/>
          <pc:sldMk cId="0" sldId="276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7:35:19.810" v="5556" actId="2696"/>
        <pc:sldMkLst>
          <pc:docMk/>
          <pc:sldMk cId="0" sldId="277"/>
        </pc:sldMkLst>
      </pc:sldChg>
      <pc:sldChg chg="addSp delSp modSp add del mod ord modTransition modClrScheme delAnim chgLayout">
        <pc:chgData name="FONG Chi Kit Ken" userId="233f042c-09e9-4a0c-9043-d675a582571a" providerId="ADAL" clId="{0EB6A1C3-58EB-5A40-990F-F0771B828B1A}" dt="2024-01-10T07:20:44.140" v="5313" actId="20578"/>
        <pc:sldMkLst>
          <pc:docMk/>
          <pc:sldMk cId="0" sldId="278"/>
        </pc:sldMkLst>
      </pc:sldChg>
      <pc:sldChg chg="addSp delSp modSp add del mod ord modTransition modClrScheme chgLayout">
        <pc:chgData name="FONG Chi Kit Ken" userId="233f042c-09e9-4a0c-9043-d675a582571a" providerId="ADAL" clId="{0EB6A1C3-58EB-5A40-990F-F0771B828B1A}" dt="2024-01-10T07:20:42.895" v="5312" actId="20578"/>
        <pc:sldMkLst>
          <pc:docMk/>
          <pc:sldMk cId="0" sldId="279"/>
        </pc:sldMkLst>
      </pc:sldChg>
      <pc:sldChg chg="modSp mod">
        <pc:chgData name="FONG Chi Kit Ken" userId="233f042c-09e9-4a0c-9043-d675a582571a" providerId="ADAL" clId="{0EB6A1C3-58EB-5A40-990F-F0771B828B1A}" dt="2024-01-10T07:30:11.108" v="5484" actId="207"/>
        <pc:sldMkLst>
          <pc:docMk/>
          <pc:sldMk cId="1009895945" sldId="318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30:57.322" v="5493" actId="404"/>
        <pc:sldMkLst>
          <pc:docMk/>
          <pc:sldMk cId="2355813602" sldId="409"/>
        </pc:sldMkLst>
      </pc:sldChg>
      <pc:sldChg chg="modSp add mod modClrScheme chgLayout">
        <pc:chgData name="FONG Chi Kit Ken" userId="233f042c-09e9-4a0c-9043-d675a582571a" providerId="ADAL" clId="{0EB6A1C3-58EB-5A40-990F-F0771B828B1A}" dt="2024-01-10T07:31:30.173" v="5506" actId="404"/>
        <pc:sldMkLst>
          <pc:docMk/>
          <pc:sldMk cId="2683014066" sldId="410"/>
        </pc:sldMkLst>
      </pc:sldChg>
      <pc:sldChg chg="del">
        <pc:chgData name="FONG Chi Kit Ken" userId="233f042c-09e9-4a0c-9043-d675a582571a" providerId="ADAL" clId="{0EB6A1C3-58EB-5A40-990F-F0771B828B1A}" dt="2024-01-09T05:45:06.863" v="75" actId="2696"/>
        <pc:sldMkLst>
          <pc:docMk/>
          <pc:sldMk cId="994940170" sldId="411"/>
        </pc:sldMkLst>
      </pc:sldChg>
      <pc:sldChg chg="del">
        <pc:chgData name="FONG Chi Kit Ken" userId="233f042c-09e9-4a0c-9043-d675a582571a" providerId="ADAL" clId="{0EB6A1C3-58EB-5A40-990F-F0771B828B1A}" dt="2024-01-09T05:45:06.866" v="76" actId="2696"/>
        <pc:sldMkLst>
          <pc:docMk/>
          <pc:sldMk cId="2523412597" sldId="418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10:20.365" v="5178"/>
        <pc:sldMkLst>
          <pc:docMk/>
          <pc:sldMk cId="421641331" sldId="419"/>
        </pc:sldMkLst>
      </pc:sldChg>
      <pc:sldChg chg="modSp add mod modClrScheme chgLayout">
        <pc:chgData name="FONG Chi Kit Ken" userId="233f042c-09e9-4a0c-9043-d675a582571a" providerId="ADAL" clId="{0EB6A1C3-58EB-5A40-990F-F0771B828B1A}" dt="2024-01-10T06:51:55.483" v="4914" actId="12"/>
        <pc:sldMkLst>
          <pc:docMk/>
          <pc:sldMk cId="965072460" sldId="448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3:47.669" v="4928" actId="207"/>
        <pc:sldMkLst>
          <pc:docMk/>
          <pc:sldMk cId="2893770450" sldId="449"/>
        </pc:sldMkLst>
      </pc:sldChg>
      <pc:sldChg chg="del">
        <pc:chgData name="FONG Chi Kit Ken" userId="233f042c-09e9-4a0c-9043-d675a582571a" providerId="ADAL" clId="{0EB6A1C3-58EB-5A40-990F-F0771B828B1A}" dt="2024-01-09T05:45:06.876" v="82" actId="2696"/>
        <pc:sldMkLst>
          <pc:docMk/>
          <pc:sldMk cId="2988189341" sldId="449"/>
        </pc:sldMkLst>
      </pc:sldChg>
      <pc:sldChg chg="del">
        <pc:chgData name="FONG Chi Kit Ken" userId="233f042c-09e9-4a0c-9043-d675a582571a" providerId="ADAL" clId="{0EB6A1C3-58EB-5A40-990F-F0771B828B1A}" dt="2024-01-09T05:45:06.969" v="118" actId="2696"/>
        <pc:sldMkLst>
          <pc:docMk/>
          <pc:sldMk cId="1328113303" sldId="450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5:23.632" v="4954" actId="207"/>
        <pc:sldMkLst>
          <pc:docMk/>
          <pc:sldMk cId="4246884532" sldId="450"/>
        </pc:sldMkLst>
      </pc:sldChg>
      <pc:sldChg chg="del">
        <pc:chgData name="FONG Chi Kit Ken" userId="233f042c-09e9-4a0c-9043-d675a582571a" providerId="ADAL" clId="{0EB6A1C3-58EB-5A40-990F-F0771B828B1A}" dt="2024-01-09T05:45:06.932" v="109" actId="2696"/>
        <pc:sldMkLst>
          <pc:docMk/>
          <pc:sldMk cId="679331579" sldId="451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5:56.063" v="4981" actId="207"/>
        <pc:sldMkLst>
          <pc:docMk/>
          <pc:sldMk cId="3692986431" sldId="451"/>
        </pc:sldMkLst>
      </pc:sldChg>
      <pc:sldChg chg="del">
        <pc:chgData name="FONG Chi Kit Ken" userId="233f042c-09e9-4a0c-9043-d675a582571a" providerId="ADAL" clId="{0EB6A1C3-58EB-5A40-990F-F0771B828B1A}" dt="2024-01-09T05:45:06.928" v="107" actId="2696"/>
        <pc:sldMkLst>
          <pc:docMk/>
          <pc:sldMk cId="1244504011" sldId="452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6:14.182" v="4991" actId="1076"/>
        <pc:sldMkLst>
          <pc:docMk/>
          <pc:sldMk cId="2077174646" sldId="452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6:56:44.256" v="5001" actId="1076"/>
        <pc:sldMkLst>
          <pc:docMk/>
          <pc:sldMk cId="3310487811" sldId="453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01:13.924" v="5076" actId="1076"/>
        <pc:sldMkLst>
          <pc:docMk/>
          <pc:sldMk cId="470551266" sldId="454"/>
        </pc:sldMkLst>
      </pc:sldChg>
      <pc:sldChg chg="del">
        <pc:chgData name="FONG Chi Kit Ken" userId="233f042c-09e9-4a0c-9043-d675a582571a" providerId="ADAL" clId="{0EB6A1C3-58EB-5A40-990F-F0771B828B1A}" dt="2024-01-09T05:45:06.982" v="124" actId="2696"/>
        <pc:sldMkLst>
          <pc:docMk/>
          <pc:sldMk cId="1395803776" sldId="454"/>
        </pc:sldMkLst>
      </pc:sldChg>
      <pc:sldChg chg="del">
        <pc:chgData name="FONG Chi Kit Ken" userId="233f042c-09e9-4a0c-9043-d675a582571a" providerId="ADAL" clId="{0EB6A1C3-58EB-5A40-990F-F0771B828B1A}" dt="2024-01-09T05:45:06.890" v="92" actId="2696"/>
        <pc:sldMkLst>
          <pc:docMk/>
          <pc:sldMk cId="449288269" sldId="455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01:05.855" v="5073" actId="1076"/>
        <pc:sldMkLst>
          <pc:docMk/>
          <pc:sldMk cId="3558671649" sldId="455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00:58.565" v="5070" actId="1076"/>
        <pc:sldMkLst>
          <pc:docMk/>
          <pc:sldMk cId="1941246610" sldId="456"/>
        </pc:sldMkLst>
      </pc:sldChg>
      <pc:sldChg chg="del">
        <pc:chgData name="FONG Chi Kit Ken" userId="233f042c-09e9-4a0c-9043-d675a582571a" providerId="ADAL" clId="{0EB6A1C3-58EB-5A40-990F-F0771B828B1A}" dt="2024-01-09T05:45:06.820" v="59" actId="2696"/>
        <pc:sldMkLst>
          <pc:docMk/>
          <pc:sldMk cId="2284355683" sldId="456"/>
        </pc:sldMkLst>
      </pc:sldChg>
      <pc:sldChg chg="del">
        <pc:chgData name="FONG Chi Kit Ken" userId="233f042c-09e9-4a0c-9043-d675a582571a" providerId="ADAL" clId="{0EB6A1C3-58EB-5A40-990F-F0771B828B1A}" dt="2024-01-09T05:45:06.990" v="126" actId="2696"/>
        <pc:sldMkLst>
          <pc:docMk/>
          <pc:sldMk cId="1471119239" sldId="457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09T09:47:00.268" v="2820" actId="404"/>
        <pc:sldMkLst>
          <pc:docMk/>
          <pc:sldMk cId="1104127936" sldId="465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7:01:15.752" v="5077" actId="2696"/>
        <pc:sldMkLst>
          <pc:docMk/>
          <pc:sldMk cId="40475289" sldId="466"/>
        </pc:sldMkLst>
      </pc:sldChg>
      <pc:sldChg chg="del">
        <pc:chgData name="FONG Chi Kit Ken" userId="233f042c-09e9-4a0c-9043-d675a582571a" providerId="ADAL" clId="{0EB6A1C3-58EB-5A40-990F-F0771B828B1A}" dt="2024-01-09T05:45:06.877" v="83" actId="2696"/>
        <pc:sldMkLst>
          <pc:docMk/>
          <pc:sldMk cId="2968197200" sldId="482"/>
        </pc:sldMkLst>
      </pc:sldChg>
      <pc:sldChg chg="del">
        <pc:chgData name="FONG Chi Kit Ken" userId="233f042c-09e9-4a0c-9043-d675a582571a" providerId="ADAL" clId="{0EB6A1C3-58EB-5A40-990F-F0771B828B1A}" dt="2024-01-09T05:45:06.872" v="81" actId="2696"/>
        <pc:sldMkLst>
          <pc:docMk/>
          <pc:sldMk cId="419355628" sldId="529"/>
        </pc:sldMkLst>
      </pc:sldChg>
      <pc:sldChg chg="del">
        <pc:chgData name="FONG Chi Kit Ken" userId="233f042c-09e9-4a0c-9043-d675a582571a" providerId="ADAL" clId="{0EB6A1C3-58EB-5A40-990F-F0771B828B1A}" dt="2024-01-09T05:45:06.909" v="101" actId="2696"/>
        <pc:sldMkLst>
          <pc:docMk/>
          <pc:sldMk cId="3385174691" sldId="541"/>
        </pc:sldMkLst>
      </pc:sldChg>
      <pc:sldChg chg="del">
        <pc:chgData name="FONG Chi Kit Ken" userId="233f042c-09e9-4a0c-9043-d675a582571a" providerId="ADAL" clId="{0EB6A1C3-58EB-5A40-990F-F0771B828B1A}" dt="2024-01-09T05:45:06.892" v="94" actId="2696"/>
        <pc:sldMkLst>
          <pc:docMk/>
          <pc:sldMk cId="4069324655" sldId="543"/>
        </pc:sldMkLst>
      </pc:sldChg>
      <pc:sldChg chg="del">
        <pc:chgData name="FONG Chi Kit Ken" userId="233f042c-09e9-4a0c-9043-d675a582571a" providerId="ADAL" clId="{0EB6A1C3-58EB-5A40-990F-F0771B828B1A}" dt="2024-01-09T05:45:06.891" v="93" actId="2696"/>
        <pc:sldMkLst>
          <pc:docMk/>
          <pc:sldMk cId="3486725808" sldId="547"/>
        </pc:sldMkLst>
      </pc:sldChg>
      <pc:sldChg chg="del">
        <pc:chgData name="FONG Chi Kit Ken" userId="233f042c-09e9-4a0c-9043-d675a582571a" providerId="ADAL" clId="{0EB6A1C3-58EB-5A40-990F-F0771B828B1A}" dt="2024-01-09T05:45:06.822" v="60" actId="2696"/>
        <pc:sldMkLst>
          <pc:docMk/>
          <pc:sldMk cId="237521387" sldId="552"/>
        </pc:sldMkLst>
      </pc:sldChg>
      <pc:sldChg chg="del">
        <pc:chgData name="FONG Chi Kit Ken" userId="233f042c-09e9-4a0c-9043-d675a582571a" providerId="ADAL" clId="{0EB6A1C3-58EB-5A40-990F-F0771B828B1A}" dt="2024-01-09T05:45:06.971" v="120" actId="2696"/>
        <pc:sldMkLst>
          <pc:docMk/>
          <pc:sldMk cId="3078912439" sldId="556"/>
        </pc:sldMkLst>
      </pc:sldChg>
      <pc:sldChg chg="del">
        <pc:chgData name="FONG Chi Kit Ken" userId="233f042c-09e9-4a0c-9043-d675a582571a" providerId="ADAL" clId="{0EB6A1C3-58EB-5A40-990F-F0771B828B1A}" dt="2024-01-09T05:45:06.972" v="122" actId="2696"/>
        <pc:sldMkLst>
          <pc:docMk/>
          <pc:sldMk cId="293701493" sldId="557"/>
        </pc:sldMkLst>
      </pc:sldChg>
      <pc:sldChg chg="del">
        <pc:chgData name="FONG Chi Kit Ken" userId="233f042c-09e9-4a0c-9043-d675a582571a" providerId="ADAL" clId="{0EB6A1C3-58EB-5A40-990F-F0771B828B1A}" dt="2024-01-09T05:45:06.835" v="68" actId="2696"/>
        <pc:sldMkLst>
          <pc:docMk/>
          <pc:sldMk cId="1906306258" sldId="558"/>
        </pc:sldMkLst>
      </pc:sldChg>
      <pc:sldChg chg="del">
        <pc:chgData name="FONG Chi Kit Ken" userId="233f042c-09e9-4a0c-9043-d675a582571a" providerId="ADAL" clId="{0EB6A1C3-58EB-5A40-990F-F0771B828B1A}" dt="2024-01-09T05:45:06.879" v="85" actId="2696"/>
        <pc:sldMkLst>
          <pc:docMk/>
          <pc:sldMk cId="1929332679" sldId="559"/>
        </pc:sldMkLst>
      </pc:sldChg>
      <pc:sldChg chg="del">
        <pc:chgData name="FONG Chi Kit Ken" userId="233f042c-09e9-4a0c-9043-d675a582571a" providerId="ADAL" clId="{0EB6A1C3-58EB-5A40-990F-F0771B828B1A}" dt="2024-01-09T05:45:06.880" v="86" actId="2696"/>
        <pc:sldMkLst>
          <pc:docMk/>
          <pc:sldMk cId="2549788963" sldId="561"/>
        </pc:sldMkLst>
      </pc:sldChg>
      <pc:sldChg chg="addSp modSp mod modTransition modAnim">
        <pc:chgData name="FONG Chi Kit Ken" userId="233f042c-09e9-4a0c-9043-d675a582571a" providerId="ADAL" clId="{0EB6A1C3-58EB-5A40-990F-F0771B828B1A}" dt="2024-01-09T08:51:48.366" v="2574" actId="1076"/>
        <pc:sldMkLst>
          <pc:docMk/>
          <pc:sldMk cId="2156390321" sldId="636"/>
        </pc:sldMkLst>
      </pc:sldChg>
      <pc:sldChg chg="del">
        <pc:chgData name="FONG Chi Kit Ken" userId="233f042c-09e9-4a0c-9043-d675a582571a" providerId="ADAL" clId="{0EB6A1C3-58EB-5A40-990F-F0771B828B1A}" dt="2024-01-09T05:45:06.818" v="58" actId="2696"/>
        <pc:sldMkLst>
          <pc:docMk/>
          <pc:sldMk cId="2245006556" sldId="637"/>
        </pc:sldMkLst>
      </pc:sldChg>
      <pc:sldChg chg="del">
        <pc:chgData name="FONG Chi Kit Ken" userId="233f042c-09e9-4a0c-9043-d675a582571a" providerId="ADAL" clId="{0EB6A1C3-58EB-5A40-990F-F0771B828B1A}" dt="2024-01-09T05:45:06.893" v="95" actId="2696"/>
        <pc:sldMkLst>
          <pc:docMk/>
          <pc:sldMk cId="607626634" sldId="638"/>
        </pc:sldMkLst>
      </pc:sldChg>
      <pc:sldChg chg="del">
        <pc:chgData name="FONG Chi Kit Ken" userId="233f042c-09e9-4a0c-9043-d675a582571a" providerId="ADAL" clId="{0EB6A1C3-58EB-5A40-990F-F0771B828B1A}" dt="2024-01-09T05:45:06.944" v="114" actId="2696"/>
        <pc:sldMkLst>
          <pc:docMk/>
          <pc:sldMk cId="3847809664" sldId="639"/>
        </pc:sldMkLst>
      </pc:sldChg>
      <pc:sldChg chg="del">
        <pc:chgData name="FONG Chi Kit Ken" userId="233f042c-09e9-4a0c-9043-d675a582571a" providerId="ADAL" clId="{0EB6A1C3-58EB-5A40-990F-F0771B828B1A}" dt="2024-01-09T05:45:06.957" v="115" actId="2696"/>
        <pc:sldMkLst>
          <pc:docMk/>
          <pc:sldMk cId="941717484" sldId="640"/>
        </pc:sldMkLst>
      </pc:sldChg>
      <pc:sldChg chg="del">
        <pc:chgData name="FONG Chi Kit Ken" userId="233f042c-09e9-4a0c-9043-d675a582571a" providerId="ADAL" clId="{0EB6A1C3-58EB-5A40-990F-F0771B828B1A}" dt="2024-01-09T05:45:06.908" v="100" actId="2696"/>
        <pc:sldMkLst>
          <pc:docMk/>
          <pc:sldMk cId="388586070" sldId="641"/>
        </pc:sldMkLst>
      </pc:sldChg>
      <pc:sldChg chg="del">
        <pc:chgData name="FONG Chi Kit Ken" userId="233f042c-09e9-4a0c-9043-d675a582571a" providerId="ADAL" clId="{0EB6A1C3-58EB-5A40-990F-F0771B828B1A}" dt="2024-01-09T05:45:06.922" v="103" actId="2696"/>
        <pc:sldMkLst>
          <pc:docMk/>
          <pc:sldMk cId="1181951337" sldId="642"/>
        </pc:sldMkLst>
      </pc:sldChg>
      <pc:sldChg chg="del">
        <pc:chgData name="FONG Chi Kit Ken" userId="233f042c-09e9-4a0c-9043-d675a582571a" providerId="ADAL" clId="{0EB6A1C3-58EB-5A40-990F-F0771B828B1A}" dt="2024-01-09T05:45:06.943" v="112" actId="2696"/>
        <pc:sldMkLst>
          <pc:docMk/>
          <pc:sldMk cId="2242641752" sldId="643"/>
        </pc:sldMkLst>
      </pc:sldChg>
      <pc:sldChg chg="del">
        <pc:chgData name="FONG Chi Kit Ken" userId="233f042c-09e9-4a0c-9043-d675a582571a" providerId="ADAL" clId="{0EB6A1C3-58EB-5A40-990F-F0771B828B1A}" dt="2024-01-09T05:45:06.831" v="65" actId="2696"/>
        <pc:sldMkLst>
          <pc:docMk/>
          <pc:sldMk cId="3810242647" sldId="645"/>
        </pc:sldMkLst>
      </pc:sldChg>
      <pc:sldChg chg="del">
        <pc:chgData name="FONG Chi Kit Ken" userId="233f042c-09e9-4a0c-9043-d675a582571a" providerId="ADAL" clId="{0EB6A1C3-58EB-5A40-990F-F0771B828B1A}" dt="2024-01-09T05:45:06.871" v="80" actId="2696"/>
        <pc:sldMkLst>
          <pc:docMk/>
          <pc:sldMk cId="3337958608" sldId="646"/>
        </pc:sldMkLst>
      </pc:sldChg>
      <pc:sldChg chg="del">
        <pc:chgData name="FONG Chi Kit Ken" userId="233f042c-09e9-4a0c-9043-d675a582571a" providerId="ADAL" clId="{0EB6A1C3-58EB-5A40-990F-F0771B828B1A}" dt="2024-01-09T05:45:06.841" v="72" actId="2696"/>
        <pc:sldMkLst>
          <pc:docMk/>
          <pc:sldMk cId="3012545928" sldId="647"/>
        </pc:sldMkLst>
      </pc:sldChg>
      <pc:sldChg chg="del">
        <pc:chgData name="FONG Chi Kit Ken" userId="233f042c-09e9-4a0c-9043-d675a582571a" providerId="ADAL" clId="{0EB6A1C3-58EB-5A40-990F-F0771B828B1A}" dt="2024-01-09T05:45:06.887" v="91" actId="2696"/>
        <pc:sldMkLst>
          <pc:docMk/>
          <pc:sldMk cId="708268052" sldId="648"/>
        </pc:sldMkLst>
      </pc:sldChg>
      <pc:sldChg chg="del">
        <pc:chgData name="FONG Chi Kit Ken" userId="233f042c-09e9-4a0c-9043-d675a582571a" providerId="ADAL" clId="{0EB6A1C3-58EB-5A40-990F-F0771B828B1A}" dt="2024-01-09T05:45:06.970" v="119" actId="2696"/>
        <pc:sldMkLst>
          <pc:docMk/>
          <pc:sldMk cId="1977237581" sldId="651"/>
        </pc:sldMkLst>
      </pc:sldChg>
      <pc:sldChg chg="del">
        <pc:chgData name="FONG Chi Kit Ken" userId="233f042c-09e9-4a0c-9043-d675a582571a" providerId="ADAL" clId="{0EB6A1C3-58EB-5A40-990F-F0771B828B1A}" dt="2024-01-09T05:45:06.884" v="89" actId="2696"/>
        <pc:sldMkLst>
          <pc:docMk/>
          <pc:sldMk cId="0" sldId="652"/>
        </pc:sldMkLst>
      </pc:sldChg>
      <pc:sldChg chg="del">
        <pc:chgData name="FONG Chi Kit Ken" userId="233f042c-09e9-4a0c-9043-d675a582571a" providerId="ADAL" clId="{0EB6A1C3-58EB-5A40-990F-F0771B828B1A}" dt="2024-01-09T05:45:06.828" v="63" actId="2696"/>
        <pc:sldMkLst>
          <pc:docMk/>
          <pc:sldMk cId="0" sldId="653"/>
        </pc:sldMkLst>
      </pc:sldChg>
      <pc:sldChg chg="del">
        <pc:chgData name="FONG Chi Kit Ken" userId="233f042c-09e9-4a0c-9043-d675a582571a" providerId="ADAL" clId="{0EB6A1C3-58EB-5A40-990F-F0771B828B1A}" dt="2024-01-09T05:45:06.973" v="123" actId="2696"/>
        <pc:sldMkLst>
          <pc:docMk/>
          <pc:sldMk cId="57077754" sldId="654"/>
        </pc:sldMkLst>
      </pc:sldChg>
      <pc:sldChg chg="del">
        <pc:chgData name="FONG Chi Kit Ken" userId="233f042c-09e9-4a0c-9043-d675a582571a" providerId="ADAL" clId="{0EB6A1C3-58EB-5A40-990F-F0771B828B1A}" dt="2024-01-09T05:45:06.983" v="125" actId="2696"/>
        <pc:sldMkLst>
          <pc:docMk/>
          <pc:sldMk cId="0" sldId="655"/>
        </pc:sldMkLst>
      </pc:sldChg>
      <pc:sldChg chg="del">
        <pc:chgData name="FONG Chi Kit Ken" userId="233f042c-09e9-4a0c-9043-d675a582571a" providerId="ADAL" clId="{0EB6A1C3-58EB-5A40-990F-F0771B828B1A}" dt="2024-01-09T05:45:06.844" v="74" actId="2696"/>
        <pc:sldMkLst>
          <pc:docMk/>
          <pc:sldMk cId="4240620127" sldId="657"/>
        </pc:sldMkLst>
      </pc:sldChg>
      <pc:sldChg chg="del">
        <pc:chgData name="FONG Chi Kit Ken" userId="233f042c-09e9-4a0c-9043-d675a582571a" providerId="ADAL" clId="{0EB6A1C3-58EB-5A40-990F-F0771B828B1A}" dt="2024-01-09T05:45:06.842" v="73" actId="2696"/>
        <pc:sldMkLst>
          <pc:docMk/>
          <pc:sldMk cId="2512104007" sldId="658"/>
        </pc:sldMkLst>
      </pc:sldChg>
      <pc:sldChg chg="del">
        <pc:chgData name="FONG Chi Kit Ken" userId="233f042c-09e9-4a0c-9043-d675a582571a" providerId="ADAL" clId="{0EB6A1C3-58EB-5A40-990F-F0771B828B1A}" dt="2024-01-09T05:45:06.837" v="69" actId="2696"/>
        <pc:sldMkLst>
          <pc:docMk/>
          <pc:sldMk cId="1457921328" sldId="659"/>
        </pc:sldMkLst>
      </pc:sldChg>
      <pc:sldChg chg="del">
        <pc:chgData name="FONG Chi Kit Ken" userId="233f042c-09e9-4a0c-9043-d675a582571a" providerId="ADAL" clId="{0EB6A1C3-58EB-5A40-990F-F0771B828B1A}" dt="2024-01-09T05:45:06.958" v="116" actId="2696"/>
        <pc:sldMkLst>
          <pc:docMk/>
          <pc:sldMk cId="4061700576" sldId="660"/>
        </pc:sldMkLst>
      </pc:sldChg>
      <pc:sldChg chg="modSp mod">
        <pc:chgData name="FONG Chi Kit Ken" userId="233f042c-09e9-4a0c-9043-d675a582571a" providerId="ADAL" clId="{0EB6A1C3-58EB-5A40-990F-F0771B828B1A}" dt="2024-01-09T05:36:41.752" v="18" actId="20577"/>
        <pc:sldMkLst>
          <pc:docMk/>
          <pc:sldMk cId="2275512673" sldId="661"/>
        </pc:sldMkLst>
      </pc:sldChg>
      <pc:sldChg chg="del">
        <pc:chgData name="FONG Chi Kit Ken" userId="233f042c-09e9-4a0c-9043-d675a582571a" providerId="ADAL" clId="{0EB6A1C3-58EB-5A40-990F-F0771B828B1A}" dt="2024-01-09T05:45:06.924" v="105" actId="2696"/>
        <pc:sldMkLst>
          <pc:docMk/>
          <pc:sldMk cId="3361544965" sldId="663"/>
        </pc:sldMkLst>
      </pc:sldChg>
      <pc:sldChg chg="del">
        <pc:chgData name="FONG Chi Kit Ken" userId="233f042c-09e9-4a0c-9043-d675a582571a" providerId="ADAL" clId="{0EB6A1C3-58EB-5A40-990F-F0771B828B1A}" dt="2024-01-09T05:45:06.927" v="106" actId="2696"/>
        <pc:sldMkLst>
          <pc:docMk/>
          <pc:sldMk cId="2539430540" sldId="664"/>
        </pc:sldMkLst>
      </pc:sldChg>
      <pc:sldChg chg="del">
        <pc:chgData name="FONG Chi Kit Ken" userId="233f042c-09e9-4a0c-9043-d675a582571a" providerId="ADAL" clId="{0EB6A1C3-58EB-5A40-990F-F0771B828B1A}" dt="2024-01-09T05:45:06.883" v="88" actId="2696"/>
        <pc:sldMkLst>
          <pc:docMk/>
          <pc:sldMk cId="1506136048" sldId="665"/>
        </pc:sldMkLst>
      </pc:sldChg>
      <pc:sldChg chg="del">
        <pc:chgData name="FONG Chi Kit Ken" userId="233f042c-09e9-4a0c-9043-d675a582571a" providerId="ADAL" clId="{0EB6A1C3-58EB-5A40-990F-F0771B828B1A}" dt="2024-01-09T05:45:06.923" v="104" actId="2696"/>
        <pc:sldMkLst>
          <pc:docMk/>
          <pc:sldMk cId="1296612021" sldId="666"/>
        </pc:sldMkLst>
      </pc:sldChg>
      <pc:sldChg chg="del">
        <pc:chgData name="FONG Chi Kit Ken" userId="233f042c-09e9-4a0c-9043-d675a582571a" providerId="ADAL" clId="{0EB6A1C3-58EB-5A40-990F-F0771B828B1A}" dt="2024-01-09T05:45:06.929" v="108" actId="2696"/>
        <pc:sldMkLst>
          <pc:docMk/>
          <pc:sldMk cId="2087257601" sldId="667"/>
        </pc:sldMkLst>
      </pc:sldChg>
      <pc:sldChg chg="del">
        <pc:chgData name="FONG Chi Kit Ken" userId="233f042c-09e9-4a0c-9043-d675a582571a" providerId="ADAL" clId="{0EB6A1C3-58EB-5A40-990F-F0771B828B1A}" dt="2024-01-09T05:45:06.943" v="113" actId="2696"/>
        <pc:sldMkLst>
          <pc:docMk/>
          <pc:sldMk cId="0" sldId="668"/>
        </pc:sldMkLst>
      </pc:sldChg>
      <pc:sldChg chg="del">
        <pc:chgData name="FONG Chi Kit Ken" userId="233f042c-09e9-4a0c-9043-d675a582571a" providerId="ADAL" clId="{0EB6A1C3-58EB-5A40-990F-F0771B828B1A}" dt="2024-01-09T05:45:06.832" v="66" actId="2696"/>
        <pc:sldMkLst>
          <pc:docMk/>
          <pc:sldMk cId="0" sldId="669"/>
        </pc:sldMkLst>
      </pc:sldChg>
      <pc:sldChg chg="del">
        <pc:chgData name="FONG Chi Kit Ken" userId="233f042c-09e9-4a0c-9043-d675a582571a" providerId="ADAL" clId="{0EB6A1C3-58EB-5A40-990F-F0771B828B1A}" dt="2024-01-09T05:45:06.868" v="78" actId="2696"/>
        <pc:sldMkLst>
          <pc:docMk/>
          <pc:sldMk cId="0" sldId="670"/>
        </pc:sldMkLst>
      </pc:sldChg>
      <pc:sldChg chg="del">
        <pc:chgData name="FONG Chi Kit Ken" userId="233f042c-09e9-4a0c-9043-d675a582571a" providerId="ADAL" clId="{0EB6A1C3-58EB-5A40-990F-F0771B828B1A}" dt="2024-01-09T05:45:06.867" v="77" actId="2696"/>
        <pc:sldMkLst>
          <pc:docMk/>
          <pc:sldMk cId="0" sldId="671"/>
        </pc:sldMkLst>
      </pc:sldChg>
      <pc:sldChg chg="del">
        <pc:chgData name="FONG Chi Kit Ken" userId="233f042c-09e9-4a0c-9043-d675a582571a" providerId="ADAL" clId="{0EB6A1C3-58EB-5A40-990F-F0771B828B1A}" dt="2024-01-09T05:45:06.838" v="70" actId="2696"/>
        <pc:sldMkLst>
          <pc:docMk/>
          <pc:sldMk cId="0" sldId="672"/>
        </pc:sldMkLst>
      </pc:sldChg>
      <pc:sldChg chg="del">
        <pc:chgData name="FONG Chi Kit Ken" userId="233f042c-09e9-4a0c-9043-d675a582571a" providerId="ADAL" clId="{0EB6A1C3-58EB-5A40-990F-F0771B828B1A}" dt="2024-01-09T05:45:06.959" v="117" actId="2696"/>
        <pc:sldMkLst>
          <pc:docMk/>
          <pc:sldMk cId="371113812" sldId="673"/>
        </pc:sldMkLst>
      </pc:sldChg>
      <pc:sldChg chg="addSp delSp modSp new mod ord modTransition chgLayout">
        <pc:chgData name="FONG Chi Kit Ken" userId="233f042c-09e9-4a0c-9043-d675a582571a" providerId="ADAL" clId="{0EB6A1C3-58EB-5A40-990F-F0771B828B1A}" dt="2024-01-10T07:32:05.901" v="5517" actId="255"/>
        <pc:sldMkLst>
          <pc:docMk/>
          <pc:sldMk cId="1851723503" sldId="674"/>
        </pc:sldMkLst>
      </pc:sldChg>
      <pc:sldChg chg="addSp delSp modSp new mod modTransition">
        <pc:chgData name="FONG Chi Kit Ken" userId="233f042c-09e9-4a0c-9043-d675a582571a" providerId="ADAL" clId="{0EB6A1C3-58EB-5A40-990F-F0771B828B1A}" dt="2024-01-09T07:29:44.041" v="807"/>
        <pc:sldMkLst>
          <pc:docMk/>
          <pc:sldMk cId="1568019692" sldId="675"/>
        </pc:sldMkLst>
      </pc:sldChg>
      <pc:sldChg chg="addSp delSp modSp new mod modTransition chgLayout">
        <pc:chgData name="FONG Chi Kit Ken" userId="233f042c-09e9-4a0c-9043-d675a582571a" providerId="ADAL" clId="{0EB6A1C3-58EB-5A40-990F-F0771B828B1A}" dt="2024-01-09T09:44:49.864" v="2792" actId="14100"/>
        <pc:sldMkLst>
          <pc:docMk/>
          <pc:sldMk cId="3901551637" sldId="676"/>
        </pc:sldMkLst>
      </pc:sldChg>
      <pc:sldChg chg="addSp modSp new mod modTransition">
        <pc:chgData name="FONG Chi Kit Ken" userId="233f042c-09e9-4a0c-9043-d675a582571a" providerId="ADAL" clId="{0EB6A1C3-58EB-5A40-990F-F0771B828B1A}" dt="2024-01-09T07:29:44.041" v="807"/>
        <pc:sldMkLst>
          <pc:docMk/>
          <pc:sldMk cId="3644554688" sldId="677"/>
        </pc:sldMkLst>
      </pc:sldChg>
      <pc:sldChg chg="addSp delSp modSp new mod modTransition delAnim modAnim chgLayout">
        <pc:chgData name="FONG Chi Kit Ken" userId="233f042c-09e9-4a0c-9043-d675a582571a" providerId="ADAL" clId="{0EB6A1C3-58EB-5A40-990F-F0771B828B1A}" dt="2024-01-10T07:33:16.748" v="5532" actId="207"/>
        <pc:sldMkLst>
          <pc:docMk/>
          <pc:sldMk cId="290790113" sldId="678"/>
        </pc:sldMkLst>
      </pc:sldChg>
      <pc:sldChg chg="addSp delSp modSp new mod modTransition chgLayout">
        <pc:chgData name="FONG Chi Kit Ken" userId="233f042c-09e9-4a0c-9043-d675a582571a" providerId="ADAL" clId="{0EB6A1C3-58EB-5A40-990F-F0771B828B1A}" dt="2024-01-10T07:33:38.053" v="5541" actId="20577"/>
        <pc:sldMkLst>
          <pc:docMk/>
          <pc:sldMk cId="4239242493" sldId="679"/>
        </pc:sldMkLst>
      </pc:sldChg>
      <pc:sldChg chg="addSp delSp modSp new mod ord modTransition chgLayout">
        <pc:chgData name="FONG Chi Kit Ken" userId="233f042c-09e9-4a0c-9043-d675a582571a" providerId="ADAL" clId="{0EB6A1C3-58EB-5A40-990F-F0771B828B1A}" dt="2024-01-10T07:33:50.962" v="5545" actId="207"/>
        <pc:sldMkLst>
          <pc:docMk/>
          <pc:sldMk cId="2563840279" sldId="680"/>
        </pc:sldMkLst>
      </pc:sldChg>
      <pc:sldChg chg="addSp modSp new mod ord modTransition">
        <pc:chgData name="FONG Chi Kit Ken" userId="233f042c-09e9-4a0c-9043-d675a582571a" providerId="ADAL" clId="{0EB6A1C3-58EB-5A40-990F-F0771B828B1A}" dt="2024-01-10T04:17:33.507" v="3840" actId="404"/>
        <pc:sldMkLst>
          <pc:docMk/>
          <pc:sldMk cId="1662521734" sldId="681"/>
        </pc:sldMkLst>
      </pc:sldChg>
      <pc:sldChg chg="addSp delSp modSp new mod modTransition chgLayout">
        <pc:chgData name="FONG Chi Kit Ken" userId="233f042c-09e9-4a0c-9043-d675a582571a" providerId="ADAL" clId="{0EB6A1C3-58EB-5A40-990F-F0771B828B1A}" dt="2024-01-09T09:25:45.472" v="2625" actId="20577"/>
        <pc:sldMkLst>
          <pc:docMk/>
          <pc:sldMk cId="1353708161" sldId="682"/>
        </pc:sldMkLst>
      </pc:sldChg>
      <pc:sldChg chg="modSp add mod ord">
        <pc:chgData name="FONG Chi Kit Ken" userId="233f042c-09e9-4a0c-9043-d675a582571a" providerId="ADAL" clId="{0EB6A1C3-58EB-5A40-990F-F0771B828B1A}" dt="2024-01-10T07:20:40.194" v="5311" actId="20578"/>
        <pc:sldMkLst>
          <pc:docMk/>
          <pc:sldMk cId="1355837648" sldId="683"/>
        </pc:sldMkLst>
      </pc:sldChg>
      <pc:sldChg chg="modSp add mod">
        <pc:chgData name="FONG Chi Kit Ken" userId="233f042c-09e9-4a0c-9043-d675a582571a" providerId="ADAL" clId="{0EB6A1C3-58EB-5A40-990F-F0771B828B1A}" dt="2024-01-09T07:29:19.018" v="802" actId="20577"/>
        <pc:sldMkLst>
          <pc:docMk/>
          <pc:sldMk cId="2780968316" sldId="684"/>
        </pc:sldMkLst>
      </pc:sldChg>
      <pc:sldChg chg="new del">
        <pc:chgData name="FONG Chi Kit Ken" userId="233f042c-09e9-4a0c-9043-d675a582571a" providerId="ADAL" clId="{0EB6A1C3-58EB-5A40-990F-F0771B828B1A}" dt="2024-01-09T07:29:22.865" v="804" actId="2696"/>
        <pc:sldMkLst>
          <pc:docMk/>
          <pc:sldMk cId="1118014731" sldId="685"/>
        </pc:sldMkLst>
      </pc:sldChg>
      <pc:sldChg chg="addSp delSp modSp new mod modTransition modClrScheme chgLayout">
        <pc:chgData name="FONG Chi Kit Ken" userId="233f042c-09e9-4a0c-9043-d675a582571a" providerId="ADAL" clId="{0EB6A1C3-58EB-5A40-990F-F0771B828B1A}" dt="2024-01-09T08:21:09.250" v="2081" actId="20577"/>
        <pc:sldMkLst>
          <pc:docMk/>
          <pc:sldMk cId="2944730212" sldId="685"/>
        </pc:sldMkLst>
      </pc:sldChg>
      <pc:sldChg chg="addSp delSp modSp new mod modClrScheme chgLayout">
        <pc:chgData name="FONG Chi Kit Ken" userId="233f042c-09e9-4a0c-9043-d675a582571a" providerId="ADAL" clId="{0EB6A1C3-58EB-5A40-990F-F0771B828B1A}" dt="2024-01-09T08:24:54.322" v="2252" actId="20577"/>
        <pc:sldMkLst>
          <pc:docMk/>
          <pc:sldMk cId="708107019" sldId="686"/>
        </pc:sldMkLst>
      </pc:sldChg>
      <pc:sldChg chg="new del">
        <pc:chgData name="FONG Chi Kit Ken" userId="233f042c-09e9-4a0c-9043-d675a582571a" providerId="ADAL" clId="{0EB6A1C3-58EB-5A40-990F-F0771B828B1A}" dt="2024-01-09T08:24:05.013" v="2221" actId="2696"/>
        <pc:sldMkLst>
          <pc:docMk/>
          <pc:sldMk cId="249236716" sldId="687"/>
        </pc:sldMkLst>
      </pc:sldChg>
      <pc:sldChg chg="addSp delSp modSp new mod chgLayout">
        <pc:chgData name="FONG Chi Kit Ken" userId="233f042c-09e9-4a0c-9043-d675a582571a" providerId="ADAL" clId="{0EB6A1C3-58EB-5A40-990F-F0771B828B1A}" dt="2024-01-09T07:34:26.368" v="997" actId="114"/>
        <pc:sldMkLst>
          <pc:docMk/>
          <pc:sldMk cId="3670018748" sldId="688"/>
        </pc:sldMkLst>
      </pc:sldChg>
      <pc:sldChg chg="addSp delSp modSp new mod chgLayout">
        <pc:chgData name="FONG Chi Kit Ken" userId="233f042c-09e9-4a0c-9043-d675a582571a" providerId="ADAL" clId="{0EB6A1C3-58EB-5A40-990F-F0771B828B1A}" dt="2024-01-09T08:23:03.699" v="2219" actId="2711"/>
        <pc:sldMkLst>
          <pc:docMk/>
          <pc:sldMk cId="165484539" sldId="689"/>
        </pc:sldMkLst>
      </pc:sldChg>
      <pc:sldChg chg="addSp modSp new mod">
        <pc:chgData name="FONG Chi Kit Ken" userId="233f042c-09e9-4a0c-9043-d675a582571a" providerId="ADAL" clId="{0EB6A1C3-58EB-5A40-990F-F0771B828B1A}" dt="2024-01-09T07:41:18.918" v="1460" actId="20577"/>
        <pc:sldMkLst>
          <pc:docMk/>
          <pc:sldMk cId="2831398124" sldId="690"/>
        </pc:sldMkLst>
      </pc:sldChg>
      <pc:sldChg chg="addSp modSp new mod">
        <pc:chgData name="FONG Chi Kit Ken" userId="233f042c-09e9-4a0c-9043-d675a582571a" providerId="ADAL" clId="{0EB6A1C3-58EB-5A40-990F-F0771B828B1A}" dt="2024-01-09T08:16:57.633" v="1999" actId="20577"/>
        <pc:sldMkLst>
          <pc:docMk/>
          <pc:sldMk cId="3411619948" sldId="691"/>
        </pc:sldMkLst>
      </pc:sldChg>
      <pc:sldChg chg="addSp delSp modSp new mod">
        <pc:chgData name="FONG Chi Kit Ken" userId="233f042c-09e9-4a0c-9043-d675a582571a" providerId="ADAL" clId="{0EB6A1C3-58EB-5A40-990F-F0771B828B1A}" dt="2024-01-09T08:26:28.752" v="2263" actId="1076"/>
        <pc:sldMkLst>
          <pc:docMk/>
          <pc:sldMk cId="3493899843" sldId="692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5:24:25.465" v="4582" actId="1076"/>
        <pc:sldMkLst>
          <pc:docMk/>
          <pc:sldMk cId="0" sldId="693"/>
        </pc:sldMkLst>
      </pc:sldChg>
      <pc:sldChg chg="new del">
        <pc:chgData name="FONG Chi Kit Ken" userId="233f042c-09e9-4a0c-9043-d675a582571a" providerId="ADAL" clId="{0EB6A1C3-58EB-5A40-990F-F0771B828B1A}" dt="2024-01-09T08:25:41.241" v="2256" actId="2696"/>
        <pc:sldMkLst>
          <pc:docMk/>
          <pc:sldMk cId="2905496917" sldId="693"/>
        </pc:sldMkLst>
      </pc:sldChg>
      <pc:sldChg chg="new del">
        <pc:chgData name="FONG Chi Kit Ken" userId="233f042c-09e9-4a0c-9043-d675a582571a" providerId="ADAL" clId="{0EB6A1C3-58EB-5A40-990F-F0771B828B1A}" dt="2024-01-09T08:25:12.851" v="2253" actId="2696"/>
        <pc:sldMkLst>
          <pc:docMk/>
          <pc:sldMk cId="3931563608" sldId="693"/>
        </pc:sldMkLst>
      </pc:sldChg>
      <pc:sldChg chg="modSp new mod">
        <pc:chgData name="FONG Chi Kit Ken" userId="233f042c-09e9-4a0c-9043-d675a582571a" providerId="ADAL" clId="{0EB6A1C3-58EB-5A40-990F-F0771B828B1A}" dt="2024-01-09T09:41:56.131" v="2688" actId="113"/>
        <pc:sldMkLst>
          <pc:docMk/>
          <pc:sldMk cId="1293961425" sldId="694"/>
        </pc:sldMkLst>
      </pc:sldChg>
      <pc:sldChg chg="new del">
        <pc:chgData name="FONG Chi Kit Ken" userId="233f042c-09e9-4a0c-9043-d675a582571a" providerId="ADAL" clId="{0EB6A1C3-58EB-5A40-990F-F0771B828B1A}" dt="2024-01-09T09:39:27.262" v="2667" actId="2696"/>
        <pc:sldMkLst>
          <pc:docMk/>
          <pc:sldMk cId="3103137729" sldId="694"/>
        </pc:sldMkLst>
      </pc:sldChg>
      <pc:sldChg chg="addSp delSp modSp new mod ord chgLayout">
        <pc:chgData name="FONG Chi Kit Ken" userId="233f042c-09e9-4a0c-9043-d675a582571a" providerId="ADAL" clId="{0EB6A1C3-58EB-5A40-990F-F0771B828B1A}" dt="2024-01-10T04:00:01.408" v="3305" actId="2711"/>
        <pc:sldMkLst>
          <pc:docMk/>
          <pc:sldMk cId="1536400385" sldId="695"/>
        </pc:sldMkLst>
      </pc:sldChg>
      <pc:sldChg chg="addSp modSp new mod">
        <pc:chgData name="FONG Chi Kit Ken" userId="233f042c-09e9-4a0c-9043-d675a582571a" providerId="ADAL" clId="{0EB6A1C3-58EB-5A40-990F-F0771B828B1A}" dt="2024-01-10T07:32:52.730" v="5529" actId="207"/>
        <pc:sldMkLst>
          <pc:docMk/>
          <pc:sldMk cId="1716340727" sldId="696"/>
        </pc:sldMkLst>
      </pc:sldChg>
      <pc:sldChg chg="addSp delSp modSp new mod ord">
        <pc:chgData name="FONG Chi Kit Ken" userId="233f042c-09e9-4a0c-9043-d675a582571a" providerId="ADAL" clId="{0EB6A1C3-58EB-5A40-990F-F0771B828B1A}" dt="2024-01-10T07:34:29.396" v="5551" actId="207"/>
        <pc:sldMkLst>
          <pc:docMk/>
          <pc:sldMk cId="3004683035" sldId="697"/>
        </pc:sldMkLst>
      </pc:sldChg>
      <pc:sldChg chg="add del">
        <pc:chgData name="FONG Chi Kit Ken" userId="233f042c-09e9-4a0c-9043-d675a582571a" providerId="ADAL" clId="{0EB6A1C3-58EB-5A40-990F-F0771B828B1A}" dt="2024-01-10T05:13:47.029" v="4346" actId="2696"/>
        <pc:sldMkLst>
          <pc:docMk/>
          <pc:sldMk cId="0" sldId="698"/>
        </pc:sldMkLst>
      </pc:sldChg>
      <pc:sldChg chg="addSp modSp new mod">
        <pc:chgData name="FONG Chi Kit Ken" userId="233f042c-09e9-4a0c-9043-d675a582571a" providerId="ADAL" clId="{0EB6A1C3-58EB-5A40-990F-F0771B828B1A}" dt="2024-01-10T07:34:46.627" v="5554" actId="207"/>
        <pc:sldMkLst>
          <pc:docMk/>
          <pc:sldMk cId="1022286419" sldId="699"/>
        </pc:sldMkLst>
      </pc:sldChg>
      <pc:sldChg chg="addSp delSp modSp new mod chgLayout">
        <pc:chgData name="FONG Chi Kit Ken" userId="233f042c-09e9-4a0c-9043-d675a582571a" providerId="ADAL" clId="{0EB6A1C3-58EB-5A40-990F-F0771B828B1A}" dt="2024-01-10T04:51:04.114" v="3958" actId="1076"/>
        <pc:sldMkLst>
          <pc:docMk/>
          <pc:sldMk cId="2380898837" sldId="700"/>
        </pc:sldMkLst>
      </pc:sldChg>
      <pc:sldChg chg="addSp delSp modSp new mod chgLayout">
        <pc:chgData name="FONG Chi Kit Ken" userId="233f042c-09e9-4a0c-9043-d675a582571a" providerId="ADAL" clId="{0EB6A1C3-58EB-5A40-990F-F0771B828B1A}" dt="2024-01-10T05:09:42.297" v="4321"/>
        <pc:sldMkLst>
          <pc:docMk/>
          <pc:sldMk cId="1350536779" sldId="701"/>
        </pc:sldMkLst>
      </pc:sldChg>
      <pc:sldChg chg="addSp delSp modSp new mod">
        <pc:chgData name="FONG Chi Kit Ken" userId="233f042c-09e9-4a0c-9043-d675a582571a" providerId="ADAL" clId="{0EB6A1C3-58EB-5A40-990F-F0771B828B1A}" dt="2024-01-10T05:13:38.324" v="4345" actId="207"/>
        <pc:sldMkLst>
          <pc:docMk/>
          <pc:sldMk cId="1582428168" sldId="702"/>
        </pc:sldMkLst>
      </pc:sldChg>
      <pc:sldChg chg="addSp delSp modSp new mod chgLayout">
        <pc:chgData name="FONG Chi Kit Ken" userId="233f042c-09e9-4a0c-9043-d675a582571a" providerId="ADAL" clId="{0EB6A1C3-58EB-5A40-990F-F0771B828B1A}" dt="2024-01-10T07:32:40.935" v="5527" actId="313"/>
        <pc:sldMkLst>
          <pc:docMk/>
          <pc:sldMk cId="4215273478" sldId="703"/>
        </pc:sldMkLst>
      </pc:sldChg>
      <pc:sldChg chg="modSp new mod">
        <pc:chgData name="FONG Chi Kit Ken" userId="233f042c-09e9-4a0c-9043-d675a582571a" providerId="ADAL" clId="{0EB6A1C3-58EB-5A40-990F-F0771B828B1A}" dt="2024-01-10T06:50:19.226" v="4902" actId="108"/>
        <pc:sldMkLst>
          <pc:docMk/>
          <pc:sldMk cId="4060918896" sldId="704"/>
        </pc:sldMkLst>
      </pc:sldChg>
      <pc:sldChg chg="new del">
        <pc:chgData name="FONG Chi Kit Ken" userId="233f042c-09e9-4a0c-9043-d675a582571a" providerId="ADAL" clId="{0EB6A1C3-58EB-5A40-990F-F0771B828B1A}" dt="2024-01-10T07:06:11.691" v="5082" actId="2696"/>
        <pc:sldMkLst>
          <pc:docMk/>
          <pc:sldMk cId="1198345907" sldId="705"/>
        </pc:sldMkLst>
      </pc:sldChg>
      <pc:sldChg chg="addSp delSp modSp add del mod modClrScheme chgLayout">
        <pc:chgData name="FONG Chi Kit Ken" userId="233f042c-09e9-4a0c-9043-d675a582571a" providerId="ADAL" clId="{0EB6A1C3-58EB-5A40-990F-F0771B828B1A}" dt="2024-01-10T05:53:39.025" v="4802" actId="2696"/>
        <pc:sldMkLst>
          <pc:docMk/>
          <pc:sldMk cId="1558198165" sldId="705"/>
        </pc:sldMkLst>
      </pc:sldChg>
      <pc:sldChg chg="addSp modSp add mod modTransition modClrScheme chgLayout">
        <pc:chgData name="FONG Chi Kit Ken" userId="233f042c-09e9-4a0c-9043-d675a582571a" providerId="ADAL" clId="{0EB6A1C3-58EB-5A40-990F-F0771B828B1A}" dt="2024-01-10T07:10:16.995" v="5175"/>
        <pc:sldMkLst>
          <pc:docMk/>
          <pc:sldMk cId="0" sldId="706"/>
        </pc:sldMkLst>
      </pc:sldChg>
      <pc:sldChg chg="modSp add mod modClrScheme chgLayout">
        <pc:chgData name="FONG Chi Kit Ken" userId="233f042c-09e9-4a0c-9043-d675a582571a" providerId="ADAL" clId="{0EB6A1C3-58EB-5A40-990F-F0771B828B1A}" dt="2024-01-10T07:10:51.027" v="5189" actId="1076"/>
        <pc:sldMkLst>
          <pc:docMk/>
          <pc:sldMk cId="0" sldId="707"/>
        </pc:sldMkLst>
      </pc:sldChg>
      <pc:sldChg chg="addSp delSp modSp add mod modClrScheme chgLayout">
        <pc:chgData name="FONG Chi Kit Ken" userId="233f042c-09e9-4a0c-9043-d675a582571a" providerId="ADAL" clId="{0EB6A1C3-58EB-5A40-990F-F0771B828B1A}" dt="2024-01-10T07:19:16.904" v="5282" actId="14100"/>
        <pc:sldMkLst>
          <pc:docMk/>
          <pc:sldMk cId="0" sldId="708"/>
        </pc:sldMkLst>
      </pc:sldChg>
      <pc:sldChg chg="addSp delSp modSp new mod ord modClrScheme chgLayout">
        <pc:chgData name="FONG Chi Kit Ken" userId="233f042c-09e9-4a0c-9043-d675a582571a" providerId="ADAL" clId="{0EB6A1C3-58EB-5A40-990F-F0771B828B1A}" dt="2024-01-10T07:20:28.599" v="5307" actId="20578"/>
        <pc:sldMkLst>
          <pc:docMk/>
          <pc:sldMk cId="3141870083" sldId="709"/>
        </pc:sldMkLst>
      </pc:sldChg>
      <pc:sldMasterChg chg="delSldLayout modSldLayout">
        <pc:chgData name="FONG Chi Kit Ken" userId="233f042c-09e9-4a0c-9043-d675a582571a" providerId="ADAL" clId="{0EB6A1C3-58EB-5A40-990F-F0771B828B1A}" dt="2024-01-10T06:54:48.005" v="4940" actId="12"/>
        <pc:sldMasterMkLst>
          <pc:docMk/>
          <pc:sldMasterMk cId="0" sldId="2147483658"/>
        </pc:sldMasterMkLst>
        <pc:sldLayoutChg chg="modSp modTransition">
          <pc:chgData name="FONG Chi Kit Ken" userId="233f042c-09e9-4a0c-9043-d675a582571a" providerId="ADAL" clId="{0EB6A1C3-58EB-5A40-990F-F0771B828B1A}" dt="2024-01-10T06:54:48.005" v="4940" actId="12"/>
          <pc:sldLayoutMkLst>
            <pc:docMk/>
            <pc:sldMasterMk cId="0" sldId="2147483658"/>
            <pc:sldLayoutMk cId="542534267" sldId="2147483675"/>
          </pc:sldLayoutMkLst>
        </pc:sldLayoutChg>
        <pc:sldLayoutChg chg="del">
          <pc:chgData name="FONG Chi Kit Ken" userId="233f042c-09e9-4a0c-9043-d675a582571a" providerId="ADAL" clId="{0EB6A1C3-58EB-5A40-990F-F0771B828B1A}" dt="2024-01-09T05:45:06.879" v="84" actId="2696"/>
          <pc:sldLayoutMkLst>
            <pc:docMk/>
            <pc:sldMasterMk cId="0" sldId="2147483658"/>
            <pc:sldLayoutMk cId="1210110741" sldId="2147483681"/>
          </pc:sldLayoutMkLst>
        </pc:sldLayoutChg>
        <pc:sldLayoutChg chg="del">
          <pc:chgData name="FONG Chi Kit Ken" userId="233f042c-09e9-4a0c-9043-d675a582571a" providerId="ADAL" clId="{0EB6A1C3-58EB-5A40-990F-F0771B828B1A}" dt="2024-01-10T05:13:47.048" v="4347" actId="2696"/>
          <pc:sldLayoutMkLst>
            <pc:docMk/>
            <pc:sldMasterMk cId="0" sldId="2147483658"/>
            <pc:sldLayoutMk cId="2725729920" sldId="2147483682"/>
          </pc:sldLayoutMkLst>
        </pc:sldLayoutChg>
      </pc:sldMasterChg>
    </pc:docChg>
  </pc:docChgLst>
  <pc:docChgLst>
    <pc:chgData name="FONG Chi Kit Ken" userId="233f042c-09e9-4a0c-9043-d675a582571a" providerId="ADAL" clId="{6230B8D1-5B5F-4F04-A66C-1B8A680DBCA6}"/>
    <pc:docChg chg="delSld modSld sldOrd delSection modSection">
      <pc:chgData name="FONG Chi Kit Ken" userId="233f042c-09e9-4a0c-9043-d675a582571a" providerId="ADAL" clId="{6230B8D1-5B5F-4F04-A66C-1B8A680DBCA6}" dt="2022-08-21T07:16:51.444" v="92" actId="20577"/>
      <pc:docMkLst>
        <pc:docMk/>
      </pc:docMkLst>
      <pc:sldChg chg="modSp">
        <pc:chgData name="FONG Chi Kit Ken" userId="233f042c-09e9-4a0c-9043-d675a582571a" providerId="ADAL" clId="{6230B8D1-5B5F-4F04-A66C-1B8A680DBCA6}" dt="2022-08-21T07:16:51.444" v="92" actId="20577"/>
        <pc:sldMkLst>
          <pc:docMk/>
          <pc:sldMk cId="0" sldId="256"/>
        </pc:sldMkLst>
      </pc:sldChg>
      <pc:sldChg chg="del">
        <pc:chgData name="FONG Chi Kit Ken" userId="233f042c-09e9-4a0c-9043-d675a582571a" providerId="ADAL" clId="{6230B8D1-5B5F-4F04-A66C-1B8A680DBCA6}" dt="2022-08-21T07:16:28.104" v="15" actId="2696"/>
        <pc:sldMkLst>
          <pc:docMk/>
          <pc:sldMk cId="1620240704" sldId="260"/>
        </pc:sldMkLst>
      </pc:sldChg>
      <pc:sldChg chg="del">
        <pc:chgData name="FONG Chi Kit Ken" userId="233f042c-09e9-4a0c-9043-d675a582571a" providerId="ADAL" clId="{6230B8D1-5B5F-4F04-A66C-1B8A680DBCA6}" dt="2022-08-21T07:16:28.236" v="16" actId="2696"/>
        <pc:sldMkLst>
          <pc:docMk/>
          <pc:sldMk cId="4286457899" sldId="261"/>
        </pc:sldMkLst>
      </pc:sldChg>
      <pc:sldChg chg="del">
        <pc:chgData name="FONG Chi Kit Ken" userId="233f042c-09e9-4a0c-9043-d675a582571a" providerId="ADAL" clId="{6230B8D1-5B5F-4F04-A66C-1B8A680DBCA6}" dt="2022-08-21T07:16:28.252" v="17" actId="2696"/>
        <pc:sldMkLst>
          <pc:docMk/>
          <pc:sldMk cId="1635901848" sldId="262"/>
        </pc:sldMkLst>
      </pc:sldChg>
      <pc:sldChg chg="del">
        <pc:chgData name="FONG Chi Kit Ken" userId="233f042c-09e9-4a0c-9043-d675a582571a" providerId="ADAL" clId="{6230B8D1-5B5F-4F04-A66C-1B8A680DBCA6}" dt="2022-08-21T07:16:33.427" v="58" actId="2696"/>
        <pc:sldMkLst>
          <pc:docMk/>
          <pc:sldMk cId="2592788939" sldId="264"/>
        </pc:sldMkLst>
      </pc:sldChg>
      <pc:sldChg chg="del">
        <pc:chgData name="FONG Chi Kit Ken" userId="233f042c-09e9-4a0c-9043-d675a582571a" providerId="ADAL" clId="{6230B8D1-5B5F-4F04-A66C-1B8A680DBCA6}" dt="2022-08-21T07:16:29.363" v="26" actId="2696"/>
        <pc:sldMkLst>
          <pc:docMk/>
          <pc:sldMk cId="1132594041" sldId="265"/>
        </pc:sldMkLst>
      </pc:sldChg>
      <pc:sldChg chg="del">
        <pc:chgData name="FONG Chi Kit Ken" userId="233f042c-09e9-4a0c-9043-d675a582571a" providerId="ADAL" clId="{6230B8D1-5B5F-4F04-A66C-1B8A680DBCA6}" dt="2022-08-21T07:16:29.394" v="27" actId="2696"/>
        <pc:sldMkLst>
          <pc:docMk/>
          <pc:sldMk cId="2205493043" sldId="266"/>
        </pc:sldMkLst>
      </pc:sldChg>
      <pc:sldChg chg="del">
        <pc:chgData name="FONG Chi Kit Ken" userId="233f042c-09e9-4a0c-9043-d675a582571a" providerId="ADAL" clId="{6230B8D1-5B5F-4F04-A66C-1B8A680DBCA6}" dt="2022-08-21T07:16:29.410" v="28" actId="2696"/>
        <pc:sldMkLst>
          <pc:docMk/>
          <pc:sldMk cId="3518614533" sldId="267"/>
        </pc:sldMkLst>
      </pc:sldChg>
      <pc:sldChg chg="del">
        <pc:chgData name="FONG Chi Kit Ken" userId="233f042c-09e9-4a0c-9043-d675a582571a" providerId="ADAL" clId="{6230B8D1-5B5F-4F04-A66C-1B8A680DBCA6}" dt="2022-08-21T07:16:27.357" v="6" actId="2696"/>
        <pc:sldMkLst>
          <pc:docMk/>
          <pc:sldMk cId="0" sldId="268"/>
        </pc:sldMkLst>
      </pc:sldChg>
      <pc:sldChg chg="del">
        <pc:chgData name="FONG Chi Kit Ken" userId="233f042c-09e9-4a0c-9043-d675a582571a" providerId="ADAL" clId="{6230B8D1-5B5F-4F04-A66C-1B8A680DBCA6}" dt="2022-08-21T07:16:33.269" v="56" actId="2696"/>
        <pc:sldMkLst>
          <pc:docMk/>
          <pc:sldMk cId="665266457" sldId="277"/>
        </pc:sldMkLst>
      </pc:sldChg>
      <pc:sldChg chg="ord">
        <pc:chgData name="FONG Chi Kit Ken" userId="233f042c-09e9-4a0c-9043-d675a582571a" providerId="ADAL" clId="{6230B8D1-5B5F-4F04-A66C-1B8A680DBCA6}" dt="2022-08-21T07:16:45.839" v="90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6230B8D1-5B5F-4F04-A66C-1B8A680DBCA6}" dt="2022-08-21T07:16:33.615" v="61" actId="2696"/>
        <pc:sldMkLst>
          <pc:docMk/>
          <pc:sldMk cId="2130704720" sldId="279"/>
        </pc:sldMkLst>
      </pc:sldChg>
      <pc:sldChg chg="del">
        <pc:chgData name="FONG Chi Kit Ken" userId="233f042c-09e9-4a0c-9043-d675a582571a" providerId="ADAL" clId="{6230B8D1-5B5F-4F04-A66C-1B8A680DBCA6}" dt="2022-08-21T07:16:33.833" v="63" actId="2696"/>
        <pc:sldMkLst>
          <pc:docMk/>
          <pc:sldMk cId="248083749" sldId="280"/>
        </pc:sldMkLst>
      </pc:sldChg>
      <pc:sldChg chg="del">
        <pc:chgData name="FONG Chi Kit Ken" userId="233f042c-09e9-4a0c-9043-d675a582571a" providerId="ADAL" clId="{6230B8D1-5B5F-4F04-A66C-1B8A680DBCA6}" dt="2022-08-21T07:16:33.896" v="64" actId="2696"/>
        <pc:sldMkLst>
          <pc:docMk/>
          <pc:sldMk cId="1806026060" sldId="281"/>
        </pc:sldMkLst>
      </pc:sldChg>
      <pc:sldChg chg="del">
        <pc:chgData name="FONG Chi Kit Ken" userId="233f042c-09e9-4a0c-9043-d675a582571a" providerId="ADAL" clId="{6230B8D1-5B5F-4F04-A66C-1B8A680DBCA6}" dt="2022-08-21T07:16:33.961" v="65" actId="2696"/>
        <pc:sldMkLst>
          <pc:docMk/>
          <pc:sldMk cId="2054579730" sldId="282"/>
        </pc:sldMkLst>
      </pc:sldChg>
      <pc:sldChg chg="del">
        <pc:chgData name="FONG Chi Kit Ken" userId="233f042c-09e9-4a0c-9043-d675a582571a" providerId="ADAL" clId="{6230B8D1-5B5F-4F04-A66C-1B8A680DBCA6}" dt="2022-08-21T07:16:34.023" v="66" actId="2696"/>
        <pc:sldMkLst>
          <pc:docMk/>
          <pc:sldMk cId="3669631362" sldId="283"/>
        </pc:sldMkLst>
      </pc:sldChg>
      <pc:sldChg chg="del">
        <pc:chgData name="FONG Chi Kit Ken" userId="233f042c-09e9-4a0c-9043-d675a582571a" providerId="ADAL" clId="{6230B8D1-5B5F-4F04-A66C-1B8A680DBCA6}" dt="2022-08-21T07:16:34.054" v="67" actId="2696"/>
        <pc:sldMkLst>
          <pc:docMk/>
          <pc:sldMk cId="2091063517" sldId="284"/>
        </pc:sldMkLst>
      </pc:sldChg>
      <pc:sldChg chg="del">
        <pc:chgData name="FONG Chi Kit Ken" userId="233f042c-09e9-4a0c-9043-d675a582571a" providerId="ADAL" clId="{6230B8D1-5B5F-4F04-A66C-1B8A680DBCA6}" dt="2022-08-21T07:16:28.595" v="19" actId="2696"/>
        <pc:sldMkLst>
          <pc:docMk/>
          <pc:sldMk cId="222249558" sldId="292"/>
        </pc:sldMkLst>
      </pc:sldChg>
      <pc:sldChg chg="del">
        <pc:chgData name="FONG Chi Kit Ken" userId="233f042c-09e9-4a0c-9043-d675a582571a" providerId="ADAL" clId="{6230B8D1-5B5F-4F04-A66C-1B8A680DBCA6}" dt="2022-08-21T07:16:27.671" v="11" actId="2696"/>
        <pc:sldMkLst>
          <pc:docMk/>
          <pc:sldMk cId="0" sldId="306"/>
        </pc:sldMkLst>
      </pc:sldChg>
      <pc:sldChg chg="modSp">
        <pc:chgData name="FONG Chi Kit Ken" userId="233f042c-09e9-4a0c-9043-d675a582571a" providerId="ADAL" clId="{6230B8D1-5B5F-4F04-A66C-1B8A680DBCA6}" dt="2022-08-21T07:16:20.958" v="0" actId="20577"/>
        <pc:sldMkLst>
          <pc:docMk/>
          <pc:sldMk cId="1009895945" sldId="318"/>
        </pc:sldMkLst>
      </pc:sldChg>
      <pc:sldChg chg="del">
        <pc:chgData name="FONG Chi Kit Ken" userId="233f042c-09e9-4a0c-9043-d675a582571a" providerId="ADAL" clId="{6230B8D1-5B5F-4F04-A66C-1B8A680DBCA6}" dt="2022-08-21T07:16:28.424" v="18" actId="2696"/>
        <pc:sldMkLst>
          <pc:docMk/>
          <pc:sldMk cId="1663041901" sldId="342"/>
        </pc:sldMkLst>
      </pc:sldChg>
      <pc:sldChg chg="del">
        <pc:chgData name="FONG Chi Kit Ken" userId="233f042c-09e9-4a0c-9043-d675a582571a" providerId="ADAL" clId="{6230B8D1-5B5F-4F04-A66C-1B8A680DBCA6}" dt="2022-08-21T07:16:26.887" v="1" actId="2696"/>
        <pc:sldMkLst>
          <pc:docMk/>
          <pc:sldMk cId="3384441854" sldId="347"/>
        </pc:sldMkLst>
      </pc:sldChg>
      <pc:sldChg chg="del">
        <pc:chgData name="FONG Chi Kit Ken" userId="233f042c-09e9-4a0c-9043-d675a582571a" providerId="ADAL" clId="{6230B8D1-5B5F-4F04-A66C-1B8A680DBCA6}" dt="2022-08-21T07:16:27.138" v="3" actId="2696"/>
        <pc:sldMkLst>
          <pc:docMk/>
          <pc:sldMk cId="3594152095" sldId="348"/>
        </pc:sldMkLst>
      </pc:sldChg>
      <pc:sldChg chg="del">
        <pc:chgData name="FONG Chi Kit Ken" userId="233f042c-09e9-4a0c-9043-d675a582571a" providerId="ADAL" clId="{6230B8D1-5B5F-4F04-A66C-1B8A680DBCA6}" dt="2022-08-21T07:16:33.521" v="59" actId="2696"/>
        <pc:sldMkLst>
          <pc:docMk/>
          <pc:sldMk cId="3619211862" sldId="349"/>
        </pc:sldMkLst>
      </pc:sldChg>
      <pc:sldChg chg="del">
        <pc:chgData name="FONG Chi Kit Ken" userId="233f042c-09e9-4a0c-9043-d675a582571a" providerId="ADAL" clId="{6230B8D1-5B5F-4F04-A66C-1B8A680DBCA6}" dt="2022-08-21T07:16:33.583" v="60" actId="2696"/>
        <pc:sldMkLst>
          <pc:docMk/>
          <pc:sldMk cId="1701757582" sldId="350"/>
        </pc:sldMkLst>
      </pc:sldChg>
      <pc:sldChg chg="del">
        <pc:chgData name="FONG Chi Kit Ken" userId="233f042c-09e9-4a0c-9043-d675a582571a" providerId="ADAL" clId="{6230B8D1-5B5F-4F04-A66C-1B8A680DBCA6}" dt="2022-08-21T07:16:27.310" v="4" actId="2696"/>
        <pc:sldMkLst>
          <pc:docMk/>
          <pc:sldMk cId="2600560521" sldId="351"/>
        </pc:sldMkLst>
      </pc:sldChg>
      <pc:sldChg chg="del">
        <pc:chgData name="FONG Chi Kit Ken" userId="233f042c-09e9-4a0c-9043-d675a582571a" providerId="ADAL" clId="{6230B8D1-5B5F-4F04-A66C-1B8A680DBCA6}" dt="2022-08-21T07:16:27.388" v="7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6230B8D1-5B5F-4F04-A66C-1B8A680DBCA6}" dt="2022-08-21T07:16:27.608" v="8" actId="2696"/>
        <pc:sldMkLst>
          <pc:docMk/>
          <pc:sldMk cId="3736992143" sldId="353"/>
        </pc:sldMkLst>
      </pc:sldChg>
      <pc:sldChg chg="del">
        <pc:chgData name="FONG Chi Kit Ken" userId="233f042c-09e9-4a0c-9043-d675a582571a" providerId="ADAL" clId="{6230B8D1-5B5F-4F04-A66C-1B8A680DBCA6}" dt="2022-08-21T07:16:27.624" v="9" actId="2696"/>
        <pc:sldMkLst>
          <pc:docMk/>
          <pc:sldMk cId="1412414305" sldId="354"/>
        </pc:sldMkLst>
      </pc:sldChg>
      <pc:sldChg chg="del">
        <pc:chgData name="FONG Chi Kit Ken" userId="233f042c-09e9-4a0c-9043-d675a582571a" providerId="ADAL" clId="{6230B8D1-5B5F-4F04-A66C-1B8A680DBCA6}" dt="2022-08-21T07:16:31.435" v="46" actId="2696"/>
        <pc:sldMkLst>
          <pc:docMk/>
          <pc:sldMk cId="373932761" sldId="365"/>
        </pc:sldMkLst>
      </pc:sldChg>
      <pc:sldChg chg="del">
        <pc:chgData name="FONG Chi Kit Ken" userId="233f042c-09e9-4a0c-9043-d675a582571a" providerId="ADAL" clId="{6230B8D1-5B5F-4F04-A66C-1B8A680DBCA6}" dt="2022-08-21T07:16:31.482" v="47" actId="2696"/>
        <pc:sldMkLst>
          <pc:docMk/>
          <pc:sldMk cId="3928345409" sldId="366"/>
        </pc:sldMkLst>
      </pc:sldChg>
      <pc:sldChg chg="del">
        <pc:chgData name="FONG Chi Kit Ken" userId="233f042c-09e9-4a0c-9043-d675a582571a" providerId="ADAL" clId="{6230B8D1-5B5F-4F04-A66C-1B8A680DBCA6}" dt="2022-08-21T07:16:31.638" v="48" actId="2696"/>
        <pc:sldMkLst>
          <pc:docMk/>
          <pc:sldMk cId="943817990" sldId="367"/>
        </pc:sldMkLst>
      </pc:sldChg>
      <pc:sldChg chg="del">
        <pc:chgData name="FONG Chi Kit Ken" userId="233f042c-09e9-4a0c-9043-d675a582571a" providerId="ADAL" clId="{6230B8D1-5B5F-4F04-A66C-1B8A680DBCA6}" dt="2022-08-21T07:16:31.923" v="49" actId="2696"/>
        <pc:sldMkLst>
          <pc:docMk/>
          <pc:sldMk cId="2654887192" sldId="368"/>
        </pc:sldMkLst>
      </pc:sldChg>
      <pc:sldChg chg="del">
        <pc:chgData name="FONG Chi Kit Ken" userId="233f042c-09e9-4a0c-9043-d675a582571a" providerId="ADAL" clId="{6230B8D1-5B5F-4F04-A66C-1B8A680DBCA6}" dt="2022-08-21T07:16:32.164" v="50" actId="2696"/>
        <pc:sldMkLst>
          <pc:docMk/>
          <pc:sldMk cId="546574413" sldId="370"/>
        </pc:sldMkLst>
      </pc:sldChg>
      <pc:sldChg chg="del">
        <pc:chgData name="FONG Chi Kit Ken" userId="233f042c-09e9-4a0c-9043-d675a582571a" providerId="ADAL" clId="{6230B8D1-5B5F-4F04-A66C-1B8A680DBCA6}" dt="2022-08-21T07:16:32.374" v="51" actId="2696"/>
        <pc:sldMkLst>
          <pc:docMk/>
          <pc:sldMk cId="1720007531" sldId="371"/>
        </pc:sldMkLst>
      </pc:sldChg>
      <pc:sldChg chg="del">
        <pc:chgData name="FONG Chi Kit Ken" userId="233f042c-09e9-4a0c-9043-d675a582571a" providerId="ADAL" clId="{6230B8D1-5B5F-4F04-A66C-1B8A680DBCA6}" dt="2022-08-21T07:16:32.624" v="52" actId="2696"/>
        <pc:sldMkLst>
          <pc:docMk/>
          <pc:sldMk cId="1851767592" sldId="372"/>
        </pc:sldMkLst>
      </pc:sldChg>
      <pc:sldChg chg="del">
        <pc:chgData name="FONG Chi Kit Ken" userId="233f042c-09e9-4a0c-9043-d675a582571a" providerId="ADAL" clId="{6230B8D1-5B5F-4F04-A66C-1B8A680DBCA6}" dt="2022-08-21T07:16:32.867" v="53" actId="2696"/>
        <pc:sldMkLst>
          <pc:docMk/>
          <pc:sldMk cId="1619208729" sldId="373"/>
        </pc:sldMkLst>
      </pc:sldChg>
      <pc:sldChg chg="del">
        <pc:chgData name="FONG Chi Kit Ken" userId="233f042c-09e9-4a0c-9043-d675a582571a" providerId="ADAL" clId="{6230B8D1-5B5F-4F04-A66C-1B8A680DBCA6}" dt="2022-08-21T07:16:33.034" v="54" actId="2696"/>
        <pc:sldMkLst>
          <pc:docMk/>
          <pc:sldMk cId="851322448" sldId="374"/>
        </pc:sldMkLst>
      </pc:sldChg>
      <pc:sldChg chg="del">
        <pc:chgData name="FONG Chi Kit Ken" userId="233f042c-09e9-4a0c-9043-d675a582571a" providerId="ADAL" clId="{6230B8D1-5B5F-4F04-A66C-1B8A680DBCA6}" dt="2022-08-21T07:16:27.843" v="13" actId="2696"/>
        <pc:sldMkLst>
          <pc:docMk/>
          <pc:sldMk cId="3565596641" sldId="375"/>
        </pc:sldMkLst>
      </pc:sldChg>
      <pc:sldChg chg="del">
        <pc:chgData name="FONG Chi Kit Ken" userId="233f042c-09e9-4a0c-9043-d675a582571a" providerId="ADAL" clId="{6230B8D1-5B5F-4F04-A66C-1B8A680DBCA6}" dt="2022-08-21T07:16:33.065" v="55" actId="2696"/>
        <pc:sldMkLst>
          <pc:docMk/>
          <pc:sldMk cId="302776704" sldId="377"/>
        </pc:sldMkLst>
      </pc:sldChg>
      <pc:sldChg chg="del">
        <pc:chgData name="FONG Chi Kit Ken" userId="233f042c-09e9-4a0c-9043-d675a582571a" providerId="ADAL" clId="{6230B8D1-5B5F-4F04-A66C-1B8A680DBCA6}" dt="2022-08-21T07:16:33.300" v="57" actId="2696"/>
        <pc:sldMkLst>
          <pc:docMk/>
          <pc:sldMk cId="456383096" sldId="378"/>
        </pc:sldMkLst>
      </pc:sldChg>
      <pc:sldChg chg="del">
        <pc:chgData name="FONG Chi Kit Ken" userId="233f042c-09e9-4a0c-9043-d675a582571a" providerId="ADAL" clId="{6230B8D1-5B5F-4F04-A66C-1B8A680DBCA6}" dt="2022-08-21T07:16:33.818" v="62" actId="2696"/>
        <pc:sldMkLst>
          <pc:docMk/>
          <pc:sldMk cId="1181101473" sldId="379"/>
        </pc:sldMkLst>
      </pc:sldChg>
      <pc:sldChg chg="del">
        <pc:chgData name="FONG Chi Kit Ken" userId="233f042c-09e9-4a0c-9043-d675a582571a" providerId="ADAL" clId="{6230B8D1-5B5F-4F04-A66C-1B8A680DBCA6}" dt="2022-08-21T07:16:27.091" v="2" actId="2696"/>
        <pc:sldMkLst>
          <pc:docMk/>
          <pc:sldMk cId="3239408164" sldId="380"/>
        </pc:sldMkLst>
      </pc:sldChg>
      <pc:sldChg chg="del">
        <pc:chgData name="FONG Chi Kit Ken" userId="233f042c-09e9-4a0c-9043-d675a582571a" providerId="ADAL" clId="{6230B8D1-5B5F-4F04-A66C-1B8A680DBCA6}" dt="2022-08-21T07:16:31.279" v="45" actId="2696"/>
        <pc:sldMkLst>
          <pc:docMk/>
          <pc:sldMk cId="1824331397" sldId="381"/>
        </pc:sldMkLst>
      </pc:sldChg>
      <pc:sldChg chg="del">
        <pc:chgData name="FONG Chi Kit Ken" userId="233f042c-09e9-4a0c-9043-d675a582571a" providerId="ADAL" clId="{6230B8D1-5B5F-4F04-A66C-1B8A680DBCA6}" dt="2022-08-21T07:16:27.325" v="5" actId="2696"/>
        <pc:sldMkLst>
          <pc:docMk/>
          <pc:sldMk cId="1425898187" sldId="382"/>
        </pc:sldMkLst>
      </pc:sldChg>
      <pc:sldChg chg="del">
        <pc:chgData name="FONG Chi Kit Ken" userId="233f042c-09e9-4a0c-9043-d675a582571a" providerId="ADAL" clId="{6230B8D1-5B5F-4F04-A66C-1B8A680DBCA6}" dt="2022-08-21T07:16:28.832" v="20" actId="2696"/>
        <pc:sldMkLst>
          <pc:docMk/>
          <pc:sldMk cId="2428458671" sldId="383"/>
        </pc:sldMkLst>
      </pc:sldChg>
      <pc:sldChg chg="del">
        <pc:chgData name="FONG Chi Kit Ken" userId="233f042c-09e9-4a0c-9043-d675a582571a" providerId="ADAL" clId="{6230B8D1-5B5F-4F04-A66C-1B8A680DBCA6}" dt="2022-08-21T07:16:28.941" v="22" actId="2696"/>
        <pc:sldMkLst>
          <pc:docMk/>
          <pc:sldMk cId="3983667549" sldId="384"/>
        </pc:sldMkLst>
      </pc:sldChg>
      <pc:sldChg chg="del">
        <pc:chgData name="FONG Chi Kit Ken" userId="233f042c-09e9-4a0c-9043-d675a582571a" providerId="ADAL" clId="{6230B8D1-5B5F-4F04-A66C-1B8A680DBCA6}" dt="2022-08-21T07:16:29.129" v="23" actId="2696"/>
        <pc:sldMkLst>
          <pc:docMk/>
          <pc:sldMk cId="3933257610" sldId="385"/>
        </pc:sldMkLst>
      </pc:sldChg>
      <pc:sldChg chg="del">
        <pc:chgData name="FONG Chi Kit Ken" userId="233f042c-09e9-4a0c-9043-d675a582571a" providerId="ADAL" clId="{6230B8D1-5B5F-4F04-A66C-1B8A680DBCA6}" dt="2022-08-21T07:16:29.316" v="24" actId="2696"/>
        <pc:sldMkLst>
          <pc:docMk/>
          <pc:sldMk cId="2409211118" sldId="386"/>
        </pc:sldMkLst>
      </pc:sldChg>
      <pc:sldChg chg="del">
        <pc:chgData name="FONG Chi Kit Ken" userId="233f042c-09e9-4a0c-9043-d675a582571a" providerId="ADAL" clId="{6230B8D1-5B5F-4F04-A66C-1B8A680DBCA6}" dt="2022-08-21T07:16:28.847" v="21" actId="2696"/>
        <pc:sldMkLst>
          <pc:docMk/>
          <pc:sldMk cId="1498679367" sldId="387"/>
        </pc:sldMkLst>
      </pc:sldChg>
      <pc:sldChg chg="del">
        <pc:chgData name="FONG Chi Kit Ken" userId="233f042c-09e9-4a0c-9043-d675a582571a" providerId="ADAL" clId="{6230B8D1-5B5F-4F04-A66C-1B8A680DBCA6}" dt="2022-08-21T07:16:34.117" v="68" actId="2696"/>
        <pc:sldMkLst>
          <pc:docMk/>
          <pc:sldMk cId="1664835910" sldId="388"/>
        </pc:sldMkLst>
      </pc:sldChg>
      <pc:sldChg chg="del">
        <pc:chgData name="FONG Chi Kit Ken" userId="233f042c-09e9-4a0c-9043-d675a582571a" providerId="ADAL" clId="{6230B8D1-5B5F-4F04-A66C-1B8A680DBCA6}" dt="2022-08-21T07:16:35.307" v="81" actId="2696"/>
        <pc:sldMkLst>
          <pc:docMk/>
          <pc:sldMk cId="1186202429" sldId="389"/>
        </pc:sldMkLst>
      </pc:sldChg>
      <pc:sldChg chg="del">
        <pc:chgData name="FONG Chi Kit Ken" userId="233f042c-09e9-4a0c-9043-d675a582571a" providerId="ADAL" clId="{6230B8D1-5B5F-4F04-A66C-1B8A680DBCA6}" dt="2022-08-21T07:16:34.696" v="74" actId="2696"/>
        <pc:sldMkLst>
          <pc:docMk/>
          <pc:sldMk cId="2702963531" sldId="390"/>
        </pc:sldMkLst>
      </pc:sldChg>
      <pc:sldChg chg="del">
        <pc:chgData name="FONG Chi Kit Ken" userId="233f042c-09e9-4a0c-9043-d675a582571a" providerId="ADAL" clId="{6230B8D1-5B5F-4F04-A66C-1B8A680DBCA6}" dt="2022-08-21T07:16:35.505" v="82" actId="2696"/>
        <pc:sldMkLst>
          <pc:docMk/>
          <pc:sldMk cId="3494409340" sldId="391"/>
        </pc:sldMkLst>
      </pc:sldChg>
      <pc:sldChg chg="del">
        <pc:chgData name="FONG Chi Kit Ken" userId="233f042c-09e9-4a0c-9043-d675a582571a" providerId="ADAL" clId="{6230B8D1-5B5F-4F04-A66C-1B8A680DBCA6}" dt="2022-08-21T07:16:34.899" v="76" actId="2696"/>
        <pc:sldMkLst>
          <pc:docMk/>
          <pc:sldMk cId="3150136486" sldId="392"/>
        </pc:sldMkLst>
      </pc:sldChg>
      <pc:sldChg chg="del">
        <pc:chgData name="FONG Chi Kit Ken" userId="233f042c-09e9-4a0c-9043-d675a582571a" providerId="ADAL" clId="{6230B8D1-5B5F-4F04-A66C-1B8A680DBCA6}" dt="2022-08-21T07:16:34.930" v="77" actId="2696"/>
        <pc:sldMkLst>
          <pc:docMk/>
          <pc:sldMk cId="1018339917" sldId="393"/>
        </pc:sldMkLst>
      </pc:sldChg>
      <pc:sldChg chg="del">
        <pc:chgData name="FONG Chi Kit Ken" userId="233f042c-09e9-4a0c-9043-d675a582571a" providerId="ADAL" clId="{6230B8D1-5B5F-4F04-A66C-1B8A680DBCA6}" dt="2022-08-21T07:16:34.946" v="78" actId="2696"/>
        <pc:sldMkLst>
          <pc:docMk/>
          <pc:sldMk cId="1518894579" sldId="394"/>
        </pc:sldMkLst>
      </pc:sldChg>
      <pc:sldChg chg="del">
        <pc:chgData name="FONG Chi Kit Ken" userId="233f042c-09e9-4a0c-9043-d675a582571a" providerId="ADAL" clId="{6230B8D1-5B5F-4F04-A66C-1B8A680DBCA6}" dt="2022-08-21T07:16:34.975" v="79" actId="2696"/>
        <pc:sldMkLst>
          <pc:docMk/>
          <pc:sldMk cId="872828422" sldId="395"/>
        </pc:sldMkLst>
      </pc:sldChg>
      <pc:sldChg chg="del">
        <pc:chgData name="FONG Chi Kit Ken" userId="233f042c-09e9-4a0c-9043-d675a582571a" providerId="ADAL" clId="{6230B8D1-5B5F-4F04-A66C-1B8A680DBCA6}" dt="2022-08-21T07:16:35.558" v="83" actId="2696"/>
        <pc:sldMkLst>
          <pc:docMk/>
          <pc:sldMk cId="2186440643" sldId="396"/>
        </pc:sldMkLst>
      </pc:sldChg>
      <pc:sldChg chg="del">
        <pc:chgData name="FONG Chi Kit Ken" userId="233f042c-09e9-4a0c-9043-d675a582571a" providerId="ADAL" clId="{6230B8D1-5B5F-4F04-A66C-1B8A680DBCA6}" dt="2022-08-21T07:16:35.150" v="80" actId="2696"/>
        <pc:sldMkLst>
          <pc:docMk/>
          <pc:sldMk cId="3018469343" sldId="397"/>
        </pc:sldMkLst>
      </pc:sldChg>
      <pc:sldChg chg="del">
        <pc:chgData name="FONG Chi Kit Ken" userId="233f042c-09e9-4a0c-9043-d675a582571a" providerId="ADAL" clId="{6230B8D1-5B5F-4F04-A66C-1B8A680DBCA6}" dt="2022-08-21T07:16:34.195" v="70" actId="2696"/>
        <pc:sldMkLst>
          <pc:docMk/>
          <pc:sldMk cId="3741846565" sldId="398"/>
        </pc:sldMkLst>
      </pc:sldChg>
      <pc:sldChg chg="del">
        <pc:chgData name="FONG Chi Kit Ken" userId="233f042c-09e9-4a0c-9043-d675a582571a" providerId="ADAL" clId="{6230B8D1-5B5F-4F04-A66C-1B8A680DBCA6}" dt="2022-08-21T07:16:34.273" v="71" actId="2696"/>
        <pc:sldMkLst>
          <pc:docMk/>
          <pc:sldMk cId="1250968224" sldId="399"/>
        </pc:sldMkLst>
      </pc:sldChg>
      <pc:sldChg chg="del">
        <pc:chgData name="FONG Chi Kit Ken" userId="233f042c-09e9-4a0c-9043-d675a582571a" providerId="ADAL" clId="{6230B8D1-5B5F-4F04-A66C-1B8A680DBCA6}" dt="2022-08-21T07:16:34.414" v="72" actId="2696"/>
        <pc:sldMkLst>
          <pc:docMk/>
          <pc:sldMk cId="2834483217" sldId="400"/>
        </pc:sldMkLst>
      </pc:sldChg>
      <pc:sldChg chg="del">
        <pc:chgData name="FONG Chi Kit Ken" userId="233f042c-09e9-4a0c-9043-d675a582571a" providerId="ADAL" clId="{6230B8D1-5B5F-4F04-A66C-1B8A680DBCA6}" dt="2022-08-21T07:16:34.458" v="73" actId="2696"/>
        <pc:sldMkLst>
          <pc:docMk/>
          <pc:sldMk cId="2625311007" sldId="401"/>
        </pc:sldMkLst>
      </pc:sldChg>
      <pc:sldChg chg="del">
        <pc:chgData name="FONG Chi Kit Ken" userId="233f042c-09e9-4a0c-9043-d675a582571a" providerId="ADAL" clId="{6230B8D1-5B5F-4F04-A66C-1B8A680DBCA6}" dt="2022-08-21T07:16:34.790" v="75" actId="2696"/>
        <pc:sldMkLst>
          <pc:docMk/>
          <pc:sldMk cId="2421678776" sldId="402"/>
        </pc:sldMkLst>
      </pc:sldChg>
      <pc:sldChg chg="del">
        <pc:chgData name="FONG Chi Kit Ken" userId="233f042c-09e9-4a0c-9043-d675a582571a" providerId="ADAL" clId="{6230B8D1-5B5F-4F04-A66C-1B8A680DBCA6}" dt="2022-08-21T07:16:35.574" v="84" actId="2696"/>
        <pc:sldMkLst>
          <pc:docMk/>
          <pc:sldMk cId="562518332" sldId="403"/>
        </pc:sldMkLst>
      </pc:sldChg>
      <pc:sldChg chg="del">
        <pc:chgData name="FONG Chi Kit Ken" userId="233f042c-09e9-4a0c-9043-d675a582571a" providerId="ADAL" clId="{6230B8D1-5B5F-4F04-A66C-1B8A680DBCA6}" dt="2022-08-21T07:16:27.999" v="14" actId="2696"/>
        <pc:sldMkLst>
          <pc:docMk/>
          <pc:sldMk cId="291970890" sldId="404"/>
        </pc:sldMkLst>
      </pc:sldChg>
      <pc:sldChg chg="del">
        <pc:chgData name="FONG Chi Kit Ken" userId="233f042c-09e9-4a0c-9043-d675a582571a" providerId="ADAL" clId="{6230B8D1-5B5F-4F04-A66C-1B8A680DBCA6}" dt="2022-08-21T07:16:29.426" v="29" actId="2696"/>
        <pc:sldMkLst>
          <pc:docMk/>
          <pc:sldMk cId="3351897550" sldId="405"/>
        </pc:sldMkLst>
      </pc:sldChg>
      <pc:sldChg chg="del">
        <pc:chgData name="FONG Chi Kit Ken" userId="233f042c-09e9-4a0c-9043-d675a582571a" providerId="ADAL" clId="{6230B8D1-5B5F-4F04-A66C-1B8A680DBCA6}" dt="2022-08-21T07:16:29.332" v="25" actId="2696"/>
        <pc:sldMkLst>
          <pc:docMk/>
          <pc:sldMk cId="3394007568" sldId="406"/>
        </pc:sldMkLst>
      </pc:sldChg>
      <pc:sldChg chg="del">
        <pc:chgData name="FONG Chi Kit Ken" userId="233f042c-09e9-4a0c-9043-d675a582571a" providerId="ADAL" clId="{6230B8D1-5B5F-4F04-A66C-1B8A680DBCA6}" dt="2022-08-21T07:16:29.566" v="30" actId="2696"/>
        <pc:sldMkLst>
          <pc:docMk/>
          <pc:sldMk cId="3402529543" sldId="407"/>
        </pc:sldMkLst>
      </pc:sldChg>
      <pc:sldChg chg="del">
        <pc:chgData name="FONG Chi Kit Ken" userId="233f042c-09e9-4a0c-9043-d675a582571a" providerId="ADAL" clId="{6230B8D1-5B5F-4F04-A66C-1B8A680DBCA6}" dt="2022-08-21T07:16:29.818" v="31" actId="2696"/>
        <pc:sldMkLst>
          <pc:docMk/>
          <pc:sldMk cId="2204109046" sldId="408"/>
        </pc:sldMkLst>
      </pc:sldChg>
      <pc:sldChg chg="del">
        <pc:chgData name="FONG Chi Kit Ken" userId="233f042c-09e9-4a0c-9043-d675a582571a" providerId="ADAL" clId="{6230B8D1-5B5F-4F04-A66C-1B8A680DBCA6}" dt="2022-08-21T07:16:30.006" v="32" actId="2696"/>
        <pc:sldMkLst>
          <pc:docMk/>
          <pc:sldMk cId="530029576" sldId="410"/>
        </pc:sldMkLst>
      </pc:sldChg>
      <pc:sldChg chg="del">
        <pc:chgData name="FONG Chi Kit Ken" userId="233f042c-09e9-4a0c-9043-d675a582571a" providerId="ADAL" clId="{6230B8D1-5B5F-4F04-A66C-1B8A680DBCA6}" dt="2022-08-21T07:16:30.446" v="36" actId="2696"/>
        <pc:sldMkLst>
          <pc:docMk/>
          <pc:sldMk cId="4277729235" sldId="411"/>
        </pc:sldMkLst>
      </pc:sldChg>
      <pc:sldChg chg="del">
        <pc:chgData name="FONG Chi Kit Ken" userId="233f042c-09e9-4a0c-9043-d675a582571a" providerId="ADAL" clId="{6230B8D1-5B5F-4F04-A66C-1B8A680DBCA6}" dt="2022-08-21T07:16:30.586" v="37" actId="2696"/>
        <pc:sldMkLst>
          <pc:docMk/>
          <pc:sldMk cId="1454819048" sldId="414"/>
        </pc:sldMkLst>
      </pc:sldChg>
      <pc:sldChg chg="del">
        <pc:chgData name="FONG Chi Kit Ken" userId="233f042c-09e9-4a0c-9043-d675a582571a" providerId="ADAL" clId="{6230B8D1-5B5F-4F04-A66C-1B8A680DBCA6}" dt="2022-08-21T07:16:27.640" v="10" actId="2696"/>
        <pc:sldMkLst>
          <pc:docMk/>
          <pc:sldMk cId="1657266921" sldId="415"/>
        </pc:sldMkLst>
      </pc:sldChg>
      <pc:sldChg chg="del">
        <pc:chgData name="FONG Chi Kit Ken" userId="233f042c-09e9-4a0c-9043-d675a582571a" providerId="ADAL" clId="{6230B8D1-5B5F-4F04-A66C-1B8A680DBCA6}" dt="2022-08-21T07:16:30.305" v="34" actId="2696"/>
        <pc:sldMkLst>
          <pc:docMk/>
          <pc:sldMk cId="2470732000" sldId="539"/>
        </pc:sldMkLst>
      </pc:sldChg>
      <pc:sldChg chg="del">
        <pc:chgData name="FONG Chi Kit Ken" userId="233f042c-09e9-4a0c-9043-d675a582571a" providerId="ADAL" clId="{6230B8D1-5B5F-4F04-A66C-1B8A680DBCA6}" dt="2022-08-21T07:16:30.146" v="33" actId="2696"/>
        <pc:sldMkLst>
          <pc:docMk/>
          <pc:sldMk cId="158826349" sldId="540"/>
        </pc:sldMkLst>
      </pc:sldChg>
      <pc:sldChg chg="del">
        <pc:chgData name="FONG Chi Kit Ken" userId="233f042c-09e9-4a0c-9043-d675a582571a" providerId="ADAL" clId="{6230B8D1-5B5F-4F04-A66C-1B8A680DBCA6}" dt="2022-08-21T07:16:30.415" v="35" actId="2696"/>
        <pc:sldMkLst>
          <pc:docMk/>
          <pc:sldMk cId="3385174691" sldId="541"/>
        </pc:sldMkLst>
      </pc:sldChg>
      <pc:sldChg chg="del">
        <pc:chgData name="FONG Chi Kit Ken" userId="233f042c-09e9-4a0c-9043-d675a582571a" providerId="ADAL" clId="{6230B8D1-5B5F-4F04-A66C-1B8A680DBCA6}" dt="2022-08-21T07:16:30.680" v="38" actId="2696"/>
        <pc:sldMkLst>
          <pc:docMk/>
          <pc:sldMk cId="2592285540" sldId="542"/>
        </pc:sldMkLst>
      </pc:sldChg>
      <pc:sldChg chg="del">
        <pc:chgData name="FONG Chi Kit Ken" userId="233f042c-09e9-4a0c-9043-d675a582571a" providerId="ADAL" clId="{6230B8D1-5B5F-4F04-A66C-1B8A680DBCA6}" dt="2022-08-21T07:16:31.074" v="42" actId="2696"/>
        <pc:sldMkLst>
          <pc:docMk/>
          <pc:sldMk cId="4069324655" sldId="543"/>
        </pc:sldMkLst>
      </pc:sldChg>
      <pc:sldChg chg="del">
        <pc:chgData name="FONG Chi Kit Ken" userId="233f042c-09e9-4a0c-9043-d675a582571a" providerId="ADAL" clId="{6230B8D1-5B5F-4F04-A66C-1B8A680DBCA6}" dt="2022-08-21T07:16:31.090" v="43" actId="2696"/>
        <pc:sldMkLst>
          <pc:docMk/>
          <pc:sldMk cId="0" sldId="544"/>
        </pc:sldMkLst>
      </pc:sldChg>
      <pc:sldChg chg="del">
        <pc:chgData name="FONG Chi Kit Ken" userId="233f042c-09e9-4a0c-9043-d675a582571a" providerId="ADAL" clId="{6230B8D1-5B5F-4F04-A66C-1B8A680DBCA6}" dt="2022-08-21T07:16:30.808" v="39" actId="2696"/>
        <pc:sldMkLst>
          <pc:docMk/>
          <pc:sldMk cId="1457487726" sldId="545"/>
        </pc:sldMkLst>
      </pc:sldChg>
      <pc:sldChg chg="del">
        <pc:chgData name="FONG Chi Kit Ken" userId="233f042c-09e9-4a0c-9043-d675a582571a" providerId="ADAL" clId="{6230B8D1-5B5F-4F04-A66C-1B8A680DBCA6}" dt="2022-08-21T07:16:30.824" v="40" actId="2696"/>
        <pc:sldMkLst>
          <pc:docMk/>
          <pc:sldMk cId="1159259892" sldId="546"/>
        </pc:sldMkLst>
      </pc:sldChg>
      <pc:sldChg chg="del">
        <pc:chgData name="FONG Chi Kit Ken" userId="233f042c-09e9-4a0c-9043-d675a582571a" providerId="ADAL" clId="{6230B8D1-5B5F-4F04-A66C-1B8A680DBCA6}" dt="2022-08-21T07:16:30.980" v="41" actId="2696"/>
        <pc:sldMkLst>
          <pc:docMk/>
          <pc:sldMk cId="526816239" sldId="547"/>
        </pc:sldMkLst>
      </pc:sldChg>
      <pc:sldMasterChg chg="delSldLayout">
        <pc:chgData name="FONG Chi Kit Ken" userId="233f042c-09e9-4a0c-9043-d675a582571a" providerId="ADAL" clId="{6230B8D1-5B5F-4F04-A66C-1B8A680DBCA6}" dt="2022-08-21T07:16:35.574" v="85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6230B8D1-5B5F-4F04-A66C-1B8A680DBCA6}" dt="2022-08-21T07:16:34.117" v="69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FONG Chi Kit Ken" userId="233f042c-09e9-4a0c-9043-d675a582571a" providerId="ADAL" clId="{6230B8D1-5B5F-4F04-A66C-1B8A680DBCA6}" dt="2022-08-21T07:16:35.574" v="85" actId="2696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FONG Chi Kit Ken" userId="233f042c-09e9-4a0c-9043-d675a582571a" providerId="ADAL" clId="{6230B8D1-5B5F-4F04-A66C-1B8A680DBCA6}" dt="2022-08-21T07:16:27.671" v="12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FONG Chi Kit Ken" userId="233f042c-09e9-4a0c-9043-d675a582571a" providerId="ADAL" clId="{6230B8D1-5B5F-4F04-A66C-1B8A680DBCA6}" dt="2022-08-21T07:16:31.090" v="44" actId="2696"/>
          <pc:sldLayoutMkLst>
            <pc:docMk/>
            <pc:sldMasterMk cId="0" sldId="2147483658"/>
            <pc:sldLayoutMk cId="295439053" sldId="2147483659"/>
          </pc:sldLayoutMkLst>
        </pc:sldLayoutChg>
      </pc:sldMasterChg>
    </pc:docChg>
  </pc:docChgLst>
  <pc:docChgLst>
    <pc:chgData name="Chi Kit Ken FONG" userId="233f042c-09e9-4a0c-9043-d675a582571a" providerId="ADAL" clId="{8E57831E-3C34-2147-8331-A60BB153B5BF}"/>
    <pc:docChg chg="undo custSel modSld modMainMaster">
      <pc:chgData name="Chi Kit Ken FONG" userId="233f042c-09e9-4a0c-9043-d675a582571a" providerId="ADAL" clId="{8E57831E-3C34-2147-8331-A60BB153B5BF}" dt="2022-09-22T06:00:29.057" v="74" actId="108"/>
      <pc:docMkLst>
        <pc:docMk/>
      </pc:docMkLst>
      <pc:sldChg chg="modSp mod modTransition">
        <pc:chgData name="Chi Kit Ken FONG" userId="233f042c-09e9-4a0c-9043-d675a582571a" providerId="ADAL" clId="{8E57831E-3C34-2147-8331-A60BB153B5BF}" dt="2022-09-22T05:46:30.635" v="49"/>
        <pc:sldMkLst>
          <pc:docMk/>
          <pc:sldMk cId="0" sldId="2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78024186" sldId="2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009895945" sldId="31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17371848" sldId="3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00902499" sldId="3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7932720" sldId="3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298457754" sldId="3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91211049" sldId="3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8808080" sldId="3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4959738" sldId="3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92636829" sldId="34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0871702" sldId="3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6132452" sldId="3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108346425" sldId="3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42259073" sldId="3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15694348" sldId="35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2849783" sldId="3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536963876" sldId="35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4363685" sldId="3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6283901" sldId="3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69065267" sldId="3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868181" sldId="3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37265521" sldId="3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48849834" sldId="35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05076628" sldId="3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22557513" sldId="360"/>
        </pc:sldMkLst>
      </pc:sldChg>
      <pc:sldChg chg="modSp mod modTransition">
        <pc:chgData name="Chi Kit Ken FONG" userId="233f042c-09e9-4a0c-9043-d675a582571a" providerId="ADAL" clId="{8E57831E-3C34-2147-8331-A60BB153B5BF}" dt="2022-09-22T05:59:29.241" v="70" actId="108"/>
        <pc:sldMkLst>
          <pc:docMk/>
          <pc:sldMk cId="2603902342" sldId="36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88111792" sldId="362"/>
        </pc:sldMkLst>
      </pc:sldChg>
      <pc:sldChg chg="modSp mod modTransition">
        <pc:chgData name="Chi Kit Ken FONG" userId="233f042c-09e9-4a0c-9043-d675a582571a" providerId="ADAL" clId="{8E57831E-3C34-2147-8331-A60BB153B5BF}" dt="2022-09-22T05:56:33.249" v="63" actId="108"/>
        <pc:sldMkLst>
          <pc:docMk/>
          <pc:sldMk cId="1550360088" sldId="36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6328428" sldId="36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56517699" sldId="3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041882" sldId="3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76356133" sldId="3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7133262" sldId="3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279883379" sldId="3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74066897" sldId="37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12421133" sldId="3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3124972" sldId="3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2979157" sldId="37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21458778" sldId="3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03626387" sldId="37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49895346" sldId="38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6855601" sldId="38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5953868" sldId="38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50172081" sldId="38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9137103" sldId="38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810244" sldId="38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34506342" sldId="39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58306095" sldId="39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974846963" sldId="39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54007749" sldId="39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78813608" sldId="39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99970649" sldId="39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72076516" sldId="39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7514944" sldId="39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43289765" sldId="39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56433715" sldId="40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22557571" sldId="40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8935069" sldId="40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290509" sldId="40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35614029" sldId="40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14048978" sldId="40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54846181" sldId="40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2481766" sldId="40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2546255" sldId="41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02457243" sldId="41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669046791" sldId="41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64815340" sldId="417"/>
        </pc:sldMkLst>
      </pc:sldChg>
      <pc:sldChg chg="modSp mod modTransition">
        <pc:chgData name="Chi Kit Ken FONG" userId="233f042c-09e9-4a0c-9043-d675a582571a" providerId="ADAL" clId="{8E57831E-3C34-2147-8331-A60BB153B5BF}" dt="2022-09-22T06:00:29.057" v="74" actId="108"/>
        <pc:sldMkLst>
          <pc:docMk/>
          <pc:sldMk cId="2274854105" sldId="42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1529318" sldId="42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85555167" sldId="42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1963284" sldId="42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87727062" sldId="42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15416894" sldId="42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9187837" sldId="42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47862091" sldId="42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175309" sldId="43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84075539" sldId="43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9836228" sldId="43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02800674" sldId="43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76831266" sldId="43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64003573" sldId="43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92744131" sldId="4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7038474" sldId="4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0934285" sldId="4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1231293" sldId="4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8473383" sldId="4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41020176" sldId="4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570671" sldId="4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5242499" sldId="4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26896882" sldId="4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39369825" sldId="4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67476851" sldId="4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33368111" sldId="4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307829423" sldId="4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60079279" sldId="4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4895746" sldId="4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4644182" sldId="4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94044709" sldId="4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89110711" sldId="4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2986262" sldId="46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36992143" sldId="46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90548321" sldId="46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68757120" sldId="46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42835628" sldId="4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95953625" sldId="4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753541" sldId="4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6857562" sldId="4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944589701" sldId="4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05442337" sldId="4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27603029" sldId="47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0494449" sldId="47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213989178" sldId="4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63916588" sldId="475"/>
        </pc:sldMkLst>
      </pc:sldChg>
      <pc:sldMasterChg chg="modTransition modSldLayout">
        <pc:chgData name="Chi Kit Ken FONG" userId="233f042c-09e9-4a0c-9043-d675a582571a" providerId="ADAL" clId="{8E57831E-3C34-2147-8331-A60BB153B5BF}" dt="2022-09-22T05:46:16.838" v="48"/>
        <pc:sldMasterMkLst>
          <pc:docMk/>
          <pc:sldMasterMk cId="0" sldId="2147483658"/>
        </pc:sldMasterMkLst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0" sldId="214748365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045313463" sldId="214748367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2344853644" sldId="2147483673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542534267" sldId="2147483675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1198157332" sldId="2147483676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Chi Kit Ken FONG" userId="233f042c-09e9-4a0c-9043-d675a582571a" providerId="ADAL" clId="{6E64EC7A-43C3-A14D-A0B5-F3573638E6F9}"/>
    <pc:docChg chg="undo redo custSel addSld delSld modSld sldOrd modSection">
      <pc:chgData name="Chi Kit Ken FONG" userId="233f042c-09e9-4a0c-9043-d675a582571a" providerId="ADAL" clId="{6E64EC7A-43C3-A14D-A0B5-F3573638E6F9}" dt="2022-09-14T15:52:54.383" v="4609" actId="2696"/>
      <pc:docMkLst>
        <pc:docMk/>
      </pc:docMkLst>
      <pc:sldChg chg="modSp mod">
        <pc:chgData name="Chi Kit Ken FONG" userId="233f042c-09e9-4a0c-9043-d675a582571a" providerId="ADAL" clId="{6E64EC7A-43C3-A14D-A0B5-F3573638E6F9}" dt="2022-09-11T05:09:30.026" v="265" actId="20577"/>
        <pc:sldMkLst>
          <pc:docMk/>
          <pc:sldMk cId="3117371848" sldId="33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3:51:50.169" v="2284" actId="113"/>
        <pc:sldMkLst>
          <pc:docMk/>
          <pc:sldMk cId="3400902499" sldId="339"/>
        </pc:sldMkLst>
      </pc:sldChg>
      <pc:sldChg chg="modSp mod">
        <pc:chgData name="Chi Kit Ken FONG" userId="233f042c-09e9-4a0c-9043-d675a582571a" providerId="ADAL" clId="{6E64EC7A-43C3-A14D-A0B5-F3573638E6F9}" dt="2022-09-11T09:01:11.304" v="1167" actId="207"/>
        <pc:sldMkLst>
          <pc:docMk/>
          <pc:sldMk cId="1407932720" sldId="340"/>
        </pc:sldMkLst>
      </pc:sldChg>
      <pc:sldChg chg="addSp delSp modSp mod">
        <pc:chgData name="Chi Kit Ken FONG" userId="233f042c-09e9-4a0c-9043-d675a582571a" providerId="ADAL" clId="{6E64EC7A-43C3-A14D-A0B5-F3573638E6F9}" dt="2022-09-11T05:08:34.037" v="240" actId="20577"/>
        <pc:sldMkLst>
          <pc:docMk/>
          <pc:sldMk cId="1298457754" sldId="341"/>
        </pc:sldMkLst>
      </pc:sldChg>
      <pc:sldChg chg="addSp delSp modSp mod">
        <pc:chgData name="Chi Kit Ken FONG" userId="233f042c-09e9-4a0c-9043-d675a582571a" providerId="ADAL" clId="{6E64EC7A-43C3-A14D-A0B5-F3573638E6F9}" dt="2022-09-11T05:23:45.530" v="496" actId="108"/>
        <pc:sldMkLst>
          <pc:docMk/>
          <pc:sldMk cId="3491211049" sldId="342"/>
        </pc:sldMkLst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898260395" sldId="34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4:12:38.842" v="2564"/>
        <pc:sldMkLst>
          <pc:docMk/>
          <pc:sldMk cId="2348808080" sldId="343"/>
        </pc:sldMkLst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1150883034" sldId="344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51:52.853" v="1684" actId="20577"/>
        <pc:sldMkLst>
          <pc:docMk/>
          <pc:sldMk cId="3544959738" sldId="344"/>
        </pc:sldMkLst>
      </pc:sldChg>
      <pc:sldChg chg="modSp del mod">
        <pc:chgData name="Chi Kit Ken FONG" userId="233f042c-09e9-4a0c-9043-d675a582571a" providerId="ADAL" clId="{6E64EC7A-43C3-A14D-A0B5-F3573638E6F9}" dt="2022-09-11T04:52:20.550" v="51" actId="2696"/>
        <pc:sldMkLst>
          <pc:docMk/>
          <pc:sldMk cId="3173902820" sldId="345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7:57:13.898" v="1770" actId="207"/>
        <pc:sldMkLst>
          <pc:docMk/>
          <pc:sldMk cId="4292636829" sldId="345"/>
        </pc:sldMkLst>
      </pc:sldChg>
      <pc:sldChg chg="modSp mod ord">
        <pc:chgData name="Chi Kit Ken FONG" userId="233f042c-09e9-4a0c-9043-d675a582571a" providerId="ADAL" clId="{6E64EC7A-43C3-A14D-A0B5-F3573638E6F9}" dt="2022-09-11T05:24:54.469" v="515"/>
        <pc:sldMkLst>
          <pc:docMk/>
          <pc:sldMk cId="2350871702" sldId="346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8:11:36.020" v="1989" actId="1076"/>
        <pc:sldMkLst>
          <pc:docMk/>
          <pc:sldMk cId="4036132452" sldId="347"/>
        </pc:sldMkLst>
      </pc:sldChg>
      <pc:sldChg chg="addSp delSp modSp mod">
        <pc:chgData name="Chi Kit Ken FONG" userId="233f042c-09e9-4a0c-9043-d675a582571a" providerId="ADAL" clId="{6E64EC7A-43C3-A14D-A0B5-F3573638E6F9}" dt="2022-09-11T05:39:16.190" v="882" actId="1076"/>
        <pc:sldMkLst>
          <pc:docMk/>
          <pc:sldMk cId="4108346425" sldId="348"/>
        </pc:sldMkLst>
      </pc:sldChg>
      <pc:sldChg chg="addSp delSp modSp del mod">
        <pc:chgData name="Chi Kit Ken FONG" userId="233f042c-09e9-4a0c-9043-d675a582571a" providerId="ADAL" clId="{6E64EC7A-43C3-A14D-A0B5-F3573638E6F9}" dt="2022-09-11T06:08:55.194" v="893" actId="2696"/>
        <pc:sldMkLst>
          <pc:docMk/>
          <pc:sldMk cId="208837011" sldId="349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59:44.916" v="1901" actId="1076"/>
        <pc:sldMkLst>
          <pc:docMk/>
          <pc:sldMk cId="2142259073" sldId="349"/>
        </pc:sldMkLst>
      </pc:sldChg>
      <pc:sldChg chg="modSp mod">
        <pc:chgData name="Chi Kit Ken FONG" userId="233f042c-09e9-4a0c-9043-d675a582571a" providerId="ADAL" clId="{6E64EC7A-43C3-A14D-A0B5-F3573638E6F9}" dt="2022-09-11T09:02:24.619" v="1175" actId="14"/>
        <pc:sldMkLst>
          <pc:docMk/>
          <pc:sldMk cId="815694348" sldId="350"/>
        </pc:sldMkLst>
      </pc:sldChg>
      <pc:sldChg chg="addSp delSp modSp mod">
        <pc:chgData name="Chi Kit Ken FONG" userId="233f042c-09e9-4a0c-9043-d675a582571a" providerId="ADAL" clId="{6E64EC7A-43C3-A14D-A0B5-F3573638E6F9}" dt="2022-09-11T06:37:26.968" v="1161" actId="1076"/>
        <pc:sldMkLst>
          <pc:docMk/>
          <pc:sldMk cId="372849783" sldId="351"/>
        </pc:sldMkLst>
      </pc:sldChg>
      <pc:sldChg chg="addSp modSp mod">
        <pc:chgData name="Chi Kit Ken FONG" userId="233f042c-09e9-4a0c-9043-d675a582571a" providerId="ADAL" clId="{6E64EC7A-43C3-A14D-A0B5-F3573638E6F9}" dt="2022-09-11T06:41:44.976" v="1165" actId="14100"/>
        <pc:sldMkLst>
          <pc:docMk/>
          <pc:sldMk cId="1536963876" sldId="352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3T23:57:45.221" v="3519" actId="313"/>
        <pc:sldMkLst>
          <pc:docMk/>
          <pc:sldMk cId="2354363685" sldId="353"/>
        </pc:sldMkLst>
      </pc:sldChg>
      <pc:sldChg chg="modSp del mod">
        <pc:chgData name="Chi Kit Ken FONG" userId="233f042c-09e9-4a0c-9043-d675a582571a" providerId="ADAL" clId="{6E64EC7A-43C3-A14D-A0B5-F3573638E6F9}" dt="2022-09-11T06:41:38.806" v="1162" actId="2696"/>
        <pc:sldMkLst>
          <pc:docMk/>
          <pc:sldMk cId="3736992143" sldId="353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2T08:53:31.530" v="2754" actId="1076"/>
        <pc:sldMkLst>
          <pc:docMk/>
          <pc:sldMk cId="569065267" sldId="355"/>
        </pc:sldMkLst>
      </pc:sldChg>
      <pc:sldChg chg="del">
        <pc:chgData name="Chi Kit Ken FONG" userId="233f042c-09e9-4a0c-9043-d675a582571a" providerId="ADAL" clId="{6E64EC7A-43C3-A14D-A0B5-F3573638E6F9}" dt="2022-09-11T05:33:28.402" v="716" actId="2696"/>
        <pc:sldMkLst>
          <pc:docMk/>
          <pc:sldMk cId="3265022663" sldId="355"/>
        </pc:sldMkLst>
      </pc:sldChg>
      <pc:sldChg chg="delSp mod ord">
        <pc:chgData name="Chi Kit Ken FONG" userId="233f042c-09e9-4a0c-9043-d675a582571a" providerId="ADAL" clId="{6E64EC7A-43C3-A14D-A0B5-F3573638E6F9}" dt="2022-09-11T05:38:08.577" v="872" actId="20578"/>
        <pc:sldMkLst>
          <pc:docMk/>
          <pc:sldMk cId="1957868181" sldId="356"/>
        </pc:sldMkLst>
      </pc:sldChg>
      <pc:sldChg chg="modSp mod">
        <pc:chgData name="Chi Kit Ken FONG" userId="233f042c-09e9-4a0c-9043-d675a582571a" providerId="ADAL" clId="{6E64EC7A-43C3-A14D-A0B5-F3573638E6F9}" dt="2022-09-11T05:33:06.916" v="714" actId="12"/>
        <pc:sldMkLst>
          <pc:docMk/>
          <pc:sldMk cId="3037265521" sldId="357"/>
        </pc:sldMkLst>
      </pc:sldChg>
      <pc:sldChg chg="addSp delSp modSp mod">
        <pc:chgData name="Chi Kit Ken FONG" userId="233f042c-09e9-4a0c-9043-d675a582571a" providerId="ADAL" clId="{6E64EC7A-43C3-A14D-A0B5-F3573638E6F9}" dt="2022-09-11T05:37:19.280" v="871" actId="1076"/>
        <pc:sldMkLst>
          <pc:docMk/>
          <pc:sldMk cId="3348849834" sldId="358"/>
        </pc:sldMkLst>
      </pc:sldChg>
      <pc:sldChg chg="modSp mod">
        <pc:chgData name="Chi Kit Ken FONG" userId="233f042c-09e9-4a0c-9043-d675a582571a" providerId="ADAL" clId="{6E64EC7A-43C3-A14D-A0B5-F3573638E6F9}" dt="2022-09-11T05:38:18.886" v="873" actId="20577"/>
        <pc:sldMkLst>
          <pc:docMk/>
          <pc:sldMk cId="2805076628" sldId="359"/>
        </pc:sldMkLst>
      </pc:sldChg>
      <pc:sldChg chg="addSp delSp modSp mod">
        <pc:chgData name="Chi Kit Ken FONG" userId="233f042c-09e9-4a0c-9043-d675a582571a" providerId="ADAL" clId="{6E64EC7A-43C3-A14D-A0B5-F3573638E6F9}" dt="2022-09-11T05:31:42.999" v="678" actId="108"/>
        <pc:sldMkLst>
          <pc:docMk/>
          <pc:sldMk cId="822557513" sldId="360"/>
        </pc:sldMkLst>
      </pc:sldChg>
      <pc:sldChg chg="modSp mod">
        <pc:chgData name="Chi Kit Ken FONG" userId="233f042c-09e9-4a0c-9043-d675a582571a" providerId="ADAL" clId="{6E64EC7A-43C3-A14D-A0B5-F3573638E6F9}" dt="2022-09-11T05:32:13.833" v="689" actId="20577"/>
        <pc:sldMkLst>
          <pc:docMk/>
          <pc:sldMk cId="2603902342" sldId="361"/>
        </pc:sldMkLst>
      </pc:sldChg>
      <pc:sldChg chg="addSp delSp modSp mod">
        <pc:chgData name="Chi Kit Ken FONG" userId="233f042c-09e9-4a0c-9043-d675a582571a" providerId="ADAL" clId="{6E64EC7A-43C3-A14D-A0B5-F3573638E6F9}" dt="2022-09-11T05:29:04.596" v="598"/>
        <pc:sldMkLst>
          <pc:docMk/>
          <pc:sldMk cId="3588111792" sldId="362"/>
        </pc:sldMkLst>
      </pc:sldChg>
      <pc:sldChg chg="addSp delSp modSp add mod ord setBg modClrScheme chgLayout">
        <pc:chgData name="Chi Kit Ken FONG" userId="233f042c-09e9-4a0c-9043-d675a582571a" providerId="ADAL" clId="{6E64EC7A-43C3-A14D-A0B5-F3573638E6F9}" dt="2022-09-12T04:08:47.600" v="2551" actId="14100"/>
        <pc:sldMkLst>
          <pc:docMk/>
          <pc:sldMk cId="146328428" sldId="364"/>
        </pc:sldMkLst>
      </pc:sldChg>
      <pc:sldChg chg="modSp del mod">
        <pc:chgData name="Chi Kit Ken FONG" userId="233f042c-09e9-4a0c-9043-d675a582571a" providerId="ADAL" clId="{6E64EC7A-43C3-A14D-A0B5-F3573638E6F9}" dt="2022-09-11T05:11:27.012" v="309" actId="2696"/>
        <pc:sldMkLst>
          <pc:docMk/>
          <pc:sldMk cId="820062970" sldId="364"/>
        </pc:sldMkLst>
      </pc:sldChg>
      <pc:sldChg chg="new del">
        <pc:chgData name="Chi Kit Ken FONG" userId="233f042c-09e9-4a0c-9043-d675a582571a" providerId="ADAL" clId="{6E64EC7A-43C3-A14D-A0B5-F3573638E6F9}" dt="2022-09-11T06:28:41.084" v="904" actId="2696"/>
        <pc:sldMkLst>
          <pc:docMk/>
          <pc:sldMk cId="2478561049" sldId="364"/>
        </pc:sldMkLst>
      </pc:sldChg>
      <pc:sldChg chg="add del">
        <pc:chgData name="Chi Kit Ken FONG" userId="233f042c-09e9-4a0c-9043-d675a582571a" providerId="ADAL" clId="{6E64EC7A-43C3-A14D-A0B5-F3573638E6F9}" dt="2022-09-11T05:09:08.082" v="242"/>
        <pc:sldMkLst>
          <pc:docMk/>
          <pc:sldMk cId="1662623520" sldId="365"/>
        </pc:sldMkLst>
      </pc:sldChg>
      <pc:sldChg chg="modSp add mod">
        <pc:chgData name="Chi Kit Ken FONG" userId="233f042c-09e9-4a0c-9043-d675a582571a" providerId="ADAL" clId="{6E64EC7A-43C3-A14D-A0B5-F3573638E6F9}" dt="2022-09-11T06:29:38.694" v="941" actId="1076"/>
        <pc:sldMkLst>
          <pc:docMk/>
          <pc:sldMk cId="2756517699" sldId="365"/>
        </pc:sldMkLst>
      </pc:sldChg>
      <pc:sldChg chg="modSp add mod">
        <pc:chgData name="Chi Kit Ken FONG" userId="233f042c-09e9-4a0c-9043-d675a582571a" providerId="ADAL" clId="{6E64EC7A-43C3-A14D-A0B5-F3573638E6F9}" dt="2022-09-12T03:52:27.213" v="2307" actId="20577"/>
        <pc:sldMkLst>
          <pc:docMk/>
          <pc:sldMk cId="202041882" sldId="366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3T15:41:48.791" v="2805" actId="20577"/>
        <pc:sldMkLst>
          <pc:docMk/>
          <pc:sldMk cId="2776356133" sldId="367"/>
        </pc:sldMkLst>
      </pc:sldChg>
      <pc:sldChg chg="new del">
        <pc:chgData name="Chi Kit Ken FONG" userId="233f042c-09e9-4a0c-9043-d675a582571a" providerId="ADAL" clId="{6E64EC7A-43C3-A14D-A0B5-F3573638E6F9}" dt="2022-09-11T17:32:44.223" v="1263" actId="2696"/>
        <pc:sldMkLst>
          <pc:docMk/>
          <pc:sldMk cId="3327471167" sldId="367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7:41:48.482" v="1400"/>
        <pc:sldMkLst>
          <pc:docMk/>
          <pc:sldMk cId="407133262" sldId="368"/>
        </pc:sldMkLst>
      </pc:sldChg>
      <pc:sldChg chg="add del">
        <pc:chgData name="Chi Kit Ken FONG" userId="233f042c-09e9-4a0c-9043-d675a582571a" providerId="ADAL" clId="{6E64EC7A-43C3-A14D-A0B5-F3573638E6F9}" dt="2022-09-11T17:32:15.982" v="1205"/>
        <pc:sldMkLst>
          <pc:docMk/>
          <pc:sldMk cId="1377882884" sldId="36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47:36.759" v="1572" actId="20577"/>
        <pc:sldMkLst>
          <pc:docMk/>
          <pc:sldMk cId="2279883379" sldId="369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45:26.793" v="1514" actId="108"/>
        <pc:sldMkLst>
          <pc:docMk/>
          <pc:sldMk cId="1474066897" sldId="370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4:11:10.827" v="2558" actId="20577"/>
        <pc:sldMkLst>
          <pc:docMk/>
          <pc:sldMk cId="3412421133" sldId="371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4T15:14:47.530" v="4138" actId="2696"/>
        <pc:sldMkLst>
          <pc:docMk/>
          <pc:sldMk cId="3001137682" sldId="372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4T15:14:53.252" v="4139" actId="2696"/>
        <pc:sldMkLst>
          <pc:docMk/>
          <pc:sldMk cId="1691989920" sldId="373"/>
        </pc:sldMkLst>
      </pc:sldChg>
      <pc:sldChg chg="addSp modSp add mod ord setBg modClrScheme chgLayout">
        <pc:chgData name="Chi Kit Ken FONG" userId="233f042c-09e9-4a0c-9043-d675a582571a" providerId="ADAL" clId="{6E64EC7A-43C3-A14D-A0B5-F3573638E6F9}" dt="2022-09-14T15:13:32.499" v="4136" actId="1076"/>
        <pc:sldMkLst>
          <pc:docMk/>
          <pc:sldMk cId="2863124972" sldId="374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4T15:52:51.083" v="4608" actId="2696"/>
        <pc:sldMkLst>
          <pc:docMk/>
          <pc:sldMk cId="393355132" sldId="375"/>
        </pc:sldMkLst>
      </pc:sldChg>
      <pc:sldChg chg="addSp modSp add mod ord setBg modClrScheme modAnim chgLayout">
        <pc:chgData name="Chi Kit Ken FONG" userId="233f042c-09e9-4a0c-9043-d675a582571a" providerId="ADAL" clId="{6E64EC7A-43C3-A14D-A0B5-F3573638E6F9}" dt="2022-09-14T15:28:10.314" v="4341"/>
        <pc:sldMkLst>
          <pc:docMk/>
          <pc:sldMk cId="3792979157" sldId="377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4T15:31:26.553" v="4353" actId="207"/>
        <pc:sldMkLst>
          <pc:docMk/>
          <pc:sldMk cId="2321458778" sldId="378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4T15:38:26.346" v="4563" actId="1076"/>
        <pc:sldMkLst>
          <pc:docMk/>
          <pc:sldMk cId="3603626387" sldId="379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03:06.803" v="2433" actId="20577"/>
        <pc:sldMkLst>
          <pc:docMk/>
          <pc:sldMk cId="3049895346" sldId="380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346855601" sldId="381"/>
        </pc:sldMkLst>
      </pc:sldChg>
      <pc:sldChg chg="addSp delSp 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3275150726" sldId="382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025953868" sldId="383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1403986201" sldId="384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50172081" sldId="385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03:32.292" v="2435" actId="20578"/>
        <pc:sldMkLst>
          <pc:docMk/>
          <pc:sldMk cId="3359137103" sldId="386"/>
        </pc:sldMkLst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24.688" v="1765" actId="2696"/>
        <pc:sldMkLst>
          <pc:docMk/>
          <pc:sldMk cId="937333752" sldId="387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4T00:04:07.798" v="3791" actId="1076"/>
        <pc:sldMkLst>
          <pc:docMk/>
          <pc:sldMk cId="77810244" sldId="388"/>
        </pc:sldMkLst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12.726" v="1764" actId="2696"/>
        <pc:sldMkLst>
          <pc:docMk/>
          <pc:sldMk cId="3968035392" sldId="390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7:57:38.839" v="1786" actId="207"/>
        <pc:sldMkLst>
          <pc:docMk/>
          <pc:sldMk cId="2334506342" sldId="391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2T04:13:51.487" v="2578" actId="1076"/>
        <pc:sldMkLst>
          <pc:docMk/>
          <pc:sldMk cId="4258306095" sldId="392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2T04:14:33.364" v="2603" actId="1076"/>
        <pc:sldMkLst>
          <pc:docMk/>
          <pc:sldMk cId="2974846963" sldId="39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59:09.891" v="1851" actId="1076"/>
        <pc:sldMkLst>
          <pc:docMk/>
          <pc:sldMk cId="954007749" sldId="394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8:02:00.177" v="1925" actId="207"/>
        <pc:sldMkLst>
          <pc:docMk/>
          <pc:sldMk cId="2478813608" sldId="395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3:40:46.476" v="2212" actId="207"/>
        <pc:sldMkLst>
          <pc:docMk/>
          <pc:sldMk cId="3599970649" sldId="396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2T08:53:04.211" v="2747" actId="1076"/>
        <pc:sldMkLst>
          <pc:docMk/>
          <pc:sldMk cId="4272076516" sldId="397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4T00:02:23.364" v="3593" actId="1076"/>
        <pc:sldMkLst>
          <pc:docMk/>
          <pc:sldMk cId="57514944" sldId="39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4T00:14:03.389" v="3842" actId="1076"/>
        <pc:sldMkLst>
          <pc:docMk/>
          <pc:sldMk cId="1743289765" sldId="399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756433715" sldId="400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764" v="1246" actId="27636"/>
        <pc:sldMkLst>
          <pc:docMk/>
          <pc:sldMk cId="1922557571" sldId="401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791" v="1247" actId="27636"/>
        <pc:sldMkLst>
          <pc:docMk/>
          <pc:sldMk cId="438935069" sldId="402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808" v="1248" actId="27636"/>
        <pc:sldMkLst>
          <pc:docMk/>
          <pc:sldMk cId="18290509" sldId="403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837" v="1249" actId="27636"/>
        <pc:sldMkLst>
          <pc:docMk/>
          <pc:sldMk cId="1735614029" sldId="404"/>
        </pc:sldMkLst>
      </pc:sldChg>
      <pc:sldChg chg="addSp delSp modSp add mod ord setBg modClrScheme chgLayout">
        <pc:chgData name="Chi Kit Ken FONG" userId="233f042c-09e9-4a0c-9043-d675a582571a" providerId="ADAL" clId="{6E64EC7A-43C3-A14D-A0B5-F3573638E6F9}" dt="2022-09-12T04:08:33.952" v="2549" actId="166"/>
        <pc:sldMkLst>
          <pc:docMk/>
          <pc:sldMk cId="2714048978" sldId="405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2T04:23:13.668" v="2671"/>
        <pc:sldMkLst>
          <pc:docMk/>
          <pc:sldMk cId="1854846181" sldId="406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908" v="1252" actId="27636"/>
        <pc:sldMkLst>
          <pc:docMk/>
          <pc:sldMk cId="92481766" sldId="407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13854705" sldId="40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4:19:24.947" v="2637" actId="478"/>
        <pc:sldMkLst>
          <pc:docMk/>
          <pc:sldMk cId="3230360538" sldId="409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936" v="1253" actId="27636"/>
        <pc:sldMkLst>
          <pc:docMk/>
          <pc:sldMk cId="602546255" sldId="410"/>
        </pc:sldMkLst>
      </pc:sldChg>
      <pc:sldChg chg="addSp delSp modSp add mod setBg modClrScheme modAnim chgLayout">
        <pc:chgData name="Chi Kit Ken FONG" userId="233f042c-09e9-4a0c-9043-d675a582571a" providerId="ADAL" clId="{6E64EC7A-43C3-A14D-A0B5-F3573638E6F9}" dt="2022-09-14T15:52:17.558" v="4607" actId="20577"/>
        <pc:sldMkLst>
          <pc:docMk/>
          <pc:sldMk cId="2402457243" sldId="411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3755767704" sldId="412"/>
        </pc:sldMkLst>
      </pc:sldChg>
      <pc:sldChg chg="addSp delSp modSp add mod ord setBg modClrScheme chgLayout">
        <pc:chgData name="Chi Kit Ken FONG" userId="233f042c-09e9-4a0c-9043-d675a582571a" providerId="ADAL" clId="{6E64EC7A-43C3-A14D-A0B5-F3573638E6F9}" dt="2022-09-14T14:35:37.264" v="3857" actId="20578"/>
        <pc:sldMkLst>
          <pc:docMk/>
          <pc:sldMk cId="1669046791" sldId="413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4T15:28:25.412" v="4342" actId="2696"/>
        <pc:sldMkLst>
          <pc:docMk/>
          <pc:sldMk cId="3816361241" sldId="414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4T15:52:54.383" v="4609" actId="2696"/>
        <pc:sldMkLst>
          <pc:docMk/>
          <pc:sldMk cId="1088382168" sldId="415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4T15:30:47.253" v="4347" actId="2696"/>
        <pc:sldMkLst>
          <pc:docMk/>
          <pc:sldMk cId="4110768875" sldId="416"/>
        </pc:sldMkLst>
      </pc:sldChg>
      <pc:sldChg chg="addSp modSp add mod ord setBg modClrScheme modAnim chgLayout">
        <pc:chgData name="Chi Kit Ken FONG" userId="233f042c-09e9-4a0c-9043-d675a582571a" providerId="ADAL" clId="{6E64EC7A-43C3-A14D-A0B5-F3573638E6F9}" dt="2022-09-14T15:34:53.223" v="4500" actId="1076"/>
        <pc:sldMkLst>
          <pc:docMk/>
          <pc:sldMk cId="1864815340" sldId="417"/>
        </pc:sldMkLst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46.001" v="1766" actId="2696"/>
        <pc:sldMkLst>
          <pc:docMk/>
          <pc:sldMk cId="460561215" sldId="418"/>
        </pc:sldMkLst>
      </pc:sldChg>
      <pc:sldChg chg="new">
        <pc:chgData name="Chi Kit Ken FONG" userId="233f042c-09e9-4a0c-9043-d675a582571a" providerId="ADAL" clId="{6E64EC7A-43C3-A14D-A0B5-F3573638E6F9}" dt="2022-09-11T17:37:20.672" v="1284" actId="680"/>
        <pc:sldMkLst>
          <pc:docMk/>
          <pc:sldMk cId="2765890403" sldId="419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274854105" sldId="420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351529318" sldId="421"/>
        </pc:sldMkLst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185555167" sldId="422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771963284" sldId="423"/>
        </pc:sldMkLst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887727062" sldId="424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115416894" sldId="425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519187837" sldId="426"/>
        </pc:sldMkLst>
      </pc:sldChg>
      <pc:sldChg chg="new del">
        <pc:chgData name="Chi Kit Ken FONG" userId="233f042c-09e9-4a0c-9043-d675a582571a" providerId="ADAL" clId="{6E64EC7A-43C3-A14D-A0B5-F3573638E6F9}" dt="2022-09-12T03:44:59.124" v="2240" actId="2696"/>
        <pc:sldMkLst>
          <pc:docMk/>
          <pc:sldMk cId="4130736082" sldId="427"/>
        </pc:sldMkLst>
      </pc:sldChg>
      <pc:sldChg chg="modSp add mod">
        <pc:chgData name="Chi Kit Ken FONG" userId="233f042c-09e9-4a0c-9043-d675a582571a" providerId="ADAL" clId="{6E64EC7A-43C3-A14D-A0B5-F3573638E6F9}" dt="2022-09-12T03:45:03.383" v="2251" actId="20577"/>
        <pc:sldMkLst>
          <pc:docMk/>
          <pc:sldMk cId="2047862091" sldId="428"/>
        </pc:sldMkLst>
      </pc:sldChg>
      <pc:sldChg chg="modSp add del mod setBg modClrScheme chgLayout">
        <pc:chgData name="Chi Kit Ken FONG" userId="233f042c-09e9-4a0c-9043-d675a582571a" providerId="ADAL" clId="{6E64EC7A-43C3-A14D-A0B5-F3573638E6F9}" dt="2022-09-12T08:50:19.160" v="2694" actId="2696"/>
        <pc:sldMkLst>
          <pc:docMk/>
          <pc:sldMk cId="801084589" sldId="429"/>
        </pc:sldMkLst>
      </pc:sldChg>
      <pc:sldChg chg="addSp modSp add del mod setBg modClrScheme chgLayout">
        <pc:chgData name="Chi Kit Ken FONG" userId="233f042c-09e9-4a0c-9043-d675a582571a" providerId="ADAL" clId="{6E64EC7A-43C3-A14D-A0B5-F3573638E6F9}" dt="2022-09-12T08:50:19.966" v="2695" actId="2696"/>
        <pc:sldMkLst>
          <pc:docMk/>
          <pc:sldMk cId="4031344834" sldId="430"/>
        </pc:sldMkLst>
      </pc:sldChg>
      <pc:sldChg chg="addSp delSp modSp add del mod setBg modClrScheme chgLayout">
        <pc:chgData name="Chi Kit Ken FONG" userId="233f042c-09e9-4a0c-9043-d675a582571a" providerId="ADAL" clId="{6E64EC7A-43C3-A14D-A0B5-F3573638E6F9}" dt="2022-09-12T08:50:21.103" v="2696" actId="2696"/>
        <pc:sldMkLst>
          <pc:docMk/>
          <pc:sldMk cId="823193142" sldId="431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3T15:40:42.388" v="2802" actId="207"/>
        <pc:sldMkLst>
          <pc:docMk/>
          <pc:sldMk cId="140175309" sldId="432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3:55:12.915" v="2338" actId="1076"/>
        <pc:sldMkLst>
          <pc:docMk/>
          <pc:sldMk cId="4084075539" sldId="43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5:41:09.445" v="2803" actId="20577"/>
        <pc:sldMkLst>
          <pc:docMk/>
          <pc:sldMk cId="239836228" sldId="434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5:44:28.345" v="2819" actId="108"/>
        <pc:sldMkLst>
          <pc:docMk/>
          <pc:sldMk cId="2502800674" sldId="435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6:18:34.042" v="2987"/>
        <pc:sldMkLst>
          <pc:docMk/>
          <pc:sldMk cId="3676831266" sldId="436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6:18:29.009" v="2985" actId="207"/>
        <pc:sldMkLst>
          <pc:docMk/>
          <pc:sldMk cId="2764003573" sldId="437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3T16:21:23.239" v="2998" actId="20577"/>
        <pc:sldMkLst>
          <pc:docMk/>
          <pc:sldMk cId="2892744131" sldId="43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6:40:53.587" v="3127" actId="1076"/>
        <pc:sldMkLst>
          <pc:docMk/>
          <pc:sldMk cId="2037038474" sldId="439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6:48:22.097" v="3281" actId="1076"/>
        <pc:sldMkLst>
          <pc:docMk/>
          <pc:sldMk cId="430934285" sldId="440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3T17:06:11.095" v="3512" actId="1076"/>
        <pc:sldMkLst>
          <pc:docMk/>
          <pc:sldMk cId="361231293" sldId="441"/>
        </pc:sldMkLst>
      </pc:sldChg>
      <pc:sldChg chg="modSp add mod setBg modClrScheme chgLayout">
        <pc:chgData name="Chi Kit Ken FONG" userId="233f042c-09e9-4a0c-9043-d675a582571a" providerId="ADAL" clId="{6E64EC7A-43C3-A14D-A0B5-F3573638E6F9}" dt="2022-09-12T08:48:54.608" v="2680" actId="1076"/>
        <pc:sldMkLst>
          <pc:docMk/>
          <pc:sldMk cId="3548473383" sldId="442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8:49:29.999" v="2689" actId="207"/>
        <pc:sldMkLst>
          <pc:docMk/>
          <pc:sldMk cId="3141020176" sldId="44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8:49:38.452" v="2692" actId="207"/>
        <pc:sldMkLst>
          <pc:docMk/>
          <pc:sldMk cId="1957570671" sldId="444"/>
        </pc:sldMkLst>
      </pc:sldChg>
      <pc:sldChg chg="new del">
        <pc:chgData name="Chi Kit Ken FONG" userId="233f042c-09e9-4a0c-9043-d675a582571a" providerId="ADAL" clId="{6E64EC7A-43C3-A14D-A0B5-F3573638E6F9}" dt="2022-09-12T03:52:32.555" v="2310" actId="2696"/>
        <pc:sldMkLst>
          <pc:docMk/>
          <pc:sldMk cId="2719006879" sldId="445"/>
        </pc:sldMkLst>
      </pc:sldChg>
      <pc:sldChg chg="new del">
        <pc:chgData name="Chi Kit Ken FONG" userId="233f042c-09e9-4a0c-9043-d675a582571a" providerId="ADAL" clId="{6E64EC7A-43C3-A14D-A0B5-F3573638E6F9}" dt="2022-09-12T03:52:18.433" v="2288" actId="680"/>
        <pc:sldMkLst>
          <pc:docMk/>
          <pc:sldMk cId="3705081427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4058455276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579714252" sldId="446"/>
        </pc:sldMkLst>
      </pc:sldChg>
      <pc:sldChg chg="modSp add mod modClrScheme chgLayout">
        <pc:chgData name="Chi Kit Ken FONG" userId="233f042c-09e9-4a0c-9043-d675a582571a" providerId="ADAL" clId="{6E64EC7A-43C3-A14D-A0B5-F3573638E6F9}" dt="2022-09-12T03:53:53.636" v="2330" actId="14100"/>
        <pc:sldMkLst>
          <pc:docMk/>
          <pc:sldMk cId="3795242499" sldId="446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3969161439" sldId="446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12.800" v="2333" actId="478"/>
        <pc:sldMkLst>
          <pc:docMk/>
          <pc:sldMk cId="1426896882" sldId="447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739731963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4085063940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2284589025" sldId="448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23.091" v="2336" actId="14100"/>
        <pc:sldMkLst>
          <pc:docMk/>
          <pc:sldMk cId="2839369825" sldId="448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05:21.836" v="2440" actId="1076"/>
        <pc:sldMkLst>
          <pc:docMk/>
          <pc:sldMk cId="867476851" sldId="449"/>
        </pc:sldMkLst>
      </pc:sldChg>
      <pc:sldChg chg="new del">
        <pc:chgData name="Chi Kit Ken FONG" userId="233f042c-09e9-4a0c-9043-d675a582571a" providerId="ADAL" clId="{6E64EC7A-43C3-A14D-A0B5-F3573638E6F9}" dt="2022-09-12T03:59:39.177" v="2394" actId="2696"/>
        <pc:sldMkLst>
          <pc:docMk/>
          <pc:sldMk cId="2418605583" sldId="450"/>
        </pc:sldMkLst>
      </pc:sldChg>
      <pc:sldChg chg="modSp add mod">
        <pc:chgData name="Chi Kit Ken FONG" userId="233f042c-09e9-4a0c-9043-d675a582571a" providerId="ADAL" clId="{6E64EC7A-43C3-A14D-A0B5-F3573638E6F9}" dt="2022-09-12T08:52:00.155" v="2697" actId="313"/>
        <pc:sldMkLst>
          <pc:docMk/>
          <pc:sldMk cId="1833368111" sldId="451"/>
        </pc:sldMkLst>
      </pc:sldChg>
      <pc:sldChg chg="new del">
        <pc:chgData name="Chi Kit Ken FONG" userId="233f042c-09e9-4a0c-9043-d675a582571a" providerId="ADAL" clId="{6E64EC7A-43C3-A14D-A0B5-F3573638E6F9}" dt="2022-09-12T04:03:44.866" v="2436" actId="2696"/>
        <pc:sldMkLst>
          <pc:docMk/>
          <pc:sldMk cId="2162498186" sldId="452"/>
        </pc:sldMkLst>
      </pc:sldChg>
      <pc:sldChg chg="addSp delSp modSp new mod modClrScheme chgLayout">
        <pc:chgData name="Chi Kit Ken FONG" userId="233f042c-09e9-4a0c-9043-d675a582571a" providerId="ADAL" clId="{6E64EC7A-43C3-A14D-A0B5-F3573638E6F9}" dt="2022-09-12T04:01:20.588" v="2400" actId="1076"/>
        <pc:sldMkLst>
          <pc:docMk/>
          <pc:sldMk cId="1307829423" sldId="453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2160079279" sldId="454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4034895746" sldId="455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604644182" sldId="456"/>
        </pc:sldMkLst>
      </pc:sldChg>
      <pc:sldChg chg="addSp delSp modSp new mod ord">
        <pc:chgData name="Chi Kit Ken FONG" userId="233f042c-09e9-4a0c-9043-d675a582571a" providerId="ADAL" clId="{6E64EC7A-43C3-A14D-A0B5-F3573638E6F9}" dt="2022-09-13T17:04:37.357" v="3486" actId="20578"/>
        <pc:sldMkLst>
          <pc:docMk/>
          <pc:sldMk cId="2690548321" sldId="462"/>
        </pc:sldMkLst>
      </pc:sldChg>
      <pc:sldChg chg="addSp delSp modSp new mod delAnim modAnim">
        <pc:chgData name="Chi Kit Ken FONG" userId="233f042c-09e9-4a0c-9043-d675a582571a" providerId="ADAL" clId="{6E64EC7A-43C3-A14D-A0B5-F3573638E6F9}" dt="2022-09-14T15:07:29.700" v="3996"/>
        <pc:sldMkLst>
          <pc:docMk/>
          <pc:sldMk cId="310494449" sldId="473"/>
        </pc:sldMkLst>
      </pc:sldChg>
      <pc:sldChg chg="addSp modSp new mod modAnim">
        <pc:chgData name="Chi Kit Ken FONG" userId="233f042c-09e9-4a0c-9043-d675a582571a" providerId="ADAL" clId="{6E64EC7A-43C3-A14D-A0B5-F3573638E6F9}" dt="2022-09-14T15:18:51.396" v="4260"/>
        <pc:sldMkLst>
          <pc:docMk/>
          <pc:sldMk cId="3213989178" sldId="474"/>
        </pc:sldMkLst>
      </pc:sldChg>
      <pc:sldChg chg="addSp delSp modSp new mod delAnim modAnim">
        <pc:chgData name="Chi Kit Ken FONG" userId="233f042c-09e9-4a0c-9043-d675a582571a" providerId="ADAL" clId="{6E64EC7A-43C3-A14D-A0B5-F3573638E6F9}" dt="2022-09-14T15:20:18.115" v="4271"/>
        <pc:sldMkLst>
          <pc:docMk/>
          <pc:sldMk cId="763916588" sldId="475"/>
        </pc:sldMkLst>
      </pc:sldChg>
      <pc:sldMasterChg chg="delSldLayout">
        <pc:chgData name="Chi Kit Ken FONG" userId="233f042c-09e9-4a0c-9043-d675a582571a" providerId="ADAL" clId="{6E64EC7A-43C3-A14D-A0B5-F3573638E6F9}" dt="2022-09-12T03:51:37.815" v="2283" actId="2696"/>
        <pc:sldMasterMkLst>
          <pc:docMk/>
          <pc:sldMasterMk cId="0" sldId="2147483658"/>
        </pc:sldMasterMkLst>
        <pc:sldLayoutChg chg="del">
          <pc:chgData name="Chi Kit Ken FONG" userId="233f042c-09e9-4a0c-9043-d675a582571a" providerId="ADAL" clId="{6E64EC7A-43C3-A14D-A0B5-F3573638E6F9}" dt="2022-09-12T03:51:37.815" v="2283" actId="2696"/>
          <pc:sldLayoutMkLst>
            <pc:docMk/>
            <pc:sldMasterMk cId="0" sldId="2147483658"/>
            <pc:sldLayoutMk cId="1698720332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ec5b0b28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ec5b0b28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ec5b0b2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ec5b0b28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ec5b0b28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ec5b0b28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ec5b0b28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ec5b0b28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08c49b94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08c49b94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08c49b94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08c49b94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52ab85b8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52ab85b8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2ab85b8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2ab85b8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52ab85b8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52ab85b8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52ab85b8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52ab85b8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650c1438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650c1438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52ab85b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52ab85b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08c49b94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08c49b94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2ab85b8b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52ab85b8b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52ab85b8b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952ab85b8b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650c1438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9650c1438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650c14382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650c14382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08c49b94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08c49b94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ec5b0b2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ec5b0b28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c5b0b28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c5b0b28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ec5b0b28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ec5b0b28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ec5b0b2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ec5b0b2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1" name="Google Shape;41;p6"/>
          <p:cNvSpPr/>
          <p:nvPr/>
        </p:nvSpPr>
        <p:spPr>
          <a:xfrm>
            <a:off x="6187735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6"/>
          <p:cNvSpPr/>
          <p:nvPr/>
        </p:nvSpPr>
        <p:spPr>
          <a:xfrm>
            <a:off x="1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6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70219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3164592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9" name="Google Shape;49;p7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47500" y="1318650"/>
            <a:ext cx="2475675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540919" y="2781725"/>
            <a:ext cx="2475675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91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7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7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1871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0" name="Google Shape;80;p11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" name="Google Shape;82;p11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722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920" y="2762725"/>
            <a:ext cx="5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53685" y="2533163"/>
            <a:ext cx="54135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4994896" y="2533163"/>
            <a:ext cx="54135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5413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541070" y="2533163"/>
            <a:ext cx="39125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453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 hasCustomPrompt="1"/>
          </p:nvPr>
        </p:nvSpPr>
        <p:spPr>
          <a:xfrm>
            <a:off x="670275" y="1373588"/>
            <a:ext cx="569015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ct val="120000"/>
              <a:buChar char="▷"/>
              <a:defRPr sz="1400">
                <a:solidFill>
                  <a:schemeClr val="dk1"/>
                </a:solidFill>
              </a:defRPr>
            </a:lvl1pPr>
            <a:lvl2pPr marL="68580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○"/>
              <a:defRPr sz="1400" b="0" i="0">
                <a:solidFill>
                  <a:schemeClr val="dk1"/>
                </a:solidFill>
              </a:defRPr>
            </a:lvl2pPr>
            <a:lvl3pPr marL="102870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■"/>
              <a:defRPr sz="1400">
                <a:solidFill>
                  <a:schemeClr val="dk1"/>
                </a:solidFill>
              </a:defRPr>
            </a:lvl3pPr>
            <a:lvl4pPr marL="1371600" lvl="3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●"/>
              <a:defRPr sz="1400">
                <a:solidFill>
                  <a:schemeClr val="dk1"/>
                </a:solidFill>
              </a:defRPr>
            </a:lvl4pPr>
            <a:lvl5pPr marL="1714500" lvl="4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0000"/>
              <a:buChar char="○"/>
              <a:defRPr sz="1400"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Text</a:t>
            </a:r>
          </a:p>
          <a:p>
            <a:pPr lvl="1"/>
            <a:r>
              <a:rPr lang="en-US" dirty="0"/>
              <a:t>Text2</a:t>
            </a:r>
          </a:p>
          <a:p>
            <a:pPr lvl="2"/>
            <a:r>
              <a:rPr lang="en-US" dirty="0"/>
              <a:t>Text3</a:t>
            </a:r>
          </a:p>
          <a:p>
            <a:pPr lvl="3"/>
            <a:r>
              <a:rPr lang="en-US" dirty="0"/>
              <a:t>Text4</a:t>
            </a:r>
          </a:p>
          <a:p>
            <a:pPr lvl="4"/>
            <a:r>
              <a:rPr lang="en-US" dirty="0"/>
              <a:t>Text5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5" name="Google Shape;35;p5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5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41E3-85C9-4319-83FB-4EBB055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6858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457278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285778" y="3992850"/>
            <a:ext cx="22857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3"/>
          <p:cNvSpPr/>
          <p:nvPr/>
        </p:nvSpPr>
        <p:spPr>
          <a:xfrm>
            <a:off x="4572203" y="3992850"/>
            <a:ext cx="22857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22857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94" y="4830281"/>
            <a:ext cx="6858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1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2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5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1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5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5959-22AF-44B3-B654-0D0B652C721B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F1E4-0747-47B1-8C5D-A468FBC98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3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01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484695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72" r:id="rId2"/>
    <p:sldLayoutId id="2147483675" r:id="rId3"/>
    <p:sldLayoutId id="2147483676" r:id="rId4"/>
    <p:sldLayoutId id="2147483677" r:id="rId5"/>
    <p:sldLayoutId id="2147483680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lastindexof.asp" TargetMode="External"/><Relationship Id="rId13" Type="http://schemas.openxmlformats.org/officeDocument/2006/relationships/hyperlink" Target="https://www.w3schools.com/jsref/jsref_slice_string.asp" TargetMode="External"/><Relationship Id="rId18" Type="http://schemas.openxmlformats.org/officeDocument/2006/relationships/hyperlink" Target="https://www.w3schools.com/jsref/jsref_tolowercase.asp" TargetMode="External"/><Relationship Id="rId3" Type="http://schemas.openxmlformats.org/officeDocument/2006/relationships/hyperlink" Target="https://www.w3schools.com/jsref/jsref_charat.asp" TargetMode="External"/><Relationship Id="rId7" Type="http://schemas.openxmlformats.org/officeDocument/2006/relationships/hyperlink" Target="https://www.w3schools.com/jsref/jsref_indexof.asp" TargetMode="External"/><Relationship Id="rId12" Type="http://schemas.openxmlformats.org/officeDocument/2006/relationships/hyperlink" Target="https://www.w3schools.com/jsref/jsref_search.asp" TargetMode="External"/><Relationship Id="rId17" Type="http://schemas.openxmlformats.org/officeDocument/2006/relationships/hyperlink" Target="https://www.w3schools.com/jsref/jsref_substring.asp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w3schools.com/jsref/jsref_substr.as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jsref/jsref_fromcharcode.asp" TargetMode="External"/><Relationship Id="rId11" Type="http://schemas.openxmlformats.org/officeDocument/2006/relationships/hyperlink" Target="https://www.w3schools.com/jsref/jsref_string_replaceall.asp" TargetMode="External"/><Relationship Id="rId5" Type="http://schemas.openxmlformats.org/officeDocument/2006/relationships/hyperlink" Target="https://www.w3schools.com/jsref/jsref_endswith.asp" TargetMode="External"/><Relationship Id="rId15" Type="http://schemas.openxmlformats.org/officeDocument/2006/relationships/hyperlink" Target="https://www.w3schools.com/jsref/jsref_startswith.asp" TargetMode="External"/><Relationship Id="rId10" Type="http://schemas.openxmlformats.org/officeDocument/2006/relationships/hyperlink" Target="https://www.w3schools.com/jsref/jsref_replace.asp" TargetMode="External"/><Relationship Id="rId19" Type="http://schemas.openxmlformats.org/officeDocument/2006/relationships/hyperlink" Target="https://www.w3schools.com/jsref/jsref_touppercase.asp" TargetMode="External"/><Relationship Id="rId4" Type="http://schemas.openxmlformats.org/officeDocument/2006/relationships/hyperlink" Target="https://www.w3schools.com/jsref/jsref_charcodeat.asp" TargetMode="External"/><Relationship Id="rId9" Type="http://schemas.openxmlformats.org/officeDocument/2006/relationships/hyperlink" Target="https://www.w3schools.com/jsref/jsref_length_string.asp" TargetMode="External"/><Relationship Id="rId14" Type="http://schemas.openxmlformats.org/officeDocument/2006/relationships/hyperlink" Target="https://www.w3schools.com/jsref/jsref_split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UI_Event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Element/classList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589" y="2535074"/>
            <a:ext cx="6383411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dirty="0"/>
              <a:t>CDS4004 – Lecture 3</a:t>
            </a:r>
            <a:br>
              <a:rPr lang="en" dirty="0"/>
            </a:br>
            <a:r>
              <a:rPr lang="en-HK" dirty="0"/>
              <a:t>Introduction to JS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536D0-62BF-B82C-37A9-5D91531FF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400" dirty="0"/>
              <a:t>As an </a:t>
            </a:r>
            <a:r>
              <a:rPr lang="en-HK" sz="1400" dirty="0">
                <a:solidFill>
                  <a:srgbClr val="2185C5"/>
                </a:solidFill>
              </a:rPr>
              <a:t>interpreted programming language</a:t>
            </a:r>
            <a:r>
              <a:rPr lang="en-HK" sz="1400" dirty="0"/>
              <a:t>, </a:t>
            </a:r>
            <a:r>
              <a:rPr lang="en" sz="1400" dirty="0"/>
              <a:t>JS can be interacted with a line at a time. </a:t>
            </a:r>
          </a:p>
          <a:p>
            <a:r>
              <a:rPr lang="en" dirty="0"/>
              <a:t>We can make use of </a:t>
            </a:r>
            <a:r>
              <a:rPr lang="en" sz="1400" dirty="0">
                <a:solidFill>
                  <a:srgbClr val="2185C5"/>
                </a:solidFill>
              </a:rPr>
              <a:t>Chrome browser's Console </a:t>
            </a:r>
            <a:r>
              <a:rPr lang="en" sz="1400" dirty="0"/>
              <a:t>tab in the same inspector tool you've used to inspect your HTML/CSS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-HK" sz="1400" dirty="0"/>
              <a:t>Recommend using this console to get familiar with the basic syntax and behaviour.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45CDE-8150-EF69-4DC7-7AD6101C2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30031C-B345-E260-5008-5689ED93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 in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371C-503E-D0CB-DA21-70DB7B5D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93" y="2659532"/>
            <a:ext cx="3553252" cy="151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CCDC50-3301-BDB6-83F7-490640A50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400" dirty="0"/>
              <a:t>Used to output values to the browser console, most often used to debug JS programs.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8753A2-EF83-1F4C-82EC-4D234A533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8E584-3E1A-578B-B29D-B4D52137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Console.log</a:t>
            </a:r>
            <a:endParaRPr lang="en-US" dirty="0"/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A4CEAE6C-6AA4-73D3-9059-011B77A2B208}"/>
              </a:ext>
            </a:extLst>
          </p:cNvPr>
          <p:cNvSpPr txBox="1"/>
          <p:nvPr/>
        </p:nvSpPr>
        <p:spPr>
          <a:xfrm>
            <a:off x="1111827" y="2140863"/>
            <a:ext cx="5565327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 err="1">
                <a:sym typeface="Courier New"/>
              </a:rPr>
              <a:t>console.log</a:t>
            </a:r>
            <a:r>
              <a:rPr lang="en-US" sz="1100" dirty="0">
                <a:sym typeface="Courier New"/>
              </a:rPr>
              <a:t>(“message”);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1CE3B-8EEF-E374-1793-1FEDF16F2D8D}"/>
              </a:ext>
            </a:extLst>
          </p:cNvPr>
          <p:cNvSpPr txBox="1"/>
          <p:nvPr/>
        </p:nvSpPr>
        <p:spPr>
          <a:xfrm>
            <a:off x="6178586" y="229953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42481A1F-3A35-9022-346C-82534ED09AE8}"/>
              </a:ext>
            </a:extLst>
          </p:cNvPr>
          <p:cNvSpPr txBox="1"/>
          <p:nvPr/>
        </p:nvSpPr>
        <p:spPr>
          <a:xfrm>
            <a:off x="1111827" y="2674513"/>
            <a:ext cx="5565327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 err="1">
                <a:sym typeface="Courier New"/>
              </a:rPr>
              <a:t>console.log</a:t>
            </a:r>
            <a:r>
              <a:rPr lang="en-US" sz="1100" dirty="0">
                <a:sym typeface="Courier New"/>
              </a:rPr>
              <a:t>(“The answer is ” + 42);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D9973-FCEF-5930-4D8A-F416466F4F58}"/>
              </a:ext>
            </a:extLst>
          </p:cNvPr>
          <p:cNvSpPr txBox="1"/>
          <p:nvPr/>
        </p:nvSpPr>
        <p:spPr>
          <a:xfrm>
            <a:off x="6178586" y="283318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pic>
        <p:nvPicPr>
          <p:cNvPr id="9" name="Google Shape;177;p26">
            <a:extLst>
              <a:ext uri="{FF2B5EF4-FFF2-40B4-BE49-F238E27FC236}">
                <a16:creationId xmlns:a16="http://schemas.microsoft.com/office/drawing/2014/main" id="{E2B4B7FB-BF5E-512E-ECD3-5517C4B97A6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2247"/>
          <a:stretch/>
        </p:blipFill>
        <p:spPr>
          <a:xfrm>
            <a:off x="1111827" y="3220658"/>
            <a:ext cx="4223636" cy="17052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4455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DAC466-0DFA-45E6-388F-18B2DC007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sz="1400" dirty="0"/>
              <a:t>A JS function that </a:t>
            </a:r>
            <a:r>
              <a:rPr lang="en" sz="1400" dirty="0">
                <a:solidFill>
                  <a:srgbClr val="2185C5"/>
                </a:solidFill>
              </a:rPr>
              <a:t>pops up a dialog box </a:t>
            </a:r>
            <a:r>
              <a:rPr lang="en" sz="1400" dirty="0"/>
              <a:t>with a message </a:t>
            </a:r>
          </a:p>
          <a:p>
            <a:pPr lvl="1">
              <a:buSzPct val="120000"/>
            </a:pPr>
            <a:r>
              <a:rPr lang="en" dirty="0"/>
              <a:t>Not ideal in practice, </a:t>
            </a:r>
          </a:p>
          <a:p>
            <a:pPr lvl="1">
              <a:buSzPct val="120000"/>
            </a:pPr>
            <a:r>
              <a:rPr lang="en" dirty="0"/>
              <a:t>Can be </a:t>
            </a:r>
            <a:r>
              <a:rPr lang="en" dirty="0">
                <a:solidFill>
                  <a:srgbClr val="2185C5"/>
                </a:solidFill>
              </a:rPr>
              <a:t>a debugging tool </a:t>
            </a:r>
            <a:r>
              <a:rPr lang="en" dirty="0"/>
              <a:t>when first learning JS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A44AE-6FBE-9F47-2DD5-D9101239DD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37A1B-E0EA-C922-1CE7-9218FD4F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The alert function</a:t>
            </a:r>
          </a:p>
        </p:txBody>
      </p:sp>
      <p:sp>
        <p:nvSpPr>
          <p:cNvPr id="15" name="Google Shape;150;p21">
            <a:extLst>
              <a:ext uri="{FF2B5EF4-FFF2-40B4-BE49-F238E27FC236}">
                <a16:creationId xmlns:a16="http://schemas.microsoft.com/office/drawing/2014/main" id="{4CBC0D54-44A2-F6D6-67D4-D2B68A2D2675}"/>
              </a:ext>
            </a:extLst>
          </p:cNvPr>
          <p:cNvSpPr txBox="1"/>
          <p:nvPr/>
        </p:nvSpPr>
        <p:spPr>
          <a:xfrm>
            <a:off x="1448325" y="2356306"/>
            <a:ext cx="4564769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alert("message");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68C2F4-3C58-A0F4-0653-BACE08F8F4AA}"/>
              </a:ext>
            </a:extLst>
          </p:cNvPr>
          <p:cNvSpPr txBox="1"/>
          <p:nvPr/>
        </p:nvSpPr>
        <p:spPr>
          <a:xfrm>
            <a:off x="5489890" y="245633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17" name="Google Shape;150;p21">
            <a:extLst>
              <a:ext uri="{FF2B5EF4-FFF2-40B4-BE49-F238E27FC236}">
                <a16:creationId xmlns:a16="http://schemas.microsoft.com/office/drawing/2014/main" id="{B64C5874-5FD8-78C1-02D6-F66E799AC02E}"/>
              </a:ext>
            </a:extLst>
          </p:cNvPr>
          <p:cNvSpPr txBox="1"/>
          <p:nvPr/>
        </p:nvSpPr>
        <p:spPr>
          <a:xfrm>
            <a:off x="1448325" y="2848775"/>
            <a:ext cx="4564769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alert(”</a:t>
            </a: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Welcome to CDS4004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C9889-3CBD-CFFE-E827-31ED53CCF089}"/>
              </a:ext>
            </a:extLst>
          </p:cNvPr>
          <p:cNvSpPr txBox="1"/>
          <p:nvPr/>
        </p:nvSpPr>
        <p:spPr>
          <a:xfrm>
            <a:off x="5489890" y="294880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F8EEFC8-AF01-AF2B-EB9A-23992006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25" y="3341244"/>
            <a:ext cx="3727855" cy="12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015C34-B2E1-943F-F394-D0636A06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2639920"/>
            <a:ext cx="5573796" cy="2213861"/>
          </a:xfrm>
        </p:spPr>
        <p:txBody>
          <a:bodyPr/>
          <a:lstStyle/>
          <a:p>
            <a:pPr>
              <a:lnSpc>
                <a:spcPct val="135000"/>
              </a:lnSpc>
              <a:buSzPct val="120000"/>
            </a:pPr>
            <a:r>
              <a:rPr lang="en-US" dirty="0"/>
              <a:t>Recall: 3 comment syntaxes</a:t>
            </a:r>
          </a:p>
          <a:p>
            <a:pPr lvl="1">
              <a:lnSpc>
                <a:spcPct val="135000"/>
              </a:lnSpc>
              <a:buSzPct val="120000"/>
            </a:pPr>
            <a:r>
              <a:rPr lang="en-US" dirty="0"/>
              <a:t>HTML: </a:t>
            </a:r>
            <a:r>
              <a:rPr lang="en-US" dirty="0">
                <a:solidFill>
                  <a:srgbClr val="2185C5"/>
                </a:solidFill>
              </a:rPr>
              <a:t>&lt;!-- comment --&gt;</a:t>
            </a:r>
          </a:p>
          <a:p>
            <a:pPr lvl="1">
              <a:lnSpc>
                <a:spcPct val="135000"/>
              </a:lnSpc>
              <a:buSzPct val="120000"/>
            </a:pPr>
            <a:r>
              <a:rPr lang="en-US" dirty="0"/>
              <a:t>CSS/JS: </a:t>
            </a:r>
            <a:r>
              <a:rPr lang="en-US" dirty="0">
                <a:solidFill>
                  <a:srgbClr val="2185C5"/>
                </a:solidFill>
              </a:rPr>
              <a:t>/* comment */</a:t>
            </a:r>
          </a:p>
          <a:p>
            <a:pPr lvl="1">
              <a:lnSpc>
                <a:spcPct val="135000"/>
              </a:lnSpc>
              <a:buSzPct val="120000"/>
            </a:pPr>
            <a:r>
              <a:rPr lang="en-US" dirty="0"/>
              <a:t>JS: </a:t>
            </a:r>
          </a:p>
          <a:p>
            <a:pPr lvl="2">
              <a:lnSpc>
                <a:spcPct val="135000"/>
              </a:lnSpc>
              <a:buSzPct val="120000"/>
            </a:pPr>
            <a:r>
              <a:rPr lang="en-US" dirty="0">
                <a:solidFill>
                  <a:srgbClr val="2185C5"/>
                </a:solidFill>
              </a:rPr>
              <a:t>// single comment</a:t>
            </a:r>
          </a:p>
          <a:p>
            <a:pPr lvl="2">
              <a:lnSpc>
                <a:spcPct val="135000"/>
              </a:lnSpc>
              <a:buSzPct val="120000"/>
            </a:pPr>
            <a:r>
              <a:rPr lang="en-US" dirty="0">
                <a:solidFill>
                  <a:srgbClr val="2185C5"/>
                </a:solidFill>
              </a:rPr>
              <a:t>/* multi-line */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C6F41-07F7-3EE8-0344-BC079B6272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84C902-4565-A7E9-B94E-6633F9F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C72D9A01-086B-F946-5F63-D2A4E7D990CB}"/>
              </a:ext>
            </a:extLst>
          </p:cNvPr>
          <p:cNvSpPr txBox="1"/>
          <p:nvPr/>
        </p:nvSpPr>
        <p:spPr>
          <a:xfrm>
            <a:off x="787317" y="1492643"/>
            <a:ext cx="5573795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single-line comment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multi-line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comment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6AD7F-BB80-DE30-7DE9-DE284963FBDF}"/>
              </a:ext>
            </a:extLst>
          </p:cNvPr>
          <p:cNvSpPr txBox="1"/>
          <p:nvPr/>
        </p:nvSpPr>
        <p:spPr>
          <a:xfrm>
            <a:off x="5845707" y="155918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23924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093CD04-75D4-49A6-F80B-2F2C39750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2885872"/>
            <a:ext cx="5690156" cy="2040016"/>
          </a:xfrm>
        </p:spPr>
        <p:txBody>
          <a:bodyPr/>
          <a:lstStyle/>
          <a:p>
            <a:pPr>
              <a:buSzPct val="120000"/>
            </a:pPr>
            <a:r>
              <a:rPr lang="en" sz="1400" dirty="0"/>
              <a:t>Variables are declared with the </a:t>
            </a:r>
            <a:r>
              <a:rPr lang="en" sz="14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" sz="1400" dirty="0"/>
              <a:t> keyword (case-sensitive). </a:t>
            </a:r>
          </a:p>
          <a:p>
            <a:pPr>
              <a:buSzPct val="120000"/>
            </a:pPr>
            <a:r>
              <a:rPr lang="en" sz="1400" dirty="0"/>
              <a:t>You may also see </a:t>
            </a:r>
            <a:r>
              <a:rPr lang="en" sz="140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400" dirty="0"/>
              <a:t> used instead of </a:t>
            </a:r>
            <a:r>
              <a:rPr lang="en" sz="140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</a:p>
          <a:p>
            <a:pPr lvl="1">
              <a:buSzPct val="120000"/>
            </a:pPr>
            <a:r>
              <a:rPr lang="en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var</a:t>
            </a:r>
            <a:r>
              <a:rPr lang="en" dirty="0">
                <a:latin typeface="Courier New"/>
                <a:cs typeface="Courier New"/>
                <a:sym typeface="Courier New"/>
              </a:rPr>
              <a:t> </a:t>
            </a:r>
            <a:r>
              <a:rPr lang="en" sz="1400" dirty="0"/>
              <a:t>is </a:t>
            </a:r>
            <a:r>
              <a:rPr lang="en" dirty="0"/>
              <a:t>an older convention with weaker scope.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FD6FE-77DD-F25E-C395-5A9FCA476B6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C4D2A1-A099-715F-56E1-6F339275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BBEE903D-949E-1035-638B-D1E2939854B5}"/>
              </a:ext>
            </a:extLst>
          </p:cNvPr>
          <p:cNvSpPr txBox="1"/>
          <p:nvPr/>
        </p:nvSpPr>
        <p:spPr>
          <a:xfrm>
            <a:off x="787317" y="1492643"/>
            <a:ext cx="5876829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template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expression;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examples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level = 23;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accuracyRate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0.99;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”CDS4004";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23B7-066D-AACF-0A2A-2E01F0F627DA}"/>
              </a:ext>
            </a:extLst>
          </p:cNvPr>
          <p:cNvSpPr txBox="1"/>
          <p:nvPr/>
        </p:nvSpPr>
        <p:spPr>
          <a:xfrm>
            <a:off x="6160067" y="154384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56384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E7A2F1-8740-8343-954E-EE017A7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373188"/>
            <a:ext cx="6188075" cy="3552825"/>
          </a:xfrm>
        </p:spPr>
        <p:txBody>
          <a:bodyPr/>
          <a:lstStyle/>
          <a:p>
            <a:r>
              <a:rPr lang="en-HK" dirty="0"/>
              <a:t>A variable may belong to one of the following scopes: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2185C5"/>
                </a:solidFill>
              </a:rPr>
              <a:t>Global scope</a:t>
            </a:r>
            <a:r>
              <a:rPr lang="en-HK" sz="1200" dirty="0"/>
              <a:t>: The default scope for all code running in script mode.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2185C5"/>
                </a:solidFill>
              </a:rPr>
              <a:t>Function scope</a:t>
            </a:r>
            <a:r>
              <a:rPr lang="en-HK" sz="1200" dirty="0"/>
              <a:t>: The scope created with a function.</a:t>
            </a:r>
          </a:p>
          <a:p>
            <a:pPr lvl="1">
              <a:buSzPct val="120000"/>
            </a:pPr>
            <a:r>
              <a:rPr lang="en-HK" sz="1200" dirty="0"/>
              <a:t>In addition, variables declared with </a:t>
            </a:r>
            <a:r>
              <a:rPr lang="en-HK" sz="12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HK" sz="1200" dirty="0"/>
              <a:t> can belong to an additional scope: </a:t>
            </a:r>
            <a:br>
              <a:rPr lang="en-HK" sz="1200" dirty="0"/>
            </a:br>
            <a:r>
              <a:rPr lang="en-HK" sz="1200" dirty="0">
                <a:solidFill>
                  <a:srgbClr val="2185C5"/>
                </a:solidFill>
              </a:rPr>
              <a:t>Block scope</a:t>
            </a:r>
            <a:r>
              <a:rPr lang="en-HK" sz="1200" dirty="0"/>
              <a:t>: </a:t>
            </a:r>
          </a:p>
          <a:p>
            <a:pPr lvl="2">
              <a:buSzPct val="120000"/>
            </a:pPr>
            <a:r>
              <a:rPr lang="en-HK" sz="1200" dirty="0"/>
              <a:t>The scope created with a pair of curly braces.</a:t>
            </a:r>
          </a:p>
          <a:p>
            <a:pPr>
              <a:buSzPct val="120000"/>
            </a:pPr>
            <a:r>
              <a:rPr lang="en-US" dirty="0"/>
              <a:t>When you declare a variable outside of any function, it is called a </a:t>
            </a:r>
            <a:r>
              <a:rPr lang="en-US" dirty="0">
                <a:solidFill>
                  <a:srgbClr val="2185C5"/>
                </a:solidFill>
              </a:rPr>
              <a:t>global variable</a:t>
            </a:r>
          </a:p>
          <a:p>
            <a:pPr lvl="1">
              <a:buSzPct val="120000"/>
            </a:pPr>
            <a:r>
              <a:rPr lang="en-US" sz="1200" dirty="0"/>
              <a:t>It is available to any other code in the current document.</a:t>
            </a:r>
          </a:p>
          <a:p>
            <a:pPr>
              <a:buSzPct val="120000"/>
            </a:pPr>
            <a:r>
              <a:rPr lang="en-US" dirty="0"/>
              <a:t>When you declare a variable within a function, it is called a </a:t>
            </a:r>
            <a:r>
              <a:rPr lang="en-US" dirty="0">
                <a:solidFill>
                  <a:srgbClr val="2185C5"/>
                </a:solidFill>
              </a:rPr>
              <a:t>local variable</a:t>
            </a:r>
            <a:r>
              <a:rPr lang="en-US" dirty="0"/>
              <a:t>.</a:t>
            </a:r>
          </a:p>
          <a:p>
            <a:pPr lvl="1">
              <a:buSzPct val="120000"/>
            </a:pPr>
            <a:r>
              <a:rPr lang="en-US" sz="1200" dirty="0"/>
              <a:t>It is available only within that function.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8AA77-1165-076B-109C-E9A98EBE16F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088FE5-B8EA-092D-D101-10FF505A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153640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C12B6-3030-3906-62D3-707B92A7CF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43E7CE-B408-D73A-1E4B-6F30AC79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63750D-4A44-A22C-78F0-F06272C9F035}"/>
              </a:ext>
            </a:extLst>
          </p:cNvPr>
          <p:cNvGrpSpPr/>
          <p:nvPr/>
        </p:nvGrpSpPr>
        <p:grpSpPr>
          <a:xfrm>
            <a:off x="670274" y="1463540"/>
            <a:ext cx="2870283" cy="923330"/>
            <a:chOff x="787318" y="3805813"/>
            <a:chExt cx="2870283" cy="923330"/>
          </a:xfrm>
        </p:grpSpPr>
        <p:sp>
          <p:nvSpPr>
            <p:cNvPr id="6" name="Google Shape;150;p21">
              <a:extLst>
                <a:ext uri="{FF2B5EF4-FFF2-40B4-BE49-F238E27FC236}">
                  <a16:creationId xmlns:a16="http://schemas.microsoft.com/office/drawing/2014/main" id="{0B514F9F-ADA1-65E1-8CAE-7FA7235E3269}"/>
                </a:ext>
              </a:extLst>
            </p:cNvPr>
            <p:cNvSpPr txBox="1"/>
            <p:nvPr/>
          </p:nvSpPr>
          <p:spPr>
            <a:xfrm>
              <a:off x="787318" y="3805813"/>
              <a:ext cx="2870283" cy="92333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HK" sz="900" dirty="0">
                  <a:effectLst/>
                </a:rPr>
                <a:t>if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 err="1"/>
                <a:t>Math</a:t>
              </a:r>
              <a:r>
                <a:rPr lang="en-HK" sz="900" dirty="0" err="1">
                  <a:effectLst/>
                </a:rPr>
                <a:t>.random</a:t>
              </a:r>
              <a:r>
                <a:rPr lang="en-HK" sz="900" dirty="0">
                  <a:effectLst/>
                </a:rPr>
                <a:t>()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&gt;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0.5)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{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  </a:t>
              </a:r>
              <a:r>
                <a:rPr lang="en-HK" sz="900" b="1" dirty="0">
                  <a:solidFill>
                    <a:srgbClr val="2185C5"/>
                  </a:solidFill>
                  <a:effectLst/>
                </a:rPr>
                <a:t>var</a:t>
              </a:r>
              <a:r>
                <a:rPr lang="en-HK" sz="900" dirty="0"/>
                <a:t> y </a:t>
              </a:r>
              <a:r>
                <a:rPr lang="en-HK" sz="900" dirty="0">
                  <a:effectLst/>
                </a:rPr>
                <a:t>=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5;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}</a:t>
              </a:r>
              <a:r>
                <a:rPr lang="en-HK" sz="900" dirty="0"/>
                <a:t> </a:t>
              </a:r>
            </a:p>
            <a:p>
              <a:r>
                <a:rPr lang="en-HK" sz="900" dirty="0" err="1"/>
                <a:t>console</a:t>
              </a:r>
              <a:r>
                <a:rPr lang="en-HK" sz="900" dirty="0" err="1">
                  <a:effectLst/>
                </a:rPr>
                <a:t>.log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/>
                <a:t>y</a:t>
              </a:r>
              <a:r>
                <a:rPr lang="en-HK" sz="900" dirty="0">
                  <a:effectLst/>
                </a:rPr>
                <a:t>);</a:t>
              </a:r>
              <a:r>
                <a:rPr lang="en-HK" sz="900" dirty="0"/>
                <a:t> </a:t>
              </a:r>
            </a:p>
            <a:p>
              <a:r>
                <a:rPr lang="en-US" sz="900" dirty="0">
                  <a:solidFill>
                    <a:srgbClr val="FF0000"/>
                  </a:solidFill>
                </a:rPr>
                <a:t>//The scope of y is not limited to the immediate if statement block.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A2B6443-C42B-0071-498E-8AEACD47729B}"/>
                </a:ext>
              </a:extLst>
            </p:cNvPr>
            <p:cNvSpPr txBox="1"/>
            <p:nvPr/>
          </p:nvSpPr>
          <p:spPr>
            <a:xfrm>
              <a:off x="3146207" y="3857726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EA1A6B-DE99-3219-311E-DC07AB17CDAB}"/>
              </a:ext>
            </a:extLst>
          </p:cNvPr>
          <p:cNvGrpSpPr/>
          <p:nvPr/>
        </p:nvGrpSpPr>
        <p:grpSpPr>
          <a:xfrm>
            <a:off x="3695910" y="1463540"/>
            <a:ext cx="2870283" cy="923330"/>
            <a:chOff x="787318" y="3805813"/>
            <a:chExt cx="2870283" cy="923330"/>
          </a:xfrm>
        </p:grpSpPr>
        <p:sp>
          <p:nvSpPr>
            <p:cNvPr id="9" name="Google Shape;150;p21">
              <a:extLst>
                <a:ext uri="{FF2B5EF4-FFF2-40B4-BE49-F238E27FC236}">
                  <a16:creationId xmlns:a16="http://schemas.microsoft.com/office/drawing/2014/main" id="{2ECFE949-6CAA-ED76-A63C-184FBC76BCF7}"/>
                </a:ext>
              </a:extLst>
            </p:cNvPr>
            <p:cNvSpPr txBox="1"/>
            <p:nvPr/>
          </p:nvSpPr>
          <p:spPr>
            <a:xfrm>
              <a:off x="787318" y="3805813"/>
              <a:ext cx="2870283" cy="92333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HK" sz="900" dirty="0">
                  <a:effectLst/>
                </a:rPr>
                <a:t>if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 err="1"/>
                <a:t>Math</a:t>
              </a:r>
              <a:r>
                <a:rPr lang="en-HK" sz="900" dirty="0" err="1">
                  <a:effectLst/>
                </a:rPr>
                <a:t>.random</a:t>
              </a:r>
              <a:r>
                <a:rPr lang="en-HK" sz="900" dirty="0">
                  <a:effectLst/>
                </a:rPr>
                <a:t>()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&gt;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0.5)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{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  </a:t>
              </a:r>
              <a:r>
                <a:rPr lang="en-HK" sz="900" b="1" dirty="0">
                  <a:solidFill>
                    <a:srgbClr val="2185C5"/>
                  </a:solidFill>
                  <a:effectLst/>
                </a:rPr>
                <a:t>let</a:t>
              </a:r>
              <a:r>
                <a:rPr lang="en-HK" sz="900" dirty="0"/>
                <a:t> y </a:t>
              </a:r>
              <a:r>
                <a:rPr lang="en-HK" sz="900" dirty="0">
                  <a:effectLst/>
                </a:rPr>
                <a:t>=</a:t>
              </a:r>
              <a:r>
                <a:rPr lang="en-HK" sz="900" dirty="0"/>
                <a:t> </a:t>
              </a:r>
              <a:r>
                <a:rPr lang="en-HK" sz="900" dirty="0">
                  <a:effectLst/>
                </a:rPr>
                <a:t>5;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effectLst/>
                </a:rPr>
                <a:t>}</a:t>
              </a:r>
              <a:r>
                <a:rPr lang="en-HK" sz="900" dirty="0"/>
                <a:t> </a:t>
              </a:r>
            </a:p>
            <a:p>
              <a:r>
                <a:rPr lang="en-HK" sz="900" dirty="0" err="1"/>
                <a:t>console</a:t>
              </a:r>
              <a:r>
                <a:rPr lang="en-HK" sz="900" dirty="0" err="1">
                  <a:effectLst/>
                </a:rPr>
                <a:t>.log</a:t>
              </a:r>
              <a:r>
                <a:rPr lang="en-HK" sz="900" dirty="0">
                  <a:effectLst/>
                </a:rPr>
                <a:t>(</a:t>
              </a:r>
              <a:r>
                <a:rPr lang="en-HK" sz="900" dirty="0"/>
                <a:t>y</a:t>
              </a:r>
              <a:r>
                <a:rPr lang="en-HK" sz="900" dirty="0">
                  <a:effectLst/>
                </a:rPr>
                <a:t>);</a:t>
              </a:r>
              <a:r>
                <a:rPr lang="en-HK" sz="900" dirty="0"/>
                <a:t> </a:t>
              </a:r>
            </a:p>
            <a:p>
              <a:r>
                <a:rPr lang="en-HK" sz="900" dirty="0">
                  <a:solidFill>
                    <a:srgbClr val="FF0000"/>
                  </a:solidFill>
                  <a:effectLst/>
                </a:rPr>
                <a:t>// </a:t>
              </a:r>
              <a:r>
                <a:rPr lang="en-HK" sz="900" dirty="0" err="1">
                  <a:solidFill>
                    <a:srgbClr val="FF0000"/>
                  </a:solidFill>
                  <a:effectLst/>
                </a:rPr>
                <a:t>ReferenceError</a:t>
              </a:r>
              <a:r>
                <a:rPr lang="en-HK" sz="900" dirty="0">
                  <a:solidFill>
                    <a:srgbClr val="FF0000"/>
                  </a:solidFill>
                  <a:effectLst/>
                </a:rPr>
                <a:t>: y is not defined</a:t>
              </a:r>
            </a:p>
            <a:p>
              <a:endParaRPr lang="en-US" sz="9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C6A0B2-07FF-ECF6-ACD4-137C5C74F8D6}"/>
                </a:ext>
              </a:extLst>
            </p:cNvPr>
            <p:cNvSpPr txBox="1"/>
            <p:nvPr/>
          </p:nvSpPr>
          <p:spPr>
            <a:xfrm>
              <a:off x="3153522" y="3850411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0CF3C7D-F453-BBDB-3110-89F38BE43774}"/>
              </a:ext>
            </a:extLst>
          </p:cNvPr>
          <p:cNvSpPr txBox="1"/>
          <p:nvPr/>
        </p:nvSpPr>
        <p:spPr>
          <a:xfrm>
            <a:off x="608831" y="2438783"/>
            <a:ext cx="287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</a:t>
            </a:r>
            <a:r>
              <a:rPr lang="en-US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var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</a:t>
            </a:r>
            <a:r>
              <a:rPr lang="en-US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 restricted 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block scope. </a:t>
            </a:r>
            <a:r>
              <a:rPr lang="en-US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global variable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2A0D4-80C0-0761-A52C-D3FEA48E07C6}"/>
              </a:ext>
            </a:extLst>
          </p:cNvPr>
          <p:cNvSpPr txBox="1"/>
          <p:nvPr/>
        </p:nvSpPr>
        <p:spPr>
          <a:xfrm>
            <a:off x="3695909" y="2438783"/>
            <a:ext cx="2870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Since </a:t>
            </a:r>
            <a:r>
              <a:rPr lang="en-US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let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is 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belong to the Block scope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US" sz="1200" dirty="0">
                <a:solidFill>
                  <a:srgbClr val="7C879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only be access within the if block. </a:t>
            </a:r>
            <a:r>
              <a:rPr lang="en-US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Outside the if block, </a:t>
            </a:r>
            <a:r>
              <a:rPr lang="en-US" sz="1200" dirty="0">
                <a:solidFill>
                  <a:srgbClr val="F20052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y</a:t>
            </a:r>
            <a:r>
              <a:rPr lang="en-US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cannot be accessed</a:t>
            </a:r>
            <a:r>
              <a:rPr lang="en-US" sz="1200" dirty="0">
                <a:solidFill>
                  <a:srgbClr val="7C879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468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CD9630-DCD7-0C9B-E847-ADD64BD5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3008716"/>
            <a:ext cx="5690156" cy="1917171"/>
          </a:xfrm>
        </p:spPr>
        <p:txBody>
          <a:bodyPr/>
          <a:lstStyle/>
          <a:p>
            <a:r>
              <a:rPr lang="en-US" sz="1200" dirty="0"/>
              <a:t>Type are not specified, but JS does have types. 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Number</a:t>
            </a:r>
          </a:p>
          <a:p>
            <a:pPr lvl="1">
              <a:buSzPct val="120000"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Boolean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Object (Object | Date | Array)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 lvl="1">
              <a:buSzPct val="120000"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CDD1B-F4D9-0B87-C0B4-46EFDFFFA9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15A66-3B97-D66D-4F14-C8B26134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7557D90B-E2BE-F5F6-0D82-DF73FAD82C01}"/>
              </a:ext>
            </a:extLst>
          </p:cNvPr>
          <p:cNvSpPr txBox="1"/>
          <p:nvPr/>
        </p:nvSpPr>
        <p:spPr>
          <a:xfrm>
            <a:off x="670274" y="1373588"/>
            <a:ext cx="5876829" cy="150810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level = 23; //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accuracyRate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0.99; // Number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”CDS4004"; //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x = true;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y – false;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person = {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:”John”,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:”Doe”};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temps = [55, 60, 57.5]; //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date = new Date(“2022-03-25”)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 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largeNum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BigInt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("123456789012345678901234567890");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CB394-1B31-29C6-07C6-73E061885D70}"/>
              </a:ext>
            </a:extLst>
          </p:cNvPr>
          <p:cNvSpPr txBox="1"/>
          <p:nvPr/>
        </p:nvSpPr>
        <p:spPr>
          <a:xfrm>
            <a:off x="6043024" y="142479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6252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9F14B9-6FE7-6AC7-0391-5B75A74CB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</a:pPr>
            <a:r>
              <a:rPr lang="en-HK" sz="1400" dirty="0"/>
              <a:t>In a </a:t>
            </a:r>
            <a:r>
              <a:rPr lang="en-HK" sz="1400" dirty="0">
                <a:solidFill>
                  <a:srgbClr val="2185C5"/>
                </a:solidFill>
              </a:rPr>
              <a:t>dynamically-typed language </a:t>
            </a:r>
            <a:r>
              <a:rPr lang="en-HK" sz="1400" dirty="0"/>
              <a:t>like JavaScript/Python</a:t>
            </a:r>
          </a:p>
          <a:p>
            <a:pPr lvl="1">
              <a:buSzPct val="120000"/>
            </a:pPr>
            <a:r>
              <a:rPr lang="en-HK" dirty="0"/>
              <a:t>we don't need to specify the type (just use </a:t>
            </a:r>
            <a:r>
              <a:rPr lang="en-HK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-HK" dirty="0"/>
              <a:t> or </a:t>
            </a:r>
            <a:r>
              <a:rPr lang="en-HK" dirty="0" err="1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HK" dirty="0"/>
              <a:t>) </a:t>
            </a:r>
          </a:p>
          <a:p>
            <a:pPr lvl="1">
              <a:buSzPct val="120000"/>
            </a:pPr>
            <a:r>
              <a:rPr lang="en-HK" dirty="0"/>
              <a:t>we may change the type the variable refers to later in execution.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5EF99-5BC2-661E-3E27-D53C8EDE3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859A07-E176-B07F-6A57-311FFB14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 Note about Declaring Types in JavaScript</a:t>
            </a:r>
            <a:endParaRPr lang="en-US" dirty="0"/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1BB8E84B-D636-3958-DB88-4AD71DA2A284}"/>
              </a:ext>
            </a:extLst>
          </p:cNvPr>
          <p:cNvSpPr txBox="1"/>
          <p:nvPr/>
        </p:nvSpPr>
        <p:spPr>
          <a:xfrm>
            <a:off x="1446551" y="2706003"/>
            <a:ext cx="4646951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true;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"hello!";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isValid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true;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E21325-378C-D324-9496-26C688566562}"/>
              </a:ext>
            </a:extLst>
          </p:cNvPr>
          <p:cNvSpPr txBox="1"/>
          <p:nvPr/>
        </p:nvSpPr>
        <p:spPr>
          <a:xfrm>
            <a:off x="5603179" y="275142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022286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38125">
              <a:lnSpc>
                <a:spcPct val="115000"/>
              </a:lnSpc>
              <a:buSzPts val="1400"/>
            </a:pPr>
            <a:r>
              <a:rPr lang="en" sz="1050" dirty="0"/>
              <a:t>Integers and real numbers are the same type (</a:t>
            </a:r>
            <a:r>
              <a:rPr lang="en" sz="1050" dirty="0">
                <a:solidFill>
                  <a:srgbClr val="F20052"/>
                </a:solidFill>
              </a:rPr>
              <a:t>no </a:t>
            </a:r>
            <a:r>
              <a:rPr lang="en" sz="1050" dirty="0">
                <a:solidFill>
                  <a:srgbClr val="F2005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50" dirty="0">
                <a:solidFill>
                  <a:srgbClr val="F20052"/>
                </a:solidFill>
              </a:rPr>
              <a:t> vs. </a:t>
            </a:r>
            <a:r>
              <a:rPr lang="en" sz="1050" dirty="0">
                <a:solidFill>
                  <a:srgbClr val="F20052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050" dirty="0"/>
              <a:t>). </a:t>
            </a:r>
          </a:p>
          <a:p>
            <a:pPr lvl="1" indent="-238125">
              <a:lnSpc>
                <a:spcPct val="115000"/>
              </a:lnSpc>
              <a:buSzPts val="1400"/>
            </a:pPr>
            <a:r>
              <a:rPr lang="en" sz="1050" dirty="0"/>
              <a:t>All numbers in JS are floating point numbers.</a:t>
            </a:r>
            <a:endParaRPr sz="1050" dirty="0"/>
          </a:p>
          <a:p>
            <a:pPr indent="-238125">
              <a:lnSpc>
                <a:spcPct val="115000"/>
              </a:lnSpc>
              <a:buSzPts val="1400"/>
            </a:pPr>
            <a:r>
              <a:rPr lang="en" sz="1050" dirty="0"/>
              <a:t>Operators and Precedence</a:t>
            </a:r>
          </a:p>
          <a:p>
            <a:pPr marL="0" indent="0">
              <a:lnSpc>
                <a:spcPct val="115000"/>
              </a:lnSpc>
              <a:buNone/>
            </a:pPr>
            <a:endParaRPr sz="1050" dirty="0"/>
          </a:p>
          <a:p>
            <a:pPr marL="0" indent="0">
              <a:lnSpc>
                <a:spcPct val="115000"/>
              </a:lnSpc>
              <a:buNone/>
            </a:pPr>
            <a:endParaRPr sz="1050" dirty="0"/>
          </a:p>
        </p:txBody>
      </p:sp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Number Type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138470-541C-B053-5888-7439D4C59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11969"/>
              </p:ext>
            </p:extLst>
          </p:nvPr>
        </p:nvGraphicFramePr>
        <p:xfrm>
          <a:off x="3500633" y="2257608"/>
          <a:ext cx="2290203" cy="1520346"/>
        </p:xfrm>
        <a:graphic>
          <a:graphicData uri="http://schemas.openxmlformats.org/drawingml/2006/table">
            <a:tbl>
              <a:tblPr/>
              <a:tblGrid>
                <a:gridCol w="763401">
                  <a:extLst>
                    <a:ext uri="{9D8B030D-6E8A-4147-A177-3AD203B41FA5}">
                      <a16:colId xmlns:a16="http://schemas.microsoft.com/office/drawing/2014/main" val="116457049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207817912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4080477844"/>
                    </a:ext>
                  </a:extLst>
                </a:gridCol>
              </a:tblGrid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==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20446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!=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Not 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83619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===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Identity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48216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!==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Non-identity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Fifth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071171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&amp;&amp;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AND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Sixth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18420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||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OR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Sixth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550194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?: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Ternary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Seventh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74015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Assignment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Eighth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377482"/>
                  </a:ext>
                </a:extLst>
              </a:tr>
              <a:tr h="236776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+=, -=, and so on.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Arithmetic assignment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Eighth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495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E98DCF-F904-3D31-A515-09F4177BF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89928"/>
              </p:ext>
            </p:extLst>
          </p:nvPr>
        </p:nvGraphicFramePr>
        <p:xfrm>
          <a:off x="1067164" y="2257608"/>
          <a:ext cx="2290203" cy="1896672"/>
        </p:xfrm>
        <a:graphic>
          <a:graphicData uri="http://schemas.openxmlformats.org/drawingml/2006/table">
            <a:tbl>
              <a:tblPr/>
              <a:tblGrid>
                <a:gridCol w="763401">
                  <a:extLst>
                    <a:ext uri="{9D8B030D-6E8A-4147-A177-3AD203B41FA5}">
                      <a16:colId xmlns:a16="http://schemas.microsoft.com/office/drawing/2014/main" val="160478724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3266181112"/>
                    </a:ext>
                  </a:extLst>
                </a:gridCol>
                <a:gridCol w="763401">
                  <a:extLst>
                    <a:ext uri="{9D8B030D-6E8A-4147-A177-3AD203B41FA5}">
                      <a16:colId xmlns:a16="http://schemas.microsoft.com/office/drawing/2014/main" val="1130162131"/>
                    </a:ext>
                  </a:extLst>
                </a:gridCol>
              </a:tblGrid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++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Increment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First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981963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--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Decrement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First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48299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!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NOT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First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503918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*, /, %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Multiplication, division, modulus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Second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77812"/>
                  </a:ext>
                </a:extLst>
              </a:tr>
              <a:tr h="236776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+, -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Addition, subtraction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Third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01490"/>
                  </a:ext>
                </a:extLst>
              </a:tr>
              <a:tr h="141008"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+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Concatenation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Third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01247"/>
                  </a:ext>
                </a:extLst>
              </a:tr>
              <a:tr h="236776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&lt;, &lt;=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Less than, less than, or 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Fourth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56861"/>
                  </a:ext>
                </a:extLst>
              </a:tr>
              <a:tr h="332544"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&gt;, &gt;=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>
                          <a:effectLst/>
                          <a:latin typeface="Open Sans" panose="020B0606030504020204" pitchFamily="34" charset="0"/>
                        </a:rPr>
                        <a:t>Greater than, greater than, or equal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HK" sz="700" dirty="0">
                          <a:effectLst/>
                          <a:latin typeface="Open Sans" panose="020B0606030504020204" pitchFamily="34" charset="0"/>
                        </a:rPr>
                        <a:t>Fourth</a:t>
                      </a:r>
                    </a:p>
                  </a:txBody>
                  <a:tcPr marL="62993" marR="62993" marT="25197" marB="25197">
                    <a:lnL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746612"/>
                  </a:ext>
                </a:extLst>
              </a:tr>
            </a:tbl>
          </a:graphicData>
        </a:graphic>
      </p:graphicFrame>
      <p:sp>
        <p:nvSpPr>
          <p:cNvPr id="6" name="Google Shape;224;p32">
            <a:extLst>
              <a:ext uri="{FF2B5EF4-FFF2-40B4-BE49-F238E27FC236}">
                <a16:creationId xmlns:a16="http://schemas.microsoft.com/office/drawing/2014/main" id="{1B305241-529F-77EA-1E1C-27B38B625FFA}"/>
              </a:ext>
            </a:extLst>
          </p:cNvPr>
          <p:cNvSpPr txBox="1"/>
          <p:nvPr/>
        </p:nvSpPr>
        <p:spPr>
          <a:xfrm>
            <a:off x="3612361" y="433145"/>
            <a:ext cx="301329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enrollment = 99;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medianGrade</a:t>
            </a:r>
            <a:r>
              <a:rPr lang="en" dirty="0">
                <a:sym typeface="Courier New"/>
              </a:rPr>
              <a:t> = 2.8;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credits = 5 + 4 + (2 * 3);</a:t>
            </a:r>
            <a:endParaRPr dirty="0"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80B53-0023-426D-A9EC-0EE1DF03B9BC}"/>
              </a:ext>
            </a:extLst>
          </p:cNvPr>
          <p:cNvSpPr txBox="1"/>
          <p:nvPr/>
        </p:nvSpPr>
        <p:spPr>
          <a:xfrm>
            <a:off x="6135453" y="479312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282F-E5B8-BC90-4161-0AE9BB6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D52E-D635-F5C8-6084-B31293DF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18" y="1200150"/>
            <a:ext cx="5790652" cy="3725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Overview of JS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What is </a:t>
            </a:r>
            <a:r>
              <a:rPr lang="en-US" altLang="zh-CN" sz="1400" dirty="0">
                <a:solidFill>
                  <a:srgbClr val="2185C5"/>
                </a:solidFill>
              </a:rPr>
              <a:t>JavaScript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What’s the </a:t>
            </a:r>
            <a:r>
              <a:rPr lang="en-US" altLang="zh-CN" sz="1400" dirty="0">
                <a:solidFill>
                  <a:srgbClr val="F20052"/>
                </a:solidFill>
              </a:rPr>
              <a:t>difference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between </a:t>
            </a:r>
            <a:r>
              <a:rPr lang="en-US" altLang="zh-CN" sz="1400" dirty="0">
                <a:solidFill>
                  <a:srgbClr val="2185C5"/>
                </a:solidFill>
              </a:rPr>
              <a:t>JavaScript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altLang="zh-CN" sz="1400" dirty="0">
                <a:solidFill>
                  <a:srgbClr val="2185C5"/>
                </a:solidFill>
              </a:rPr>
              <a:t>Java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Basic syntax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of </a:t>
            </a:r>
            <a:r>
              <a:rPr lang="en-US" altLang="zh-CN" sz="1400" dirty="0">
                <a:solidFill>
                  <a:srgbClr val="2185C5"/>
                </a:solidFill>
              </a:rPr>
              <a:t>JS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Linkage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between </a:t>
            </a:r>
            <a:r>
              <a:rPr lang="en-US" altLang="zh-CN" sz="1400" dirty="0">
                <a:solidFill>
                  <a:srgbClr val="2185C5"/>
                </a:solidFill>
              </a:rPr>
              <a:t>HTML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altLang="zh-CN" sz="1400" dirty="0">
                <a:solidFill>
                  <a:srgbClr val="2185C5"/>
                </a:solidFill>
              </a:rPr>
              <a:t>JS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Event Listeners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DOM manipulations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3991-146E-F746-31FC-01EBB1BC2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4DEE-5990-DA6B-2F7D-C480087F756D}"/>
              </a:ext>
            </a:extLst>
          </p:cNvPr>
          <p:cNvSpPr txBox="1"/>
          <p:nvPr/>
        </p:nvSpPr>
        <p:spPr>
          <a:xfrm>
            <a:off x="1654935" y="15647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098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E6461D-F81D-1FCB-50BF-349DD1BB8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HK" dirty="0"/>
              <a:t>Many operators auto-convert types: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"2" * 3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6</a:t>
            </a:r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endParaRPr lang="en-HK" dirty="0"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en-HK" dirty="0">
              <a:sym typeface="Courier New"/>
            </a:endParaRPr>
          </a:p>
          <a:p>
            <a:r>
              <a:rPr lang="en-HK" dirty="0" err="1">
                <a:sym typeface="Courier New"/>
              </a:rPr>
              <a:t>NaN</a:t>
            </a:r>
            <a:r>
              <a:rPr lang="en-HK" dirty="0"/>
              <a:t> ("Not a Number") is a return value from operations that have an undefined numerical result (e.g. dividing a String by a Number).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2DDB3-FBC3-5826-F673-250DED6ACF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31E0CB-D7AA-8B9C-4E00-6837C578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" dirty="0"/>
              <a:t>Number Type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9395EE-64A0-9EE5-E3ED-115962B1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10" y="1804024"/>
            <a:ext cx="1193800" cy="546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AD7A21-1ED6-7744-E4A7-ABF05FD96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41" y="3283471"/>
            <a:ext cx="1168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9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String type</a:t>
            </a:r>
          </a:p>
        </p:txBody>
      </p:sp>
      <p:sp>
        <p:nvSpPr>
          <p:cNvPr id="231" name="Google Shape;231;p33"/>
          <p:cNvSpPr txBox="1"/>
          <p:nvPr/>
        </p:nvSpPr>
        <p:spPr>
          <a:xfrm>
            <a:off x="337279" y="1275986"/>
            <a:ext cx="6183442" cy="7027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= ”CDS4004 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Web Technologies and Social Networks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";                 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courseCode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courseName.substring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(0,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courseName.indexOf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(" ")); // ”CDS4004"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courseName.length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;                                       // 15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let instructor = 'Ken';                                            // can use "" or ''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7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91335-1568-9E09-D0BC-FB0D0FACB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45419"/>
              </p:ext>
            </p:extLst>
          </p:nvPr>
        </p:nvGraphicFramePr>
        <p:xfrm>
          <a:off x="337279" y="2078013"/>
          <a:ext cx="3091721" cy="286512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899410">
                  <a:extLst>
                    <a:ext uri="{9D8B030D-6E8A-4147-A177-3AD203B41FA5}">
                      <a16:colId xmlns:a16="http://schemas.microsoft.com/office/drawing/2014/main" val="2967048535"/>
                    </a:ext>
                  </a:extLst>
                </a:gridCol>
                <a:gridCol w="2192311">
                  <a:extLst>
                    <a:ext uri="{9D8B030D-6E8A-4147-A177-3AD203B41FA5}">
                      <a16:colId xmlns:a16="http://schemas.microsoft.com/office/drawing/2014/main" val="274302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3"/>
                        </a:rPr>
                        <a:t>charAt()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character at a specified index (position)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61846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4"/>
                        </a:rPr>
                        <a:t>charCodeAt()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Unicode of the character at a specified index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84970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5"/>
                        </a:rPr>
                        <a:t>endsWith()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if a string ends with a specified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775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6"/>
                        </a:rPr>
                        <a:t>fromCharCode()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Unicode values as characters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25473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7"/>
                        </a:rPr>
                        <a:t>indexOf()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index (position) of the first occurrence of a value in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6030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8"/>
                        </a:rPr>
                        <a:t>lastIndexOf()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index (position) of the last occurrence of a value in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908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9"/>
                        </a:rPr>
                        <a:t>length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Returns the length of a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65961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0"/>
                        </a:rPr>
                        <a:t>replace()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Searches a string for a pattern, and returns a string where the first match is replaced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48744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1"/>
                        </a:rPr>
                        <a:t>replaceAll()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Searches a string for a pattern and returns a new string where all matches are replaced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3823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8F6502-0C30-55AA-49E0-93CF00341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87660"/>
              </p:ext>
            </p:extLst>
          </p:nvPr>
        </p:nvGraphicFramePr>
        <p:xfrm>
          <a:off x="3429000" y="2078013"/>
          <a:ext cx="3091721" cy="2499360"/>
        </p:xfrm>
        <a:graphic>
          <a:graphicData uri="http://schemas.openxmlformats.org/drawingml/2006/table">
            <a:tbl>
              <a:tblPr firstRow="1" bandRow="1">
                <a:tableStyleId>{C98665B7-6574-423E-A4B5-A6C020D860FF}</a:tableStyleId>
              </a:tblPr>
              <a:tblGrid>
                <a:gridCol w="843197">
                  <a:extLst>
                    <a:ext uri="{9D8B030D-6E8A-4147-A177-3AD203B41FA5}">
                      <a16:colId xmlns:a16="http://schemas.microsoft.com/office/drawing/2014/main" val="3108862694"/>
                    </a:ext>
                  </a:extLst>
                </a:gridCol>
                <a:gridCol w="2248524">
                  <a:extLst>
                    <a:ext uri="{9D8B030D-6E8A-4147-A177-3AD203B41FA5}">
                      <a16:colId xmlns:a16="http://schemas.microsoft.com/office/drawing/2014/main" val="3906937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2"/>
                        </a:rPr>
                        <a:t>search()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Searches a string for a value, or regular expression, and returns the index (position) of the match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18564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3"/>
                        </a:rPr>
                        <a:t>slice()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Extracts a part of a string and returns a new string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59188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4"/>
                        </a:rPr>
                        <a:t>split()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Splits a string into an array of substrings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6849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hlinkClick r:id="rId15"/>
                        </a:rPr>
                        <a:t>startsWith()</a:t>
                      </a:r>
                      <a:endParaRPr lang="en-HK" sz="700" dirty="0"/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Checks whether a string begins with specified characters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722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  <a:hlinkClick r:id="rId16"/>
                        </a:rPr>
                        <a:t>substr()</a:t>
                      </a:r>
                      <a:endParaRPr lang="en-HK" sz="7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effectLst/>
                        </a:rPr>
                        <a:t>Extracts a number of characters from a string, from a start index (position)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627482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>
                          <a:effectLst/>
                          <a:hlinkClick r:id="rId17"/>
                        </a:rPr>
                        <a:t>substring()</a:t>
                      </a:r>
                      <a:endParaRPr lang="en-HK" sz="70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</a:rPr>
                        <a:t>Extracts characters from a string, between two specified indices (positions)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53215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  <a:hlinkClick r:id="rId18"/>
                        </a:rPr>
                        <a:t>toLowerCase()</a:t>
                      </a:r>
                      <a:endParaRPr lang="en-HK" sz="7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</a:rPr>
                        <a:t>Returns a string converted to lowercase letters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0345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  <a:hlinkClick r:id="rId19"/>
                        </a:rPr>
                        <a:t>toUpperCase()</a:t>
                      </a:r>
                      <a:endParaRPr lang="en-HK" sz="700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HK" sz="700" dirty="0">
                          <a:effectLst/>
                        </a:rPr>
                        <a:t>Returns a string converted to uppercase letters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862323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9C2998-F8E6-0D3F-F7B3-A16CEE289B65}"/>
              </a:ext>
            </a:extLst>
          </p:cNvPr>
          <p:cNvSpPr txBox="1"/>
          <p:nvPr/>
        </p:nvSpPr>
        <p:spPr>
          <a:xfrm>
            <a:off x="6030522" y="132096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81EC62-CDB6-B7FC-8912-D844693D7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Escape sequences: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\' \" \&amp; \n \t \\</a:t>
            </a:r>
          </a:p>
          <a:p>
            <a:r>
              <a:rPr lang="en-US" dirty="0"/>
              <a:t>To convert between Numbers and Strings: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access characters of </a:t>
            </a:r>
            <a:r>
              <a:rPr lang="en" sz="1400" dirty="0"/>
              <a:t>a String s, use s[index] or </a:t>
            </a:r>
            <a:r>
              <a:rPr lang="en" sz="1400" dirty="0" err="1"/>
              <a:t>s.charAt</a:t>
            </a:r>
            <a:r>
              <a:rPr lang="en" sz="1400" dirty="0"/>
              <a:t>(index):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6C8CE9-3D93-1C4B-2012-7FDD38493CC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91D908E-DD9F-95F0-0FFD-FC2D244D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More about Strings</a:t>
            </a:r>
            <a:endParaRPr lang="en-US" dirty="0"/>
          </a:p>
        </p:txBody>
      </p:sp>
      <p:sp>
        <p:nvSpPr>
          <p:cNvPr id="15" name="Google Shape;238;p34">
            <a:extLst>
              <a:ext uri="{FF2B5EF4-FFF2-40B4-BE49-F238E27FC236}">
                <a16:creationId xmlns:a16="http://schemas.microsoft.com/office/drawing/2014/main" id="{F76A2CD2-51AA-5D03-ED95-2C6A979AC95F}"/>
              </a:ext>
            </a:extLst>
          </p:cNvPr>
          <p:cNvSpPr txBox="1"/>
          <p:nvPr/>
        </p:nvSpPr>
        <p:spPr>
          <a:xfrm>
            <a:off x="1116767" y="2218200"/>
            <a:ext cx="5243662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count = 10;                              // 10</a:t>
            </a:r>
            <a:endParaRPr dirty="0">
              <a:sym typeface="Courier New"/>
            </a:endParaRPr>
          </a:p>
          <a:p>
            <a:r>
              <a:rPr lang="en">
                <a:sym typeface="Courier New"/>
              </a:rPr>
              <a:t>let stringedCount</a:t>
            </a:r>
            <a:r>
              <a:rPr lang="en" dirty="0">
                <a:sym typeface="Courier New"/>
              </a:rPr>
              <a:t> = "" + count;              // "10"</a:t>
            </a:r>
            <a:endParaRPr dirty="0">
              <a:sym typeface="Courier New"/>
            </a:endParaRPr>
          </a:p>
          <a:p>
            <a:r>
              <a:rPr lang="en">
                <a:sym typeface="Courier New"/>
              </a:rPr>
              <a:t>let puppyCount</a:t>
            </a:r>
            <a:r>
              <a:rPr lang="en" dirty="0">
                <a:sym typeface="Courier New"/>
              </a:rPr>
              <a:t> = count + " puppies, yay!";   // "10 puppies, yay!"</a:t>
            </a:r>
            <a:endParaRPr dirty="0">
              <a:sym typeface="Courier New"/>
            </a:endParaRPr>
          </a:p>
          <a:p>
            <a:r>
              <a:rPr lang="en">
                <a:sym typeface="Courier New"/>
              </a:rPr>
              <a:t>let magicNum</a:t>
            </a:r>
            <a:r>
              <a:rPr lang="en" dirty="0">
                <a:sym typeface="Courier New"/>
              </a:rPr>
              <a:t> </a:t>
            </a:r>
            <a:r>
              <a:rPr lang="en">
                <a:sym typeface="Courier New"/>
              </a:rPr>
              <a:t>= parseInt</a:t>
            </a:r>
            <a:r>
              <a:rPr lang="en" dirty="0">
                <a:sym typeface="Courier New"/>
              </a:rPr>
              <a:t>("42 is the answer"); // 42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mystery </a:t>
            </a:r>
            <a:r>
              <a:rPr lang="en">
                <a:sym typeface="Courier New"/>
              </a:rPr>
              <a:t>= parseFloat</a:t>
            </a:r>
            <a:r>
              <a:rPr lang="en" dirty="0">
                <a:sym typeface="Courier New"/>
              </a:rPr>
              <a:t>("Am I a number?");  </a:t>
            </a:r>
            <a:r>
              <a:rPr lang="en">
                <a:sym typeface="Courier New"/>
              </a:rPr>
              <a:t>// NaN</a:t>
            </a:r>
            <a:r>
              <a:rPr lang="en" dirty="0">
                <a:sym typeface="Courier New"/>
              </a:rPr>
              <a:t>   </a:t>
            </a:r>
            <a:endParaRPr dirty="0">
              <a:sym typeface="Courier New"/>
            </a:endParaRPr>
          </a:p>
        </p:txBody>
      </p:sp>
      <p:sp>
        <p:nvSpPr>
          <p:cNvPr id="16" name="Google Shape;240;p34">
            <a:extLst>
              <a:ext uri="{FF2B5EF4-FFF2-40B4-BE49-F238E27FC236}">
                <a16:creationId xmlns:a16="http://schemas.microsoft.com/office/drawing/2014/main" id="{8C3B796A-00D5-EE42-CDA8-04FF01DAD44C}"/>
              </a:ext>
            </a:extLst>
          </p:cNvPr>
          <p:cNvSpPr txBox="1"/>
          <p:nvPr/>
        </p:nvSpPr>
        <p:spPr>
          <a:xfrm>
            <a:off x="1116767" y="3914700"/>
            <a:ext cx="5302838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firstLetter</a:t>
            </a:r>
            <a:r>
              <a:rPr lang="en" dirty="0">
                <a:sym typeface="Courier New"/>
              </a:rPr>
              <a:t>  = </a:t>
            </a:r>
            <a:r>
              <a:rPr lang="en" dirty="0" err="1">
                <a:sym typeface="Courier New"/>
              </a:rPr>
              <a:t>puppyCount</a:t>
            </a:r>
            <a:r>
              <a:rPr lang="en" dirty="0">
                <a:sym typeface="Courier New"/>
              </a:rPr>
              <a:t>[0];                            // "1"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fourthLetter</a:t>
            </a:r>
            <a:r>
              <a:rPr lang="en" dirty="0">
                <a:sym typeface="Courier New"/>
              </a:rPr>
              <a:t> = </a:t>
            </a:r>
            <a:r>
              <a:rPr lang="en" dirty="0" err="1">
                <a:sym typeface="Courier New"/>
              </a:rPr>
              <a:t>puppyCount.charAt</a:t>
            </a:r>
            <a:r>
              <a:rPr lang="en" dirty="0">
                <a:sym typeface="Courier New"/>
              </a:rPr>
              <a:t>(3);                     // "p"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lastLetter</a:t>
            </a:r>
            <a:r>
              <a:rPr lang="en" dirty="0">
                <a:sym typeface="Courier New"/>
              </a:rPr>
              <a:t>   = </a:t>
            </a:r>
            <a:r>
              <a:rPr lang="en" dirty="0" err="1">
                <a:sym typeface="Courier New"/>
              </a:rPr>
              <a:t>puppyCount.charAt</a:t>
            </a:r>
            <a:r>
              <a:rPr lang="en" dirty="0">
                <a:sym typeface="Courier New"/>
              </a:rPr>
              <a:t>(</a:t>
            </a:r>
            <a:r>
              <a:rPr lang="en" dirty="0" err="1">
                <a:sym typeface="Courier New"/>
              </a:rPr>
              <a:t>puppyCount.length</a:t>
            </a:r>
            <a:r>
              <a:rPr lang="en" dirty="0">
                <a:sym typeface="Courier New"/>
              </a:rPr>
              <a:t> - 1); // "!”</a:t>
            </a:r>
          </a:p>
          <a:p>
            <a:endParaRPr lang="en-US" dirty="0">
              <a:sym typeface="Courier New"/>
            </a:endParaRPr>
          </a:p>
          <a:p>
            <a:endParaRPr dirty="0">
              <a:sym typeface="Courier New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7D390-3C92-60C3-8B6E-432015689CE5}"/>
              </a:ext>
            </a:extLst>
          </p:cNvPr>
          <p:cNvSpPr txBox="1"/>
          <p:nvPr/>
        </p:nvSpPr>
        <p:spPr>
          <a:xfrm>
            <a:off x="5880497" y="2248976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9ACC45-92B8-E47E-D76F-53EC5447374D}"/>
              </a:ext>
            </a:extLst>
          </p:cNvPr>
          <p:cNvSpPr txBox="1"/>
          <p:nvPr/>
        </p:nvSpPr>
        <p:spPr>
          <a:xfrm>
            <a:off x="5925076" y="449656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50536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8B595-0592-429C-96EA-B54108914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few special cases that you should be aware of.</a:t>
            </a:r>
          </a:p>
          <a:p>
            <a:pPr lvl="1">
              <a:buSzPct val="120000"/>
            </a:pPr>
            <a:r>
              <a:rPr lang="en-US" dirty="0"/>
              <a:t>Remember that length is a </a:t>
            </a:r>
            <a:r>
              <a:rPr lang="en-US" dirty="0">
                <a:solidFill>
                  <a:srgbClr val="2185C5"/>
                </a:solidFill>
              </a:rPr>
              <a:t>property</a:t>
            </a:r>
            <a:r>
              <a:rPr lang="en-US" dirty="0"/>
              <a:t> (not a method)</a:t>
            </a:r>
          </a:p>
          <a:p>
            <a:pPr lvl="1">
              <a:buSzPct val="120000"/>
            </a:pPr>
            <a:r>
              <a:rPr lang="en-US" dirty="0">
                <a:solidFill>
                  <a:srgbClr val="2185C5"/>
                </a:solidFill>
              </a:rPr>
              <a:t>Concatenation with +: </a:t>
            </a:r>
          </a:p>
          <a:p>
            <a:pPr lvl="2">
              <a:buSzPct val="120000"/>
            </a:pPr>
            <a:r>
              <a:rPr lang="en-US" dirty="0"/>
              <a:t>1 + 1 is 2. </a:t>
            </a:r>
          </a:p>
          <a:p>
            <a:pPr lvl="2">
              <a:buSzPct val="120000"/>
            </a:pPr>
            <a:r>
              <a:rPr lang="en-US" dirty="0"/>
              <a:t>but "1" + 1 </a:t>
            </a:r>
            <a:r>
              <a:rPr lang="en-US" dirty="0">
                <a:solidFill>
                  <a:srgbClr val="FF0000"/>
                </a:solidFill>
              </a:rPr>
              <a:t>and 1 + "1" </a:t>
            </a:r>
            <a:r>
              <a:rPr lang="en-US" dirty="0"/>
              <a:t>are both </a:t>
            </a:r>
            <a:r>
              <a:rPr lang="en-US" dirty="0">
                <a:solidFill>
                  <a:srgbClr val="FF0000"/>
                </a:solidFill>
              </a:rPr>
              <a:t>"11"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C870EC-BAE5-FABA-F1A1-43DD6CB45B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2E96AA-E04C-F849-6D99-6C1992A0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Common Bugs when Using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28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787317" y="2969971"/>
            <a:ext cx="5573796" cy="1956042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ct val="120000"/>
            </a:pP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undefined</a:t>
            </a:r>
            <a:r>
              <a:rPr lang="en-HK" dirty="0"/>
              <a:t>: declared but has not yet been assigned a value</a:t>
            </a:r>
          </a:p>
          <a:p>
            <a:pPr>
              <a:buSzPct val="120000"/>
            </a:pP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null</a:t>
            </a:r>
            <a:r>
              <a:rPr lang="en-HK" dirty="0"/>
              <a:t>: is an empty or non-existent value. MUST be assigned.</a:t>
            </a:r>
          </a:p>
        </p:txBody>
      </p:sp>
      <p:sp>
        <p:nvSpPr>
          <p:cNvPr id="251" name="Google Shape;251;p3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Special Values: </a:t>
            </a:r>
            <a:r>
              <a:rPr lang="en-HK" dirty="0">
                <a:sym typeface="Courier New"/>
              </a:rPr>
              <a:t>null</a:t>
            </a:r>
            <a:r>
              <a:rPr lang="en-HK" dirty="0"/>
              <a:t> and </a:t>
            </a:r>
            <a:r>
              <a:rPr lang="en-HK" dirty="0">
                <a:sym typeface="Courier New"/>
              </a:rPr>
              <a:t>undefined</a:t>
            </a:r>
            <a:r>
              <a:rPr lang="en-HK" dirty="0"/>
              <a:t>.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BA9F5CDE-A717-A7EF-C314-86462E40A12A}"/>
              </a:ext>
            </a:extLst>
          </p:cNvPr>
          <p:cNvSpPr txBox="1"/>
          <p:nvPr/>
        </p:nvSpPr>
        <p:spPr>
          <a:xfrm>
            <a:off x="787317" y="1492643"/>
            <a:ext cx="5573795" cy="147732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foo = null;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bar = 9;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baz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/* At this point in the code,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foo is null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bar is 9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baz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is undefined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*/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3707A-4860-003F-06B3-2D149C8F91FD}"/>
              </a:ext>
            </a:extLst>
          </p:cNvPr>
          <p:cNvSpPr txBox="1"/>
          <p:nvPr/>
        </p:nvSpPr>
        <p:spPr>
          <a:xfrm>
            <a:off x="5845707" y="155918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4E98DBEA-E5DB-D0FB-1426-F310C934E6EF}"/>
              </a:ext>
            </a:extLst>
          </p:cNvPr>
          <p:cNvSpPr txBox="1"/>
          <p:nvPr/>
        </p:nvSpPr>
        <p:spPr>
          <a:xfrm>
            <a:off x="1199546" y="3703648"/>
            <a:ext cx="2641683" cy="132343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a = null;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b;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c = undefined;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d = {}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(a)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(b)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(c)</a:t>
            </a:r>
          </a:p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d.fake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4D5DD8-F4D8-45AF-CF71-1BECB5746144}"/>
              </a:ext>
            </a:extLst>
          </p:cNvPr>
          <p:cNvSpPr txBox="1"/>
          <p:nvPr/>
        </p:nvSpPr>
        <p:spPr>
          <a:xfrm>
            <a:off x="3574214" y="4323807"/>
            <a:ext cx="3140537" cy="40011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HK" sz="1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null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and </a:t>
            </a:r>
            <a:r>
              <a:rPr lang="en-HK" sz="1000" dirty="0">
                <a:solidFill>
                  <a:schemeClr val="bg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undefined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are false values.</a:t>
            </a:r>
          </a:p>
          <a:p>
            <a:r>
              <a:rPr lang="en-HK" sz="1000" dirty="0">
                <a:solidFill>
                  <a:schemeClr val="bg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null !== 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undefined but </a:t>
            </a:r>
            <a:r>
              <a:rPr lang="en-HK" sz="1000" dirty="0">
                <a:solidFill>
                  <a:schemeClr val="bg1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null == undefined</a:t>
            </a:r>
            <a:r>
              <a:rPr lang="en-HK" sz="1000" b="0" i="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7951E6-68B0-1BCD-801E-189BDCA8C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3220592"/>
            <a:ext cx="5690156" cy="170529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 ways to initialize an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-HK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property (grows as needed when elements are added)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E2A8E-5130-E2ED-118D-7DBEEABF83A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169D8-9A3B-FE40-A0FA-36EDB4AC3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Array (Python List)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B4B9A42C-ED40-F88B-BE61-9817C0F217B4}"/>
              </a:ext>
            </a:extLst>
          </p:cNvPr>
          <p:cNvSpPr txBox="1"/>
          <p:nvPr/>
        </p:nvSpPr>
        <p:spPr>
          <a:xfrm>
            <a:off x="670274" y="1373588"/>
            <a:ext cx="5836597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 = [];                          // empty array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names = [value, value, ..., value]; // pre-filled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names[index] = value;                   // store element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4EF68-10E5-397A-12F2-0C0368D0F28D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AC7078A0-E8CA-4E0D-3422-918DD6DD4F46}"/>
              </a:ext>
            </a:extLst>
          </p:cNvPr>
          <p:cNvSpPr txBox="1"/>
          <p:nvPr/>
        </p:nvSpPr>
        <p:spPr>
          <a:xfrm>
            <a:off x="670274" y="2066258"/>
            <a:ext cx="5836597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types = ["Electric", "Water", "Fire"];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= [];        // 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[0] = "Pikachu";  // ["Pikachu"]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[1] = "Squirtle"; // ["Pikachu",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Sqiurtle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[3] =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Magikarp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"; // ["Pikachu",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Sqiurtle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", undefined,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Magikarp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pokemon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[3] =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Gyarados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"; // ["Pikachu",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Sqiurtle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", undefined, "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Gyarados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2878E0-B845-84A7-C37C-EE385A630C61}"/>
              </a:ext>
            </a:extLst>
          </p:cNvPr>
          <p:cNvSpPr txBox="1"/>
          <p:nvPr/>
        </p:nvSpPr>
        <p:spPr>
          <a:xfrm>
            <a:off x="5992632" y="212548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53708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39CC-E163-9247-B847-20D087BE6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JavaScript statements consists of keywords used with the appropriate syntax.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A single statement may span multiple lines.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Multiple statements may occur on a single line if each statement is separated by a semicolon (;).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Common JavaScript Statements:-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block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return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break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continue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if-else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switch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for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while statement</a:t>
            </a:r>
          </a:p>
          <a:p>
            <a:pPr lvl="1">
              <a:lnSpc>
                <a:spcPct val="110000"/>
              </a:lnSpc>
              <a:buSzPct val="120000"/>
            </a:pPr>
            <a:r>
              <a:rPr lang="en-US" altLang="en-US" sz="1300" dirty="0"/>
              <a:t>do-while statement</a:t>
            </a: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E17C-6E2C-4B47-B626-D39400127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90C7F-74C7-0C48-AF30-807CD679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JavaScript Statements</a:t>
            </a:r>
          </a:p>
        </p:txBody>
      </p:sp>
    </p:spTree>
    <p:extLst>
      <p:ext uri="{BB962C8B-B14F-4D97-AF65-F5344CB8AC3E}">
        <p14:creationId xmlns:p14="http://schemas.microsoft.com/office/powerpoint/2010/main" val="96507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CDA781A4-A4F1-D70D-8B55-9FC1F7F91C19}"/>
              </a:ext>
            </a:extLst>
          </p:cNvPr>
          <p:cNvSpPr txBox="1"/>
          <p:nvPr/>
        </p:nvSpPr>
        <p:spPr>
          <a:xfrm>
            <a:off x="1401913" y="2458474"/>
            <a:ext cx="2641683" cy="160043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{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statement_1;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statement_2;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…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statement_n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kumimoji="0" lang="en-US" altLang="en-US" sz="1000" b="1" i="0" u="none" strike="noStrike" kern="1200" cap="none" spc="0" normalizeH="0" baseline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0795-83C7-C440-92A0-38715DCB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block Statement</a:t>
            </a:r>
          </a:p>
          <a:p>
            <a:pPr lvl="1">
              <a:buSzPct val="120000"/>
            </a:pPr>
            <a:r>
              <a:rPr lang="en-US" altLang="en-US" dirty="0"/>
              <a:t>It is used to group zero or more statements.</a:t>
            </a:r>
          </a:p>
          <a:p>
            <a:pPr lvl="1">
              <a:buSzPct val="120000"/>
            </a:pPr>
            <a:r>
              <a:rPr lang="en-US" altLang="en-US" dirty="0"/>
              <a:t>The block is delimited by a pair of curly brackets.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BA64-2653-DD4B-8D9A-C474EF64464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AA1C7-39F8-3948-A52A-6B98EF93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FD75B-2E1E-F645-A8B6-011ABDE0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421" y="2544318"/>
            <a:ext cx="20383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7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52B0-8E06-B443-8C8A-3B85BB8B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return Statement</a:t>
            </a:r>
          </a:p>
          <a:p>
            <a:pPr lvl="1"/>
            <a:r>
              <a:rPr lang="en-US" altLang="en-US" dirty="0"/>
              <a:t>It is used to specify the value to be returned by a function.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F20A2-53E1-0B4F-BCC9-9EACE52D5D3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3DA9A-F452-7A4B-9E54-9B9FE991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6257A-3B04-A843-914E-523547DD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285" y="2189068"/>
            <a:ext cx="2057400" cy="714375"/>
          </a:xfrm>
          <a:prstGeom prst="rect">
            <a:avLst/>
          </a:prstGeom>
        </p:spPr>
      </p:pic>
      <p:sp>
        <p:nvSpPr>
          <p:cNvPr id="8" name="Google Shape;150;p21">
            <a:extLst>
              <a:ext uri="{FF2B5EF4-FFF2-40B4-BE49-F238E27FC236}">
                <a16:creationId xmlns:a16="http://schemas.microsoft.com/office/drawing/2014/main" id="{02441920-E99D-393F-807A-6FE41B6DA2A3}"/>
              </a:ext>
            </a:extLst>
          </p:cNvPr>
          <p:cNvSpPr txBox="1"/>
          <p:nvPr/>
        </p:nvSpPr>
        <p:spPr>
          <a:xfrm>
            <a:off x="1462556" y="2189068"/>
            <a:ext cx="191397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return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[expression];</a:t>
            </a:r>
          </a:p>
        </p:txBody>
      </p:sp>
    </p:spTree>
    <p:extLst>
      <p:ext uri="{BB962C8B-B14F-4D97-AF65-F5344CB8AC3E}">
        <p14:creationId xmlns:p14="http://schemas.microsoft.com/office/powerpoint/2010/main" val="4246884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5D05-A0C1-DE49-A65A-919B82AF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/>
          </a:bodyPr>
          <a:lstStyle/>
          <a:p>
            <a:r>
              <a:rPr lang="en-US" altLang="en-US" dirty="0"/>
              <a:t>break Statement</a:t>
            </a:r>
          </a:p>
          <a:p>
            <a:pPr lvl="1"/>
            <a:r>
              <a:rPr lang="en-US" altLang="en-US" dirty="0"/>
              <a:t>It terminates the current loop, switch, or label statement.</a:t>
            </a:r>
          </a:p>
          <a:p>
            <a:pPr lvl="1"/>
            <a:r>
              <a:rPr lang="en-US" altLang="en-US" dirty="0"/>
              <a:t>It transfers program control to the statement following the terminated statement.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continue Statement</a:t>
            </a:r>
          </a:p>
          <a:p>
            <a:pPr lvl="1"/>
            <a:r>
              <a:rPr lang="en-US" altLang="en-US" dirty="0"/>
              <a:t>It terminates execution of the statements in the current iteration of the current or labeled loop.</a:t>
            </a:r>
          </a:p>
          <a:p>
            <a:pPr lvl="1"/>
            <a:r>
              <a:rPr lang="en-US" altLang="en-US" dirty="0"/>
              <a:t>It continues execution of the loop with the next iteration.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E78C-E322-FD49-9808-70295C0F5E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D7431-D9F9-6C4A-9B20-EE7B4A0B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19" name="Google Shape;150;p21">
            <a:extLst>
              <a:ext uri="{FF2B5EF4-FFF2-40B4-BE49-F238E27FC236}">
                <a16:creationId xmlns:a16="http://schemas.microsoft.com/office/drawing/2014/main" id="{EDE4C4E3-6507-CAA8-3F00-3FB13581E04F}"/>
              </a:ext>
            </a:extLst>
          </p:cNvPr>
          <p:cNvSpPr txBox="1"/>
          <p:nvPr/>
        </p:nvSpPr>
        <p:spPr>
          <a:xfrm>
            <a:off x="1460056" y="2622212"/>
            <a:ext cx="191397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break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</a:t>
            </a:r>
          </a:p>
        </p:txBody>
      </p:sp>
      <p:sp>
        <p:nvSpPr>
          <p:cNvPr id="20" name="Google Shape;150;p21">
            <a:extLst>
              <a:ext uri="{FF2B5EF4-FFF2-40B4-BE49-F238E27FC236}">
                <a16:creationId xmlns:a16="http://schemas.microsoft.com/office/drawing/2014/main" id="{CEBAB2C3-0E7E-18AA-D648-CC93E9F45ADE}"/>
              </a:ext>
            </a:extLst>
          </p:cNvPr>
          <p:cNvSpPr txBox="1"/>
          <p:nvPr/>
        </p:nvSpPr>
        <p:spPr>
          <a:xfrm>
            <a:off x="1460056" y="4335533"/>
            <a:ext cx="1913979" cy="24622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continue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2986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>
                <a:sym typeface="Lato"/>
              </a:rPr>
              <a:t>Overview of </a:t>
            </a:r>
            <a:r>
              <a:rPr lang="en-HK" dirty="0" err="1">
                <a:sym typeface="Lato"/>
              </a:rPr>
              <a:t>Javascript</a:t>
            </a:r>
            <a:endParaRPr lang="en-HK" dirty="0">
              <a:sym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51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8ED6-FDE3-2A42-8EBE-C8EC57BA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if-else Statement</a:t>
            </a:r>
          </a:p>
          <a:p>
            <a:pPr lvl="1"/>
            <a:r>
              <a:rPr lang="en-US" altLang="en-US" dirty="0"/>
              <a:t>It executes a statement if a specified condition is true. </a:t>
            </a:r>
          </a:p>
          <a:p>
            <a:pPr lvl="1"/>
            <a:r>
              <a:rPr lang="en-US" altLang="en-US" dirty="0"/>
              <a:t>If the condition is false, another statement can be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A904E-2366-4B49-8C51-FDC6278B83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BB6EF3-F0E7-C64F-B334-B2149383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2A593B-B5B3-1547-AF7E-FBC2F591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81" y="2463030"/>
            <a:ext cx="4301633" cy="257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07352-00AF-AC4D-882E-87A4CB14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04" y="2571750"/>
            <a:ext cx="1524000" cy="333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887A5F-B94C-C142-9525-CCA47AA74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57" y="3667125"/>
            <a:ext cx="15335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4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3427147" cy="3552300"/>
          </a:xfrm>
        </p:spPr>
        <p:txBody>
          <a:bodyPr/>
          <a:lstStyle/>
          <a:p>
            <a:r>
              <a:rPr lang="en-US" altLang="en-US" b="1">
                <a:solidFill>
                  <a:schemeClr val="hlink"/>
                </a:solidFill>
              </a:rPr>
              <a:t>switch</a:t>
            </a:r>
            <a:r>
              <a:rPr lang="en-US" altLang="en-US"/>
              <a:t> Statement</a:t>
            </a:r>
          </a:p>
          <a:p>
            <a:pPr lvl="1"/>
            <a:r>
              <a:rPr lang="en-US" altLang="en-US"/>
              <a:t>It evaluates an expression, matching the expression’s value to a case label.</a:t>
            </a:r>
          </a:p>
          <a:p>
            <a:pPr lvl="1"/>
            <a:r>
              <a:rPr lang="en-US" altLang="en-US"/>
              <a:t>It executes statements associated with that case.</a:t>
            </a:r>
          </a:p>
          <a:p>
            <a:pPr lvl="1"/>
            <a:r>
              <a:rPr lang="en-US" altLang="en-US"/>
              <a:t>If no matching label is found, the default clause will be executed.</a:t>
            </a:r>
          </a:p>
          <a:p>
            <a:pPr lvl="1"/>
            <a:r>
              <a:rPr lang="en-US" altLang="en-US"/>
              <a:t>The optional </a:t>
            </a:r>
            <a:r>
              <a:rPr lang="en-US" altLang="en-US" b="1">
                <a:solidFill>
                  <a:schemeClr val="hlink"/>
                </a:solidFill>
              </a:rPr>
              <a:t>break</a:t>
            </a:r>
            <a:r>
              <a:rPr lang="en-US" altLang="en-US"/>
              <a:t> statement ensure that the program breaks out of switch once the matched statement is executed.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JavaScript Statement</a:t>
            </a:r>
            <a:endParaRPr lang="en-US" dirty="0"/>
          </a:p>
        </p:txBody>
      </p:sp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76318400-DC7C-5691-16E8-C4D377DEB062}"/>
              </a:ext>
            </a:extLst>
          </p:cNvPr>
          <p:cNvSpPr txBox="1"/>
          <p:nvPr/>
        </p:nvSpPr>
        <p:spPr>
          <a:xfrm>
            <a:off x="4271937" y="1802585"/>
            <a:ext cx="2375297" cy="283154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switch (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expression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label1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statements1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         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1" i="1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label2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statements2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          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case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000" b="1" i="1" u="none" strike="noStrike" cap="none" normalizeH="0" baseline="0" dirty="0" err="1">
                <a:ln>
                  <a:noFill/>
                </a:ln>
                <a:solidFill>
                  <a:schemeClr val="hlink"/>
                </a:solidFill>
                <a:effectLst/>
              </a:rPr>
              <a:t>labelN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statementsN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default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statements_default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[break;]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hlink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4878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for Statement</a:t>
            </a:r>
          </a:p>
          <a:p>
            <a:pPr lvl="1">
              <a:lnSpc>
                <a:spcPct val="140000"/>
              </a:lnSpc>
            </a:pPr>
            <a:r>
              <a:rPr lang="en-US" altLang="en-US" sz="1300" dirty="0"/>
              <a:t>It creates a loop that consists of three optional expressions, enclosed in parentheses and separated by semicolons, followed by a statement executed in the loop.</a:t>
            </a:r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endParaRPr lang="en-US" altLang="en-US" dirty="0"/>
          </a:p>
          <a:p>
            <a:pPr lvl="1">
              <a:lnSpc>
                <a:spcPct val="140000"/>
              </a:lnSpc>
            </a:pPr>
            <a:r>
              <a:rPr lang="en-US" altLang="en-US" dirty="0"/>
              <a:t>initial-expression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an expression, including assignment expressions, or variable declaration.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typically used to initialize a counter variable.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condition 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an expression evaluated on each pass through the loop.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If this condition evaluates to true, statements are executed.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This conditional test is optional. If omitted, the condition always evaluates to true.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increment-expression</a:t>
            </a:r>
          </a:p>
          <a:p>
            <a:pPr lvl="2">
              <a:lnSpc>
                <a:spcPct val="140000"/>
              </a:lnSpc>
            </a:pPr>
            <a:r>
              <a:rPr lang="en-US" altLang="en-US" sz="1300" dirty="0"/>
              <a:t>It is generally used to update or increment the counter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2D9C659B-7CAF-6B1C-E00E-A8673EC0E274}"/>
              </a:ext>
            </a:extLst>
          </p:cNvPr>
          <p:cNvSpPr txBox="1"/>
          <p:nvPr/>
        </p:nvSpPr>
        <p:spPr>
          <a:xfrm>
            <a:off x="1417573" y="2126659"/>
            <a:ext cx="514912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for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[initial-expression]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 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[condition]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; 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[increment-expression]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	statements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1E975592-D9BC-9B8B-0AB0-8481E62CD694}"/>
              </a:ext>
            </a:extLst>
          </p:cNvPr>
          <p:cNvSpPr txBox="1"/>
          <p:nvPr/>
        </p:nvSpPr>
        <p:spPr>
          <a:xfrm>
            <a:off x="5009155" y="687394"/>
            <a:ext cx="1676457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for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=0;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&lt;3;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++)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{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j *= 2; 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55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while Statement</a:t>
            </a:r>
          </a:p>
          <a:p>
            <a:pPr lvl="1"/>
            <a:r>
              <a:rPr lang="en-US" altLang="en-US" dirty="0"/>
              <a:t>It creates a loop that executes specified statements as long as the test condition evaluates to true.</a:t>
            </a:r>
          </a:p>
          <a:p>
            <a:pPr lvl="1"/>
            <a:r>
              <a:rPr lang="en-US" altLang="en-US" dirty="0"/>
              <a:t>The condition is evaluated before executing the statement.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condition</a:t>
            </a:r>
          </a:p>
          <a:p>
            <a:pPr lvl="2"/>
            <a:r>
              <a:rPr lang="en-US" altLang="en-US" dirty="0"/>
              <a:t>It is an expression evaluated before each pass through the loop.</a:t>
            </a:r>
          </a:p>
          <a:p>
            <a:pPr lvl="2"/>
            <a:r>
              <a:rPr lang="en-US" altLang="en-US" dirty="0"/>
              <a:t>If this condition evaluates to true, statement is executed. </a:t>
            </a:r>
          </a:p>
          <a:p>
            <a:pPr lvl="2"/>
            <a:r>
              <a:rPr lang="en-US" altLang="en-US" dirty="0"/>
              <a:t>When condition evaluates to false, execution continues with the statement after the while loop.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56B16369-C224-7A01-837C-33F6FAC9114F}"/>
              </a:ext>
            </a:extLst>
          </p:cNvPr>
          <p:cNvSpPr txBox="1"/>
          <p:nvPr/>
        </p:nvSpPr>
        <p:spPr>
          <a:xfrm>
            <a:off x="1470039" y="2539702"/>
            <a:ext cx="514912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while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(condition)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statements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  <p:sp>
        <p:nvSpPr>
          <p:cNvPr id="12" name="Google Shape;150;p21">
            <a:extLst>
              <a:ext uri="{FF2B5EF4-FFF2-40B4-BE49-F238E27FC236}">
                <a16:creationId xmlns:a16="http://schemas.microsoft.com/office/drawing/2014/main" id="{8B71A0BA-087B-5C03-4AE4-6D1EE8C40583}"/>
              </a:ext>
            </a:extLst>
          </p:cNvPr>
          <p:cNvSpPr txBox="1"/>
          <p:nvPr/>
        </p:nvSpPr>
        <p:spPr>
          <a:xfrm>
            <a:off x="5037360" y="708326"/>
            <a:ext cx="1529334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=0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while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(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&lt;3)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j*= 2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++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67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69C4-602B-C14F-9674-87F5195FE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do-while Statement</a:t>
            </a:r>
          </a:p>
          <a:p>
            <a:pPr lvl="1"/>
            <a:r>
              <a:rPr lang="en-US" altLang="en-US" dirty="0"/>
              <a:t>It creates a loop that executes specified statements until the test condition evaluates to false.</a:t>
            </a:r>
          </a:p>
          <a:p>
            <a:pPr lvl="1"/>
            <a:r>
              <a:rPr lang="en-US" altLang="en-US" dirty="0"/>
              <a:t>The condition is evaluated after executing the statement, resulting the specified statement executing at least once.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condition</a:t>
            </a:r>
          </a:p>
          <a:p>
            <a:pPr lvl="2"/>
            <a:r>
              <a:rPr lang="en-US" altLang="en-US" dirty="0"/>
              <a:t>An expression is evaluated after each pass through the loop. </a:t>
            </a:r>
          </a:p>
          <a:p>
            <a:pPr lvl="2"/>
            <a:r>
              <a:rPr lang="en-US" altLang="en-US" dirty="0"/>
              <a:t>If condition evaluates to true, the statement is re-executed. </a:t>
            </a:r>
          </a:p>
          <a:p>
            <a:pPr lvl="2"/>
            <a:r>
              <a:rPr lang="en-US" altLang="en-US" dirty="0"/>
              <a:t>When condition evaluates to false, control passes to the statement following the do...while. 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34B42-18C8-F54A-B34A-C16C4BF0C7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3F8DB-6FB1-B744-A503-C37BC61F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JavaScript Statement</a:t>
            </a:r>
          </a:p>
        </p:txBody>
      </p:sp>
      <p:sp>
        <p:nvSpPr>
          <p:cNvPr id="9" name="Google Shape;150;p21">
            <a:extLst>
              <a:ext uri="{FF2B5EF4-FFF2-40B4-BE49-F238E27FC236}">
                <a16:creationId xmlns:a16="http://schemas.microsoft.com/office/drawing/2014/main" id="{904EC398-AAE5-17B3-801D-A41CE013845B}"/>
              </a:ext>
            </a:extLst>
          </p:cNvPr>
          <p:cNvSpPr txBox="1"/>
          <p:nvPr/>
        </p:nvSpPr>
        <p:spPr>
          <a:xfrm>
            <a:off x="1470039" y="2679720"/>
            <a:ext cx="5149121" cy="55399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do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   statements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 while (condition);</a:t>
            </a:r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DB827538-9808-921A-1851-8F71B283B1C8}"/>
              </a:ext>
            </a:extLst>
          </p:cNvPr>
          <p:cNvSpPr txBox="1"/>
          <p:nvPr/>
        </p:nvSpPr>
        <p:spPr>
          <a:xfrm>
            <a:off x="5037360" y="556538"/>
            <a:ext cx="1529334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=0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rgbClr val="2185C5"/>
                </a:solidFill>
                <a:effectLst/>
                <a:uLnTx/>
                <a:uFillTx/>
                <a:ea typeface="+mn-ea"/>
              </a:rPr>
              <a:t>do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{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j*= 2;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 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++;	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} while (</a:t>
            </a:r>
            <a:r>
              <a:rPr kumimoji="0" lang="en-US" altLang="en-US" sz="1000" b="1" i="0" u="none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i</a:t>
            </a:r>
            <a:r>
              <a:rPr kumimoji="0" lang="en-US" altLang="en-US" sz="10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</a:rPr>
              <a:t> &lt; 3);</a:t>
            </a:r>
          </a:p>
        </p:txBody>
      </p:sp>
    </p:spTree>
    <p:extLst>
      <p:ext uri="{BB962C8B-B14F-4D97-AF65-F5344CB8AC3E}">
        <p14:creationId xmlns:p14="http://schemas.microsoft.com/office/powerpoint/2010/main" val="1941246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E26B62-4606-6184-9748-D87ED8786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A function is a “subprogram”, that can be </a:t>
            </a:r>
            <a:r>
              <a:rPr lang="en-US" altLang="en-US" i="1" dirty="0">
                <a:solidFill>
                  <a:srgbClr val="2185C5"/>
                </a:solidFill>
              </a:rPr>
              <a:t>called</a:t>
            </a:r>
            <a:r>
              <a:rPr lang="en-US" altLang="en-US" dirty="0"/>
              <a:t> by code external to the function.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Like the program itself, a function is composed of a sequence of statements, called the </a:t>
            </a:r>
            <a:r>
              <a:rPr lang="en-US" altLang="en-US" i="1" dirty="0">
                <a:solidFill>
                  <a:srgbClr val="2185C5"/>
                </a:solidFill>
              </a:rPr>
              <a:t>function body</a:t>
            </a:r>
            <a:r>
              <a:rPr lang="en-US" alt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Objects and values can be passed to a function, and the function can return an object or value.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To return a value, the function must have a </a:t>
            </a:r>
            <a:r>
              <a:rPr lang="en-US" altLang="en-US" i="1" dirty="0">
                <a:solidFill>
                  <a:srgbClr val="2185C5"/>
                </a:solidFill>
              </a:rPr>
              <a:t>return statement </a:t>
            </a:r>
            <a:r>
              <a:rPr lang="en-US" altLang="en-US" dirty="0"/>
              <a:t>that specifics the value to return.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7BCB23-5168-3F62-7841-1375643F79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134B39-8081-DF5B-25B1-EDAD9D70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</a:p>
        </p:txBody>
      </p:sp>
    </p:spTree>
    <p:extLst>
      <p:ext uri="{BB962C8B-B14F-4D97-AF65-F5344CB8AC3E}">
        <p14:creationId xmlns:p14="http://schemas.microsoft.com/office/powerpoint/2010/main" val="129396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E875-C4F7-0242-84AB-8AC71D21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/>
          </a:bodyPr>
          <a:lstStyle/>
          <a:p>
            <a:r>
              <a:rPr lang="en-US" altLang="en-US" dirty="0"/>
              <a:t>Non-object parameters, such as </a:t>
            </a:r>
            <a:r>
              <a:rPr lang="en-US" altLang="en-US" dirty="0">
                <a:solidFill>
                  <a:srgbClr val="FF9715"/>
                </a:solidFill>
              </a:rPr>
              <a:t>strings, numbers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FF9715"/>
                </a:solidFill>
              </a:rPr>
              <a:t>booleans</a:t>
            </a:r>
            <a:r>
              <a:rPr lang="en-US" altLang="en-US" dirty="0"/>
              <a:t>, are passed to functions </a:t>
            </a:r>
            <a:r>
              <a:rPr lang="en-US" altLang="en-US" i="1" dirty="0">
                <a:solidFill>
                  <a:srgbClr val="2185C5"/>
                </a:solidFill>
              </a:rPr>
              <a:t>by value</a:t>
            </a:r>
            <a:r>
              <a:rPr lang="en-US" altLang="en-US" dirty="0"/>
              <a:t>.</a:t>
            </a:r>
          </a:p>
          <a:p>
            <a:pPr lvl="1">
              <a:buSzPct val="120000"/>
            </a:pPr>
            <a:r>
              <a:rPr lang="en-US" altLang="en-US" sz="1200" dirty="0"/>
              <a:t>The value is passed to the function where it is stored in a new variable.</a:t>
            </a:r>
          </a:p>
          <a:p>
            <a:pPr lvl="1">
              <a:buSzPct val="120000"/>
            </a:pPr>
            <a:r>
              <a:rPr lang="en-US" altLang="en-US" sz="1200" dirty="0"/>
              <a:t>If the function changes the value of the variable, the change is not reflected globally or in the calling function.</a:t>
            </a:r>
          </a:p>
          <a:p>
            <a:r>
              <a:rPr lang="en-US" altLang="en-US" dirty="0"/>
              <a:t>Object parameters, such as </a:t>
            </a:r>
            <a:r>
              <a:rPr lang="en-US" altLang="en-US" dirty="0">
                <a:solidFill>
                  <a:srgbClr val="FF9715"/>
                </a:solidFill>
              </a:rPr>
              <a:t>objects, arrays </a:t>
            </a:r>
            <a:r>
              <a:rPr lang="en-US" altLang="en-US" dirty="0"/>
              <a:t>are passed to functions </a:t>
            </a:r>
            <a:r>
              <a:rPr lang="en-US" altLang="en-US" i="1" dirty="0">
                <a:solidFill>
                  <a:srgbClr val="2185C5"/>
                </a:solidFill>
              </a:rPr>
              <a:t>by reference</a:t>
            </a:r>
            <a:r>
              <a:rPr lang="en-US" altLang="en-US" dirty="0"/>
              <a:t>.</a:t>
            </a:r>
          </a:p>
          <a:p>
            <a:pPr lvl="1">
              <a:buSzPct val="120000"/>
            </a:pPr>
            <a:r>
              <a:rPr lang="en-US" altLang="en-US" sz="1200" dirty="0"/>
              <a:t>If the function changes the object’s properties, that change is visible outside the function.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481F3-B3DA-D449-BEBA-AE8F1874D0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C8E3D-190C-8147-91D1-E4AED1D0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/>
              <a:t>JavaScript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2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B5290-E1E0-2326-1505-CAA368967C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43DED3-B836-C5DF-4C62-88914B5E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6101682" cy="857400"/>
          </a:xfrm>
        </p:spPr>
        <p:txBody>
          <a:bodyPr/>
          <a:lstStyle/>
          <a:p>
            <a:r>
              <a:rPr lang="en-US" dirty="0"/>
              <a:t>JS Function vs Python Function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9567A09F-A84C-128B-3283-021F535ACC16}"/>
              </a:ext>
            </a:extLst>
          </p:cNvPr>
          <p:cNvSpPr txBox="1"/>
          <p:nvPr/>
        </p:nvSpPr>
        <p:spPr>
          <a:xfrm>
            <a:off x="778212" y="2911829"/>
            <a:ext cx="5836597" cy="178510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function repeat(str, n):</a:t>
            </a:r>
          </a:p>
          <a:p>
            <a:r>
              <a:rPr lang="en-US" sz="1100" dirty="0">
                <a:sym typeface="Courier New"/>
              </a:rPr>
              <a:t>  let result = str;</a:t>
            </a:r>
          </a:p>
          <a:p>
            <a:r>
              <a:rPr lang="en-US" sz="1100" dirty="0">
                <a:sym typeface="Courier New"/>
              </a:rPr>
              <a:t>  for (let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 = 1;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 &lt; n;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++ ) {</a:t>
            </a:r>
          </a:p>
          <a:p>
            <a:r>
              <a:rPr lang="en-US" sz="1100" dirty="0">
                <a:sym typeface="Courier New"/>
              </a:rPr>
              <a:t>    result += str</a:t>
            </a:r>
          </a:p>
          <a:p>
            <a:r>
              <a:rPr lang="en-US" sz="1100" dirty="0">
                <a:sym typeface="Courier New"/>
              </a:rPr>
              <a:t>  }</a:t>
            </a:r>
          </a:p>
          <a:p>
            <a:r>
              <a:rPr lang="en-US" sz="1100" dirty="0">
                <a:sym typeface="Courier New"/>
              </a:rPr>
              <a:t>  return result;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let </a:t>
            </a:r>
            <a:r>
              <a:rPr lang="en-US" sz="1100" dirty="0" err="1">
                <a:sym typeface="Courier New"/>
              </a:rPr>
              <a:t>repeatedStr</a:t>
            </a:r>
            <a:r>
              <a:rPr lang="en-US" sz="1100" dirty="0">
                <a:sym typeface="Courier New"/>
              </a:rPr>
              <a:t> = repeat(“echo...”, 3); //echo...echo...echo... </a:t>
            </a:r>
            <a:endParaRPr sz="1100" dirty="0">
              <a:sym typeface="Courier New"/>
            </a:endParaRP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B1E89-4284-374F-CDD4-F6C025712D31}"/>
              </a:ext>
            </a:extLst>
          </p:cNvPr>
          <p:cNvSpPr txBox="1"/>
          <p:nvPr/>
        </p:nvSpPr>
        <p:spPr>
          <a:xfrm>
            <a:off x="6100570" y="297105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DE572B53-3F91-8F83-8E03-A2F44D5FCB90}"/>
              </a:ext>
            </a:extLst>
          </p:cNvPr>
          <p:cNvSpPr txBox="1"/>
          <p:nvPr/>
        </p:nvSpPr>
        <p:spPr>
          <a:xfrm>
            <a:off x="778212" y="1296002"/>
            <a:ext cx="5836597" cy="1446550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def repeat(str, n):</a:t>
            </a:r>
          </a:p>
          <a:p>
            <a:r>
              <a:rPr lang="en-US" sz="1100" dirty="0">
                <a:sym typeface="Courier New"/>
              </a:rPr>
              <a:t>  result = str</a:t>
            </a:r>
          </a:p>
          <a:p>
            <a:r>
              <a:rPr lang="en-US" sz="1100" dirty="0">
                <a:sym typeface="Courier New"/>
              </a:rPr>
              <a:t>  for </a:t>
            </a:r>
            <a:r>
              <a:rPr lang="en-US" sz="1100" dirty="0" err="1">
                <a:sym typeface="Courier New"/>
              </a:rPr>
              <a:t>i</a:t>
            </a:r>
            <a:r>
              <a:rPr lang="en-US" sz="1100" dirty="0">
                <a:sym typeface="Courier New"/>
              </a:rPr>
              <a:t> in range(1, n):</a:t>
            </a:r>
          </a:p>
          <a:p>
            <a:r>
              <a:rPr lang="en-US" sz="1100" dirty="0">
                <a:sym typeface="Courier New"/>
              </a:rPr>
              <a:t>    result = result + str;</a:t>
            </a:r>
          </a:p>
          <a:p>
            <a:r>
              <a:rPr lang="en-US" sz="1100" dirty="0">
                <a:sym typeface="Courier New"/>
              </a:rPr>
              <a:t>  return result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 err="1">
                <a:sym typeface="Courier New"/>
              </a:rPr>
              <a:t>repeatedStr</a:t>
            </a:r>
            <a:r>
              <a:rPr lang="en-US" sz="1100" dirty="0">
                <a:sym typeface="Courier New"/>
              </a:rPr>
              <a:t> = repeat(“echo...”, 3); //echo...echo...echo... </a:t>
            </a:r>
            <a:endParaRPr sz="1100" dirty="0">
              <a:sym typeface="Courier New"/>
            </a:endParaRPr>
          </a:p>
          <a:p>
            <a:endParaRPr sz="1100" dirty="0">
              <a:sym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5AD73-A8D4-17E2-3528-24270903F2DE}"/>
              </a:ext>
            </a:extLst>
          </p:cNvPr>
          <p:cNvSpPr txBox="1"/>
          <p:nvPr/>
        </p:nvSpPr>
        <p:spPr>
          <a:xfrm>
            <a:off x="5966274" y="1360599"/>
            <a:ext cx="584248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5680196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0772B2-49FF-0F35-E9D6-7EF54680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3497246"/>
            <a:ext cx="5690156" cy="1200167"/>
          </a:xfrm>
        </p:spPr>
        <p:txBody>
          <a:bodyPr/>
          <a:lstStyle/>
          <a:p>
            <a:pPr>
              <a:buSzPct val="120000"/>
            </a:pPr>
            <a:r>
              <a:rPr lang="en-US" altLang="en-US" sz="1000" dirty="0"/>
              <a:t>name: the name of the function.</a:t>
            </a:r>
          </a:p>
          <a:p>
            <a:pPr>
              <a:buSzPct val="120000"/>
            </a:pPr>
            <a:r>
              <a:rPr lang="en-US" altLang="en-US" sz="1000" dirty="0"/>
              <a:t>param (up to 255 arguments): It is the name of an argument to be passed to the function.</a:t>
            </a:r>
          </a:p>
          <a:p>
            <a:pPr>
              <a:buSzPct val="120000"/>
            </a:pPr>
            <a:r>
              <a:rPr lang="en-US" altLang="en-US" sz="1000" dirty="0"/>
              <a:t>statements: refer to the statements comprising the body of the function.</a:t>
            </a:r>
          </a:p>
          <a:p>
            <a:pPr>
              <a:buSzPct val="120000"/>
            </a:pPr>
            <a:r>
              <a:rPr lang="en-US" altLang="en-US" sz="1000" dirty="0"/>
              <a:t>return statement: used to specify the value that is returned from the function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DB5AC0-4BA9-BDDF-A4F5-A69D796F7CA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BD868-6F04-0E5D-6A84-4901D01A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Define Functions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DD874C32-A6BC-9EE7-2AB5-9AC7FE75B84E}"/>
              </a:ext>
            </a:extLst>
          </p:cNvPr>
          <p:cNvSpPr txBox="1"/>
          <p:nvPr/>
        </p:nvSpPr>
        <p:spPr>
          <a:xfrm>
            <a:off x="670274" y="1373588"/>
            <a:ext cx="5836597" cy="21236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function name(param1, param2, ...,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paramN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statement;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statement;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statement;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// example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myFunction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("Hello!");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alert("Your browser says hi!");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B55A-A702-8FE1-6898-CF265DCBF0DF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901551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0AFEFB-E601-1E3A-E21A-67DD35B60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400" dirty="0"/>
              <a:t>In general, to add interactivity to our HTML/CSS websites we need to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Link a JS program to our HTML (in the 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HK" sz="1200" dirty="0"/>
              <a:t>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Identify the elements we want to "listen" to user/page events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Identify the events we want to respond to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Identify what each response function is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HK" sz="1200" dirty="0"/>
              <a:t>Assign the listener elements the functions when the event(s) occurs! own event(s) to listen to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FFFF95-8FF4-A2C2-6365-08546A41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between HTML/JS</a:t>
            </a:r>
          </a:p>
        </p:txBody>
      </p:sp>
    </p:spTree>
    <p:extLst>
      <p:ext uri="{BB962C8B-B14F-4D97-AF65-F5344CB8AC3E}">
        <p14:creationId xmlns:p14="http://schemas.microsoft.com/office/powerpoint/2010/main" val="70810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92300-8A12-9091-CC29-7A6A481EF0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 wrap="square" anchor="t"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B14CA73-0BE7-B9C5-E670-FA683CB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18" name="Picture 6" descr="A black and white image of a cat&#10;&#10;Description automatically generated">
            <a:extLst>
              <a:ext uri="{FF2B5EF4-FFF2-40B4-BE49-F238E27FC236}">
                <a16:creationId xmlns:a16="http://schemas.microsoft.com/office/drawing/2014/main" id="{235E6430-14A3-A85B-2024-0385154A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91" y="1668545"/>
            <a:ext cx="1213797" cy="242759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F4AE947F-4A1A-1AAA-1F3C-1EC18593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2" y="1670044"/>
            <a:ext cx="1213797" cy="242609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AD74A52B-2D44-435C-6BAE-69C3876B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463" y="1668545"/>
            <a:ext cx="1213797" cy="2426097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023B62-FEED-67C1-0C97-128FBC787476}"/>
              </a:ext>
            </a:extLst>
          </p:cNvPr>
          <p:cNvSpPr txBox="1"/>
          <p:nvPr/>
        </p:nvSpPr>
        <p:spPr>
          <a:xfrm>
            <a:off x="2381093" y="4156439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3BAD9-154E-9EC0-B9A0-E16EEFDC43F9}"/>
              </a:ext>
            </a:extLst>
          </p:cNvPr>
          <p:cNvSpPr txBox="1"/>
          <p:nvPr/>
        </p:nvSpPr>
        <p:spPr>
          <a:xfrm>
            <a:off x="3798881" y="4154872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4E1F22-692F-BC09-0E33-480E6B68B1B7}"/>
              </a:ext>
            </a:extLst>
          </p:cNvPr>
          <p:cNvSpPr txBox="1"/>
          <p:nvPr/>
        </p:nvSpPr>
        <p:spPr>
          <a:xfrm>
            <a:off x="541931" y="4154872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Words + Images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CB352-D883-2D69-0484-6667BCEF6F0B}"/>
              </a:ext>
            </a:extLst>
          </p:cNvPr>
          <p:cNvSpPr txBox="1"/>
          <p:nvPr/>
        </p:nvSpPr>
        <p:spPr>
          <a:xfrm>
            <a:off x="882568" y="1308839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C0374-5B7F-E651-2670-2480029F85CA}"/>
              </a:ext>
            </a:extLst>
          </p:cNvPr>
          <p:cNvSpPr txBox="1"/>
          <p:nvPr/>
        </p:nvSpPr>
        <p:spPr>
          <a:xfrm>
            <a:off x="2242646" y="130883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7E73B-75A6-1B1A-B884-7B97C1C8D1B0}"/>
              </a:ext>
            </a:extLst>
          </p:cNvPr>
          <p:cNvSpPr txBox="1"/>
          <p:nvPr/>
        </p:nvSpPr>
        <p:spPr>
          <a:xfrm>
            <a:off x="3784454" y="130883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</a:t>
            </a:r>
          </a:p>
        </p:txBody>
      </p:sp>
      <p:pic>
        <p:nvPicPr>
          <p:cNvPr id="2" name="Google Shape;108;p16">
            <a:extLst>
              <a:ext uri="{FF2B5EF4-FFF2-40B4-BE49-F238E27FC236}">
                <a16:creationId xmlns:a16="http://schemas.microsoft.com/office/drawing/2014/main" id="{50EDAA2E-FF15-5C9C-789C-9E0A61C399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234" y="1668545"/>
            <a:ext cx="1126282" cy="2426097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28116B-D249-E475-B540-9F0DA9E60C5D}"/>
              </a:ext>
            </a:extLst>
          </p:cNvPr>
          <p:cNvSpPr txBox="1"/>
          <p:nvPr/>
        </p:nvSpPr>
        <p:spPr>
          <a:xfrm>
            <a:off x="4996579" y="1308838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85C5"/>
                </a:solidFill>
              </a:rPr>
              <a:t>Behavior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8EBB2-1263-0FA2-55D8-4991F7E69BDF}"/>
              </a:ext>
            </a:extLst>
          </p:cNvPr>
          <p:cNvSpPr txBox="1"/>
          <p:nvPr/>
        </p:nvSpPr>
        <p:spPr>
          <a:xfrm>
            <a:off x="5245044" y="4154872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185C5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563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F87437-7220-4CA8-AB2F-653C3921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2371536"/>
            <a:ext cx="5691188" cy="2554477"/>
          </a:xfrm>
        </p:spPr>
        <p:txBody>
          <a:bodyPr/>
          <a:lstStyle/>
          <a:p>
            <a:r>
              <a:rPr lang="en-HK" dirty="0"/>
              <a:t>The </a:t>
            </a:r>
            <a:r>
              <a:rPr lang="en-HK" dirty="0">
                <a:sym typeface="Courier New"/>
              </a:rPr>
              <a:t>&lt;script&gt;</a:t>
            </a:r>
            <a:r>
              <a:rPr lang="en-HK" dirty="0"/>
              <a:t> tag should be placed in the </a:t>
            </a:r>
            <a:r>
              <a:rPr lang="en-HK" dirty="0">
                <a:sym typeface="Courier New"/>
              </a:rPr>
              <a:t>HTML</a:t>
            </a:r>
            <a:r>
              <a:rPr lang="en-HK" dirty="0"/>
              <a:t> page's </a:t>
            </a:r>
            <a:r>
              <a:rPr lang="en-HK" dirty="0">
                <a:sym typeface="Courier New"/>
              </a:rPr>
              <a:t>&lt;head&gt;</a:t>
            </a:r>
            <a:r>
              <a:rPr lang="en-HK" dirty="0"/>
              <a:t>. All JavaScript code used in the page should be stored in a separate</a:t>
            </a:r>
            <a:r>
              <a:rPr lang="en-HK" dirty="0">
                <a:sym typeface="Courier New"/>
              </a:rPr>
              <a:t> </a:t>
            </a:r>
            <a:r>
              <a:rPr lang="en-HK" dirty="0"/>
              <a:t>.</a:t>
            </a:r>
            <a:r>
              <a:rPr lang="en-HK" dirty="0" err="1">
                <a:sym typeface="Courier New"/>
              </a:rPr>
              <a:t>js</a:t>
            </a:r>
            <a:r>
              <a:rPr lang="en-HK" dirty="0">
                <a:sym typeface="Courier New"/>
              </a:rPr>
              <a:t> </a:t>
            </a:r>
            <a:r>
              <a:rPr lang="en-HK" dirty="0"/>
              <a:t>file.</a:t>
            </a:r>
          </a:p>
          <a:p>
            <a:r>
              <a:rPr lang="en-HK" dirty="0"/>
              <a:t>JS code can be placed directly in the </a:t>
            </a:r>
            <a:r>
              <a:rPr lang="en-HK" dirty="0">
                <a:sym typeface="Courier New"/>
              </a:rPr>
              <a:t>HTML</a:t>
            </a:r>
            <a:r>
              <a:rPr lang="en-HK" dirty="0"/>
              <a:t> file's </a:t>
            </a:r>
            <a:r>
              <a:rPr lang="en-HK" dirty="0">
                <a:sym typeface="Courier New"/>
              </a:rPr>
              <a:t>body</a:t>
            </a:r>
            <a:r>
              <a:rPr lang="en-HK" dirty="0"/>
              <a:t> or </a:t>
            </a:r>
            <a:r>
              <a:rPr lang="en-HK" dirty="0">
                <a:sym typeface="Courier New"/>
              </a:rPr>
              <a:t>head</a:t>
            </a:r>
            <a:r>
              <a:rPr lang="en-HK" dirty="0"/>
              <a:t> (like </a:t>
            </a:r>
            <a:r>
              <a:rPr lang="en-HK" dirty="0">
                <a:sym typeface="Courier New"/>
              </a:rPr>
              <a:t>CSS</a:t>
            </a:r>
            <a:r>
              <a:rPr lang="en-HK" dirty="0"/>
              <a:t>), but this is poor code quality. </a:t>
            </a:r>
            <a:r>
              <a:rPr lang="en-HK" i="1" dirty="0">
                <a:solidFill>
                  <a:srgbClr val="F20052"/>
                </a:solidFill>
              </a:rPr>
              <a:t>You should always separate content, presentation, and </a:t>
            </a:r>
            <a:r>
              <a:rPr lang="en-HK" i="1" dirty="0" err="1">
                <a:solidFill>
                  <a:srgbClr val="F20052"/>
                </a:solidFill>
              </a:rPr>
              <a:t>behavior</a:t>
            </a:r>
            <a:r>
              <a:rPr lang="en-HK" i="1" dirty="0">
                <a:solidFill>
                  <a:srgbClr val="F20052"/>
                </a:solidFill>
              </a:rPr>
              <a:t> by keeping these "concerns" in separate files!!</a:t>
            </a:r>
          </a:p>
          <a:p>
            <a:endParaRPr lang="en-HK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42386-158C-3F33-29A4-CB72FC8689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B5F66A-0AE0-2E28-50C6-4DE27435C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Include a JS file in HTML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BEE32DA2-0BA1-DC26-C73B-4F2595383A73}"/>
              </a:ext>
            </a:extLst>
          </p:cNvPr>
          <p:cNvSpPr txBox="1"/>
          <p:nvPr/>
        </p:nvSpPr>
        <p:spPr>
          <a:xfrm>
            <a:off x="670274" y="1373588"/>
            <a:ext cx="5836597" cy="93871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// template</a:t>
            </a:r>
          </a:p>
          <a:p>
            <a:r>
              <a:rPr lang="en-US" sz="1100" dirty="0">
                <a:sym typeface="Courier New"/>
              </a:rPr>
              <a:t>&lt;script </a:t>
            </a:r>
            <a:r>
              <a:rPr lang="en-US" sz="1100" dirty="0" err="1">
                <a:sym typeface="Courier New"/>
              </a:rPr>
              <a:t>src</a:t>
            </a:r>
            <a:r>
              <a:rPr lang="en-US" sz="1100" dirty="0">
                <a:sym typeface="Courier New"/>
              </a:rPr>
              <a:t>=“filename”&gt;&lt;/script&gt;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// template</a:t>
            </a:r>
          </a:p>
          <a:p>
            <a:r>
              <a:rPr lang="en-US" sz="1100" dirty="0">
                <a:sym typeface="Courier New"/>
              </a:rPr>
              <a:t>&lt;script </a:t>
            </a:r>
            <a:r>
              <a:rPr lang="en-US" sz="1100" dirty="0" err="1">
                <a:sym typeface="Courier New"/>
              </a:rPr>
              <a:t>src</a:t>
            </a:r>
            <a:r>
              <a:rPr lang="en-US" sz="1100" dirty="0">
                <a:sym typeface="Courier New"/>
              </a:rPr>
              <a:t>=“</a:t>
            </a:r>
            <a:r>
              <a:rPr lang="en-US" sz="1100" dirty="0" err="1">
                <a:sym typeface="Courier New"/>
              </a:rPr>
              <a:t>example.js</a:t>
            </a:r>
            <a:r>
              <a:rPr lang="en-US" sz="1100" dirty="0">
                <a:sym typeface="Courier New"/>
              </a:rPr>
              <a:t>”&gt;&lt;/script&gt;</a:t>
            </a:r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4893D-51A1-E058-B0C2-D69D11AF0233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670018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/>
              <a:t>Event Listeners</a:t>
            </a:r>
            <a:endParaRPr lang="en-HK" dirty="0">
              <a:sym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0968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04A88B-DFBD-2E14-BDA0-8AD84159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4146578"/>
            <a:ext cx="5690153" cy="779310"/>
          </a:xfrm>
        </p:spPr>
        <p:txBody>
          <a:bodyPr/>
          <a:lstStyle/>
          <a:p>
            <a:pPr>
              <a:buSzPct val="120000"/>
            </a:pPr>
            <a:r>
              <a:rPr lang="en-US" sz="1000" dirty="0"/>
              <a:t>JS responds to user actions called events</a:t>
            </a:r>
          </a:p>
          <a:p>
            <a:pPr>
              <a:buSzPct val="120000"/>
            </a:pPr>
            <a:r>
              <a:rPr lang="en-US" sz="1000" dirty="0"/>
              <a:t>Event-Driven Programming: writing programs driven by user events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BD046-1904-AC27-C664-9ECB6CEE371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56E8181-1845-DD8C-7CFB-D454C985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Driven Programming</a:t>
            </a:r>
          </a:p>
        </p:txBody>
      </p:sp>
      <p:pic>
        <p:nvPicPr>
          <p:cNvPr id="6" name="Google Shape;122;p18">
            <a:extLst>
              <a:ext uri="{FF2B5EF4-FFF2-40B4-BE49-F238E27FC236}">
                <a16:creationId xmlns:a16="http://schemas.microsoft.com/office/drawing/2014/main" id="{0B693F55-8A32-98A6-AFEE-8FDA58372A9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273" y="1373588"/>
            <a:ext cx="5690155" cy="27569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911E3-C8AB-F1F3-4379-AB0849C7267B}"/>
              </a:ext>
            </a:extLst>
          </p:cNvPr>
          <p:cNvSpPr txBox="1"/>
          <p:nvPr/>
        </p:nvSpPr>
        <p:spPr>
          <a:xfrm>
            <a:off x="1179843" y="420903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30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9E490-4437-CD18-D752-3B4FFB460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4" y="1962275"/>
            <a:ext cx="5690156" cy="2891408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(id) </a:t>
            </a:r>
            <a:r>
              <a:rPr lang="en-US" dirty="0"/>
              <a:t>returns the DOM object for an element with a given id </a:t>
            </a:r>
          </a:p>
          <a:p>
            <a:pPr lvl="1">
              <a:buSzPct val="121000"/>
            </a:pPr>
            <a:r>
              <a:rPr lang="en-US" dirty="0"/>
              <a:t>Note that you omit the # when giving an id</a:t>
            </a:r>
          </a:p>
          <a:p>
            <a:pPr>
              <a:buSzPct val="121000"/>
            </a:pPr>
            <a:r>
              <a:rPr lang="en" sz="1400" dirty="0"/>
              <a:t>There are other ways to get DOM elements:</a:t>
            </a:r>
          </a:p>
          <a:p>
            <a:pPr lvl="1">
              <a:buSzPct val="121000"/>
            </a:pP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document.getElementsByClassName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r>
              <a:rPr lang="e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endParaRPr lang="e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document.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querySelector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SzPct val="121000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02D41-D553-FA33-D290-D375F1DA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1BFB8F-D263-EE16-DB84-00FAD276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element by id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91D5D0E1-3DAC-4B5E-0543-54DEBC85A0D6}"/>
              </a:ext>
            </a:extLst>
          </p:cNvPr>
          <p:cNvSpPr txBox="1"/>
          <p:nvPr/>
        </p:nvSpPr>
        <p:spPr>
          <a:xfrm>
            <a:off x="670274" y="1373588"/>
            <a:ext cx="5836597" cy="44627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ym typeface="Courier New"/>
              </a:rPr>
              <a:t>let name = </a:t>
            </a:r>
            <a:r>
              <a:rPr lang="en-US" dirty="0" err="1">
                <a:sym typeface="Courier New"/>
              </a:rPr>
              <a:t>document.getElementById</a:t>
            </a:r>
            <a:r>
              <a:rPr lang="en-US" dirty="0">
                <a:sym typeface="Courier New"/>
              </a:rPr>
              <a:t>(“id”)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C6448-7F47-8A1D-0A31-DAA759240B39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6548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280A1-5A93-023C-BF69-B7EB8A0BC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EFE1CA-8CF7-644A-D108-96571301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by Class Name</a:t>
            </a:r>
          </a:p>
        </p:txBody>
      </p:sp>
      <p:sp>
        <p:nvSpPr>
          <p:cNvPr id="7" name="Google Shape;150;p21">
            <a:extLst>
              <a:ext uri="{FF2B5EF4-FFF2-40B4-BE49-F238E27FC236}">
                <a16:creationId xmlns:a16="http://schemas.microsoft.com/office/drawing/2014/main" id="{35991F36-B03F-8305-BB84-1A1A72DD85D8}"/>
              </a:ext>
            </a:extLst>
          </p:cNvPr>
          <p:cNvSpPr txBox="1"/>
          <p:nvPr/>
        </p:nvSpPr>
        <p:spPr>
          <a:xfrm>
            <a:off x="670274" y="1373588"/>
            <a:ext cx="5836597" cy="190821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endParaRPr lang="en-US" sz="1000" dirty="0">
              <a:sym typeface="Courier New"/>
            </a:endParaRPr>
          </a:p>
          <a:p>
            <a:r>
              <a:rPr lang="en-US" sz="1000" dirty="0">
                <a:sym typeface="Courier New"/>
              </a:rPr>
              <a:t>function </a:t>
            </a:r>
            <a:r>
              <a:rPr lang="en-US" sz="1000" dirty="0" err="1">
                <a:sym typeface="Courier New"/>
              </a:rPr>
              <a:t>numberOnClick</a:t>
            </a:r>
            <a:r>
              <a:rPr lang="en-US" sz="1000" dirty="0">
                <a:sym typeface="Courier New"/>
              </a:rPr>
              <a:t>() {</a:t>
            </a:r>
          </a:p>
          <a:p>
            <a:r>
              <a:rPr lang="en-US" sz="1000" dirty="0">
                <a:sym typeface="Courier New"/>
              </a:rPr>
              <a:t>   </a:t>
            </a:r>
            <a:r>
              <a:rPr lang="en-US" sz="1000" dirty="0" err="1">
                <a:sym typeface="Courier New"/>
              </a:rPr>
              <a:t>console.log</a:t>
            </a:r>
            <a:r>
              <a:rPr lang="en-US" sz="1000" dirty="0">
                <a:sym typeface="Courier New"/>
              </a:rPr>
              <a:t>(this);</a:t>
            </a:r>
          </a:p>
          <a:p>
            <a:r>
              <a:rPr lang="en-US" sz="1000" dirty="0">
                <a:sym typeface="Courier New"/>
              </a:rPr>
              <a:t>}</a:t>
            </a:r>
          </a:p>
          <a:p>
            <a:r>
              <a:rPr lang="en-US" sz="1000" dirty="0" err="1">
                <a:sym typeface="Courier New"/>
              </a:rPr>
              <a:t>document.addEventListener</a:t>
            </a:r>
            <a:r>
              <a:rPr lang="en-US" sz="1000" dirty="0">
                <a:sym typeface="Courier New"/>
              </a:rPr>
              <a:t>('</a:t>
            </a:r>
            <a:r>
              <a:rPr lang="en-US" sz="1000" dirty="0" err="1">
                <a:sym typeface="Courier New"/>
              </a:rPr>
              <a:t>DOMContentLoaded</a:t>
            </a:r>
            <a:r>
              <a:rPr lang="en-US" sz="1000" dirty="0">
                <a:sym typeface="Courier New"/>
              </a:rPr>
              <a:t>', function()</a:t>
            </a:r>
          </a:p>
          <a:p>
            <a:r>
              <a:rPr lang="en-US" sz="1000" dirty="0">
                <a:sym typeface="Courier New"/>
              </a:rPr>
              <a:t>{</a:t>
            </a:r>
          </a:p>
          <a:p>
            <a:r>
              <a:rPr lang="en-US" sz="1000" dirty="0">
                <a:sym typeface="Courier New"/>
              </a:rPr>
              <a:t>  let </a:t>
            </a:r>
            <a:r>
              <a:rPr lang="en-US" sz="1000" dirty="0" err="1">
                <a:sym typeface="Courier New"/>
              </a:rPr>
              <a:t>digitBtns</a:t>
            </a:r>
            <a:r>
              <a:rPr lang="en-US" sz="1000" dirty="0">
                <a:sym typeface="Courier New"/>
              </a:rPr>
              <a:t> = </a:t>
            </a:r>
            <a:r>
              <a:rPr lang="en-US" sz="1000" dirty="0" err="1">
                <a:sym typeface="Courier New"/>
              </a:rPr>
              <a:t>document.getElementsByClassName</a:t>
            </a:r>
            <a:r>
              <a:rPr lang="en-US" sz="1000" dirty="0">
                <a:sym typeface="Courier New"/>
              </a:rPr>
              <a:t>(‘digit’);</a:t>
            </a:r>
          </a:p>
          <a:p>
            <a:endParaRPr lang="en-US" sz="900" dirty="0">
              <a:sym typeface="Courier New"/>
            </a:endParaRPr>
          </a:p>
          <a:p>
            <a:r>
              <a:rPr lang="en-US" sz="900" dirty="0">
                <a:sym typeface="Courier New"/>
              </a:rPr>
              <a:t>  for( let 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=0; 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&lt;</a:t>
            </a:r>
            <a:r>
              <a:rPr lang="en-US" sz="1000" dirty="0" err="1">
                <a:sym typeface="Courier New"/>
              </a:rPr>
              <a:t>digitBtns</a:t>
            </a:r>
            <a:r>
              <a:rPr lang="en-US" sz="900" dirty="0" err="1">
                <a:sym typeface="Courier New"/>
              </a:rPr>
              <a:t>.length</a:t>
            </a:r>
            <a:r>
              <a:rPr lang="en-US" sz="900" dirty="0">
                <a:sym typeface="Courier New"/>
              </a:rPr>
              <a:t>; 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++ ) {</a:t>
            </a:r>
          </a:p>
          <a:p>
            <a:r>
              <a:rPr lang="en-US" sz="1000" dirty="0">
                <a:sym typeface="Courier New"/>
              </a:rPr>
              <a:t>      </a:t>
            </a:r>
            <a:r>
              <a:rPr lang="en-US" sz="1000" dirty="0" err="1">
                <a:sym typeface="Courier New"/>
              </a:rPr>
              <a:t>digitBtns</a:t>
            </a:r>
            <a:r>
              <a:rPr lang="en-US" sz="900" dirty="0">
                <a:sym typeface="Courier New"/>
              </a:rPr>
              <a:t>[</a:t>
            </a:r>
            <a:r>
              <a:rPr lang="en-US" sz="900" dirty="0" err="1">
                <a:sym typeface="Courier New"/>
              </a:rPr>
              <a:t>i</a:t>
            </a:r>
            <a:r>
              <a:rPr lang="en-US" sz="900" dirty="0">
                <a:sym typeface="Courier New"/>
              </a:rPr>
              <a:t>].</a:t>
            </a:r>
            <a:r>
              <a:rPr lang="en-US" sz="900" dirty="0" err="1">
                <a:sym typeface="Courier New"/>
              </a:rPr>
              <a:t>addEventListener</a:t>
            </a:r>
            <a:r>
              <a:rPr lang="en-US" sz="900" dirty="0">
                <a:sym typeface="Courier New"/>
              </a:rPr>
              <a:t>('click’, </a:t>
            </a:r>
            <a:r>
              <a:rPr lang="en-US" sz="900" dirty="0" err="1">
                <a:sym typeface="Courier New"/>
              </a:rPr>
              <a:t>digitOnClick</a:t>
            </a:r>
            <a:r>
              <a:rPr lang="en-US" sz="900" dirty="0">
                <a:sym typeface="Courier New"/>
              </a:rPr>
              <a:t>);</a:t>
            </a:r>
          </a:p>
          <a:p>
            <a:r>
              <a:rPr lang="en-US" sz="900" dirty="0">
                <a:sym typeface="Courier New"/>
              </a:rPr>
              <a:t>  }</a:t>
            </a:r>
            <a:endParaRPr lang="en-US" sz="1000" dirty="0">
              <a:sym typeface="Courier New"/>
            </a:endParaRPr>
          </a:p>
          <a:p>
            <a:r>
              <a:rPr lang="en-US" sz="1000" dirty="0">
                <a:sym typeface="Courier New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DEF30-849D-8AC2-C55A-66316B57C0F2}"/>
              </a:ext>
            </a:extLst>
          </p:cNvPr>
          <p:cNvSpPr txBox="1"/>
          <p:nvPr/>
        </p:nvSpPr>
        <p:spPr>
          <a:xfrm>
            <a:off x="5992632" y="143281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8A03D-CA1E-516A-B84B-AFBFE420F009}"/>
              </a:ext>
            </a:extLst>
          </p:cNvPr>
          <p:cNvSpPr txBox="1"/>
          <p:nvPr/>
        </p:nvSpPr>
        <p:spPr>
          <a:xfrm>
            <a:off x="2308937" y="3389496"/>
            <a:ext cx="4197934" cy="132343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000" dirty="0"/>
              <a:t>&lt;div id="numbers"&gt;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</a:t>
            </a:r>
            <a:r>
              <a:rPr lang="en-US" sz="1000" dirty="0"/>
              <a:t>"&gt;7&lt;/p&gt;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</a:t>
            </a:r>
            <a:r>
              <a:rPr lang="en-US" sz="1000" dirty="0"/>
              <a:t>"&gt;8&lt;/p&gt;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</a:t>
            </a:r>
            <a:r>
              <a:rPr lang="en-US" sz="1000" dirty="0"/>
              <a:t>"&gt;9&lt;/p&gt;</a:t>
            </a:r>
            <a:br>
              <a:rPr lang="en-US" sz="1000" dirty="0"/>
            </a:br>
            <a:r>
              <a:rPr lang="en-US" sz="1000" dirty="0"/>
              <a:t>  ...</a:t>
            </a:r>
          </a:p>
          <a:p>
            <a:r>
              <a:rPr lang="en-US" sz="1000" dirty="0"/>
              <a:t>  &lt;p class="</a:t>
            </a:r>
            <a:r>
              <a:rPr lang="en-US" sz="1000" dirty="0">
                <a:sym typeface="Courier New"/>
              </a:rPr>
              <a:t>digit zero</a:t>
            </a:r>
            <a:r>
              <a:rPr lang="en-US" sz="1000" dirty="0"/>
              <a:t>"&gt;9&lt;/p&gt;</a:t>
            </a:r>
          </a:p>
          <a:p>
            <a:r>
              <a:rPr lang="en-US" sz="1000" dirty="0"/>
              <a:t>&lt;/div&gt;</a:t>
            </a:r>
          </a:p>
          <a:p>
            <a:endParaRPr lang="en-US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5B7B4C-887A-A284-8FA4-37DAEA31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4" y="3389496"/>
            <a:ext cx="1523857" cy="1440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59261-0A1C-3FF2-B825-F072220B1DDE}"/>
              </a:ext>
            </a:extLst>
          </p:cNvPr>
          <p:cNvSpPr txBox="1"/>
          <p:nvPr/>
        </p:nvSpPr>
        <p:spPr>
          <a:xfrm>
            <a:off x="5933130" y="4399435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54064-C184-570C-FDF7-390E17D331A8}"/>
              </a:ext>
            </a:extLst>
          </p:cNvPr>
          <p:cNvSpPr txBox="1"/>
          <p:nvPr/>
        </p:nvSpPr>
        <p:spPr>
          <a:xfrm>
            <a:off x="2730541" y="1663649"/>
            <a:ext cx="2028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refers to the clicked element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46698B-BBAE-C392-D67F-7313F95D187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194131" y="1786760"/>
            <a:ext cx="536410" cy="7139"/>
          </a:xfrm>
          <a:prstGeom prst="straightConnector1">
            <a:avLst/>
          </a:prstGeom>
          <a:ln>
            <a:solidFill>
              <a:srgbClr val="F200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99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9C5FD4-60D7-1EEB-9171-FA596468E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1000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(selector)</a:t>
            </a:r>
          </a:p>
          <a:p>
            <a:pPr lvl="1">
              <a:buSzPct val="121000"/>
            </a:pPr>
            <a:r>
              <a:rPr lang="en-HK" dirty="0"/>
              <a:t>R</a:t>
            </a:r>
            <a:r>
              <a:rPr lang="en-HK" sz="1400" dirty="0"/>
              <a:t>eturns the first element that would be matched by the given CSS selector string</a:t>
            </a:r>
          </a:p>
          <a:p>
            <a:pPr lvl="1">
              <a:buSzPct val="121000"/>
            </a:pPr>
            <a:endParaRPr lang="en-HK" dirty="0"/>
          </a:p>
          <a:p>
            <a:pPr lvl="1">
              <a:buSzPct val="121000"/>
            </a:pPr>
            <a:endParaRPr lang="en-HK" sz="1400" dirty="0"/>
          </a:p>
          <a:p>
            <a:pPr>
              <a:buSzPct val="121000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21000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SzPct val="121000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(selector)</a:t>
            </a:r>
          </a:p>
          <a:p>
            <a:pPr lvl="1">
              <a:buSzPct val="121000"/>
            </a:pPr>
            <a:r>
              <a:rPr lang="en-HK" dirty="0"/>
              <a:t>Returns an array of all elements that would be matched by the given CSS selector string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5D1BD-DE28-5948-F899-DD4B2FF81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849E1C-A4C6-6B35-5383-C774939B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 Examples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D7B15-6AB3-C665-E920-4409E6D6A42C}"/>
              </a:ext>
            </a:extLst>
          </p:cNvPr>
          <p:cNvGrpSpPr/>
          <p:nvPr/>
        </p:nvGrpSpPr>
        <p:grpSpPr>
          <a:xfrm>
            <a:off x="1448552" y="2322834"/>
            <a:ext cx="4819625" cy="400110"/>
            <a:chOff x="729596" y="2371695"/>
            <a:chExt cx="4819625" cy="400110"/>
          </a:xfrm>
        </p:grpSpPr>
        <p:sp>
          <p:nvSpPr>
            <p:cNvPr id="5" name="Google Shape;150;p21">
              <a:extLst>
                <a:ext uri="{FF2B5EF4-FFF2-40B4-BE49-F238E27FC236}">
                  <a16:creationId xmlns:a16="http://schemas.microsoft.com/office/drawing/2014/main" id="{E2CF61A6-80C7-C12B-7FB8-52A54D113884}"/>
                </a:ext>
              </a:extLst>
            </p:cNvPr>
            <p:cNvSpPr txBox="1"/>
            <p:nvPr/>
          </p:nvSpPr>
          <p:spPr>
            <a:xfrm>
              <a:off x="729596" y="2371695"/>
              <a:ext cx="4819625" cy="400110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000" dirty="0">
                  <a:sym typeface="Courier New"/>
                </a:rPr>
                <a:t>let </a:t>
              </a:r>
              <a:r>
                <a:rPr lang="en-US" sz="1000" dirty="0" err="1">
                  <a:sym typeface="Courier New"/>
                </a:rPr>
                <a:t>myClass</a:t>
              </a:r>
              <a:r>
                <a:rPr lang="en-US" sz="1000" dirty="0">
                  <a:sym typeface="Courier New"/>
                </a:rPr>
                <a:t> = </a:t>
              </a:r>
              <a:r>
                <a:rPr lang="en-US" sz="1000" dirty="0" err="1">
                  <a:sym typeface="Courier New"/>
                </a:rPr>
                <a:t>document.querySelector</a:t>
              </a:r>
              <a:r>
                <a:rPr lang="en-US" sz="1000" dirty="0">
                  <a:sym typeface="Courier New"/>
                </a:rPr>
                <a:t>(".</a:t>
              </a:r>
              <a:r>
                <a:rPr lang="en-US" sz="1000" dirty="0" err="1">
                  <a:sym typeface="Courier New"/>
                </a:rPr>
                <a:t>myclass</a:t>
              </a:r>
              <a:r>
                <a:rPr lang="en-US" sz="1000" dirty="0">
                  <a:sym typeface="Courier New"/>
                </a:rPr>
                <a:t>");</a:t>
              </a:r>
            </a:p>
            <a:p>
              <a:endParaRPr lang="en-US" sz="1000" dirty="0">
                <a:sym typeface="Courier New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A093E-5F09-7E3C-3A37-2A3C5192534A}"/>
                </a:ext>
              </a:extLst>
            </p:cNvPr>
            <p:cNvSpPr txBox="1"/>
            <p:nvPr/>
          </p:nvSpPr>
          <p:spPr>
            <a:xfrm>
              <a:off x="5025871" y="2456334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FFE161-CA68-618C-8659-AE866BFE90F0}"/>
              </a:ext>
            </a:extLst>
          </p:cNvPr>
          <p:cNvGrpSpPr/>
          <p:nvPr/>
        </p:nvGrpSpPr>
        <p:grpSpPr>
          <a:xfrm>
            <a:off x="1448551" y="4371890"/>
            <a:ext cx="4819625" cy="553998"/>
            <a:chOff x="729596" y="2371695"/>
            <a:chExt cx="4819625" cy="553998"/>
          </a:xfrm>
        </p:grpSpPr>
        <p:sp>
          <p:nvSpPr>
            <p:cNvPr id="9" name="Google Shape;150;p21">
              <a:extLst>
                <a:ext uri="{FF2B5EF4-FFF2-40B4-BE49-F238E27FC236}">
                  <a16:creationId xmlns:a16="http://schemas.microsoft.com/office/drawing/2014/main" id="{D100A3F5-ABDF-F270-3EBA-D75F92F0F610}"/>
                </a:ext>
              </a:extLst>
            </p:cNvPr>
            <p:cNvSpPr txBox="1"/>
            <p:nvPr/>
          </p:nvSpPr>
          <p:spPr>
            <a:xfrm>
              <a:off x="729596" y="2371695"/>
              <a:ext cx="4819625" cy="55399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000" dirty="0">
                  <a:sym typeface="Courier New"/>
                </a:rPr>
                <a:t>let </a:t>
              </a:r>
              <a:r>
                <a:rPr lang="en-US" sz="1000" dirty="0" err="1">
                  <a:sym typeface="Courier New"/>
                </a:rPr>
                <a:t>digitBtns</a:t>
              </a:r>
              <a:r>
                <a:rPr lang="en-US" sz="1000" dirty="0">
                  <a:sym typeface="Courier New"/>
                </a:rPr>
                <a:t> = </a:t>
              </a:r>
              <a:r>
                <a:rPr lang="en-US" sz="1000" dirty="0" err="1">
                  <a:sym typeface="Courier New"/>
                </a:rPr>
                <a:t>document.querySelectorAll</a:t>
              </a:r>
              <a:r>
                <a:rPr lang="en-US" sz="1000" dirty="0">
                  <a:sym typeface="Courier New"/>
                </a:rPr>
                <a:t>("</a:t>
              </a:r>
              <a:r>
                <a:rPr lang="en-US" sz="1000" dirty="0" err="1">
                  <a:sym typeface="Courier New"/>
                </a:rPr>
                <a:t>div#calculator</a:t>
              </a:r>
              <a:r>
                <a:rPr lang="en-US" sz="1000" dirty="0">
                  <a:sym typeface="Courier New"/>
                </a:rPr>
                <a:t> </a:t>
              </a:r>
              <a:r>
                <a:rPr lang="en-US" sz="1000" dirty="0" err="1">
                  <a:sym typeface="Courier New"/>
                </a:rPr>
                <a:t>p.digit</a:t>
              </a:r>
              <a:r>
                <a:rPr lang="en-US" sz="1000" dirty="0">
                  <a:sym typeface="Courier New"/>
                </a:rPr>
                <a:t>");</a:t>
              </a:r>
            </a:p>
            <a:p>
              <a:endParaRPr lang="en-US" sz="1000" dirty="0">
                <a:sym typeface="Courier New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8A3F9B-7D8F-C8E7-3EFE-3C2EED6D0759}"/>
                </a:ext>
              </a:extLst>
            </p:cNvPr>
            <p:cNvSpPr txBox="1"/>
            <p:nvPr/>
          </p:nvSpPr>
          <p:spPr>
            <a:xfrm>
              <a:off x="5012676" y="2607929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1C46A4-7021-B502-040C-DBBD6706BE91}"/>
              </a:ext>
            </a:extLst>
          </p:cNvPr>
          <p:cNvGrpSpPr/>
          <p:nvPr/>
        </p:nvGrpSpPr>
        <p:grpSpPr>
          <a:xfrm>
            <a:off x="1448550" y="2807583"/>
            <a:ext cx="4819625" cy="553998"/>
            <a:chOff x="729596" y="2371695"/>
            <a:chExt cx="4819625" cy="553998"/>
          </a:xfrm>
        </p:grpSpPr>
        <p:sp>
          <p:nvSpPr>
            <p:cNvPr id="12" name="Google Shape;150;p21">
              <a:extLst>
                <a:ext uri="{FF2B5EF4-FFF2-40B4-BE49-F238E27FC236}">
                  <a16:creationId xmlns:a16="http://schemas.microsoft.com/office/drawing/2014/main" id="{98E13587-4BFD-9243-AAB8-CD0DAE89DDB5}"/>
                </a:ext>
              </a:extLst>
            </p:cNvPr>
            <p:cNvSpPr txBox="1"/>
            <p:nvPr/>
          </p:nvSpPr>
          <p:spPr>
            <a:xfrm>
              <a:off x="729596" y="2371695"/>
              <a:ext cx="4819625" cy="553998"/>
            </a:xfrm>
            <a:prstGeom prst="rect">
              <a:avLst/>
            </a:prstGeom>
            <a:noFill/>
            <a:ln w="19050">
              <a:solidFill>
                <a:schemeClr val="tx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>
                  <a:effectLst/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000" dirty="0">
                  <a:sym typeface="Courier New"/>
                </a:rPr>
                <a:t>let </a:t>
              </a:r>
              <a:r>
                <a:rPr lang="en-US" sz="1000" dirty="0" err="1">
                  <a:sym typeface="Courier New"/>
                </a:rPr>
                <a:t>digitBtn</a:t>
              </a:r>
              <a:r>
                <a:rPr lang="en-US" sz="1000" dirty="0">
                  <a:sym typeface="Courier New"/>
                </a:rPr>
                <a:t> = </a:t>
              </a:r>
              <a:r>
                <a:rPr lang="en-US" sz="1000" dirty="0" err="1">
                  <a:sym typeface="Courier New"/>
                </a:rPr>
                <a:t>document.querySelector</a:t>
              </a:r>
              <a:r>
                <a:rPr lang="en-US" sz="1000" dirty="0">
                  <a:sym typeface="Courier New"/>
                </a:rPr>
                <a:t>("</a:t>
              </a:r>
              <a:r>
                <a:rPr lang="en-US" sz="1000" dirty="0" err="1">
                  <a:sym typeface="Courier New"/>
                </a:rPr>
                <a:t>div#calculator</a:t>
              </a:r>
              <a:r>
                <a:rPr lang="en-US" sz="1000" dirty="0">
                  <a:sym typeface="Courier New"/>
                </a:rPr>
                <a:t> </a:t>
              </a:r>
              <a:r>
                <a:rPr lang="en-US" sz="1000" dirty="0" err="1">
                  <a:sym typeface="Courier New"/>
                </a:rPr>
                <a:t>p.digit.zero</a:t>
              </a:r>
              <a:r>
                <a:rPr lang="en-US" sz="1000" dirty="0">
                  <a:sym typeface="Courier New"/>
                </a:rPr>
                <a:t>");</a:t>
              </a:r>
            </a:p>
            <a:p>
              <a:endParaRPr lang="en-US" sz="1000" dirty="0">
                <a:sym typeface="Courier New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745B16-B75E-EDFF-6D00-349134C024C7}"/>
                </a:ext>
              </a:extLst>
            </p:cNvPr>
            <p:cNvSpPr txBox="1"/>
            <p:nvPr/>
          </p:nvSpPr>
          <p:spPr>
            <a:xfrm>
              <a:off x="5012676" y="2607929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619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697E8-EC72-D8AB-33A9-BC186A6F5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declare a shortcut to help us. </a:t>
            </a:r>
          </a:p>
          <a:p>
            <a:r>
              <a:rPr lang="en-US" dirty="0"/>
              <a:t>You may use the following in your JS programs.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5D6E2-51F0-5336-CBCF-937AE16B3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4864CA-3FEE-FACB-76FB-DC2C3CD14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Functions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1418DD46-8E41-37B7-EC07-09B8969A607E}"/>
              </a:ext>
            </a:extLst>
          </p:cNvPr>
          <p:cNvSpPr txBox="1"/>
          <p:nvPr/>
        </p:nvSpPr>
        <p:spPr>
          <a:xfrm>
            <a:off x="1122220" y="2235436"/>
            <a:ext cx="5488788" cy="21236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100" dirty="0">
                <a:sym typeface="Courier New"/>
              </a:rPr>
              <a:t>function id(id) {</a:t>
            </a:r>
          </a:p>
          <a:p>
            <a:r>
              <a:rPr lang="en-US" sz="1100" dirty="0">
                <a:sym typeface="Courier New"/>
              </a:rPr>
              <a:t>   return </a:t>
            </a:r>
            <a:r>
              <a:rPr lang="en-US" sz="1100" dirty="0" err="1">
                <a:sym typeface="Courier New"/>
              </a:rPr>
              <a:t>document.getElementById</a:t>
            </a:r>
            <a:r>
              <a:rPr lang="en-US" sz="1100" dirty="0">
                <a:sym typeface="Courier New"/>
              </a:rPr>
              <a:t>(id);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function </a:t>
            </a:r>
            <a:r>
              <a:rPr lang="en-US" sz="1100" dirty="0" err="1">
                <a:sym typeface="Courier New"/>
              </a:rPr>
              <a:t>qs</a:t>
            </a:r>
            <a:r>
              <a:rPr lang="en-US" sz="1100" dirty="0">
                <a:sym typeface="Courier New"/>
              </a:rPr>
              <a:t>(selector) {</a:t>
            </a:r>
          </a:p>
          <a:p>
            <a:r>
              <a:rPr lang="en-US" sz="1100" dirty="0">
                <a:sym typeface="Courier New"/>
              </a:rPr>
              <a:t>  return </a:t>
            </a:r>
            <a:r>
              <a:rPr lang="en-US" sz="1100" dirty="0" err="1">
                <a:sym typeface="Courier New"/>
              </a:rPr>
              <a:t>document.querySelector</a:t>
            </a:r>
            <a:r>
              <a:rPr lang="en-US" sz="1100" dirty="0">
                <a:sym typeface="Courier New"/>
              </a:rPr>
              <a:t>(selector);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lang="en-US" sz="1100" dirty="0">
              <a:sym typeface="Courier New"/>
            </a:endParaRPr>
          </a:p>
          <a:p>
            <a:r>
              <a:rPr lang="en-US" sz="1100" dirty="0">
                <a:sym typeface="Courier New"/>
              </a:rPr>
              <a:t>function </a:t>
            </a:r>
            <a:r>
              <a:rPr lang="en-US" sz="1100" dirty="0" err="1">
                <a:sym typeface="Courier New"/>
              </a:rPr>
              <a:t>qsa</a:t>
            </a:r>
            <a:r>
              <a:rPr lang="en-US" sz="1100" dirty="0">
                <a:sym typeface="Courier New"/>
              </a:rPr>
              <a:t>(selector) {</a:t>
            </a:r>
          </a:p>
          <a:p>
            <a:r>
              <a:rPr lang="en-US" sz="1100" dirty="0">
                <a:sym typeface="Courier New"/>
              </a:rPr>
              <a:t>  return </a:t>
            </a:r>
            <a:r>
              <a:rPr lang="en-US" sz="1100" dirty="0" err="1">
                <a:sym typeface="Courier New"/>
              </a:rPr>
              <a:t>document.querySelectorAll</a:t>
            </a:r>
            <a:r>
              <a:rPr lang="en-US" sz="1100" dirty="0">
                <a:sym typeface="Courier New"/>
              </a:rPr>
              <a:t>(selector);</a:t>
            </a:r>
          </a:p>
          <a:p>
            <a:r>
              <a:rPr lang="en-US" sz="1100" dirty="0">
                <a:sym typeface="Courier New"/>
              </a:rPr>
              <a:t>}</a:t>
            </a:r>
          </a:p>
          <a:p>
            <a:endParaRPr sz="1100"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B5356-9488-ACDD-EBCD-D0EF27E3A43B}"/>
              </a:ext>
            </a:extLst>
          </p:cNvPr>
          <p:cNvSpPr txBox="1"/>
          <p:nvPr/>
        </p:nvSpPr>
        <p:spPr>
          <a:xfrm>
            <a:off x="6066206" y="2294665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313981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669925" y="1583525"/>
            <a:ext cx="5691188" cy="3342488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This HTML above is a DOM object with these two attributes:</a:t>
            </a:r>
          </a:p>
          <a:p>
            <a:pPr lvl="1">
              <a:buSzPct val="120000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puppyImg.src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-HK" dirty="0"/>
              <a:t>- set by the browser to </a:t>
            </a:r>
            <a:r>
              <a:rPr lang="en-HK" dirty="0">
                <a:sym typeface="Courier New"/>
              </a:rPr>
              <a:t>images/</a:t>
            </a:r>
            <a:r>
              <a:rPr lang="en-HK" dirty="0" err="1">
                <a:sym typeface="Courier New"/>
              </a:rPr>
              <a:t>puppy.png</a:t>
            </a:r>
            <a:endParaRPr lang="en-HK" dirty="0">
              <a:sym typeface="Courier New"/>
            </a:endParaRPr>
          </a:p>
          <a:p>
            <a:pPr lvl="1">
              <a:buSzPct val="120000"/>
            </a:pP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puppyImg.alt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/>
              <a:t>- set by the browser to </a:t>
            </a:r>
            <a:r>
              <a:rPr lang="en-HK" dirty="0">
                <a:sym typeface="Courier New"/>
              </a:rPr>
              <a:t>"A fantastic puppy photo"</a:t>
            </a:r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What’s inside a DOM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ACE1C-9730-5624-2492-6DCF1C6CCE56}"/>
              </a:ext>
            </a:extLst>
          </p:cNvPr>
          <p:cNvSpPr txBox="1"/>
          <p:nvPr/>
        </p:nvSpPr>
        <p:spPr>
          <a:xfrm>
            <a:off x="773303" y="1070856"/>
            <a:ext cx="5587810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="images/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puppy.png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 alt="A fantastic puppy photo"&gt;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47019-5783-B35A-D9B3-32289E0822F6}"/>
              </a:ext>
            </a:extLst>
          </p:cNvPr>
          <p:cNvSpPr txBox="1"/>
          <p:nvPr/>
        </p:nvSpPr>
        <p:spPr>
          <a:xfrm>
            <a:off x="5802050" y="1183415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2ECB1-0DF8-6E41-9664-11FACB33B6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48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850BE-C6D9-5F4F-A75E-6F0B13EC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5D1A6F0-DBE1-2A4D-9854-E8EB86DA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4" y="1487874"/>
            <a:ext cx="5328530" cy="32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13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55005" y="1373588"/>
            <a:ext cx="3205425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C8DF1-FF12-C972-59AD-E6E70AAE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800" y="1721644"/>
            <a:ext cx="1293019" cy="4357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/>
          <p:nvPr/>
        </p:nvSpPr>
        <p:spPr>
          <a:xfrm>
            <a:off x="3169996" y="1424050"/>
            <a:ext cx="4443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2" name="Google Shape;172;p25"/>
          <p:cNvSpPr/>
          <p:nvPr/>
        </p:nvSpPr>
        <p:spPr>
          <a:xfrm>
            <a:off x="2461996" y="1292988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B5F51-0A03-798E-E21D-BF9F7FD5C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JavaScript is a </a:t>
            </a:r>
            <a:r>
              <a:rPr lang="en-US" dirty="0">
                <a:solidFill>
                  <a:srgbClr val="2185C5"/>
                </a:solidFill>
              </a:rPr>
              <a:t>lightweight</a:t>
            </a:r>
            <a:r>
              <a:rPr lang="en-US" dirty="0"/>
              <a:t> </a:t>
            </a:r>
            <a:r>
              <a:rPr lang="en" sz="1400" dirty="0"/>
              <a:t>"</a:t>
            </a:r>
            <a:r>
              <a:rPr lang="en" sz="1400" dirty="0">
                <a:solidFill>
                  <a:srgbClr val="2185C5"/>
                </a:solidFill>
              </a:rPr>
              <a:t>scripting</a:t>
            </a:r>
            <a:r>
              <a:rPr lang="en" sz="1400" dirty="0"/>
              <a:t>" programming language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Lightweight</a:t>
            </a:r>
            <a:r>
              <a:rPr lang="en-US" sz="1200" dirty="0"/>
              <a:t>: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sz="1200" dirty="0"/>
              <a:t>It can be productive with it very quickly.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Object-Oriented.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Scripting language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sz="1200" dirty="0"/>
              <a:t>It tells an application what to do.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sz="1200" dirty="0"/>
              <a:t>It cannot do anything without the application (Browser)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/>
              <a:t>NOT related to Java other than name and some syntactic similarities...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sz="1200" dirty="0"/>
              <a:t>Used to define interactivity for web pages.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15210-FD81-B6BE-EB50-459F2904A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E3ECD5-2AC9-5E88-AA65-81296DE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4060918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3155006" y="1373588"/>
            <a:ext cx="3205424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C7EFE-312F-E102-A255-C58C1EB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82" y="1721653"/>
            <a:ext cx="1971675" cy="122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>
            <a:off x="3169996" y="1581702"/>
            <a:ext cx="4443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0" name="Google Shape;180;p26"/>
          <p:cNvSpPr/>
          <p:nvPr/>
        </p:nvSpPr>
        <p:spPr>
          <a:xfrm>
            <a:off x="2461996" y="1450640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3147934" y="1373588"/>
            <a:ext cx="3212497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D39CD-FC2A-4187-7750-3AF78FED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" y="1685644"/>
            <a:ext cx="2889806" cy="192417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/>
          <p:nvPr/>
        </p:nvSpPr>
        <p:spPr>
          <a:xfrm>
            <a:off x="3307067" y="1717295"/>
            <a:ext cx="1905300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88" name="Google Shape;188;p27"/>
          <p:cNvSpPr/>
          <p:nvPr/>
        </p:nvSpPr>
        <p:spPr>
          <a:xfrm>
            <a:off x="2491976" y="1586233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62925" y="1373588"/>
            <a:ext cx="3197506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8C95D-3D47-ECCD-7E64-B5B521EB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1" y="1729687"/>
            <a:ext cx="2889806" cy="23501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>
            <a:off x="3320373" y="1881557"/>
            <a:ext cx="1905300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96" name="Google Shape;196;p28"/>
          <p:cNvSpPr/>
          <p:nvPr/>
        </p:nvSpPr>
        <p:spPr>
          <a:xfrm flipH="1">
            <a:off x="6213066" y="1750495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3140439" y="1373588"/>
            <a:ext cx="3219992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9C02F-7FA6-EAC2-C69A-C8C4494C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19" y="1675894"/>
            <a:ext cx="2889806" cy="2776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/>
          <p:nvPr/>
        </p:nvSpPr>
        <p:spPr>
          <a:xfrm>
            <a:off x="3289609" y="2033029"/>
            <a:ext cx="26682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04" name="Google Shape;204;p29"/>
          <p:cNvSpPr/>
          <p:nvPr/>
        </p:nvSpPr>
        <p:spPr>
          <a:xfrm flipH="1">
            <a:off x="6182306" y="1901967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3132945" y="1373588"/>
            <a:ext cx="3227486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13E91-4D31-584D-90F5-4385AC5A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1" y="1124288"/>
            <a:ext cx="2889806" cy="320221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0"/>
          <p:cNvSpPr/>
          <p:nvPr/>
        </p:nvSpPr>
        <p:spPr>
          <a:xfrm>
            <a:off x="3319484" y="2183186"/>
            <a:ext cx="26682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12" name="Google Shape;212;p30"/>
          <p:cNvSpPr/>
          <p:nvPr/>
        </p:nvSpPr>
        <p:spPr>
          <a:xfrm flipH="1">
            <a:off x="6212181" y="2052124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154128" y="1373588"/>
            <a:ext cx="3206303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&lt;title&gt;My Fancy Title&lt;/title&gt;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&lt;meta charset="UTF-8"&gt;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&lt;link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&lt;script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script.js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"&gt;&lt;/script&gt;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&lt;header&gt;...&lt;/header&gt;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&lt;nav&gt;...&lt;/nav&gt;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&lt;p&gt;Hello world: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="..."&gt;here&lt;/a&gt;&lt;/p&gt;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&lt;p&gt;Welcome!&lt;/p&gt;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="..."&gt;citation&lt;/a&gt;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&lt;/section&gt;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&lt;/article&gt;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  &lt;a </a:t>
            </a:r>
            <a:r>
              <a:rPr lang="en" sz="825" dirty="0" err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="..."&gt;&lt;/a&gt;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  &lt;/footer&gt;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" sz="825" dirty="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sz="8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F754B-5AB6-4703-F8EE-A14DB10D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What’s inside a DOM ?</a:t>
            </a:r>
            <a:endParaRPr lang="en-US" dirty="0"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9" y="1520119"/>
            <a:ext cx="2889806" cy="260140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1"/>
          <p:cNvSpPr/>
          <p:nvPr/>
        </p:nvSpPr>
        <p:spPr>
          <a:xfrm>
            <a:off x="3196053" y="2484891"/>
            <a:ext cx="465975" cy="173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20" name="Google Shape;220;p31"/>
          <p:cNvSpPr/>
          <p:nvPr/>
        </p:nvSpPr>
        <p:spPr>
          <a:xfrm flipH="1">
            <a:off x="6196706" y="2353837"/>
            <a:ext cx="582975" cy="4358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125"/>
              <a:t>Each node in the tree has:</a:t>
            </a:r>
            <a:endParaRPr sz="1125"/>
          </a:p>
          <a:p>
            <a:pPr indent="-242888">
              <a:buSzPts val="1500"/>
            </a:pPr>
            <a:r>
              <a:rPr lang="en" sz="1125"/>
              <a:t>Name of element</a:t>
            </a:r>
            <a:endParaRPr sz="1125"/>
          </a:p>
          <a:p>
            <a:pPr indent="-242888">
              <a:buSzPts val="1500"/>
            </a:pPr>
            <a:r>
              <a:rPr lang="en" sz="1125"/>
              <a:t>Attributes, and their values</a:t>
            </a:r>
            <a:endParaRPr sz="1125"/>
          </a:p>
          <a:p>
            <a:pPr indent="-242888">
              <a:buSzPts val="1500"/>
            </a:pPr>
            <a:r>
              <a:rPr lang="en" sz="1125"/>
              <a:t>Content (if any)</a:t>
            </a:r>
            <a:endParaRPr sz="1125"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Full DOM</a:t>
            </a:r>
            <a:endParaRPr dirty="0"/>
          </a:p>
        </p:txBody>
      </p:sp>
      <p:pic>
        <p:nvPicPr>
          <p:cNvPr id="227" name="Google Shape;22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979" y="843592"/>
            <a:ext cx="3507450" cy="3456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Text inside of the button tag renders as the button text</a:t>
            </a:r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To make a responsive button (or other UI controls):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/>
              <a:t>Choose the control (e.g., button) and event (e.g., mouse click) of interest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/>
              <a:t>Write a JavaScript function to run when the event occurs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/>
              <a:t>Attach the function to the event on the control</a:t>
            </a:r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The </a:t>
            </a:r>
            <a:r>
              <a:rPr lang="en-HK" dirty="0">
                <a:sym typeface="Courier New"/>
              </a:rPr>
              <a:t>&lt;button&gt;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4E019-78A1-7BF2-2D65-20AC4E42FA41}"/>
              </a:ext>
            </a:extLst>
          </p:cNvPr>
          <p:cNvSpPr txBox="1"/>
          <p:nvPr/>
        </p:nvSpPr>
        <p:spPr>
          <a:xfrm>
            <a:off x="1088613" y="1826481"/>
            <a:ext cx="4996876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&lt;button id="my-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"&gt;Go!&lt;/button&gt;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FEA9B-1DD7-FE6C-FC57-3274D40187C5}"/>
              </a:ext>
            </a:extLst>
          </p:cNvPr>
          <p:cNvSpPr txBox="1"/>
          <p:nvPr/>
        </p:nvSpPr>
        <p:spPr>
          <a:xfrm>
            <a:off x="5473286" y="1926508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129263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// attaching a named function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element.addEventListener</a:t>
            </a: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("click", </a:t>
            </a:r>
            <a:r>
              <a:rPr lang="en" sz="12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handleFunction</a:t>
            </a: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);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function </a:t>
            </a:r>
            <a:r>
              <a:rPr lang="en" sz="12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handleFunction</a:t>
            </a: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() {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// event handler code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85725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2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}</a:t>
            </a:r>
            <a:endParaRPr sz="12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5628764" cy="857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2800" dirty="0"/>
              <a:t>Listening &amp; Responding to Events </a:t>
            </a:r>
            <a:r>
              <a:rPr lang="en" sz="2800" dirty="0" err="1">
                <a:sym typeface="Courier New"/>
              </a:rPr>
              <a:t>addEventListener</a:t>
            </a:r>
            <a:endParaRPr sz="2800" dirty="0">
              <a:sym typeface="Courier New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670274" y="2900963"/>
            <a:ext cx="5830876" cy="18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257175">
              <a:lnSpc>
                <a:spcPct val="120000"/>
              </a:lnSpc>
              <a:spcBef>
                <a:spcPts val="450"/>
              </a:spcBef>
              <a:buClr>
                <a:schemeClr val="accent6"/>
              </a:buClr>
              <a:buSzPts val="1800"/>
              <a:buFont typeface="Lato"/>
              <a:buChar char="▷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742950" indent="-342900">
              <a:lnSpc>
                <a:spcPct val="120000"/>
              </a:lnSpc>
              <a:buClr>
                <a:schemeClr val="dk1"/>
              </a:buClr>
              <a:buSzPct val="100000"/>
              <a:buFont typeface="+mj-lt"/>
              <a:buAutoNum type="arabicPeriod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SzPct val="120000"/>
            </a:pPr>
            <a:r>
              <a:rPr lang="en" dirty="0"/>
              <a:t>JavaScript functions can be set as event handlers</a:t>
            </a:r>
          </a:p>
          <a:p>
            <a:pPr>
              <a:buSzPct val="120000"/>
            </a:pPr>
            <a:r>
              <a:rPr lang="en" dirty="0"/>
              <a:t>When you interact with the element and trigger the event, the callback function will execute </a:t>
            </a:r>
          </a:p>
          <a:p>
            <a:pPr>
              <a:buSzPct val="120000"/>
            </a:pPr>
            <a:r>
              <a:rPr lang="en" dirty="0"/>
              <a:t>click is just one of many event types we will use.</a:t>
            </a:r>
            <a:br>
              <a:rPr lang="en" dirty="0"/>
            </a:br>
            <a:r>
              <a:rPr lang="en" dirty="0"/>
              <a:t>The full list of </a:t>
            </a:r>
            <a:r>
              <a:rPr lang="en" dirty="0" err="1"/>
              <a:t>UIEvents</a:t>
            </a:r>
            <a:r>
              <a:rPr lang="en" dirty="0"/>
              <a:t> are located here:</a:t>
            </a:r>
            <a:br>
              <a:rPr lang="en" dirty="0"/>
            </a:br>
            <a:r>
              <a:rPr lang="en-HK" dirty="0">
                <a:hlinkClick r:id="rId3"/>
              </a:rPr>
              <a:t>https://developer.mozilla.org/en-US/docs/Web/API/UI_Events</a:t>
            </a:r>
            <a:endParaRPr lang="en-HK" dirty="0"/>
          </a:p>
          <a:p>
            <a:pPr>
              <a:buSzPct val="120000"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801680-95D8-9274-F9AF-37F3937A4A17}"/>
              </a:ext>
            </a:extLst>
          </p:cNvPr>
          <p:cNvSpPr txBox="1"/>
          <p:nvPr/>
        </p:nvSpPr>
        <p:spPr>
          <a:xfrm>
            <a:off x="5849086" y="238283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What’s the difference between these two?</a:t>
            </a: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Event handler syntax</a:t>
            </a:r>
          </a:p>
        </p:txBody>
      </p:sp>
      <p:sp>
        <p:nvSpPr>
          <p:cNvPr id="10" name="Google Shape;124;p18">
            <a:extLst>
              <a:ext uri="{FF2B5EF4-FFF2-40B4-BE49-F238E27FC236}">
                <a16:creationId xmlns:a16="http://schemas.microsoft.com/office/drawing/2014/main" id="{5F09A0B1-0F15-16A3-FC59-0327A0E6B575}"/>
              </a:ext>
            </a:extLst>
          </p:cNvPr>
          <p:cNvSpPr txBox="1"/>
          <p:nvPr/>
        </p:nvSpPr>
        <p:spPr>
          <a:xfrm>
            <a:off x="1054219" y="1866372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125;p18">
            <a:extLst>
              <a:ext uri="{FF2B5EF4-FFF2-40B4-BE49-F238E27FC236}">
                <a16:creationId xmlns:a16="http://schemas.microsoft.com/office/drawing/2014/main" id="{94648017-CBB1-4F70-0365-86C08A02D053}"/>
              </a:ext>
            </a:extLst>
          </p:cNvPr>
          <p:cNvSpPr txBox="1"/>
          <p:nvPr/>
        </p:nvSpPr>
        <p:spPr>
          <a:xfrm>
            <a:off x="1054219" y="2451259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dirty="0" err="1">
                <a:latin typeface="Courier New"/>
                <a:cs typeface="Courier New"/>
                <a:sym typeface="Courier New"/>
              </a:rPr>
              <a:t>addEventListener</a:t>
            </a:r>
            <a:r>
              <a:rPr lang="en" sz="1200" dirty="0">
                <a:latin typeface="Courier New"/>
                <a:cs typeface="Courier New"/>
                <a:sym typeface="Courier New"/>
              </a:rPr>
              <a:t>("click", </a:t>
            </a:r>
            <a:r>
              <a:rPr lang="en" sz="1200" dirty="0" err="1">
                <a:latin typeface="Courier New"/>
                <a:cs typeface="Courier New"/>
                <a:sym typeface="Courier New"/>
              </a:rPr>
              <a:t>openBox</a:t>
            </a:r>
            <a:r>
              <a:rPr lang="en" sz="1200" dirty="0">
                <a:latin typeface="Courier New"/>
                <a:cs typeface="Courier New"/>
                <a:sym typeface="Courier New"/>
              </a:rPr>
              <a:t>());</a:t>
            </a:r>
            <a:endParaRPr sz="1200" dirty="0"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DADD3-7DE8-3C40-A19D-5276F57B1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altLang="zh-TW" dirty="0"/>
              <a:t>One of the most common </a:t>
            </a:r>
            <a:r>
              <a:rPr lang="en-US" altLang="zh-TW" dirty="0">
                <a:solidFill>
                  <a:srgbClr val="F20052"/>
                </a:solidFill>
              </a:rPr>
              <a:t>misconceptions about JavaScript is that it is a simplified version of Java</a:t>
            </a:r>
            <a:r>
              <a:rPr lang="en-US" altLang="zh-TW" dirty="0"/>
              <a:t>, the programming language from Sun Microsystems.</a:t>
            </a:r>
          </a:p>
          <a:p>
            <a:pPr>
              <a:buSzPct val="120000"/>
            </a:pPr>
            <a:r>
              <a:rPr lang="en-US" altLang="zh-TW" dirty="0"/>
              <a:t>In fact, they are </a:t>
            </a:r>
            <a:r>
              <a:rPr lang="en-US" altLang="zh-TW" dirty="0">
                <a:solidFill>
                  <a:srgbClr val="2185C5"/>
                </a:solidFill>
              </a:rPr>
              <a:t>entirely unrelated</a:t>
            </a:r>
            <a:r>
              <a:rPr lang="en-US" altLang="zh-TW" dirty="0"/>
              <a:t>.</a:t>
            </a:r>
          </a:p>
          <a:p>
            <a:pPr>
              <a:buSzPct val="120000"/>
            </a:pPr>
            <a:r>
              <a:rPr lang="en-US" altLang="zh-TW" dirty="0">
                <a:solidFill>
                  <a:srgbClr val="2185C5"/>
                </a:solidFill>
              </a:rPr>
              <a:t>Java</a:t>
            </a:r>
            <a:r>
              <a:rPr lang="en-US" altLang="zh-TW" dirty="0"/>
              <a:t> vs. </a:t>
            </a:r>
            <a:r>
              <a:rPr lang="en-US" altLang="zh-TW" dirty="0">
                <a:solidFill>
                  <a:srgbClr val="2185C5"/>
                </a:solidFill>
              </a:rPr>
              <a:t>JavaScript</a:t>
            </a:r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Java programs are complied on servers</a:t>
            </a:r>
            <a:r>
              <a:rPr lang="en-US" altLang="en-US" sz="1200" dirty="0"/>
              <a:t>. </a:t>
            </a:r>
            <a:r>
              <a:rPr lang="en-US" altLang="zh-TW" sz="1200" dirty="0"/>
              <a:t>They can be executed stand-alone.</a:t>
            </a:r>
          </a:p>
          <a:p>
            <a:pPr lvl="1">
              <a:buSzPct val="120000"/>
            </a:pPr>
            <a:r>
              <a:rPr lang="en-US" altLang="zh-TW" sz="1200" dirty="0">
                <a:solidFill>
                  <a:srgbClr val="2185C5"/>
                </a:solidFill>
              </a:rPr>
              <a:t>Scripts written JavaScript are interpreted by the browsers</a:t>
            </a:r>
            <a:r>
              <a:rPr lang="en-US" altLang="zh-TW" sz="1200" dirty="0"/>
              <a:t>, such as Chrome, Firefox, and Safari.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42B25-2997-AF46-BC09-36478E1A3D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46C60-1FD4-CA4F-8200-406B2A73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altLang="en-US" dirty="0"/>
              <a:t>JavaScript is not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13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What’s the difference between these two?</a:t>
            </a: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Event handler syntax</a:t>
            </a:r>
          </a:p>
        </p:txBody>
      </p:sp>
      <p:sp>
        <p:nvSpPr>
          <p:cNvPr id="124" name="Google Shape;124;p18"/>
          <p:cNvSpPr txBox="1"/>
          <p:nvPr/>
        </p:nvSpPr>
        <p:spPr>
          <a:xfrm>
            <a:off x="1054219" y="1866372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addEventListener("click", openBox);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054219" y="2451259"/>
            <a:ext cx="435723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strike="sngStrike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200" strike="sngStrike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" sz="1200" strike="sngStrike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" sz="1200" strike="sngStrike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200" strike="sngStrike" dirty="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dirty="0"/>
              <a:t> with multiple events</a:t>
            </a:r>
            <a:endParaRPr dirty="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74" y="1633754"/>
            <a:ext cx="4867069" cy="27442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removeEventListener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74" y="1551765"/>
            <a:ext cx="3768389" cy="27529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Recall that the event handler function can be attached to objects (window, DOM elements, etc.)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sz="1400" dirty="0"/>
              <a:t>When the event occurs, an</a:t>
            </a:r>
            <a:r>
              <a:rPr lang="en-HK" sz="1400" b="1" dirty="0"/>
              <a:t> Event object is created</a:t>
            </a:r>
            <a:r>
              <a:rPr lang="en-HK" sz="1400" dirty="0"/>
              <a:t> and passed to the event listener. You can "catch" this event object as an optional first parameter to get more information about the event.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Event Objects!</a:t>
            </a: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4294967295"/>
          </p:nvPr>
        </p:nvSpPr>
        <p:spPr>
          <a:xfrm>
            <a:off x="1092200" y="3449638"/>
            <a:ext cx="5765800" cy="704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Google Shape;150;p21">
            <a:extLst>
              <a:ext uri="{FF2B5EF4-FFF2-40B4-BE49-F238E27FC236}">
                <a16:creationId xmlns:a16="http://schemas.microsoft.com/office/drawing/2014/main" id="{CC9F24E9-863D-C428-6A7F-E7E583DC605B}"/>
              </a:ext>
            </a:extLst>
          </p:cNvPr>
          <p:cNvSpPr txBox="1"/>
          <p:nvPr/>
        </p:nvSpPr>
        <p:spPr>
          <a:xfrm>
            <a:off x="1092200" y="2119888"/>
            <a:ext cx="5116948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source.addEventListener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responseFunction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000" dirty="0" err="1">
                <a:latin typeface="Courier New"/>
                <a:ea typeface="Courier New"/>
                <a:cs typeface="Courier New"/>
                <a:sym typeface="Courier New"/>
              </a:rPr>
              <a:t>responseFunction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(e) {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 // we can access the click Event object here!</a:t>
            </a:r>
          </a:p>
          <a:p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HK"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8BC97-1329-2987-3BC3-C66EEFC3EB75}"/>
              </a:ext>
            </a:extLst>
          </p:cNvPr>
          <p:cNvSpPr txBox="1"/>
          <p:nvPr/>
        </p:nvSpPr>
        <p:spPr>
          <a:xfrm>
            <a:off x="5708143" y="286724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Using a click Event Handler to Open the Box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C109A-C5FD-A17E-16F1-5B6B8BEA32DE}"/>
              </a:ext>
            </a:extLst>
          </p:cNvPr>
          <p:cNvSpPr txBox="1"/>
          <p:nvPr/>
        </p:nvSpPr>
        <p:spPr>
          <a:xfrm>
            <a:off x="578793" y="1541188"/>
            <a:ext cx="5858583" cy="60016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id=”box"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="question-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block.png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 alt="A Box"&gt;</a:t>
            </a: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&lt;button id="box-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"&gt;Click me!&lt;/button&gt;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AF396-921D-D0B2-FB6C-E7BC9C320CA1}"/>
              </a:ext>
            </a:extLst>
          </p:cNvPr>
          <p:cNvSpPr txBox="1"/>
          <p:nvPr/>
        </p:nvSpPr>
        <p:spPr>
          <a:xfrm>
            <a:off x="5850975" y="1832759"/>
            <a:ext cx="509454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AF4BC-23E2-05C5-2181-6CED09B9B2C0}"/>
              </a:ext>
            </a:extLst>
          </p:cNvPr>
          <p:cNvSpPr txBox="1"/>
          <p:nvPr/>
        </p:nvSpPr>
        <p:spPr>
          <a:xfrm>
            <a:off x="578792" y="2243517"/>
            <a:ext cx="5858583" cy="21236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boxBtn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("box-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btn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");</a:t>
            </a:r>
          </a:p>
          <a:p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boxBtn.addEventListener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("click",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openBox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// 1. Get the box image</a:t>
            </a: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let box =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(”box"); </a:t>
            </a:r>
            <a:b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</a:br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// 2. Change the box image's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attribute!</a:t>
            </a:r>
            <a:b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box.src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 = "</a:t>
            </a:r>
            <a:r>
              <a:rPr lang="en-HK" sz="1100" dirty="0" err="1">
                <a:latin typeface="Courier New"/>
                <a:ea typeface="Courier New"/>
                <a:cs typeface="Courier New"/>
                <a:sym typeface="Courier New"/>
              </a:rPr>
              <a:t>star.png</a:t>
            </a:r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";</a:t>
            </a:r>
          </a:p>
          <a:p>
            <a:r>
              <a:rPr lang="en-HK" sz="11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HK"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98677-4B35-3B34-63AB-01B5678EDA08}"/>
              </a:ext>
            </a:extLst>
          </p:cNvPr>
          <p:cNvSpPr txBox="1"/>
          <p:nvPr/>
        </p:nvSpPr>
        <p:spPr>
          <a:xfrm>
            <a:off x="5921588" y="4074276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1F7C33-26AA-DB7F-03DC-151AA702B1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sz="1400" dirty="0"/>
              <a:t>You can only access document element after the “load” event has fired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A94C-5513-11A6-3296-5424812019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BED414A-76AE-9F21-5857-8FE72FE6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Listening to the window “load” event</a:t>
            </a:r>
            <a:endParaRPr lang="en-US" dirty="0"/>
          </a:p>
        </p:txBody>
      </p:sp>
      <p:sp>
        <p:nvSpPr>
          <p:cNvPr id="10" name="Google Shape;150;p21">
            <a:extLst>
              <a:ext uri="{FF2B5EF4-FFF2-40B4-BE49-F238E27FC236}">
                <a16:creationId xmlns:a16="http://schemas.microsoft.com/office/drawing/2014/main" id="{7879207C-816B-3E4A-16D5-9671FC84C749}"/>
              </a:ext>
            </a:extLst>
          </p:cNvPr>
          <p:cNvSpPr txBox="1"/>
          <p:nvPr/>
        </p:nvSpPr>
        <p:spPr>
          <a:xfrm>
            <a:off x="1081802" y="2134075"/>
            <a:ext cx="5278628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000" dirty="0" err="1">
                <a:sym typeface="Courier New"/>
              </a:rPr>
              <a:t>document.addEventListener</a:t>
            </a:r>
            <a:r>
              <a:rPr lang="en-US" sz="1000" dirty="0">
                <a:sym typeface="Courier New"/>
              </a:rPr>
              <a:t>('</a:t>
            </a:r>
            <a:r>
              <a:rPr lang="en-US" sz="1000" dirty="0" err="1">
                <a:sym typeface="Courier New"/>
              </a:rPr>
              <a:t>DOMContentLoaded</a:t>
            </a:r>
            <a:r>
              <a:rPr lang="en-US" sz="1000" dirty="0">
                <a:sym typeface="Courier New"/>
              </a:rPr>
              <a:t>', function()</a:t>
            </a:r>
          </a:p>
          <a:p>
            <a:r>
              <a:rPr lang="en-US" sz="1000" dirty="0">
                <a:sym typeface="Courier New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ym typeface="Courier New"/>
              </a:rPr>
              <a:t>    </a:t>
            </a: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// we now have access to the DOM tree!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00" dirty="0">
                <a:latin typeface="Courier New"/>
                <a:ea typeface="Courier New"/>
                <a:cs typeface="Courier New"/>
                <a:sym typeface="Courier New"/>
              </a:rPr>
              <a:t>    // set up your initial document event handlers here.</a:t>
            </a:r>
            <a:endParaRPr lang="en-US" sz="1000" dirty="0">
              <a:sym typeface="Courier New"/>
            </a:endParaRPr>
          </a:p>
          <a:p>
            <a:r>
              <a:rPr lang="en-US" sz="1000">
                <a:sym typeface="Courier New"/>
              </a:rPr>
              <a:t>});</a:t>
            </a:r>
            <a:endParaRPr lang="en-US" sz="1000" dirty="0">
              <a:sym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24F437-C5DC-38ED-BBE7-3DA7E97736FF}"/>
              </a:ext>
            </a:extLst>
          </p:cNvPr>
          <p:cNvSpPr txBox="1"/>
          <p:nvPr/>
        </p:nvSpPr>
        <p:spPr>
          <a:xfrm>
            <a:off x="5853790" y="286824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41870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/>
              <a:t>DOM Manipulation: Classes</a:t>
            </a:r>
            <a:endParaRPr lang="en-HK" dirty="0">
              <a:sym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58376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9C06-B476-F142-CA9A-6A447920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HK" dirty="0">
                <a:sym typeface="Lato"/>
              </a:rPr>
              <a:t>How can we hide an HTML element?</a:t>
            </a:r>
          </a:p>
          <a:p>
            <a:endParaRPr lang="en-HK" dirty="0"/>
          </a:p>
          <a:p>
            <a:endParaRPr lang="en-HK" dirty="0">
              <a:sym typeface="Lato"/>
            </a:endParaRPr>
          </a:p>
          <a:p>
            <a:endParaRPr lang="en-HK" dirty="0"/>
          </a:p>
          <a:p>
            <a:r>
              <a:rPr lang="en-HK" dirty="0">
                <a:sym typeface="Lato"/>
              </a:rPr>
              <a:t>In JS, it’s possible to modify the style properties of an element directly</a:t>
            </a:r>
          </a:p>
          <a:p>
            <a:endParaRPr lang="en-HK" dirty="0"/>
          </a:p>
          <a:p>
            <a:endParaRPr lang="en-HK" dirty="0">
              <a:sym typeface="Lato"/>
            </a:endParaRPr>
          </a:p>
          <a:p>
            <a:r>
              <a:rPr lang="en-HK" sz="1400" dirty="0">
                <a:solidFill>
                  <a:srgbClr val="F20052"/>
                </a:solidFill>
                <a:latin typeface="Lato"/>
                <a:ea typeface="Lato"/>
                <a:cs typeface="Lato"/>
                <a:sym typeface="Lato"/>
              </a:rPr>
              <a:t>What’s wrong with the method above?</a:t>
            </a:r>
          </a:p>
          <a:p>
            <a:endParaRPr lang="en-HK" dirty="0">
              <a:sym typeface="Lato"/>
            </a:endParaRPr>
          </a:p>
          <a:p>
            <a:endParaRPr lang="en-HK" dirty="0">
              <a:sym typeface="Lato"/>
            </a:endParaRPr>
          </a:p>
          <a:p>
            <a:endParaRPr lang="en-US" dirty="0"/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Hiding/Showing Elements</a:t>
            </a:r>
          </a:p>
        </p:txBody>
      </p:sp>
      <p:sp>
        <p:nvSpPr>
          <p:cNvPr id="249" name="Google Shape;249;p35"/>
          <p:cNvSpPr txBox="1"/>
          <p:nvPr/>
        </p:nvSpPr>
        <p:spPr>
          <a:xfrm>
            <a:off x="1051326" y="1871744"/>
            <a:ext cx="5586300" cy="667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.hidden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display: none;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5"/>
          <p:cNvSpPr txBox="1"/>
          <p:nvPr/>
        </p:nvSpPr>
        <p:spPr>
          <a:xfrm>
            <a:off x="1051326" y="3388415"/>
            <a:ext cx="5586300" cy="3440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id("my-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").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style.display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= "none";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You can manipulate the DOM element’s </a:t>
            </a:r>
            <a:r>
              <a:rPr lang="en-HK" dirty="0">
                <a:sym typeface="Courier New"/>
                <a:hlinkClick r:id="rId3"/>
              </a:rPr>
              <a:t>classList</a:t>
            </a:r>
            <a:r>
              <a:rPr lang="en-HK" dirty="0"/>
              <a:t> with the following methods:</a:t>
            </a:r>
          </a:p>
        </p:txBody>
      </p:sp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Modifying the </a:t>
            </a:r>
            <a:r>
              <a:rPr lang="en-HK">
                <a:sym typeface="Courier New"/>
              </a:rPr>
              <a:t>classList</a:t>
            </a:r>
          </a:p>
        </p:txBody>
      </p:sp>
      <p:graphicFrame>
        <p:nvGraphicFramePr>
          <p:cNvPr id="257" name="Google Shape;257;p36"/>
          <p:cNvGraphicFramePr/>
          <p:nvPr>
            <p:extLst>
              <p:ext uri="{D42A27DB-BD31-4B8C-83A1-F6EECF244321}">
                <p14:modId xmlns:p14="http://schemas.microsoft.com/office/powerpoint/2010/main" val="1489362758"/>
              </p:ext>
            </p:extLst>
          </p:nvPr>
        </p:nvGraphicFramePr>
        <p:xfrm>
          <a:off x="1093747" y="2108545"/>
          <a:ext cx="5558340" cy="25299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Adds the specified class(es) to the list of classes on this element. Any that are already in the </a:t>
                      </a:r>
                      <a:r>
                        <a:rPr lang="en" sz="1000" b="0" i="0" u="none" strike="noStrike" cap="none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classList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are ignored.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remove(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Removes the specified class(es) to the list of classes from this element. Any that are already not in the </a:t>
                      </a:r>
                      <a:r>
                        <a:rPr lang="en" sz="1000" b="0" i="0" u="none" strike="noStrike" cap="none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classList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are ignored without an error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toggle(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Removes a class that is in the list, adds a class that is not in the list.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contains(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classname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Returns true if the class is in the DOM element's </a:t>
                      </a:r>
                      <a:r>
                        <a:rPr lang="en" sz="1000" b="0" i="0" u="none" strike="noStrike" cap="none" dirty="0" err="1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classList</a:t>
                      </a: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, false if not.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replace(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oldclass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newclass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Replaces the old class with the new class.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548796" y="2142234"/>
            <a:ext cx="4170825" cy="85903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sz="3600" b="1">
                <a:solidFill>
                  <a:schemeClr val="lt1"/>
                </a:solidFill>
              </a:rPr>
              <a:t>Any questions?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6360431" y="4165637"/>
            <a:ext cx="411525" cy="235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69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AC8C-CFED-6246-B65E-EEABCB001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What JavaScript </a:t>
            </a:r>
            <a:r>
              <a:rPr lang="en-US" altLang="en-US" dirty="0">
                <a:solidFill>
                  <a:srgbClr val="F20052"/>
                </a:solidFill>
              </a:rPr>
              <a:t>Cannot Do</a:t>
            </a:r>
            <a:r>
              <a:rPr lang="en-US" altLang="en-US" dirty="0"/>
              <a:t>?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altLang="en-US" sz="1200" dirty="0"/>
              <a:t>It </a:t>
            </a:r>
            <a:r>
              <a:rPr lang="en-US" altLang="en-US" sz="1200" dirty="0">
                <a:solidFill>
                  <a:srgbClr val="F20052"/>
                </a:solidFill>
              </a:rPr>
              <a:t>cannot read or write files </a:t>
            </a:r>
            <a:r>
              <a:rPr lang="en-US" altLang="en-US" sz="1200" dirty="0"/>
              <a:t>on the client machine (except in the area of cookies).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It does not have Multi-threading capabilities. </a:t>
            </a:r>
          </a:p>
          <a:p>
            <a:pPr lvl="2">
              <a:lnSpc>
                <a:spcPct val="150000"/>
              </a:lnSpc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(Modern browser overcomes this by Web Workers)</a:t>
            </a:r>
          </a:p>
          <a:p>
            <a:pPr lvl="1">
              <a:lnSpc>
                <a:spcPct val="150000"/>
              </a:lnSpc>
              <a:buSzPct val="120000"/>
            </a:pPr>
            <a:r>
              <a:rPr lang="en-US" altLang="en-US" sz="1200" dirty="0"/>
              <a:t>It </a:t>
            </a:r>
            <a:r>
              <a:rPr lang="en-US" altLang="en-US" sz="1200" dirty="0">
                <a:solidFill>
                  <a:srgbClr val="F20052"/>
                </a:solidFill>
              </a:rPr>
              <a:t>cannot close window not open by it</a:t>
            </a:r>
            <a:r>
              <a:rPr lang="en-US" altLang="en-US" sz="1200" dirty="0"/>
              <a:t>; </a:t>
            </a:r>
            <a:r>
              <a:rPr lang="en-US" altLang="en-US" sz="1200" dirty="0">
                <a:solidFill>
                  <a:srgbClr val="F20052"/>
                </a:solidFill>
              </a:rPr>
              <a:t>cannot read information from window not open by it</a:t>
            </a:r>
            <a:endParaRPr lang="en-US" altLang="en-US" dirty="0">
              <a:solidFill>
                <a:srgbClr val="F2005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B7934-B98C-E141-B201-AC05E573CD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51368-5C1F-264C-8CA3-FB4DBD76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JavaScript is not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1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017634-1F6E-2012-557C-B1B9873F4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20000"/>
            </a:pPr>
            <a:r>
              <a:rPr lang="en-US" dirty="0"/>
              <a:t>We can use write </a:t>
            </a:r>
            <a:r>
              <a:rPr lang="en-US" dirty="0">
                <a:solidFill>
                  <a:srgbClr val="2185C5"/>
                </a:solidFill>
              </a:rPr>
              <a:t>JavaScript</a:t>
            </a:r>
            <a:r>
              <a:rPr lang="en-US" dirty="0"/>
              <a:t> functions to...</a:t>
            </a:r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Control browser features</a:t>
            </a:r>
            <a:r>
              <a:rPr lang="en-US" altLang="en-US" sz="1200" dirty="0"/>
              <a:t>, such as displaying simple messages, opening new windows, and generate HTML code on the fly.</a:t>
            </a:r>
            <a:endParaRPr lang="en-US" sz="1200" dirty="0"/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Modify document content</a:t>
            </a:r>
            <a:r>
              <a:rPr lang="en-US" altLang="en-US" sz="1200" dirty="0"/>
              <a:t>. </a:t>
            </a:r>
            <a:r>
              <a:rPr lang="en-US" sz="1200" dirty="0"/>
              <a:t>(e.g., change image source)</a:t>
            </a:r>
          </a:p>
          <a:p>
            <a:pPr lvl="1"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Modify </a:t>
            </a:r>
            <a:r>
              <a:rPr lang="en-US" altLang="en-US" sz="1200" dirty="0">
                <a:solidFill>
                  <a:srgbClr val="2185C5"/>
                </a:solidFill>
              </a:rPr>
              <a:t>document appearance</a:t>
            </a:r>
            <a:r>
              <a:rPr lang="en-US" altLang="en-US" sz="1200" dirty="0"/>
              <a:t>, such as background color.</a:t>
            </a:r>
            <a:endParaRPr lang="en-US" sz="1200" dirty="0"/>
          </a:p>
          <a:p>
            <a:pPr lvl="1"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React to events </a:t>
            </a:r>
            <a:r>
              <a:rPr lang="en-US" sz="1200" dirty="0"/>
              <a:t>(e.g., page load, user's mouse click)</a:t>
            </a:r>
          </a:p>
          <a:p>
            <a:pPr lvl="1">
              <a:buSzPct val="120000"/>
            </a:pPr>
            <a:r>
              <a:rPr lang="en-US" altLang="en-US" sz="1200" dirty="0">
                <a:solidFill>
                  <a:srgbClr val="2185C5"/>
                </a:solidFill>
              </a:rPr>
              <a:t>Store</a:t>
            </a:r>
            <a:r>
              <a:rPr lang="en-US" altLang="en-US" sz="1200" dirty="0"/>
              <a:t> and </a:t>
            </a:r>
            <a:r>
              <a:rPr lang="en-US" altLang="en-US" sz="1200" dirty="0">
                <a:solidFill>
                  <a:srgbClr val="2185C5"/>
                </a:solidFill>
              </a:rPr>
              <a:t>use</a:t>
            </a:r>
            <a:r>
              <a:rPr lang="en-US" altLang="en-US" sz="1200" dirty="0"/>
              <a:t> </a:t>
            </a:r>
            <a:r>
              <a:rPr lang="en-US" altLang="en-US" sz="1200" dirty="0">
                <a:solidFill>
                  <a:srgbClr val="2185C5"/>
                </a:solidFill>
              </a:rPr>
              <a:t>information</a:t>
            </a:r>
            <a:r>
              <a:rPr lang="en-US" altLang="en-US" sz="1200" dirty="0"/>
              <a:t> about user (by using cookies).</a:t>
            </a:r>
            <a:endParaRPr lang="en-US" sz="1200" dirty="0"/>
          </a:p>
          <a:p>
            <a:pPr lvl="1">
              <a:buSzPct val="120000"/>
            </a:pPr>
            <a:r>
              <a:rPr lang="en-US" sz="1200" dirty="0">
                <a:solidFill>
                  <a:srgbClr val="2185C5"/>
                </a:solidFill>
              </a:rPr>
              <a:t>Request additional data </a:t>
            </a:r>
            <a:r>
              <a:rPr lang="en-US" sz="1200" dirty="0"/>
              <a:t>needed for the page (e.g., from an API; more on this in next week)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E0EF11-CAE3-DFA2-10AC-81D3265E0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A26F84-3F12-0DBA-1094-0527543B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185172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;p21">
            <a:extLst>
              <a:ext uri="{FF2B5EF4-FFF2-40B4-BE49-F238E27FC236}">
                <a16:creationId xmlns:a16="http://schemas.microsoft.com/office/drawing/2014/main" id="{72D3D499-36F5-F2FE-51E1-659D7EA9BEA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8171" y="1268657"/>
            <a:ext cx="5742258" cy="229150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EF247-1AD8-F9CD-F6AD-E1345B45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3290341"/>
            <a:ext cx="5691188" cy="1635672"/>
          </a:xfrm>
        </p:spPr>
        <p:txBody>
          <a:bodyPr/>
          <a:lstStyle/>
          <a:p>
            <a:pPr lvl="0"/>
            <a:r>
              <a:rPr lang="en-HK" sz="1200" dirty="0">
                <a:solidFill>
                  <a:srgbClr val="2185C5"/>
                </a:solidFill>
              </a:rPr>
              <a:t>Client-side script</a:t>
            </a:r>
            <a:r>
              <a:rPr lang="en-HK" sz="1200" dirty="0"/>
              <a:t>: Code that runs on the user's computer and </a:t>
            </a:r>
            <a:r>
              <a:rPr lang="en-HK" sz="1200" dirty="0">
                <a:solidFill>
                  <a:srgbClr val="2185C5"/>
                </a:solidFill>
              </a:rPr>
              <a:t>does not need a server to run </a:t>
            </a:r>
            <a:r>
              <a:rPr lang="en-HK" sz="1200" dirty="0"/>
              <a:t>(just a web browser!).</a:t>
            </a:r>
          </a:p>
          <a:p>
            <a:pPr lvl="0"/>
            <a:r>
              <a:rPr lang="en-HK" sz="1200" dirty="0">
                <a:solidFill>
                  <a:srgbClr val="2185C5"/>
                </a:solidFill>
              </a:rPr>
              <a:t>Client-side JavaScript runs as part of the browser's process to load HTML and CSS </a:t>
            </a:r>
            <a:r>
              <a:rPr lang="en-HK" sz="1200" dirty="0"/>
              <a:t>(e.g., from a server response). This JavaScript usually </a:t>
            </a:r>
            <a:r>
              <a:rPr lang="en-HK" sz="1200" dirty="0">
                <a:solidFill>
                  <a:srgbClr val="2185C5"/>
                </a:solidFill>
              </a:rPr>
              <a:t>manipulates the page or responds to user actions through "event handlers”.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8A7A7B-F467-3A20-5A88-208B225A395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1875A8C-707E-13E2-F8AB-2F1C117F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?</a:t>
            </a:r>
          </a:p>
        </p:txBody>
      </p:sp>
    </p:spTree>
    <p:extLst>
      <p:ext uri="{BB962C8B-B14F-4D97-AF65-F5344CB8AC3E}">
        <p14:creationId xmlns:p14="http://schemas.microsoft.com/office/powerpoint/2010/main" val="421527347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3934</TotalTime>
  <Words>5416</Words>
  <Application>Microsoft Office PowerPoint</Application>
  <PresentationFormat>Custom</PresentationFormat>
  <Paragraphs>897</Paragraphs>
  <Slides>69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Raleway</vt:lpstr>
      <vt:lpstr>Open Sans</vt:lpstr>
      <vt:lpstr>Courier New</vt:lpstr>
      <vt:lpstr>Lato</vt:lpstr>
      <vt:lpstr>Antonio template</vt:lpstr>
      <vt:lpstr>CDS4004 – Lecture 3 Introduction to JS</vt:lpstr>
      <vt:lpstr>Lesson objectives</vt:lpstr>
      <vt:lpstr>Overview of Javascript</vt:lpstr>
      <vt:lpstr>Terminology</vt:lpstr>
      <vt:lpstr>What is JavaScript ?</vt:lpstr>
      <vt:lpstr>JavaScript is not Java</vt:lpstr>
      <vt:lpstr>JavaScript is not Java</vt:lpstr>
      <vt:lpstr>What is JavaScript ?</vt:lpstr>
      <vt:lpstr>What is JavaScript ?</vt:lpstr>
      <vt:lpstr>First step in JS</vt:lpstr>
      <vt:lpstr>Console.log</vt:lpstr>
      <vt:lpstr>The alert function</vt:lpstr>
      <vt:lpstr>Comments</vt:lpstr>
      <vt:lpstr>Variables</vt:lpstr>
      <vt:lpstr>Variable Scope</vt:lpstr>
      <vt:lpstr>Variable Scope</vt:lpstr>
      <vt:lpstr>Data types in JS</vt:lpstr>
      <vt:lpstr>A Note about Declaring Types in JavaScript</vt:lpstr>
      <vt:lpstr>Number Type</vt:lpstr>
      <vt:lpstr>Number Type</vt:lpstr>
      <vt:lpstr>String type</vt:lpstr>
      <vt:lpstr>More about Strings</vt:lpstr>
      <vt:lpstr>Common Bugs when Using Strings</vt:lpstr>
      <vt:lpstr>Special Values: null and undefined.</vt:lpstr>
      <vt:lpstr>Array (Python List)</vt:lpstr>
      <vt:lpstr>JavaScript Statements</vt:lpstr>
      <vt:lpstr>JavaScript Statement</vt:lpstr>
      <vt:lpstr>JavaScript Statement</vt:lpstr>
      <vt:lpstr>JavaScript Statement</vt:lpstr>
      <vt:lpstr>JavaScript Statement</vt:lpstr>
      <vt:lpstr>JavaScript Statement</vt:lpstr>
      <vt:lpstr>JavaScript Statement</vt:lpstr>
      <vt:lpstr>JavaScript Statement</vt:lpstr>
      <vt:lpstr>JavaScript Statement</vt:lpstr>
      <vt:lpstr>JavaScript Functions</vt:lpstr>
      <vt:lpstr>JavaScript Functions</vt:lpstr>
      <vt:lpstr>JS Function vs Python Function</vt:lpstr>
      <vt:lpstr>Define Functions</vt:lpstr>
      <vt:lpstr>Linkage between HTML/JS</vt:lpstr>
      <vt:lpstr>Include a JS file in HTML</vt:lpstr>
      <vt:lpstr>Event Listeners</vt:lpstr>
      <vt:lpstr>Event Driven Programming</vt:lpstr>
      <vt:lpstr>Accessing an element by id</vt:lpstr>
      <vt:lpstr>Accessing elements by Class Name</vt:lpstr>
      <vt:lpstr>Query Selector Examples</vt:lpstr>
      <vt:lpstr>Shortcut Functions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What’s inside a DOM ?</vt:lpstr>
      <vt:lpstr>Full DOM</vt:lpstr>
      <vt:lpstr>The &lt;button&gt;</vt:lpstr>
      <vt:lpstr>Listening &amp; Responding to Events addEventListener</vt:lpstr>
      <vt:lpstr>Event handler syntax</vt:lpstr>
      <vt:lpstr>Event handler syntax</vt:lpstr>
      <vt:lpstr>addEventListener with multiple events</vt:lpstr>
      <vt:lpstr>removeEventListener</vt:lpstr>
      <vt:lpstr>Event Objects!</vt:lpstr>
      <vt:lpstr>Using a click Event Handler to Open the Box</vt:lpstr>
      <vt:lpstr>Listening to the window “load” event</vt:lpstr>
      <vt:lpstr>DOM Manipulation: Classes</vt:lpstr>
      <vt:lpstr>Hiding/Showing Elements</vt:lpstr>
      <vt:lpstr>Modifying the classList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CDS3001 – Databases and Data Warehouses Term 1 2022/23</dc:title>
  <cp:lastModifiedBy>NG Ngai Fung</cp:lastModifiedBy>
  <cp:revision>8</cp:revision>
  <dcterms:modified xsi:type="dcterms:W3CDTF">2025-02-21T05:02:25Z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ce0bc-1ec2-41cb-8ddc-b020b80710b7_Enabled">
    <vt:lpwstr>true</vt:lpwstr>
  </property>
  <property fmtid="{D5CDD505-2E9C-101B-9397-08002B2CF9AE}" pid="3" name="MSIP_Label_0c7ce0bc-1ec2-41cb-8ddc-b020b80710b7_SetDate">
    <vt:lpwstr>2023-09-25T07:49:12Z</vt:lpwstr>
  </property>
  <property fmtid="{D5CDD505-2E9C-101B-9397-08002B2CF9AE}" pid="4" name="MSIP_Label_0c7ce0bc-1ec2-41cb-8ddc-b020b80710b7_Method">
    <vt:lpwstr>Standard</vt:lpwstr>
  </property>
  <property fmtid="{D5CDD505-2E9C-101B-9397-08002B2CF9AE}" pid="5" name="MSIP_Label_0c7ce0bc-1ec2-41cb-8ddc-b020b80710b7_Name">
    <vt:lpwstr>Restricted (Internal data)</vt:lpwstr>
  </property>
  <property fmtid="{D5CDD505-2E9C-101B-9397-08002B2CF9AE}" pid="6" name="MSIP_Label_0c7ce0bc-1ec2-41cb-8ddc-b020b80710b7_SiteId">
    <vt:lpwstr>fe90179d-8207-4cb2-8834-0ce27ee0162d</vt:lpwstr>
  </property>
  <property fmtid="{D5CDD505-2E9C-101B-9397-08002B2CF9AE}" pid="7" name="MSIP_Label_0c7ce0bc-1ec2-41cb-8ddc-b020b80710b7_ActionId">
    <vt:lpwstr>f201e4da-f3d1-4373-88fe-5f3406b883d5</vt:lpwstr>
  </property>
  <property fmtid="{D5CDD505-2E9C-101B-9397-08002B2CF9AE}" pid="8" name="MSIP_Label_0c7ce0bc-1ec2-41cb-8ddc-b020b80710b7_ContentBits">
    <vt:lpwstr>0</vt:lpwstr>
  </property>
</Properties>
</file>