
<file path=[Content_Types].xml><?xml version="1.0" encoding="utf-8"?>
<Types xmlns="http://schemas.openxmlformats.org/package/2006/content-types">
  <Default Extension="bin" ContentType="application/vnd.openxmlformats-officedocument.oleObject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74"/>
  </p:notesMasterIdLst>
  <p:sldIdLst>
    <p:sldId id="256" r:id="rId2"/>
    <p:sldId id="318" r:id="rId3"/>
    <p:sldId id="1042" r:id="rId4"/>
    <p:sldId id="1078" r:id="rId5"/>
    <p:sldId id="259" r:id="rId6"/>
    <p:sldId id="261" r:id="rId7"/>
    <p:sldId id="262" r:id="rId8"/>
    <p:sldId id="263" r:id="rId9"/>
    <p:sldId id="264" r:id="rId10"/>
    <p:sldId id="265" r:id="rId11"/>
    <p:sldId id="1043" r:id="rId12"/>
    <p:sldId id="1044" r:id="rId13"/>
    <p:sldId id="258" r:id="rId14"/>
    <p:sldId id="1046" r:id="rId15"/>
    <p:sldId id="1047" r:id="rId16"/>
    <p:sldId id="1062" r:id="rId17"/>
    <p:sldId id="1059" r:id="rId18"/>
    <p:sldId id="1063" r:id="rId19"/>
    <p:sldId id="1064" r:id="rId20"/>
    <p:sldId id="1065" r:id="rId21"/>
    <p:sldId id="1066" r:id="rId22"/>
    <p:sldId id="1067" r:id="rId23"/>
    <p:sldId id="1060" r:id="rId24"/>
    <p:sldId id="275" r:id="rId25"/>
    <p:sldId id="276" r:id="rId26"/>
    <p:sldId id="277" r:id="rId27"/>
    <p:sldId id="278" r:id="rId28"/>
    <p:sldId id="1070" r:id="rId29"/>
    <p:sldId id="1071" r:id="rId30"/>
    <p:sldId id="1074" r:id="rId31"/>
    <p:sldId id="1077" r:id="rId32"/>
    <p:sldId id="1069" r:id="rId33"/>
    <p:sldId id="280" r:id="rId34"/>
    <p:sldId id="282" r:id="rId35"/>
    <p:sldId id="283" r:id="rId36"/>
    <p:sldId id="284" r:id="rId37"/>
    <p:sldId id="285" r:id="rId38"/>
    <p:sldId id="1061" r:id="rId39"/>
    <p:sldId id="1079" r:id="rId40"/>
    <p:sldId id="1082" r:id="rId41"/>
    <p:sldId id="1089" r:id="rId42"/>
    <p:sldId id="1091" r:id="rId43"/>
    <p:sldId id="1092" r:id="rId44"/>
    <p:sldId id="1093" r:id="rId45"/>
    <p:sldId id="1094" r:id="rId46"/>
    <p:sldId id="1095" r:id="rId47"/>
    <p:sldId id="1098" r:id="rId48"/>
    <p:sldId id="271" r:id="rId49"/>
    <p:sldId id="274" r:id="rId50"/>
    <p:sldId id="1083" r:id="rId51"/>
    <p:sldId id="1084" r:id="rId52"/>
    <p:sldId id="1085" r:id="rId53"/>
    <p:sldId id="1086" r:id="rId54"/>
    <p:sldId id="279" r:id="rId55"/>
    <p:sldId id="281" r:id="rId56"/>
    <p:sldId id="1087" r:id="rId57"/>
    <p:sldId id="1088" r:id="rId58"/>
    <p:sldId id="1048" r:id="rId59"/>
    <p:sldId id="1050" r:id="rId60"/>
    <p:sldId id="1051" r:id="rId61"/>
    <p:sldId id="1052" r:id="rId62"/>
    <p:sldId id="1053" r:id="rId63"/>
    <p:sldId id="1081" r:id="rId64"/>
    <p:sldId id="1055" r:id="rId65"/>
    <p:sldId id="1080" r:id="rId66"/>
    <p:sldId id="1056" r:id="rId67"/>
    <p:sldId id="1057" r:id="rId68"/>
    <p:sldId id="266" r:id="rId69"/>
    <p:sldId id="267" r:id="rId70"/>
    <p:sldId id="268" r:id="rId71"/>
    <p:sldId id="269" r:id="rId72"/>
    <p:sldId id="270" r:id="rId73"/>
  </p:sldIdLst>
  <p:sldSz cx="6858000" cy="5143500"/>
  <p:notesSz cx="6858000" cy="9144000"/>
  <p:embeddedFontLst>
    <p:embeddedFont>
      <p:font typeface="Consolas" panose="020B0609020204030204" pitchFamily="49" charset="0"/>
      <p:regular r:id="rId75"/>
      <p:bold r:id="rId76"/>
      <p:italic r:id="rId77"/>
      <p:boldItalic r:id="rId78"/>
    </p:embeddedFont>
    <p:embeddedFont>
      <p:font typeface="Lato" panose="020F0502020204030203" pitchFamily="34" charset="0"/>
      <p:regular r:id="rId79"/>
      <p:bold r:id="rId80"/>
      <p:italic r:id="rId81"/>
      <p:boldItalic r:id="rId82"/>
    </p:embeddedFont>
    <p:embeddedFont>
      <p:font typeface="Open Sans" panose="020B0606030504020204" pitchFamily="34" charset="0"/>
      <p:regular r:id="rId83"/>
      <p:bold r:id="rId84"/>
      <p:italic r:id="rId85"/>
      <p:boldItalic r:id="rId86"/>
    </p:embeddedFont>
    <p:embeddedFont>
      <p:font typeface="Raleway" pitchFamily="2" charset="77"/>
      <p:regular r:id="rId87"/>
      <p:bold r:id="rId88"/>
      <p:italic r:id="rId89"/>
      <p:boldItalic r:id="rId9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12CFDD51-2CDA-D646-882B-A2B83DF3B5E7}">
          <p14:sldIdLst>
            <p14:sldId id="256"/>
            <p14:sldId id="318"/>
          </p14:sldIdLst>
        </p14:section>
        <p14:section name="DOM Manipulation" id="{75D684CF-8C50-5747-983D-1BD7CAB6649A}">
          <p14:sldIdLst>
            <p14:sldId id="1042"/>
            <p14:sldId id="1078"/>
            <p14:sldId id="259"/>
            <p14:sldId id="261"/>
            <p14:sldId id="262"/>
            <p14:sldId id="263"/>
            <p14:sldId id="264"/>
            <p14:sldId id="265"/>
          </p14:sldIdLst>
        </p14:section>
        <p14:section name="Asynchronous Programming" id="{90459291-B5D5-DA4D-99C6-28E9244A9766}">
          <p14:sldIdLst>
            <p14:sldId id="1043"/>
            <p14:sldId id="1044"/>
            <p14:sldId id="258"/>
            <p14:sldId id="1046"/>
            <p14:sldId id="1047"/>
            <p14:sldId id="1062"/>
            <p14:sldId id="1059"/>
            <p14:sldId id="1063"/>
            <p14:sldId id="1064"/>
            <p14:sldId id="1065"/>
            <p14:sldId id="1066"/>
            <p14:sldId id="1067"/>
            <p14:sldId id="1060"/>
            <p14:sldId id="275"/>
            <p14:sldId id="276"/>
            <p14:sldId id="277"/>
            <p14:sldId id="278"/>
            <p14:sldId id="1070"/>
            <p14:sldId id="1071"/>
            <p14:sldId id="1074"/>
            <p14:sldId id="1077"/>
            <p14:sldId id="1069"/>
            <p14:sldId id="280"/>
            <p14:sldId id="282"/>
            <p14:sldId id="283"/>
            <p14:sldId id="284"/>
            <p14:sldId id="285"/>
            <p14:sldId id="1061"/>
          </p14:sldIdLst>
        </p14:section>
        <p14:section name="Async, Await" id="{36CDC333-7ED9-D646-A5D6-4A865C6EAB18}">
          <p14:sldIdLst>
            <p14:sldId id="1079"/>
            <p14:sldId id="1082"/>
            <p14:sldId id="1089"/>
            <p14:sldId id="1091"/>
            <p14:sldId id="1092"/>
            <p14:sldId id="1093"/>
            <p14:sldId id="1094"/>
            <p14:sldId id="1095"/>
            <p14:sldId id="1098"/>
            <p14:sldId id="271"/>
            <p14:sldId id="274"/>
            <p14:sldId id="1083"/>
            <p14:sldId id="1084"/>
            <p14:sldId id="1085"/>
            <p14:sldId id="1086"/>
            <p14:sldId id="279"/>
            <p14:sldId id="281"/>
            <p14:sldId id="1087"/>
            <p14:sldId id="1088"/>
          </p14:sldIdLst>
        </p14:section>
        <p14:section name="Fetch" id="{134E44BE-8312-F541-8ADC-307829067461}">
          <p14:sldIdLst>
            <p14:sldId id="1048"/>
            <p14:sldId id="1050"/>
            <p14:sldId id="1051"/>
            <p14:sldId id="1052"/>
            <p14:sldId id="1053"/>
            <p14:sldId id="1081"/>
            <p14:sldId id="1055"/>
            <p14:sldId id="1080"/>
            <p14:sldId id="1056"/>
            <p14:sldId id="1057"/>
            <p14:sldId id="266"/>
            <p14:sldId id="267"/>
            <p14:sldId id="268"/>
            <p14:sldId id="269"/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85C6"/>
    <a:srgbClr val="2185C5"/>
    <a:srgbClr val="F20052"/>
    <a:srgbClr val="FF0000"/>
    <a:srgbClr val="FF9715"/>
    <a:srgbClr val="F2F2F2"/>
    <a:srgbClr val="1F85C6"/>
    <a:srgbClr val="7C87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812F3F-E291-404C-86C8-FB003752FD7E}" v="374" dt="2024-02-04T12:12:50.013"/>
  </p1510:revLst>
</p1510:revInfo>
</file>

<file path=ppt/tableStyles.xml><?xml version="1.0" encoding="utf-8"?>
<a:tblStyleLst xmlns:a="http://schemas.openxmlformats.org/drawingml/2006/main" def="{C98665B7-6574-423E-A4B5-A6C020D860FF}">
  <a:tblStyle styleId="{C98665B7-6574-423E-A4B5-A6C020D860F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1A8698C-63BC-4B6A-AE92-7E62379B444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290"/>
    <p:restoredTop sz="93197"/>
  </p:normalViewPr>
  <p:slideViewPr>
    <p:cSldViewPr snapToGrid="0">
      <p:cViewPr varScale="1">
        <p:scale>
          <a:sx n="159" d="100"/>
          <a:sy n="159" d="100"/>
        </p:scale>
        <p:origin x="20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font" Target="fonts/font10.fntdata"/><Relationship Id="rId89" Type="http://schemas.openxmlformats.org/officeDocument/2006/relationships/font" Target="fonts/font15.fntdata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notesMaster" Target="notesMasters/notesMaster1.xml"/><Relationship Id="rId79" Type="http://schemas.openxmlformats.org/officeDocument/2006/relationships/font" Target="fonts/font5.fntdata"/><Relationship Id="rId5" Type="http://schemas.openxmlformats.org/officeDocument/2006/relationships/slide" Target="slides/slide4.xml"/><Relationship Id="rId90" Type="http://schemas.openxmlformats.org/officeDocument/2006/relationships/font" Target="fonts/font16.fntdata"/><Relationship Id="rId95" Type="http://schemas.microsoft.com/office/2016/11/relationships/changesInfo" Target="changesInfos/changesInfo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font" Target="fonts/font6.fntdata"/><Relationship Id="rId85" Type="http://schemas.openxmlformats.org/officeDocument/2006/relationships/font" Target="fonts/font11.fntdata"/><Relationship Id="rId93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font" Target="fonts/font1.fntdata"/><Relationship Id="rId83" Type="http://schemas.openxmlformats.org/officeDocument/2006/relationships/font" Target="fonts/font9.fntdata"/><Relationship Id="rId88" Type="http://schemas.openxmlformats.org/officeDocument/2006/relationships/font" Target="fonts/font14.fntdata"/><Relationship Id="rId91" Type="http://schemas.openxmlformats.org/officeDocument/2006/relationships/presProps" Target="presProps.xml"/><Relationship Id="rId9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font" Target="fonts/font4.fntdata"/><Relationship Id="rId81" Type="http://schemas.openxmlformats.org/officeDocument/2006/relationships/font" Target="fonts/font7.fntdata"/><Relationship Id="rId86" Type="http://schemas.openxmlformats.org/officeDocument/2006/relationships/font" Target="fonts/font12.fntdata"/><Relationship Id="rId9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font" Target="fonts/font2.fntdata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viewProps" Target="view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font" Target="fonts/font13.fntdata"/><Relationship Id="rId61" Type="http://schemas.openxmlformats.org/officeDocument/2006/relationships/slide" Target="slides/slide60.xml"/><Relationship Id="rId82" Type="http://schemas.openxmlformats.org/officeDocument/2006/relationships/font" Target="fonts/font8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font" Target="fonts/font3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ONG Chi Kit Ken" userId="233f042c-09e9-4a0c-9043-d675a582571a" providerId="ADAL" clId="{A05F1386-D394-2245-8847-63B7A42E482F}"/>
    <pc:docChg chg="undo custSel modSld">
      <pc:chgData name="FONG Chi Kit Ken" userId="233f042c-09e9-4a0c-9043-d675a582571a" providerId="ADAL" clId="{A05F1386-D394-2245-8847-63B7A42E482F}" dt="2024-01-07T07:15:26.119" v="4"/>
      <pc:docMkLst>
        <pc:docMk/>
      </pc:docMkLst>
      <pc:sldChg chg="modSp mod">
        <pc:chgData name="FONG Chi Kit Ken" userId="233f042c-09e9-4a0c-9043-d675a582571a" providerId="ADAL" clId="{A05F1386-D394-2245-8847-63B7A42E482F}" dt="2024-01-07T07:15:26.119" v="4"/>
        <pc:sldMkLst>
          <pc:docMk/>
          <pc:sldMk cId="0" sldId="256"/>
        </pc:sldMkLst>
        <pc:spChg chg="mod">
          <ac:chgData name="FONG Chi Kit Ken" userId="233f042c-09e9-4a0c-9043-d675a582571a" providerId="ADAL" clId="{A05F1386-D394-2245-8847-63B7A42E482F}" dt="2024-01-07T07:15:26.119" v="4"/>
          <ac:spMkLst>
            <pc:docMk/>
            <pc:sldMk cId="0" sldId="256"/>
            <ac:spMk id="88" creationId="{00000000-0000-0000-0000-000000000000}"/>
          </ac:spMkLst>
        </pc:spChg>
      </pc:sldChg>
    </pc:docChg>
  </pc:docChgLst>
  <pc:docChgLst>
    <pc:chgData name="FONG Chi Kit Ken" userId="233f042c-09e9-4a0c-9043-d675a582571a" providerId="ADAL" clId="{36628367-5656-4ADA-94D1-9E7855DEFA76}"/>
    <pc:docChg chg="undo custSel addSld delSld modSld sldOrd delSection modSection">
      <pc:chgData name="FONG Chi Kit Ken" userId="233f042c-09e9-4a0c-9043-d675a582571a" providerId="ADAL" clId="{36628367-5656-4ADA-94D1-9E7855DEFA76}" dt="2022-08-21T07:14:17.698" v="1340" actId="1076"/>
      <pc:docMkLst>
        <pc:docMk/>
      </pc:docMkLst>
      <pc:sldChg chg="modTransition">
        <pc:chgData name="FONG Chi Kit Ken" userId="233f042c-09e9-4a0c-9043-d675a582571a" providerId="ADAL" clId="{36628367-5656-4ADA-94D1-9E7855DEFA76}" dt="2022-08-21T07:05:19.264" v="1280"/>
        <pc:sldMkLst>
          <pc:docMk/>
          <pc:sldMk cId="1620240704" sldId="260"/>
        </pc:sldMkLst>
      </pc:sldChg>
      <pc:sldChg chg="modTransition">
        <pc:chgData name="FONG Chi Kit Ken" userId="233f042c-09e9-4a0c-9043-d675a582571a" providerId="ADAL" clId="{36628367-5656-4ADA-94D1-9E7855DEFA76}" dt="2022-08-21T07:05:19.264" v="1280"/>
        <pc:sldMkLst>
          <pc:docMk/>
          <pc:sldMk cId="4286457899" sldId="261"/>
        </pc:sldMkLst>
      </pc:sldChg>
      <pc:sldChg chg="modSp modTransition">
        <pc:chgData name="FONG Chi Kit Ken" userId="233f042c-09e9-4a0c-9043-d675a582571a" providerId="ADAL" clId="{36628367-5656-4ADA-94D1-9E7855DEFA76}" dt="2022-08-21T07:05:19.264" v="1280"/>
        <pc:sldMkLst>
          <pc:docMk/>
          <pc:sldMk cId="1635901848" sldId="262"/>
        </pc:sldMkLst>
        <pc:spChg chg="mod">
          <ac:chgData name="FONG Chi Kit Ken" userId="233f042c-09e9-4a0c-9043-d675a582571a" providerId="ADAL" clId="{36628367-5656-4ADA-94D1-9E7855DEFA76}" dt="2022-08-21T05:59:41.887" v="28" actId="20577"/>
          <ac:spMkLst>
            <pc:docMk/>
            <pc:sldMk cId="1635901848" sldId="262"/>
            <ac:spMk id="3" creationId="{5E770EB9-64D1-0B48-8F1C-4B1F2B2EC1A5}"/>
          </ac:spMkLst>
        </pc:spChg>
      </pc:sldChg>
      <pc:sldChg chg="modTransition">
        <pc:chgData name="FONG Chi Kit Ken" userId="233f042c-09e9-4a0c-9043-d675a582571a" providerId="ADAL" clId="{36628367-5656-4ADA-94D1-9E7855DEFA76}" dt="2022-08-21T07:05:30.072" v="1282"/>
        <pc:sldMkLst>
          <pc:docMk/>
          <pc:sldMk cId="2592788939" sldId="264"/>
        </pc:sldMkLst>
      </pc:sldChg>
      <pc:sldChg chg="modTransition">
        <pc:chgData name="FONG Chi Kit Ken" userId="233f042c-09e9-4a0c-9043-d675a582571a" providerId="ADAL" clId="{36628367-5656-4ADA-94D1-9E7855DEFA76}" dt="2022-08-21T07:05:19.264" v="1280"/>
        <pc:sldMkLst>
          <pc:docMk/>
          <pc:sldMk cId="1132594041" sldId="265"/>
        </pc:sldMkLst>
      </pc:sldChg>
      <pc:sldChg chg="modTransition">
        <pc:chgData name="FONG Chi Kit Ken" userId="233f042c-09e9-4a0c-9043-d675a582571a" providerId="ADAL" clId="{36628367-5656-4ADA-94D1-9E7855DEFA76}" dt="2022-08-21T07:05:19.264" v="1280"/>
        <pc:sldMkLst>
          <pc:docMk/>
          <pc:sldMk cId="2205493043" sldId="266"/>
        </pc:sldMkLst>
      </pc:sldChg>
      <pc:sldChg chg="modTransition">
        <pc:chgData name="FONG Chi Kit Ken" userId="233f042c-09e9-4a0c-9043-d675a582571a" providerId="ADAL" clId="{36628367-5656-4ADA-94D1-9E7855DEFA76}" dt="2022-08-21T07:05:19.264" v="1280"/>
        <pc:sldMkLst>
          <pc:docMk/>
          <pc:sldMk cId="3518614533" sldId="267"/>
        </pc:sldMkLst>
      </pc:sldChg>
      <pc:sldChg chg="modTransition">
        <pc:chgData name="FONG Chi Kit Ken" userId="233f042c-09e9-4a0c-9043-d675a582571a" providerId="ADAL" clId="{36628367-5656-4ADA-94D1-9E7855DEFA76}" dt="2022-08-21T07:05:12.578" v="1279"/>
        <pc:sldMkLst>
          <pc:docMk/>
          <pc:sldMk cId="0" sldId="268"/>
        </pc:sldMkLst>
      </pc:sldChg>
      <pc:sldChg chg="modTransition">
        <pc:chgData name="FONG Chi Kit Ken" userId="233f042c-09e9-4a0c-9043-d675a582571a" providerId="ADAL" clId="{36628367-5656-4ADA-94D1-9E7855DEFA76}" dt="2022-08-21T07:05:30.072" v="1282"/>
        <pc:sldMkLst>
          <pc:docMk/>
          <pc:sldMk cId="665266457" sldId="277"/>
        </pc:sldMkLst>
      </pc:sldChg>
      <pc:sldChg chg="delSp modSp add">
        <pc:chgData name="FONG Chi Kit Ken" userId="233f042c-09e9-4a0c-9043-d675a582571a" providerId="ADAL" clId="{36628367-5656-4ADA-94D1-9E7855DEFA76}" dt="2022-08-21T07:14:17.698" v="1340" actId="1076"/>
        <pc:sldMkLst>
          <pc:docMk/>
          <pc:sldMk cId="2678024186" sldId="278"/>
        </pc:sldMkLst>
        <pc:spChg chg="del">
          <ac:chgData name="FONG Chi Kit Ken" userId="233f042c-09e9-4a0c-9043-d675a582571a" providerId="ADAL" clId="{36628367-5656-4ADA-94D1-9E7855DEFA76}" dt="2022-08-21T07:14:10.122" v="1337" actId="478"/>
          <ac:spMkLst>
            <pc:docMk/>
            <pc:sldMk cId="2678024186" sldId="278"/>
            <ac:spMk id="356" creationId="{00000000-0000-0000-0000-000000000000}"/>
          </ac:spMkLst>
        </pc:spChg>
        <pc:spChg chg="mod">
          <ac:chgData name="FONG Chi Kit Ken" userId="233f042c-09e9-4a0c-9043-d675a582571a" providerId="ADAL" clId="{36628367-5656-4ADA-94D1-9E7855DEFA76}" dt="2022-08-21T07:14:17.698" v="1340" actId="1076"/>
          <ac:spMkLst>
            <pc:docMk/>
            <pc:sldMk cId="2678024186" sldId="278"/>
            <ac:spMk id="357" creationId="{00000000-0000-0000-0000-000000000000}"/>
          </ac:spMkLst>
        </pc:spChg>
        <pc:spChg chg="del">
          <ac:chgData name="FONG Chi Kit Ken" userId="233f042c-09e9-4a0c-9043-d675a582571a" providerId="ADAL" clId="{36628367-5656-4ADA-94D1-9E7855DEFA76}" dt="2022-08-21T07:14:12.037" v="1338" actId="478"/>
          <ac:spMkLst>
            <pc:docMk/>
            <pc:sldMk cId="2678024186" sldId="278"/>
            <ac:spMk id="358" creationId="{00000000-0000-0000-0000-000000000000}"/>
          </ac:spMkLst>
        </pc:spChg>
      </pc:sldChg>
      <pc:sldChg chg="modTransition">
        <pc:chgData name="FONG Chi Kit Ken" userId="233f042c-09e9-4a0c-9043-d675a582571a" providerId="ADAL" clId="{36628367-5656-4ADA-94D1-9E7855DEFA76}" dt="2022-08-21T07:05:30.072" v="1282"/>
        <pc:sldMkLst>
          <pc:docMk/>
          <pc:sldMk cId="2130704720" sldId="279"/>
        </pc:sldMkLst>
      </pc:sldChg>
      <pc:sldChg chg="modTransition">
        <pc:chgData name="FONG Chi Kit Ken" userId="233f042c-09e9-4a0c-9043-d675a582571a" providerId="ADAL" clId="{36628367-5656-4ADA-94D1-9E7855DEFA76}" dt="2022-08-21T07:05:30.072" v="1282"/>
        <pc:sldMkLst>
          <pc:docMk/>
          <pc:sldMk cId="248083749" sldId="280"/>
        </pc:sldMkLst>
      </pc:sldChg>
      <pc:sldChg chg="modTransition">
        <pc:chgData name="FONG Chi Kit Ken" userId="233f042c-09e9-4a0c-9043-d675a582571a" providerId="ADAL" clId="{36628367-5656-4ADA-94D1-9E7855DEFA76}" dt="2022-08-21T07:05:30.072" v="1282"/>
        <pc:sldMkLst>
          <pc:docMk/>
          <pc:sldMk cId="1806026060" sldId="281"/>
        </pc:sldMkLst>
      </pc:sldChg>
      <pc:sldChg chg="modTransition">
        <pc:chgData name="FONG Chi Kit Ken" userId="233f042c-09e9-4a0c-9043-d675a582571a" providerId="ADAL" clId="{36628367-5656-4ADA-94D1-9E7855DEFA76}" dt="2022-08-21T07:05:30.072" v="1282"/>
        <pc:sldMkLst>
          <pc:docMk/>
          <pc:sldMk cId="2054579730" sldId="282"/>
        </pc:sldMkLst>
      </pc:sldChg>
      <pc:sldChg chg="modTransition">
        <pc:chgData name="FONG Chi Kit Ken" userId="233f042c-09e9-4a0c-9043-d675a582571a" providerId="ADAL" clId="{36628367-5656-4ADA-94D1-9E7855DEFA76}" dt="2022-08-21T07:05:30.072" v="1282"/>
        <pc:sldMkLst>
          <pc:docMk/>
          <pc:sldMk cId="3669631362" sldId="283"/>
        </pc:sldMkLst>
      </pc:sldChg>
      <pc:sldChg chg="modTransition">
        <pc:chgData name="FONG Chi Kit Ken" userId="233f042c-09e9-4a0c-9043-d675a582571a" providerId="ADAL" clId="{36628367-5656-4ADA-94D1-9E7855DEFA76}" dt="2022-08-21T07:05:30.072" v="1282"/>
        <pc:sldMkLst>
          <pc:docMk/>
          <pc:sldMk cId="2091063517" sldId="284"/>
        </pc:sldMkLst>
      </pc:sldChg>
      <pc:sldChg chg="modTransition">
        <pc:chgData name="FONG Chi Kit Ken" userId="233f042c-09e9-4a0c-9043-d675a582571a" providerId="ADAL" clId="{36628367-5656-4ADA-94D1-9E7855DEFA76}" dt="2022-08-21T07:05:19.264" v="1280"/>
        <pc:sldMkLst>
          <pc:docMk/>
          <pc:sldMk cId="222249558" sldId="292"/>
        </pc:sldMkLst>
      </pc:sldChg>
      <pc:sldChg chg="modTransition">
        <pc:chgData name="FONG Chi Kit Ken" userId="233f042c-09e9-4a0c-9043-d675a582571a" providerId="ADAL" clId="{36628367-5656-4ADA-94D1-9E7855DEFA76}" dt="2022-08-21T07:05:12.578" v="1279"/>
        <pc:sldMkLst>
          <pc:docMk/>
          <pc:sldMk cId="0" sldId="306"/>
        </pc:sldMkLst>
      </pc:sldChg>
      <pc:sldChg chg="modTransition">
        <pc:chgData name="FONG Chi Kit Ken" userId="233f042c-09e9-4a0c-9043-d675a582571a" providerId="ADAL" clId="{36628367-5656-4ADA-94D1-9E7855DEFA76}" dt="2022-08-21T07:05:45.582" v="1284"/>
        <pc:sldMkLst>
          <pc:docMk/>
          <pc:sldMk cId="1009895945" sldId="318"/>
        </pc:sldMkLst>
      </pc:sldChg>
      <pc:sldChg chg="modTransition">
        <pc:chgData name="FONG Chi Kit Ken" userId="233f042c-09e9-4a0c-9043-d675a582571a" providerId="ADAL" clId="{36628367-5656-4ADA-94D1-9E7855DEFA76}" dt="2022-08-21T07:05:19.264" v="1280"/>
        <pc:sldMkLst>
          <pc:docMk/>
          <pc:sldMk cId="1663041901" sldId="342"/>
        </pc:sldMkLst>
      </pc:sldChg>
      <pc:sldChg chg="modTransition">
        <pc:chgData name="FONG Chi Kit Ken" userId="233f042c-09e9-4a0c-9043-d675a582571a" providerId="ADAL" clId="{36628367-5656-4ADA-94D1-9E7855DEFA76}" dt="2022-08-21T07:05:45.582" v="1284"/>
        <pc:sldMkLst>
          <pc:docMk/>
          <pc:sldMk cId="3384441854" sldId="347"/>
        </pc:sldMkLst>
      </pc:sldChg>
      <pc:sldChg chg="modTransition">
        <pc:chgData name="FONG Chi Kit Ken" userId="233f042c-09e9-4a0c-9043-d675a582571a" providerId="ADAL" clId="{36628367-5656-4ADA-94D1-9E7855DEFA76}" dt="2022-08-21T07:05:12.578" v="1279"/>
        <pc:sldMkLst>
          <pc:docMk/>
          <pc:sldMk cId="3594152095" sldId="348"/>
        </pc:sldMkLst>
      </pc:sldChg>
      <pc:sldChg chg="modTransition">
        <pc:chgData name="FONG Chi Kit Ken" userId="233f042c-09e9-4a0c-9043-d675a582571a" providerId="ADAL" clId="{36628367-5656-4ADA-94D1-9E7855DEFA76}" dt="2022-08-21T07:05:30.072" v="1282"/>
        <pc:sldMkLst>
          <pc:docMk/>
          <pc:sldMk cId="3619211862" sldId="349"/>
        </pc:sldMkLst>
      </pc:sldChg>
      <pc:sldChg chg="modTransition">
        <pc:chgData name="FONG Chi Kit Ken" userId="233f042c-09e9-4a0c-9043-d675a582571a" providerId="ADAL" clId="{36628367-5656-4ADA-94D1-9E7855DEFA76}" dt="2022-08-21T07:05:30.072" v="1282"/>
        <pc:sldMkLst>
          <pc:docMk/>
          <pc:sldMk cId="1701757582" sldId="350"/>
        </pc:sldMkLst>
      </pc:sldChg>
      <pc:sldChg chg="modTransition">
        <pc:chgData name="FONG Chi Kit Ken" userId="233f042c-09e9-4a0c-9043-d675a582571a" providerId="ADAL" clId="{36628367-5656-4ADA-94D1-9E7855DEFA76}" dt="2022-08-21T07:05:12.578" v="1279"/>
        <pc:sldMkLst>
          <pc:docMk/>
          <pc:sldMk cId="2600560521" sldId="351"/>
        </pc:sldMkLst>
      </pc:sldChg>
      <pc:sldChg chg="modTransition">
        <pc:chgData name="FONG Chi Kit Ken" userId="233f042c-09e9-4a0c-9043-d675a582571a" providerId="ADAL" clId="{36628367-5656-4ADA-94D1-9E7855DEFA76}" dt="2022-08-21T07:05:12.578" v="1279"/>
        <pc:sldMkLst>
          <pc:docMk/>
          <pc:sldMk cId="1536963876" sldId="352"/>
        </pc:sldMkLst>
      </pc:sldChg>
      <pc:sldChg chg="modTransition">
        <pc:chgData name="FONG Chi Kit Ken" userId="233f042c-09e9-4a0c-9043-d675a582571a" providerId="ADAL" clId="{36628367-5656-4ADA-94D1-9E7855DEFA76}" dt="2022-08-21T07:05:12.578" v="1279"/>
        <pc:sldMkLst>
          <pc:docMk/>
          <pc:sldMk cId="3736992143" sldId="353"/>
        </pc:sldMkLst>
      </pc:sldChg>
      <pc:sldChg chg="modTransition">
        <pc:chgData name="FONG Chi Kit Ken" userId="233f042c-09e9-4a0c-9043-d675a582571a" providerId="ADAL" clId="{36628367-5656-4ADA-94D1-9E7855DEFA76}" dt="2022-08-21T07:05:12.578" v="1279"/>
        <pc:sldMkLst>
          <pc:docMk/>
          <pc:sldMk cId="1412414305" sldId="354"/>
        </pc:sldMkLst>
      </pc:sldChg>
      <pc:sldChg chg="modTransition">
        <pc:chgData name="FONG Chi Kit Ken" userId="233f042c-09e9-4a0c-9043-d675a582571a" providerId="ADAL" clId="{36628367-5656-4ADA-94D1-9E7855DEFA76}" dt="2022-08-21T07:05:30.072" v="1282"/>
        <pc:sldMkLst>
          <pc:docMk/>
          <pc:sldMk cId="373932761" sldId="365"/>
        </pc:sldMkLst>
      </pc:sldChg>
      <pc:sldChg chg="modTransition">
        <pc:chgData name="FONG Chi Kit Ken" userId="233f042c-09e9-4a0c-9043-d675a582571a" providerId="ADAL" clId="{36628367-5656-4ADA-94D1-9E7855DEFA76}" dt="2022-08-21T07:05:30.072" v="1282"/>
        <pc:sldMkLst>
          <pc:docMk/>
          <pc:sldMk cId="3928345409" sldId="366"/>
        </pc:sldMkLst>
      </pc:sldChg>
      <pc:sldChg chg="modTransition">
        <pc:chgData name="FONG Chi Kit Ken" userId="233f042c-09e9-4a0c-9043-d675a582571a" providerId="ADAL" clId="{36628367-5656-4ADA-94D1-9E7855DEFA76}" dt="2022-08-21T07:05:30.072" v="1282"/>
        <pc:sldMkLst>
          <pc:docMk/>
          <pc:sldMk cId="943817990" sldId="367"/>
        </pc:sldMkLst>
      </pc:sldChg>
      <pc:sldChg chg="modTransition">
        <pc:chgData name="FONG Chi Kit Ken" userId="233f042c-09e9-4a0c-9043-d675a582571a" providerId="ADAL" clId="{36628367-5656-4ADA-94D1-9E7855DEFA76}" dt="2022-08-21T07:05:30.072" v="1282"/>
        <pc:sldMkLst>
          <pc:docMk/>
          <pc:sldMk cId="2654887192" sldId="368"/>
        </pc:sldMkLst>
      </pc:sldChg>
      <pc:sldChg chg="modTransition">
        <pc:chgData name="FONG Chi Kit Ken" userId="233f042c-09e9-4a0c-9043-d675a582571a" providerId="ADAL" clId="{36628367-5656-4ADA-94D1-9E7855DEFA76}" dt="2022-08-21T07:05:30.072" v="1282"/>
        <pc:sldMkLst>
          <pc:docMk/>
          <pc:sldMk cId="546574413" sldId="370"/>
        </pc:sldMkLst>
      </pc:sldChg>
      <pc:sldChg chg="modTransition">
        <pc:chgData name="FONG Chi Kit Ken" userId="233f042c-09e9-4a0c-9043-d675a582571a" providerId="ADAL" clId="{36628367-5656-4ADA-94D1-9E7855DEFA76}" dt="2022-08-21T07:05:30.072" v="1282"/>
        <pc:sldMkLst>
          <pc:docMk/>
          <pc:sldMk cId="1720007531" sldId="371"/>
        </pc:sldMkLst>
      </pc:sldChg>
      <pc:sldChg chg="modTransition">
        <pc:chgData name="FONG Chi Kit Ken" userId="233f042c-09e9-4a0c-9043-d675a582571a" providerId="ADAL" clId="{36628367-5656-4ADA-94D1-9E7855DEFA76}" dt="2022-08-21T07:05:30.072" v="1282"/>
        <pc:sldMkLst>
          <pc:docMk/>
          <pc:sldMk cId="1851767592" sldId="372"/>
        </pc:sldMkLst>
      </pc:sldChg>
      <pc:sldChg chg="modTransition">
        <pc:chgData name="FONG Chi Kit Ken" userId="233f042c-09e9-4a0c-9043-d675a582571a" providerId="ADAL" clId="{36628367-5656-4ADA-94D1-9E7855DEFA76}" dt="2022-08-21T07:05:30.072" v="1282"/>
        <pc:sldMkLst>
          <pc:docMk/>
          <pc:sldMk cId="1619208729" sldId="373"/>
        </pc:sldMkLst>
      </pc:sldChg>
      <pc:sldChg chg="modTransition">
        <pc:chgData name="FONG Chi Kit Ken" userId="233f042c-09e9-4a0c-9043-d675a582571a" providerId="ADAL" clId="{36628367-5656-4ADA-94D1-9E7855DEFA76}" dt="2022-08-21T07:05:30.072" v="1282"/>
        <pc:sldMkLst>
          <pc:docMk/>
          <pc:sldMk cId="851322448" sldId="374"/>
        </pc:sldMkLst>
      </pc:sldChg>
      <pc:sldChg chg="modTransition">
        <pc:chgData name="FONG Chi Kit Ken" userId="233f042c-09e9-4a0c-9043-d675a582571a" providerId="ADAL" clId="{36628367-5656-4ADA-94D1-9E7855DEFA76}" dt="2022-08-21T07:05:30.072" v="1282"/>
        <pc:sldMkLst>
          <pc:docMk/>
          <pc:sldMk cId="302776704" sldId="377"/>
        </pc:sldMkLst>
      </pc:sldChg>
      <pc:sldChg chg="modTransition">
        <pc:chgData name="FONG Chi Kit Ken" userId="233f042c-09e9-4a0c-9043-d675a582571a" providerId="ADAL" clId="{36628367-5656-4ADA-94D1-9E7855DEFA76}" dt="2022-08-21T07:05:30.072" v="1282"/>
        <pc:sldMkLst>
          <pc:docMk/>
          <pc:sldMk cId="456383096" sldId="378"/>
        </pc:sldMkLst>
      </pc:sldChg>
      <pc:sldChg chg="modTransition">
        <pc:chgData name="FONG Chi Kit Ken" userId="233f042c-09e9-4a0c-9043-d675a582571a" providerId="ADAL" clId="{36628367-5656-4ADA-94D1-9E7855DEFA76}" dt="2022-08-21T07:05:30.072" v="1282"/>
        <pc:sldMkLst>
          <pc:docMk/>
          <pc:sldMk cId="1181101473" sldId="379"/>
        </pc:sldMkLst>
      </pc:sldChg>
      <pc:sldChg chg="modTransition">
        <pc:chgData name="FONG Chi Kit Ken" userId="233f042c-09e9-4a0c-9043-d675a582571a" providerId="ADAL" clId="{36628367-5656-4ADA-94D1-9E7855DEFA76}" dt="2022-08-21T07:05:12.578" v="1279"/>
        <pc:sldMkLst>
          <pc:docMk/>
          <pc:sldMk cId="1425898187" sldId="382"/>
        </pc:sldMkLst>
      </pc:sldChg>
      <pc:sldChg chg="modTransition">
        <pc:chgData name="FONG Chi Kit Ken" userId="233f042c-09e9-4a0c-9043-d675a582571a" providerId="ADAL" clId="{36628367-5656-4ADA-94D1-9E7855DEFA76}" dt="2022-08-21T07:05:19.264" v="1280"/>
        <pc:sldMkLst>
          <pc:docMk/>
          <pc:sldMk cId="2428458671" sldId="383"/>
        </pc:sldMkLst>
      </pc:sldChg>
      <pc:sldChg chg="modTransition">
        <pc:chgData name="FONG Chi Kit Ken" userId="233f042c-09e9-4a0c-9043-d675a582571a" providerId="ADAL" clId="{36628367-5656-4ADA-94D1-9E7855DEFA76}" dt="2022-08-21T07:05:19.264" v="1280"/>
        <pc:sldMkLst>
          <pc:docMk/>
          <pc:sldMk cId="3983667549" sldId="384"/>
        </pc:sldMkLst>
      </pc:sldChg>
      <pc:sldChg chg="addSp delSp modSp modTransition">
        <pc:chgData name="FONG Chi Kit Ken" userId="233f042c-09e9-4a0c-9043-d675a582571a" providerId="ADAL" clId="{36628367-5656-4ADA-94D1-9E7855DEFA76}" dt="2022-08-21T07:08:55.243" v="1313" actId="948"/>
        <pc:sldMkLst>
          <pc:docMk/>
          <pc:sldMk cId="3933257610" sldId="385"/>
        </pc:sldMkLst>
        <pc:spChg chg="mod">
          <ac:chgData name="FONG Chi Kit Ken" userId="233f042c-09e9-4a0c-9043-d675a582571a" providerId="ADAL" clId="{36628367-5656-4ADA-94D1-9E7855DEFA76}" dt="2022-08-21T07:08:55.243" v="1313" actId="948"/>
          <ac:spMkLst>
            <pc:docMk/>
            <pc:sldMk cId="3933257610" sldId="385"/>
            <ac:spMk id="3" creationId="{6FC1C997-3662-B23E-DB2E-4233CDE8AC54}"/>
          </ac:spMkLst>
        </pc:spChg>
        <pc:spChg chg="add del mod">
          <ac:chgData name="FONG Chi Kit Ken" userId="233f042c-09e9-4a0c-9043-d675a582571a" providerId="ADAL" clId="{36628367-5656-4ADA-94D1-9E7855DEFA76}" dt="2022-08-21T07:08:44.513" v="1311"/>
          <ac:spMkLst>
            <pc:docMk/>
            <pc:sldMk cId="3933257610" sldId="385"/>
            <ac:spMk id="5" creationId="{EFBC5200-148F-44BE-B715-733AC38260B6}"/>
          </ac:spMkLst>
        </pc:spChg>
        <pc:spChg chg="add del mod">
          <ac:chgData name="FONG Chi Kit Ken" userId="233f042c-09e9-4a0c-9043-d675a582571a" providerId="ADAL" clId="{36628367-5656-4ADA-94D1-9E7855DEFA76}" dt="2022-08-21T07:08:44.513" v="1311"/>
          <ac:spMkLst>
            <pc:docMk/>
            <pc:sldMk cId="3933257610" sldId="385"/>
            <ac:spMk id="6" creationId="{D510C735-E767-4EE3-85F7-818AD2E4DD4B}"/>
          </ac:spMkLst>
        </pc:spChg>
        <pc:spChg chg="add del mod">
          <ac:chgData name="FONG Chi Kit Ken" userId="233f042c-09e9-4a0c-9043-d675a582571a" providerId="ADAL" clId="{36628367-5656-4ADA-94D1-9E7855DEFA76}" dt="2022-08-21T07:08:44.513" v="1311"/>
          <ac:spMkLst>
            <pc:docMk/>
            <pc:sldMk cId="3933257610" sldId="385"/>
            <ac:spMk id="7" creationId="{447D7DFE-B18D-45AB-96A9-7C33BF6ABD84}"/>
          </ac:spMkLst>
        </pc:spChg>
      </pc:sldChg>
      <pc:sldChg chg="addSp delSp modSp modTransition">
        <pc:chgData name="FONG Chi Kit Ken" userId="233f042c-09e9-4a0c-9043-d675a582571a" providerId="ADAL" clId="{36628367-5656-4ADA-94D1-9E7855DEFA76}" dt="2022-08-21T07:06:58.757" v="1288" actId="948"/>
        <pc:sldMkLst>
          <pc:docMk/>
          <pc:sldMk cId="2409211118" sldId="386"/>
        </pc:sldMkLst>
        <pc:spChg chg="add del mod">
          <ac:chgData name="FONG Chi Kit Ken" userId="233f042c-09e9-4a0c-9043-d675a582571a" providerId="ADAL" clId="{36628367-5656-4ADA-94D1-9E7855DEFA76}" dt="2022-08-21T07:06:33.251" v="1286"/>
          <ac:spMkLst>
            <pc:docMk/>
            <pc:sldMk cId="2409211118" sldId="386"/>
            <ac:spMk id="2" creationId="{3269B3FF-21DD-4766-9E66-506668886D6E}"/>
          </ac:spMkLst>
        </pc:spChg>
        <pc:spChg chg="add del mod">
          <ac:chgData name="FONG Chi Kit Ken" userId="233f042c-09e9-4a0c-9043-d675a582571a" providerId="ADAL" clId="{36628367-5656-4ADA-94D1-9E7855DEFA76}" dt="2022-08-21T07:06:33.251" v="1286"/>
          <ac:spMkLst>
            <pc:docMk/>
            <pc:sldMk cId="2409211118" sldId="386"/>
            <ac:spMk id="3" creationId="{A1E358FF-F6D2-441A-B93B-66248CF09331}"/>
          </ac:spMkLst>
        </pc:spChg>
        <pc:spChg chg="mod">
          <ac:chgData name="FONG Chi Kit Ken" userId="233f042c-09e9-4a0c-9043-d675a582571a" providerId="ADAL" clId="{36628367-5656-4ADA-94D1-9E7855DEFA76}" dt="2022-08-21T07:06:58.757" v="1288" actId="948"/>
          <ac:spMkLst>
            <pc:docMk/>
            <pc:sldMk cId="2409211118" sldId="386"/>
            <ac:spMk id="35843" creationId="{A52B30A2-CF4E-1D45-BAB8-3624CBF9E588}"/>
          </ac:spMkLst>
        </pc:spChg>
      </pc:sldChg>
      <pc:sldChg chg="modTransition">
        <pc:chgData name="FONG Chi Kit Ken" userId="233f042c-09e9-4a0c-9043-d675a582571a" providerId="ADAL" clId="{36628367-5656-4ADA-94D1-9E7855DEFA76}" dt="2022-08-21T07:05:19.264" v="1280"/>
        <pc:sldMkLst>
          <pc:docMk/>
          <pc:sldMk cId="1498679367" sldId="387"/>
        </pc:sldMkLst>
      </pc:sldChg>
      <pc:sldChg chg="modTransition">
        <pc:chgData name="FONG Chi Kit Ken" userId="233f042c-09e9-4a0c-9043-d675a582571a" providerId="ADAL" clId="{36628367-5656-4ADA-94D1-9E7855DEFA76}" dt="2022-08-21T07:05:34.730" v="1283"/>
        <pc:sldMkLst>
          <pc:docMk/>
          <pc:sldMk cId="1186202429" sldId="389"/>
        </pc:sldMkLst>
      </pc:sldChg>
      <pc:sldChg chg="modTransition">
        <pc:chgData name="FONG Chi Kit Ken" userId="233f042c-09e9-4a0c-9043-d675a582571a" providerId="ADAL" clId="{36628367-5656-4ADA-94D1-9E7855DEFA76}" dt="2022-08-21T07:05:34.730" v="1283"/>
        <pc:sldMkLst>
          <pc:docMk/>
          <pc:sldMk cId="2702963531" sldId="390"/>
        </pc:sldMkLst>
      </pc:sldChg>
      <pc:sldChg chg="modTransition">
        <pc:chgData name="FONG Chi Kit Ken" userId="233f042c-09e9-4a0c-9043-d675a582571a" providerId="ADAL" clId="{36628367-5656-4ADA-94D1-9E7855DEFA76}" dt="2022-08-21T07:05:34.730" v="1283"/>
        <pc:sldMkLst>
          <pc:docMk/>
          <pc:sldMk cId="3494409340" sldId="391"/>
        </pc:sldMkLst>
      </pc:sldChg>
      <pc:sldChg chg="modTransition">
        <pc:chgData name="FONG Chi Kit Ken" userId="233f042c-09e9-4a0c-9043-d675a582571a" providerId="ADAL" clId="{36628367-5656-4ADA-94D1-9E7855DEFA76}" dt="2022-08-21T07:05:34.730" v="1283"/>
        <pc:sldMkLst>
          <pc:docMk/>
          <pc:sldMk cId="3150136486" sldId="392"/>
        </pc:sldMkLst>
      </pc:sldChg>
      <pc:sldChg chg="modTransition">
        <pc:chgData name="FONG Chi Kit Ken" userId="233f042c-09e9-4a0c-9043-d675a582571a" providerId="ADAL" clId="{36628367-5656-4ADA-94D1-9E7855DEFA76}" dt="2022-08-21T07:05:34.730" v="1283"/>
        <pc:sldMkLst>
          <pc:docMk/>
          <pc:sldMk cId="1018339917" sldId="393"/>
        </pc:sldMkLst>
      </pc:sldChg>
      <pc:sldChg chg="modTransition">
        <pc:chgData name="FONG Chi Kit Ken" userId="233f042c-09e9-4a0c-9043-d675a582571a" providerId="ADAL" clId="{36628367-5656-4ADA-94D1-9E7855DEFA76}" dt="2022-08-21T07:05:34.730" v="1283"/>
        <pc:sldMkLst>
          <pc:docMk/>
          <pc:sldMk cId="1518894579" sldId="394"/>
        </pc:sldMkLst>
      </pc:sldChg>
      <pc:sldChg chg="modTransition">
        <pc:chgData name="FONG Chi Kit Ken" userId="233f042c-09e9-4a0c-9043-d675a582571a" providerId="ADAL" clId="{36628367-5656-4ADA-94D1-9E7855DEFA76}" dt="2022-08-21T07:05:34.730" v="1283"/>
        <pc:sldMkLst>
          <pc:docMk/>
          <pc:sldMk cId="872828422" sldId="395"/>
        </pc:sldMkLst>
      </pc:sldChg>
      <pc:sldChg chg="modTransition">
        <pc:chgData name="FONG Chi Kit Ken" userId="233f042c-09e9-4a0c-9043-d675a582571a" providerId="ADAL" clId="{36628367-5656-4ADA-94D1-9E7855DEFA76}" dt="2022-08-21T07:05:34.730" v="1283"/>
        <pc:sldMkLst>
          <pc:docMk/>
          <pc:sldMk cId="2186440643" sldId="396"/>
        </pc:sldMkLst>
      </pc:sldChg>
      <pc:sldChg chg="modTransition">
        <pc:chgData name="FONG Chi Kit Ken" userId="233f042c-09e9-4a0c-9043-d675a582571a" providerId="ADAL" clId="{36628367-5656-4ADA-94D1-9E7855DEFA76}" dt="2022-08-21T07:05:34.730" v="1283"/>
        <pc:sldMkLst>
          <pc:docMk/>
          <pc:sldMk cId="3018469343" sldId="397"/>
        </pc:sldMkLst>
      </pc:sldChg>
      <pc:sldChg chg="modTransition">
        <pc:chgData name="FONG Chi Kit Ken" userId="233f042c-09e9-4a0c-9043-d675a582571a" providerId="ADAL" clId="{36628367-5656-4ADA-94D1-9E7855DEFA76}" dt="2022-08-21T07:05:34.730" v="1283"/>
        <pc:sldMkLst>
          <pc:docMk/>
          <pc:sldMk cId="3741846565" sldId="398"/>
        </pc:sldMkLst>
      </pc:sldChg>
      <pc:sldChg chg="modTransition">
        <pc:chgData name="FONG Chi Kit Ken" userId="233f042c-09e9-4a0c-9043-d675a582571a" providerId="ADAL" clId="{36628367-5656-4ADA-94D1-9E7855DEFA76}" dt="2022-08-21T07:05:34.730" v="1283"/>
        <pc:sldMkLst>
          <pc:docMk/>
          <pc:sldMk cId="1250968224" sldId="399"/>
        </pc:sldMkLst>
      </pc:sldChg>
      <pc:sldChg chg="modTransition">
        <pc:chgData name="FONG Chi Kit Ken" userId="233f042c-09e9-4a0c-9043-d675a582571a" providerId="ADAL" clId="{36628367-5656-4ADA-94D1-9E7855DEFA76}" dt="2022-08-21T07:05:34.730" v="1283"/>
        <pc:sldMkLst>
          <pc:docMk/>
          <pc:sldMk cId="2834483217" sldId="400"/>
        </pc:sldMkLst>
      </pc:sldChg>
      <pc:sldChg chg="modTransition">
        <pc:chgData name="FONG Chi Kit Ken" userId="233f042c-09e9-4a0c-9043-d675a582571a" providerId="ADAL" clId="{36628367-5656-4ADA-94D1-9E7855DEFA76}" dt="2022-08-21T07:05:34.730" v="1283"/>
        <pc:sldMkLst>
          <pc:docMk/>
          <pc:sldMk cId="2625311007" sldId="401"/>
        </pc:sldMkLst>
      </pc:sldChg>
      <pc:sldChg chg="modTransition">
        <pc:chgData name="FONG Chi Kit Ken" userId="233f042c-09e9-4a0c-9043-d675a582571a" providerId="ADAL" clId="{36628367-5656-4ADA-94D1-9E7855DEFA76}" dt="2022-08-21T07:05:34.730" v="1283"/>
        <pc:sldMkLst>
          <pc:docMk/>
          <pc:sldMk cId="2421678776" sldId="402"/>
        </pc:sldMkLst>
      </pc:sldChg>
      <pc:sldChg chg="modTransition">
        <pc:chgData name="FONG Chi Kit Ken" userId="233f042c-09e9-4a0c-9043-d675a582571a" providerId="ADAL" clId="{36628367-5656-4ADA-94D1-9E7855DEFA76}" dt="2022-08-21T07:05:34.730" v="1283"/>
        <pc:sldMkLst>
          <pc:docMk/>
          <pc:sldMk cId="562518332" sldId="403"/>
        </pc:sldMkLst>
      </pc:sldChg>
      <pc:sldChg chg="modTransition">
        <pc:chgData name="FONG Chi Kit Ken" userId="233f042c-09e9-4a0c-9043-d675a582571a" providerId="ADAL" clId="{36628367-5656-4ADA-94D1-9E7855DEFA76}" dt="2022-08-21T07:05:19.264" v="1280"/>
        <pc:sldMkLst>
          <pc:docMk/>
          <pc:sldMk cId="291970890" sldId="404"/>
        </pc:sldMkLst>
      </pc:sldChg>
      <pc:sldChg chg="modTransition">
        <pc:chgData name="FONG Chi Kit Ken" userId="233f042c-09e9-4a0c-9043-d675a582571a" providerId="ADAL" clId="{36628367-5656-4ADA-94D1-9E7855DEFA76}" dt="2022-08-21T07:05:19.264" v="1280"/>
        <pc:sldMkLst>
          <pc:docMk/>
          <pc:sldMk cId="3351897550" sldId="405"/>
        </pc:sldMkLst>
      </pc:sldChg>
      <pc:sldChg chg="addSp delSp modSp modTransition">
        <pc:chgData name="FONG Chi Kit Ken" userId="233f042c-09e9-4a0c-9043-d675a582571a" providerId="ADAL" clId="{36628367-5656-4ADA-94D1-9E7855DEFA76}" dt="2022-08-21T07:08:26.989" v="1310" actId="207"/>
        <pc:sldMkLst>
          <pc:docMk/>
          <pc:sldMk cId="3394007568" sldId="406"/>
        </pc:sldMkLst>
        <pc:spChg chg="add del mod">
          <ac:chgData name="FONG Chi Kit Ken" userId="233f042c-09e9-4a0c-9043-d675a582571a" providerId="ADAL" clId="{36628367-5656-4ADA-94D1-9E7855DEFA76}" dt="2022-08-21T07:07:09.962" v="1289"/>
          <ac:spMkLst>
            <pc:docMk/>
            <pc:sldMk cId="3394007568" sldId="406"/>
            <ac:spMk id="2" creationId="{144C51EB-FFC3-4A48-AF1D-5629C417D027}"/>
          </ac:spMkLst>
        </pc:spChg>
        <pc:spChg chg="add del mod">
          <ac:chgData name="FONG Chi Kit Ken" userId="233f042c-09e9-4a0c-9043-d675a582571a" providerId="ADAL" clId="{36628367-5656-4ADA-94D1-9E7855DEFA76}" dt="2022-08-21T07:07:09.962" v="1289"/>
          <ac:spMkLst>
            <pc:docMk/>
            <pc:sldMk cId="3394007568" sldId="406"/>
            <ac:spMk id="3" creationId="{80098B85-CDCE-4FF1-9BCB-9EC011179222}"/>
          </ac:spMkLst>
        </pc:spChg>
        <pc:spChg chg="mod">
          <ac:chgData name="FONG Chi Kit Ken" userId="233f042c-09e9-4a0c-9043-d675a582571a" providerId="ADAL" clId="{36628367-5656-4ADA-94D1-9E7855DEFA76}" dt="2022-08-21T07:08:26.989" v="1310" actId="207"/>
          <ac:spMkLst>
            <pc:docMk/>
            <pc:sldMk cId="3394007568" sldId="406"/>
            <ac:spMk id="20483" creationId="{CC79B8E1-76EC-1049-9675-CF17923C806E}"/>
          </ac:spMkLst>
        </pc:spChg>
      </pc:sldChg>
      <pc:sldChg chg="add">
        <pc:chgData name="FONG Chi Kit Ken" userId="233f042c-09e9-4a0c-9043-d675a582571a" providerId="ADAL" clId="{36628367-5656-4ADA-94D1-9E7855DEFA76}" dt="2022-08-20T13:27:19.456" v="0"/>
        <pc:sldMkLst>
          <pc:docMk/>
          <pc:sldMk cId="3402529543" sldId="407"/>
        </pc:sldMkLst>
      </pc:sldChg>
      <pc:sldChg chg="addSp add modTransition">
        <pc:chgData name="FONG Chi Kit Ken" userId="233f042c-09e9-4a0c-9043-d675a582571a" providerId="ADAL" clId="{36628367-5656-4ADA-94D1-9E7855DEFA76}" dt="2022-08-21T07:05:23.472" v="1281"/>
        <pc:sldMkLst>
          <pc:docMk/>
          <pc:sldMk cId="2204109046" sldId="408"/>
        </pc:sldMkLst>
        <pc:picChg chg="add">
          <ac:chgData name="FONG Chi Kit Ken" userId="233f042c-09e9-4a0c-9043-d675a582571a" providerId="ADAL" clId="{36628367-5656-4ADA-94D1-9E7855DEFA76}" dt="2022-08-20T13:40:58.298" v="5"/>
          <ac:picMkLst>
            <pc:docMk/>
            <pc:sldMk cId="2204109046" sldId="408"/>
            <ac:picMk id="5" creationId="{561E9D04-1AA3-413A-AB04-067B44241E22}"/>
          </ac:picMkLst>
        </pc:picChg>
      </pc:sldChg>
      <pc:sldChg chg="add">
        <pc:chgData name="FONG Chi Kit Ken" userId="233f042c-09e9-4a0c-9043-d675a582571a" providerId="ADAL" clId="{36628367-5656-4ADA-94D1-9E7855DEFA76}" dt="2022-08-20T13:27:37.912" v="2"/>
        <pc:sldMkLst>
          <pc:docMk/>
          <pc:sldMk cId="2480179327" sldId="409"/>
        </pc:sldMkLst>
      </pc:sldChg>
      <pc:sldChg chg="modSp add modTransition">
        <pc:chgData name="FONG Chi Kit Ken" userId="233f042c-09e9-4a0c-9043-d675a582571a" providerId="ADAL" clId="{36628367-5656-4ADA-94D1-9E7855DEFA76}" dt="2022-08-21T07:05:23.472" v="1281"/>
        <pc:sldMkLst>
          <pc:docMk/>
          <pc:sldMk cId="530029576" sldId="410"/>
        </pc:sldMkLst>
        <pc:spChg chg="mod">
          <ac:chgData name="FONG Chi Kit Ken" userId="233f042c-09e9-4a0c-9043-d675a582571a" providerId="ADAL" clId="{36628367-5656-4ADA-94D1-9E7855DEFA76}" dt="2022-08-21T06:02:26.885" v="77" actId="255"/>
          <ac:spMkLst>
            <pc:docMk/>
            <pc:sldMk cId="530029576" sldId="410"/>
            <ac:spMk id="2" creationId="{632AEA19-00A1-4487-8371-F8A77632C46F}"/>
          </ac:spMkLst>
        </pc:spChg>
      </pc:sldChg>
      <pc:sldChg chg="addSp add modTransition">
        <pc:chgData name="FONG Chi Kit Ken" userId="233f042c-09e9-4a0c-9043-d675a582571a" providerId="ADAL" clId="{36628367-5656-4ADA-94D1-9E7855DEFA76}" dt="2022-08-21T07:05:23.472" v="1281"/>
        <pc:sldMkLst>
          <pc:docMk/>
          <pc:sldMk cId="4277729235" sldId="411"/>
        </pc:sldMkLst>
        <pc:spChg chg="add">
          <ac:chgData name="FONG Chi Kit Ken" userId="233f042c-09e9-4a0c-9043-d675a582571a" providerId="ADAL" clId="{36628367-5656-4ADA-94D1-9E7855DEFA76}" dt="2022-08-20T14:47:28.107" v="22"/>
          <ac:spMkLst>
            <pc:docMk/>
            <pc:sldMk cId="4277729235" sldId="411"/>
            <ac:spMk id="9" creationId="{9BC66359-7E7C-4953-96D9-1557E54165CF}"/>
          </ac:spMkLst>
        </pc:spChg>
        <pc:spChg chg="add">
          <ac:chgData name="FONG Chi Kit Ken" userId="233f042c-09e9-4a0c-9043-d675a582571a" providerId="ADAL" clId="{36628367-5656-4ADA-94D1-9E7855DEFA76}" dt="2022-08-20T14:47:36.812" v="23"/>
          <ac:spMkLst>
            <pc:docMk/>
            <pc:sldMk cId="4277729235" sldId="411"/>
            <ac:spMk id="10" creationId="{9061FB87-BC7D-426F-A57F-7591973364EC}"/>
          </ac:spMkLst>
        </pc:spChg>
        <pc:spChg chg="add">
          <ac:chgData name="FONG Chi Kit Ken" userId="233f042c-09e9-4a0c-9043-d675a582571a" providerId="ADAL" clId="{36628367-5656-4ADA-94D1-9E7855DEFA76}" dt="2022-08-20T14:48:07.652" v="24"/>
          <ac:spMkLst>
            <pc:docMk/>
            <pc:sldMk cId="4277729235" sldId="411"/>
            <ac:spMk id="11" creationId="{CF43C90B-0FF2-4FE4-84C5-5653FEDB36FC}"/>
          </ac:spMkLst>
        </pc:spChg>
        <pc:spChg chg="add">
          <ac:chgData name="FONG Chi Kit Ken" userId="233f042c-09e9-4a0c-9043-d675a582571a" providerId="ADAL" clId="{36628367-5656-4ADA-94D1-9E7855DEFA76}" dt="2022-08-20T14:48:16.734" v="25"/>
          <ac:spMkLst>
            <pc:docMk/>
            <pc:sldMk cId="4277729235" sldId="411"/>
            <ac:spMk id="12" creationId="{0ADE2129-B102-40D6-B447-770DB2501745}"/>
          </ac:spMkLst>
        </pc:spChg>
        <pc:picChg chg="add">
          <ac:chgData name="FONG Chi Kit Ken" userId="233f042c-09e9-4a0c-9043-d675a582571a" providerId="ADAL" clId="{36628367-5656-4ADA-94D1-9E7855DEFA76}" dt="2022-08-20T14:44:52.099" v="18"/>
          <ac:picMkLst>
            <pc:docMk/>
            <pc:sldMk cId="4277729235" sldId="411"/>
            <ac:picMk id="5" creationId="{166DC8B9-C70A-47AF-96A2-384FC590BD15}"/>
          </ac:picMkLst>
        </pc:picChg>
        <pc:picChg chg="add">
          <ac:chgData name="FONG Chi Kit Ken" userId="233f042c-09e9-4a0c-9043-d675a582571a" providerId="ADAL" clId="{36628367-5656-4ADA-94D1-9E7855DEFA76}" dt="2022-08-20T14:45:27.597" v="19"/>
          <ac:picMkLst>
            <pc:docMk/>
            <pc:sldMk cId="4277729235" sldId="411"/>
            <ac:picMk id="6" creationId="{5A6622C1-5437-40A0-85DA-2051E90335AE}"/>
          </ac:picMkLst>
        </pc:picChg>
        <pc:picChg chg="add">
          <ac:chgData name="FONG Chi Kit Ken" userId="233f042c-09e9-4a0c-9043-d675a582571a" providerId="ADAL" clId="{36628367-5656-4ADA-94D1-9E7855DEFA76}" dt="2022-08-20T14:46:13.485" v="20"/>
          <ac:picMkLst>
            <pc:docMk/>
            <pc:sldMk cId="4277729235" sldId="411"/>
            <ac:picMk id="7" creationId="{D0EB2B68-66BA-4F6F-9025-4BFE76A9A298}"/>
          </ac:picMkLst>
        </pc:picChg>
        <pc:picChg chg="add">
          <ac:chgData name="FONG Chi Kit Ken" userId="233f042c-09e9-4a0c-9043-d675a582571a" providerId="ADAL" clId="{36628367-5656-4ADA-94D1-9E7855DEFA76}" dt="2022-08-20T14:46:57.184" v="21"/>
          <ac:picMkLst>
            <pc:docMk/>
            <pc:sldMk cId="4277729235" sldId="411"/>
            <ac:picMk id="8" creationId="{9E9A3A7B-76CD-4304-AAC8-815F9C18135E}"/>
          </ac:picMkLst>
        </pc:picChg>
      </pc:sldChg>
      <pc:sldChg chg="add">
        <pc:chgData name="FONG Chi Kit Ken" userId="233f042c-09e9-4a0c-9043-d675a582571a" providerId="ADAL" clId="{36628367-5656-4ADA-94D1-9E7855DEFA76}" dt="2022-08-20T14:28:59.956" v="11"/>
        <pc:sldMkLst>
          <pc:docMk/>
          <pc:sldMk cId="3187605427" sldId="412"/>
        </pc:sldMkLst>
      </pc:sldChg>
      <pc:sldChg chg="add">
        <pc:chgData name="FONG Chi Kit Ken" userId="233f042c-09e9-4a0c-9043-d675a582571a" providerId="ADAL" clId="{36628367-5656-4ADA-94D1-9E7855DEFA76}" dt="2022-08-20T14:34:05.641" v="12"/>
        <pc:sldMkLst>
          <pc:docMk/>
          <pc:sldMk cId="884926329" sldId="413"/>
        </pc:sldMkLst>
      </pc:sldChg>
      <pc:sldChg chg="addSp delSp modSp add ord modTransition">
        <pc:chgData name="FONG Chi Kit Ken" userId="233f042c-09e9-4a0c-9043-d675a582571a" providerId="ADAL" clId="{36628367-5656-4ADA-94D1-9E7855DEFA76}" dt="2022-08-21T07:05:23.472" v="1281"/>
        <pc:sldMkLst>
          <pc:docMk/>
          <pc:sldMk cId="1454819048" sldId="414"/>
        </pc:sldMkLst>
        <pc:spChg chg="add del mod">
          <ac:chgData name="FONG Chi Kit Ken" userId="233f042c-09e9-4a0c-9043-d675a582571a" providerId="ADAL" clId="{36628367-5656-4ADA-94D1-9E7855DEFA76}" dt="2022-08-20T14:43:05.919" v="15"/>
          <ac:spMkLst>
            <pc:docMk/>
            <pc:sldMk cId="1454819048" sldId="414"/>
            <ac:spMk id="3" creationId="{7530A9B5-A8A8-4A06-942B-C6A07067A5DF}"/>
          </ac:spMkLst>
        </pc:spChg>
        <pc:spChg chg="add mod">
          <ac:chgData name="FONG Chi Kit Ken" userId="233f042c-09e9-4a0c-9043-d675a582571a" providerId="ADAL" clId="{36628367-5656-4ADA-94D1-9E7855DEFA76}" dt="2022-08-20T14:43:21.662" v="16"/>
          <ac:spMkLst>
            <pc:docMk/>
            <pc:sldMk cId="1454819048" sldId="414"/>
            <ac:spMk id="4" creationId="{D2AD3196-6C58-47B9-8BCD-DA91FDBC3BC2}"/>
          </ac:spMkLst>
        </pc:spChg>
      </pc:sldChg>
      <pc:sldChg chg="modTransition">
        <pc:chgData name="FONG Chi Kit Ken" userId="233f042c-09e9-4a0c-9043-d675a582571a" providerId="ADAL" clId="{36628367-5656-4ADA-94D1-9E7855DEFA76}" dt="2022-08-21T07:05:12.578" v="1279"/>
        <pc:sldMkLst>
          <pc:docMk/>
          <pc:sldMk cId="1657266921" sldId="415"/>
        </pc:sldMkLst>
      </pc:sldChg>
      <pc:sldChg chg="addSp delSp modSp modTransition">
        <pc:chgData name="FONG Chi Kit Ken" userId="233f042c-09e9-4a0c-9043-d675a582571a" providerId="ADAL" clId="{36628367-5656-4ADA-94D1-9E7855DEFA76}" dt="2022-08-21T07:05:23.472" v="1281"/>
        <pc:sldMkLst>
          <pc:docMk/>
          <pc:sldMk cId="0" sldId="539"/>
        </pc:sldMkLst>
        <pc:spChg chg="add del mod">
          <ac:chgData name="FONG Chi Kit Ken" userId="233f042c-09e9-4a0c-9043-d675a582571a" providerId="ADAL" clId="{36628367-5656-4ADA-94D1-9E7855DEFA76}" dt="2022-08-21T06:03:11.019" v="83"/>
          <ac:spMkLst>
            <pc:docMk/>
            <pc:sldMk cId="0" sldId="539"/>
            <ac:spMk id="2" creationId="{66686A76-7A73-4997-8A35-C5CC5D79228B}"/>
          </ac:spMkLst>
        </pc:spChg>
        <pc:spChg chg="del mod">
          <ac:chgData name="FONG Chi Kit Ken" userId="233f042c-09e9-4a0c-9043-d675a582571a" providerId="ADAL" clId="{36628367-5656-4ADA-94D1-9E7855DEFA76}" dt="2022-08-21T06:03:02.303" v="80" actId="478"/>
          <ac:spMkLst>
            <pc:docMk/>
            <pc:sldMk cId="0" sldId="539"/>
            <ac:spMk id="90114" creationId="{42487B4C-64C0-856B-FFDB-0F571DCB05DC}"/>
          </ac:spMkLst>
        </pc:spChg>
        <pc:spChg chg="del mod">
          <ac:chgData name="FONG Chi Kit Ken" userId="233f042c-09e9-4a0c-9043-d675a582571a" providerId="ADAL" clId="{36628367-5656-4ADA-94D1-9E7855DEFA76}" dt="2022-08-21T06:03:02.303" v="80" actId="478"/>
          <ac:spMkLst>
            <pc:docMk/>
            <pc:sldMk cId="0" sldId="539"/>
            <ac:spMk id="90115" creationId="{ADCFF321-236E-722A-244C-42CAFD00AC8B}"/>
          </ac:spMkLst>
        </pc:spChg>
        <pc:spChg chg="add del mod">
          <ac:chgData name="FONG Chi Kit Ken" userId="233f042c-09e9-4a0c-9043-d675a582571a" providerId="ADAL" clId="{36628367-5656-4ADA-94D1-9E7855DEFA76}" dt="2022-08-21T06:03:24.092" v="84" actId="948"/>
          <ac:spMkLst>
            <pc:docMk/>
            <pc:sldMk cId="0" sldId="539"/>
            <ac:spMk id="90118" creationId="{17E242E6-1EEA-FC4D-4F13-B1CF993F88BA}"/>
          </ac:spMkLst>
        </pc:spChg>
        <pc:spChg chg="mod">
          <ac:chgData name="FONG Chi Kit Ken" userId="233f042c-09e9-4a0c-9043-d675a582571a" providerId="ADAL" clId="{36628367-5656-4ADA-94D1-9E7855DEFA76}" dt="2022-08-21T06:03:35.332" v="85" actId="1076"/>
          <ac:spMkLst>
            <pc:docMk/>
            <pc:sldMk cId="0" sldId="539"/>
            <ac:spMk id="90119" creationId="{2617DF7B-5597-BD4E-8567-3A03C2C6A1AE}"/>
          </ac:spMkLst>
        </pc:spChg>
        <pc:spChg chg="mod">
          <ac:chgData name="FONG Chi Kit Ken" userId="233f042c-09e9-4a0c-9043-d675a582571a" providerId="ADAL" clId="{36628367-5656-4ADA-94D1-9E7855DEFA76}" dt="2022-08-21T06:03:35.332" v="85" actId="1076"/>
          <ac:spMkLst>
            <pc:docMk/>
            <pc:sldMk cId="0" sldId="539"/>
            <ac:spMk id="90120" creationId="{14E5267D-32DB-F965-B2F4-72954695D083}"/>
          </ac:spMkLst>
        </pc:spChg>
        <pc:spChg chg="mod">
          <ac:chgData name="FONG Chi Kit Ken" userId="233f042c-09e9-4a0c-9043-d675a582571a" providerId="ADAL" clId="{36628367-5656-4ADA-94D1-9E7855DEFA76}" dt="2022-08-21T06:03:35.332" v="85" actId="1076"/>
          <ac:spMkLst>
            <pc:docMk/>
            <pc:sldMk cId="0" sldId="539"/>
            <ac:spMk id="90121" creationId="{5576B1BB-B31D-9D6E-1F50-E02BD09DC6A3}"/>
          </ac:spMkLst>
        </pc:spChg>
        <pc:spChg chg="mod">
          <ac:chgData name="FONG Chi Kit Ken" userId="233f042c-09e9-4a0c-9043-d675a582571a" providerId="ADAL" clId="{36628367-5656-4ADA-94D1-9E7855DEFA76}" dt="2022-08-21T06:03:35.332" v="85" actId="1076"/>
          <ac:spMkLst>
            <pc:docMk/>
            <pc:sldMk cId="0" sldId="539"/>
            <ac:spMk id="90122" creationId="{AC092E73-8010-DA48-D330-7424FA3DA346}"/>
          </ac:spMkLst>
        </pc:spChg>
        <pc:spChg chg="mod">
          <ac:chgData name="FONG Chi Kit Ken" userId="233f042c-09e9-4a0c-9043-d675a582571a" providerId="ADAL" clId="{36628367-5656-4ADA-94D1-9E7855DEFA76}" dt="2022-08-21T06:03:35.332" v="85" actId="1076"/>
          <ac:spMkLst>
            <pc:docMk/>
            <pc:sldMk cId="0" sldId="539"/>
            <ac:spMk id="90123" creationId="{184ECC8C-968C-1D50-960B-5AA7771BAA82}"/>
          </ac:spMkLst>
        </pc:spChg>
        <pc:spChg chg="mod">
          <ac:chgData name="FONG Chi Kit Ken" userId="233f042c-09e9-4a0c-9043-d675a582571a" providerId="ADAL" clId="{36628367-5656-4ADA-94D1-9E7855DEFA76}" dt="2022-08-21T06:03:35.332" v="85" actId="1076"/>
          <ac:spMkLst>
            <pc:docMk/>
            <pc:sldMk cId="0" sldId="539"/>
            <ac:spMk id="90124" creationId="{3D6380DA-5974-4755-8D87-F860E7C18445}"/>
          </ac:spMkLst>
        </pc:spChg>
        <pc:spChg chg="mod">
          <ac:chgData name="FONG Chi Kit Ken" userId="233f042c-09e9-4a0c-9043-d675a582571a" providerId="ADAL" clId="{36628367-5656-4ADA-94D1-9E7855DEFA76}" dt="2022-08-21T06:03:35.332" v="85" actId="1076"/>
          <ac:spMkLst>
            <pc:docMk/>
            <pc:sldMk cId="0" sldId="539"/>
            <ac:spMk id="90125" creationId="{B2B4C9B6-C78C-003E-3C62-CDD24BBA278B}"/>
          </ac:spMkLst>
        </pc:spChg>
        <pc:spChg chg="mod">
          <ac:chgData name="FONG Chi Kit Ken" userId="233f042c-09e9-4a0c-9043-d675a582571a" providerId="ADAL" clId="{36628367-5656-4ADA-94D1-9E7855DEFA76}" dt="2022-08-21T06:03:35.332" v="85" actId="1076"/>
          <ac:spMkLst>
            <pc:docMk/>
            <pc:sldMk cId="0" sldId="539"/>
            <ac:spMk id="90126" creationId="{475C1F8D-0B63-35E9-29F6-4504F6D9EEED}"/>
          </ac:spMkLst>
        </pc:spChg>
        <pc:spChg chg="mod">
          <ac:chgData name="FONG Chi Kit Ken" userId="233f042c-09e9-4a0c-9043-d675a582571a" providerId="ADAL" clId="{36628367-5656-4ADA-94D1-9E7855DEFA76}" dt="2022-08-21T06:04:07.336" v="90" actId="207"/>
          <ac:spMkLst>
            <pc:docMk/>
            <pc:sldMk cId="0" sldId="539"/>
            <ac:spMk id="90127" creationId="{2176E205-D31D-C129-921A-D062DCEB3E10}"/>
          </ac:spMkLst>
        </pc:spChg>
      </pc:sldChg>
      <pc:sldChg chg="delSp modSp ord modTransition">
        <pc:chgData name="FONG Chi Kit Ken" userId="233f042c-09e9-4a0c-9043-d675a582571a" providerId="ADAL" clId="{36628367-5656-4ADA-94D1-9E7855DEFA76}" dt="2022-08-21T07:05:23.472" v="1281"/>
        <pc:sldMkLst>
          <pc:docMk/>
          <pc:sldMk cId="0" sldId="540"/>
        </pc:sldMkLst>
        <pc:spChg chg="del">
          <ac:chgData name="FONG Chi Kit Ken" userId="233f042c-09e9-4a0c-9043-d675a582571a" providerId="ADAL" clId="{36628367-5656-4ADA-94D1-9E7855DEFA76}" dt="2022-08-21T06:04:16.634" v="91" actId="478"/>
          <ac:spMkLst>
            <pc:docMk/>
            <pc:sldMk cId="0" sldId="540"/>
            <ac:spMk id="91138" creationId="{9F123F75-4187-EBA1-BF3B-E35305C65CDD}"/>
          </ac:spMkLst>
        </pc:spChg>
        <pc:spChg chg="del">
          <ac:chgData name="FONG Chi Kit Ken" userId="233f042c-09e9-4a0c-9043-d675a582571a" providerId="ADAL" clId="{36628367-5656-4ADA-94D1-9E7855DEFA76}" dt="2022-08-21T06:04:16.634" v="91" actId="478"/>
          <ac:spMkLst>
            <pc:docMk/>
            <pc:sldMk cId="0" sldId="540"/>
            <ac:spMk id="91139" creationId="{AA7D0D9B-0C2B-9D35-D3D7-DF8CD6C19AE4}"/>
          </ac:spMkLst>
        </pc:spChg>
        <pc:spChg chg="mod">
          <ac:chgData name="FONG Chi Kit Ken" userId="233f042c-09e9-4a0c-9043-d675a582571a" providerId="ADAL" clId="{36628367-5656-4ADA-94D1-9E7855DEFA76}" dt="2022-08-21T06:04:21.890" v="93" actId="1076"/>
          <ac:spMkLst>
            <pc:docMk/>
            <pc:sldMk cId="0" sldId="540"/>
            <ac:spMk id="91142" creationId="{86395FEB-7AB7-4E10-8FE7-33BC187A94D8}"/>
          </ac:spMkLst>
        </pc:spChg>
        <pc:spChg chg="mod">
          <ac:chgData name="FONG Chi Kit Ken" userId="233f042c-09e9-4a0c-9043-d675a582571a" providerId="ADAL" clId="{36628367-5656-4ADA-94D1-9E7855DEFA76}" dt="2022-08-21T06:04:50.968" v="98" actId="1076"/>
          <ac:spMkLst>
            <pc:docMk/>
            <pc:sldMk cId="0" sldId="540"/>
            <ac:spMk id="91145" creationId="{88F4BEB1-E436-70E3-1A7E-04131D9D46DE}"/>
          </ac:spMkLst>
        </pc:spChg>
        <pc:spChg chg="mod">
          <ac:chgData name="FONG Chi Kit Ken" userId="233f042c-09e9-4a0c-9043-d675a582571a" providerId="ADAL" clId="{36628367-5656-4ADA-94D1-9E7855DEFA76}" dt="2022-08-21T06:04:38.870" v="96" actId="113"/>
          <ac:spMkLst>
            <pc:docMk/>
            <pc:sldMk cId="0" sldId="540"/>
            <ac:spMk id="91152" creationId="{1D5B04EB-3622-9D2A-51CF-A406D6D8E196}"/>
          </ac:spMkLst>
        </pc:spChg>
        <pc:spChg chg="mod">
          <ac:chgData name="FONG Chi Kit Ken" userId="233f042c-09e9-4a0c-9043-d675a582571a" providerId="ADAL" clId="{36628367-5656-4ADA-94D1-9E7855DEFA76}" dt="2022-08-21T06:04:38.870" v="96" actId="113"/>
          <ac:spMkLst>
            <pc:docMk/>
            <pc:sldMk cId="0" sldId="540"/>
            <ac:spMk id="91153" creationId="{7C4C77DB-68D8-BE2A-732F-FE1815F9EA86}"/>
          </ac:spMkLst>
        </pc:spChg>
        <pc:spChg chg="mod">
          <ac:chgData name="FONG Chi Kit Ken" userId="233f042c-09e9-4a0c-9043-d675a582571a" providerId="ADAL" clId="{36628367-5656-4ADA-94D1-9E7855DEFA76}" dt="2022-08-21T06:04:46.265" v="97" actId="1076"/>
          <ac:spMkLst>
            <pc:docMk/>
            <pc:sldMk cId="0" sldId="540"/>
            <ac:spMk id="91162" creationId="{9F456C5C-434C-7FB7-099B-D8CDC761FFD1}"/>
          </ac:spMkLst>
        </pc:spChg>
      </pc:sldChg>
      <pc:sldChg chg="delSp modSp modTransition">
        <pc:chgData name="FONG Chi Kit Ken" userId="233f042c-09e9-4a0c-9043-d675a582571a" providerId="ADAL" clId="{36628367-5656-4ADA-94D1-9E7855DEFA76}" dt="2022-08-21T07:05:23.472" v="1281"/>
        <pc:sldMkLst>
          <pc:docMk/>
          <pc:sldMk cId="0" sldId="541"/>
        </pc:sldMkLst>
        <pc:spChg chg="del">
          <ac:chgData name="FONG Chi Kit Ken" userId="233f042c-09e9-4a0c-9043-d675a582571a" providerId="ADAL" clId="{36628367-5656-4ADA-94D1-9E7855DEFA76}" dt="2022-08-21T06:05:13.282" v="100" actId="478"/>
          <ac:spMkLst>
            <pc:docMk/>
            <pc:sldMk cId="0" sldId="541"/>
            <ac:spMk id="92162" creationId="{CF9A7978-3B81-F14C-55B3-702C55DDC362}"/>
          </ac:spMkLst>
        </pc:spChg>
        <pc:spChg chg="del">
          <ac:chgData name="FONG Chi Kit Ken" userId="233f042c-09e9-4a0c-9043-d675a582571a" providerId="ADAL" clId="{36628367-5656-4ADA-94D1-9E7855DEFA76}" dt="2022-08-21T06:05:13.282" v="100" actId="478"/>
          <ac:spMkLst>
            <pc:docMk/>
            <pc:sldMk cId="0" sldId="541"/>
            <ac:spMk id="92163" creationId="{98DD7936-2A08-C046-3BFB-12C63DA77EA2}"/>
          </ac:spMkLst>
        </pc:spChg>
        <pc:spChg chg="mod">
          <ac:chgData name="FONG Chi Kit Ken" userId="233f042c-09e9-4a0c-9043-d675a582571a" providerId="ADAL" clId="{36628367-5656-4ADA-94D1-9E7855DEFA76}" dt="2022-08-21T06:09:18.121" v="102" actId="255"/>
          <ac:spMkLst>
            <pc:docMk/>
            <pc:sldMk cId="0" sldId="541"/>
            <ac:spMk id="92166" creationId="{A8580F2D-24B3-2630-6620-939E11870D87}"/>
          </ac:spMkLst>
        </pc:spChg>
        <pc:spChg chg="mod">
          <ac:chgData name="FONG Chi Kit Ken" userId="233f042c-09e9-4a0c-9043-d675a582571a" providerId="ADAL" clId="{36628367-5656-4ADA-94D1-9E7855DEFA76}" dt="2022-08-21T06:09:30.135" v="103" actId="1076"/>
          <ac:spMkLst>
            <pc:docMk/>
            <pc:sldMk cId="0" sldId="541"/>
            <ac:spMk id="92167" creationId="{098781E4-93B7-F474-DF57-06F8D0AA300C}"/>
          </ac:spMkLst>
        </pc:spChg>
        <pc:spChg chg="mod">
          <ac:chgData name="FONG Chi Kit Ken" userId="233f042c-09e9-4a0c-9043-d675a582571a" providerId="ADAL" clId="{36628367-5656-4ADA-94D1-9E7855DEFA76}" dt="2022-08-21T06:09:30.135" v="103" actId="1076"/>
          <ac:spMkLst>
            <pc:docMk/>
            <pc:sldMk cId="0" sldId="541"/>
            <ac:spMk id="92168" creationId="{71437652-F1CA-1828-E1E0-3890573C5590}"/>
          </ac:spMkLst>
        </pc:spChg>
        <pc:spChg chg="mod">
          <ac:chgData name="FONG Chi Kit Ken" userId="233f042c-09e9-4a0c-9043-d675a582571a" providerId="ADAL" clId="{36628367-5656-4ADA-94D1-9E7855DEFA76}" dt="2022-08-21T06:09:30.135" v="103" actId="1076"/>
          <ac:spMkLst>
            <pc:docMk/>
            <pc:sldMk cId="0" sldId="541"/>
            <ac:spMk id="92169" creationId="{58C1DE9F-59D0-BB47-B19B-2570D1E3D8DD}"/>
          </ac:spMkLst>
        </pc:spChg>
        <pc:spChg chg="mod">
          <ac:chgData name="FONG Chi Kit Ken" userId="233f042c-09e9-4a0c-9043-d675a582571a" providerId="ADAL" clId="{36628367-5656-4ADA-94D1-9E7855DEFA76}" dt="2022-08-21T06:09:30.135" v="103" actId="1076"/>
          <ac:spMkLst>
            <pc:docMk/>
            <pc:sldMk cId="0" sldId="541"/>
            <ac:spMk id="92170" creationId="{45D52973-7A2C-C606-6436-E19B259FE055}"/>
          </ac:spMkLst>
        </pc:spChg>
        <pc:spChg chg="mod">
          <ac:chgData name="FONG Chi Kit Ken" userId="233f042c-09e9-4a0c-9043-d675a582571a" providerId="ADAL" clId="{36628367-5656-4ADA-94D1-9E7855DEFA76}" dt="2022-08-21T06:09:30.135" v="103" actId="1076"/>
          <ac:spMkLst>
            <pc:docMk/>
            <pc:sldMk cId="0" sldId="541"/>
            <ac:spMk id="92171" creationId="{8A86E6BB-1EAF-9D4B-5C84-00211CC8CA17}"/>
          </ac:spMkLst>
        </pc:spChg>
        <pc:spChg chg="mod">
          <ac:chgData name="FONG Chi Kit Ken" userId="233f042c-09e9-4a0c-9043-d675a582571a" providerId="ADAL" clId="{36628367-5656-4ADA-94D1-9E7855DEFA76}" dt="2022-08-21T06:09:30.135" v="103" actId="1076"/>
          <ac:spMkLst>
            <pc:docMk/>
            <pc:sldMk cId="0" sldId="541"/>
            <ac:spMk id="92172" creationId="{9CAC6648-85B4-C48E-95D4-D50ECF6D3238}"/>
          </ac:spMkLst>
        </pc:spChg>
        <pc:spChg chg="mod">
          <ac:chgData name="FONG Chi Kit Ken" userId="233f042c-09e9-4a0c-9043-d675a582571a" providerId="ADAL" clId="{36628367-5656-4ADA-94D1-9E7855DEFA76}" dt="2022-08-21T06:09:30.135" v="103" actId="1076"/>
          <ac:spMkLst>
            <pc:docMk/>
            <pc:sldMk cId="0" sldId="541"/>
            <ac:spMk id="92173" creationId="{37CEF91D-9C87-4CA7-910D-92A6F4575AC5}"/>
          </ac:spMkLst>
        </pc:spChg>
        <pc:spChg chg="mod">
          <ac:chgData name="FONG Chi Kit Ken" userId="233f042c-09e9-4a0c-9043-d675a582571a" providerId="ADAL" clId="{36628367-5656-4ADA-94D1-9E7855DEFA76}" dt="2022-08-21T06:09:30.135" v="103" actId="1076"/>
          <ac:spMkLst>
            <pc:docMk/>
            <pc:sldMk cId="0" sldId="541"/>
            <ac:spMk id="92174" creationId="{E4473F39-B759-2F4A-EE1C-225D6B336543}"/>
          </ac:spMkLst>
        </pc:spChg>
        <pc:spChg chg="mod">
          <ac:chgData name="FONG Chi Kit Ken" userId="233f042c-09e9-4a0c-9043-d675a582571a" providerId="ADAL" clId="{36628367-5656-4ADA-94D1-9E7855DEFA76}" dt="2022-08-21T06:09:30.135" v="103" actId="1076"/>
          <ac:spMkLst>
            <pc:docMk/>
            <pc:sldMk cId="0" sldId="541"/>
            <ac:spMk id="92175" creationId="{4D1B39ED-D4DC-1005-0703-4A12B99ED8CF}"/>
          </ac:spMkLst>
        </pc:spChg>
        <pc:spChg chg="mod">
          <ac:chgData name="FONG Chi Kit Ken" userId="233f042c-09e9-4a0c-9043-d675a582571a" providerId="ADAL" clId="{36628367-5656-4ADA-94D1-9E7855DEFA76}" dt="2022-08-21T06:09:30.135" v="103" actId="1076"/>
          <ac:spMkLst>
            <pc:docMk/>
            <pc:sldMk cId="0" sldId="541"/>
            <ac:spMk id="92176" creationId="{F7595BFE-6971-1E85-7EC1-3C024BA6E06E}"/>
          </ac:spMkLst>
        </pc:spChg>
        <pc:spChg chg="mod">
          <ac:chgData name="FONG Chi Kit Ken" userId="233f042c-09e9-4a0c-9043-d675a582571a" providerId="ADAL" clId="{36628367-5656-4ADA-94D1-9E7855DEFA76}" dt="2022-08-21T06:08:50.542" v="101" actId="1076"/>
          <ac:spMkLst>
            <pc:docMk/>
            <pc:sldMk cId="0" sldId="541"/>
            <ac:spMk id="92177" creationId="{39086B51-C369-75A3-E011-061279C3121D}"/>
          </ac:spMkLst>
        </pc:spChg>
        <pc:spChg chg="mod">
          <ac:chgData name="FONG Chi Kit Ken" userId="233f042c-09e9-4a0c-9043-d675a582571a" providerId="ADAL" clId="{36628367-5656-4ADA-94D1-9E7855DEFA76}" dt="2022-08-21T06:08:50.542" v="101" actId="1076"/>
          <ac:spMkLst>
            <pc:docMk/>
            <pc:sldMk cId="0" sldId="541"/>
            <ac:spMk id="92178" creationId="{7417E733-F420-12D7-02FC-CDCFF2075B06}"/>
          </ac:spMkLst>
        </pc:spChg>
        <pc:spChg chg="mod">
          <ac:chgData name="FONG Chi Kit Ken" userId="233f042c-09e9-4a0c-9043-d675a582571a" providerId="ADAL" clId="{36628367-5656-4ADA-94D1-9E7855DEFA76}" dt="2022-08-21T06:08:50.542" v="101" actId="1076"/>
          <ac:spMkLst>
            <pc:docMk/>
            <pc:sldMk cId="0" sldId="541"/>
            <ac:spMk id="92179" creationId="{C19CE90E-B66B-BDC4-9538-9EE318065BFF}"/>
          </ac:spMkLst>
        </pc:spChg>
        <pc:spChg chg="mod">
          <ac:chgData name="FONG Chi Kit Ken" userId="233f042c-09e9-4a0c-9043-d675a582571a" providerId="ADAL" clId="{36628367-5656-4ADA-94D1-9E7855DEFA76}" dt="2022-08-21T06:08:50.542" v="101" actId="1076"/>
          <ac:spMkLst>
            <pc:docMk/>
            <pc:sldMk cId="0" sldId="541"/>
            <ac:spMk id="92180" creationId="{C8F55EBE-3029-62B2-2E0A-63DE2FB3C392}"/>
          </ac:spMkLst>
        </pc:spChg>
        <pc:spChg chg="mod">
          <ac:chgData name="FONG Chi Kit Ken" userId="233f042c-09e9-4a0c-9043-d675a582571a" providerId="ADAL" clId="{36628367-5656-4ADA-94D1-9E7855DEFA76}" dt="2022-08-21T06:08:50.542" v="101" actId="1076"/>
          <ac:spMkLst>
            <pc:docMk/>
            <pc:sldMk cId="0" sldId="541"/>
            <ac:spMk id="92181" creationId="{044DB02B-FA12-E3FB-B781-08D6BD217F5B}"/>
          </ac:spMkLst>
        </pc:spChg>
        <pc:spChg chg="mod">
          <ac:chgData name="FONG Chi Kit Ken" userId="233f042c-09e9-4a0c-9043-d675a582571a" providerId="ADAL" clId="{36628367-5656-4ADA-94D1-9E7855DEFA76}" dt="2022-08-21T06:08:50.542" v="101" actId="1076"/>
          <ac:spMkLst>
            <pc:docMk/>
            <pc:sldMk cId="0" sldId="541"/>
            <ac:spMk id="92182" creationId="{14C4ABB9-EE55-CA4C-49F4-46A86A504BD5}"/>
          </ac:spMkLst>
        </pc:spChg>
        <pc:spChg chg="mod">
          <ac:chgData name="FONG Chi Kit Ken" userId="233f042c-09e9-4a0c-9043-d675a582571a" providerId="ADAL" clId="{36628367-5656-4ADA-94D1-9E7855DEFA76}" dt="2022-08-21T06:08:50.542" v="101" actId="1076"/>
          <ac:spMkLst>
            <pc:docMk/>
            <pc:sldMk cId="0" sldId="541"/>
            <ac:spMk id="92183" creationId="{B2B932F6-9152-0AF2-3681-0E84CD639910}"/>
          </ac:spMkLst>
        </pc:spChg>
        <pc:spChg chg="mod">
          <ac:chgData name="FONG Chi Kit Ken" userId="233f042c-09e9-4a0c-9043-d675a582571a" providerId="ADAL" clId="{36628367-5656-4ADA-94D1-9E7855DEFA76}" dt="2022-08-21T06:08:50.542" v="101" actId="1076"/>
          <ac:spMkLst>
            <pc:docMk/>
            <pc:sldMk cId="0" sldId="541"/>
            <ac:spMk id="92184" creationId="{93FEFA4A-F520-E2A0-E7CA-0A4A37D3DB9D}"/>
          </ac:spMkLst>
        </pc:spChg>
        <pc:spChg chg="mod">
          <ac:chgData name="FONG Chi Kit Ken" userId="233f042c-09e9-4a0c-9043-d675a582571a" providerId="ADAL" clId="{36628367-5656-4ADA-94D1-9E7855DEFA76}" dt="2022-08-21T06:08:50.542" v="101" actId="1076"/>
          <ac:spMkLst>
            <pc:docMk/>
            <pc:sldMk cId="0" sldId="541"/>
            <ac:spMk id="92185" creationId="{DE6718DC-522E-B440-29BE-B0B9B33976E1}"/>
          </ac:spMkLst>
        </pc:spChg>
        <pc:spChg chg="mod">
          <ac:chgData name="FONG Chi Kit Ken" userId="233f042c-09e9-4a0c-9043-d675a582571a" providerId="ADAL" clId="{36628367-5656-4ADA-94D1-9E7855DEFA76}" dt="2022-08-21T06:08:50.542" v="101" actId="1076"/>
          <ac:spMkLst>
            <pc:docMk/>
            <pc:sldMk cId="0" sldId="541"/>
            <ac:spMk id="92186" creationId="{7496A92E-3157-D793-E22C-ED362AAC2E39}"/>
          </ac:spMkLst>
        </pc:spChg>
      </pc:sldChg>
      <pc:sldChg chg="addSp modSp modTransition">
        <pc:chgData name="FONG Chi Kit Ken" userId="233f042c-09e9-4a0c-9043-d675a582571a" providerId="ADAL" clId="{36628367-5656-4ADA-94D1-9E7855DEFA76}" dt="2022-08-21T07:05:23.472" v="1281"/>
        <pc:sldMkLst>
          <pc:docMk/>
          <pc:sldMk cId="2592285540" sldId="542"/>
        </pc:sldMkLst>
        <pc:spChg chg="mod">
          <ac:chgData name="FONG Chi Kit Ken" userId="233f042c-09e9-4a0c-9043-d675a582571a" providerId="ADAL" clId="{36628367-5656-4ADA-94D1-9E7855DEFA76}" dt="2022-08-21T06:49:53.338" v="769" actId="12"/>
          <ac:spMkLst>
            <pc:docMk/>
            <pc:sldMk cId="2592285540" sldId="542"/>
            <ac:spMk id="2" creationId="{586D3C06-13F4-36D4-369A-CB5026D9FD81}"/>
          </ac:spMkLst>
        </pc:spChg>
        <pc:spChg chg="mod">
          <ac:chgData name="FONG Chi Kit Ken" userId="233f042c-09e9-4a0c-9043-d675a582571a" providerId="ADAL" clId="{36628367-5656-4ADA-94D1-9E7855DEFA76}" dt="2022-08-21T06:10:55.929" v="131" actId="14100"/>
          <ac:spMkLst>
            <pc:docMk/>
            <pc:sldMk cId="2592285540" sldId="542"/>
            <ac:spMk id="4" creationId="{C87BB00C-1AE2-B2DF-0E36-7DE46CA15AD9}"/>
          </ac:spMkLst>
        </pc:spChg>
        <pc:picChg chg="add mod">
          <ac:chgData name="FONG Chi Kit Ken" userId="233f042c-09e9-4a0c-9043-d675a582571a" providerId="ADAL" clId="{36628367-5656-4ADA-94D1-9E7855DEFA76}" dt="2022-08-21T06:50:09.160" v="776" actId="1076"/>
          <ac:picMkLst>
            <pc:docMk/>
            <pc:sldMk cId="2592285540" sldId="542"/>
            <ac:picMk id="5" creationId="{9D06C1B9-22F0-467E-9625-6F5FCAA65171}"/>
          </ac:picMkLst>
        </pc:picChg>
        <pc:picChg chg="add mod">
          <ac:chgData name="FONG Chi Kit Ken" userId="233f042c-09e9-4a0c-9043-d675a582571a" providerId="ADAL" clId="{36628367-5656-4ADA-94D1-9E7855DEFA76}" dt="2022-08-21T06:50:10.412" v="777" actId="1076"/>
          <ac:picMkLst>
            <pc:docMk/>
            <pc:sldMk cId="2592285540" sldId="542"/>
            <ac:picMk id="6" creationId="{C3097D0D-15D2-403D-A81B-62D1E5D091B5}"/>
          </ac:picMkLst>
        </pc:picChg>
      </pc:sldChg>
      <pc:sldChg chg="addSp delSp modSp modTransition">
        <pc:chgData name="FONG Chi Kit Ken" userId="233f042c-09e9-4a0c-9043-d675a582571a" providerId="ADAL" clId="{36628367-5656-4ADA-94D1-9E7855DEFA76}" dt="2022-08-21T07:05:23.472" v="1281"/>
        <pc:sldMkLst>
          <pc:docMk/>
          <pc:sldMk cId="0" sldId="543"/>
        </pc:sldMkLst>
        <pc:spChg chg="del mod">
          <ac:chgData name="FONG Chi Kit Ken" userId="233f042c-09e9-4a0c-9043-d675a582571a" providerId="ADAL" clId="{36628367-5656-4ADA-94D1-9E7855DEFA76}" dt="2022-08-21T07:02:08.269" v="1192" actId="478"/>
          <ac:spMkLst>
            <pc:docMk/>
            <pc:sldMk cId="0" sldId="543"/>
            <ac:spMk id="2" creationId="{29CCD478-1F3B-A975-F21E-A16A4BE0327A}"/>
          </ac:spMkLst>
        </pc:spChg>
        <pc:spChg chg="add mod">
          <ac:chgData name="FONG Chi Kit Ken" userId="233f042c-09e9-4a0c-9043-d675a582571a" providerId="ADAL" clId="{36628367-5656-4ADA-94D1-9E7855DEFA76}" dt="2022-08-21T07:01:48.399" v="1189" actId="207"/>
          <ac:spMkLst>
            <pc:docMk/>
            <pc:sldMk cId="0" sldId="543"/>
            <ac:spMk id="3" creationId="{8417E4EB-F450-4534-AE15-94153DCC1667}"/>
          </ac:spMkLst>
        </pc:spChg>
        <pc:spChg chg="add mod">
          <ac:chgData name="FONG Chi Kit Ken" userId="233f042c-09e9-4a0c-9043-d675a582571a" providerId="ADAL" clId="{36628367-5656-4ADA-94D1-9E7855DEFA76}" dt="2022-08-21T07:01:48.399" v="1189" actId="207"/>
          <ac:spMkLst>
            <pc:docMk/>
            <pc:sldMk cId="0" sldId="543"/>
            <ac:spMk id="4" creationId="{1A0B9BA4-00B5-406B-AD84-635FE08F6A9B}"/>
          </ac:spMkLst>
        </pc:spChg>
        <pc:spChg chg="add mod">
          <ac:chgData name="FONG Chi Kit Ken" userId="233f042c-09e9-4a0c-9043-d675a582571a" providerId="ADAL" clId="{36628367-5656-4ADA-94D1-9E7855DEFA76}" dt="2022-08-21T07:01:48.399" v="1189" actId="207"/>
          <ac:spMkLst>
            <pc:docMk/>
            <pc:sldMk cId="0" sldId="543"/>
            <ac:spMk id="5" creationId="{DEF43785-8786-44DA-B888-3EB5D8CC8771}"/>
          </ac:spMkLst>
        </pc:spChg>
        <pc:spChg chg="mod">
          <ac:chgData name="FONG Chi Kit Ken" userId="233f042c-09e9-4a0c-9043-d675a582571a" providerId="ADAL" clId="{36628367-5656-4ADA-94D1-9E7855DEFA76}" dt="2022-08-21T07:02:14.126" v="1209" actId="20577"/>
          <ac:spMkLst>
            <pc:docMk/>
            <pc:sldMk cId="0" sldId="543"/>
            <ac:spMk id="773122" creationId="{53261DC1-F8BE-0F43-77B4-A2886E136719}"/>
          </ac:spMkLst>
        </pc:spChg>
        <pc:spChg chg="mod">
          <ac:chgData name="FONG Chi Kit Ken" userId="233f042c-09e9-4a0c-9043-d675a582571a" providerId="ADAL" clId="{36628367-5656-4ADA-94D1-9E7855DEFA76}" dt="2022-08-21T07:01:18.938" v="1185"/>
          <ac:spMkLst>
            <pc:docMk/>
            <pc:sldMk cId="0" sldId="543"/>
            <ac:spMk id="773123" creationId="{84678067-F022-1790-8023-C43DD10743AE}"/>
          </ac:spMkLst>
        </pc:spChg>
      </pc:sldChg>
      <pc:sldChg chg="delSp modSp modTransition">
        <pc:chgData name="FONG Chi Kit Ken" userId="233f042c-09e9-4a0c-9043-d675a582571a" providerId="ADAL" clId="{36628367-5656-4ADA-94D1-9E7855DEFA76}" dt="2022-08-21T07:05:23.472" v="1281"/>
        <pc:sldMkLst>
          <pc:docMk/>
          <pc:sldMk cId="0" sldId="544"/>
        </pc:sldMkLst>
        <pc:spChg chg="del mod">
          <ac:chgData name="FONG Chi Kit Ken" userId="233f042c-09e9-4a0c-9043-d675a582571a" providerId="ADAL" clId="{36628367-5656-4ADA-94D1-9E7855DEFA76}" dt="2022-08-21T07:02:28.071" v="1212" actId="478"/>
          <ac:spMkLst>
            <pc:docMk/>
            <pc:sldMk cId="0" sldId="544"/>
            <ac:spMk id="2" creationId="{2D80ACF8-A8DA-2ED3-FCBC-0A2DCDA431F1}"/>
          </ac:spMkLst>
        </pc:spChg>
        <pc:spChg chg="mod">
          <ac:chgData name="FONG Chi Kit Ken" userId="233f042c-09e9-4a0c-9043-d675a582571a" providerId="ADAL" clId="{36628367-5656-4ADA-94D1-9E7855DEFA76}" dt="2022-08-21T07:02:22.067" v="1211" actId="20577"/>
          <ac:spMkLst>
            <pc:docMk/>
            <pc:sldMk cId="0" sldId="544"/>
            <ac:spMk id="775170" creationId="{88C99FDD-497B-7F79-7A86-CBBAF03BB69E}"/>
          </ac:spMkLst>
        </pc:spChg>
        <pc:spChg chg="mod">
          <ac:chgData name="FONG Chi Kit Ken" userId="233f042c-09e9-4a0c-9043-d675a582571a" providerId="ADAL" clId="{36628367-5656-4ADA-94D1-9E7855DEFA76}" dt="2022-08-21T07:03:41.430" v="1278" actId="2710"/>
          <ac:spMkLst>
            <pc:docMk/>
            <pc:sldMk cId="0" sldId="544"/>
            <ac:spMk id="775171" creationId="{F5FDC7DB-1CB4-BEAB-1B12-89161A5B3836}"/>
          </ac:spMkLst>
        </pc:spChg>
      </pc:sldChg>
      <pc:sldChg chg="addSp delSp modSp add modTransition">
        <pc:chgData name="FONG Chi Kit Ken" userId="233f042c-09e9-4a0c-9043-d675a582571a" providerId="ADAL" clId="{36628367-5656-4ADA-94D1-9E7855DEFA76}" dt="2022-08-21T07:05:23.472" v="1281"/>
        <pc:sldMkLst>
          <pc:docMk/>
          <pc:sldMk cId="1457487726" sldId="545"/>
        </pc:sldMkLst>
        <pc:spChg chg="add del mod ord">
          <ac:chgData name="FONG Chi Kit Ken" userId="233f042c-09e9-4a0c-9043-d675a582571a" providerId="ADAL" clId="{36628367-5656-4ADA-94D1-9E7855DEFA76}" dt="2022-08-21T06:45:16.954" v="343" actId="167"/>
          <ac:spMkLst>
            <pc:docMk/>
            <pc:sldMk cId="1457487726" sldId="545"/>
            <ac:spMk id="2" creationId="{56666E17-7A27-4F5D-B934-10C5136C6DCF}"/>
          </ac:spMkLst>
        </pc:spChg>
        <pc:spChg chg="mod">
          <ac:chgData name="FONG Chi Kit Ken" userId="233f042c-09e9-4a0c-9043-d675a582571a" providerId="ADAL" clId="{36628367-5656-4ADA-94D1-9E7855DEFA76}" dt="2022-08-21T06:45:58.396" v="351" actId="14100"/>
          <ac:spMkLst>
            <pc:docMk/>
            <pc:sldMk cId="1457487726" sldId="545"/>
            <ac:spMk id="4" creationId="{1B572D0C-644B-45EB-AE80-DA697BF3CA30}"/>
          </ac:spMkLst>
        </pc:spChg>
        <pc:spChg chg="add del mod">
          <ac:chgData name="FONG Chi Kit Ken" userId="233f042c-09e9-4a0c-9043-d675a582571a" providerId="ADAL" clId="{36628367-5656-4ADA-94D1-9E7855DEFA76}" dt="2022-08-21T06:43:40.330" v="316" actId="478"/>
          <ac:spMkLst>
            <pc:docMk/>
            <pc:sldMk cId="1457487726" sldId="545"/>
            <ac:spMk id="6" creationId="{03C7CFAF-DDA6-4BC8-BE80-F8C1F152AB9D}"/>
          </ac:spMkLst>
        </pc:spChg>
        <pc:grpChg chg="add del mod">
          <ac:chgData name="FONG Chi Kit Ken" userId="233f042c-09e9-4a0c-9043-d675a582571a" providerId="ADAL" clId="{36628367-5656-4ADA-94D1-9E7855DEFA76}" dt="2022-08-21T06:45:27.985" v="346" actId="165"/>
          <ac:grpSpMkLst>
            <pc:docMk/>
            <pc:sldMk cId="1457487726" sldId="545"/>
            <ac:grpSpMk id="7" creationId="{E19DD253-5162-424F-9C30-DC6C54F52804}"/>
          </ac:grpSpMkLst>
        </pc:grpChg>
        <pc:picChg chg="add mod ord topLvl">
          <ac:chgData name="FONG Chi Kit Ken" userId="233f042c-09e9-4a0c-9043-d675a582571a" providerId="ADAL" clId="{36628367-5656-4ADA-94D1-9E7855DEFA76}" dt="2022-08-21T06:45:27.985" v="346" actId="165"/>
          <ac:picMkLst>
            <pc:docMk/>
            <pc:sldMk cId="1457487726" sldId="545"/>
            <ac:picMk id="1026" creationId="{15B72477-B27F-4399-88CD-BD292B96662F}"/>
          </ac:picMkLst>
        </pc:picChg>
        <pc:picChg chg="add del">
          <ac:chgData name="FONG Chi Kit Ken" userId="233f042c-09e9-4a0c-9043-d675a582571a" providerId="ADAL" clId="{36628367-5656-4ADA-94D1-9E7855DEFA76}" dt="2022-08-21T06:43:11.356" v="309"/>
          <ac:picMkLst>
            <pc:docMk/>
            <pc:sldMk cId="1457487726" sldId="545"/>
            <ac:picMk id="1028" creationId="{151DDD35-BC9A-42B3-AF30-2E6B1A9AF969}"/>
          </ac:picMkLst>
        </pc:picChg>
        <pc:picChg chg="add del mod">
          <ac:chgData name="FONG Chi Kit Ken" userId="233f042c-09e9-4a0c-9043-d675a582571a" providerId="ADAL" clId="{36628367-5656-4ADA-94D1-9E7855DEFA76}" dt="2022-08-21T06:43:40.970" v="317"/>
          <ac:picMkLst>
            <pc:docMk/>
            <pc:sldMk cId="1457487726" sldId="545"/>
            <ac:picMk id="1030" creationId="{90F0A95A-8D86-40E0-B94C-39DE853FCA96}"/>
          </ac:picMkLst>
        </pc:picChg>
        <pc:picChg chg="add del">
          <ac:chgData name="FONG Chi Kit Ken" userId="233f042c-09e9-4a0c-9043-d675a582571a" providerId="ADAL" clId="{36628367-5656-4ADA-94D1-9E7855DEFA76}" dt="2022-08-21T06:43:39.992" v="315"/>
          <ac:picMkLst>
            <pc:docMk/>
            <pc:sldMk cId="1457487726" sldId="545"/>
            <ac:picMk id="1032" creationId="{B4F3D19C-A672-464F-BEE4-7F4B8C537EA2}"/>
          </ac:picMkLst>
        </pc:picChg>
        <pc:picChg chg="add mod topLvl">
          <ac:chgData name="FONG Chi Kit Ken" userId="233f042c-09e9-4a0c-9043-d675a582571a" providerId="ADAL" clId="{36628367-5656-4ADA-94D1-9E7855DEFA76}" dt="2022-08-21T06:45:32.617" v="348" actId="1076"/>
          <ac:picMkLst>
            <pc:docMk/>
            <pc:sldMk cId="1457487726" sldId="545"/>
            <ac:picMk id="1034" creationId="{729A1A10-6A26-4D90-B0AB-624A083F8E78}"/>
          </ac:picMkLst>
        </pc:picChg>
        <pc:picChg chg="add mod ord topLvl">
          <ac:chgData name="FONG Chi Kit Ken" userId="233f042c-09e9-4a0c-9043-d675a582571a" providerId="ADAL" clId="{36628367-5656-4ADA-94D1-9E7855DEFA76}" dt="2022-08-21T06:45:34.770" v="349" actId="1076"/>
          <ac:picMkLst>
            <pc:docMk/>
            <pc:sldMk cId="1457487726" sldId="545"/>
            <ac:picMk id="1036" creationId="{34CC332F-88E4-4E77-9625-7F210E0092A7}"/>
          </ac:picMkLst>
        </pc:picChg>
      </pc:sldChg>
      <pc:sldChg chg="addSp delSp modSp add modTransition">
        <pc:chgData name="FONG Chi Kit Ken" userId="233f042c-09e9-4a0c-9043-d675a582571a" providerId="ADAL" clId="{36628367-5656-4ADA-94D1-9E7855DEFA76}" dt="2022-08-21T07:05:23.472" v="1281"/>
        <pc:sldMkLst>
          <pc:docMk/>
          <pc:sldMk cId="1159259892" sldId="546"/>
        </pc:sldMkLst>
        <pc:spChg chg="mod">
          <ac:chgData name="FONG Chi Kit Ken" userId="233f042c-09e9-4a0c-9043-d675a582571a" providerId="ADAL" clId="{36628367-5656-4ADA-94D1-9E7855DEFA76}" dt="2022-08-21T06:55:53.264" v="1106" actId="948"/>
          <ac:spMkLst>
            <pc:docMk/>
            <pc:sldMk cId="1159259892" sldId="546"/>
            <ac:spMk id="2" creationId="{DC548FFB-D35B-49D5-BB85-42C388A5C49A}"/>
          </ac:spMkLst>
        </pc:spChg>
        <pc:spChg chg="mod">
          <ac:chgData name="FONG Chi Kit Ken" userId="233f042c-09e9-4a0c-9043-d675a582571a" providerId="ADAL" clId="{36628367-5656-4ADA-94D1-9E7855DEFA76}" dt="2022-08-21T06:53:17.749" v="831" actId="20577"/>
          <ac:spMkLst>
            <pc:docMk/>
            <pc:sldMk cId="1159259892" sldId="546"/>
            <ac:spMk id="4" creationId="{A6C83617-8EA9-422A-A992-AB16C56B29E3}"/>
          </ac:spMkLst>
        </pc:spChg>
        <pc:picChg chg="add del">
          <ac:chgData name="FONG Chi Kit Ken" userId="233f042c-09e9-4a0c-9043-d675a582571a" providerId="ADAL" clId="{36628367-5656-4ADA-94D1-9E7855DEFA76}" dt="2022-08-21T06:50:49.668" v="780"/>
          <ac:picMkLst>
            <pc:docMk/>
            <pc:sldMk cId="1159259892" sldId="546"/>
            <ac:picMk id="2050" creationId="{6AE8A30A-516E-46A5-B17E-5B7CD114F540}"/>
          </ac:picMkLst>
        </pc:picChg>
        <pc:picChg chg="add mod modCrop">
          <ac:chgData name="FONG Chi Kit Ken" userId="233f042c-09e9-4a0c-9043-d675a582571a" providerId="ADAL" clId="{36628367-5656-4ADA-94D1-9E7855DEFA76}" dt="2022-08-21T06:56:10.630" v="1112" actId="1076"/>
          <ac:picMkLst>
            <pc:docMk/>
            <pc:sldMk cId="1159259892" sldId="546"/>
            <ac:picMk id="2052" creationId="{999B60A0-BC5F-41D9-B4E5-441B5682C540}"/>
          </ac:picMkLst>
        </pc:picChg>
        <pc:picChg chg="add del mod">
          <ac:chgData name="FONG Chi Kit Ken" userId="233f042c-09e9-4a0c-9043-d675a582571a" providerId="ADAL" clId="{36628367-5656-4ADA-94D1-9E7855DEFA76}" dt="2022-08-21T06:52:00.970" v="784" actId="478"/>
          <ac:picMkLst>
            <pc:docMk/>
            <pc:sldMk cId="1159259892" sldId="546"/>
            <ac:picMk id="2054" creationId="{38504727-5BC6-4FD2-BA83-AFB2C36BDA55}"/>
          </ac:picMkLst>
        </pc:picChg>
        <pc:picChg chg="add mod">
          <ac:chgData name="FONG Chi Kit Ken" userId="233f042c-09e9-4a0c-9043-d675a582571a" providerId="ADAL" clId="{36628367-5656-4ADA-94D1-9E7855DEFA76}" dt="2022-08-21T06:56:13.624" v="1113" actId="1076"/>
          <ac:picMkLst>
            <pc:docMk/>
            <pc:sldMk cId="1159259892" sldId="546"/>
            <ac:picMk id="2056" creationId="{C364E459-ED70-40F7-B33F-58DA81470D40}"/>
          </ac:picMkLst>
        </pc:picChg>
      </pc:sldChg>
      <pc:sldChg chg="addSp delSp modSp add modTransition">
        <pc:chgData name="FONG Chi Kit Ken" userId="233f042c-09e9-4a0c-9043-d675a582571a" providerId="ADAL" clId="{36628367-5656-4ADA-94D1-9E7855DEFA76}" dt="2022-08-21T07:05:23.472" v="1281"/>
        <pc:sldMkLst>
          <pc:docMk/>
          <pc:sldMk cId="526816239" sldId="547"/>
        </pc:sldMkLst>
        <pc:spChg chg="del">
          <ac:chgData name="FONG Chi Kit Ken" userId="233f042c-09e9-4a0c-9043-d675a582571a" providerId="ADAL" clId="{36628367-5656-4ADA-94D1-9E7855DEFA76}" dt="2022-08-21T06:56:40.239" v="1116" actId="478"/>
          <ac:spMkLst>
            <pc:docMk/>
            <pc:sldMk cId="526816239" sldId="547"/>
            <ac:spMk id="2" creationId="{AA802A1B-B2FB-4BD3-9B65-33609F5E639D}"/>
          </ac:spMkLst>
        </pc:spChg>
        <pc:spChg chg="mod">
          <ac:chgData name="FONG Chi Kit Ken" userId="233f042c-09e9-4a0c-9043-d675a582571a" providerId="ADAL" clId="{36628367-5656-4ADA-94D1-9E7855DEFA76}" dt="2022-08-21T06:56:49.167" v="1118"/>
          <ac:spMkLst>
            <pc:docMk/>
            <pc:sldMk cId="526816239" sldId="547"/>
            <ac:spMk id="4" creationId="{5D1AC943-60F5-4323-A167-B74ECEC0C7FB}"/>
          </ac:spMkLst>
        </pc:spChg>
        <pc:picChg chg="add mod">
          <ac:chgData name="FONG Chi Kit Ken" userId="233f042c-09e9-4a0c-9043-d675a582571a" providerId="ADAL" clId="{36628367-5656-4ADA-94D1-9E7855DEFA76}" dt="2022-08-21T06:59:10.439" v="1129"/>
          <ac:picMkLst>
            <pc:docMk/>
            <pc:sldMk cId="526816239" sldId="547"/>
            <ac:picMk id="5" creationId="{984F4B37-59BB-4CB2-B2DE-D76851357D99}"/>
          </ac:picMkLst>
        </pc:picChg>
      </pc:sldChg>
      <pc:sldChg chg="addSp delSp modSp add del">
        <pc:chgData name="FONG Chi Kit Ken" userId="233f042c-09e9-4a0c-9043-d675a582571a" providerId="ADAL" clId="{36628367-5656-4ADA-94D1-9E7855DEFA76}" dt="2022-08-21T07:14:06.333" v="1336" actId="2696"/>
        <pc:sldMkLst>
          <pc:docMk/>
          <pc:sldMk cId="2198209334" sldId="548"/>
        </pc:sldMkLst>
        <pc:spChg chg="del">
          <ac:chgData name="FONG Chi Kit Ken" userId="233f042c-09e9-4a0c-9043-d675a582571a" providerId="ADAL" clId="{36628367-5656-4ADA-94D1-9E7855DEFA76}" dt="2022-08-21T07:10:54.263" v="1331" actId="478"/>
          <ac:spMkLst>
            <pc:docMk/>
            <pc:sldMk cId="2198209334" sldId="548"/>
            <ac:spMk id="2" creationId="{0A404696-7079-4189-83EC-DF23AAE78237}"/>
          </ac:spMkLst>
        </pc:spChg>
        <pc:spChg chg="mod">
          <ac:chgData name="FONG Chi Kit Ken" userId="233f042c-09e9-4a0c-9043-d675a582571a" providerId="ADAL" clId="{36628367-5656-4ADA-94D1-9E7855DEFA76}" dt="2022-08-21T07:10:51.935" v="1330" actId="20577"/>
          <ac:spMkLst>
            <pc:docMk/>
            <pc:sldMk cId="2198209334" sldId="548"/>
            <ac:spMk id="4" creationId="{19C1B834-BEF4-49C0-BFEE-BEC8D8BD1038}"/>
          </ac:spMkLst>
        </pc:spChg>
        <pc:spChg chg="add del mod">
          <ac:chgData name="FONG Chi Kit Ken" userId="233f042c-09e9-4a0c-9043-d675a582571a" providerId="ADAL" clId="{36628367-5656-4ADA-94D1-9E7855DEFA76}" dt="2022-08-21T07:11:59.159" v="1333"/>
          <ac:spMkLst>
            <pc:docMk/>
            <pc:sldMk cId="2198209334" sldId="548"/>
            <ac:spMk id="5" creationId="{0D3DB85B-858D-4E76-94F3-063ADCF4B309}"/>
          </ac:spMkLst>
        </pc:spChg>
        <pc:spChg chg="add del mod">
          <ac:chgData name="FONG Chi Kit Ken" userId="233f042c-09e9-4a0c-9043-d675a582571a" providerId="ADAL" clId="{36628367-5656-4ADA-94D1-9E7855DEFA76}" dt="2022-08-21T07:12:01.564" v="1334" actId="478"/>
          <ac:spMkLst>
            <pc:docMk/>
            <pc:sldMk cId="2198209334" sldId="548"/>
            <ac:spMk id="6" creationId="{6CED8700-9149-413B-BC11-1C8ECA84A1E4}"/>
          </ac:spMkLst>
        </pc:spChg>
      </pc:sldChg>
    </pc:docChg>
  </pc:docChgLst>
  <pc:docChgLst>
    <pc:chgData name="FONG Chi Kit Ken" userId="233f042c-09e9-4a0c-9043-d675a582571a" providerId="ADAL" clId="{444AEF3D-82B1-7943-8D2E-558A06E81E35}"/>
    <pc:docChg chg="modSld">
      <pc:chgData name="FONG Chi Kit Ken" userId="233f042c-09e9-4a0c-9043-d675a582571a" providerId="ADAL" clId="{444AEF3D-82B1-7943-8D2E-558A06E81E35}" dt="2023-09-25T10:08:59.131" v="9" actId="20577"/>
      <pc:docMkLst>
        <pc:docMk/>
      </pc:docMkLst>
      <pc:sldChg chg="modSp mod">
        <pc:chgData name="FONG Chi Kit Ken" userId="233f042c-09e9-4a0c-9043-d675a582571a" providerId="ADAL" clId="{444AEF3D-82B1-7943-8D2E-558A06E81E35}" dt="2023-09-25T10:08:59.131" v="9" actId="20577"/>
        <pc:sldMkLst>
          <pc:docMk/>
          <pc:sldMk cId="0" sldId="256"/>
        </pc:sldMkLst>
        <pc:spChg chg="mod">
          <ac:chgData name="FONG Chi Kit Ken" userId="233f042c-09e9-4a0c-9043-d675a582571a" providerId="ADAL" clId="{444AEF3D-82B1-7943-8D2E-558A06E81E35}" dt="2023-09-25T10:08:59.131" v="9" actId="20577"/>
          <ac:spMkLst>
            <pc:docMk/>
            <pc:sldMk cId="0" sldId="256"/>
            <ac:spMk id="88" creationId="{00000000-0000-0000-0000-000000000000}"/>
          </ac:spMkLst>
        </pc:spChg>
      </pc:sldChg>
    </pc:docChg>
  </pc:docChgLst>
  <pc:docChgLst>
    <pc:chgData name="FONG Chi Kit Ken" userId="233f042c-09e9-4a0c-9043-d675a582571a" providerId="ADAL" clId="{28EAAC67-DB7D-A945-B575-E31E26A15DC3}"/>
    <pc:docChg chg="undo custSel addSld delSld modSld sldOrd addSection delSection modSection">
      <pc:chgData name="FONG Chi Kit Ken" userId="233f042c-09e9-4a0c-9043-d675a582571a" providerId="ADAL" clId="{28EAAC67-DB7D-A945-B575-E31E26A15DC3}" dt="2024-01-02T11:22:00.598" v="1360"/>
      <pc:docMkLst>
        <pc:docMk/>
      </pc:docMkLst>
      <pc:sldChg chg="modSp mod modTransition">
        <pc:chgData name="FONG Chi Kit Ken" userId="233f042c-09e9-4a0c-9043-d675a582571a" providerId="ADAL" clId="{28EAAC67-DB7D-A945-B575-E31E26A15DC3}" dt="2024-01-02T09:56:52.098" v="649"/>
        <pc:sldMkLst>
          <pc:docMk/>
          <pc:sldMk cId="0" sldId="256"/>
        </pc:sldMkLst>
        <pc:spChg chg="mod">
          <ac:chgData name="FONG Chi Kit Ken" userId="233f042c-09e9-4a0c-9043-d675a582571a" providerId="ADAL" clId="{28EAAC67-DB7D-A945-B575-E31E26A15DC3}" dt="2024-01-02T08:41:56.242" v="41" actId="14100"/>
          <ac:spMkLst>
            <pc:docMk/>
            <pc:sldMk cId="0" sldId="256"/>
            <ac:spMk id="88" creationId="{00000000-0000-0000-0000-000000000000}"/>
          </ac:spMkLst>
        </pc:spChg>
      </pc:sldChg>
      <pc:sldChg chg="modSp add del mod modTransition modClrScheme chgLayout modNotesTx">
        <pc:chgData name="FONG Chi Kit Ken" userId="233f042c-09e9-4a0c-9043-d675a582571a" providerId="ADAL" clId="{28EAAC67-DB7D-A945-B575-E31E26A15DC3}" dt="2024-01-02T11:14:10" v="1300" actId="108"/>
        <pc:sldMkLst>
          <pc:docMk/>
          <pc:sldMk cId="2143816824" sldId="274"/>
        </pc:sldMkLst>
        <pc:spChg chg="mod ord">
          <ac:chgData name="FONG Chi Kit Ken" userId="233f042c-09e9-4a0c-9043-d675a582571a" providerId="ADAL" clId="{28EAAC67-DB7D-A945-B575-E31E26A15DC3}" dt="2024-01-02T09:01:49.916" v="287" actId="700"/>
          <ac:spMkLst>
            <pc:docMk/>
            <pc:sldMk cId="2143816824" sldId="274"/>
            <ac:spMk id="4" creationId="{00000000-0000-0000-0000-000000000000}"/>
          </ac:spMkLst>
        </pc:spChg>
        <pc:spChg chg="mod ord">
          <ac:chgData name="FONG Chi Kit Ken" userId="233f042c-09e9-4a0c-9043-d675a582571a" providerId="ADAL" clId="{28EAAC67-DB7D-A945-B575-E31E26A15DC3}" dt="2024-01-02T11:14:10" v="1300" actId="108"/>
          <ac:spMkLst>
            <pc:docMk/>
            <pc:sldMk cId="2143816824" sldId="274"/>
            <ac:spMk id="7" creationId="{00000000-0000-0000-0000-000000000000}"/>
          </ac:spMkLst>
        </pc:spChg>
        <pc:picChg chg="mod">
          <ac:chgData name="FONG Chi Kit Ken" userId="233f042c-09e9-4a0c-9043-d675a582571a" providerId="ADAL" clId="{28EAAC67-DB7D-A945-B575-E31E26A15DC3}" dt="2024-01-02T09:03:15.846" v="295" actId="1076"/>
          <ac:picMkLst>
            <pc:docMk/>
            <pc:sldMk cId="2143816824" sldId="274"/>
            <ac:picMk id="3" creationId="{00000000-0000-0000-0000-000000000000}"/>
          </ac:picMkLst>
        </pc:picChg>
      </pc:sldChg>
      <pc:sldChg chg="modSp add del mod modTransition modClrScheme chgLayout modNotesTx">
        <pc:chgData name="FONG Chi Kit Ken" userId="233f042c-09e9-4a0c-9043-d675a582571a" providerId="ADAL" clId="{28EAAC67-DB7D-A945-B575-E31E26A15DC3}" dt="2024-01-02T10:47:16.895" v="1091" actId="12"/>
        <pc:sldMkLst>
          <pc:docMk/>
          <pc:sldMk cId="1791041638" sldId="275"/>
        </pc:sldMkLst>
        <pc:spChg chg="mod">
          <ac:chgData name="FONG Chi Kit Ken" userId="233f042c-09e9-4a0c-9043-d675a582571a" providerId="ADAL" clId="{28EAAC67-DB7D-A945-B575-E31E26A15DC3}" dt="2024-01-02T09:03:26.446" v="297" actId="1076"/>
          <ac:spMkLst>
            <pc:docMk/>
            <pc:sldMk cId="1791041638" sldId="275"/>
            <ac:spMk id="2" creationId="{00000000-0000-0000-0000-000000000000}"/>
          </ac:spMkLst>
        </pc:spChg>
        <pc:spChg chg="mod ord">
          <ac:chgData name="FONG Chi Kit Ken" userId="233f042c-09e9-4a0c-9043-d675a582571a" providerId="ADAL" clId="{28EAAC67-DB7D-A945-B575-E31E26A15DC3}" dt="2024-01-02T09:01:49.916" v="287" actId="700"/>
          <ac:spMkLst>
            <pc:docMk/>
            <pc:sldMk cId="1791041638" sldId="275"/>
            <ac:spMk id="4" creationId="{00000000-0000-0000-0000-000000000000}"/>
          </ac:spMkLst>
        </pc:spChg>
        <pc:spChg chg="mod ord">
          <ac:chgData name="FONG Chi Kit Ken" userId="233f042c-09e9-4a0c-9043-d675a582571a" providerId="ADAL" clId="{28EAAC67-DB7D-A945-B575-E31E26A15DC3}" dt="2024-01-02T09:01:49.916" v="287" actId="700"/>
          <ac:spMkLst>
            <pc:docMk/>
            <pc:sldMk cId="1791041638" sldId="275"/>
            <ac:spMk id="7" creationId="{00000000-0000-0000-0000-000000000000}"/>
          </ac:spMkLst>
        </pc:spChg>
        <pc:picChg chg="mod">
          <ac:chgData name="FONG Chi Kit Ken" userId="233f042c-09e9-4a0c-9043-d675a582571a" providerId="ADAL" clId="{28EAAC67-DB7D-A945-B575-E31E26A15DC3}" dt="2024-01-02T09:03:26.446" v="297" actId="1076"/>
          <ac:picMkLst>
            <pc:docMk/>
            <pc:sldMk cId="1791041638" sldId="275"/>
            <ac:picMk id="3" creationId="{00000000-0000-0000-0000-000000000000}"/>
          </ac:picMkLst>
        </pc:picChg>
        <pc:picChg chg="mod">
          <ac:chgData name="FONG Chi Kit Ken" userId="233f042c-09e9-4a0c-9043-d675a582571a" providerId="ADAL" clId="{28EAAC67-DB7D-A945-B575-E31E26A15DC3}" dt="2024-01-02T09:03:26.446" v="297" actId="1076"/>
          <ac:picMkLst>
            <pc:docMk/>
            <pc:sldMk cId="1791041638" sldId="275"/>
            <ac:picMk id="5" creationId="{00000000-0000-0000-0000-000000000000}"/>
          </ac:picMkLst>
        </pc:picChg>
      </pc:sldChg>
      <pc:sldChg chg="modSp add del mod modTransition modClrScheme chgLayout modNotesTx">
        <pc:chgData name="FONG Chi Kit Ken" userId="233f042c-09e9-4a0c-9043-d675a582571a" providerId="ADAL" clId="{28EAAC67-DB7D-A945-B575-E31E26A15DC3}" dt="2024-01-02T11:14:32.759" v="1303" actId="207"/>
        <pc:sldMkLst>
          <pc:docMk/>
          <pc:sldMk cId="3227746079" sldId="276"/>
        </pc:sldMkLst>
        <pc:spChg chg="mod ord">
          <ac:chgData name="FONG Chi Kit Ken" userId="233f042c-09e9-4a0c-9043-d675a582571a" providerId="ADAL" clId="{28EAAC67-DB7D-A945-B575-E31E26A15DC3}" dt="2024-01-02T09:01:49.916" v="287" actId="700"/>
          <ac:spMkLst>
            <pc:docMk/>
            <pc:sldMk cId="3227746079" sldId="276"/>
            <ac:spMk id="4" creationId="{00000000-0000-0000-0000-000000000000}"/>
          </ac:spMkLst>
        </pc:spChg>
        <pc:spChg chg="mod ord">
          <ac:chgData name="FONG Chi Kit Ken" userId="233f042c-09e9-4a0c-9043-d675a582571a" providerId="ADAL" clId="{28EAAC67-DB7D-A945-B575-E31E26A15DC3}" dt="2024-01-02T11:14:32.759" v="1303" actId="207"/>
          <ac:spMkLst>
            <pc:docMk/>
            <pc:sldMk cId="3227746079" sldId="276"/>
            <ac:spMk id="7" creationId="{00000000-0000-0000-0000-000000000000}"/>
          </ac:spMkLst>
        </pc:spChg>
        <pc:picChg chg="mod">
          <ac:chgData name="FONG Chi Kit Ken" userId="233f042c-09e9-4a0c-9043-d675a582571a" providerId="ADAL" clId="{28EAAC67-DB7D-A945-B575-E31E26A15DC3}" dt="2024-01-02T09:03:38.265" v="301" actId="1076"/>
          <ac:picMkLst>
            <pc:docMk/>
            <pc:sldMk cId="3227746079" sldId="276"/>
            <ac:picMk id="3" creationId="{00000000-0000-0000-0000-000000000000}"/>
          </ac:picMkLst>
        </pc:picChg>
      </pc:sldChg>
      <pc:sldChg chg="addSp delSp modSp add del mod modTransition modClrScheme chgLayout">
        <pc:chgData name="FONG Chi Kit Ken" userId="233f042c-09e9-4a0c-9043-d675a582571a" providerId="ADAL" clId="{28EAAC67-DB7D-A945-B575-E31E26A15DC3}" dt="2024-01-02T09:56:52.098" v="649"/>
        <pc:sldMkLst>
          <pc:docMk/>
          <pc:sldMk cId="961541229" sldId="277"/>
        </pc:sldMkLst>
        <pc:spChg chg="mod ord">
          <ac:chgData name="FONG Chi Kit Ken" userId="233f042c-09e9-4a0c-9043-d675a582571a" providerId="ADAL" clId="{28EAAC67-DB7D-A945-B575-E31E26A15DC3}" dt="2024-01-02T09:01:49.916" v="287" actId="700"/>
          <ac:spMkLst>
            <pc:docMk/>
            <pc:sldMk cId="961541229" sldId="277"/>
            <ac:spMk id="2" creationId="{EA5DA554-9A34-435D-AEF0-6B68069B1764}"/>
          </ac:spMkLst>
        </pc:spChg>
        <pc:spChg chg="del mod ord">
          <ac:chgData name="FONG Chi Kit Ken" userId="233f042c-09e9-4a0c-9043-d675a582571a" providerId="ADAL" clId="{28EAAC67-DB7D-A945-B575-E31E26A15DC3}" dt="2024-01-02T09:01:49.916" v="287" actId="700"/>
          <ac:spMkLst>
            <pc:docMk/>
            <pc:sldMk cId="961541229" sldId="277"/>
            <ac:spMk id="3" creationId="{470D63B1-8CC5-46C6-81A5-1E6615B45E0D}"/>
          </ac:spMkLst>
        </pc:spChg>
        <pc:spChg chg="del">
          <ac:chgData name="FONG Chi Kit Ken" userId="233f042c-09e9-4a0c-9043-d675a582571a" providerId="ADAL" clId="{28EAAC67-DB7D-A945-B575-E31E26A15DC3}" dt="2024-01-02T09:03:44.881" v="303" actId="478"/>
          <ac:spMkLst>
            <pc:docMk/>
            <pc:sldMk cId="961541229" sldId="277"/>
            <ac:spMk id="5" creationId="{F9E7E1F8-EA09-475E-B104-89DD9D8ABD15}"/>
          </ac:spMkLst>
        </pc:spChg>
        <pc:spChg chg="add del mod ord">
          <ac:chgData name="FONG Chi Kit Ken" userId="233f042c-09e9-4a0c-9043-d675a582571a" providerId="ADAL" clId="{28EAAC67-DB7D-A945-B575-E31E26A15DC3}" dt="2024-01-02T09:03:42.772" v="302" actId="478"/>
          <ac:spMkLst>
            <pc:docMk/>
            <pc:sldMk cId="961541229" sldId="277"/>
            <ac:spMk id="6" creationId="{E9AD3B33-C6E3-98E0-96A5-11B0A1E1A146}"/>
          </ac:spMkLst>
        </pc:spChg>
        <pc:picChg chg="mod">
          <ac:chgData name="FONG Chi Kit Ken" userId="233f042c-09e9-4a0c-9043-d675a582571a" providerId="ADAL" clId="{28EAAC67-DB7D-A945-B575-E31E26A15DC3}" dt="2024-01-02T09:03:50.115" v="306" actId="1076"/>
          <ac:picMkLst>
            <pc:docMk/>
            <pc:sldMk cId="961541229" sldId="277"/>
            <ac:picMk id="4" creationId="{4094E7DF-3906-4E3B-9063-36CE01A2CF39}"/>
          </ac:picMkLst>
        </pc:picChg>
      </pc:sldChg>
      <pc:sldChg chg="del">
        <pc:chgData name="FONG Chi Kit Ken" userId="233f042c-09e9-4a0c-9043-d675a582571a" providerId="ADAL" clId="{28EAAC67-DB7D-A945-B575-E31E26A15DC3}" dt="2024-01-02T08:48:20.422" v="249" actId="2696"/>
        <pc:sldMkLst>
          <pc:docMk/>
          <pc:sldMk cId="2678024186" sldId="278"/>
        </pc:sldMkLst>
        <pc:spChg chg="mod ord">
          <ac:chgData name="FONG Chi Kit Ken" userId="233f042c-09e9-4a0c-9043-d675a582571a" providerId="ADAL" clId="{28EAAC67-DB7D-A945-B575-E31E26A15DC3}" dt="2024-01-02T09:01:49.916" v="287" actId="700"/>
          <ac:spMkLst>
            <pc:docMk/>
            <pc:sldMk cId="2678024186" sldId="278"/>
            <ac:spMk id="4" creationId="{00000000-0000-0000-0000-000000000000}"/>
          </ac:spMkLst>
        </pc:spChg>
        <pc:spChg chg="mod ord">
          <ac:chgData name="FONG Chi Kit Ken" userId="233f042c-09e9-4a0c-9043-d675a582571a" providerId="ADAL" clId="{28EAAC67-DB7D-A945-B575-E31E26A15DC3}" dt="2024-01-02T11:14:42.617" v="1304" actId="207"/>
          <ac:spMkLst>
            <pc:docMk/>
            <pc:sldMk cId="2678024186" sldId="278"/>
            <ac:spMk id="7" creationId="{00000000-0000-0000-0000-000000000000}"/>
          </ac:spMkLst>
        </pc:spChg>
        <pc:picChg chg="mod">
          <ac:chgData name="FONG Chi Kit Ken" userId="233f042c-09e9-4a0c-9043-d675a582571a" providerId="ADAL" clId="{28EAAC67-DB7D-A945-B575-E31E26A15DC3}" dt="2024-01-02T09:04:01.666" v="308" actId="1076"/>
          <ac:picMkLst>
            <pc:docMk/>
            <pc:sldMk cId="2678024186" sldId="278"/>
            <ac:picMk id="5" creationId="{00000000-0000-0000-0000-000000000000}"/>
          </ac:picMkLst>
        </pc:picChg>
      </pc:sldChg>
      <pc:sldChg chg="addSp delSp modSp add del mod modTransition modClrScheme chgLayout modNotesTx">
        <pc:chgData name="FONG Chi Kit Ken" userId="233f042c-09e9-4a0c-9043-d675a582571a" providerId="ADAL" clId="{28EAAC67-DB7D-A945-B575-E31E26A15DC3}" dt="2024-01-02T11:14:50.516" v="1305" actId="207"/>
        <pc:sldMkLst>
          <pc:docMk/>
          <pc:sldMk cId="2822041997" sldId="279"/>
        </pc:sldMkLst>
        <pc:spChg chg="mod ord">
          <ac:chgData name="FONG Chi Kit Ken" userId="233f042c-09e9-4a0c-9043-d675a582571a" providerId="ADAL" clId="{28EAAC67-DB7D-A945-B575-E31E26A15DC3}" dt="2024-01-02T10:06:55.106" v="665" actId="108"/>
          <ac:spMkLst>
            <pc:docMk/>
            <pc:sldMk cId="2822041997" sldId="279"/>
            <ac:spMk id="2" creationId="{00000000-0000-0000-0000-000000000000}"/>
          </ac:spMkLst>
        </pc:spChg>
        <pc:spChg chg="add del mod ord">
          <ac:chgData name="FONG Chi Kit Ken" userId="233f042c-09e9-4a0c-9043-d675a582571a" providerId="ADAL" clId="{28EAAC67-DB7D-A945-B575-E31E26A15DC3}" dt="2024-01-02T09:11:34.856" v="378" actId="478"/>
          <ac:spMkLst>
            <pc:docMk/>
            <pc:sldMk cId="2822041997" sldId="279"/>
            <ac:spMk id="3" creationId="{E2CB8B78-402E-5332-EFFD-8FF74A14A797}"/>
          </ac:spMkLst>
        </pc:spChg>
        <pc:spChg chg="mod">
          <ac:chgData name="FONG Chi Kit Ken" userId="233f042c-09e9-4a0c-9043-d675a582571a" providerId="ADAL" clId="{28EAAC67-DB7D-A945-B575-E31E26A15DC3}" dt="2024-01-02T11:14:50.516" v="1305" actId="207"/>
          <ac:spMkLst>
            <pc:docMk/>
            <pc:sldMk cId="2822041997" sldId="279"/>
            <ac:spMk id="11" creationId="{00000000-0000-0000-0000-000000000000}"/>
          </ac:spMkLst>
        </pc:spChg>
        <pc:spChg chg="mod">
          <ac:chgData name="FONG Chi Kit Ken" userId="233f042c-09e9-4a0c-9043-d675a582571a" providerId="ADAL" clId="{28EAAC67-DB7D-A945-B575-E31E26A15DC3}" dt="2024-01-02T09:10:01.102" v="359" actId="1076"/>
          <ac:spMkLst>
            <pc:docMk/>
            <pc:sldMk cId="2822041997" sldId="279"/>
            <ac:spMk id="13" creationId="{00000000-0000-0000-0000-000000000000}"/>
          </ac:spMkLst>
        </pc:spChg>
        <pc:spChg chg="mod">
          <ac:chgData name="FONG Chi Kit Ken" userId="233f042c-09e9-4a0c-9043-d675a582571a" providerId="ADAL" clId="{28EAAC67-DB7D-A945-B575-E31E26A15DC3}" dt="2024-01-02T09:10:01.102" v="359" actId="1076"/>
          <ac:spMkLst>
            <pc:docMk/>
            <pc:sldMk cId="2822041997" sldId="279"/>
            <ac:spMk id="14" creationId="{00000000-0000-0000-0000-000000000000}"/>
          </ac:spMkLst>
        </pc:spChg>
        <pc:spChg chg="mod">
          <ac:chgData name="FONG Chi Kit Ken" userId="233f042c-09e9-4a0c-9043-d675a582571a" providerId="ADAL" clId="{28EAAC67-DB7D-A945-B575-E31E26A15DC3}" dt="2024-01-02T09:10:01.102" v="359" actId="1076"/>
          <ac:spMkLst>
            <pc:docMk/>
            <pc:sldMk cId="2822041997" sldId="279"/>
            <ac:spMk id="15" creationId="{00000000-0000-0000-0000-000000000000}"/>
          </ac:spMkLst>
        </pc:spChg>
        <pc:spChg chg="mod">
          <ac:chgData name="FONG Chi Kit Ken" userId="233f042c-09e9-4a0c-9043-d675a582571a" providerId="ADAL" clId="{28EAAC67-DB7D-A945-B575-E31E26A15DC3}" dt="2024-01-02T09:10:01.102" v="359" actId="1076"/>
          <ac:spMkLst>
            <pc:docMk/>
            <pc:sldMk cId="2822041997" sldId="279"/>
            <ac:spMk id="16" creationId="{00000000-0000-0000-0000-000000000000}"/>
          </ac:spMkLst>
        </pc:spChg>
        <pc:grpChg chg="mod">
          <ac:chgData name="FONG Chi Kit Ken" userId="233f042c-09e9-4a0c-9043-d675a582571a" providerId="ADAL" clId="{28EAAC67-DB7D-A945-B575-E31E26A15DC3}" dt="2024-01-02T09:10:01.102" v="359" actId="1076"/>
          <ac:grpSpMkLst>
            <pc:docMk/>
            <pc:sldMk cId="2822041997" sldId="279"/>
            <ac:grpSpMk id="12" creationId="{00000000-0000-0000-0000-000000000000}"/>
          </ac:grpSpMkLst>
        </pc:grpChg>
      </pc:sldChg>
      <pc:sldChg chg="addSp delSp modSp add del mod modTransition modClrScheme chgLayout modNotesTx">
        <pc:chgData name="FONG Chi Kit Ken" userId="233f042c-09e9-4a0c-9043-d675a582571a" providerId="ADAL" clId="{28EAAC67-DB7D-A945-B575-E31E26A15DC3}" dt="2024-01-02T11:14:58.294" v="1306" actId="207"/>
        <pc:sldMkLst>
          <pc:docMk/>
          <pc:sldMk cId="375602114" sldId="280"/>
        </pc:sldMkLst>
        <pc:spChg chg="add del mod ord">
          <ac:chgData name="FONG Chi Kit Ken" userId="233f042c-09e9-4a0c-9043-d675a582571a" providerId="ADAL" clId="{28EAAC67-DB7D-A945-B575-E31E26A15DC3}" dt="2024-01-02T09:09:07.202" v="355" actId="478"/>
          <ac:spMkLst>
            <pc:docMk/>
            <pc:sldMk cId="375602114" sldId="280"/>
            <ac:spMk id="2" creationId="{6648E35B-7E55-54F2-3BA8-308DD963CAEC}"/>
          </ac:spMkLst>
        </pc:spChg>
        <pc:spChg chg="mod ord">
          <ac:chgData name="FONG Chi Kit Ken" userId="233f042c-09e9-4a0c-9043-d675a582571a" providerId="ADAL" clId="{28EAAC67-DB7D-A945-B575-E31E26A15DC3}" dt="2024-01-02T10:06:57.476" v="666" actId="108"/>
          <ac:spMkLst>
            <pc:docMk/>
            <pc:sldMk cId="375602114" sldId="280"/>
            <ac:spMk id="15" creationId="{78DEEE23-D8E8-B34D-B897-87CFD1A8F46B}"/>
          </ac:spMkLst>
        </pc:spChg>
        <pc:spChg chg="mod">
          <ac:chgData name="FONG Chi Kit Ken" userId="233f042c-09e9-4a0c-9043-d675a582571a" providerId="ADAL" clId="{28EAAC67-DB7D-A945-B575-E31E26A15DC3}" dt="2024-01-02T11:14:58.294" v="1306" actId="207"/>
          <ac:spMkLst>
            <pc:docMk/>
            <pc:sldMk cId="375602114" sldId="280"/>
            <ac:spMk id="17" creationId="{00000000-0000-0000-0000-000000000000}"/>
          </ac:spMkLst>
        </pc:spChg>
      </pc:sldChg>
      <pc:sldChg chg="addSp delSp modSp add del mod modTransition modClrScheme chgLayout modNotesTx">
        <pc:chgData name="FONG Chi Kit Ken" userId="233f042c-09e9-4a0c-9043-d675a582571a" providerId="ADAL" clId="{28EAAC67-DB7D-A945-B575-E31E26A15DC3}" dt="2024-01-02T11:15:05.981" v="1307" actId="207"/>
        <pc:sldMkLst>
          <pc:docMk/>
          <pc:sldMk cId="874792987" sldId="281"/>
        </pc:sldMkLst>
        <pc:spChg chg="add del mod ord">
          <ac:chgData name="FONG Chi Kit Ken" userId="233f042c-09e9-4a0c-9043-d675a582571a" providerId="ADAL" clId="{28EAAC67-DB7D-A945-B575-E31E26A15DC3}" dt="2024-01-02T09:09:09.334" v="356" actId="478"/>
          <ac:spMkLst>
            <pc:docMk/>
            <pc:sldMk cId="874792987" sldId="281"/>
            <ac:spMk id="2" creationId="{23492802-789F-C5EF-B133-E522C3A19464}"/>
          </ac:spMkLst>
        </pc:spChg>
        <pc:spChg chg="mod">
          <ac:chgData name="FONG Chi Kit Ken" userId="233f042c-09e9-4a0c-9043-d675a582571a" providerId="ADAL" clId="{28EAAC67-DB7D-A945-B575-E31E26A15DC3}" dt="2024-01-02T11:15:05.981" v="1307" actId="207"/>
          <ac:spMkLst>
            <pc:docMk/>
            <pc:sldMk cId="874792987" sldId="281"/>
            <ac:spMk id="3" creationId="{00000000-0000-0000-0000-000000000000}"/>
          </ac:spMkLst>
        </pc:spChg>
        <pc:spChg chg="mod ord">
          <ac:chgData name="FONG Chi Kit Ken" userId="233f042c-09e9-4a0c-9043-d675a582571a" providerId="ADAL" clId="{28EAAC67-DB7D-A945-B575-E31E26A15DC3}" dt="2024-01-02T10:06:59.538" v="667" actId="108"/>
          <ac:spMkLst>
            <pc:docMk/>
            <pc:sldMk cId="874792987" sldId="281"/>
            <ac:spMk id="14" creationId="{0E43D33B-E6B7-BF41-B4A0-77664C007360}"/>
          </ac:spMkLst>
        </pc:spChg>
      </pc:sldChg>
      <pc:sldChg chg="addSp delSp modSp add del mod modTransition modClrScheme chgLayout">
        <pc:chgData name="FONG Chi Kit Ken" userId="233f042c-09e9-4a0c-9043-d675a582571a" providerId="ADAL" clId="{28EAAC67-DB7D-A945-B575-E31E26A15DC3}" dt="2024-01-02T10:07:02.275" v="668" actId="108"/>
        <pc:sldMkLst>
          <pc:docMk/>
          <pc:sldMk cId="3338467726" sldId="282"/>
        </pc:sldMkLst>
        <pc:spChg chg="mod ord">
          <ac:chgData name="FONG Chi Kit Ken" userId="233f042c-09e9-4a0c-9043-d675a582571a" providerId="ADAL" clId="{28EAAC67-DB7D-A945-B575-E31E26A15DC3}" dt="2024-01-02T10:07:02.275" v="668" actId="108"/>
          <ac:spMkLst>
            <pc:docMk/>
            <pc:sldMk cId="3338467726" sldId="282"/>
            <ac:spMk id="2" creationId="{2F65204D-BAE6-4989-9C7A-2F853A4D07E0}"/>
          </ac:spMkLst>
        </pc:spChg>
        <pc:spChg chg="add del mod ord">
          <ac:chgData name="FONG Chi Kit Ken" userId="233f042c-09e9-4a0c-9043-d675a582571a" providerId="ADAL" clId="{28EAAC67-DB7D-A945-B575-E31E26A15DC3}" dt="2024-01-02T09:04:40.201" v="316" actId="478"/>
          <ac:spMkLst>
            <pc:docMk/>
            <pc:sldMk cId="3338467726" sldId="282"/>
            <ac:spMk id="3" creationId="{9213B7DE-1E94-7F3E-2FB3-003C79F41DEE}"/>
          </ac:spMkLst>
        </pc:spChg>
        <pc:spChg chg="del">
          <ac:chgData name="FONG Chi Kit Ken" userId="233f042c-09e9-4a0c-9043-d675a582571a" providerId="ADAL" clId="{28EAAC67-DB7D-A945-B575-E31E26A15DC3}" dt="2024-01-02T09:04:37.750" v="314" actId="478"/>
          <ac:spMkLst>
            <pc:docMk/>
            <pc:sldMk cId="3338467726" sldId="282"/>
            <ac:spMk id="5" creationId="{4DE9AFD9-462F-41DE-8A84-BE3B982E8598}"/>
          </ac:spMkLst>
        </pc:spChg>
        <pc:picChg chg="mod">
          <ac:chgData name="FONG Chi Kit Ken" userId="233f042c-09e9-4a0c-9043-d675a582571a" providerId="ADAL" clId="{28EAAC67-DB7D-A945-B575-E31E26A15DC3}" dt="2024-01-02T09:04:39.089" v="315" actId="1076"/>
          <ac:picMkLst>
            <pc:docMk/>
            <pc:sldMk cId="3338467726" sldId="282"/>
            <ac:picMk id="4" creationId="{32099C74-A61E-47FD-8E08-57C44D328DB5}"/>
          </ac:picMkLst>
        </pc:picChg>
        <pc:picChg chg="add">
          <ac:chgData name="FONG Chi Kit Ken" userId="233f042c-09e9-4a0c-9043-d675a582571a" providerId="ADAL" clId="{28EAAC67-DB7D-A945-B575-E31E26A15DC3}" dt="2024-01-02T09:18:12.920" v="385"/>
          <ac:picMkLst>
            <pc:docMk/>
            <pc:sldMk cId="3338467726" sldId="282"/>
            <ac:picMk id="3074" creationId="{082FA2E8-FACA-7B44-8636-1B31E278AC49}"/>
          </ac:picMkLst>
        </pc:picChg>
      </pc:sldChg>
      <pc:sldChg chg="addSp delSp modSp add del mod modTransition modClrScheme chgLayout">
        <pc:chgData name="FONG Chi Kit Ken" userId="233f042c-09e9-4a0c-9043-d675a582571a" providerId="ADAL" clId="{28EAAC67-DB7D-A945-B575-E31E26A15DC3}" dt="2024-01-02T10:07:07.654" v="670" actId="108"/>
        <pc:sldMkLst>
          <pc:docMk/>
          <pc:sldMk cId="2742745703" sldId="283"/>
        </pc:sldMkLst>
        <pc:spChg chg="mod ord">
          <ac:chgData name="FONG Chi Kit Ken" userId="233f042c-09e9-4a0c-9043-d675a582571a" providerId="ADAL" clId="{28EAAC67-DB7D-A945-B575-E31E26A15DC3}" dt="2024-01-02T10:07:07.654" v="670" actId="108"/>
          <ac:spMkLst>
            <pc:docMk/>
            <pc:sldMk cId="2742745703" sldId="283"/>
            <ac:spMk id="2" creationId="{2F65204D-BAE6-4989-9C7A-2F853A4D07E0}"/>
          </ac:spMkLst>
        </pc:spChg>
        <pc:spChg chg="add del mod ord">
          <ac:chgData name="FONG Chi Kit Ken" userId="233f042c-09e9-4a0c-9043-d675a582571a" providerId="ADAL" clId="{28EAAC67-DB7D-A945-B575-E31E26A15DC3}" dt="2024-01-02T09:04:32.728" v="312" actId="478"/>
          <ac:spMkLst>
            <pc:docMk/>
            <pc:sldMk cId="2742745703" sldId="283"/>
            <ac:spMk id="3" creationId="{4F4C46E7-8B8A-3223-E545-0B1C73584F99}"/>
          </ac:spMkLst>
        </pc:spChg>
        <pc:spChg chg="del">
          <ac:chgData name="FONG Chi Kit Ken" userId="233f042c-09e9-4a0c-9043-d675a582571a" providerId="ADAL" clId="{28EAAC67-DB7D-A945-B575-E31E26A15DC3}" dt="2024-01-02T09:04:31.632" v="311" actId="478"/>
          <ac:spMkLst>
            <pc:docMk/>
            <pc:sldMk cId="2742745703" sldId="283"/>
            <ac:spMk id="4" creationId="{1F43BD25-A2CF-4B3F-A45E-71BB52EA589C}"/>
          </ac:spMkLst>
        </pc:spChg>
        <pc:picChg chg="mod">
          <ac:chgData name="FONG Chi Kit Ken" userId="233f042c-09e9-4a0c-9043-d675a582571a" providerId="ADAL" clId="{28EAAC67-DB7D-A945-B575-E31E26A15DC3}" dt="2024-01-02T09:04:34.656" v="313" actId="1076"/>
          <ac:picMkLst>
            <pc:docMk/>
            <pc:sldMk cId="2742745703" sldId="283"/>
            <ac:picMk id="6" creationId="{4E02F155-D7F7-4747-9053-55BCA5307D48}"/>
          </ac:picMkLst>
        </pc:picChg>
      </pc:sldChg>
      <pc:sldChg chg="addSp delSp modSp add mod ord modTransition modClrScheme chgLayout modNotesTx">
        <pc:chgData name="FONG Chi Kit Ken" userId="233f042c-09e9-4a0c-9043-d675a582571a" providerId="ADAL" clId="{28EAAC67-DB7D-A945-B575-E31E26A15DC3}" dt="2024-01-02T10:16:45.730" v="781" actId="478"/>
        <pc:sldMkLst>
          <pc:docMk/>
          <pc:sldMk cId="2555710252" sldId="287"/>
        </pc:sldMkLst>
        <pc:spChg chg="mod ord">
          <ac:chgData name="FONG Chi Kit Ken" userId="233f042c-09e9-4a0c-9043-d675a582571a" providerId="ADAL" clId="{28EAAC67-DB7D-A945-B575-E31E26A15DC3}" dt="2024-01-02T10:07:29.157" v="673" actId="700"/>
          <ac:spMkLst>
            <pc:docMk/>
            <pc:sldMk cId="2555710252" sldId="287"/>
            <ac:spMk id="2" creationId="{00000000-0000-0000-0000-000000000000}"/>
          </ac:spMkLst>
        </pc:spChg>
        <pc:spChg chg="add del mod ord">
          <ac:chgData name="FONG Chi Kit Ken" userId="233f042c-09e9-4a0c-9043-d675a582571a" providerId="ADAL" clId="{28EAAC67-DB7D-A945-B575-E31E26A15DC3}" dt="2024-01-02T10:16:45.730" v="781" actId="478"/>
          <ac:spMkLst>
            <pc:docMk/>
            <pc:sldMk cId="2555710252" sldId="287"/>
            <ac:spMk id="4" creationId="{CFF164F8-7C7C-B55B-2E1A-5D8C21FF2CF4}"/>
          </ac:spMkLst>
        </pc:spChg>
        <pc:picChg chg="add mod">
          <ac:chgData name="FONG Chi Kit Ken" userId="233f042c-09e9-4a0c-9043-d675a582571a" providerId="ADAL" clId="{28EAAC67-DB7D-A945-B575-E31E26A15DC3}" dt="2024-01-02T09:47:38.342" v="627"/>
          <ac:picMkLst>
            <pc:docMk/>
            <pc:sldMk cId="2555710252" sldId="287"/>
            <ac:picMk id="3" creationId="{79882A6F-B0F2-7C2A-03DF-A64834460A29}"/>
          </ac:picMkLst>
        </pc:picChg>
      </pc:sldChg>
      <pc:sldChg chg="addSp delSp modSp add mod ord modTransition modClrScheme chgLayout modNotesTx">
        <pc:chgData name="FONG Chi Kit Ken" userId="233f042c-09e9-4a0c-9043-d675a582571a" providerId="ADAL" clId="{28EAAC67-DB7D-A945-B575-E31E26A15DC3}" dt="2024-01-02T10:16:40.446" v="780" actId="478"/>
        <pc:sldMkLst>
          <pc:docMk/>
          <pc:sldMk cId="3174520026" sldId="288"/>
        </pc:sldMkLst>
        <pc:spChg chg="mod ord">
          <ac:chgData name="FONG Chi Kit Ken" userId="233f042c-09e9-4a0c-9043-d675a582571a" providerId="ADAL" clId="{28EAAC67-DB7D-A945-B575-E31E26A15DC3}" dt="2024-01-02T10:07:29.157" v="673" actId="700"/>
          <ac:spMkLst>
            <pc:docMk/>
            <pc:sldMk cId="3174520026" sldId="288"/>
            <ac:spMk id="2" creationId="{00000000-0000-0000-0000-000000000000}"/>
          </ac:spMkLst>
        </pc:spChg>
        <pc:spChg chg="add del mod ord">
          <ac:chgData name="FONG Chi Kit Ken" userId="233f042c-09e9-4a0c-9043-d675a582571a" providerId="ADAL" clId="{28EAAC67-DB7D-A945-B575-E31E26A15DC3}" dt="2024-01-02T10:16:40.446" v="780" actId="478"/>
          <ac:spMkLst>
            <pc:docMk/>
            <pc:sldMk cId="3174520026" sldId="288"/>
            <ac:spMk id="4" creationId="{79C4E00B-A546-AB37-7269-7A149F1D8523}"/>
          </ac:spMkLst>
        </pc:spChg>
        <pc:spChg chg="mod">
          <ac:chgData name="FONG Chi Kit Ken" userId="233f042c-09e9-4a0c-9043-d675a582571a" providerId="ADAL" clId="{28EAAC67-DB7D-A945-B575-E31E26A15DC3}" dt="2024-01-02T10:05:29.552" v="664" actId="12"/>
          <ac:spMkLst>
            <pc:docMk/>
            <pc:sldMk cId="3174520026" sldId="288"/>
            <ac:spMk id="21" creationId="{00000000-0000-0000-0000-000000000000}"/>
          </ac:spMkLst>
        </pc:spChg>
        <pc:picChg chg="add mod">
          <ac:chgData name="FONG Chi Kit Ken" userId="233f042c-09e9-4a0c-9043-d675a582571a" providerId="ADAL" clId="{28EAAC67-DB7D-A945-B575-E31E26A15DC3}" dt="2024-01-02T09:53:38.280" v="647" actId="1076"/>
          <ac:picMkLst>
            <pc:docMk/>
            <pc:sldMk cId="3174520026" sldId="288"/>
            <ac:picMk id="3" creationId="{40B6F88C-174F-B99F-D2C1-31D8920E2746}"/>
          </ac:picMkLst>
        </pc:picChg>
      </pc:sldChg>
      <pc:sldChg chg="addSp delSp modSp add mod modTransition modClrScheme chgLayout modNotesTx">
        <pc:chgData name="FONG Chi Kit Ken" userId="233f042c-09e9-4a0c-9043-d675a582571a" providerId="ADAL" clId="{28EAAC67-DB7D-A945-B575-E31E26A15DC3}" dt="2024-01-02T10:13:03.484" v="734" actId="12"/>
        <pc:sldMkLst>
          <pc:docMk/>
          <pc:sldMk cId="3957726522" sldId="290"/>
        </pc:sldMkLst>
        <pc:spChg chg="mod ord">
          <ac:chgData name="FONG Chi Kit Ken" userId="233f042c-09e9-4a0c-9043-d675a582571a" providerId="ADAL" clId="{28EAAC67-DB7D-A945-B575-E31E26A15DC3}" dt="2024-01-02T10:07:29.157" v="673" actId="700"/>
          <ac:spMkLst>
            <pc:docMk/>
            <pc:sldMk cId="3957726522" sldId="290"/>
            <ac:spMk id="2" creationId="{00000000-0000-0000-0000-000000000000}"/>
          </ac:spMkLst>
        </pc:spChg>
        <pc:spChg chg="add del mod ord">
          <ac:chgData name="FONG Chi Kit Ken" userId="233f042c-09e9-4a0c-9043-d675a582571a" providerId="ADAL" clId="{28EAAC67-DB7D-A945-B575-E31E26A15DC3}" dt="2024-01-02T09:26:39.432" v="446" actId="478"/>
          <ac:spMkLst>
            <pc:docMk/>
            <pc:sldMk cId="3957726522" sldId="290"/>
            <ac:spMk id="3" creationId="{A13FC486-B731-F8E2-F7ED-DDC40334CEB2}"/>
          </ac:spMkLst>
        </pc:spChg>
        <pc:spChg chg="add mod">
          <ac:chgData name="FONG Chi Kit Ken" userId="233f042c-09e9-4a0c-9043-d675a582571a" providerId="ADAL" clId="{28EAAC67-DB7D-A945-B575-E31E26A15DC3}" dt="2024-01-02T09:34:38.076" v="609" actId="1076"/>
          <ac:spMkLst>
            <pc:docMk/>
            <pc:sldMk cId="3957726522" sldId="290"/>
            <ac:spMk id="4" creationId="{72E40C88-797C-0C7F-017A-86CA89134FAC}"/>
          </ac:spMkLst>
        </pc:spChg>
        <pc:spChg chg="add mod">
          <ac:chgData name="FONG Chi Kit Ken" userId="233f042c-09e9-4a0c-9043-d675a582571a" providerId="ADAL" clId="{28EAAC67-DB7D-A945-B575-E31E26A15DC3}" dt="2024-01-02T09:34:38.076" v="609" actId="1076"/>
          <ac:spMkLst>
            <pc:docMk/>
            <pc:sldMk cId="3957726522" sldId="290"/>
            <ac:spMk id="5" creationId="{4BA9D919-44AD-C340-723F-3E0FAFBA8CA8}"/>
          </ac:spMkLst>
        </pc:spChg>
        <pc:spChg chg="add mod">
          <ac:chgData name="FONG Chi Kit Ken" userId="233f042c-09e9-4a0c-9043-d675a582571a" providerId="ADAL" clId="{28EAAC67-DB7D-A945-B575-E31E26A15DC3}" dt="2024-01-02T09:34:38.076" v="609" actId="1076"/>
          <ac:spMkLst>
            <pc:docMk/>
            <pc:sldMk cId="3957726522" sldId="290"/>
            <ac:spMk id="6" creationId="{3D758E14-067B-B180-5FE1-D28FBF8CC8B0}"/>
          </ac:spMkLst>
        </pc:spChg>
        <pc:spChg chg="add mod">
          <ac:chgData name="FONG Chi Kit Ken" userId="233f042c-09e9-4a0c-9043-d675a582571a" providerId="ADAL" clId="{28EAAC67-DB7D-A945-B575-E31E26A15DC3}" dt="2024-01-02T09:34:38.076" v="609" actId="1076"/>
          <ac:spMkLst>
            <pc:docMk/>
            <pc:sldMk cId="3957726522" sldId="290"/>
            <ac:spMk id="7" creationId="{B58C3DE6-F1C6-CB68-7AD6-9063C947D3C7}"/>
          </ac:spMkLst>
        </pc:spChg>
        <pc:spChg chg="add mod">
          <ac:chgData name="FONG Chi Kit Ken" userId="233f042c-09e9-4a0c-9043-d675a582571a" providerId="ADAL" clId="{28EAAC67-DB7D-A945-B575-E31E26A15DC3}" dt="2024-01-02T09:34:38.076" v="609" actId="1076"/>
          <ac:spMkLst>
            <pc:docMk/>
            <pc:sldMk cId="3957726522" sldId="290"/>
            <ac:spMk id="8" creationId="{4FA3E4E7-0414-C284-E514-730794EE2010}"/>
          </ac:spMkLst>
        </pc:spChg>
        <pc:spChg chg="add mod">
          <ac:chgData name="FONG Chi Kit Ken" userId="233f042c-09e9-4a0c-9043-d675a582571a" providerId="ADAL" clId="{28EAAC67-DB7D-A945-B575-E31E26A15DC3}" dt="2024-01-02T09:34:38.076" v="609" actId="1076"/>
          <ac:spMkLst>
            <pc:docMk/>
            <pc:sldMk cId="3957726522" sldId="290"/>
            <ac:spMk id="9" creationId="{E40CCF91-C712-2E37-79FB-57B168943FC0}"/>
          </ac:spMkLst>
        </pc:spChg>
        <pc:spChg chg="add mod">
          <ac:chgData name="FONG Chi Kit Ken" userId="233f042c-09e9-4a0c-9043-d675a582571a" providerId="ADAL" clId="{28EAAC67-DB7D-A945-B575-E31E26A15DC3}" dt="2024-01-02T09:34:38.076" v="609" actId="1076"/>
          <ac:spMkLst>
            <pc:docMk/>
            <pc:sldMk cId="3957726522" sldId="290"/>
            <ac:spMk id="11" creationId="{6C63AB68-2802-7730-63BB-9068623F305C}"/>
          </ac:spMkLst>
        </pc:spChg>
        <pc:spChg chg="add mod">
          <ac:chgData name="FONG Chi Kit Ken" userId="233f042c-09e9-4a0c-9043-d675a582571a" providerId="ADAL" clId="{28EAAC67-DB7D-A945-B575-E31E26A15DC3}" dt="2024-01-02T09:34:38.076" v="609" actId="1076"/>
          <ac:spMkLst>
            <pc:docMk/>
            <pc:sldMk cId="3957726522" sldId="290"/>
            <ac:spMk id="12" creationId="{C5867AEE-7B46-0BFC-8BDE-74C7522E19EC}"/>
          </ac:spMkLst>
        </pc:spChg>
        <pc:spChg chg="add mod">
          <ac:chgData name="FONG Chi Kit Ken" userId="233f042c-09e9-4a0c-9043-d675a582571a" providerId="ADAL" clId="{28EAAC67-DB7D-A945-B575-E31E26A15DC3}" dt="2024-01-02T09:34:38.076" v="609" actId="1076"/>
          <ac:spMkLst>
            <pc:docMk/>
            <pc:sldMk cId="3957726522" sldId="290"/>
            <ac:spMk id="13" creationId="{35734EED-BB55-E52D-03F7-23FD2BD1EC58}"/>
          </ac:spMkLst>
        </pc:spChg>
        <pc:spChg chg="add mod">
          <ac:chgData name="FONG Chi Kit Ken" userId="233f042c-09e9-4a0c-9043-d675a582571a" providerId="ADAL" clId="{28EAAC67-DB7D-A945-B575-E31E26A15DC3}" dt="2024-01-02T09:34:38.076" v="609" actId="1076"/>
          <ac:spMkLst>
            <pc:docMk/>
            <pc:sldMk cId="3957726522" sldId="290"/>
            <ac:spMk id="17" creationId="{EB750064-2E0B-C58E-6311-BC79AFF78FEC}"/>
          </ac:spMkLst>
        </pc:spChg>
        <pc:spChg chg="add mod">
          <ac:chgData name="FONG Chi Kit Ken" userId="233f042c-09e9-4a0c-9043-d675a582571a" providerId="ADAL" clId="{28EAAC67-DB7D-A945-B575-E31E26A15DC3}" dt="2024-01-02T09:34:38.076" v="609" actId="1076"/>
          <ac:spMkLst>
            <pc:docMk/>
            <pc:sldMk cId="3957726522" sldId="290"/>
            <ac:spMk id="18" creationId="{563380A6-4504-5DBE-7FB9-E7E79D9105B0}"/>
          </ac:spMkLst>
        </pc:spChg>
        <pc:spChg chg="add mod">
          <ac:chgData name="FONG Chi Kit Ken" userId="233f042c-09e9-4a0c-9043-d675a582571a" providerId="ADAL" clId="{28EAAC67-DB7D-A945-B575-E31E26A15DC3}" dt="2024-01-02T09:34:38.076" v="609" actId="1076"/>
          <ac:spMkLst>
            <pc:docMk/>
            <pc:sldMk cId="3957726522" sldId="290"/>
            <ac:spMk id="19" creationId="{CB7136F9-DED4-F119-783C-0260743B3BD7}"/>
          </ac:spMkLst>
        </pc:spChg>
        <pc:spChg chg="add mod">
          <ac:chgData name="FONG Chi Kit Ken" userId="233f042c-09e9-4a0c-9043-d675a582571a" providerId="ADAL" clId="{28EAAC67-DB7D-A945-B575-E31E26A15DC3}" dt="2024-01-02T09:34:38.076" v="609" actId="1076"/>
          <ac:spMkLst>
            <pc:docMk/>
            <pc:sldMk cId="3957726522" sldId="290"/>
            <ac:spMk id="20" creationId="{DC495900-BDB0-640D-BE58-F216C875DC06}"/>
          </ac:spMkLst>
        </pc:spChg>
        <pc:spChg chg="add mod">
          <ac:chgData name="FONG Chi Kit Ken" userId="233f042c-09e9-4a0c-9043-d675a582571a" providerId="ADAL" clId="{28EAAC67-DB7D-A945-B575-E31E26A15DC3}" dt="2024-01-02T09:34:45.049" v="611" actId="1076"/>
          <ac:spMkLst>
            <pc:docMk/>
            <pc:sldMk cId="3957726522" sldId="290"/>
            <ac:spMk id="21" creationId="{D3E678EF-7414-309B-1E73-7608460B772D}"/>
          </ac:spMkLst>
        </pc:spChg>
        <pc:spChg chg="add mod">
          <ac:chgData name="FONG Chi Kit Ken" userId="233f042c-09e9-4a0c-9043-d675a582571a" providerId="ADAL" clId="{28EAAC67-DB7D-A945-B575-E31E26A15DC3}" dt="2024-01-02T09:34:45.049" v="611" actId="1076"/>
          <ac:spMkLst>
            <pc:docMk/>
            <pc:sldMk cId="3957726522" sldId="290"/>
            <ac:spMk id="22" creationId="{B89BD583-261A-460B-E566-17180D8AD602}"/>
          </ac:spMkLst>
        </pc:spChg>
        <pc:spChg chg="add mod">
          <ac:chgData name="FONG Chi Kit Ken" userId="233f042c-09e9-4a0c-9043-d675a582571a" providerId="ADAL" clId="{28EAAC67-DB7D-A945-B575-E31E26A15DC3}" dt="2024-01-02T09:34:45.049" v="611" actId="1076"/>
          <ac:spMkLst>
            <pc:docMk/>
            <pc:sldMk cId="3957726522" sldId="290"/>
            <ac:spMk id="23" creationId="{452BED79-8126-881A-1F2F-241AA995C3FA}"/>
          </ac:spMkLst>
        </pc:spChg>
        <pc:spChg chg="add mod">
          <ac:chgData name="FONG Chi Kit Ken" userId="233f042c-09e9-4a0c-9043-d675a582571a" providerId="ADAL" clId="{28EAAC67-DB7D-A945-B575-E31E26A15DC3}" dt="2024-01-02T09:34:45.049" v="611" actId="1076"/>
          <ac:spMkLst>
            <pc:docMk/>
            <pc:sldMk cId="3957726522" sldId="290"/>
            <ac:spMk id="24" creationId="{8CE2532E-381B-5DF9-D11A-5BCE336FE2E7}"/>
          </ac:spMkLst>
        </pc:spChg>
        <pc:spChg chg="add mod">
          <ac:chgData name="FONG Chi Kit Ken" userId="233f042c-09e9-4a0c-9043-d675a582571a" providerId="ADAL" clId="{28EAAC67-DB7D-A945-B575-E31E26A15DC3}" dt="2024-01-02T09:34:45.049" v="611" actId="1076"/>
          <ac:spMkLst>
            <pc:docMk/>
            <pc:sldMk cId="3957726522" sldId="290"/>
            <ac:spMk id="25" creationId="{8CEE4A3D-C83B-CBA7-FB90-EAEC245EE8B8}"/>
          </ac:spMkLst>
        </pc:spChg>
        <pc:spChg chg="add mod">
          <ac:chgData name="FONG Chi Kit Ken" userId="233f042c-09e9-4a0c-9043-d675a582571a" providerId="ADAL" clId="{28EAAC67-DB7D-A945-B575-E31E26A15DC3}" dt="2024-01-02T09:34:45.049" v="611" actId="1076"/>
          <ac:spMkLst>
            <pc:docMk/>
            <pc:sldMk cId="3957726522" sldId="290"/>
            <ac:spMk id="26" creationId="{FE2EBC95-C65E-01E4-84D3-3D0EC3B81378}"/>
          </ac:spMkLst>
        </pc:spChg>
        <pc:spChg chg="add mod">
          <ac:chgData name="FONG Chi Kit Ken" userId="233f042c-09e9-4a0c-9043-d675a582571a" providerId="ADAL" clId="{28EAAC67-DB7D-A945-B575-E31E26A15DC3}" dt="2024-01-02T09:34:45.049" v="611" actId="1076"/>
          <ac:spMkLst>
            <pc:docMk/>
            <pc:sldMk cId="3957726522" sldId="290"/>
            <ac:spMk id="27" creationId="{91908471-799F-7764-44B7-74D8620A7BB4}"/>
          </ac:spMkLst>
        </pc:spChg>
        <pc:spChg chg="add mod">
          <ac:chgData name="FONG Chi Kit Ken" userId="233f042c-09e9-4a0c-9043-d675a582571a" providerId="ADAL" clId="{28EAAC67-DB7D-A945-B575-E31E26A15DC3}" dt="2024-01-02T09:34:45.049" v="611" actId="1076"/>
          <ac:spMkLst>
            <pc:docMk/>
            <pc:sldMk cId="3957726522" sldId="290"/>
            <ac:spMk id="28" creationId="{7E958DB4-1441-B603-20FC-603C15FCA6F6}"/>
          </ac:spMkLst>
        </pc:spChg>
        <pc:spChg chg="add mod">
          <ac:chgData name="FONG Chi Kit Ken" userId="233f042c-09e9-4a0c-9043-d675a582571a" providerId="ADAL" clId="{28EAAC67-DB7D-A945-B575-E31E26A15DC3}" dt="2024-01-02T09:34:45.049" v="611" actId="1076"/>
          <ac:spMkLst>
            <pc:docMk/>
            <pc:sldMk cId="3957726522" sldId="290"/>
            <ac:spMk id="29" creationId="{BDF20D65-F17C-D656-8DFB-BFE6CBE7730C}"/>
          </ac:spMkLst>
        </pc:spChg>
        <pc:spChg chg="add mod">
          <ac:chgData name="FONG Chi Kit Ken" userId="233f042c-09e9-4a0c-9043-d675a582571a" providerId="ADAL" clId="{28EAAC67-DB7D-A945-B575-E31E26A15DC3}" dt="2024-01-02T09:34:45.049" v="611" actId="1076"/>
          <ac:spMkLst>
            <pc:docMk/>
            <pc:sldMk cId="3957726522" sldId="290"/>
            <ac:spMk id="30" creationId="{76F395DC-E2CC-0AB2-5125-37FB073F4199}"/>
          </ac:spMkLst>
        </pc:spChg>
        <pc:spChg chg="add mod">
          <ac:chgData name="FONG Chi Kit Ken" userId="233f042c-09e9-4a0c-9043-d675a582571a" providerId="ADAL" clId="{28EAAC67-DB7D-A945-B575-E31E26A15DC3}" dt="2024-01-02T09:34:45.049" v="611" actId="1076"/>
          <ac:spMkLst>
            <pc:docMk/>
            <pc:sldMk cId="3957726522" sldId="290"/>
            <ac:spMk id="31" creationId="{64AD2B06-DACC-C390-F541-F3D96C59BB9A}"/>
          </ac:spMkLst>
        </pc:spChg>
        <pc:spChg chg="add mod">
          <ac:chgData name="FONG Chi Kit Ken" userId="233f042c-09e9-4a0c-9043-d675a582571a" providerId="ADAL" clId="{28EAAC67-DB7D-A945-B575-E31E26A15DC3}" dt="2024-01-02T09:34:45.049" v="611" actId="1076"/>
          <ac:spMkLst>
            <pc:docMk/>
            <pc:sldMk cId="3957726522" sldId="290"/>
            <ac:spMk id="32" creationId="{7044FF9D-FA59-A269-140A-B76C76CCCA87}"/>
          </ac:spMkLst>
        </pc:spChg>
        <pc:spChg chg="add del mod ord">
          <ac:chgData name="FONG Chi Kit Ken" userId="233f042c-09e9-4a0c-9043-d675a582571a" providerId="ADAL" clId="{28EAAC67-DB7D-A945-B575-E31E26A15DC3}" dt="2024-01-02T10:08:05.673" v="686" actId="478"/>
          <ac:spMkLst>
            <pc:docMk/>
            <pc:sldMk cId="3957726522" sldId="290"/>
            <ac:spMk id="33" creationId="{A07AF64D-BD3C-2448-7EB9-235E27783B07}"/>
          </ac:spMkLst>
        </pc:spChg>
      </pc:sldChg>
      <pc:sldChg chg="addSp delSp modSp add mod modTransition modClrScheme chgLayout modNotesTx">
        <pc:chgData name="FONG Chi Kit Ken" userId="233f042c-09e9-4a0c-9043-d675a582571a" providerId="ADAL" clId="{28EAAC67-DB7D-A945-B575-E31E26A15DC3}" dt="2024-01-02T10:13:15.101" v="738" actId="12"/>
        <pc:sldMkLst>
          <pc:docMk/>
          <pc:sldMk cId="2464206078" sldId="292"/>
        </pc:sldMkLst>
        <pc:spChg chg="mod ord">
          <ac:chgData name="FONG Chi Kit Ken" userId="233f042c-09e9-4a0c-9043-d675a582571a" providerId="ADAL" clId="{28EAAC67-DB7D-A945-B575-E31E26A15DC3}" dt="2024-01-02T10:07:29.157" v="673" actId="700"/>
          <ac:spMkLst>
            <pc:docMk/>
            <pc:sldMk cId="2464206078" sldId="292"/>
            <ac:spMk id="2" creationId="{00000000-0000-0000-0000-000000000000}"/>
          </ac:spMkLst>
        </pc:spChg>
        <pc:spChg chg="add del mod ord">
          <ac:chgData name="FONG Chi Kit Ken" userId="233f042c-09e9-4a0c-9043-d675a582571a" providerId="ADAL" clId="{28EAAC67-DB7D-A945-B575-E31E26A15DC3}" dt="2024-01-02T09:30:56.595" v="585" actId="478"/>
          <ac:spMkLst>
            <pc:docMk/>
            <pc:sldMk cId="2464206078" sldId="292"/>
            <ac:spMk id="3" creationId="{49ECFA82-C0EC-0CBE-8FF3-54B8E418E2E3}"/>
          </ac:spMkLst>
        </pc:spChg>
        <pc:spChg chg="add del mod ord">
          <ac:chgData name="FONG Chi Kit Ken" userId="233f042c-09e9-4a0c-9043-d675a582571a" providerId="ADAL" clId="{28EAAC67-DB7D-A945-B575-E31E26A15DC3}" dt="2024-01-02T10:08:03.241" v="685" actId="478"/>
          <ac:spMkLst>
            <pc:docMk/>
            <pc:sldMk cId="2464206078" sldId="292"/>
            <ac:spMk id="4" creationId="{9EF17E2F-D496-9BCB-0D60-D203429E76EE}"/>
          </ac:spMkLst>
        </pc:spChg>
        <pc:spChg chg="mod">
          <ac:chgData name="FONG Chi Kit Ken" userId="233f042c-09e9-4a0c-9043-d675a582571a" providerId="ADAL" clId="{28EAAC67-DB7D-A945-B575-E31E26A15DC3}" dt="2024-01-02T09:31:03.104" v="592" actId="1036"/>
          <ac:spMkLst>
            <pc:docMk/>
            <pc:sldMk cId="2464206078" sldId="292"/>
            <ac:spMk id="27" creationId="{00000000-0000-0000-0000-000000000000}"/>
          </ac:spMkLst>
        </pc:spChg>
        <pc:spChg chg="mod">
          <ac:chgData name="FONG Chi Kit Ken" userId="233f042c-09e9-4a0c-9043-d675a582571a" providerId="ADAL" clId="{28EAAC67-DB7D-A945-B575-E31E26A15DC3}" dt="2024-01-02T09:31:03.104" v="592" actId="1036"/>
          <ac:spMkLst>
            <pc:docMk/>
            <pc:sldMk cId="2464206078" sldId="292"/>
            <ac:spMk id="28" creationId="{00000000-0000-0000-0000-000000000000}"/>
          </ac:spMkLst>
        </pc:spChg>
      </pc:sldChg>
      <pc:sldChg chg="addSp delSp modSp add del mod modTransition modClrScheme chgLayout">
        <pc:chgData name="FONG Chi Kit Ken" userId="233f042c-09e9-4a0c-9043-d675a582571a" providerId="ADAL" clId="{28EAAC67-DB7D-A945-B575-E31E26A15DC3}" dt="2024-01-02T09:31:39.446" v="602" actId="2696"/>
        <pc:sldMkLst>
          <pc:docMk/>
          <pc:sldMk cId="3272516041" sldId="293"/>
        </pc:sldMkLst>
        <pc:spChg chg="mod ord">
          <ac:chgData name="FONG Chi Kit Ken" userId="233f042c-09e9-4a0c-9043-d675a582571a" providerId="ADAL" clId="{28EAAC67-DB7D-A945-B575-E31E26A15DC3}" dt="2024-01-02T09:26:51.805" v="449" actId="108"/>
          <ac:spMkLst>
            <pc:docMk/>
            <pc:sldMk cId="3272516041" sldId="293"/>
            <ac:spMk id="2" creationId="{00000000-0000-0000-0000-000000000000}"/>
          </ac:spMkLst>
        </pc:spChg>
        <pc:spChg chg="add del mod ord">
          <ac:chgData name="FONG Chi Kit Ken" userId="233f042c-09e9-4a0c-9043-d675a582571a" providerId="ADAL" clId="{28EAAC67-DB7D-A945-B575-E31E26A15DC3}" dt="2024-01-02T09:28:22.576" v="498" actId="478"/>
          <ac:spMkLst>
            <pc:docMk/>
            <pc:sldMk cId="3272516041" sldId="293"/>
            <ac:spMk id="3" creationId="{6F1F9825-1040-11AF-40D0-723158E18C75}"/>
          </ac:spMkLst>
        </pc:spChg>
      </pc:sldChg>
      <pc:sldChg chg="addSp modSp add del mod modTransition modClrScheme chgLayout">
        <pc:chgData name="FONG Chi Kit Ken" userId="233f042c-09e9-4a0c-9043-d675a582571a" providerId="ADAL" clId="{28EAAC67-DB7D-A945-B575-E31E26A15DC3}" dt="2024-01-02T09:31:39.440" v="600" actId="2696"/>
        <pc:sldMkLst>
          <pc:docMk/>
          <pc:sldMk cId="622261561" sldId="294"/>
        </pc:sldMkLst>
        <pc:spChg chg="mod ord">
          <ac:chgData name="FONG Chi Kit Ken" userId="233f042c-09e9-4a0c-9043-d675a582571a" providerId="ADAL" clId="{28EAAC67-DB7D-A945-B575-E31E26A15DC3}" dt="2024-01-02T09:26:57.085" v="455" actId="108"/>
          <ac:spMkLst>
            <pc:docMk/>
            <pc:sldMk cId="622261561" sldId="294"/>
            <ac:spMk id="2" creationId="{00000000-0000-0000-0000-000000000000}"/>
          </ac:spMkLst>
        </pc:spChg>
        <pc:spChg chg="add mod ord">
          <ac:chgData name="FONG Chi Kit Ken" userId="233f042c-09e9-4a0c-9043-d675a582571a" providerId="ADAL" clId="{28EAAC67-DB7D-A945-B575-E31E26A15DC3}" dt="2024-01-02T09:26:32.820" v="445" actId="700"/>
          <ac:spMkLst>
            <pc:docMk/>
            <pc:sldMk cId="622261561" sldId="294"/>
            <ac:spMk id="3" creationId="{94AB1883-F1B2-7C83-831A-43EC98E6665D}"/>
          </ac:spMkLst>
        </pc:spChg>
      </pc:sldChg>
      <pc:sldChg chg="addSp modSp add del mod modTransition modClrScheme chgLayout">
        <pc:chgData name="FONG Chi Kit Ken" userId="233f042c-09e9-4a0c-9043-d675a582571a" providerId="ADAL" clId="{28EAAC67-DB7D-A945-B575-E31E26A15DC3}" dt="2024-01-02T09:31:39.435" v="598" actId="2696"/>
        <pc:sldMkLst>
          <pc:docMk/>
          <pc:sldMk cId="3707281264" sldId="295"/>
        </pc:sldMkLst>
        <pc:spChg chg="mod ord">
          <ac:chgData name="FONG Chi Kit Ken" userId="233f042c-09e9-4a0c-9043-d675a582571a" providerId="ADAL" clId="{28EAAC67-DB7D-A945-B575-E31E26A15DC3}" dt="2024-01-02T09:26:59.244" v="457" actId="108"/>
          <ac:spMkLst>
            <pc:docMk/>
            <pc:sldMk cId="3707281264" sldId="295"/>
            <ac:spMk id="2" creationId="{00000000-0000-0000-0000-000000000000}"/>
          </ac:spMkLst>
        </pc:spChg>
        <pc:spChg chg="add mod ord">
          <ac:chgData name="FONG Chi Kit Ken" userId="233f042c-09e9-4a0c-9043-d675a582571a" providerId="ADAL" clId="{28EAAC67-DB7D-A945-B575-E31E26A15DC3}" dt="2024-01-02T09:26:32.820" v="445" actId="700"/>
          <ac:spMkLst>
            <pc:docMk/>
            <pc:sldMk cId="3707281264" sldId="295"/>
            <ac:spMk id="3" creationId="{66AF9E3E-4749-1FA2-CBD0-BCAC27AB5D9B}"/>
          </ac:spMkLst>
        </pc:spChg>
      </pc:sldChg>
      <pc:sldChg chg="addSp modSp add del mod modTransition modClrScheme chgLayout">
        <pc:chgData name="FONG Chi Kit Ken" userId="233f042c-09e9-4a0c-9043-d675a582571a" providerId="ADAL" clId="{28EAAC67-DB7D-A945-B575-E31E26A15DC3}" dt="2024-01-02T09:31:39.443" v="601" actId="2696"/>
        <pc:sldMkLst>
          <pc:docMk/>
          <pc:sldMk cId="1522990004" sldId="296"/>
        </pc:sldMkLst>
        <pc:spChg chg="mod ord">
          <ac:chgData name="FONG Chi Kit Ken" userId="233f042c-09e9-4a0c-9043-d675a582571a" providerId="ADAL" clId="{28EAAC67-DB7D-A945-B575-E31E26A15DC3}" dt="2024-01-02T09:27:01.342" v="459" actId="108"/>
          <ac:spMkLst>
            <pc:docMk/>
            <pc:sldMk cId="1522990004" sldId="296"/>
            <ac:spMk id="2" creationId="{00000000-0000-0000-0000-000000000000}"/>
          </ac:spMkLst>
        </pc:spChg>
        <pc:spChg chg="add mod ord">
          <ac:chgData name="FONG Chi Kit Ken" userId="233f042c-09e9-4a0c-9043-d675a582571a" providerId="ADAL" clId="{28EAAC67-DB7D-A945-B575-E31E26A15DC3}" dt="2024-01-02T09:26:32.820" v="445" actId="700"/>
          <ac:spMkLst>
            <pc:docMk/>
            <pc:sldMk cId="1522990004" sldId="296"/>
            <ac:spMk id="3" creationId="{9A53D387-5E88-92D3-8AD8-A85ABD86A794}"/>
          </ac:spMkLst>
        </pc:spChg>
      </pc:sldChg>
      <pc:sldChg chg="addSp modSp add del mod modTransition modClrScheme chgLayout">
        <pc:chgData name="FONG Chi Kit Ken" userId="233f042c-09e9-4a0c-9043-d675a582571a" providerId="ADAL" clId="{28EAAC67-DB7D-A945-B575-E31E26A15DC3}" dt="2024-01-02T09:31:39.433" v="597" actId="2696"/>
        <pc:sldMkLst>
          <pc:docMk/>
          <pc:sldMk cId="1219213973" sldId="297"/>
        </pc:sldMkLst>
        <pc:spChg chg="mod ord">
          <ac:chgData name="FONG Chi Kit Ken" userId="233f042c-09e9-4a0c-9043-d675a582571a" providerId="ADAL" clId="{28EAAC67-DB7D-A945-B575-E31E26A15DC3}" dt="2024-01-02T09:27:03.826" v="462" actId="108"/>
          <ac:spMkLst>
            <pc:docMk/>
            <pc:sldMk cId="1219213973" sldId="297"/>
            <ac:spMk id="2" creationId="{00000000-0000-0000-0000-000000000000}"/>
          </ac:spMkLst>
        </pc:spChg>
        <pc:spChg chg="add mod ord">
          <ac:chgData name="FONG Chi Kit Ken" userId="233f042c-09e9-4a0c-9043-d675a582571a" providerId="ADAL" clId="{28EAAC67-DB7D-A945-B575-E31E26A15DC3}" dt="2024-01-02T09:26:32.820" v="445" actId="700"/>
          <ac:spMkLst>
            <pc:docMk/>
            <pc:sldMk cId="1219213973" sldId="297"/>
            <ac:spMk id="3" creationId="{FE16B4DE-A8AC-EC5B-24DD-291FAF17637F}"/>
          </ac:spMkLst>
        </pc:spChg>
      </pc:sldChg>
      <pc:sldChg chg="addSp modSp add del mod modTransition modClrScheme chgLayout">
        <pc:chgData name="FONG Chi Kit Ken" userId="233f042c-09e9-4a0c-9043-d675a582571a" providerId="ADAL" clId="{28EAAC67-DB7D-A945-B575-E31E26A15DC3}" dt="2024-01-02T09:31:39.438" v="599" actId="2696"/>
        <pc:sldMkLst>
          <pc:docMk/>
          <pc:sldMk cId="3029778102" sldId="298"/>
        </pc:sldMkLst>
        <pc:spChg chg="mod ord">
          <ac:chgData name="FONG Chi Kit Ken" userId="233f042c-09e9-4a0c-9043-d675a582571a" providerId="ADAL" clId="{28EAAC67-DB7D-A945-B575-E31E26A15DC3}" dt="2024-01-02T09:27:06.595" v="464" actId="108"/>
          <ac:spMkLst>
            <pc:docMk/>
            <pc:sldMk cId="3029778102" sldId="298"/>
            <ac:spMk id="2" creationId="{00000000-0000-0000-0000-000000000000}"/>
          </ac:spMkLst>
        </pc:spChg>
        <pc:spChg chg="add mod ord">
          <ac:chgData name="FONG Chi Kit Ken" userId="233f042c-09e9-4a0c-9043-d675a582571a" providerId="ADAL" clId="{28EAAC67-DB7D-A945-B575-E31E26A15DC3}" dt="2024-01-02T09:26:32.820" v="445" actId="700"/>
          <ac:spMkLst>
            <pc:docMk/>
            <pc:sldMk cId="3029778102" sldId="298"/>
            <ac:spMk id="3" creationId="{994026EE-10EE-4C44-ACA3-95E3DFA47945}"/>
          </ac:spMkLst>
        </pc:spChg>
      </pc:sldChg>
      <pc:sldChg chg="addSp delSp modSp add del mod modTransition modClrScheme chgLayout">
        <pc:chgData name="FONG Chi Kit Ken" userId="233f042c-09e9-4a0c-9043-d675a582571a" providerId="ADAL" clId="{28EAAC67-DB7D-A945-B575-E31E26A15DC3}" dt="2024-01-02T09:31:39.430" v="596" actId="2696"/>
        <pc:sldMkLst>
          <pc:docMk/>
          <pc:sldMk cId="4074044583" sldId="299"/>
        </pc:sldMkLst>
        <pc:spChg chg="mod ord">
          <ac:chgData name="FONG Chi Kit Ken" userId="233f042c-09e9-4a0c-9043-d675a582571a" providerId="ADAL" clId="{28EAAC67-DB7D-A945-B575-E31E26A15DC3}" dt="2024-01-02T09:27:08.896" v="467" actId="108"/>
          <ac:spMkLst>
            <pc:docMk/>
            <pc:sldMk cId="4074044583" sldId="299"/>
            <ac:spMk id="2" creationId="{00000000-0000-0000-0000-000000000000}"/>
          </ac:spMkLst>
        </pc:spChg>
        <pc:spChg chg="add del mod ord">
          <ac:chgData name="FONG Chi Kit Ken" userId="233f042c-09e9-4a0c-9043-d675a582571a" providerId="ADAL" clId="{28EAAC67-DB7D-A945-B575-E31E26A15DC3}" dt="2024-01-02T09:31:17.198" v="595" actId="478"/>
          <ac:spMkLst>
            <pc:docMk/>
            <pc:sldMk cId="4074044583" sldId="299"/>
            <ac:spMk id="3" creationId="{5FC37E90-C2F1-259B-8037-3E4B95AEF082}"/>
          </ac:spMkLst>
        </pc:spChg>
      </pc:sldChg>
      <pc:sldChg chg="addSp delSp modSp add del mod modTransition modClrScheme chgLayout">
        <pc:chgData name="FONG Chi Kit Ken" userId="233f042c-09e9-4a0c-9043-d675a582571a" providerId="ADAL" clId="{28EAAC67-DB7D-A945-B575-E31E26A15DC3}" dt="2024-01-02T09:34:47.085" v="612" actId="2696"/>
        <pc:sldMkLst>
          <pc:docMk/>
          <pc:sldMk cId="1910924359" sldId="300"/>
        </pc:sldMkLst>
        <pc:spChg chg="mod ord">
          <ac:chgData name="FONG Chi Kit Ken" userId="233f042c-09e9-4a0c-9043-d675a582571a" providerId="ADAL" clId="{28EAAC67-DB7D-A945-B575-E31E26A15DC3}" dt="2024-01-02T09:27:14.235" v="474" actId="108"/>
          <ac:spMkLst>
            <pc:docMk/>
            <pc:sldMk cId="1910924359" sldId="300"/>
            <ac:spMk id="2" creationId="{00000000-0000-0000-0000-000000000000}"/>
          </ac:spMkLst>
        </pc:spChg>
        <pc:spChg chg="add del mod ord">
          <ac:chgData name="FONG Chi Kit Ken" userId="233f042c-09e9-4a0c-9043-d675a582571a" providerId="ADAL" clId="{28EAAC67-DB7D-A945-B575-E31E26A15DC3}" dt="2024-01-02T09:31:12.435" v="594" actId="478"/>
          <ac:spMkLst>
            <pc:docMk/>
            <pc:sldMk cId="1910924359" sldId="300"/>
            <ac:spMk id="3" creationId="{8F253509-71CF-B80B-15F3-F3A495611326}"/>
          </ac:spMkLst>
        </pc:spChg>
      </pc:sldChg>
      <pc:sldChg chg="modSp mod modTransition">
        <pc:chgData name="FONG Chi Kit Ken" userId="233f042c-09e9-4a0c-9043-d675a582571a" providerId="ADAL" clId="{28EAAC67-DB7D-A945-B575-E31E26A15DC3}" dt="2024-01-02T11:07:58.014" v="1261" actId="108"/>
        <pc:sldMkLst>
          <pc:docMk/>
          <pc:sldMk cId="1009895945" sldId="318"/>
        </pc:sldMkLst>
        <pc:spChg chg="mod">
          <ac:chgData name="FONG Chi Kit Ken" userId="233f042c-09e9-4a0c-9043-d675a582571a" providerId="ADAL" clId="{28EAAC67-DB7D-A945-B575-E31E26A15DC3}" dt="2024-01-02T11:07:58.014" v="1261" actId="108"/>
          <ac:spMkLst>
            <pc:docMk/>
            <pc:sldMk cId="1009895945" sldId="318"/>
            <ac:spMk id="3" creationId="{D55CD52E-D635-F5C8-6084-B31293DF789F}"/>
          </ac:spMkLst>
        </pc:spChg>
      </pc:sldChg>
      <pc:sldChg chg="del">
        <pc:chgData name="FONG Chi Kit Ken" userId="233f042c-09e9-4a0c-9043-d675a582571a" providerId="ADAL" clId="{28EAAC67-DB7D-A945-B575-E31E26A15DC3}" dt="2024-01-02T08:46:47.143" v="143" actId="2696"/>
        <pc:sldMkLst>
          <pc:docMk/>
          <pc:sldMk cId="3117371848" sldId="338"/>
        </pc:sldMkLst>
      </pc:sldChg>
      <pc:sldChg chg="del">
        <pc:chgData name="FONG Chi Kit Ken" userId="233f042c-09e9-4a0c-9043-d675a582571a" providerId="ADAL" clId="{28EAAC67-DB7D-A945-B575-E31E26A15DC3}" dt="2024-01-02T08:48:20.245" v="232" actId="2696"/>
        <pc:sldMkLst>
          <pc:docMk/>
          <pc:sldMk cId="3400902499" sldId="339"/>
        </pc:sldMkLst>
      </pc:sldChg>
      <pc:sldChg chg="del">
        <pc:chgData name="FONG Chi Kit Ken" userId="233f042c-09e9-4a0c-9043-d675a582571a" providerId="ADAL" clId="{28EAAC67-DB7D-A945-B575-E31E26A15DC3}" dt="2024-01-02T08:46:47.124" v="141" actId="2696"/>
        <pc:sldMkLst>
          <pc:docMk/>
          <pc:sldMk cId="1407932720" sldId="340"/>
        </pc:sldMkLst>
      </pc:sldChg>
      <pc:sldChg chg="del">
        <pc:chgData name="FONG Chi Kit Ken" userId="233f042c-09e9-4a0c-9043-d675a582571a" providerId="ADAL" clId="{28EAAC67-DB7D-A945-B575-E31E26A15DC3}" dt="2024-01-02T08:46:47.075" v="113" actId="2696"/>
        <pc:sldMkLst>
          <pc:docMk/>
          <pc:sldMk cId="1298457754" sldId="341"/>
        </pc:sldMkLst>
      </pc:sldChg>
      <pc:sldChg chg="del">
        <pc:chgData name="FONG Chi Kit Ken" userId="233f042c-09e9-4a0c-9043-d675a582571a" providerId="ADAL" clId="{28EAAC67-DB7D-A945-B575-E31E26A15DC3}" dt="2024-01-02T08:46:47.099" v="124" actId="2696"/>
        <pc:sldMkLst>
          <pc:docMk/>
          <pc:sldMk cId="3491211049" sldId="342"/>
        </pc:sldMkLst>
      </pc:sldChg>
      <pc:sldChg chg="del">
        <pc:chgData name="FONG Chi Kit Ken" userId="233f042c-09e9-4a0c-9043-d675a582571a" providerId="ADAL" clId="{28EAAC67-DB7D-A945-B575-E31E26A15DC3}" dt="2024-01-02T08:48:20.284" v="236" actId="2696"/>
        <pc:sldMkLst>
          <pc:docMk/>
          <pc:sldMk cId="2348808080" sldId="343"/>
        </pc:sldMkLst>
      </pc:sldChg>
      <pc:sldChg chg="del">
        <pc:chgData name="FONG Chi Kit Ken" userId="233f042c-09e9-4a0c-9043-d675a582571a" providerId="ADAL" clId="{28EAAC67-DB7D-A945-B575-E31E26A15DC3}" dt="2024-01-02T08:48:20.299" v="237" actId="2696"/>
        <pc:sldMkLst>
          <pc:docMk/>
          <pc:sldMk cId="3544959738" sldId="344"/>
        </pc:sldMkLst>
      </pc:sldChg>
      <pc:sldChg chg="del">
        <pc:chgData name="FONG Chi Kit Ken" userId="233f042c-09e9-4a0c-9043-d675a582571a" providerId="ADAL" clId="{28EAAC67-DB7D-A945-B575-E31E26A15DC3}" dt="2024-01-02T08:48:20.310" v="238" actId="2696"/>
        <pc:sldMkLst>
          <pc:docMk/>
          <pc:sldMk cId="4292636829" sldId="345"/>
        </pc:sldMkLst>
      </pc:sldChg>
      <pc:sldChg chg="del">
        <pc:chgData name="FONG Chi Kit Ken" userId="233f042c-09e9-4a0c-9043-d675a582571a" providerId="ADAL" clId="{28EAAC67-DB7D-A945-B575-E31E26A15DC3}" dt="2024-01-02T08:46:47.108" v="130" actId="2696"/>
        <pc:sldMkLst>
          <pc:docMk/>
          <pc:sldMk cId="2350871702" sldId="346"/>
        </pc:sldMkLst>
      </pc:sldChg>
      <pc:sldChg chg="del">
        <pc:chgData name="FONG Chi Kit Ken" userId="233f042c-09e9-4a0c-9043-d675a582571a" providerId="ADAL" clId="{28EAAC67-DB7D-A945-B575-E31E26A15DC3}" dt="2024-01-02T08:48:20.344" v="241" actId="2696"/>
        <pc:sldMkLst>
          <pc:docMk/>
          <pc:sldMk cId="4036132452" sldId="347"/>
        </pc:sldMkLst>
      </pc:sldChg>
      <pc:sldChg chg="del">
        <pc:chgData name="FONG Chi Kit Ken" userId="233f042c-09e9-4a0c-9043-d675a582571a" providerId="ADAL" clId="{28EAAC67-DB7D-A945-B575-E31E26A15DC3}" dt="2024-01-02T08:46:47.104" v="127" actId="2696"/>
        <pc:sldMkLst>
          <pc:docMk/>
          <pc:sldMk cId="4108346425" sldId="348"/>
        </pc:sldMkLst>
      </pc:sldChg>
      <pc:sldChg chg="del">
        <pc:chgData name="FONG Chi Kit Ken" userId="233f042c-09e9-4a0c-9043-d675a582571a" providerId="ADAL" clId="{28EAAC67-DB7D-A945-B575-E31E26A15DC3}" dt="2024-01-02T08:48:20.357" v="243" actId="2696"/>
        <pc:sldMkLst>
          <pc:docMk/>
          <pc:sldMk cId="2142259073" sldId="349"/>
        </pc:sldMkLst>
      </pc:sldChg>
      <pc:sldChg chg="del">
        <pc:chgData name="FONG Chi Kit Ken" userId="233f042c-09e9-4a0c-9043-d675a582571a" providerId="ADAL" clId="{28EAAC67-DB7D-A945-B575-E31E26A15DC3}" dt="2024-01-02T08:46:47.105" v="128" actId="2696"/>
        <pc:sldMkLst>
          <pc:docMk/>
          <pc:sldMk cId="815694348" sldId="350"/>
        </pc:sldMkLst>
      </pc:sldChg>
      <pc:sldChg chg="del">
        <pc:chgData name="FONG Chi Kit Ken" userId="233f042c-09e9-4a0c-9043-d675a582571a" providerId="ADAL" clId="{28EAAC67-DB7D-A945-B575-E31E26A15DC3}" dt="2024-01-02T08:46:47.117" v="136" actId="2696"/>
        <pc:sldMkLst>
          <pc:docMk/>
          <pc:sldMk cId="372849783" sldId="351"/>
        </pc:sldMkLst>
      </pc:sldChg>
      <pc:sldChg chg="del">
        <pc:chgData name="FONG Chi Kit Ken" userId="233f042c-09e9-4a0c-9043-d675a582571a" providerId="ADAL" clId="{28EAAC67-DB7D-A945-B575-E31E26A15DC3}" dt="2024-01-02T08:46:47.107" v="129" actId="2696"/>
        <pc:sldMkLst>
          <pc:docMk/>
          <pc:sldMk cId="1536963876" sldId="352"/>
        </pc:sldMkLst>
      </pc:sldChg>
      <pc:sldChg chg="del">
        <pc:chgData name="FONG Chi Kit Ken" userId="233f042c-09e9-4a0c-9043-d675a582571a" providerId="ADAL" clId="{28EAAC67-DB7D-A945-B575-E31E26A15DC3}" dt="2024-01-02T08:46:47.121" v="139" actId="2696"/>
        <pc:sldMkLst>
          <pc:docMk/>
          <pc:sldMk cId="2516283901" sldId="354"/>
        </pc:sldMkLst>
      </pc:sldChg>
      <pc:sldChg chg="del">
        <pc:chgData name="FONG Chi Kit Ken" userId="233f042c-09e9-4a0c-9043-d675a582571a" providerId="ADAL" clId="{28EAAC67-DB7D-A945-B575-E31E26A15DC3}" dt="2024-01-02T08:48:16.310" v="212" actId="2696"/>
        <pc:sldMkLst>
          <pc:docMk/>
          <pc:sldMk cId="1957868181" sldId="356"/>
        </pc:sldMkLst>
      </pc:sldChg>
      <pc:sldChg chg="del">
        <pc:chgData name="FONG Chi Kit Ken" userId="233f042c-09e9-4a0c-9043-d675a582571a" providerId="ADAL" clId="{28EAAC67-DB7D-A945-B575-E31E26A15DC3}" dt="2024-01-02T08:48:16.291" v="210" actId="2696"/>
        <pc:sldMkLst>
          <pc:docMk/>
          <pc:sldMk cId="3037265521" sldId="357"/>
        </pc:sldMkLst>
      </pc:sldChg>
      <pc:sldChg chg="del">
        <pc:chgData name="FONG Chi Kit Ken" userId="233f042c-09e9-4a0c-9043-d675a582571a" providerId="ADAL" clId="{28EAAC67-DB7D-A945-B575-E31E26A15DC3}" dt="2024-01-02T08:48:16.297" v="211" actId="2696"/>
        <pc:sldMkLst>
          <pc:docMk/>
          <pc:sldMk cId="3348849834" sldId="358"/>
        </pc:sldMkLst>
      </pc:sldChg>
      <pc:sldChg chg="del">
        <pc:chgData name="FONG Chi Kit Ken" userId="233f042c-09e9-4a0c-9043-d675a582571a" providerId="ADAL" clId="{28EAAC67-DB7D-A945-B575-E31E26A15DC3}" dt="2024-01-02T08:48:16.323" v="213" actId="2696"/>
        <pc:sldMkLst>
          <pc:docMk/>
          <pc:sldMk cId="2805076628" sldId="359"/>
        </pc:sldMkLst>
      </pc:sldChg>
      <pc:sldChg chg="del">
        <pc:chgData name="FONG Chi Kit Ken" userId="233f042c-09e9-4a0c-9043-d675a582571a" providerId="ADAL" clId="{28EAAC67-DB7D-A945-B575-E31E26A15DC3}" dt="2024-01-02T08:48:16.346" v="215" actId="2696"/>
        <pc:sldMkLst>
          <pc:docMk/>
          <pc:sldMk cId="822557513" sldId="360"/>
        </pc:sldMkLst>
      </pc:sldChg>
      <pc:sldChg chg="del">
        <pc:chgData name="FONG Chi Kit Ken" userId="233f042c-09e9-4a0c-9043-d675a582571a" providerId="ADAL" clId="{28EAAC67-DB7D-A945-B575-E31E26A15DC3}" dt="2024-01-02T08:48:16.358" v="216" actId="2696"/>
        <pc:sldMkLst>
          <pc:docMk/>
          <pc:sldMk cId="2603902342" sldId="361"/>
        </pc:sldMkLst>
      </pc:sldChg>
      <pc:sldChg chg="del">
        <pc:chgData name="FONG Chi Kit Ken" userId="233f042c-09e9-4a0c-9043-d675a582571a" providerId="ADAL" clId="{28EAAC67-DB7D-A945-B575-E31E26A15DC3}" dt="2024-01-02T08:48:16.364" v="217" actId="2696"/>
        <pc:sldMkLst>
          <pc:docMk/>
          <pc:sldMk cId="3588111792" sldId="362"/>
        </pc:sldMkLst>
      </pc:sldChg>
      <pc:sldChg chg="del">
        <pc:chgData name="FONG Chi Kit Ken" userId="233f042c-09e9-4a0c-9043-d675a582571a" providerId="ADAL" clId="{28EAAC67-DB7D-A945-B575-E31E26A15DC3}" dt="2024-01-02T08:48:16.334" v="214" actId="2696"/>
        <pc:sldMkLst>
          <pc:docMk/>
          <pc:sldMk cId="1550360088" sldId="363"/>
        </pc:sldMkLst>
      </pc:sldChg>
      <pc:sldChg chg="del">
        <pc:chgData name="FONG Chi Kit Ken" userId="233f042c-09e9-4a0c-9043-d675a582571a" providerId="ADAL" clId="{28EAAC67-DB7D-A945-B575-E31E26A15DC3}" dt="2024-01-02T08:48:20.397" v="248" actId="2696"/>
        <pc:sldMkLst>
          <pc:docMk/>
          <pc:sldMk cId="146328428" sldId="364"/>
        </pc:sldMkLst>
      </pc:sldChg>
      <pc:sldChg chg="del">
        <pc:chgData name="FONG Chi Kit Ken" userId="233f042c-09e9-4a0c-9043-d675a582571a" providerId="ADAL" clId="{28EAAC67-DB7D-A945-B575-E31E26A15DC3}" dt="2024-01-02T08:48:16.282" v="209" actId="2696"/>
        <pc:sldMkLst>
          <pc:docMk/>
          <pc:sldMk cId="2756517699" sldId="365"/>
        </pc:sldMkLst>
      </pc:sldChg>
      <pc:sldChg chg="add del modTransition modNotesTx">
        <pc:chgData name="FONG Chi Kit Ken" userId="233f042c-09e9-4a0c-9043-d675a582571a" providerId="ADAL" clId="{28EAAC67-DB7D-A945-B575-E31E26A15DC3}" dt="2024-01-02T10:45:15.942" v="1054" actId="2696"/>
        <pc:sldMkLst>
          <pc:docMk/>
          <pc:sldMk cId="2974732282" sldId="365"/>
        </pc:sldMkLst>
      </pc:sldChg>
      <pc:sldChg chg="del">
        <pc:chgData name="FONG Chi Kit Ken" userId="233f042c-09e9-4a0c-9043-d675a582571a" providerId="ADAL" clId="{28EAAC67-DB7D-A945-B575-E31E26A15DC3}" dt="2024-01-02T08:48:20.121" v="219" actId="2696"/>
        <pc:sldMkLst>
          <pc:docMk/>
          <pc:sldMk cId="202041882" sldId="366"/>
        </pc:sldMkLst>
      </pc:sldChg>
      <pc:sldChg chg="addSp delSp modSp add mod modTransition modClrScheme delAnim chgLayout modNotesTx">
        <pc:chgData name="FONG Chi Kit Ken" userId="233f042c-09e9-4a0c-9043-d675a582571a" providerId="ADAL" clId="{28EAAC67-DB7D-A945-B575-E31E26A15DC3}" dt="2024-01-02T10:52:43.792" v="1117" actId="700"/>
        <pc:sldMkLst>
          <pc:docMk/>
          <pc:sldMk cId="586033584" sldId="366"/>
        </pc:sldMkLst>
        <pc:spChg chg="add mod">
          <ac:chgData name="FONG Chi Kit Ken" userId="233f042c-09e9-4a0c-9043-d675a582571a" providerId="ADAL" clId="{28EAAC67-DB7D-A945-B575-E31E26A15DC3}" dt="2024-01-02T10:44:07.192" v="1040" actId="1076"/>
          <ac:spMkLst>
            <pc:docMk/>
            <pc:sldMk cId="586033584" sldId="366"/>
            <ac:spMk id="2" creationId="{50908578-7CDE-8265-FFC4-57D69D446608}"/>
          </ac:spMkLst>
        </pc:spChg>
        <pc:spChg chg="mod ord">
          <ac:chgData name="FONG Chi Kit Ken" userId="233f042c-09e9-4a0c-9043-d675a582571a" providerId="ADAL" clId="{28EAAC67-DB7D-A945-B575-E31E26A15DC3}" dt="2024-01-02T10:52:43.792" v="1117" actId="700"/>
          <ac:spMkLst>
            <pc:docMk/>
            <pc:sldMk cId="586033584" sldId="366"/>
            <ac:spMk id="6" creationId="{00000000-0000-0000-0000-000000000000}"/>
          </ac:spMkLst>
        </pc:spChg>
        <pc:spChg chg="mod ord">
          <ac:chgData name="FONG Chi Kit Ken" userId="233f042c-09e9-4a0c-9043-d675a582571a" providerId="ADAL" clId="{28EAAC67-DB7D-A945-B575-E31E26A15DC3}" dt="2024-01-02T10:52:43.792" v="1117" actId="700"/>
          <ac:spMkLst>
            <pc:docMk/>
            <pc:sldMk cId="586033584" sldId="366"/>
            <ac:spMk id="7" creationId="{00000000-0000-0000-0000-000000000000}"/>
          </ac:spMkLst>
        </pc:spChg>
        <pc:spChg chg="mod">
          <ac:chgData name="FONG Chi Kit Ken" userId="233f042c-09e9-4a0c-9043-d675a582571a" providerId="ADAL" clId="{28EAAC67-DB7D-A945-B575-E31E26A15DC3}" dt="2024-01-02T10:44:29.504" v="1048" actId="14100"/>
          <ac:spMkLst>
            <pc:docMk/>
            <pc:sldMk cId="586033584" sldId="366"/>
            <ac:spMk id="12" creationId="{00000000-0000-0000-0000-000000000000}"/>
          </ac:spMkLst>
        </pc:spChg>
        <pc:spChg chg="add mod">
          <ac:chgData name="FONG Chi Kit Ken" userId="233f042c-09e9-4a0c-9043-d675a582571a" providerId="ADAL" clId="{28EAAC67-DB7D-A945-B575-E31E26A15DC3}" dt="2024-01-02T10:44:07.192" v="1040" actId="1076"/>
          <ac:spMkLst>
            <pc:docMk/>
            <pc:sldMk cId="586033584" sldId="366"/>
            <ac:spMk id="14" creationId="{677846DB-DB42-7D7A-8168-1BA3CC89AABB}"/>
          </ac:spMkLst>
        </pc:spChg>
        <pc:spChg chg="add mod">
          <ac:chgData name="FONG Chi Kit Ken" userId="233f042c-09e9-4a0c-9043-d675a582571a" providerId="ADAL" clId="{28EAAC67-DB7D-A945-B575-E31E26A15DC3}" dt="2024-01-02T10:44:17.630" v="1044" actId="404"/>
          <ac:spMkLst>
            <pc:docMk/>
            <pc:sldMk cId="586033584" sldId="366"/>
            <ac:spMk id="15" creationId="{8AF41270-4F9A-4E07-9953-C0D36D2F9671}"/>
          </ac:spMkLst>
        </pc:spChg>
        <pc:spChg chg="add mod">
          <ac:chgData name="FONG Chi Kit Ken" userId="233f042c-09e9-4a0c-9043-d675a582571a" providerId="ADAL" clId="{28EAAC67-DB7D-A945-B575-E31E26A15DC3}" dt="2024-01-02T10:44:07.192" v="1040" actId="1076"/>
          <ac:spMkLst>
            <pc:docMk/>
            <pc:sldMk cId="586033584" sldId="366"/>
            <ac:spMk id="16" creationId="{C5B56259-E302-A524-A531-27694E3D4404}"/>
          </ac:spMkLst>
        </pc:spChg>
        <pc:spChg chg="add mod">
          <ac:chgData name="FONG Chi Kit Ken" userId="233f042c-09e9-4a0c-9043-d675a582571a" providerId="ADAL" clId="{28EAAC67-DB7D-A945-B575-E31E26A15DC3}" dt="2024-01-02T10:44:22.086" v="1046" actId="404"/>
          <ac:spMkLst>
            <pc:docMk/>
            <pc:sldMk cId="586033584" sldId="366"/>
            <ac:spMk id="18" creationId="{A3D2F471-76CB-FD86-F862-403F56323439}"/>
          </ac:spMkLst>
        </pc:spChg>
        <pc:grpChg chg="del">
          <ac:chgData name="FONG Chi Kit Ken" userId="233f042c-09e9-4a0c-9043-d675a582571a" providerId="ADAL" clId="{28EAAC67-DB7D-A945-B575-E31E26A15DC3}" dt="2024-01-02T10:43:28.787" v="1028" actId="478"/>
          <ac:grpSpMkLst>
            <pc:docMk/>
            <pc:sldMk cId="586033584" sldId="366"/>
            <ac:grpSpMk id="8" creationId="{00000000-0000-0000-0000-000000000000}"/>
          </ac:grpSpMkLst>
        </pc:grpChg>
        <pc:grpChg chg="mod">
          <ac:chgData name="FONG Chi Kit Ken" userId="233f042c-09e9-4a0c-9043-d675a582571a" providerId="ADAL" clId="{28EAAC67-DB7D-A945-B575-E31E26A15DC3}" dt="2024-01-02T10:44:31.926" v="1049" actId="1076"/>
          <ac:grpSpMkLst>
            <pc:docMk/>
            <pc:sldMk cId="586033584" sldId="366"/>
            <ac:grpSpMk id="11" creationId="{00000000-0000-0000-0000-000000000000}"/>
          </ac:grpSpMkLst>
        </pc:grpChg>
        <pc:grpChg chg="add mod">
          <ac:chgData name="FONG Chi Kit Ken" userId="233f042c-09e9-4a0c-9043-d675a582571a" providerId="ADAL" clId="{28EAAC67-DB7D-A945-B575-E31E26A15DC3}" dt="2024-01-02T10:44:26.970" v="1047" actId="1076"/>
          <ac:grpSpMkLst>
            <pc:docMk/>
            <pc:sldMk cId="586033584" sldId="366"/>
            <ac:grpSpMk id="19" creationId="{F09170DD-244A-1E71-F583-47368922B5B5}"/>
          </ac:grpSpMkLst>
        </pc:grpChg>
        <pc:picChg chg="mod">
          <ac:chgData name="FONG Chi Kit Ken" userId="233f042c-09e9-4a0c-9043-d675a582571a" providerId="ADAL" clId="{28EAAC67-DB7D-A945-B575-E31E26A15DC3}" dt="2024-01-02T10:43:51.090" v="1033" actId="1076"/>
          <ac:picMkLst>
            <pc:docMk/>
            <pc:sldMk cId="586033584" sldId="366"/>
            <ac:picMk id="13" creationId="{00000000-0000-0000-0000-000000000000}"/>
          </ac:picMkLst>
        </pc:picChg>
        <pc:picChg chg="add mod">
          <ac:chgData name="FONG Chi Kit Ken" userId="233f042c-09e9-4a0c-9043-d675a582571a" providerId="ADAL" clId="{28EAAC67-DB7D-A945-B575-E31E26A15DC3}" dt="2024-01-02T10:44:07.192" v="1040" actId="1076"/>
          <ac:picMkLst>
            <pc:docMk/>
            <pc:sldMk cId="586033584" sldId="366"/>
            <ac:picMk id="17" creationId="{4D1C8A81-638A-4F4B-9B6C-101ED60784F1}"/>
          </ac:picMkLst>
        </pc:picChg>
      </pc:sldChg>
      <pc:sldChg chg="add del modTransition modNotesTx">
        <pc:chgData name="FONG Chi Kit Ken" userId="233f042c-09e9-4a0c-9043-d675a582571a" providerId="ADAL" clId="{28EAAC67-DB7D-A945-B575-E31E26A15DC3}" dt="2024-01-02T10:45:03.752" v="1052" actId="2696"/>
        <pc:sldMkLst>
          <pc:docMk/>
          <pc:sldMk cId="1125212726" sldId="367"/>
        </pc:sldMkLst>
      </pc:sldChg>
      <pc:sldChg chg="modSp add mod modClrScheme chgLayout">
        <pc:chgData name="FONG Chi Kit Ken" userId="233f042c-09e9-4a0c-9043-d675a582571a" providerId="ADAL" clId="{28EAAC67-DB7D-A945-B575-E31E26A15DC3}" dt="2024-01-02T10:52:43.792" v="1117" actId="700"/>
        <pc:sldMkLst>
          <pc:docMk/>
          <pc:sldMk cId="3193692525" sldId="367"/>
        </pc:sldMkLst>
        <pc:spChg chg="mod ord">
          <ac:chgData name="FONG Chi Kit Ken" userId="233f042c-09e9-4a0c-9043-d675a582571a" providerId="ADAL" clId="{28EAAC67-DB7D-A945-B575-E31E26A15DC3}" dt="2024-01-02T10:52:43.792" v="1117" actId="700"/>
          <ac:spMkLst>
            <pc:docMk/>
            <pc:sldMk cId="3193692525" sldId="367"/>
            <ac:spMk id="6" creationId="{00000000-0000-0000-0000-000000000000}"/>
          </ac:spMkLst>
        </pc:spChg>
        <pc:spChg chg="mod ord">
          <ac:chgData name="FONG Chi Kit Ken" userId="233f042c-09e9-4a0c-9043-d675a582571a" providerId="ADAL" clId="{28EAAC67-DB7D-A945-B575-E31E26A15DC3}" dt="2024-01-02T10:52:43.792" v="1117" actId="700"/>
          <ac:spMkLst>
            <pc:docMk/>
            <pc:sldMk cId="3193692525" sldId="367"/>
            <ac:spMk id="7" creationId="{00000000-0000-0000-0000-000000000000}"/>
          </ac:spMkLst>
        </pc:spChg>
      </pc:sldChg>
      <pc:sldChg chg="del">
        <pc:chgData name="FONG Chi Kit Ken" userId="233f042c-09e9-4a0c-9043-d675a582571a" providerId="ADAL" clId="{28EAAC67-DB7D-A945-B575-E31E26A15DC3}" dt="2024-01-02T08:48:20.238" v="231" actId="2696"/>
        <pc:sldMkLst>
          <pc:docMk/>
          <pc:sldMk cId="407133262" sldId="368"/>
        </pc:sldMkLst>
      </pc:sldChg>
      <pc:sldChg chg="modSp add mod modTransition modClrScheme chgLayout modNotesTx">
        <pc:chgData name="FONG Chi Kit Ken" userId="233f042c-09e9-4a0c-9043-d675a582571a" providerId="ADAL" clId="{28EAAC67-DB7D-A945-B575-E31E26A15DC3}" dt="2024-01-02T10:59:56.210" v="1243" actId="14100"/>
        <pc:sldMkLst>
          <pc:docMk/>
          <pc:sldMk cId="739066902" sldId="368"/>
        </pc:sldMkLst>
        <pc:spChg chg="mod ord">
          <ac:chgData name="FONG Chi Kit Ken" userId="233f042c-09e9-4a0c-9043-d675a582571a" providerId="ADAL" clId="{28EAAC67-DB7D-A945-B575-E31E26A15DC3}" dt="2024-01-02T10:52:43.792" v="1117" actId="700"/>
          <ac:spMkLst>
            <pc:docMk/>
            <pc:sldMk cId="739066902" sldId="368"/>
            <ac:spMk id="6" creationId="{00000000-0000-0000-0000-000000000000}"/>
          </ac:spMkLst>
        </pc:spChg>
        <pc:spChg chg="mod ord">
          <ac:chgData name="FONG Chi Kit Ken" userId="233f042c-09e9-4a0c-9043-d675a582571a" providerId="ADAL" clId="{28EAAC67-DB7D-A945-B575-E31E26A15DC3}" dt="2024-01-02T10:52:43.792" v="1117" actId="700"/>
          <ac:spMkLst>
            <pc:docMk/>
            <pc:sldMk cId="739066902" sldId="368"/>
            <ac:spMk id="7" creationId="{00000000-0000-0000-0000-000000000000}"/>
          </ac:spMkLst>
        </pc:spChg>
        <pc:spChg chg="mod">
          <ac:chgData name="FONG Chi Kit Ken" userId="233f042c-09e9-4a0c-9043-d675a582571a" providerId="ADAL" clId="{28EAAC67-DB7D-A945-B575-E31E26A15DC3}" dt="2024-01-02T10:59:56.210" v="1243" actId="14100"/>
          <ac:spMkLst>
            <pc:docMk/>
            <pc:sldMk cId="739066902" sldId="368"/>
            <ac:spMk id="20" creationId="{00000000-0000-0000-0000-000000000000}"/>
          </ac:spMkLst>
        </pc:spChg>
      </pc:sldChg>
      <pc:sldChg chg="addSp delSp modSp add del mod modTransition modClrScheme chgLayout modNotesTx">
        <pc:chgData name="FONG Chi Kit Ken" userId="233f042c-09e9-4a0c-9043-d675a582571a" providerId="ADAL" clId="{28EAAC67-DB7D-A945-B575-E31E26A15DC3}" dt="2024-01-02T11:09:14.382" v="1263" actId="2696"/>
        <pc:sldMkLst>
          <pc:docMk/>
          <pc:sldMk cId="1536050178" sldId="369"/>
        </pc:sldMkLst>
        <pc:spChg chg="add del mod ord">
          <ac:chgData name="FONG Chi Kit Ken" userId="233f042c-09e9-4a0c-9043-d675a582571a" providerId="ADAL" clId="{28EAAC67-DB7D-A945-B575-E31E26A15DC3}" dt="2024-01-02T11:00:03.774" v="1244" actId="478"/>
          <ac:spMkLst>
            <pc:docMk/>
            <pc:sldMk cId="1536050178" sldId="369"/>
            <ac:spMk id="2" creationId="{733A0A87-08B3-616A-15A0-910075517125}"/>
          </ac:spMkLst>
        </pc:spChg>
        <pc:spChg chg="mod">
          <ac:chgData name="FONG Chi Kit Ken" userId="233f042c-09e9-4a0c-9043-d675a582571a" providerId="ADAL" clId="{28EAAC67-DB7D-A945-B575-E31E26A15DC3}" dt="2024-01-02T11:00:06.533" v="1245" actId="14100"/>
          <ac:spMkLst>
            <pc:docMk/>
            <pc:sldMk cId="1536050178" sldId="369"/>
            <ac:spMk id="110" creationId="{00000000-0000-0000-0000-000000000000}"/>
          </ac:spMkLst>
        </pc:spChg>
        <pc:spChg chg="mod">
          <ac:chgData name="FONG Chi Kit Ken" userId="233f042c-09e9-4a0c-9043-d675a582571a" providerId="ADAL" clId="{28EAAC67-DB7D-A945-B575-E31E26A15DC3}" dt="2024-01-02T11:00:06.533" v="1245" actId="14100"/>
          <ac:spMkLst>
            <pc:docMk/>
            <pc:sldMk cId="1536050178" sldId="369"/>
            <ac:spMk id="111" creationId="{00000000-0000-0000-0000-000000000000}"/>
          </ac:spMkLst>
        </pc:spChg>
        <pc:spChg chg="mod ord">
          <ac:chgData name="FONG Chi Kit Ken" userId="233f042c-09e9-4a0c-9043-d675a582571a" providerId="ADAL" clId="{28EAAC67-DB7D-A945-B575-E31E26A15DC3}" dt="2024-01-02T10:52:43.792" v="1117" actId="700"/>
          <ac:spMkLst>
            <pc:docMk/>
            <pc:sldMk cId="1536050178" sldId="369"/>
            <ac:spMk id="147" creationId="{00000000-0000-0000-0000-000000000000}"/>
          </ac:spMkLst>
        </pc:spChg>
      </pc:sldChg>
      <pc:sldChg chg="del">
        <pc:chgData name="FONG Chi Kit Ken" userId="233f042c-09e9-4a0c-9043-d675a582571a" providerId="ADAL" clId="{28EAAC67-DB7D-A945-B575-E31E26A15DC3}" dt="2024-01-02T08:48:20.258" v="233" actId="2696"/>
        <pc:sldMkLst>
          <pc:docMk/>
          <pc:sldMk cId="2279883379" sldId="369"/>
        </pc:sldMkLst>
      </pc:sldChg>
      <pc:sldChg chg="del">
        <pc:chgData name="FONG Chi Kit Ken" userId="233f042c-09e9-4a0c-9043-d675a582571a" providerId="ADAL" clId="{28EAAC67-DB7D-A945-B575-E31E26A15DC3}" dt="2024-01-02T08:48:20.270" v="234" actId="2696"/>
        <pc:sldMkLst>
          <pc:docMk/>
          <pc:sldMk cId="1474066897" sldId="370"/>
        </pc:sldMkLst>
      </pc:sldChg>
      <pc:sldChg chg="modSp add mod modTransition modClrScheme chgLayout modNotesTx">
        <pc:chgData name="FONG Chi Kit Ken" userId="233f042c-09e9-4a0c-9043-d675a582571a" providerId="ADAL" clId="{28EAAC67-DB7D-A945-B575-E31E26A15DC3}" dt="2024-01-02T11:00:13.918" v="1246" actId="14100"/>
        <pc:sldMkLst>
          <pc:docMk/>
          <pc:sldMk cId="3509411495" sldId="370"/>
        </pc:sldMkLst>
        <pc:spChg chg="mod ord">
          <ac:chgData name="FONG Chi Kit Ken" userId="233f042c-09e9-4a0c-9043-d675a582571a" providerId="ADAL" clId="{28EAAC67-DB7D-A945-B575-E31E26A15DC3}" dt="2024-01-02T10:52:43.792" v="1117" actId="700"/>
          <ac:spMkLst>
            <pc:docMk/>
            <pc:sldMk cId="3509411495" sldId="370"/>
            <ac:spMk id="2" creationId="{00000000-0000-0000-0000-000000000000}"/>
          </ac:spMkLst>
        </pc:spChg>
        <pc:spChg chg="mod">
          <ac:chgData name="FONG Chi Kit Ken" userId="233f042c-09e9-4a0c-9043-d675a582571a" providerId="ADAL" clId="{28EAAC67-DB7D-A945-B575-E31E26A15DC3}" dt="2024-01-02T11:00:13.918" v="1246" actId="14100"/>
          <ac:spMkLst>
            <pc:docMk/>
            <pc:sldMk cId="3509411495" sldId="370"/>
            <ac:spMk id="23" creationId="{00000000-0000-0000-0000-000000000000}"/>
          </ac:spMkLst>
        </pc:spChg>
        <pc:spChg chg="mod ord">
          <ac:chgData name="FONG Chi Kit Ken" userId="233f042c-09e9-4a0c-9043-d675a582571a" providerId="ADAL" clId="{28EAAC67-DB7D-A945-B575-E31E26A15DC3}" dt="2024-01-02T10:52:43.792" v="1117" actId="700"/>
          <ac:spMkLst>
            <pc:docMk/>
            <pc:sldMk cId="3509411495" sldId="370"/>
            <ac:spMk id="30" creationId="{00000000-0000-0000-0000-000000000000}"/>
          </ac:spMkLst>
        </pc:spChg>
      </pc:sldChg>
      <pc:sldChg chg="modSp add mod modTransition modClrScheme chgLayout modNotesTx">
        <pc:chgData name="FONG Chi Kit Ken" userId="233f042c-09e9-4a0c-9043-d675a582571a" providerId="ADAL" clId="{28EAAC67-DB7D-A945-B575-E31E26A15DC3}" dt="2024-01-02T11:00:30.519" v="1249" actId="14100"/>
        <pc:sldMkLst>
          <pc:docMk/>
          <pc:sldMk cId="886160182" sldId="371"/>
        </pc:sldMkLst>
        <pc:spChg chg="mod ord">
          <ac:chgData name="FONG Chi Kit Ken" userId="233f042c-09e9-4a0c-9043-d675a582571a" providerId="ADAL" clId="{28EAAC67-DB7D-A945-B575-E31E26A15DC3}" dt="2024-01-02T10:52:43.792" v="1117" actId="700"/>
          <ac:spMkLst>
            <pc:docMk/>
            <pc:sldMk cId="886160182" sldId="371"/>
            <ac:spMk id="3" creationId="{00000000-0000-0000-0000-000000000000}"/>
          </ac:spMkLst>
        </pc:spChg>
        <pc:spChg chg="mod ord">
          <ac:chgData name="FONG Chi Kit Ken" userId="233f042c-09e9-4a0c-9043-d675a582571a" providerId="ADAL" clId="{28EAAC67-DB7D-A945-B575-E31E26A15DC3}" dt="2024-01-02T10:52:43.792" v="1117" actId="700"/>
          <ac:spMkLst>
            <pc:docMk/>
            <pc:sldMk cId="886160182" sldId="371"/>
            <ac:spMk id="4" creationId="{00000000-0000-0000-0000-000000000000}"/>
          </ac:spMkLst>
        </pc:spChg>
        <pc:spChg chg="mod">
          <ac:chgData name="FONG Chi Kit Ken" userId="233f042c-09e9-4a0c-9043-d675a582571a" providerId="ADAL" clId="{28EAAC67-DB7D-A945-B575-E31E26A15DC3}" dt="2024-01-02T11:00:30.519" v="1249" actId="14100"/>
          <ac:spMkLst>
            <pc:docMk/>
            <pc:sldMk cId="886160182" sldId="371"/>
            <ac:spMk id="23" creationId="{00000000-0000-0000-0000-000000000000}"/>
          </ac:spMkLst>
        </pc:spChg>
        <pc:spChg chg="mod">
          <ac:chgData name="FONG Chi Kit Ken" userId="233f042c-09e9-4a0c-9043-d675a582571a" providerId="ADAL" clId="{28EAAC67-DB7D-A945-B575-E31E26A15DC3}" dt="2024-01-02T11:00:26.780" v="1248" actId="1076"/>
          <ac:spMkLst>
            <pc:docMk/>
            <pc:sldMk cId="886160182" sldId="371"/>
            <ac:spMk id="26" creationId="{00000000-0000-0000-0000-000000000000}"/>
          </ac:spMkLst>
        </pc:spChg>
      </pc:sldChg>
      <pc:sldChg chg="del">
        <pc:chgData name="FONG Chi Kit Ken" userId="233f042c-09e9-4a0c-9043-d675a582571a" providerId="ADAL" clId="{28EAAC67-DB7D-A945-B575-E31E26A15DC3}" dt="2024-01-02T08:48:20.278" v="235" actId="2696"/>
        <pc:sldMkLst>
          <pc:docMk/>
          <pc:sldMk cId="3412421133" sldId="371"/>
        </pc:sldMkLst>
      </pc:sldChg>
      <pc:sldChg chg="addSp delSp modSp add mod modTransition modClrScheme chgLayout modNotesTx">
        <pc:chgData name="FONG Chi Kit Ken" userId="233f042c-09e9-4a0c-9043-d675a582571a" providerId="ADAL" clId="{28EAAC67-DB7D-A945-B575-E31E26A15DC3}" dt="2024-01-02T11:01:00.472" v="1250" actId="478"/>
        <pc:sldMkLst>
          <pc:docMk/>
          <pc:sldMk cId="1273108542" sldId="372"/>
        </pc:sldMkLst>
        <pc:spChg chg="mod ord">
          <ac:chgData name="FONG Chi Kit Ken" userId="233f042c-09e9-4a0c-9043-d675a582571a" providerId="ADAL" clId="{28EAAC67-DB7D-A945-B575-E31E26A15DC3}" dt="2024-01-02T10:52:43.792" v="1117" actId="700"/>
          <ac:spMkLst>
            <pc:docMk/>
            <pc:sldMk cId="1273108542" sldId="372"/>
            <ac:spMk id="2" creationId="{00000000-0000-0000-0000-000000000000}"/>
          </ac:spMkLst>
        </pc:spChg>
        <pc:spChg chg="add del mod ord">
          <ac:chgData name="FONG Chi Kit Ken" userId="233f042c-09e9-4a0c-9043-d675a582571a" providerId="ADAL" clId="{28EAAC67-DB7D-A945-B575-E31E26A15DC3}" dt="2024-01-02T11:01:00.472" v="1250" actId="478"/>
          <ac:spMkLst>
            <pc:docMk/>
            <pc:sldMk cId="1273108542" sldId="372"/>
            <ac:spMk id="3" creationId="{E84F6B16-248C-5E7A-8A91-755D656512DD}"/>
          </ac:spMkLst>
        </pc:spChg>
      </pc:sldChg>
      <pc:sldChg chg="modSp add mod modTransition modClrScheme chgLayout modNotesTx">
        <pc:chgData name="FONG Chi Kit Ken" userId="233f042c-09e9-4a0c-9043-d675a582571a" providerId="ADAL" clId="{28EAAC67-DB7D-A945-B575-E31E26A15DC3}" dt="2024-01-02T11:01:06.002" v="1251" actId="14100"/>
        <pc:sldMkLst>
          <pc:docMk/>
          <pc:sldMk cId="3380632023" sldId="373"/>
        </pc:sldMkLst>
        <pc:spChg chg="mod ord">
          <ac:chgData name="FONG Chi Kit Ken" userId="233f042c-09e9-4a0c-9043-d675a582571a" providerId="ADAL" clId="{28EAAC67-DB7D-A945-B575-E31E26A15DC3}" dt="2024-01-02T10:52:43.792" v="1117" actId="700"/>
          <ac:spMkLst>
            <pc:docMk/>
            <pc:sldMk cId="3380632023" sldId="373"/>
            <ac:spMk id="2" creationId="{00000000-0000-0000-0000-000000000000}"/>
          </ac:spMkLst>
        </pc:spChg>
        <pc:spChg chg="mod ord">
          <ac:chgData name="FONG Chi Kit Ken" userId="233f042c-09e9-4a0c-9043-d675a582571a" providerId="ADAL" clId="{28EAAC67-DB7D-A945-B575-E31E26A15DC3}" dt="2024-01-02T10:52:43.906" v="1118" actId="27636"/>
          <ac:spMkLst>
            <pc:docMk/>
            <pc:sldMk cId="3380632023" sldId="373"/>
            <ac:spMk id="3" creationId="{00000000-0000-0000-0000-000000000000}"/>
          </ac:spMkLst>
        </pc:spChg>
        <pc:spChg chg="mod">
          <ac:chgData name="FONG Chi Kit Ken" userId="233f042c-09e9-4a0c-9043-d675a582571a" providerId="ADAL" clId="{28EAAC67-DB7D-A945-B575-E31E26A15DC3}" dt="2024-01-02T11:01:06.002" v="1251" actId="14100"/>
          <ac:spMkLst>
            <pc:docMk/>
            <pc:sldMk cId="3380632023" sldId="373"/>
            <ac:spMk id="25" creationId="{00000000-0000-0000-0000-000000000000}"/>
          </ac:spMkLst>
        </pc:spChg>
      </pc:sldChg>
      <pc:sldChg chg="addSp delSp modSp add del mod modTransition modClrScheme chgLayout modNotesTx">
        <pc:chgData name="FONG Chi Kit Ken" userId="233f042c-09e9-4a0c-9043-d675a582571a" providerId="ADAL" clId="{28EAAC67-DB7D-A945-B575-E31E26A15DC3}" dt="2024-01-02T11:01:36.445" v="1254" actId="2696"/>
        <pc:sldMkLst>
          <pc:docMk/>
          <pc:sldMk cId="4162636837" sldId="374"/>
        </pc:sldMkLst>
        <pc:spChg chg="add del mod ord">
          <ac:chgData name="FONG Chi Kit Ken" userId="233f042c-09e9-4a0c-9043-d675a582571a" providerId="ADAL" clId="{28EAAC67-DB7D-A945-B575-E31E26A15DC3}" dt="2024-01-02T10:53:47.596" v="1168" actId="478"/>
          <ac:spMkLst>
            <pc:docMk/>
            <pc:sldMk cId="4162636837" sldId="374"/>
            <ac:spMk id="4" creationId="{28342A5C-448D-35BA-4DD2-A33EB0A8EA60}"/>
          </ac:spMkLst>
        </pc:spChg>
        <pc:spChg chg="mod">
          <ac:chgData name="FONG Chi Kit Ken" userId="233f042c-09e9-4a0c-9043-d675a582571a" providerId="ADAL" clId="{28EAAC67-DB7D-A945-B575-E31E26A15DC3}" dt="2024-01-02T10:50:35.295" v="1113" actId="14100"/>
          <ac:spMkLst>
            <pc:docMk/>
            <pc:sldMk cId="4162636837" sldId="374"/>
            <ac:spMk id="110" creationId="{00000000-0000-0000-0000-000000000000}"/>
          </ac:spMkLst>
        </pc:spChg>
        <pc:spChg chg="mod">
          <ac:chgData name="FONG Chi Kit Ken" userId="233f042c-09e9-4a0c-9043-d675a582571a" providerId="ADAL" clId="{28EAAC67-DB7D-A945-B575-E31E26A15DC3}" dt="2024-01-02T10:50:35.295" v="1113" actId="14100"/>
          <ac:spMkLst>
            <pc:docMk/>
            <pc:sldMk cId="4162636837" sldId="374"/>
            <ac:spMk id="111" creationId="{00000000-0000-0000-0000-000000000000}"/>
          </ac:spMkLst>
        </pc:spChg>
        <pc:spChg chg="mod ord">
          <ac:chgData name="FONG Chi Kit Ken" userId="233f042c-09e9-4a0c-9043-d675a582571a" providerId="ADAL" clId="{28EAAC67-DB7D-A945-B575-E31E26A15DC3}" dt="2024-01-02T10:52:43.792" v="1117" actId="700"/>
          <ac:spMkLst>
            <pc:docMk/>
            <pc:sldMk cId="4162636837" sldId="374"/>
            <ac:spMk id="147" creationId="{00000000-0000-0000-0000-000000000000}"/>
          </ac:spMkLst>
        </pc:spChg>
      </pc:sldChg>
      <pc:sldChg chg="modSp add mod modTransition modClrScheme chgLayout modNotesTx">
        <pc:chgData name="FONG Chi Kit Ken" userId="233f042c-09e9-4a0c-9043-d675a582571a" providerId="ADAL" clId="{28EAAC67-DB7D-A945-B575-E31E26A15DC3}" dt="2024-01-02T10:53:40.629" v="1167" actId="14100"/>
        <pc:sldMkLst>
          <pc:docMk/>
          <pc:sldMk cId="167436144" sldId="375"/>
        </pc:sldMkLst>
        <pc:spChg chg="mod ord">
          <ac:chgData name="FONG Chi Kit Ken" userId="233f042c-09e9-4a0c-9043-d675a582571a" providerId="ADAL" clId="{28EAAC67-DB7D-A945-B575-E31E26A15DC3}" dt="2024-01-02T10:52:43.792" v="1117" actId="700"/>
          <ac:spMkLst>
            <pc:docMk/>
            <pc:sldMk cId="167436144" sldId="375"/>
            <ac:spMk id="10" creationId="{00000000-0000-0000-0000-000000000000}"/>
          </ac:spMkLst>
        </pc:spChg>
        <pc:spChg chg="mod">
          <ac:chgData name="FONG Chi Kit Ken" userId="233f042c-09e9-4a0c-9043-d675a582571a" providerId="ADAL" clId="{28EAAC67-DB7D-A945-B575-E31E26A15DC3}" dt="2024-01-02T10:53:40.629" v="1167" actId="14100"/>
          <ac:spMkLst>
            <pc:docMk/>
            <pc:sldMk cId="167436144" sldId="375"/>
            <ac:spMk id="25" creationId="{00000000-0000-0000-0000-000000000000}"/>
          </ac:spMkLst>
        </pc:spChg>
        <pc:spChg chg="mod ord">
          <ac:chgData name="FONG Chi Kit Ken" userId="233f042c-09e9-4a0c-9043-d675a582571a" providerId="ADAL" clId="{28EAAC67-DB7D-A945-B575-E31E26A15DC3}" dt="2024-01-02T10:52:43.792" v="1117" actId="700"/>
          <ac:spMkLst>
            <pc:docMk/>
            <pc:sldMk cId="167436144" sldId="375"/>
            <ac:spMk id="44" creationId="{00000000-0000-0000-0000-000000000000}"/>
          </ac:spMkLst>
        </pc:spChg>
      </pc:sldChg>
      <pc:sldChg chg="modSp add mod modTransition modClrScheme chgLayout modNotesTx">
        <pc:chgData name="FONG Chi Kit Ken" userId="233f042c-09e9-4a0c-9043-d675a582571a" providerId="ADAL" clId="{28EAAC67-DB7D-A945-B575-E31E26A15DC3}" dt="2024-01-02T10:53:31.238" v="1166" actId="12"/>
        <pc:sldMkLst>
          <pc:docMk/>
          <pc:sldMk cId="2579779930" sldId="376"/>
        </pc:sldMkLst>
        <pc:spChg chg="mod ord">
          <ac:chgData name="FONG Chi Kit Ken" userId="233f042c-09e9-4a0c-9043-d675a582571a" providerId="ADAL" clId="{28EAAC67-DB7D-A945-B575-E31E26A15DC3}" dt="2024-01-02T10:52:43.917" v="1119" actId="27636"/>
          <ac:spMkLst>
            <pc:docMk/>
            <pc:sldMk cId="2579779930" sldId="376"/>
            <ac:spMk id="3" creationId="{00000000-0000-0000-0000-000000000000}"/>
          </ac:spMkLst>
        </pc:spChg>
        <pc:spChg chg="mod ord">
          <ac:chgData name="FONG Chi Kit Ken" userId="233f042c-09e9-4a0c-9043-d675a582571a" providerId="ADAL" clId="{28EAAC67-DB7D-A945-B575-E31E26A15DC3}" dt="2024-01-02T10:52:43.792" v="1117" actId="700"/>
          <ac:spMkLst>
            <pc:docMk/>
            <pc:sldMk cId="2579779930" sldId="376"/>
            <ac:spMk id="23" creationId="{00000000-0000-0000-0000-000000000000}"/>
          </ac:spMkLst>
        </pc:spChg>
        <pc:spChg chg="mod">
          <ac:chgData name="FONG Chi Kit Ken" userId="233f042c-09e9-4a0c-9043-d675a582571a" providerId="ADAL" clId="{28EAAC67-DB7D-A945-B575-E31E26A15DC3}" dt="2024-01-02T09:23:52.246" v="431" actId="14100"/>
          <ac:spMkLst>
            <pc:docMk/>
            <pc:sldMk cId="2579779930" sldId="376"/>
            <ac:spMk id="38" creationId="{00000000-0000-0000-0000-000000000000}"/>
          </ac:spMkLst>
        </pc:spChg>
        <pc:spChg chg="mod ord">
          <ac:chgData name="FONG Chi Kit Ken" userId="233f042c-09e9-4a0c-9043-d675a582571a" providerId="ADAL" clId="{28EAAC67-DB7D-A945-B575-E31E26A15DC3}" dt="2024-01-02T10:53:31.238" v="1166" actId="12"/>
          <ac:spMkLst>
            <pc:docMk/>
            <pc:sldMk cId="2579779930" sldId="376"/>
            <ac:spMk id="90" creationId="{00000000-0000-0000-0000-000000000000}"/>
          </ac:spMkLst>
        </pc:spChg>
      </pc:sldChg>
      <pc:sldChg chg="addSp delSp modSp add mod modTransition modClrScheme chgLayout modNotesTx">
        <pc:chgData name="FONG Chi Kit Ken" userId="233f042c-09e9-4a0c-9043-d675a582571a" providerId="ADAL" clId="{28EAAC67-DB7D-A945-B575-E31E26A15DC3}" dt="2024-01-02T11:09:43.816" v="1266" actId="14100"/>
        <pc:sldMkLst>
          <pc:docMk/>
          <pc:sldMk cId="2889503203" sldId="377"/>
        </pc:sldMkLst>
        <pc:spChg chg="add del mod ord">
          <ac:chgData name="FONG Chi Kit Ken" userId="233f042c-09e9-4a0c-9043-d675a582571a" providerId="ADAL" clId="{28EAAC67-DB7D-A945-B575-E31E26A15DC3}" dt="2024-01-02T10:53:18.109" v="1164" actId="478"/>
          <ac:spMkLst>
            <pc:docMk/>
            <pc:sldMk cId="2889503203" sldId="377"/>
            <ac:spMk id="4" creationId="{9D73B406-864B-58A9-0105-A88F665A1403}"/>
          </ac:spMkLst>
        </pc:spChg>
        <pc:spChg chg="mod ord">
          <ac:chgData name="FONG Chi Kit Ken" userId="233f042c-09e9-4a0c-9043-d675a582571a" providerId="ADAL" clId="{28EAAC67-DB7D-A945-B575-E31E26A15DC3}" dt="2024-01-02T10:52:43.792" v="1117" actId="700"/>
          <ac:spMkLst>
            <pc:docMk/>
            <pc:sldMk cId="2889503203" sldId="377"/>
            <ac:spMk id="16" creationId="{00000000-0000-0000-0000-000000000000}"/>
          </ac:spMkLst>
        </pc:spChg>
        <pc:spChg chg="mod">
          <ac:chgData name="FONG Chi Kit Ken" userId="233f042c-09e9-4a0c-9043-d675a582571a" providerId="ADAL" clId="{28EAAC67-DB7D-A945-B575-E31E26A15DC3}" dt="2024-01-02T11:09:40.806" v="1265" actId="14100"/>
          <ac:spMkLst>
            <pc:docMk/>
            <pc:sldMk cId="2889503203" sldId="377"/>
            <ac:spMk id="27" creationId="{00000000-0000-0000-0000-000000000000}"/>
          </ac:spMkLst>
        </pc:spChg>
        <pc:spChg chg="mod">
          <ac:chgData name="FONG Chi Kit Ken" userId="233f042c-09e9-4a0c-9043-d675a582571a" providerId="ADAL" clId="{28EAAC67-DB7D-A945-B575-E31E26A15DC3}" dt="2024-01-02T11:09:40.806" v="1265" actId="14100"/>
          <ac:spMkLst>
            <pc:docMk/>
            <pc:sldMk cId="2889503203" sldId="377"/>
            <ac:spMk id="44" creationId="{00000000-0000-0000-0000-000000000000}"/>
          </ac:spMkLst>
        </pc:spChg>
        <pc:spChg chg="mod">
          <ac:chgData name="FONG Chi Kit Ken" userId="233f042c-09e9-4a0c-9043-d675a582571a" providerId="ADAL" clId="{28EAAC67-DB7D-A945-B575-E31E26A15DC3}" dt="2024-01-02T11:09:43.816" v="1266" actId="14100"/>
          <ac:spMkLst>
            <pc:docMk/>
            <pc:sldMk cId="2889503203" sldId="377"/>
            <ac:spMk id="47" creationId="{00000000-0000-0000-0000-000000000000}"/>
          </ac:spMkLst>
        </pc:spChg>
        <pc:spChg chg="mod">
          <ac:chgData name="FONG Chi Kit Ken" userId="233f042c-09e9-4a0c-9043-d675a582571a" providerId="ADAL" clId="{28EAAC67-DB7D-A945-B575-E31E26A15DC3}" dt="2024-01-02T11:09:40.806" v="1265" actId="14100"/>
          <ac:spMkLst>
            <pc:docMk/>
            <pc:sldMk cId="2889503203" sldId="377"/>
            <ac:spMk id="56" creationId="{00000000-0000-0000-0000-000000000000}"/>
          </ac:spMkLst>
        </pc:spChg>
        <pc:spChg chg="mod">
          <ac:chgData name="FONG Chi Kit Ken" userId="233f042c-09e9-4a0c-9043-d675a582571a" providerId="ADAL" clId="{28EAAC67-DB7D-A945-B575-E31E26A15DC3}" dt="2024-01-02T11:09:31.875" v="1264" actId="14100"/>
          <ac:spMkLst>
            <pc:docMk/>
            <pc:sldMk cId="2889503203" sldId="377"/>
            <ac:spMk id="69" creationId="{00000000-0000-0000-0000-000000000000}"/>
          </ac:spMkLst>
        </pc:spChg>
      </pc:sldChg>
      <pc:sldChg chg="addSp delSp modSp add del mod modTransition modClrScheme chgLayout modNotesTx">
        <pc:chgData name="FONG Chi Kit Ken" userId="233f042c-09e9-4a0c-9043-d675a582571a" providerId="ADAL" clId="{28EAAC67-DB7D-A945-B575-E31E26A15DC3}" dt="2024-01-02T11:01:38.298" v="1255" actId="2696"/>
        <pc:sldMkLst>
          <pc:docMk/>
          <pc:sldMk cId="2391140723" sldId="378"/>
        </pc:sldMkLst>
        <pc:spChg chg="add del mod ord">
          <ac:chgData name="FONG Chi Kit Ken" userId="233f042c-09e9-4a0c-9043-d675a582571a" providerId="ADAL" clId="{28EAAC67-DB7D-A945-B575-E31E26A15DC3}" dt="2024-01-02T10:53:15.107" v="1163" actId="478"/>
          <ac:spMkLst>
            <pc:docMk/>
            <pc:sldMk cId="2391140723" sldId="378"/>
            <ac:spMk id="2" creationId="{301A6AEB-78C6-3E9D-BCD4-1C8F6EF7D0C3}"/>
          </ac:spMkLst>
        </pc:spChg>
        <pc:spChg chg="mod">
          <ac:chgData name="FONG Chi Kit Ken" userId="233f042c-09e9-4a0c-9043-d675a582571a" providerId="ADAL" clId="{28EAAC67-DB7D-A945-B575-E31E26A15DC3}" dt="2024-01-02T11:01:26.343" v="1253" actId="14100"/>
          <ac:spMkLst>
            <pc:docMk/>
            <pc:sldMk cId="2391140723" sldId="378"/>
            <ac:spMk id="110" creationId="{00000000-0000-0000-0000-000000000000}"/>
          </ac:spMkLst>
        </pc:spChg>
        <pc:spChg chg="mod">
          <ac:chgData name="FONG Chi Kit Ken" userId="233f042c-09e9-4a0c-9043-d675a582571a" providerId="ADAL" clId="{28EAAC67-DB7D-A945-B575-E31E26A15DC3}" dt="2024-01-02T11:01:22.625" v="1252" actId="14100"/>
          <ac:spMkLst>
            <pc:docMk/>
            <pc:sldMk cId="2391140723" sldId="378"/>
            <ac:spMk id="111" creationId="{00000000-0000-0000-0000-000000000000}"/>
          </ac:spMkLst>
        </pc:spChg>
        <pc:spChg chg="mod ord">
          <ac:chgData name="FONG Chi Kit Ken" userId="233f042c-09e9-4a0c-9043-d675a582571a" providerId="ADAL" clId="{28EAAC67-DB7D-A945-B575-E31E26A15DC3}" dt="2024-01-02T10:52:43.792" v="1117" actId="700"/>
          <ac:spMkLst>
            <pc:docMk/>
            <pc:sldMk cId="2391140723" sldId="378"/>
            <ac:spMk id="147" creationId="{00000000-0000-0000-0000-000000000000}"/>
          </ac:spMkLst>
        </pc:spChg>
      </pc:sldChg>
      <pc:sldChg chg="addSp delSp modSp add mod modTransition modClrScheme chgLayout modNotesTx">
        <pc:chgData name="FONG Chi Kit Ken" userId="233f042c-09e9-4a0c-9043-d675a582571a" providerId="ADAL" clId="{28EAAC67-DB7D-A945-B575-E31E26A15DC3}" dt="2024-01-02T10:53:12.188" v="1162" actId="478"/>
        <pc:sldMkLst>
          <pc:docMk/>
          <pc:sldMk cId="1688813172" sldId="379"/>
        </pc:sldMkLst>
        <pc:spChg chg="mod ord">
          <ac:chgData name="FONG Chi Kit Ken" userId="233f042c-09e9-4a0c-9043-d675a582571a" providerId="ADAL" clId="{28EAAC67-DB7D-A945-B575-E31E26A15DC3}" dt="2024-01-02T10:52:43.792" v="1117" actId="700"/>
          <ac:spMkLst>
            <pc:docMk/>
            <pc:sldMk cId="1688813172" sldId="379"/>
            <ac:spMk id="2" creationId="{00000000-0000-0000-0000-000000000000}"/>
          </ac:spMkLst>
        </pc:spChg>
        <pc:spChg chg="add del mod ord">
          <ac:chgData name="FONG Chi Kit Ken" userId="233f042c-09e9-4a0c-9043-d675a582571a" providerId="ADAL" clId="{28EAAC67-DB7D-A945-B575-E31E26A15DC3}" dt="2024-01-02T10:53:12.188" v="1162" actId="478"/>
          <ac:spMkLst>
            <pc:docMk/>
            <pc:sldMk cId="1688813172" sldId="379"/>
            <ac:spMk id="4" creationId="{F8F86ADC-2FF5-23E3-6F91-364A5E567774}"/>
          </ac:spMkLst>
        </pc:spChg>
        <pc:spChg chg="mod">
          <ac:chgData name="FONG Chi Kit Ken" userId="233f042c-09e9-4a0c-9043-d675a582571a" providerId="ADAL" clId="{28EAAC67-DB7D-A945-B575-E31E26A15DC3}" dt="2024-01-02T09:23:40.797" v="429" actId="1037"/>
          <ac:spMkLst>
            <pc:docMk/>
            <pc:sldMk cId="1688813172" sldId="379"/>
            <ac:spMk id="26" creationId="{00000000-0000-0000-0000-000000000000}"/>
          </ac:spMkLst>
        </pc:spChg>
      </pc:sldChg>
      <pc:sldChg chg="addSp delSp modSp add mod modTransition modClrScheme chgLayout modNotesTx">
        <pc:chgData name="FONG Chi Kit Ken" userId="233f042c-09e9-4a0c-9043-d675a582571a" providerId="ADAL" clId="{28EAAC67-DB7D-A945-B575-E31E26A15DC3}" dt="2024-01-02T11:10:18.766" v="1274" actId="1076"/>
        <pc:sldMkLst>
          <pc:docMk/>
          <pc:sldMk cId="2046781864" sldId="380"/>
        </pc:sldMkLst>
        <pc:spChg chg="mod ord">
          <ac:chgData name="FONG Chi Kit Ken" userId="233f042c-09e9-4a0c-9043-d675a582571a" providerId="ADAL" clId="{28EAAC67-DB7D-A945-B575-E31E26A15DC3}" dt="2024-01-02T11:10:03.346" v="1269" actId="14100"/>
          <ac:spMkLst>
            <pc:docMk/>
            <pc:sldMk cId="2046781864" sldId="380"/>
            <ac:spMk id="2" creationId="{00000000-0000-0000-0000-000000000000}"/>
          </ac:spMkLst>
        </pc:spChg>
        <pc:spChg chg="add del mod">
          <ac:chgData name="FONG Chi Kit Ken" userId="233f042c-09e9-4a0c-9043-d675a582571a" providerId="ADAL" clId="{28EAAC67-DB7D-A945-B575-E31E26A15DC3}" dt="2024-01-02T11:09:58.438" v="1268" actId="6264"/>
          <ac:spMkLst>
            <pc:docMk/>
            <pc:sldMk cId="2046781864" sldId="380"/>
            <ac:spMk id="6" creationId="{320D0E78-4161-2D60-6CD9-9BD287C851D8}"/>
          </ac:spMkLst>
        </pc:spChg>
        <pc:spChg chg="add del mod">
          <ac:chgData name="FONG Chi Kit Ken" userId="233f042c-09e9-4a0c-9043-d675a582571a" providerId="ADAL" clId="{28EAAC67-DB7D-A945-B575-E31E26A15DC3}" dt="2024-01-02T11:09:58.438" v="1268" actId="6264"/>
          <ac:spMkLst>
            <pc:docMk/>
            <pc:sldMk cId="2046781864" sldId="380"/>
            <ac:spMk id="7" creationId="{F955C904-0FEB-2E1C-2312-7DBD283B92C8}"/>
          </ac:spMkLst>
        </pc:spChg>
        <pc:spChg chg="mod">
          <ac:chgData name="FONG Chi Kit Ken" userId="233f042c-09e9-4a0c-9043-d675a582571a" providerId="ADAL" clId="{28EAAC67-DB7D-A945-B575-E31E26A15DC3}" dt="2024-01-02T09:23:34.470" v="426" actId="14100"/>
          <ac:spMkLst>
            <pc:docMk/>
            <pc:sldMk cId="2046781864" sldId="380"/>
            <ac:spMk id="41" creationId="{00000000-0000-0000-0000-000000000000}"/>
          </ac:spMkLst>
        </pc:spChg>
        <pc:spChg chg="mod">
          <ac:chgData name="FONG Chi Kit Ken" userId="233f042c-09e9-4a0c-9043-d675a582571a" providerId="ADAL" clId="{28EAAC67-DB7D-A945-B575-E31E26A15DC3}" dt="2024-01-02T11:10:13.652" v="1272" actId="14100"/>
          <ac:spMkLst>
            <pc:docMk/>
            <pc:sldMk cId="2046781864" sldId="380"/>
            <ac:spMk id="66" creationId="{00000000-0000-0000-0000-000000000000}"/>
          </ac:spMkLst>
        </pc:spChg>
        <pc:spChg chg="mod ord">
          <ac:chgData name="FONG Chi Kit Ken" userId="233f042c-09e9-4a0c-9043-d675a582571a" providerId="ADAL" clId="{28EAAC67-DB7D-A945-B575-E31E26A15DC3}" dt="2024-01-02T11:10:18.766" v="1274" actId="1076"/>
          <ac:spMkLst>
            <pc:docMk/>
            <pc:sldMk cId="2046781864" sldId="380"/>
            <ac:spMk id="69" creationId="{00000000-0000-0000-0000-000000000000}"/>
          </ac:spMkLst>
        </pc:spChg>
      </pc:sldChg>
      <pc:sldChg chg="addSp delSp modSp add mod modTransition modClrScheme chgLayout modNotesTx">
        <pc:chgData name="FONG Chi Kit Ken" userId="233f042c-09e9-4a0c-9043-d675a582571a" providerId="ADAL" clId="{28EAAC67-DB7D-A945-B575-E31E26A15DC3}" dt="2024-01-02T10:53:08.167" v="1161" actId="478"/>
        <pc:sldMkLst>
          <pc:docMk/>
          <pc:sldMk cId="1568945516" sldId="381"/>
        </pc:sldMkLst>
        <pc:spChg chg="mod ord">
          <ac:chgData name="FONG Chi Kit Ken" userId="233f042c-09e9-4a0c-9043-d675a582571a" providerId="ADAL" clId="{28EAAC67-DB7D-A945-B575-E31E26A15DC3}" dt="2024-01-02T10:52:43.792" v="1117" actId="700"/>
          <ac:spMkLst>
            <pc:docMk/>
            <pc:sldMk cId="1568945516" sldId="381"/>
            <ac:spMk id="2" creationId="{00000000-0000-0000-0000-000000000000}"/>
          </ac:spMkLst>
        </pc:spChg>
        <pc:spChg chg="add del mod ord">
          <ac:chgData name="FONG Chi Kit Ken" userId="233f042c-09e9-4a0c-9043-d675a582571a" providerId="ADAL" clId="{28EAAC67-DB7D-A945-B575-E31E26A15DC3}" dt="2024-01-02T10:53:08.167" v="1161" actId="478"/>
          <ac:spMkLst>
            <pc:docMk/>
            <pc:sldMk cId="1568945516" sldId="381"/>
            <ac:spMk id="5" creationId="{03CD9F7E-69AD-F76F-F643-E28EDE2D5909}"/>
          </ac:spMkLst>
        </pc:spChg>
      </pc:sldChg>
      <pc:sldChg chg="addSp delSp modSp add mod modTransition modClrScheme chgLayout modNotesTx">
        <pc:chgData name="FONG Chi Kit Ken" userId="233f042c-09e9-4a0c-9043-d675a582571a" providerId="ADAL" clId="{28EAAC67-DB7D-A945-B575-E31E26A15DC3}" dt="2024-01-02T11:13:01.043" v="1295"/>
        <pc:sldMkLst>
          <pc:docMk/>
          <pc:sldMk cId="1290356286" sldId="382"/>
        </pc:sldMkLst>
        <pc:spChg chg="mod">
          <ac:chgData name="FONG Chi Kit Ken" userId="233f042c-09e9-4a0c-9043-d675a582571a" providerId="ADAL" clId="{28EAAC67-DB7D-A945-B575-E31E26A15DC3}" dt="2024-01-02T11:11:53.674" v="1284" actId="1076"/>
          <ac:spMkLst>
            <pc:docMk/>
            <pc:sldMk cId="1290356286" sldId="382"/>
            <ac:spMk id="3" creationId="{00000000-0000-0000-0000-000000000000}"/>
          </ac:spMkLst>
        </pc:spChg>
        <pc:spChg chg="add del mod">
          <ac:chgData name="FONG Chi Kit Ken" userId="233f042c-09e9-4a0c-9043-d675a582571a" providerId="ADAL" clId="{28EAAC67-DB7D-A945-B575-E31E26A15DC3}" dt="2024-01-02T11:13:01.043" v="1295"/>
          <ac:spMkLst>
            <pc:docMk/>
            <pc:sldMk cId="1290356286" sldId="382"/>
            <ac:spMk id="4" creationId="{166B04DA-7639-B88B-EA37-501C140C1058}"/>
          </ac:spMkLst>
        </pc:spChg>
        <pc:spChg chg="del mod ord">
          <ac:chgData name="FONG Chi Kit Ken" userId="233f042c-09e9-4a0c-9043-d675a582571a" providerId="ADAL" clId="{28EAAC67-DB7D-A945-B575-E31E26A15DC3}" dt="2024-01-02T11:11:45.283" v="1283" actId="478"/>
          <ac:spMkLst>
            <pc:docMk/>
            <pc:sldMk cId="1290356286" sldId="382"/>
            <ac:spMk id="33" creationId="{00000000-0000-0000-0000-000000000000}"/>
          </ac:spMkLst>
        </pc:spChg>
        <pc:spChg chg="mod">
          <ac:chgData name="FONG Chi Kit Ken" userId="233f042c-09e9-4a0c-9043-d675a582571a" providerId="ADAL" clId="{28EAAC67-DB7D-A945-B575-E31E26A15DC3}" dt="2024-01-02T09:23:23.698" v="425" actId="14100"/>
          <ac:spMkLst>
            <pc:docMk/>
            <pc:sldMk cId="1290356286" sldId="382"/>
            <ac:spMk id="46" creationId="{00000000-0000-0000-0000-000000000000}"/>
          </ac:spMkLst>
        </pc:spChg>
        <pc:spChg chg="mod ord">
          <ac:chgData name="FONG Chi Kit Ken" userId="233f042c-09e9-4a0c-9043-d675a582571a" providerId="ADAL" clId="{28EAAC67-DB7D-A945-B575-E31E26A15DC3}" dt="2024-01-02T10:52:43.792" v="1117" actId="700"/>
          <ac:spMkLst>
            <pc:docMk/>
            <pc:sldMk cId="1290356286" sldId="382"/>
            <ac:spMk id="50" creationId="{00000000-0000-0000-0000-000000000000}"/>
          </ac:spMkLst>
        </pc:spChg>
        <pc:spChg chg="mod ord">
          <ac:chgData name="FONG Chi Kit Ken" userId="233f042c-09e9-4a0c-9043-d675a582571a" providerId="ADAL" clId="{28EAAC67-DB7D-A945-B575-E31E26A15DC3}" dt="2024-01-02T11:12:48.393" v="1292" actId="20577"/>
          <ac:spMkLst>
            <pc:docMk/>
            <pc:sldMk cId="1290356286" sldId="382"/>
            <ac:spMk id="69" creationId="{00000000-0000-0000-0000-000000000000}"/>
          </ac:spMkLst>
        </pc:spChg>
        <pc:grpChg chg="mod">
          <ac:chgData name="FONG Chi Kit Ken" userId="233f042c-09e9-4a0c-9043-d675a582571a" providerId="ADAL" clId="{28EAAC67-DB7D-A945-B575-E31E26A15DC3}" dt="2024-01-02T10:53:01.666" v="1160" actId="1036"/>
          <ac:grpSpMkLst>
            <pc:docMk/>
            <pc:sldMk cId="1290356286" sldId="382"/>
            <ac:grpSpMk id="2" creationId="{00000000-0000-0000-0000-000000000000}"/>
          </ac:grpSpMkLst>
        </pc:grpChg>
        <pc:grpChg chg="mod">
          <ac:chgData name="FONG Chi Kit Ken" userId="233f042c-09e9-4a0c-9043-d675a582571a" providerId="ADAL" clId="{28EAAC67-DB7D-A945-B575-E31E26A15DC3}" dt="2024-01-02T10:53:01.666" v="1160" actId="1036"/>
          <ac:grpSpMkLst>
            <pc:docMk/>
            <pc:sldMk cId="1290356286" sldId="382"/>
            <ac:grpSpMk id="44" creationId="{00000000-0000-0000-0000-000000000000}"/>
          </ac:grpSpMkLst>
        </pc:grpChg>
      </pc:sldChg>
      <pc:sldChg chg="addSp delSp modSp add del mod modTransition modClrScheme chgLayout modNotesTx">
        <pc:chgData name="FONG Chi Kit Ken" userId="233f042c-09e9-4a0c-9043-d675a582571a" providerId="ADAL" clId="{28EAAC67-DB7D-A945-B575-E31E26A15DC3}" dt="2024-01-02T11:01:48.077" v="1256" actId="2696"/>
        <pc:sldMkLst>
          <pc:docMk/>
          <pc:sldMk cId="1871886120" sldId="383"/>
        </pc:sldMkLst>
        <pc:spChg chg="add del mod ord">
          <ac:chgData name="FONG Chi Kit Ken" userId="233f042c-09e9-4a0c-9043-d675a582571a" providerId="ADAL" clId="{28EAAC67-DB7D-A945-B575-E31E26A15DC3}" dt="2024-01-02T09:23:17.558" v="424" actId="478"/>
          <ac:spMkLst>
            <pc:docMk/>
            <pc:sldMk cId="1871886120" sldId="383"/>
            <ac:spMk id="2" creationId="{84DC4F2A-0112-A0DF-3D8D-5EFB8F8FE26C}"/>
          </ac:spMkLst>
        </pc:spChg>
        <pc:spChg chg="add del mod ord">
          <ac:chgData name="FONG Chi Kit Ken" userId="233f042c-09e9-4a0c-9043-d675a582571a" providerId="ADAL" clId="{28EAAC67-DB7D-A945-B575-E31E26A15DC3}" dt="2024-01-02T10:52:47.174" v="1121" actId="478"/>
          <ac:spMkLst>
            <pc:docMk/>
            <pc:sldMk cId="1871886120" sldId="383"/>
            <ac:spMk id="3" creationId="{21C678A5-36BD-12A5-0E0F-6697B7711E0B}"/>
          </ac:spMkLst>
        </pc:spChg>
        <pc:spChg chg="mod">
          <ac:chgData name="FONG Chi Kit Ken" userId="233f042c-09e9-4a0c-9043-d675a582571a" providerId="ADAL" clId="{28EAAC67-DB7D-A945-B575-E31E26A15DC3}" dt="2024-01-02T09:23:09.302" v="421" actId="14100"/>
          <ac:spMkLst>
            <pc:docMk/>
            <pc:sldMk cId="1871886120" sldId="383"/>
            <ac:spMk id="110" creationId="{00000000-0000-0000-0000-000000000000}"/>
          </ac:spMkLst>
        </pc:spChg>
        <pc:spChg chg="mod">
          <ac:chgData name="FONG Chi Kit Ken" userId="233f042c-09e9-4a0c-9043-d675a582571a" providerId="ADAL" clId="{28EAAC67-DB7D-A945-B575-E31E26A15DC3}" dt="2024-01-02T09:23:11.014" v="422" actId="14100"/>
          <ac:spMkLst>
            <pc:docMk/>
            <pc:sldMk cId="1871886120" sldId="383"/>
            <ac:spMk id="111" creationId="{00000000-0000-0000-0000-000000000000}"/>
          </ac:spMkLst>
        </pc:spChg>
        <pc:spChg chg="mod ord">
          <ac:chgData name="FONG Chi Kit Ken" userId="233f042c-09e9-4a0c-9043-d675a582571a" providerId="ADAL" clId="{28EAAC67-DB7D-A945-B575-E31E26A15DC3}" dt="2024-01-02T10:52:43.792" v="1117" actId="700"/>
          <ac:spMkLst>
            <pc:docMk/>
            <pc:sldMk cId="1871886120" sldId="383"/>
            <ac:spMk id="147" creationId="{00000000-0000-0000-0000-000000000000}"/>
          </ac:spMkLst>
        </pc:spChg>
      </pc:sldChg>
      <pc:sldChg chg="addSp delSp modSp add mod modTransition modClrScheme chgLayout modNotesTx">
        <pc:chgData name="FONG Chi Kit Ken" userId="233f042c-09e9-4a0c-9043-d675a582571a" providerId="ADAL" clId="{28EAAC67-DB7D-A945-B575-E31E26A15DC3}" dt="2024-01-02T10:50:15.921" v="1112" actId="478"/>
        <pc:sldMkLst>
          <pc:docMk/>
          <pc:sldMk cId="2758074960" sldId="385"/>
        </pc:sldMkLst>
        <pc:spChg chg="mod ord">
          <ac:chgData name="FONG Chi Kit Ken" userId="233f042c-09e9-4a0c-9043-d675a582571a" providerId="ADAL" clId="{28EAAC67-DB7D-A945-B575-E31E26A15DC3}" dt="2024-01-02T10:49:18.881" v="1101" actId="700"/>
          <ac:spMkLst>
            <pc:docMk/>
            <pc:sldMk cId="2758074960" sldId="385"/>
            <ac:spMk id="2" creationId="{00000000-0000-0000-0000-000000000000}"/>
          </ac:spMkLst>
        </pc:spChg>
        <pc:spChg chg="add del mod ord">
          <ac:chgData name="FONG Chi Kit Ken" userId="233f042c-09e9-4a0c-9043-d675a582571a" providerId="ADAL" clId="{28EAAC67-DB7D-A945-B575-E31E26A15DC3}" dt="2024-01-02T10:50:15.921" v="1112" actId="478"/>
          <ac:spMkLst>
            <pc:docMk/>
            <pc:sldMk cId="2758074960" sldId="385"/>
            <ac:spMk id="3" creationId="{B3B1DD82-2DA4-9530-F78F-BE9FE245B410}"/>
          </ac:spMkLst>
        </pc:spChg>
      </pc:sldChg>
      <pc:sldChg chg="addSp delSp modSp add mod modTransition modClrScheme chgLayout modNotesTx">
        <pc:chgData name="FONG Chi Kit Ken" userId="233f042c-09e9-4a0c-9043-d675a582571a" providerId="ADAL" clId="{28EAAC67-DB7D-A945-B575-E31E26A15DC3}" dt="2024-01-02T10:50:11.491" v="1111" actId="478"/>
        <pc:sldMkLst>
          <pc:docMk/>
          <pc:sldMk cId="1312849783" sldId="386"/>
        </pc:sldMkLst>
        <pc:spChg chg="mod ord">
          <ac:chgData name="FONG Chi Kit Ken" userId="233f042c-09e9-4a0c-9043-d675a582571a" providerId="ADAL" clId="{28EAAC67-DB7D-A945-B575-E31E26A15DC3}" dt="2024-01-02T10:49:18.881" v="1101" actId="700"/>
          <ac:spMkLst>
            <pc:docMk/>
            <pc:sldMk cId="1312849783" sldId="386"/>
            <ac:spMk id="3" creationId="{00000000-0000-0000-0000-000000000000}"/>
          </ac:spMkLst>
        </pc:spChg>
        <pc:spChg chg="add del mod ord">
          <ac:chgData name="FONG Chi Kit Ken" userId="233f042c-09e9-4a0c-9043-d675a582571a" providerId="ADAL" clId="{28EAAC67-DB7D-A945-B575-E31E26A15DC3}" dt="2024-01-02T10:50:11.491" v="1111" actId="478"/>
          <ac:spMkLst>
            <pc:docMk/>
            <pc:sldMk cId="1312849783" sldId="386"/>
            <ac:spMk id="6" creationId="{BC565593-6A76-0B7B-89AD-FEB5FB19BB5A}"/>
          </ac:spMkLst>
        </pc:spChg>
      </pc:sldChg>
      <pc:sldChg chg="addSp delSp modSp add mod modTransition modClrScheme modAnim chgLayout modNotesTx">
        <pc:chgData name="FONG Chi Kit Ken" userId="233f042c-09e9-4a0c-9043-d675a582571a" providerId="ADAL" clId="{28EAAC67-DB7D-A945-B575-E31E26A15DC3}" dt="2024-01-02T10:50:07.759" v="1110" actId="478"/>
        <pc:sldMkLst>
          <pc:docMk/>
          <pc:sldMk cId="1962957913" sldId="387"/>
        </pc:sldMkLst>
        <pc:spChg chg="mod ord">
          <ac:chgData name="FONG Chi Kit Ken" userId="233f042c-09e9-4a0c-9043-d675a582571a" providerId="ADAL" clId="{28EAAC67-DB7D-A945-B575-E31E26A15DC3}" dt="2024-01-02T10:49:18.881" v="1101" actId="700"/>
          <ac:spMkLst>
            <pc:docMk/>
            <pc:sldMk cId="1962957913" sldId="387"/>
            <ac:spMk id="3" creationId="{00000000-0000-0000-0000-000000000000}"/>
          </ac:spMkLst>
        </pc:spChg>
        <pc:spChg chg="add mod">
          <ac:chgData name="FONG Chi Kit Ken" userId="233f042c-09e9-4a0c-9043-d675a582571a" providerId="ADAL" clId="{28EAAC67-DB7D-A945-B575-E31E26A15DC3}" dt="2024-01-02T10:40:17.578" v="947"/>
          <ac:spMkLst>
            <pc:docMk/>
            <pc:sldMk cId="1962957913" sldId="387"/>
            <ac:spMk id="13" creationId="{29CF476C-9DC3-8C9C-D3B1-C6458042D6E7}"/>
          </ac:spMkLst>
        </pc:spChg>
        <pc:spChg chg="add del mod ord">
          <ac:chgData name="FONG Chi Kit Ken" userId="233f042c-09e9-4a0c-9043-d675a582571a" providerId="ADAL" clId="{28EAAC67-DB7D-A945-B575-E31E26A15DC3}" dt="2024-01-02T10:50:07.759" v="1110" actId="478"/>
          <ac:spMkLst>
            <pc:docMk/>
            <pc:sldMk cId="1962957913" sldId="387"/>
            <ac:spMk id="14" creationId="{3BC11387-2983-0E69-1F7C-D64695A8A386}"/>
          </ac:spMkLst>
        </pc:spChg>
        <pc:cxnChg chg="add mod">
          <ac:chgData name="FONG Chi Kit Ken" userId="233f042c-09e9-4a0c-9043-d675a582571a" providerId="ADAL" clId="{28EAAC67-DB7D-A945-B575-E31E26A15DC3}" dt="2024-01-02T10:40:17.578" v="947"/>
          <ac:cxnSpMkLst>
            <pc:docMk/>
            <pc:sldMk cId="1962957913" sldId="387"/>
            <ac:cxnSpMk id="11" creationId="{F89FD701-F15B-8404-C1E7-4C9A40242A14}"/>
          </ac:cxnSpMkLst>
        </pc:cxnChg>
      </pc:sldChg>
      <pc:sldChg chg="del">
        <pc:chgData name="FONG Chi Kit Ken" userId="233f042c-09e9-4a0c-9043-d675a582571a" providerId="ADAL" clId="{28EAAC67-DB7D-A945-B575-E31E26A15DC3}" dt="2024-01-02T08:46:47.078" v="115" actId="2696"/>
        <pc:sldMkLst>
          <pc:docMk/>
          <pc:sldMk cId="2309909423" sldId="387"/>
        </pc:sldMkLst>
      </pc:sldChg>
      <pc:sldChg chg="add del modTransition modNotesTx">
        <pc:chgData name="FONG Chi Kit Ken" userId="233f042c-09e9-4a0c-9043-d675a582571a" providerId="ADAL" clId="{28EAAC67-DB7D-A945-B575-E31E26A15DC3}" dt="2024-01-02T10:40:26.291" v="949" actId="2696"/>
        <pc:sldMkLst>
          <pc:docMk/>
          <pc:sldMk cId="1325226986" sldId="388"/>
        </pc:sldMkLst>
      </pc:sldChg>
      <pc:sldChg chg="del">
        <pc:chgData name="FONG Chi Kit Ken" userId="233f042c-09e9-4a0c-9043-d675a582571a" providerId="ADAL" clId="{28EAAC67-DB7D-A945-B575-E31E26A15DC3}" dt="2024-01-02T08:46:47.097" v="123" actId="2696"/>
        <pc:sldMkLst>
          <pc:docMk/>
          <pc:sldMk cId="4157792872" sldId="388"/>
        </pc:sldMkLst>
      </pc:sldChg>
      <pc:sldChg chg="del">
        <pc:chgData name="FONG Chi Kit Ken" userId="233f042c-09e9-4a0c-9043-d675a582571a" providerId="ADAL" clId="{28EAAC67-DB7D-A945-B575-E31E26A15DC3}" dt="2024-01-02T08:46:47.071" v="111" actId="2696"/>
        <pc:sldMkLst>
          <pc:docMk/>
          <pc:sldMk cId="889932704" sldId="389"/>
        </pc:sldMkLst>
      </pc:sldChg>
      <pc:sldChg chg="add del modTransition modNotesTx">
        <pc:chgData name="FONG Chi Kit Ken" userId="233f042c-09e9-4a0c-9043-d675a582571a" providerId="ADAL" clId="{28EAAC67-DB7D-A945-B575-E31E26A15DC3}" dt="2024-01-02T10:48:56.772" v="1100" actId="2696"/>
        <pc:sldMkLst>
          <pc:docMk/>
          <pc:sldMk cId="3428046977" sldId="389"/>
        </pc:sldMkLst>
      </pc:sldChg>
      <pc:sldChg chg="addSp modSp add del modTransition modNotesTx">
        <pc:chgData name="FONG Chi Kit Ken" userId="233f042c-09e9-4a0c-9043-d675a582571a" providerId="ADAL" clId="{28EAAC67-DB7D-A945-B575-E31E26A15DC3}" dt="2024-01-02T10:48:56.769" v="1099" actId="2696"/>
        <pc:sldMkLst>
          <pc:docMk/>
          <pc:sldMk cId="3803459662" sldId="390"/>
        </pc:sldMkLst>
        <pc:spChg chg="add mod">
          <ac:chgData name="FONG Chi Kit Ken" userId="233f042c-09e9-4a0c-9043-d675a582571a" providerId="ADAL" clId="{28EAAC67-DB7D-A945-B575-E31E26A15DC3}" dt="2024-01-02T10:40:50.683" v="950"/>
          <ac:spMkLst>
            <pc:docMk/>
            <pc:sldMk cId="3803459662" sldId="390"/>
            <ac:spMk id="6" creationId="{12AD4348-CB11-649A-A234-D117C8077067}"/>
          </ac:spMkLst>
        </pc:spChg>
        <pc:spChg chg="add mod">
          <ac:chgData name="FONG Chi Kit Ken" userId="233f042c-09e9-4a0c-9043-d675a582571a" providerId="ADAL" clId="{28EAAC67-DB7D-A945-B575-E31E26A15DC3}" dt="2024-01-02T10:40:50.683" v="950"/>
          <ac:spMkLst>
            <pc:docMk/>
            <pc:sldMk cId="3803459662" sldId="390"/>
            <ac:spMk id="9" creationId="{26975430-FBEE-6BEC-5FCC-E3AF1FA9E7B2}"/>
          </ac:spMkLst>
        </pc:spChg>
        <pc:spChg chg="add mod">
          <ac:chgData name="FONG Chi Kit Ken" userId="233f042c-09e9-4a0c-9043-d675a582571a" providerId="ADAL" clId="{28EAAC67-DB7D-A945-B575-E31E26A15DC3}" dt="2024-01-02T10:40:50.683" v="950"/>
          <ac:spMkLst>
            <pc:docMk/>
            <pc:sldMk cId="3803459662" sldId="390"/>
            <ac:spMk id="10" creationId="{124BF30B-9880-40EF-115B-D47420A60F10}"/>
          </ac:spMkLst>
        </pc:spChg>
        <pc:spChg chg="add mod">
          <ac:chgData name="FONG Chi Kit Ken" userId="233f042c-09e9-4a0c-9043-d675a582571a" providerId="ADAL" clId="{28EAAC67-DB7D-A945-B575-E31E26A15DC3}" dt="2024-01-02T10:40:50.683" v="950"/>
          <ac:spMkLst>
            <pc:docMk/>
            <pc:sldMk cId="3803459662" sldId="390"/>
            <ac:spMk id="13" creationId="{2224BCA4-FD6B-0C99-C173-54FD40D832C7}"/>
          </ac:spMkLst>
        </pc:spChg>
        <pc:spChg chg="add mod">
          <ac:chgData name="FONG Chi Kit Ken" userId="233f042c-09e9-4a0c-9043-d675a582571a" providerId="ADAL" clId="{28EAAC67-DB7D-A945-B575-E31E26A15DC3}" dt="2024-01-02T10:40:50.683" v="950"/>
          <ac:spMkLst>
            <pc:docMk/>
            <pc:sldMk cId="3803459662" sldId="390"/>
            <ac:spMk id="14" creationId="{32FC2797-ED0F-B582-1F5D-C75500D4E6C0}"/>
          </ac:spMkLst>
        </pc:spChg>
        <pc:picChg chg="add mod">
          <ac:chgData name="FONG Chi Kit Ken" userId="233f042c-09e9-4a0c-9043-d675a582571a" providerId="ADAL" clId="{28EAAC67-DB7D-A945-B575-E31E26A15DC3}" dt="2024-01-02T10:40:50.683" v="950"/>
          <ac:picMkLst>
            <pc:docMk/>
            <pc:sldMk cId="3803459662" sldId="390"/>
            <ac:picMk id="5" creationId="{86168192-7688-CE08-ECEA-C863F2F1DEC5}"/>
          </ac:picMkLst>
        </pc:picChg>
        <pc:cxnChg chg="add mod">
          <ac:chgData name="FONG Chi Kit Ken" userId="233f042c-09e9-4a0c-9043-d675a582571a" providerId="ADAL" clId="{28EAAC67-DB7D-A945-B575-E31E26A15DC3}" dt="2024-01-02T10:40:50.683" v="950"/>
          <ac:cxnSpMkLst>
            <pc:docMk/>
            <pc:sldMk cId="3803459662" sldId="390"/>
            <ac:cxnSpMk id="12" creationId="{AA94DF4B-00C6-04B6-370A-9E606D1C8DC9}"/>
          </ac:cxnSpMkLst>
        </pc:cxnChg>
      </pc:sldChg>
      <pc:sldChg chg="addSp delSp modSp add mod modTransition modClrScheme modAnim chgLayout modNotesTx">
        <pc:chgData name="FONG Chi Kit Ken" userId="233f042c-09e9-4a0c-9043-d675a582571a" providerId="ADAL" clId="{28EAAC67-DB7D-A945-B575-E31E26A15DC3}" dt="2024-01-02T10:50:04.226" v="1109" actId="478"/>
        <pc:sldMkLst>
          <pc:docMk/>
          <pc:sldMk cId="375712197" sldId="391"/>
        </pc:sldMkLst>
        <pc:spChg chg="add del mod ord">
          <ac:chgData name="FONG Chi Kit Ken" userId="233f042c-09e9-4a0c-9043-d675a582571a" providerId="ADAL" clId="{28EAAC67-DB7D-A945-B575-E31E26A15DC3}" dt="2024-01-02T10:50:04.226" v="1109" actId="478"/>
          <ac:spMkLst>
            <pc:docMk/>
            <pc:sldMk cId="375712197" sldId="391"/>
            <ac:spMk id="4" creationId="{D99667CE-5C83-746E-2841-2F53A9C4E73B}"/>
          </ac:spMkLst>
        </pc:spChg>
        <pc:spChg chg="mod ord">
          <ac:chgData name="FONG Chi Kit Ken" userId="233f042c-09e9-4a0c-9043-d675a582571a" providerId="ADAL" clId="{28EAAC67-DB7D-A945-B575-E31E26A15DC3}" dt="2024-01-02T10:49:18.881" v="1101" actId="700"/>
          <ac:spMkLst>
            <pc:docMk/>
            <pc:sldMk cId="375712197" sldId="391"/>
            <ac:spMk id="5" creationId="{00000000-0000-0000-0000-000000000000}"/>
          </ac:spMkLst>
        </pc:spChg>
      </pc:sldChg>
      <pc:sldChg chg="del">
        <pc:chgData name="FONG Chi Kit Ken" userId="233f042c-09e9-4a0c-9043-d675a582571a" providerId="ADAL" clId="{28EAAC67-DB7D-A945-B575-E31E26A15DC3}" dt="2024-01-02T08:48:20.322" v="239" actId="2696"/>
        <pc:sldMkLst>
          <pc:docMk/>
          <pc:sldMk cId="2334506342" sldId="391"/>
        </pc:sldMkLst>
      </pc:sldChg>
      <pc:sldChg chg="addSp delSp modSp add mod modTransition modClrScheme chgLayout modNotesTx">
        <pc:chgData name="FONG Chi Kit Ken" userId="233f042c-09e9-4a0c-9043-d675a582571a" providerId="ADAL" clId="{28EAAC67-DB7D-A945-B575-E31E26A15DC3}" dt="2024-01-02T10:50:01.475" v="1108" actId="478"/>
        <pc:sldMkLst>
          <pc:docMk/>
          <pc:sldMk cId="686944263" sldId="392"/>
        </pc:sldMkLst>
        <pc:spChg chg="add del mod ord">
          <ac:chgData name="FONG Chi Kit Ken" userId="233f042c-09e9-4a0c-9043-d675a582571a" providerId="ADAL" clId="{28EAAC67-DB7D-A945-B575-E31E26A15DC3}" dt="2024-01-02T10:50:01.475" v="1108" actId="478"/>
          <ac:spMkLst>
            <pc:docMk/>
            <pc:sldMk cId="686944263" sldId="392"/>
            <ac:spMk id="2" creationId="{72EC1914-7799-87DE-706E-7A597EEE1751}"/>
          </ac:spMkLst>
        </pc:spChg>
        <pc:spChg chg="mod ord">
          <ac:chgData name="FONG Chi Kit Ken" userId="233f042c-09e9-4a0c-9043-d675a582571a" providerId="ADAL" clId="{28EAAC67-DB7D-A945-B575-E31E26A15DC3}" dt="2024-01-02T10:49:18.881" v="1101" actId="700"/>
          <ac:spMkLst>
            <pc:docMk/>
            <pc:sldMk cId="686944263" sldId="392"/>
            <ac:spMk id="4" creationId="{00000000-0000-0000-0000-000000000000}"/>
          </ac:spMkLst>
        </pc:spChg>
      </pc:sldChg>
      <pc:sldChg chg="del">
        <pc:chgData name="FONG Chi Kit Ken" userId="233f042c-09e9-4a0c-9043-d675a582571a" providerId="ADAL" clId="{28EAAC67-DB7D-A945-B575-E31E26A15DC3}" dt="2024-01-02T08:48:20.333" v="240" actId="2696"/>
        <pc:sldMkLst>
          <pc:docMk/>
          <pc:sldMk cId="4258306095" sldId="392"/>
        </pc:sldMkLst>
      </pc:sldChg>
      <pc:sldChg chg="del">
        <pc:chgData name="FONG Chi Kit Ken" userId="233f042c-09e9-4a0c-9043-d675a582571a" providerId="ADAL" clId="{28EAAC67-DB7D-A945-B575-E31E26A15DC3}" dt="2024-01-02T08:48:20.350" v="242" actId="2696"/>
        <pc:sldMkLst>
          <pc:docMk/>
          <pc:sldMk cId="2974846963" sldId="393"/>
        </pc:sldMkLst>
      </pc:sldChg>
      <pc:sldChg chg="addSp delSp modSp add mod ord modTransition modClrScheme modAnim chgLayout modNotesTx">
        <pc:chgData name="FONG Chi Kit Ken" userId="233f042c-09e9-4a0c-9043-d675a582571a" providerId="ADAL" clId="{28EAAC67-DB7D-A945-B575-E31E26A15DC3}" dt="2024-01-02T11:20:52.350" v="1350"/>
        <pc:sldMkLst>
          <pc:docMk/>
          <pc:sldMk cId="3626948002" sldId="393"/>
        </pc:sldMkLst>
        <pc:spChg chg="add del mod ord">
          <ac:chgData name="FONG Chi Kit Ken" userId="233f042c-09e9-4a0c-9043-d675a582571a" providerId="ADAL" clId="{28EAAC67-DB7D-A945-B575-E31E26A15DC3}" dt="2024-01-02T10:49:23.969" v="1102" actId="478"/>
          <ac:spMkLst>
            <pc:docMk/>
            <pc:sldMk cId="3626948002" sldId="393"/>
            <ac:spMk id="2" creationId="{F19FA0A1-FBB0-D2D9-C14C-5F7371980554}"/>
          </ac:spMkLst>
        </pc:spChg>
        <pc:spChg chg="mod ord">
          <ac:chgData name="FONG Chi Kit Ken" userId="233f042c-09e9-4a0c-9043-d675a582571a" providerId="ADAL" clId="{28EAAC67-DB7D-A945-B575-E31E26A15DC3}" dt="2024-01-02T10:49:18.881" v="1101" actId="700"/>
          <ac:spMkLst>
            <pc:docMk/>
            <pc:sldMk cId="3626948002" sldId="393"/>
            <ac:spMk id="3" creationId="{00000000-0000-0000-0000-000000000000}"/>
          </ac:spMkLst>
        </pc:spChg>
        <pc:spChg chg="mod">
          <ac:chgData name="FONG Chi Kit Ken" userId="233f042c-09e9-4a0c-9043-d675a582571a" providerId="ADAL" clId="{28EAAC67-DB7D-A945-B575-E31E26A15DC3}" dt="2024-01-02T10:49:28.973" v="1103" actId="14100"/>
          <ac:spMkLst>
            <pc:docMk/>
            <pc:sldMk cId="3626948002" sldId="393"/>
            <ac:spMk id="110" creationId="{00000000-0000-0000-0000-000000000000}"/>
          </ac:spMkLst>
        </pc:spChg>
        <pc:spChg chg="mod">
          <ac:chgData name="FONG Chi Kit Ken" userId="233f042c-09e9-4a0c-9043-d675a582571a" providerId="ADAL" clId="{28EAAC67-DB7D-A945-B575-E31E26A15DC3}" dt="2024-01-02T10:49:28.973" v="1103" actId="14100"/>
          <ac:spMkLst>
            <pc:docMk/>
            <pc:sldMk cId="3626948002" sldId="393"/>
            <ac:spMk id="111" creationId="{00000000-0000-0000-0000-000000000000}"/>
          </ac:spMkLst>
        </pc:spChg>
      </pc:sldChg>
      <pc:sldChg chg="addSp delSp modSp add mod ord modTransition modClrScheme chgLayout modNotesTx">
        <pc:chgData name="FONG Chi Kit Ken" userId="233f042c-09e9-4a0c-9043-d675a582571a" providerId="ADAL" clId="{28EAAC67-DB7D-A945-B575-E31E26A15DC3}" dt="2024-01-02T10:49:56.633" v="1107" actId="14100"/>
        <pc:sldMkLst>
          <pc:docMk/>
          <pc:sldMk cId="674313336" sldId="394"/>
        </pc:sldMkLst>
        <pc:spChg chg="add del mod ord">
          <ac:chgData name="FONG Chi Kit Ken" userId="233f042c-09e9-4a0c-9043-d675a582571a" providerId="ADAL" clId="{28EAAC67-DB7D-A945-B575-E31E26A15DC3}" dt="2024-01-02T10:49:38.713" v="1104" actId="478"/>
          <ac:spMkLst>
            <pc:docMk/>
            <pc:sldMk cId="674313336" sldId="394"/>
            <ac:spMk id="2" creationId="{EF9438B1-E3BA-1EE3-CD4A-AEF2708DE565}"/>
          </ac:spMkLst>
        </pc:spChg>
        <pc:spChg chg="mod">
          <ac:chgData name="FONG Chi Kit Ken" userId="233f042c-09e9-4a0c-9043-d675a582571a" providerId="ADAL" clId="{28EAAC67-DB7D-A945-B575-E31E26A15DC3}" dt="2024-01-02T10:49:45.507" v="1105" actId="14100"/>
          <ac:spMkLst>
            <pc:docMk/>
            <pc:sldMk cId="674313336" sldId="394"/>
            <ac:spMk id="15" creationId="{00000000-0000-0000-0000-000000000000}"/>
          </ac:spMkLst>
        </pc:spChg>
        <pc:spChg chg="mod ord">
          <ac:chgData name="FONG Chi Kit Ken" userId="233f042c-09e9-4a0c-9043-d675a582571a" providerId="ADAL" clId="{28EAAC67-DB7D-A945-B575-E31E26A15DC3}" dt="2024-01-02T10:49:18.881" v="1101" actId="700"/>
          <ac:spMkLst>
            <pc:docMk/>
            <pc:sldMk cId="674313336" sldId="394"/>
            <ac:spMk id="85" creationId="{00000000-0000-0000-0000-000000000000}"/>
          </ac:spMkLst>
        </pc:spChg>
        <pc:spChg chg="mod">
          <ac:chgData name="FONG Chi Kit Ken" userId="233f042c-09e9-4a0c-9043-d675a582571a" providerId="ADAL" clId="{28EAAC67-DB7D-A945-B575-E31E26A15DC3}" dt="2024-01-02T10:49:45.507" v="1105" actId="14100"/>
          <ac:spMkLst>
            <pc:docMk/>
            <pc:sldMk cId="674313336" sldId="394"/>
            <ac:spMk id="132" creationId="{00000000-0000-0000-0000-000000000000}"/>
          </ac:spMkLst>
        </pc:spChg>
        <pc:spChg chg="mod">
          <ac:chgData name="FONG Chi Kit Ken" userId="233f042c-09e9-4a0c-9043-d675a582571a" providerId="ADAL" clId="{28EAAC67-DB7D-A945-B575-E31E26A15DC3}" dt="2024-01-02T10:49:52.522" v="1106" actId="14100"/>
          <ac:spMkLst>
            <pc:docMk/>
            <pc:sldMk cId="674313336" sldId="394"/>
            <ac:spMk id="147" creationId="{00000000-0000-0000-0000-000000000000}"/>
          </ac:spMkLst>
        </pc:spChg>
        <pc:spChg chg="mod">
          <ac:chgData name="FONG Chi Kit Ken" userId="233f042c-09e9-4a0c-9043-d675a582571a" providerId="ADAL" clId="{28EAAC67-DB7D-A945-B575-E31E26A15DC3}" dt="2024-01-02T10:49:56.633" v="1107" actId="14100"/>
          <ac:spMkLst>
            <pc:docMk/>
            <pc:sldMk cId="674313336" sldId="394"/>
            <ac:spMk id="164" creationId="{00000000-0000-0000-0000-000000000000}"/>
          </ac:spMkLst>
        </pc:spChg>
      </pc:sldChg>
      <pc:sldChg chg="del">
        <pc:chgData name="FONG Chi Kit Ken" userId="233f042c-09e9-4a0c-9043-d675a582571a" providerId="ADAL" clId="{28EAAC67-DB7D-A945-B575-E31E26A15DC3}" dt="2024-01-02T08:48:20.368" v="244" actId="2696"/>
        <pc:sldMkLst>
          <pc:docMk/>
          <pc:sldMk cId="954007749" sldId="394"/>
        </pc:sldMkLst>
      </pc:sldChg>
      <pc:sldChg chg="del">
        <pc:chgData name="FONG Chi Kit Ken" userId="233f042c-09e9-4a0c-9043-d675a582571a" providerId="ADAL" clId="{28EAAC67-DB7D-A945-B575-E31E26A15DC3}" dt="2024-01-02T08:48:20.376" v="245" actId="2696"/>
        <pc:sldMkLst>
          <pc:docMk/>
          <pc:sldMk cId="2478813608" sldId="395"/>
        </pc:sldMkLst>
      </pc:sldChg>
      <pc:sldChg chg="del">
        <pc:chgData name="FONG Chi Kit Ken" userId="233f042c-09e9-4a0c-9043-d675a582571a" providerId="ADAL" clId="{28EAAC67-DB7D-A945-B575-E31E26A15DC3}" dt="2024-01-02T08:48:20.385" v="246" actId="2696"/>
        <pc:sldMkLst>
          <pc:docMk/>
          <pc:sldMk cId="3599970649" sldId="396"/>
        </pc:sldMkLst>
      </pc:sldChg>
      <pc:sldChg chg="modSp add mod ord modTransition modClrScheme chgLayout modNotesTx">
        <pc:chgData name="FONG Chi Kit Ken" userId="233f042c-09e9-4a0c-9043-d675a582571a" providerId="ADAL" clId="{28EAAC67-DB7D-A945-B575-E31E26A15DC3}" dt="2024-01-02T10:54:04.472" v="1169" actId="14100"/>
        <pc:sldMkLst>
          <pc:docMk/>
          <pc:sldMk cId="1369783074" sldId="404"/>
        </pc:sldMkLst>
        <pc:spChg chg="mod ord">
          <ac:chgData name="FONG Chi Kit Ken" userId="233f042c-09e9-4a0c-9043-d675a582571a" providerId="ADAL" clId="{28EAAC67-DB7D-A945-B575-E31E26A15DC3}" dt="2024-01-02T10:49:18.881" v="1101" actId="700"/>
          <ac:spMkLst>
            <pc:docMk/>
            <pc:sldMk cId="1369783074" sldId="404"/>
            <ac:spMk id="2" creationId="{ADBB92B6-CD7E-FC4A-A25F-A063999933B6}"/>
          </ac:spMkLst>
        </pc:spChg>
        <pc:spChg chg="mod ord">
          <ac:chgData name="FONG Chi Kit Ken" userId="233f042c-09e9-4a0c-9043-d675a582571a" providerId="ADAL" clId="{28EAAC67-DB7D-A945-B575-E31E26A15DC3}" dt="2024-01-02T10:49:18.881" v="1101" actId="700"/>
          <ac:spMkLst>
            <pc:docMk/>
            <pc:sldMk cId="1369783074" sldId="404"/>
            <ac:spMk id="3" creationId="{F7AE039E-4E82-4445-993D-055288A68601}"/>
          </ac:spMkLst>
        </pc:spChg>
        <pc:spChg chg="mod ord">
          <ac:chgData name="FONG Chi Kit Ken" userId="233f042c-09e9-4a0c-9043-d675a582571a" providerId="ADAL" clId="{28EAAC67-DB7D-A945-B575-E31E26A15DC3}" dt="2024-01-02T10:49:18.881" v="1101" actId="700"/>
          <ac:spMkLst>
            <pc:docMk/>
            <pc:sldMk cId="1369783074" sldId="404"/>
            <ac:spMk id="4" creationId="{184EF57E-0D12-6F40-98FA-83F8FB9A8AC8}"/>
          </ac:spMkLst>
        </pc:spChg>
        <pc:picChg chg="mod">
          <ac:chgData name="FONG Chi Kit Ken" userId="233f042c-09e9-4a0c-9043-d675a582571a" providerId="ADAL" clId="{28EAAC67-DB7D-A945-B575-E31E26A15DC3}" dt="2024-01-02T10:54:04.472" v="1169" actId="14100"/>
          <ac:picMkLst>
            <pc:docMk/>
            <pc:sldMk cId="1369783074" sldId="404"/>
            <ac:picMk id="5" creationId="{B340C0DA-CB02-284C-B51B-FB374E050ED2}"/>
          </ac:picMkLst>
        </pc:picChg>
      </pc:sldChg>
      <pc:sldChg chg="del">
        <pc:chgData name="FONG Chi Kit Ken" userId="233f042c-09e9-4a0c-9043-d675a582571a" providerId="ADAL" clId="{28EAAC67-DB7D-A945-B575-E31E26A15DC3}" dt="2024-01-02T08:48:20.392" v="247" actId="2696"/>
        <pc:sldMkLst>
          <pc:docMk/>
          <pc:sldMk cId="2714048978" sldId="405"/>
        </pc:sldMkLst>
      </pc:sldChg>
      <pc:sldChg chg="delSp modSp add del mod modTransition setBg delDesignElem">
        <pc:chgData name="FONG Chi Kit Ken" userId="233f042c-09e9-4a0c-9043-d675a582571a" providerId="ADAL" clId="{28EAAC67-DB7D-A945-B575-E31E26A15DC3}" dt="2024-01-02T10:14:58.328" v="766" actId="2696"/>
        <pc:sldMkLst>
          <pc:docMk/>
          <pc:sldMk cId="2866535976" sldId="406"/>
        </pc:sldMkLst>
        <pc:spChg chg="mod">
          <ac:chgData name="FONG Chi Kit Ken" userId="233f042c-09e9-4a0c-9043-d675a582571a" providerId="ADAL" clId="{28EAAC67-DB7D-A945-B575-E31E26A15DC3}" dt="2024-01-02T09:22:06.332" v="404" actId="27636"/>
          <ac:spMkLst>
            <pc:docMk/>
            <pc:sldMk cId="2866535976" sldId="406"/>
            <ac:spMk id="2" creationId="{1397A49E-9F04-6743-AAA2-E206E31342E0}"/>
          </ac:spMkLst>
        </pc:spChg>
        <pc:spChg chg="del">
          <ac:chgData name="FONG Chi Kit Ken" userId="233f042c-09e9-4a0c-9043-d675a582571a" providerId="ADAL" clId="{28EAAC67-DB7D-A945-B575-E31E26A15DC3}" dt="2024-01-02T09:22:06.132" v="397"/>
          <ac:spMkLst>
            <pc:docMk/>
            <pc:sldMk cId="2866535976" sldId="406"/>
            <ac:spMk id="12" creationId="{F33867FC-EB8E-4B00-B7D5-7967D9DF1C62}"/>
          </ac:spMkLst>
        </pc:spChg>
        <pc:spChg chg="del">
          <ac:chgData name="FONG Chi Kit Ken" userId="233f042c-09e9-4a0c-9043-d675a582571a" providerId="ADAL" clId="{28EAAC67-DB7D-A945-B575-E31E26A15DC3}" dt="2024-01-02T09:22:06.132" v="397"/>
          <ac:spMkLst>
            <pc:docMk/>
            <pc:sldMk cId="2866535976" sldId="406"/>
            <ac:spMk id="14" creationId="{D69E00ED-B0F1-4570-A74E-E05D0E9A86C9}"/>
          </ac:spMkLst>
        </pc:spChg>
        <pc:spChg chg="del">
          <ac:chgData name="FONG Chi Kit Ken" userId="233f042c-09e9-4a0c-9043-d675a582571a" providerId="ADAL" clId="{28EAAC67-DB7D-A945-B575-E31E26A15DC3}" dt="2024-01-02T09:22:06.132" v="397"/>
          <ac:spMkLst>
            <pc:docMk/>
            <pc:sldMk cId="2866535976" sldId="406"/>
            <ac:spMk id="16" creationId="{074D0BE7-DDD8-46AB-A2C1-5B7FFD921AE2}"/>
          </ac:spMkLst>
        </pc:spChg>
        <pc:grpChg chg="del">
          <ac:chgData name="FONG Chi Kit Ken" userId="233f042c-09e9-4a0c-9043-d675a582571a" providerId="ADAL" clId="{28EAAC67-DB7D-A945-B575-E31E26A15DC3}" dt="2024-01-02T09:22:06.132" v="397"/>
          <ac:grpSpMkLst>
            <pc:docMk/>
            <pc:sldMk cId="2866535976" sldId="406"/>
            <ac:grpSpMk id="8" creationId="{9D9D6BF1-DFF2-4526-9D13-BF339D8C4163}"/>
          </ac:grpSpMkLst>
        </pc:grpChg>
      </pc:sldChg>
      <pc:sldChg chg="delSp modSp add del mod setBg delDesignElem">
        <pc:chgData name="FONG Chi Kit Ken" userId="233f042c-09e9-4a0c-9043-d675a582571a" providerId="ADAL" clId="{28EAAC67-DB7D-A945-B575-E31E26A15DC3}" dt="2024-01-02T09:23:03.155" v="419" actId="2696"/>
        <pc:sldMkLst>
          <pc:docMk/>
          <pc:sldMk cId="3001377026" sldId="408"/>
        </pc:sldMkLst>
        <pc:spChg chg="mod">
          <ac:chgData name="FONG Chi Kit Ken" userId="233f042c-09e9-4a0c-9043-d675a582571a" providerId="ADAL" clId="{28EAAC67-DB7D-A945-B575-E31E26A15DC3}" dt="2024-01-02T09:22:06.325" v="403" actId="27636"/>
          <ac:spMkLst>
            <pc:docMk/>
            <pc:sldMk cId="3001377026" sldId="408"/>
            <ac:spMk id="2" creationId="{BD16F90D-00FB-734E-A450-751EBBB8F0D0}"/>
          </ac:spMkLst>
        </pc:spChg>
        <pc:spChg chg="del">
          <ac:chgData name="FONG Chi Kit Ken" userId="233f042c-09e9-4a0c-9043-d675a582571a" providerId="ADAL" clId="{28EAAC67-DB7D-A945-B575-E31E26A15DC3}" dt="2024-01-02T09:22:06.132" v="397"/>
          <ac:spMkLst>
            <pc:docMk/>
            <pc:sldMk cId="3001377026" sldId="408"/>
            <ac:spMk id="12" creationId="{F33867FC-EB8E-4B00-B7D5-7967D9DF1C62}"/>
          </ac:spMkLst>
        </pc:spChg>
        <pc:spChg chg="del">
          <ac:chgData name="FONG Chi Kit Ken" userId="233f042c-09e9-4a0c-9043-d675a582571a" providerId="ADAL" clId="{28EAAC67-DB7D-A945-B575-E31E26A15DC3}" dt="2024-01-02T09:22:06.132" v="397"/>
          <ac:spMkLst>
            <pc:docMk/>
            <pc:sldMk cId="3001377026" sldId="408"/>
            <ac:spMk id="14" creationId="{D69E00ED-B0F1-4570-A74E-E05D0E9A86C9}"/>
          </ac:spMkLst>
        </pc:spChg>
        <pc:spChg chg="del">
          <ac:chgData name="FONG Chi Kit Ken" userId="233f042c-09e9-4a0c-9043-d675a582571a" providerId="ADAL" clId="{28EAAC67-DB7D-A945-B575-E31E26A15DC3}" dt="2024-01-02T09:22:06.132" v="397"/>
          <ac:spMkLst>
            <pc:docMk/>
            <pc:sldMk cId="3001377026" sldId="408"/>
            <ac:spMk id="16" creationId="{074D0BE7-DDD8-46AB-A2C1-5B7FFD921AE2}"/>
          </ac:spMkLst>
        </pc:spChg>
        <pc:grpChg chg="del">
          <ac:chgData name="FONG Chi Kit Ken" userId="233f042c-09e9-4a0c-9043-d675a582571a" providerId="ADAL" clId="{28EAAC67-DB7D-A945-B575-E31E26A15DC3}" dt="2024-01-02T09:22:06.132" v="397"/>
          <ac:grpSpMkLst>
            <pc:docMk/>
            <pc:sldMk cId="3001377026" sldId="408"/>
            <ac:grpSpMk id="8" creationId="{9D9D6BF1-DFF2-4526-9D13-BF339D8C4163}"/>
          </ac:grpSpMkLst>
        </pc:grpChg>
      </pc:sldChg>
      <pc:sldChg chg="addSp delSp modSp add mod modTransition modClrScheme chgLayout modNotesTx">
        <pc:chgData name="FONG Chi Kit Ken" userId="233f042c-09e9-4a0c-9043-d675a582571a" providerId="ADAL" clId="{28EAAC67-DB7D-A945-B575-E31E26A15DC3}" dt="2024-01-02T10:13:09.732" v="736" actId="12"/>
        <pc:sldMkLst>
          <pc:docMk/>
          <pc:sldMk cId="1422722927" sldId="409"/>
        </pc:sldMkLst>
        <pc:spChg chg="mod ord">
          <ac:chgData name="FONG Chi Kit Ken" userId="233f042c-09e9-4a0c-9043-d675a582571a" providerId="ADAL" clId="{28EAAC67-DB7D-A945-B575-E31E26A15DC3}" dt="2024-01-02T10:07:29.157" v="673" actId="700"/>
          <ac:spMkLst>
            <pc:docMk/>
            <pc:sldMk cId="1422722927" sldId="409"/>
            <ac:spMk id="2" creationId="{00000000-0000-0000-0000-000000000000}"/>
          </ac:spMkLst>
        </pc:spChg>
        <pc:spChg chg="add del mod ord">
          <ac:chgData name="FONG Chi Kit Ken" userId="233f042c-09e9-4a0c-9043-d675a582571a" providerId="ADAL" clId="{28EAAC67-DB7D-A945-B575-E31E26A15DC3}" dt="2024-01-02T09:31:07.329" v="593" actId="478"/>
          <ac:spMkLst>
            <pc:docMk/>
            <pc:sldMk cId="1422722927" sldId="409"/>
            <ac:spMk id="3" creationId="{E3CB806F-E766-C2C9-2F74-B8E0849633E2}"/>
          </ac:spMkLst>
        </pc:spChg>
        <pc:spChg chg="add mod">
          <ac:chgData name="FONG Chi Kit Ken" userId="233f042c-09e9-4a0c-9043-d675a582571a" providerId="ADAL" clId="{28EAAC67-DB7D-A945-B575-E31E26A15DC3}" dt="2024-01-02T09:34:01.782" v="605" actId="207"/>
          <ac:spMkLst>
            <pc:docMk/>
            <pc:sldMk cId="1422722927" sldId="409"/>
            <ac:spMk id="4" creationId="{D5C0DB21-F9D9-A3CE-8539-BFAA90B6A552}"/>
          </ac:spMkLst>
        </pc:spChg>
        <pc:spChg chg="add mod">
          <ac:chgData name="FONG Chi Kit Ken" userId="233f042c-09e9-4a0c-9043-d675a582571a" providerId="ADAL" clId="{28EAAC67-DB7D-A945-B575-E31E26A15DC3}" dt="2024-01-02T09:34:01.782" v="605" actId="207"/>
          <ac:spMkLst>
            <pc:docMk/>
            <pc:sldMk cId="1422722927" sldId="409"/>
            <ac:spMk id="5" creationId="{D95F4004-7298-6829-9EB7-550C0F7A18AD}"/>
          </ac:spMkLst>
        </pc:spChg>
        <pc:spChg chg="add del mod ord">
          <ac:chgData name="FONG Chi Kit Ken" userId="233f042c-09e9-4a0c-9043-d675a582571a" providerId="ADAL" clId="{28EAAC67-DB7D-A945-B575-E31E26A15DC3}" dt="2024-01-02T10:08:01.516" v="684" actId="478"/>
          <ac:spMkLst>
            <pc:docMk/>
            <pc:sldMk cId="1422722927" sldId="409"/>
            <ac:spMk id="6" creationId="{5B346187-50A2-C680-8AD8-332B677EE282}"/>
          </ac:spMkLst>
        </pc:spChg>
        <pc:spChg chg="del">
          <ac:chgData name="FONG Chi Kit Ken" userId="233f042c-09e9-4a0c-9043-d675a582571a" providerId="ADAL" clId="{28EAAC67-DB7D-A945-B575-E31E26A15DC3}" dt="2024-01-02T09:33:55.288" v="604" actId="478"/>
          <ac:spMkLst>
            <pc:docMk/>
            <pc:sldMk cId="1422722927" sldId="409"/>
            <ac:spMk id="12" creationId="{00000000-0000-0000-0000-000000000000}"/>
          </ac:spMkLst>
        </pc:spChg>
        <pc:spChg chg="del">
          <ac:chgData name="FONG Chi Kit Ken" userId="233f042c-09e9-4a0c-9043-d675a582571a" providerId="ADAL" clId="{28EAAC67-DB7D-A945-B575-E31E26A15DC3}" dt="2024-01-02T09:33:55.288" v="604" actId="478"/>
          <ac:spMkLst>
            <pc:docMk/>
            <pc:sldMk cId="1422722927" sldId="409"/>
            <ac:spMk id="19" creationId="{00000000-0000-0000-0000-000000000000}"/>
          </ac:spMkLst>
        </pc:spChg>
        <pc:spChg chg="mod">
          <ac:chgData name="FONG Chi Kit Ken" userId="233f042c-09e9-4a0c-9043-d675a582571a" providerId="ADAL" clId="{28EAAC67-DB7D-A945-B575-E31E26A15DC3}" dt="2024-01-02T09:34:17.315" v="606" actId="1076"/>
          <ac:spMkLst>
            <pc:docMk/>
            <pc:sldMk cId="1422722927" sldId="409"/>
            <ac:spMk id="25" creationId="{00000000-0000-0000-0000-000000000000}"/>
          </ac:spMkLst>
        </pc:spChg>
        <pc:spChg chg="mod">
          <ac:chgData name="FONG Chi Kit Ken" userId="233f042c-09e9-4a0c-9043-d675a582571a" providerId="ADAL" clId="{28EAAC67-DB7D-A945-B575-E31E26A15DC3}" dt="2024-01-02T09:34:17.315" v="606" actId="1076"/>
          <ac:spMkLst>
            <pc:docMk/>
            <pc:sldMk cId="1422722927" sldId="409"/>
            <ac:spMk id="26" creationId="{00000000-0000-0000-0000-000000000000}"/>
          </ac:spMkLst>
        </pc:spChg>
      </pc:sldChg>
      <pc:sldChg chg="addSp delSp modSp add mod modTransition modClrScheme chgLayout modNotesTx">
        <pc:chgData name="FONG Chi Kit Ken" userId="233f042c-09e9-4a0c-9043-d675a582571a" providerId="ADAL" clId="{28EAAC67-DB7D-A945-B575-E31E26A15DC3}" dt="2024-01-02T10:13:19.570" v="740" actId="12"/>
        <pc:sldMkLst>
          <pc:docMk/>
          <pc:sldMk cId="2763018928" sldId="410"/>
        </pc:sldMkLst>
        <pc:spChg chg="mod ord">
          <ac:chgData name="FONG Chi Kit Ken" userId="233f042c-09e9-4a0c-9043-d675a582571a" providerId="ADAL" clId="{28EAAC67-DB7D-A945-B575-E31E26A15DC3}" dt="2024-01-02T10:07:29.157" v="673" actId="700"/>
          <ac:spMkLst>
            <pc:docMk/>
            <pc:sldMk cId="2763018928" sldId="410"/>
            <ac:spMk id="2" creationId="{00000000-0000-0000-0000-000000000000}"/>
          </ac:spMkLst>
        </pc:spChg>
        <pc:spChg chg="add del mod ord">
          <ac:chgData name="FONG Chi Kit Ken" userId="233f042c-09e9-4a0c-9043-d675a582571a" providerId="ADAL" clId="{28EAAC67-DB7D-A945-B575-E31E26A15DC3}" dt="2024-01-02T09:30:47.829" v="575" actId="478"/>
          <ac:spMkLst>
            <pc:docMk/>
            <pc:sldMk cId="2763018928" sldId="410"/>
            <ac:spMk id="3" creationId="{CC9F4AAD-A409-01BF-B5D5-35F21FD61970}"/>
          </ac:spMkLst>
        </pc:spChg>
        <pc:spChg chg="add del mod ord">
          <ac:chgData name="FONG Chi Kit Ken" userId="233f042c-09e9-4a0c-9043-d675a582571a" providerId="ADAL" clId="{28EAAC67-DB7D-A945-B575-E31E26A15DC3}" dt="2024-01-02T10:07:59.050" v="683" actId="478"/>
          <ac:spMkLst>
            <pc:docMk/>
            <pc:sldMk cId="2763018928" sldId="410"/>
            <ac:spMk id="4" creationId="{8738B824-65D2-0DA5-2992-D290BAB4B581}"/>
          </ac:spMkLst>
        </pc:spChg>
        <pc:spChg chg="mod">
          <ac:chgData name="FONG Chi Kit Ken" userId="233f042c-09e9-4a0c-9043-d675a582571a" providerId="ADAL" clId="{28EAAC67-DB7D-A945-B575-E31E26A15DC3}" dt="2024-01-02T09:30:52.450" v="584" actId="1035"/>
          <ac:spMkLst>
            <pc:docMk/>
            <pc:sldMk cId="2763018928" sldId="410"/>
            <ac:spMk id="25" creationId="{00000000-0000-0000-0000-000000000000}"/>
          </ac:spMkLst>
        </pc:spChg>
        <pc:spChg chg="mod">
          <ac:chgData name="FONG Chi Kit Ken" userId="233f042c-09e9-4a0c-9043-d675a582571a" providerId="ADAL" clId="{28EAAC67-DB7D-A945-B575-E31E26A15DC3}" dt="2024-01-02T09:30:52.450" v="584" actId="1035"/>
          <ac:spMkLst>
            <pc:docMk/>
            <pc:sldMk cId="2763018928" sldId="410"/>
            <ac:spMk id="26" creationId="{00000000-0000-0000-0000-000000000000}"/>
          </ac:spMkLst>
        </pc:spChg>
      </pc:sldChg>
      <pc:sldChg chg="addSp delSp modSp add mod modTransition modClrScheme chgLayout modNotesTx">
        <pc:chgData name="FONG Chi Kit Ken" userId="233f042c-09e9-4a0c-9043-d675a582571a" providerId="ADAL" clId="{28EAAC67-DB7D-A945-B575-E31E26A15DC3}" dt="2024-01-02T10:13:25.760" v="742" actId="12"/>
        <pc:sldMkLst>
          <pc:docMk/>
          <pc:sldMk cId="1472360627" sldId="411"/>
        </pc:sldMkLst>
        <pc:spChg chg="mod ord">
          <ac:chgData name="FONG Chi Kit Ken" userId="233f042c-09e9-4a0c-9043-d675a582571a" providerId="ADAL" clId="{28EAAC67-DB7D-A945-B575-E31E26A15DC3}" dt="2024-01-02T10:07:29.157" v="673" actId="700"/>
          <ac:spMkLst>
            <pc:docMk/>
            <pc:sldMk cId="1472360627" sldId="411"/>
            <ac:spMk id="2" creationId="{00000000-0000-0000-0000-000000000000}"/>
          </ac:spMkLst>
        </pc:spChg>
        <pc:spChg chg="add del mod ord">
          <ac:chgData name="FONG Chi Kit Ken" userId="233f042c-09e9-4a0c-9043-d675a582571a" providerId="ADAL" clId="{28EAAC67-DB7D-A945-B575-E31E26A15DC3}" dt="2024-01-02T09:30:27.575" v="561" actId="478"/>
          <ac:spMkLst>
            <pc:docMk/>
            <pc:sldMk cId="1472360627" sldId="411"/>
            <ac:spMk id="3" creationId="{D8FE97ED-600D-350F-B041-39EA9ED23199}"/>
          </ac:spMkLst>
        </pc:spChg>
        <pc:spChg chg="add del mod ord">
          <ac:chgData name="FONG Chi Kit Ken" userId="233f042c-09e9-4a0c-9043-d675a582571a" providerId="ADAL" clId="{28EAAC67-DB7D-A945-B575-E31E26A15DC3}" dt="2024-01-02T10:07:56.938" v="682" actId="478"/>
          <ac:spMkLst>
            <pc:docMk/>
            <pc:sldMk cId="1472360627" sldId="411"/>
            <ac:spMk id="4" creationId="{D366608F-35F2-5BA2-7E77-6D1A5057BB62}"/>
          </ac:spMkLst>
        </pc:spChg>
        <pc:spChg chg="mod">
          <ac:chgData name="FONG Chi Kit Ken" userId="233f042c-09e9-4a0c-9043-d675a582571a" providerId="ADAL" clId="{28EAAC67-DB7D-A945-B575-E31E26A15DC3}" dt="2024-01-02T09:30:44.466" v="574" actId="1035"/>
          <ac:spMkLst>
            <pc:docMk/>
            <pc:sldMk cId="1472360627" sldId="411"/>
            <ac:spMk id="30" creationId="{00000000-0000-0000-0000-000000000000}"/>
          </ac:spMkLst>
        </pc:spChg>
        <pc:spChg chg="mod">
          <ac:chgData name="FONG Chi Kit Ken" userId="233f042c-09e9-4a0c-9043-d675a582571a" providerId="ADAL" clId="{28EAAC67-DB7D-A945-B575-E31E26A15DC3}" dt="2024-01-02T09:30:44.466" v="574" actId="1035"/>
          <ac:spMkLst>
            <pc:docMk/>
            <pc:sldMk cId="1472360627" sldId="411"/>
            <ac:spMk id="31" creationId="{00000000-0000-0000-0000-000000000000}"/>
          </ac:spMkLst>
        </pc:spChg>
      </pc:sldChg>
      <pc:sldChg chg="addSp delSp modSp add mod modTransition modClrScheme chgLayout modNotesTx">
        <pc:chgData name="FONG Chi Kit Ken" userId="233f042c-09e9-4a0c-9043-d675a582571a" providerId="ADAL" clId="{28EAAC67-DB7D-A945-B575-E31E26A15DC3}" dt="2024-01-02T10:13:30.576" v="744" actId="12"/>
        <pc:sldMkLst>
          <pc:docMk/>
          <pc:sldMk cId="703818093" sldId="412"/>
        </pc:sldMkLst>
        <pc:spChg chg="mod ord">
          <ac:chgData name="FONG Chi Kit Ken" userId="233f042c-09e9-4a0c-9043-d675a582571a" providerId="ADAL" clId="{28EAAC67-DB7D-A945-B575-E31E26A15DC3}" dt="2024-01-02T10:07:29.157" v="673" actId="700"/>
          <ac:spMkLst>
            <pc:docMk/>
            <pc:sldMk cId="703818093" sldId="412"/>
            <ac:spMk id="2" creationId="{00000000-0000-0000-0000-000000000000}"/>
          </ac:spMkLst>
        </pc:spChg>
        <pc:spChg chg="add del mod ord">
          <ac:chgData name="FONG Chi Kit Ken" userId="233f042c-09e9-4a0c-9043-d675a582571a" providerId="ADAL" clId="{28EAAC67-DB7D-A945-B575-E31E26A15DC3}" dt="2024-01-02T09:34:53.981" v="613" actId="478"/>
          <ac:spMkLst>
            <pc:docMk/>
            <pc:sldMk cId="703818093" sldId="412"/>
            <ac:spMk id="3" creationId="{9C41FF0B-F6DF-8235-B3BC-04D658B5FC2B}"/>
          </ac:spMkLst>
        </pc:spChg>
        <pc:spChg chg="add del mod ord">
          <ac:chgData name="FONG Chi Kit Ken" userId="233f042c-09e9-4a0c-9043-d675a582571a" providerId="ADAL" clId="{28EAAC67-DB7D-A945-B575-E31E26A15DC3}" dt="2024-01-02T10:07:54.911" v="681" actId="478"/>
          <ac:spMkLst>
            <pc:docMk/>
            <pc:sldMk cId="703818093" sldId="412"/>
            <ac:spMk id="4" creationId="{95927678-E3AC-2BA1-07C2-49E98AD98B36}"/>
          </ac:spMkLst>
        </pc:spChg>
      </pc:sldChg>
      <pc:sldChg chg="addSp delSp modSp add mod modTransition modClrScheme chgLayout modNotesTx">
        <pc:chgData name="FONG Chi Kit Ken" userId="233f042c-09e9-4a0c-9043-d675a582571a" providerId="ADAL" clId="{28EAAC67-DB7D-A945-B575-E31E26A15DC3}" dt="2024-01-02T10:13:35.726" v="746" actId="12"/>
        <pc:sldMkLst>
          <pc:docMk/>
          <pc:sldMk cId="3356194755" sldId="413"/>
        </pc:sldMkLst>
        <pc:spChg chg="mod ord">
          <ac:chgData name="FONG Chi Kit Ken" userId="233f042c-09e9-4a0c-9043-d675a582571a" providerId="ADAL" clId="{28EAAC67-DB7D-A945-B575-E31E26A15DC3}" dt="2024-01-02T10:07:29.157" v="673" actId="700"/>
          <ac:spMkLst>
            <pc:docMk/>
            <pc:sldMk cId="3356194755" sldId="413"/>
            <ac:spMk id="2" creationId="{00000000-0000-0000-0000-000000000000}"/>
          </ac:spMkLst>
        </pc:spChg>
        <pc:spChg chg="add del mod ord">
          <ac:chgData name="FONG Chi Kit Ken" userId="233f042c-09e9-4a0c-9043-d675a582571a" providerId="ADAL" clId="{28EAAC67-DB7D-A945-B575-E31E26A15DC3}" dt="2024-01-02T09:29:41.324" v="536" actId="478"/>
          <ac:spMkLst>
            <pc:docMk/>
            <pc:sldMk cId="3356194755" sldId="413"/>
            <ac:spMk id="3" creationId="{09E7B6B8-3552-0671-790F-B887C6476B4E}"/>
          </ac:spMkLst>
        </pc:spChg>
        <pc:spChg chg="add del mod ord">
          <ac:chgData name="FONG Chi Kit Ken" userId="233f042c-09e9-4a0c-9043-d675a582571a" providerId="ADAL" clId="{28EAAC67-DB7D-A945-B575-E31E26A15DC3}" dt="2024-01-02T10:07:53.155" v="680" actId="478"/>
          <ac:spMkLst>
            <pc:docMk/>
            <pc:sldMk cId="3356194755" sldId="413"/>
            <ac:spMk id="4" creationId="{13053030-8015-17F9-F850-EA3839913B72}"/>
          </ac:spMkLst>
        </pc:spChg>
        <pc:spChg chg="mod">
          <ac:chgData name="FONG Chi Kit Ken" userId="233f042c-09e9-4a0c-9043-d675a582571a" providerId="ADAL" clId="{28EAAC67-DB7D-A945-B575-E31E26A15DC3}" dt="2024-01-02T09:30:13.637" v="560" actId="1036"/>
          <ac:spMkLst>
            <pc:docMk/>
            <pc:sldMk cId="3356194755" sldId="413"/>
            <ac:spMk id="22" creationId="{00000000-0000-0000-0000-000000000000}"/>
          </ac:spMkLst>
        </pc:spChg>
        <pc:spChg chg="mod">
          <ac:chgData name="FONG Chi Kit Ken" userId="233f042c-09e9-4a0c-9043-d675a582571a" providerId="ADAL" clId="{28EAAC67-DB7D-A945-B575-E31E26A15DC3}" dt="2024-01-02T09:30:13.637" v="560" actId="1036"/>
          <ac:spMkLst>
            <pc:docMk/>
            <pc:sldMk cId="3356194755" sldId="413"/>
            <ac:spMk id="25" creationId="{00000000-0000-0000-0000-000000000000}"/>
          </ac:spMkLst>
        </pc:spChg>
      </pc:sldChg>
      <pc:sldChg chg="addSp delSp modSp add mod ord modTransition modClrScheme chgLayout modNotesTx">
        <pc:chgData name="FONG Chi Kit Ken" userId="233f042c-09e9-4a0c-9043-d675a582571a" providerId="ADAL" clId="{28EAAC67-DB7D-A945-B575-E31E26A15DC3}" dt="2024-01-02T10:13:39.011" v="748" actId="12"/>
        <pc:sldMkLst>
          <pc:docMk/>
          <pc:sldMk cId="1396841617" sldId="414"/>
        </pc:sldMkLst>
        <pc:spChg chg="mod ord">
          <ac:chgData name="FONG Chi Kit Ken" userId="233f042c-09e9-4a0c-9043-d675a582571a" providerId="ADAL" clId="{28EAAC67-DB7D-A945-B575-E31E26A15DC3}" dt="2024-01-02T10:07:29.157" v="673" actId="700"/>
          <ac:spMkLst>
            <pc:docMk/>
            <pc:sldMk cId="1396841617" sldId="414"/>
            <ac:spMk id="2" creationId="{00000000-0000-0000-0000-000000000000}"/>
          </ac:spMkLst>
        </pc:spChg>
        <pc:spChg chg="add del mod ord">
          <ac:chgData name="FONG Chi Kit Ken" userId="233f042c-09e9-4a0c-9043-d675a582571a" providerId="ADAL" clId="{28EAAC67-DB7D-A945-B575-E31E26A15DC3}" dt="2024-01-02T09:27:52.577" v="496" actId="478"/>
          <ac:spMkLst>
            <pc:docMk/>
            <pc:sldMk cId="1396841617" sldId="414"/>
            <ac:spMk id="3" creationId="{73BD2ABB-BBDE-B7CB-B395-ECA143094C0B}"/>
          </ac:spMkLst>
        </pc:spChg>
        <pc:spChg chg="add del mod ord">
          <ac:chgData name="FONG Chi Kit Ken" userId="233f042c-09e9-4a0c-9043-d675a582571a" providerId="ADAL" clId="{28EAAC67-DB7D-A945-B575-E31E26A15DC3}" dt="2024-01-02T10:07:51.400" v="679" actId="478"/>
          <ac:spMkLst>
            <pc:docMk/>
            <pc:sldMk cId="1396841617" sldId="414"/>
            <ac:spMk id="4" creationId="{2727FC32-7F08-C55B-E1D0-42A1C76779B9}"/>
          </ac:spMkLst>
        </pc:spChg>
        <pc:spChg chg="mod">
          <ac:chgData name="FONG Chi Kit Ken" userId="233f042c-09e9-4a0c-9043-d675a582571a" providerId="ADAL" clId="{28EAAC67-DB7D-A945-B575-E31E26A15DC3}" dt="2024-01-02T09:29:23.641" v="535" actId="1036"/>
          <ac:spMkLst>
            <pc:docMk/>
            <pc:sldMk cId="1396841617" sldId="414"/>
            <ac:spMk id="26" creationId="{00000000-0000-0000-0000-000000000000}"/>
          </ac:spMkLst>
        </pc:spChg>
        <pc:spChg chg="mod">
          <ac:chgData name="FONG Chi Kit Ken" userId="233f042c-09e9-4a0c-9043-d675a582571a" providerId="ADAL" clId="{28EAAC67-DB7D-A945-B575-E31E26A15DC3}" dt="2024-01-02T09:29:23.641" v="535" actId="1036"/>
          <ac:spMkLst>
            <pc:docMk/>
            <pc:sldMk cId="1396841617" sldId="414"/>
            <ac:spMk id="27" creationId="{00000000-0000-0000-0000-000000000000}"/>
          </ac:spMkLst>
        </pc:spChg>
      </pc:sldChg>
      <pc:sldChg chg="addSp delSp modSp add del mod modClrScheme chgLayout">
        <pc:chgData name="FONG Chi Kit Ken" userId="233f042c-09e9-4a0c-9043-d675a582571a" providerId="ADAL" clId="{28EAAC67-DB7D-A945-B575-E31E26A15DC3}" dt="2024-01-02T09:28:10.913" v="497" actId="2696"/>
        <pc:sldMkLst>
          <pc:docMk/>
          <pc:sldMk cId="2693865494" sldId="415"/>
        </pc:sldMkLst>
        <pc:spChg chg="mod ord">
          <ac:chgData name="FONG Chi Kit Ken" userId="233f042c-09e9-4a0c-9043-d675a582571a" providerId="ADAL" clId="{28EAAC67-DB7D-A945-B575-E31E26A15DC3}" dt="2024-01-02T09:27:45.504" v="494" actId="108"/>
          <ac:spMkLst>
            <pc:docMk/>
            <pc:sldMk cId="2693865494" sldId="415"/>
            <ac:spMk id="2" creationId="{00000000-0000-0000-0000-000000000000}"/>
          </ac:spMkLst>
        </pc:spChg>
        <pc:spChg chg="add del mod ord">
          <ac:chgData name="FONG Chi Kit Ken" userId="233f042c-09e9-4a0c-9043-d675a582571a" providerId="ADAL" clId="{28EAAC67-DB7D-A945-B575-E31E26A15DC3}" dt="2024-01-02T09:27:50.015" v="495" actId="478"/>
          <ac:spMkLst>
            <pc:docMk/>
            <pc:sldMk cId="2693865494" sldId="415"/>
            <ac:spMk id="3" creationId="{E97137C9-934E-4588-9190-2181BBD32130}"/>
          </ac:spMkLst>
        </pc:spChg>
        <pc:spChg chg="add del mod">
          <ac:chgData name="FONG Chi Kit Ken" userId="233f042c-09e9-4a0c-9043-d675a582571a" providerId="ADAL" clId="{28EAAC67-DB7D-A945-B575-E31E26A15DC3}" dt="2024-01-02T09:27:41.943" v="491"/>
          <ac:spMkLst>
            <pc:docMk/>
            <pc:sldMk cId="2693865494" sldId="415"/>
            <ac:spMk id="4" creationId="{D4E0C6DD-6174-300F-BE59-53AAA3B03DA8}"/>
          </ac:spMkLst>
        </pc:spChg>
      </pc:sldChg>
      <pc:sldChg chg="addSp delSp modSp add del mod ord modTransition modClrScheme chgLayout modNotesTx">
        <pc:chgData name="FONG Chi Kit Ken" userId="233f042c-09e9-4a0c-9043-d675a582571a" providerId="ADAL" clId="{28EAAC67-DB7D-A945-B575-E31E26A15DC3}" dt="2024-01-02T10:44:37.841" v="1050" actId="2696"/>
        <pc:sldMkLst>
          <pc:docMk/>
          <pc:sldMk cId="1774932813" sldId="417"/>
        </pc:sldMkLst>
        <pc:spChg chg="mod ord">
          <ac:chgData name="FONG Chi Kit Ken" userId="233f042c-09e9-4a0c-9043-d675a582571a" providerId="ADAL" clId="{28EAAC67-DB7D-A945-B575-E31E26A15DC3}" dt="2024-01-02T09:12:00.820" v="379" actId="6264"/>
          <ac:spMkLst>
            <pc:docMk/>
            <pc:sldMk cId="1774932813" sldId="417"/>
            <ac:spMk id="2" creationId="{00000000-0000-0000-0000-000000000000}"/>
          </ac:spMkLst>
        </pc:spChg>
        <pc:spChg chg="add del mod">
          <ac:chgData name="FONG Chi Kit Ken" userId="233f042c-09e9-4a0c-9043-d675a582571a" providerId="ADAL" clId="{28EAAC67-DB7D-A945-B575-E31E26A15DC3}" dt="2024-01-02T09:12:00.820" v="379" actId="6264"/>
          <ac:spMkLst>
            <pc:docMk/>
            <pc:sldMk cId="1774932813" sldId="417"/>
            <ac:spMk id="3" creationId="{3A8E6C10-345E-B320-F96A-A1D6A1EF26D7}"/>
          </ac:spMkLst>
        </pc:spChg>
        <pc:spChg chg="add del mod">
          <ac:chgData name="FONG Chi Kit Ken" userId="233f042c-09e9-4a0c-9043-d675a582571a" providerId="ADAL" clId="{28EAAC67-DB7D-A945-B575-E31E26A15DC3}" dt="2024-01-02T09:12:00.820" v="379" actId="6264"/>
          <ac:spMkLst>
            <pc:docMk/>
            <pc:sldMk cId="1774932813" sldId="417"/>
            <ac:spMk id="4" creationId="{B092EEBF-E6D8-86EB-D1EA-5889E58FB14C}"/>
          </ac:spMkLst>
        </pc:spChg>
        <pc:spChg chg="add mod">
          <ac:chgData name="FONG Chi Kit Ken" userId="233f042c-09e9-4a0c-9043-d675a582571a" providerId="ADAL" clId="{28EAAC67-DB7D-A945-B575-E31E26A15DC3}" dt="2024-01-02T10:44:02.921" v="1038" actId="21"/>
          <ac:spMkLst>
            <pc:docMk/>
            <pc:sldMk cId="1774932813" sldId="417"/>
            <ac:spMk id="6" creationId="{02537000-7055-9FA8-A380-BD3F3458BAC0}"/>
          </ac:spMkLst>
        </pc:spChg>
        <pc:spChg chg="del mod">
          <ac:chgData name="FONG Chi Kit Ken" userId="233f042c-09e9-4a0c-9043-d675a582571a" providerId="ADAL" clId="{28EAAC67-DB7D-A945-B575-E31E26A15DC3}" dt="2024-01-02T10:44:02.921" v="1038" actId="21"/>
          <ac:spMkLst>
            <pc:docMk/>
            <pc:sldMk cId="1774932813" sldId="417"/>
            <ac:spMk id="14" creationId="{00000000-0000-0000-0000-000000000000}"/>
          </ac:spMkLst>
        </pc:spChg>
        <pc:spChg chg="del mod ord">
          <ac:chgData name="FONG Chi Kit Ken" userId="233f042c-09e9-4a0c-9043-d675a582571a" providerId="ADAL" clId="{28EAAC67-DB7D-A945-B575-E31E26A15DC3}" dt="2024-01-02T10:44:02.921" v="1038" actId="21"/>
          <ac:spMkLst>
            <pc:docMk/>
            <pc:sldMk cId="1774932813" sldId="417"/>
            <ac:spMk id="18" creationId="{00000000-0000-0000-0000-000000000000}"/>
          </ac:spMkLst>
        </pc:spChg>
        <pc:spChg chg="add del mod">
          <ac:chgData name="FONG Chi Kit Ken" userId="233f042c-09e9-4a0c-9043-d675a582571a" providerId="ADAL" clId="{28EAAC67-DB7D-A945-B575-E31E26A15DC3}" dt="2024-01-02T10:44:02.921" v="1038" actId="21"/>
          <ac:spMkLst>
            <pc:docMk/>
            <pc:sldMk cId="1774932813" sldId="417"/>
            <ac:spMk id="19" creationId="{00000000-0000-0000-0000-000000000000}"/>
          </ac:spMkLst>
        </pc:spChg>
        <pc:spChg chg="add del mod">
          <ac:chgData name="FONG Chi Kit Ken" userId="233f042c-09e9-4a0c-9043-d675a582571a" providerId="ADAL" clId="{28EAAC67-DB7D-A945-B575-E31E26A15DC3}" dt="2024-01-02T10:44:02.921" v="1038" actId="21"/>
          <ac:spMkLst>
            <pc:docMk/>
            <pc:sldMk cId="1774932813" sldId="417"/>
            <ac:spMk id="133" creationId="{00000000-0000-0000-0000-000000000000}"/>
          </ac:spMkLst>
        </pc:spChg>
        <pc:spChg chg="del mod">
          <ac:chgData name="FONG Chi Kit Ken" userId="233f042c-09e9-4a0c-9043-d675a582571a" providerId="ADAL" clId="{28EAAC67-DB7D-A945-B575-E31E26A15DC3}" dt="2024-01-02T10:44:02.921" v="1038" actId="21"/>
          <ac:spMkLst>
            <pc:docMk/>
            <pc:sldMk cId="1774932813" sldId="417"/>
            <ac:spMk id="138" creationId="{00000000-0000-0000-0000-000000000000}"/>
          </ac:spMkLst>
        </pc:spChg>
        <pc:picChg chg="del mod">
          <ac:chgData name="FONG Chi Kit Ken" userId="233f042c-09e9-4a0c-9043-d675a582571a" providerId="ADAL" clId="{28EAAC67-DB7D-A945-B575-E31E26A15DC3}" dt="2024-01-02T10:44:02.921" v="1038" actId="21"/>
          <ac:picMkLst>
            <pc:docMk/>
            <pc:sldMk cId="1774932813" sldId="417"/>
            <ac:picMk id="13" creationId="{00000000-0000-0000-0000-000000000000}"/>
          </ac:picMkLst>
        </pc:picChg>
      </pc:sldChg>
      <pc:sldChg chg="addSp delSp modSp add mod ord modTransition modClrScheme chgLayout modNotesTx">
        <pc:chgData name="FONG Chi Kit Ken" userId="233f042c-09e9-4a0c-9043-d675a582571a" providerId="ADAL" clId="{28EAAC67-DB7D-A945-B575-E31E26A15DC3}" dt="2024-01-02T11:19:40.792" v="1342" actId="404"/>
        <pc:sldMkLst>
          <pc:docMk/>
          <pc:sldMk cId="4220116195" sldId="418"/>
        </pc:sldMkLst>
        <pc:spChg chg="mod ord">
          <ac:chgData name="FONG Chi Kit Ken" userId="233f042c-09e9-4a0c-9043-d675a582571a" providerId="ADAL" clId="{28EAAC67-DB7D-A945-B575-E31E26A15DC3}" dt="2024-01-02T10:52:43.792" v="1117" actId="700"/>
          <ac:spMkLst>
            <pc:docMk/>
            <pc:sldMk cId="4220116195" sldId="418"/>
            <ac:spMk id="2" creationId="{00000000-0000-0000-0000-000000000000}"/>
          </ac:spMkLst>
        </pc:spChg>
        <pc:spChg chg="mod ord">
          <ac:chgData name="FONG Chi Kit Ken" userId="233f042c-09e9-4a0c-9043-d675a582571a" providerId="ADAL" clId="{28EAAC67-DB7D-A945-B575-E31E26A15DC3}" dt="2024-01-02T11:19:40.792" v="1342" actId="404"/>
          <ac:spMkLst>
            <pc:docMk/>
            <pc:sldMk cId="4220116195" sldId="418"/>
            <ac:spMk id="3" creationId="{00000000-0000-0000-0000-000000000000}"/>
          </ac:spMkLst>
        </pc:spChg>
        <pc:spChg chg="add del mod">
          <ac:chgData name="FONG Chi Kit Ken" userId="233f042c-09e9-4a0c-9043-d675a582571a" providerId="ADAL" clId="{28EAAC67-DB7D-A945-B575-E31E26A15DC3}" dt="2024-01-02T09:12:15.657" v="383" actId="6264"/>
          <ac:spMkLst>
            <pc:docMk/>
            <pc:sldMk cId="4220116195" sldId="418"/>
            <ac:spMk id="4" creationId="{710AFFE4-AE6F-A6ED-CE14-7F097277F65F}"/>
          </ac:spMkLst>
        </pc:spChg>
        <pc:spChg chg="add del mod">
          <ac:chgData name="FONG Chi Kit Ken" userId="233f042c-09e9-4a0c-9043-d675a582571a" providerId="ADAL" clId="{28EAAC67-DB7D-A945-B575-E31E26A15DC3}" dt="2024-01-02T09:12:15.657" v="383" actId="6264"/>
          <ac:spMkLst>
            <pc:docMk/>
            <pc:sldMk cId="4220116195" sldId="418"/>
            <ac:spMk id="6" creationId="{3078C63D-311E-8AFA-F663-5C14AA1CE959}"/>
          </ac:spMkLst>
        </pc:spChg>
      </pc:sldChg>
      <pc:sldChg chg="addSp delSp modSp add mod ord modTransition modClrScheme chgLayout modNotesTx">
        <pc:chgData name="FONG Chi Kit Ken" userId="233f042c-09e9-4a0c-9043-d675a582571a" providerId="ADAL" clId="{28EAAC67-DB7D-A945-B575-E31E26A15DC3}" dt="2024-01-02T11:19:46.534" v="1343" actId="404"/>
        <pc:sldMkLst>
          <pc:docMk/>
          <pc:sldMk cId="1351470434" sldId="419"/>
        </pc:sldMkLst>
        <pc:spChg chg="mod ord">
          <ac:chgData name="FONG Chi Kit Ken" userId="233f042c-09e9-4a0c-9043-d675a582571a" providerId="ADAL" clId="{28EAAC67-DB7D-A945-B575-E31E26A15DC3}" dt="2024-01-02T10:54:29.790" v="1171" actId="14100"/>
          <ac:spMkLst>
            <pc:docMk/>
            <pc:sldMk cId="1351470434" sldId="419"/>
            <ac:spMk id="2" creationId="{00000000-0000-0000-0000-000000000000}"/>
          </ac:spMkLst>
        </pc:spChg>
        <pc:spChg chg="mod ord">
          <ac:chgData name="FONG Chi Kit Ken" userId="233f042c-09e9-4a0c-9043-d675a582571a" providerId="ADAL" clId="{28EAAC67-DB7D-A945-B575-E31E26A15DC3}" dt="2024-01-02T11:19:46.534" v="1343" actId="404"/>
          <ac:spMkLst>
            <pc:docMk/>
            <pc:sldMk cId="1351470434" sldId="419"/>
            <ac:spMk id="3" creationId="{00000000-0000-0000-0000-000000000000}"/>
          </ac:spMkLst>
        </pc:spChg>
        <pc:spChg chg="add del mod">
          <ac:chgData name="FONG Chi Kit Ken" userId="233f042c-09e9-4a0c-9043-d675a582571a" providerId="ADAL" clId="{28EAAC67-DB7D-A945-B575-E31E26A15DC3}" dt="2024-01-02T09:12:25.023" v="384" actId="6264"/>
          <ac:spMkLst>
            <pc:docMk/>
            <pc:sldMk cId="1351470434" sldId="419"/>
            <ac:spMk id="4" creationId="{F30AE0CD-F8B6-33EC-BE93-71F5FBD270E0}"/>
          </ac:spMkLst>
        </pc:spChg>
        <pc:spChg chg="add del mod">
          <ac:chgData name="FONG Chi Kit Ken" userId="233f042c-09e9-4a0c-9043-d675a582571a" providerId="ADAL" clId="{28EAAC67-DB7D-A945-B575-E31E26A15DC3}" dt="2024-01-02T09:12:25.023" v="384" actId="6264"/>
          <ac:spMkLst>
            <pc:docMk/>
            <pc:sldMk cId="1351470434" sldId="419"/>
            <ac:spMk id="5" creationId="{C553F0BA-7055-DFD1-4DB4-9143F7CFCCC0}"/>
          </ac:spMkLst>
        </pc:spChg>
        <pc:grpChg chg="mod">
          <ac:chgData name="FONG Chi Kit Ken" userId="233f042c-09e9-4a0c-9043-d675a582571a" providerId="ADAL" clId="{28EAAC67-DB7D-A945-B575-E31E26A15DC3}" dt="2024-01-02T10:54:33.315" v="1172" actId="1076"/>
          <ac:grpSpMkLst>
            <pc:docMk/>
            <pc:sldMk cId="1351470434" sldId="419"/>
            <ac:grpSpMk id="8" creationId="{00000000-0000-0000-0000-000000000000}"/>
          </ac:grpSpMkLst>
        </pc:grpChg>
      </pc:sldChg>
      <pc:sldChg chg="del">
        <pc:chgData name="FONG Chi Kit Ken" userId="233f042c-09e9-4a0c-9043-d675a582571a" providerId="ADAL" clId="{28EAAC67-DB7D-A945-B575-E31E26A15DC3}" dt="2024-01-02T08:48:20.148" v="221" actId="2696"/>
        <pc:sldMkLst>
          <pc:docMk/>
          <pc:sldMk cId="2274854105" sldId="420"/>
        </pc:sldMkLst>
      </pc:sldChg>
      <pc:sldChg chg="del">
        <pc:chgData name="FONG Chi Kit Ken" userId="233f042c-09e9-4a0c-9043-d675a582571a" providerId="ADAL" clId="{28EAAC67-DB7D-A945-B575-E31E26A15DC3}" dt="2024-01-02T08:48:20.154" v="222" actId="2696"/>
        <pc:sldMkLst>
          <pc:docMk/>
          <pc:sldMk cId="3351529318" sldId="421"/>
        </pc:sldMkLst>
      </pc:sldChg>
      <pc:sldChg chg="del">
        <pc:chgData name="FONG Chi Kit Ken" userId="233f042c-09e9-4a0c-9043-d675a582571a" providerId="ADAL" clId="{28EAAC67-DB7D-A945-B575-E31E26A15DC3}" dt="2024-01-02T08:48:20.169" v="223" actId="2696"/>
        <pc:sldMkLst>
          <pc:docMk/>
          <pc:sldMk cId="2185555167" sldId="422"/>
        </pc:sldMkLst>
      </pc:sldChg>
      <pc:sldChg chg="del">
        <pc:chgData name="FONG Chi Kit Ken" userId="233f042c-09e9-4a0c-9043-d675a582571a" providerId="ADAL" clId="{28EAAC67-DB7D-A945-B575-E31E26A15DC3}" dt="2024-01-02T08:48:20.174" v="224" actId="2696"/>
        <pc:sldMkLst>
          <pc:docMk/>
          <pc:sldMk cId="771963284" sldId="423"/>
        </pc:sldMkLst>
      </pc:sldChg>
      <pc:sldChg chg="del">
        <pc:chgData name="FONG Chi Kit Ken" userId="233f042c-09e9-4a0c-9043-d675a582571a" providerId="ADAL" clId="{28EAAC67-DB7D-A945-B575-E31E26A15DC3}" dt="2024-01-02T08:48:20.191" v="225" actId="2696"/>
        <pc:sldMkLst>
          <pc:docMk/>
          <pc:sldMk cId="3887727062" sldId="424"/>
        </pc:sldMkLst>
      </pc:sldChg>
      <pc:sldChg chg="del">
        <pc:chgData name="FONG Chi Kit Ken" userId="233f042c-09e9-4a0c-9043-d675a582571a" providerId="ADAL" clId="{28EAAC67-DB7D-A945-B575-E31E26A15DC3}" dt="2024-01-02T08:48:20.198" v="226" actId="2696"/>
        <pc:sldMkLst>
          <pc:docMk/>
          <pc:sldMk cId="115416894" sldId="425"/>
        </pc:sldMkLst>
      </pc:sldChg>
      <pc:sldChg chg="del">
        <pc:chgData name="FONG Chi Kit Ken" userId="233f042c-09e9-4a0c-9043-d675a582571a" providerId="ADAL" clId="{28EAAC67-DB7D-A945-B575-E31E26A15DC3}" dt="2024-01-02T08:48:20.206" v="227" actId="2696"/>
        <pc:sldMkLst>
          <pc:docMk/>
          <pc:sldMk cId="2519187837" sldId="426"/>
        </pc:sldMkLst>
      </pc:sldChg>
      <pc:sldChg chg="addSp delSp modSp add del mod modTransition modClrScheme chgLayout">
        <pc:chgData name="FONG Chi Kit Ken" userId="233f042c-09e9-4a0c-9043-d675a582571a" providerId="ADAL" clId="{28EAAC67-DB7D-A945-B575-E31E26A15DC3}" dt="2024-01-02T10:08:58.071" v="690" actId="2696"/>
        <pc:sldMkLst>
          <pc:docMk/>
          <pc:sldMk cId="3246660297" sldId="427"/>
        </pc:sldMkLst>
        <pc:spChg chg="mod ord">
          <ac:chgData name="FONG Chi Kit Ken" userId="233f042c-09e9-4a0c-9043-d675a582571a" providerId="ADAL" clId="{28EAAC67-DB7D-A945-B575-E31E26A15DC3}" dt="2024-01-02T09:12:25.023" v="384" actId="6264"/>
          <ac:spMkLst>
            <pc:docMk/>
            <pc:sldMk cId="3246660297" sldId="427"/>
            <ac:spMk id="2" creationId="{00000000-0000-0000-0000-000000000000}"/>
          </ac:spMkLst>
        </pc:spChg>
        <pc:spChg chg="add del mod">
          <ac:chgData name="FONG Chi Kit Ken" userId="233f042c-09e9-4a0c-9043-d675a582571a" providerId="ADAL" clId="{28EAAC67-DB7D-A945-B575-E31E26A15DC3}" dt="2024-01-02T09:12:25.023" v="384" actId="6264"/>
          <ac:spMkLst>
            <pc:docMk/>
            <pc:sldMk cId="3246660297" sldId="427"/>
            <ac:spMk id="3" creationId="{1BDDD5AE-32EE-164F-73FD-540ED37AC53F}"/>
          </ac:spMkLst>
        </pc:spChg>
        <pc:spChg chg="mod ord">
          <ac:chgData name="FONG Chi Kit Ken" userId="233f042c-09e9-4a0c-9043-d675a582571a" providerId="ADAL" clId="{28EAAC67-DB7D-A945-B575-E31E26A15DC3}" dt="2024-01-02T09:12:25.023" v="384" actId="6264"/>
          <ac:spMkLst>
            <pc:docMk/>
            <pc:sldMk cId="3246660297" sldId="427"/>
            <ac:spMk id="5" creationId="{00000000-0000-0000-0000-000000000000}"/>
          </ac:spMkLst>
        </pc:spChg>
        <pc:spChg chg="add del mod">
          <ac:chgData name="FONG Chi Kit Ken" userId="233f042c-09e9-4a0c-9043-d675a582571a" providerId="ADAL" clId="{28EAAC67-DB7D-A945-B575-E31E26A15DC3}" dt="2024-01-02T09:12:25.023" v="384" actId="6264"/>
          <ac:spMkLst>
            <pc:docMk/>
            <pc:sldMk cId="3246660297" sldId="427"/>
            <ac:spMk id="6" creationId="{31E89652-9599-65EC-C5CC-EE45F28FA6F7}"/>
          </ac:spMkLst>
        </pc:spChg>
      </pc:sldChg>
      <pc:sldChg chg="addSp delSp modSp add del mod modTransition modClrScheme chgLayout">
        <pc:chgData name="FONG Chi Kit Ken" userId="233f042c-09e9-4a0c-9043-d675a582571a" providerId="ADAL" clId="{28EAAC67-DB7D-A945-B575-E31E26A15DC3}" dt="2024-01-02T10:26:07.463" v="943" actId="2696"/>
        <pc:sldMkLst>
          <pc:docMk/>
          <pc:sldMk cId="912985028" sldId="428"/>
        </pc:sldMkLst>
        <pc:spChg chg="mod ord">
          <ac:chgData name="FONG Chi Kit Ken" userId="233f042c-09e9-4a0c-9043-d675a582571a" providerId="ADAL" clId="{28EAAC67-DB7D-A945-B575-E31E26A15DC3}" dt="2024-01-02T09:12:25.023" v="384" actId="6264"/>
          <ac:spMkLst>
            <pc:docMk/>
            <pc:sldMk cId="912985028" sldId="428"/>
            <ac:spMk id="2" creationId="{00000000-0000-0000-0000-000000000000}"/>
          </ac:spMkLst>
        </pc:spChg>
        <pc:spChg chg="mod ord">
          <ac:chgData name="FONG Chi Kit Ken" userId="233f042c-09e9-4a0c-9043-d675a582571a" providerId="ADAL" clId="{28EAAC67-DB7D-A945-B575-E31E26A15DC3}" dt="2024-01-02T09:12:25.023" v="384" actId="6264"/>
          <ac:spMkLst>
            <pc:docMk/>
            <pc:sldMk cId="912985028" sldId="428"/>
            <ac:spMk id="3" creationId="{00000000-0000-0000-0000-000000000000}"/>
          </ac:spMkLst>
        </pc:spChg>
        <pc:spChg chg="add del mod">
          <ac:chgData name="FONG Chi Kit Ken" userId="233f042c-09e9-4a0c-9043-d675a582571a" providerId="ADAL" clId="{28EAAC67-DB7D-A945-B575-E31E26A15DC3}" dt="2024-01-02T09:12:25.023" v="384" actId="6264"/>
          <ac:spMkLst>
            <pc:docMk/>
            <pc:sldMk cId="912985028" sldId="428"/>
            <ac:spMk id="4" creationId="{4E835CC7-3FB1-1D87-3D7E-90384DE9BA5A}"/>
          </ac:spMkLst>
        </pc:spChg>
        <pc:spChg chg="add del mod">
          <ac:chgData name="FONG Chi Kit Ken" userId="233f042c-09e9-4a0c-9043-d675a582571a" providerId="ADAL" clId="{28EAAC67-DB7D-A945-B575-E31E26A15DC3}" dt="2024-01-02T09:12:25.023" v="384" actId="6264"/>
          <ac:spMkLst>
            <pc:docMk/>
            <pc:sldMk cId="912985028" sldId="428"/>
            <ac:spMk id="8" creationId="{79F50BB5-BB4E-FBE2-7E97-96AF863E54E2}"/>
          </ac:spMkLst>
        </pc:spChg>
      </pc:sldChg>
      <pc:sldChg chg="addSp delSp modSp add del mod modTransition modClrScheme chgLayout modNotesTx">
        <pc:chgData name="FONG Chi Kit Ken" userId="233f042c-09e9-4a0c-9043-d675a582571a" providerId="ADAL" clId="{28EAAC67-DB7D-A945-B575-E31E26A15DC3}" dt="2024-01-02T10:25:59.587" v="942" actId="2696"/>
        <pc:sldMkLst>
          <pc:docMk/>
          <pc:sldMk cId="1483682603" sldId="429"/>
        </pc:sldMkLst>
        <pc:spChg chg="mod ord">
          <ac:chgData name="FONG Chi Kit Ken" userId="233f042c-09e9-4a0c-9043-d675a582571a" providerId="ADAL" clId="{28EAAC67-DB7D-A945-B575-E31E26A15DC3}" dt="2024-01-02T09:12:25.023" v="384" actId="6264"/>
          <ac:spMkLst>
            <pc:docMk/>
            <pc:sldMk cId="1483682603" sldId="429"/>
            <ac:spMk id="2" creationId="{00000000-0000-0000-0000-000000000000}"/>
          </ac:spMkLst>
        </pc:spChg>
        <pc:spChg chg="add del mod ord">
          <ac:chgData name="FONG Chi Kit Ken" userId="233f042c-09e9-4a0c-9043-d675a582571a" providerId="ADAL" clId="{28EAAC67-DB7D-A945-B575-E31E26A15DC3}" dt="2024-01-02T09:12:25.023" v="384" actId="6264"/>
          <ac:spMkLst>
            <pc:docMk/>
            <pc:sldMk cId="1483682603" sldId="429"/>
            <ac:spMk id="3" creationId="{8C22B957-5415-9B37-85A3-580F3C2D548D}"/>
          </ac:spMkLst>
        </pc:spChg>
        <pc:spChg chg="add del mod">
          <ac:chgData name="FONG Chi Kit Ken" userId="233f042c-09e9-4a0c-9043-d675a582571a" providerId="ADAL" clId="{28EAAC67-DB7D-A945-B575-E31E26A15DC3}" dt="2024-01-02T09:12:25.023" v="384" actId="6264"/>
          <ac:spMkLst>
            <pc:docMk/>
            <pc:sldMk cId="1483682603" sldId="429"/>
            <ac:spMk id="8" creationId="{BF71E642-48A2-7635-D2E0-5ACF27A54948}"/>
          </ac:spMkLst>
        </pc:spChg>
        <pc:spChg chg="add mod ord">
          <ac:chgData name="FONG Chi Kit Ken" userId="233f042c-09e9-4a0c-9043-d675a582571a" providerId="ADAL" clId="{28EAAC67-DB7D-A945-B575-E31E26A15DC3}" dt="2024-01-02T09:12:25.023" v="384" actId="6264"/>
          <ac:spMkLst>
            <pc:docMk/>
            <pc:sldMk cId="1483682603" sldId="429"/>
            <ac:spMk id="9" creationId="{DCD0CA8E-A471-805F-3A3F-948C72A79AAB}"/>
          </ac:spMkLst>
        </pc:spChg>
      </pc:sldChg>
      <pc:sldChg chg="addSp delSp modSp add mod ord modTransition modClrScheme chgLayout modNotesTx">
        <pc:chgData name="FONG Chi Kit Ken" userId="233f042c-09e9-4a0c-9043-d675a582571a" providerId="ADAL" clId="{28EAAC67-DB7D-A945-B575-E31E26A15DC3}" dt="2024-01-02T10:55:34.162" v="1181" actId="1076"/>
        <pc:sldMkLst>
          <pc:docMk/>
          <pc:sldMk cId="520322117" sldId="430"/>
        </pc:sldMkLst>
        <pc:spChg chg="mod ord">
          <ac:chgData name="FONG Chi Kit Ken" userId="233f042c-09e9-4a0c-9043-d675a582571a" providerId="ADAL" clId="{28EAAC67-DB7D-A945-B575-E31E26A15DC3}" dt="2024-01-02T10:52:43.792" v="1117" actId="700"/>
          <ac:spMkLst>
            <pc:docMk/>
            <pc:sldMk cId="520322117" sldId="430"/>
            <ac:spMk id="2" creationId="{00000000-0000-0000-0000-000000000000}"/>
          </ac:spMkLst>
        </pc:spChg>
        <pc:spChg chg="add del mod ord">
          <ac:chgData name="FONG Chi Kit Ken" userId="233f042c-09e9-4a0c-9043-d675a582571a" providerId="ADAL" clId="{28EAAC67-DB7D-A945-B575-E31E26A15DC3}" dt="2024-01-02T09:12:25.023" v="384" actId="6264"/>
          <ac:spMkLst>
            <pc:docMk/>
            <pc:sldMk cId="520322117" sldId="430"/>
            <ac:spMk id="3" creationId="{E01E625D-6C7E-80F4-80D3-FB0455E10DEF}"/>
          </ac:spMkLst>
        </pc:spChg>
        <pc:spChg chg="add del mod">
          <ac:chgData name="FONG Chi Kit Ken" userId="233f042c-09e9-4a0c-9043-d675a582571a" providerId="ADAL" clId="{28EAAC67-DB7D-A945-B575-E31E26A15DC3}" dt="2024-01-02T09:12:25.023" v="384" actId="6264"/>
          <ac:spMkLst>
            <pc:docMk/>
            <pc:sldMk cId="520322117" sldId="430"/>
            <ac:spMk id="5" creationId="{18B2F355-4F4B-5BA7-C00F-40E91D8EC343}"/>
          </ac:spMkLst>
        </pc:spChg>
        <pc:spChg chg="add del mod ord">
          <ac:chgData name="FONG Chi Kit Ken" userId="233f042c-09e9-4a0c-9043-d675a582571a" providerId="ADAL" clId="{28EAAC67-DB7D-A945-B575-E31E26A15DC3}" dt="2024-01-02T10:52:43.792" v="1117" actId="700"/>
          <ac:spMkLst>
            <pc:docMk/>
            <pc:sldMk cId="520322117" sldId="430"/>
            <ac:spMk id="6" creationId="{16C868B4-2920-A7C8-DF9F-1755AE8DE7EA}"/>
          </ac:spMkLst>
        </pc:spChg>
        <pc:spChg chg="add del mod ord">
          <ac:chgData name="FONG Chi Kit Ken" userId="233f042c-09e9-4a0c-9043-d675a582571a" providerId="ADAL" clId="{28EAAC67-DB7D-A945-B575-E31E26A15DC3}" dt="2024-01-02T10:55:30.316" v="1180" actId="478"/>
          <ac:spMkLst>
            <pc:docMk/>
            <pc:sldMk cId="520322117" sldId="430"/>
            <ac:spMk id="7" creationId="{65389843-AC26-AA9C-DEBA-0B12CD19CE25}"/>
          </ac:spMkLst>
        </pc:spChg>
        <pc:graphicFrameChg chg="mod ord">
          <ac:chgData name="FONG Chi Kit Ken" userId="233f042c-09e9-4a0c-9043-d675a582571a" providerId="ADAL" clId="{28EAAC67-DB7D-A945-B575-E31E26A15DC3}" dt="2024-01-02T10:55:34.162" v="1181" actId="1076"/>
          <ac:graphicFrameMkLst>
            <pc:docMk/>
            <pc:sldMk cId="520322117" sldId="430"/>
            <ac:graphicFrameMk id="4" creationId="{00000000-0000-0000-0000-000000000000}"/>
          </ac:graphicFrameMkLst>
        </pc:graphicFrameChg>
      </pc:sldChg>
      <pc:sldChg chg="addSp delSp modSp add mod ord modTransition modClrScheme chgLayout modNotesTx">
        <pc:chgData name="FONG Chi Kit Ken" userId="233f042c-09e9-4a0c-9043-d675a582571a" providerId="ADAL" clId="{28EAAC67-DB7D-A945-B575-E31E26A15DC3}" dt="2024-01-02T10:57:02.198" v="1199" actId="14100"/>
        <pc:sldMkLst>
          <pc:docMk/>
          <pc:sldMk cId="1843673974" sldId="431"/>
        </pc:sldMkLst>
        <pc:spChg chg="mod ord">
          <ac:chgData name="FONG Chi Kit Ken" userId="233f042c-09e9-4a0c-9043-d675a582571a" providerId="ADAL" clId="{28EAAC67-DB7D-A945-B575-E31E26A15DC3}" dt="2024-01-02T10:52:43.792" v="1117" actId="700"/>
          <ac:spMkLst>
            <pc:docMk/>
            <pc:sldMk cId="1843673974" sldId="431"/>
            <ac:spMk id="2" creationId="{00000000-0000-0000-0000-000000000000}"/>
          </ac:spMkLst>
        </pc:spChg>
        <pc:spChg chg="mod ord">
          <ac:chgData name="FONG Chi Kit Ken" userId="233f042c-09e9-4a0c-9043-d675a582571a" providerId="ADAL" clId="{28EAAC67-DB7D-A945-B575-E31E26A15DC3}" dt="2024-01-02T10:56:53.667" v="1196" actId="404"/>
          <ac:spMkLst>
            <pc:docMk/>
            <pc:sldMk cId="1843673974" sldId="431"/>
            <ac:spMk id="3" creationId="{00000000-0000-0000-0000-000000000000}"/>
          </ac:spMkLst>
        </pc:spChg>
        <pc:spChg chg="add del mod">
          <ac:chgData name="FONG Chi Kit Ken" userId="233f042c-09e9-4a0c-9043-d675a582571a" providerId="ADAL" clId="{28EAAC67-DB7D-A945-B575-E31E26A15DC3}" dt="2024-01-02T09:12:25.023" v="384" actId="6264"/>
          <ac:spMkLst>
            <pc:docMk/>
            <pc:sldMk cId="1843673974" sldId="431"/>
            <ac:spMk id="4" creationId="{1E850BED-8170-9BD7-5615-336941142C04}"/>
          </ac:spMkLst>
        </pc:spChg>
        <pc:spChg chg="add del mod">
          <ac:chgData name="FONG Chi Kit Ken" userId="233f042c-09e9-4a0c-9043-d675a582571a" providerId="ADAL" clId="{28EAAC67-DB7D-A945-B575-E31E26A15DC3}" dt="2024-01-02T09:12:25.023" v="384" actId="6264"/>
          <ac:spMkLst>
            <pc:docMk/>
            <pc:sldMk cId="1843673974" sldId="431"/>
            <ac:spMk id="5" creationId="{5684602E-812F-C198-C58A-AA83FE25DFC1}"/>
          </ac:spMkLst>
        </pc:spChg>
        <pc:picChg chg="add mod modCrop">
          <ac:chgData name="FONG Chi Kit Ken" userId="233f042c-09e9-4a0c-9043-d675a582571a" providerId="ADAL" clId="{28EAAC67-DB7D-A945-B575-E31E26A15DC3}" dt="2024-01-02T10:56:56.248" v="1197" actId="1076"/>
          <ac:picMkLst>
            <pc:docMk/>
            <pc:sldMk cId="1843673974" sldId="431"/>
            <ac:picMk id="6" creationId="{F36AE26A-7F04-6D63-9AB8-94747B2E9254}"/>
          </ac:picMkLst>
        </pc:picChg>
        <pc:cxnChg chg="add mod">
          <ac:chgData name="FONG Chi Kit Ken" userId="233f042c-09e9-4a0c-9043-d675a582571a" providerId="ADAL" clId="{28EAAC67-DB7D-A945-B575-E31E26A15DC3}" dt="2024-01-02T10:57:02.198" v="1199" actId="14100"/>
          <ac:cxnSpMkLst>
            <pc:docMk/>
            <pc:sldMk cId="1843673974" sldId="431"/>
            <ac:cxnSpMk id="10" creationId="{04F1424A-9FD1-6ED4-F4D0-B2F56D18D296}"/>
          </ac:cxnSpMkLst>
        </pc:cxnChg>
      </pc:sldChg>
      <pc:sldChg chg="addSp delSp modSp add del mod ord modTransition modClrScheme chgLayout modNotesTx">
        <pc:chgData name="FONG Chi Kit Ken" userId="233f042c-09e9-4a0c-9043-d675a582571a" providerId="ADAL" clId="{28EAAC67-DB7D-A945-B575-E31E26A15DC3}" dt="2024-01-02T10:56:30.545" v="1190" actId="2696"/>
        <pc:sldMkLst>
          <pc:docMk/>
          <pc:sldMk cId="445604564" sldId="432"/>
        </pc:sldMkLst>
        <pc:spChg chg="mod ord">
          <ac:chgData name="FONG Chi Kit Ken" userId="233f042c-09e9-4a0c-9043-d675a582571a" providerId="ADAL" clId="{28EAAC67-DB7D-A945-B575-E31E26A15DC3}" dt="2024-01-02T10:52:43.792" v="1117" actId="700"/>
          <ac:spMkLst>
            <pc:docMk/>
            <pc:sldMk cId="445604564" sldId="432"/>
            <ac:spMk id="2" creationId="{00000000-0000-0000-0000-000000000000}"/>
          </ac:spMkLst>
        </pc:spChg>
        <pc:spChg chg="mod ord">
          <ac:chgData name="FONG Chi Kit Ken" userId="233f042c-09e9-4a0c-9043-d675a582571a" providerId="ADAL" clId="{28EAAC67-DB7D-A945-B575-E31E26A15DC3}" dt="2024-01-02T10:55:44.839" v="1182" actId="21"/>
          <ac:spMkLst>
            <pc:docMk/>
            <pc:sldMk cId="445604564" sldId="432"/>
            <ac:spMk id="3" creationId="{00000000-0000-0000-0000-000000000000}"/>
          </ac:spMkLst>
        </pc:spChg>
        <pc:spChg chg="add del mod">
          <ac:chgData name="FONG Chi Kit Ken" userId="233f042c-09e9-4a0c-9043-d675a582571a" providerId="ADAL" clId="{28EAAC67-DB7D-A945-B575-E31E26A15DC3}" dt="2024-01-02T09:12:25.023" v="384" actId="6264"/>
          <ac:spMkLst>
            <pc:docMk/>
            <pc:sldMk cId="445604564" sldId="432"/>
            <ac:spMk id="4" creationId="{B41062FC-C7F7-CB80-AED5-D8C3CBBCF932}"/>
          </ac:spMkLst>
        </pc:spChg>
        <pc:spChg chg="add del mod">
          <ac:chgData name="FONG Chi Kit Ken" userId="233f042c-09e9-4a0c-9043-d675a582571a" providerId="ADAL" clId="{28EAAC67-DB7D-A945-B575-E31E26A15DC3}" dt="2024-01-02T09:12:25.023" v="384" actId="6264"/>
          <ac:spMkLst>
            <pc:docMk/>
            <pc:sldMk cId="445604564" sldId="432"/>
            <ac:spMk id="5" creationId="{4D76F442-1A49-E9CB-7953-34A1902E33DD}"/>
          </ac:spMkLst>
        </pc:spChg>
      </pc:sldChg>
      <pc:sldChg chg="addSp delSp modSp add mod ord modTransition modClrScheme chgLayout modNotesTx">
        <pc:chgData name="FONG Chi Kit Ken" userId="233f042c-09e9-4a0c-9043-d675a582571a" providerId="ADAL" clId="{28EAAC67-DB7D-A945-B575-E31E26A15DC3}" dt="2024-01-02T11:20:18.618" v="1347" actId="404"/>
        <pc:sldMkLst>
          <pc:docMk/>
          <pc:sldMk cId="3222349896" sldId="433"/>
        </pc:sldMkLst>
        <pc:spChg chg="mod ord">
          <ac:chgData name="FONG Chi Kit Ken" userId="233f042c-09e9-4a0c-9043-d675a582571a" providerId="ADAL" clId="{28EAAC67-DB7D-A945-B575-E31E26A15DC3}" dt="2024-01-02T10:52:43.792" v="1117" actId="700"/>
          <ac:spMkLst>
            <pc:docMk/>
            <pc:sldMk cId="3222349896" sldId="433"/>
            <ac:spMk id="2" creationId="{00000000-0000-0000-0000-000000000000}"/>
          </ac:spMkLst>
        </pc:spChg>
        <pc:spChg chg="mod ord">
          <ac:chgData name="FONG Chi Kit Ken" userId="233f042c-09e9-4a0c-9043-d675a582571a" providerId="ADAL" clId="{28EAAC67-DB7D-A945-B575-E31E26A15DC3}" dt="2024-01-02T11:20:18.618" v="1347" actId="404"/>
          <ac:spMkLst>
            <pc:docMk/>
            <pc:sldMk cId="3222349896" sldId="433"/>
            <ac:spMk id="3" creationId="{00000000-0000-0000-0000-000000000000}"/>
          </ac:spMkLst>
        </pc:spChg>
        <pc:spChg chg="add del mod">
          <ac:chgData name="FONG Chi Kit Ken" userId="233f042c-09e9-4a0c-9043-d675a582571a" providerId="ADAL" clId="{28EAAC67-DB7D-A945-B575-E31E26A15DC3}" dt="2024-01-02T09:12:25.023" v="384" actId="6264"/>
          <ac:spMkLst>
            <pc:docMk/>
            <pc:sldMk cId="3222349896" sldId="433"/>
            <ac:spMk id="4" creationId="{3C023878-B10E-5C83-0C80-35700F1C6107}"/>
          </ac:spMkLst>
        </pc:spChg>
        <pc:spChg chg="add del mod">
          <ac:chgData name="FONG Chi Kit Ken" userId="233f042c-09e9-4a0c-9043-d675a582571a" providerId="ADAL" clId="{28EAAC67-DB7D-A945-B575-E31E26A15DC3}" dt="2024-01-02T09:12:25.023" v="384" actId="6264"/>
          <ac:spMkLst>
            <pc:docMk/>
            <pc:sldMk cId="3222349896" sldId="433"/>
            <ac:spMk id="5" creationId="{5EF91400-7012-3E67-4AEA-AF7CE40DCDEA}"/>
          </ac:spMkLst>
        </pc:spChg>
      </pc:sldChg>
      <pc:sldChg chg="addSp delSp modSp add mod ord modTransition modClrScheme chgLayout modNotesTx">
        <pc:chgData name="FONG Chi Kit Ken" userId="233f042c-09e9-4a0c-9043-d675a582571a" providerId="ADAL" clId="{28EAAC67-DB7D-A945-B575-E31E26A15DC3}" dt="2024-01-02T11:20:21.742" v="1348" actId="404"/>
        <pc:sldMkLst>
          <pc:docMk/>
          <pc:sldMk cId="1868995316" sldId="434"/>
        </pc:sldMkLst>
        <pc:spChg chg="mod ord">
          <ac:chgData name="FONG Chi Kit Ken" userId="233f042c-09e9-4a0c-9043-d675a582571a" providerId="ADAL" clId="{28EAAC67-DB7D-A945-B575-E31E26A15DC3}" dt="2024-01-02T10:52:43.792" v="1117" actId="700"/>
          <ac:spMkLst>
            <pc:docMk/>
            <pc:sldMk cId="1868995316" sldId="434"/>
            <ac:spMk id="2" creationId="{00000000-0000-0000-0000-000000000000}"/>
          </ac:spMkLst>
        </pc:spChg>
        <pc:spChg chg="mod ord">
          <ac:chgData name="FONG Chi Kit Ken" userId="233f042c-09e9-4a0c-9043-d675a582571a" providerId="ADAL" clId="{28EAAC67-DB7D-A945-B575-E31E26A15DC3}" dt="2024-01-02T11:20:21.742" v="1348" actId="404"/>
          <ac:spMkLst>
            <pc:docMk/>
            <pc:sldMk cId="1868995316" sldId="434"/>
            <ac:spMk id="3" creationId="{00000000-0000-0000-0000-000000000000}"/>
          </ac:spMkLst>
        </pc:spChg>
        <pc:spChg chg="add del mod">
          <ac:chgData name="FONG Chi Kit Ken" userId="233f042c-09e9-4a0c-9043-d675a582571a" providerId="ADAL" clId="{28EAAC67-DB7D-A945-B575-E31E26A15DC3}" dt="2024-01-02T09:12:25.023" v="384" actId="6264"/>
          <ac:spMkLst>
            <pc:docMk/>
            <pc:sldMk cId="1868995316" sldId="434"/>
            <ac:spMk id="4" creationId="{BB8DAECE-6611-1B79-462A-B82526D7D98A}"/>
          </ac:spMkLst>
        </pc:spChg>
        <pc:spChg chg="add del mod">
          <ac:chgData name="FONG Chi Kit Ken" userId="233f042c-09e9-4a0c-9043-d675a582571a" providerId="ADAL" clId="{28EAAC67-DB7D-A945-B575-E31E26A15DC3}" dt="2024-01-02T09:12:25.023" v="384" actId="6264"/>
          <ac:spMkLst>
            <pc:docMk/>
            <pc:sldMk cId="1868995316" sldId="434"/>
            <ac:spMk id="5" creationId="{7558F49F-6DB8-3342-932D-D318374ACE4E}"/>
          </ac:spMkLst>
        </pc:spChg>
      </pc:sldChg>
      <pc:sldChg chg="addSp delSp modSp add mod ord modTransition modClrScheme modAnim chgLayout modNotesTx">
        <pc:chgData name="FONG Chi Kit Ken" userId="233f042c-09e9-4a0c-9043-d675a582571a" providerId="ADAL" clId="{28EAAC67-DB7D-A945-B575-E31E26A15DC3}" dt="2024-01-02T11:22:00.598" v="1360"/>
        <pc:sldMkLst>
          <pc:docMk/>
          <pc:sldMk cId="3362753118" sldId="435"/>
        </pc:sldMkLst>
        <pc:spChg chg="mod ord">
          <ac:chgData name="FONG Chi Kit Ken" userId="233f042c-09e9-4a0c-9043-d675a582571a" providerId="ADAL" clId="{28EAAC67-DB7D-A945-B575-E31E26A15DC3}" dt="2024-01-02T10:57:23.641" v="1201" actId="20577"/>
          <ac:spMkLst>
            <pc:docMk/>
            <pc:sldMk cId="3362753118" sldId="435"/>
            <ac:spMk id="2" creationId="{00000000-0000-0000-0000-000000000000}"/>
          </ac:spMkLst>
        </pc:spChg>
        <pc:spChg chg="add del mod ord">
          <ac:chgData name="FONG Chi Kit Ken" userId="233f042c-09e9-4a0c-9043-d675a582571a" providerId="ADAL" clId="{28EAAC67-DB7D-A945-B575-E31E26A15DC3}" dt="2024-01-02T09:12:25.023" v="384" actId="6264"/>
          <ac:spMkLst>
            <pc:docMk/>
            <pc:sldMk cId="3362753118" sldId="435"/>
            <ac:spMk id="3" creationId="{1E3EAB75-7B46-261E-A301-B2BD8EBB2968}"/>
          </ac:spMkLst>
        </pc:spChg>
        <pc:spChg chg="add del mod">
          <ac:chgData name="FONG Chi Kit Ken" userId="233f042c-09e9-4a0c-9043-d675a582571a" providerId="ADAL" clId="{28EAAC67-DB7D-A945-B575-E31E26A15DC3}" dt="2024-01-02T09:12:25.023" v="384" actId="6264"/>
          <ac:spMkLst>
            <pc:docMk/>
            <pc:sldMk cId="3362753118" sldId="435"/>
            <ac:spMk id="4" creationId="{036043F6-7D8E-BE44-841B-8EC398DBB190}"/>
          </ac:spMkLst>
        </pc:spChg>
        <pc:spChg chg="mod">
          <ac:chgData name="FONG Chi Kit Ken" userId="233f042c-09e9-4a0c-9043-d675a582571a" providerId="ADAL" clId="{28EAAC67-DB7D-A945-B575-E31E26A15DC3}" dt="2024-01-02T10:57:45.020" v="1207" actId="2710"/>
          <ac:spMkLst>
            <pc:docMk/>
            <pc:sldMk cId="3362753118" sldId="435"/>
            <ac:spMk id="5" creationId="{00000000-0000-0000-0000-000000000000}"/>
          </ac:spMkLst>
        </pc:spChg>
        <pc:spChg chg="add del mod ord">
          <ac:chgData name="FONG Chi Kit Ken" userId="233f042c-09e9-4a0c-9043-d675a582571a" providerId="ADAL" clId="{28EAAC67-DB7D-A945-B575-E31E26A15DC3}" dt="2024-01-02T10:41:22.040" v="951" actId="478"/>
          <ac:spMkLst>
            <pc:docMk/>
            <pc:sldMk cId="3362753118" sldId="435"/>
            <ac:spMk id="6" creationId="{2BD2751E-593B-C325-7A68-BFB287A7828A}"/>
          </ac:spMkLst>
        </pc:spChg>
        <pc:spChg chg="add del mod ord">
          <ac:chgData name="FONG Chi Kit Ken" userId="233f042c-09e9-4a0c-9043-d675a582571a" providerId="ADAL" clId="{28EAAC67-DB7D-A945-B575-E31E26A15DC3}" dt="2024-01-02T10:57:12.281" v="1200" actId="478"/>
          <ac:spMkLst>
            <pc:docMk/>
            <pc:sldMk cId="3362753118" sldId="435"/>
            <ac:spMk id="9" creationId="{2FCB9977-018A-91E6-401C-FBE235D800F0}"/>
          </ac:spMkLst>
        </pc:spChg>
        <pc:spChg chg="mod">
          <ac:chgData name="FONG Chi Kit Ken" userId="233f042c-09e9-4a0c-9043-d675a582571a" providerId="ADAL" clId="{28EAAC67-DB7D-A945-B575-E31E26A15DC3}" dt="2024-01-02T10:58:03.237" v="1211"/>
          <ac:spMkLst>
            <pc:docMk/>
            <pc:sldMk cId="3362753118" sldId="435"/>
            <ac:spMk id="12" creationId="{9723BF8D-BE92-8E1C-4CAC-19DD0671AB95}"/>
          </ac:spMkLst>
        </pc:spChg>
        <pc:spChg chg="mod">
          <ac:chgData name="FONG Chi Kit Ken" userId="233f042c-09e9-4a0c-9043-d675a582571a" providerId="ADAL" clId="{28EAAC67-DB7D-A945-B575-E31E26A15DC3}" dt="2024-01-02T10:58:03.237" v="1211"/>
          <ac:spMkLst>
            <pc:docMk/>
            <pc:sldMk cId="3362753118" sldId="435"/>
            <ac:spMk id="14" creationId="{CCCF520E-8DA5-0DF1-8E2C-15B76CE041D2}"/>
          </ac:spMkLst>
        </pc:spChg>
        <pc:spChg chg="mod">
          <ac:chgData name="FONG Chi Kit Ken" userId="233f042c-09e9-4a0c-9043-d675a582571a" providerId="ADAL" clId="{28EAAC67-DB7D-A945-B575-E31E26A15DC3}" dt="2024-01-02T10:58:03.237" v="1211"/>
          <ac:spMkLst>
            <pc:docMk/>
            <pc:sldMk cId="3362753118" sldId="435"/>
            <ac:spMk id="16" creationId="{D6B6F80E-FC2F-71B8-1A68-BE5B268B210E}"/>
          </ac:spMkLst>
        </pc:spChg>
        <pc:spChg chg="mod">
          <ac:chgData name="FONG Chi Kit Ken" userId="233f042c-09e9-4a0c-9043-d675a582571a" providerId="ADAL" clId="{28EAAC67-DB7D-A945-B575-E31E26A15DC3}" dt="2024-01-02T10:58:03.237" v="1211"/>
          <ac:spMkLst>
            <pc:docMk/>
            <pc:sldMk cId="3362753118" sldId="435"/>
            <ac:spMk id="17" creationId="{C9A6B359-FBDF-FB9F-8F2A-61CC60214BFA}"/>
          </ac:spMkLst>
        </pc:spChg>
        <pc:spChg chg="add mod">
          <ac:chgData name="FONG Chi Kit Ken" userId="233f042c-09e9-4a0c-9043-d675a582571a" providerId="ADAL" clId="{28EAAC67-DB7D-A945-B575-E31E26A15DC3}" dt="2024-01-02T10:58:47.138" v="1222" actId="1076"/>
          <ac:spMkLst>
            <pc:docMk/>
            <pc:sldMk cId="3362753118" sldId="435"/>
            <ac:spMk id="18" creationId="{76CDED85-9903-8933-FE26-01CEF3D81252}"/>
          </ac:spMkLst>
        </pc:spChg>
        <pc:spChg chg="mod">
          <ac:chgData name="FONG Chi Kit Ken" userId="233f042c-09e9-4a0c-9043-d675a582571a" providerId="ADAL" clId="{28EAAC67-DB7D-A945-B575-E31E26A15DC3}" dt="2024-01-02T11:21:25.874" v="1354"/>
          <ac:spMkLst>
            <pc:docMk/>
            <pc:sldMk cId="3362753118" sldId="435"/>
            <ac:spMk id="21" creationId="{00C1F46C-E0F9-EF03-A2C3-CEB41009E597}"/>
          </ac:spMkLst>
        </pc:spChg>
        <pc:spChg chg="mod">
          <ac:chgData name="FONG Chi Kit Ken" userId="233f042c-09e9-4a0c-9043-d675a582571a" providerId="ADAL" clId="{28EAAC67-DB7D-A945-B575-E31E26A15DC3}" dt="2024-01-02T10:41:29.072" v="955" actId="1076"/>
          <ac:spMkLst>
            <pc:docMk/>
            <pc:sldMk cId="3362753118" sldId="435"/>
            <ac:spMk id="25" creationId="{00000000-0000-0000-0000-000000000000}"/>
          </ac:spMkLst>
        </pc:spChg>
        <pc:spChg chg="mod">
          <ac:chgData name="FONG Chi Kit Ken" userId="233f042c-09e9-4a0c-9043-d675a582571a" providerId="ADAL" clId="{28EAAC67-DB7D-A945-B575-E31E26A15DC3}" dt="2024-01-02T11:21:25.874" v="1354"/>
          <ac:spMkLst>
            <pc:docMk/>
            <pc:sldMk cId="3362753118" sldId="435"/>
            <ac:spMk id="26" creationId="{882D1C15-D973-CEE0-A8FF-A0D8D73F1871}"/>
          </ac:spMkLst>
        </pc:spChg>
        <pc:spChg chg="mod">
          <ac:chgData name="FONG Chi Kit Ken" userId="233f042c-09e9-4a0c-9043-d675a582571a" providerId="ADAL" clId="{28EAAC67-DB7D-A945-B575-E31E26A15DC3}" dt="2024-01-02T11:21:25.874" v="1354"/>
          <ac:spMkLst>
            <pc:docMk/>
            <pc:sldMk cId="3362753118" sldId="435"/>
            <ac:spMk id="28" creationId="{7056688E-84F7-668D-2CD3-A2779CBA3A12}"/>
          </ac:spMkLst>
        </pc:spChg>
        <pc:spChg chg="mod">
          <ac:chgData name="FONG Chi Kit Ken" userId="233f042c-09e9-4a0c-9043-d675a582571a" providerId="ADAL" clId="{28EAAC67-DB7D-A945-B575-E31E26A15DC3}" dt="2024-01-02T11:21:25.874" v="1354"/>
          <ac:spMkLst>
            <pc:docMk/>
            <pc:sldMk cId="3362753118" sldId="435"/>
            <ac:spMk id="29" creationId="{3341FF48-BA67-CE2F-9AAD-601B1701BD0D}"/>
          </ac:spMkLst>
        </pc:spChg>
        <pc:grpChg chg="del mod">
          <ac:chgData name="FONG Chi Kit Ken" userId="233f042c-09e9-4a0c-9043-d675a582571a" providerId="ADAL" clId="{28EAAC67-DB7D-A945-B575-E31E26A15DC3}" dt="2024-01-02T11:21:17.704" v="1352" actId="21"/>
          <ac:grpSpMkLst>
            <pc:docMk/>
            <pc:sldMk cId="3362753118" sldId="435"/>
            <ac:grpSpMk id="8" creationId="{00000000-0000-0000-0000-000000000000}"/>
          </ac:grpSpMkLst>
        </pc:grpChg>
        <pc:grpChg chg="del mod">
          <ac:chgData name="FONG Chi Kit Ken" userId="233f042c-09e9-4a0c-9043-d675a582571a" providerId="ADAL" clId="{28EAAC67-DB7D-A945-B575-E31E26A15DC3}" dt="2024-01-02T11:21:17.704" v="1352" actId="21"/>
          <ac:grpSpMkLst>
            <pc:docMk/>
            <pc:sldMk cId="3362753118" sldId="435"/>
            <ac:grpSpMk id="10" creationId="{00000000-0000-0000-0000-000000000000}"/>
          </ac:grpSpMkLst>
        </pc:grpChg>
        <pc:grpChg chg="add mod">
          <ac:chgData name="FONG Chi Kit Ken" userId="233f042c-09e9-4a0c-9043-d675a582571a" providerId="ADAL" clId="{28EAAC67-DB7D-A945-B575-E31E26A15DC3}" dt="2024-01-02T10:58:47.138" v="1222" actId="1076"/>
          <ac:grpSpMkLst>
            <pc:docMk/>
            <pc:sldMk cId="3362753118" sldId="435"/>
            <ac:grpSpMk id="11" creationId="{20F2EA06-19BD-6C88-F99F-517DFCA958CC}"/>
          </ac:grpSpMkLst>
        </pc:grpChg>
        <pc:grpChg chg="add mod">
          <ac:chgData name="FONG Chi Kit Ken" userId="233f042c-09e9-4a0c-9043-d675a582571a" providerId="ADAL" clId="{28EAAC67-DB7D-A945-B575-E31E26A15DC3}" dt="2024-01-02T10:58:47.138" v="1222" actId="1076"/>
          <ac:grpSpMkLst>
            <pc:docMk/>
            <pc:sldMk cId="3362753118" sldId="435"/>
            <ac:grpSpMk id="15" creationId="{007BC69F-268E-20D3-2FBC-30322D92A744}"/>
          </ac:grpSpMkLst>
        </pc:grpChg>
        <pc:grpChg chg="add mod">
          <ac:chgData name="FONG Chi Kit Ken" userId="233f042c-09e9-4a0c-9043-d675a582571a" providerId="ADAL" clId="{28EAAC67-DB7D-A945-B575-E31E26A15DC3}" dt="2024-01-02T11:21:25.874" v="1354"/>
          <ac:grpSpMkLst>
            <pc:docMk/>
            <pc:sldMk cId="3362753118" sldId="435"/>
            <ac:grpSpMk id="19" creationId="{668AD898-B936-D1DE-090E-07F242FB72C7}"/>
          </ac:grpSpMkLst>
        </pc:grpChg>
        <pc:grpChg chg="add mod">
          <ac:chgData name="FONG Chi Kit Ken" userId="233f042c-09e9-4a0c-9043-d675a582571a" providerId="ADAL" clId="{28EAAC67-DB7D-A945-B575-E31E26A15DC3}" dt="2024-01-02T11:21:25.874" v="1354"/>
          <ac:grpSpMkLst>
            <pc:docMk/>
            <pc:sldMk cId="3362753118" sldId="435"/>
            <ac:grpSpMk id="27" creationId="{B3773EB6-A081-3D6F-0F8F-F7C2E7AB2A27}"/>
          </ac:grpSpMkLst>
        </pc:grpChg>
      </pc:sldChg>
      <pc:sldChg chg="addSp delSp modSp add del mod ord modTransition modClrScheme delAnim chgLayout modNotesTx">
        <pc:chgData name="FONG Chi Kit Ken" userId="233f042c-09e9-4a0c-9043-d675a582571a" providerId="ADAL" clId="{28EAAC67-DB7D-A945-B575-E31E26A15DC3}" dt="2024-01-02T10:58:50.266" v="1223" actId="2696"/>
        <pc:sldMkLst>
          <pc:docMk/>
          <pc:sldMk cId="4115096191" sldId="436"/>
        </pc:sldMkLst>
        <pc:spChg chg="mod ord">
          <ac:chgData name="FONG Chi Kit Ken" userId="233f042c-09e9-4a0c-9043-d675a582571a" providerId="ADAL" clId="{28EAAC67-DB7D-A945-B575-E31E26A15DC3}" dt="2024-01-02T10:52:43.792" v="1117" actId="700"/>
          <ac:spMkLst>
            <pc:docMk/>
            <pc:sldMk cId="4115096191" sldId="436"/>
            <ac:spMk id="2" creationId="{00000000-0000-0000-0000-000000000000}"/>
          </ac:spMkLst>
        </pc:spChg>
        <pc:spChg chg="add del mod ord">
          <ac:chgData name="FONG Chi Kit Ken" userId="233f042c-09e9-4a0c-9043-d675a582571a" providerId="ADAL" clId="{28EAAC67-DB7D-A945-B575-E31E26A15DC3}" dt="2024-01-02T09:12:25.023" v="384" actId="6264"/>
          <ac:spMkLst>
            <pc:docMk/>
            <pc:sldMk cId="4115096191" sldId="436"/>
            <ac:spMk id="3" creationId="{63260591-3EAB-FC8C-CEEA-FAC8C1E30D78}"/>
          </ac:spMkLst>
        </pc:spChg>
        <pc:spChg chg="add del mod">
          <ac:chgData name="FONG Chi Kit Ken" userId="233f042c-09e9-4a0c-9043-d675a582571a" providerId="ADAL" clId="{28EAAC67-DB7D-A945-B575-E31E26A15DC3}" dt="2024-01-02T09:12:25.023" v="384" actId="6264"/>
          <ac:spMkLst>
            <pc:docMk/>
            <pc:sldMk cId="4115096191" sldId="436"/>
            <ac:spMk id="4" creationId="{09C5B3E9-6EAC-DC59-D268-5F3C4E43586C}"/>
          </ac:spMkLst>
        </pc:spChg>
        <pc:spChg chg="del">
          <ac:chgData name="FONG Chi Kit Ken" userId="233f042c-09e9-4a0c-9043-d675a582571a" providerId="ADAL" clId="{28EAAC67-DB7D-A945-B575-E31E26A15DC3}" dt="2024-01-02T10:58:12.957" v="1213" actId="21"/>
          <ac:spMkLst>
            <pc:docMk/>
            <pc:sldMk cId="4115096191" sldId="436"/>
            <ac:spMk id="5" creationId="{00000000-0000-0000-0000-000000000000}"/>
          </ac:spMkLst>
        </pc:spChg>
        <pc:spChg chg="add del mod ord">
          <ac:chgData name="FONG Chi Kit Ken" userId="233f042c-09e9-4a0c-9043-d675a582571a" providerId="ADAL" clId="{28EAAC67-DB7D-A945-B575-E31E26A15DC3}" dt="2024-01-02T10:52:43.792" v="1117" actId="700"/>
          <ac:spMkLst>
            <pc:docMk/>
            <pc:sldMk cId="4115096191" sldId="436"/>
            <ac:spMk id="7" creationId="{AE0E6000-04FF-E0EC-FF1D-6DAC75316FBE}"/>
          </ac:spMkLst>
        </pc:spChg>
        <pc:spChg chg="add mod ord">
          <ac:chgData name="FONG Chi Kit Ken" userId="233f042c-09e9-4a0c-9043-d675a582571a" providerId="ADAL" clId="{28EAAC67-DB7D-A945-B575-E31E26A15DC3}" dt="2024-01-02T10:52:43.792" v="1117" actId="700"/>
          <ac:spMkLst>
            <pc:docMk/>
            <pc:sldMk cId="4115096191" sldId="436"/>
            <ac:spMk id="8" creationId="{FBBA991E-8910-0BC5-DDDC-8CA0FD71DE18}"/>
          </ac:spMkLst>
        </pc:spChg>
        <pc:grpChg chg="del">
          <ac:chgData name="FONG Chi Kit Ken" userId="233f042c-09e9-4a0c-9043-d675a582571a" providerId="ADAL" clId="{28EAAC67-DB7D-A945-B575-E31E26A15DC3}" dt="2024-01-02T10:57:58.631" v="1210" actId="21"/>
          <ac:grpSpMkLst>
            <pc:docMk/>
            <pc:sldMk cId="4115096191" sldId="436"/>
            <ac:grpSpMk id="6" creationId="{00000000-0000-0000-0000-000000000000}"/>
          </ac:grpSpMkLst>
        </pc:grpChg>
        <pc:grpChg chg="del">
          <ac:chgData name="FONG Chi Kit Ken" userId="233f042c-09e9-4a0c-9043-d675a582571a" providerId="ADAL" clId="{28EAAC67-DB7D-A945-B575-E31E26A15DC3}" dt="2024-01-02T10:57:58.631" v="1210" actId="21"/>
          <ac:grpSpMkLst>
            <pc:docMk/>
            <pc:sldMk cId="4115096191" sldId="436"/>
            <ac:grpSpMk id="9" creationId="{00000000-0000-0000-0000-000000000000}"/>
          </ac:grpSpMkLst>
        </pc:grpChg>
      </pc:sldChg>
      <pc:sldChg chg="addSp delSp modSp add mod ord modTransition modClrScheme chgLayout modNotesTx">
        <pc:chgData name="FONG Chi Kit Ken" userId="233f042c-09e9-4a0c-9043-d675a582571a" providerId="ADAL" clId="{28EAAC67-DB7D-A945-B575-E31E26A15DC3}" dt="2024-01-02T10:59:39.369" v="1241" actId="14100"/>
        <pc:sldMkLst>
          <pc:docMk/>
          <pc:sldMk cId="2096677664" sldId="437"/>
        </pc:sldMkLst>
        <pc:spChg chg="mod ord">
          <ac:chgData name="FONG Chi Kit Ken" userId="233f042c-09e9-4a0c-9043-d675a582571a" providerId="ADAL" clId="{28EAAC67-DB7D-A945-B575-E31E26A15DC3}" dt="2024-01-02T10:52:43.792" v="1117" actId="700"/>
          <ac:spMkLst>
            <pc:docMk/>
            <pc:sldMk cId="2096677664" sldId="437"/>
            <ac:spMk id="2" creationId="{00000000-0000-0000-0000-000000000000}"/>
          </ac:spMkLst>
        </pc:spChg>
        <pc:spChg chg="mod ord">
          <ac:chgData name="FONG Chi Kit Ken" userId="233f042c-09e9-4a0c-9043-d675a582571a" providerId="ADAL" clId="{28EAAC67-DB7D-A945-B575-E31E26A15DC3}" dt="2024-01-02T10:59:31.503" v="1237" actId="27636"/>
          <ac:spMkLst>
            <pc:docMk/>
            <pc:sldMk cId="2096677664" sldId="437"/>
            <ac:spMk id="3" creationId="{00000000-0000-0000-0000-000000000000}"/>
          </ac:spMkLst>
        </pc:spChg>
        <pc:spChg chg="add del mod">
          <ac:chgData name="FONG Chi Kit Ken" userId="233f042c-09e9-4a0c-9043-d675a582571a" providerId="ADAL" clId="{28EAAC67-DB7D-A945-B575-E31E26A15DC3}" dt="2024-01-02T09:12:25.023" v="384" actId="6264"/>
          <ac:spMkLst>
            <pc:docMk/>
            <pc:sldMk cId="2096677664" sldId="437"/>
            <ac:spMk id="4" creationId="{6DE30DA0-2B06-842B-541E-B734F382B271}"/>
          </ac:spMkLst>
        </pc:spChg>
        <pc:spChg chg="add del mod">
          <ac:chgData name="FONG Chi Kit Ken" userId="233f042c-09e9-4a0c-9043-d675a582571a" providerId="ADAL" clId="{28EAAC67-DB7D-A945-B575-E31E26A15DC3}" dt="2024-01-02T09:12:25.023" v="384" actId="6264"/>
          <ac:spMkLst>
            <pc:docMk/>
            <pc:sldMk cId="2096677664" sldId="437"/>
            <ac:spMk id="6" creationId="{BCC77CDE-09D5-0133-E601-A8922C613EC2}"/>
          </ac:spMkLst>
        </pc:spChg>
        <pc:grpChg chg="mod">
          <ac:chgData name="FONG Chi Kit Ken" userId="233f042c-09e9-4a0c-9043-d675a582571a" providerId="ADAL" clId="{28EAAC67-DB7D-A945-B575-E31E26A15DC3}" dt="2024-01-02T10:59:34.852" v="1239" actId="1076"/>
          <ac:grpSpMkLst>
            <pc:docMk/>
            <pc:sldMk cId="2096677664" sldId="437"/>
            <ac:grpSpMk id="14" creationId="{00000000-0000-0000-0000-000000000000}"/>
          </ac:grpSpMkLst>
        </pc:grpChg>
        <pc:cxnChg chg="mod">
          <ac:chgData name="FONG Chi Kit Ken" userId="233f042c-09e9-4a0c-9043-d675a582571a" providerId="ADAL" clId="{28EAAC67-DB7D-A945-B575-E31E26A15DC3}" dt="2024-01-02T10:59:39.369" v="1241" actId="14100"/>
          <ac:cxnSpMkLst>
            <pc:docMk/>
            <pc:sldMk cId="2096677664" sldId="437"/>
            <ac:cxnSpMk id="9" creationId="{00000000-0000-0000-0000-000000000000}"/>
          </ac:cxnSpMkLst>
        </pc:cxnChg>
      </pc:sldChg>
      <pc:sldChg chg="addSp delSp modSp add mod ord modTransition modClrScheme chgLayout modNotesTx">
        <pc:chgData name="FONG Chi Kit Ken" userId="233f042c-09e9-4a0c-9043-d675a582571a" providerId="ADAL" clId="{28EAAC67-DB7D-A945-B575-E31E26A15DC3}" dt="2024-01-02T10:59:50.310" v="1242" actId="478"/>
        <pc:sldMkLst>
          <pc:docMk/>
          <pc:sldMk cId="3283588855" sldId="438"/>
        </pc:sldMkLst>
        <pc:spChg chg="mod ord">
          <ac:chgData name="FONG Chi Kit Ken" userId="233f042c-09e9-4a0c-9043-d675a582571a" providerId="ADAL" clId="{28EAAC67-DB7D-A945-B575-E31E26A15DC3}" dt="2024-01-02T10:52:43.792" v="1117" actId="700"/>
          <ac:spMkLst>
            <pc:docMk/>
            <pc:sldMk cId="3283588855" sldId="438"/>
            <ac:spMk id="2" creationId="{00000000-0000-0000-0000-000000000000}"/>
          </ac:spMkLst>
        </pc:spChg>
        <pc:spChg chg="add del mod ord">
          <ac:chgData name="FONG Chi Kit Ken" userId="233f042c-09e9-4a0c-9043-d675a582571a" providerId="ADAL" clId="{28EAAC67-DB7D-A945-B575-E31E26A15DC3}" dt="2024-01-02T09:12:25.023" v="384" actId="6264"/>
          <ac:spMkLst>
            <pc:docMk/>
            <pc:sldMk cId="3283588855" sldId="438"/>
            <ac:spMk id="3" creationId="{D2D2E01C-2505-9188-050E-0795954CD454}"/>
          </ac:spMkLst>
        </pc:spChg>
        <pc:spChg chg="add del mod">
          <ac:chgData name="FONG Chi Kit Ken" userId="233f042c-09e9-4a0c-9043-d675a582571a" providerId="ADAL" clId="{28EAAC67-DB7D-A945-B575-E31E26A15DC3}" dt="2024-01-02T09:12:25.023" v="384" actId="6264"/>
          <ac:spMkLst>
            <pc:docMk/>
            <pc:sldMk cId="3283588855" sldId="438"/>
            <ac:spMk id="6" creationId="{E992F234-B28B-AE1A-0F52-933E34BF12EA}"/>
          </ac:spMkLst>
        </pc:spChg>
        <pc:spChg chg="add del mod ord">
          <ac:chgData name="FONG Chi Kit Ken" userId="233f042c-09e9-4a0c-9043-d675a582571a" providerId="ADAL" clId="{28EAAC67-DB7D-A945-B575-E31E26A15DC3}" dt="2024-01-02T10:21:35.574" v="876" actId="478"/>
          <ac:spMkLst>
            <pc:docMk/>
            <pc:sldMk cId="3283588855" sldId="438"/>
            <ac:spMk id="9" creationId="{B85C59DA-FAC3-E5E4-2AE4-4C3D402FDB01}"/>
          </ac:spMkLst>
        </pc:spChg>
        <pc:spChg chg="add del mod ord">
          <ac:chgData name="FONG Chi Kit Ken" userId="233f042c-09e9-4a0c-9043-d675a582571a" providerId="ADAL" clId="{28EAAC67-DB7D-A945-B575-E31E26A15DC3}" dt="2024-01-02T10:59:50.310" v="1242" actId="478"/>
          <ac:spMkLst>
            <pc:docMk/>
            <pc:sldMk cId="3283588855" sldId="438"/>
            <ac:spMk id="19" creationId="{F1BED84B-20C5-B3AD-AE10-94CFB3E7E169}"/>
          </ac:spMkLst>
        </pc:spChg>
        <pc:grpChg chg="mod">
          <ac:chgData name="FONG Chi Kit Ken" userId="233f042c-09e9-4a0c-9043-d675a582571a" providerId="ADAL" clId="{28EAAC67-DB7D-A945-B575-E31E26A15DC3}" dt="2024-01-02T10:41:36.738" v="956" actId="1076"/>
          <ac:grpSpMkLst>
            <pc:docMk/>
            <pc:sldMk cId="3283588855" sldId="438"/>
            <ac:grpSpMk id="25" creationId="{00000000-0000-0000-0000-000000000000}"/>
          </ac:grpSpMkLst>
        </pc:grpChg>
      </pc:sldChg>
      <pc:sldChg chg="del">
        <pc:chgData name="FONG Chi Kit Ken" userId="233f042c-09e9-4a0c-9043-d675a582571a" providerId="ADAL" clId="{28EAAC67-DB7D-A945-B575-E31E26A15DC3}" dt="2024-01-02T08:48:20.211" v="228" actId="2696"/>
        <pc:sldMkLst>
          <pc:docMk/>
          <pc:sldMk cId="3795242499" sldId="446"/>
        </pc:sldMkLst>
      </pc:sldChg>
      <pc:sldChg chg="del">
        <pc:chgData name="FONG Chi Kit Ken" userId="233f042c-09e9-4a0c-9043-d675a582571a" providerId="ADAL" clId="{28EAAC67-DB7D-A945-B575-E31E26A15DC3}" dt="2024-01-02T08:48:20.215" v="229" actId="2696"/>
        <pc:sldMkLst>
          <pc:docMk/>
          <pc:sldMk cId="1426896882" sldId="447"/>
        </pc:sldMkLst>
      </pc:sldChg>
      <pc:sldChg chg="del">
        <pc:chgData name="FONG Chi Kit Ken" userId="233f042c-09e9-4a0c-9043-d675a582571a" providerId="ADAL" clId="{28EAAC67-DB7D-A945-B575-E31E26A15DC3}" dt="2024-01-02T08:48:20.232" v="230" actId="2696"/>
        <pc:sldMkLst>
          <pc:docMk/>
          <pc:sldMk cId="2839369825" sldId="448"/>
        </pc:sldMkLst>
      </pc:sldChg>
      <pc:sldChg chg="del">
        <pc:chgData name="FONG Chi Kit Ken" userId="233f042c-09e9-4a0c-9043-d675a582571a" providerId="ADAL" clId="{28EAAC67-DB7D-A945-B575-E31E26A15DC3}" dt="2024-01-02T08:48:20.132" v="220" actId="2696"/>
        <pc:sldMkLst>
          <pc:docMk/>
          <pc:sldMk cId="867476851" sldId="449"/>
        </pc:sldMkLst>
      </pc:sldChg>
      <pc:sldChg chg="del">
        <pc:chgData name="FONG Chi Kit Ken" userId="233f042c-09e9-4a0c-9043-d675a582571a" providerId="ADAL" clId="{28EAAC67-DB7D-A945-B575-E31E26A15DC3}" dt="2024-01-02T08:46:47.110" v="131" actId="2696"/>
        <pc:sldMkLst>
          <pc:docMk/>
          <pc:sldMk cId="3089110711" sldId="459"/>
        </pc:sldMkLst>
      </pc:sldChg>
      <pc:sldChg chg="del">
        <pc:chgData name="FONG Chi Kit Ken" userId="233f042c-09e9-4a0c-9043-d675a582571a" providerId="ADAL" clId="{28EAAC67-DB7D-A945-B575-E31E26A15DC3}" dt="2024-01-02T08:46:47.113" v="133" actId="2696"/>
        <pc:sldMkLst>
          <pc:docMk/>
          <pc:sldMk cId="1952986262" sldId="460"/>
        </pc:sldMkLst>
      </pc:sldChg>
      <pc:sldChg chg="del">
        <pc:chgData name="FONG Chi Kit Ken" userId="233f042c-09e9-4a0c-9043-d675a582571a" providerId="ADAL" clId="{28EAAC67-DB7D-A945-B575-E31E26A15DC3}" dt="2024-01-02T08:46:47.120" v="138" actId="2696"/>
        <pc:sldMkLst>
          <pc:docMk/>
          <pc:sldMk cId="3736992143" sldId="461"/>
        </pc:sldMkLst>
      </pc:sldChg>
      <pc:sldChg chg="del">
        <pc:chgData name="FONG Chi Kit Ken" userId="233f042c-09e9-4a0c-9043-d675a582571a" providerId="ADAL" clId="{28EAAC67-DB7D-A945-B575-E31E26A15DC3}" dt="2024-01-02T08:46:47.155" v="148" actId="2696"/>
        <pc:sldMkLst>
          <pc:docMk/>
          <pc:sldMk cId="286753541" sldId="467"/>
        </pc:sldMkLst>
      </pc:sldChg>
      <pc:sldChg chg="addSp delSp modSp del mod modTransition">
        <pc:chgData name="FONG Chi Kit Ken" userId="233f042c-09e9-4a0c-9043-d675a582571a" providerId="ADAL" clId="{28EAAC67-DB7D-A945-B575-E31E26A15DC3}" dt="2024-01-02T10:45:08.957" v="1053" actId="2696"/>
        <pc:sldMkLst>
          <pc:docMk/>
          <pc:sldMk cId="1672954693" sldId="628"/>
        </pc:sldMkLst>
        <pc:spChg chg="mod">
          <ac:chgData name="FONG Chi Kit Ken" userId="233f042c-09e9-4a0c-9043-d675a582571a" providerId="ADAL" clId="{28EAAC67-DB7D-A945-B575-E31E26A15DC3}" dt="2024-01-02T08:45:54.044" v="101"/>
          <ac:spMkLst>
            <pc:docMk/>
            <pc:sldMk cId="1672954693" sldId="628"/>
            <ac:spMk id="2" creationId="{0DC81815-4E7C-4F1A-9C5C-1D38D4A14D57}"/>
          </ac:spMkLst>
        </pc:spChg>
        <pc:spChg chg="add del mod">
          <ac:chgData name="FONG Chi Kit Ken" userId="233f042c-09e9-4a0c-9043-d675a582571a" providerId="ADAL" clId="{28EAAC67-DB7D-A945-B575-E31E26A15DC3}" dt="2024-01-02T08:46:21.266" v="104"/>
          <ac:spMkLst>
            <pc:docMk/>
            <pc:sldMk cId="1672954693" sldId="628"/>
            <ac:spMk id="3" creationId="{5474BDAB-3FB1-AE5C-F5B4-0EDEFE952077}"/>
          </ac:spMkLst>
        </pc:spChg>
      </pc:sldChg>
      <pc:sldChg chg="addSp delSp modSp add mod ord modTransition modClrScheme chgLayout modNotesTx">
        <pc:chgData name="FONG Chi Kit Ken" userId="233f042c-09e9-4a0c-9043-d675a582571a" providerId="ADAL" clId="{28EAAC67-DB7D-A945-B575-E31E26A15DC3}" dt="2024-01-02T11:20:00.233" v="1344" actId="404"/>
        <pc:sldMkLst>
          <pc:docMk/>
          <pc:sldMk cId="359286218" sldId="629"/>
        </pc:sldMkLst>
        <pc:spChg chg="mod ord">
          <ac:chgData name="FONG Chi Kit Ken" userId="233f042c-09e9-4a0c-9043-d675a582571a" providerId="ADAL" clId="{28EAAC67-DB7D-A945-B575-E31E26A15DC3}" dt="2024-01-02T10:52:43.792" v="1117" actId="700"/>
          <ac:spMkLst>
            <pc:docMk/>
            <pc:sldMk cId="359286218" sldId="629"/>
            <ac:spMk id="2" creationId="{00000000-0000-0000-0000-000000000000}"/>
          </ac:spMkLst>
        </pc:spChg>
        <pc:spChg chg="mod ord">
          <ac:chgData name="FONG Chi Kit Ken" userId="233f042c-09e9-4a0c-9043-d675a582571a" providerId="ADAL" clId="{28EAAC67-DB7D-A945-B575-E31E26A15DC3}" dt="2024-01-02T11:20:00.233" v="1344" actId="404"/>
          <ac:spMkLst>
            <pc:docMk/>
            <pc:sldMk cId="359286218" sldId="629"/>
            <ac:spMk id="3" creationId="{00000000-0000-0000-0000-000000000000}"/>
          </ac:spMkLst>
        </pc:spChg>
        <pc:spChg chg="add del mod">
          <ac:chgData name="FONG Chi Kit Ken" userId="233f042c-09e9-4a0c-9043-d675a582571a" providerId="ADAL" clId="{28EAAC67-DB7D-A945-B575-E31E26A15DC3}" dt="2024-01-02T09:12:25.023" v="384" actId="6264"/>
          <ac:spMkLst>
            <pc:docMk/>
            <pc:sldMk cId="359286218" sldId="629"/>
            <ac:spMk id="5" creationId="{407F1C99-1E5F-CE72-4062-4481BE58BD80}"/>
          </ac:spMkLst>
        </pc:spChg>
        <pc:spChg chg="add del mod">
          <ac:chgData name="FONG Chi Kit Ken" userId="233f042c-09e9-4a0c-9043-d675a582571a" providerId="ADAL" clId="{28EAAC67-DB7D-A945-B575-E31E26A15DC3}" dt="2024-01-02T09:12:25.023" v="384" actId="6264"/>
          <ac:spMkLst>
            <pc:docMk/>
            <pc:sldMk cId="359286218" sldId="629"/>
            <ac:spMk id="6" creationId="{7A128203-C559-2255-14A7-55417F1A49F0}"/>
          </ac:spMkLst>
        </pc:spChg>
      </pc:sldChg>
      <pc:sldChg chg="addSp del">
        <pc:chgData name="FONG Chi Kit Ken" userId="233f042c-09e9-4a0c-9043-d675a582571a" providerId="ADAL" clId="{28EAAC67-DB7D-A945-B575-E31E26A15DC3}" dt="2024-01-02T08:46:47.058" v="105" actId="2696"/>
        <pc:sldMkLst>
          <pc:docMk/>
          <pc:sldMk cId="2814595270" sldId="629"/>
        </pc:sldMkLst>
        <pc:picChg chg="add">
          <ac:chgData name="FONG Chi Kit Ken" userId="233f042c-09e9-4a0c-9043-d675a582571a" providerId="ADAL" clId="{28EAAC67-DB7D-A945-B575-E31E26A15DC3}" dt="2024-01-02T08:46:17.904" v="102"/>
          <ac:picMkLst>
            <pc:docMk/>
            <pc:sldMk cId="2814595270" sldId="629"/>
            <ac:picMk id="3" creationId="{FB0B6CC3-D2FD-AA60-424E-0439DDA61E14}"/>
          </ac:picMkLst>
        </pc:picChg>
      </pc:sldChg>
      <pc:sldChg chg="addSp delSp modSp add mod ord modTransition modClrScheme chgLayout modNotesTx">
        <pc:chgData name="FONG Chi Kit Ken" userId="233f042c-09e9-4a0c-9043-d675a582571a" providerId="ADAL" clId="{28EAAC67-DB7D-A945-B575-E31E26A15DC3}" dt="2024-01-02T11:20:05.478" v="1345" actId="404"/>
        <pc:sldMkLst>
          <pc:docMk/>
          <pc:sldMk cId="343192771" sldId="630"/>
        </pc:sldMkLst>
        <pc:spChg chg="mod ord">
          <ac:chgData name="FONG Chi Kit Ken" userId="233f042c-09e9-4a0c-9043-d675a582571a" providerId="ADAL" clId="{28EAAC67-DB7D-A945-B575-E31E26A15DC3}" dt="2024-01-02T10:52:43.792" v="1117" actId="700"/>
          <ac:spMkLst>
            <pc:docMk/>
            <pc:sldMk cId="343192771" sldId="630"/>
            <ac:spMk id="2" creationId="{00000000-0000-0000-0000-000000000000}"/>
          </ac:spMkLst>
        </pc:spChg>
        <pc:spChg chg="add del mod">
          <ac:chgData name="FONG Chi Kit Ken" userId="233f042c-09e9-4a0c-9043-d675a582571a" providerId="ADAL" clId="{28EAAC67-DB7D-A945-B575-E31E26A15DC3}" dt="2024-01-02T09:12:25.023" v="384" actId="6264"/>
          <ac:spMkLst>
            <pc:docMk/>
            <pc:sldMk cId="343192771" sldId="630"/>
            <ac:spMk id="3" creationId="{429D798C-3EE1-0CF2-C193-90BA74F22EEE}"/>
          </ac:spMkLst>
        </pc:spChg>
        <pc:spChg chg="add del mod">
          <ac:chgData name="FONG Chi Kit Ken" userId="233f042c-09e9-4a0c-9043-d675a582571a" providerId="ADAL" clId="{28EAAC67-DB7D-A945-B575-E31E26A15DC3}" dt="2024-01-02T09:12:25.023" v="384" actId="6264"/>
          <ac:spMkLst>
            <pc:docMk/>
            <pc:sldMk cId="343192771" sldId="630"/>
            <ac:spMk id="10" creationId="{B8EB538D-E824-C730-949C-A4FFB63D62CB}"/>
          </ac:spMkLst>
        </pc:spChg>
        <pc:spChg chg="mod ord">
          <ac:chgData name="FONG Chi Kit Ken" userId="233f042c-09e9-4a0c-9043-d675a582571a" providerId="ADAL" clId="{28EAAC67-DB7D-A945-B575-E31E26A15DC3}" dt="2024-01-02T11:20:05.478" v="1345" actId="404"/>
          <ac:spMkLst>
            <pc:docMk/>
            <pc:sldMk cId="343192771" sldId="630"/>
            <ac:spMk id="14" creationId="{00000000-0000-0000-0000-000000000000}"/>
          </ac:spMkLst>
        </pc:spChg>
      </pc:sldChg>
      <pc:sldChg chg="del">
        <pc:chgData name="FONG Chi Kit Ken" userId="233f042c-09e9-4a0c-9043-d675a582571a" providerId="ADAL" clId="{28EAAC67-DB7D-A945-B575-E31E26A15DC3}" dt="2024-01-02T08:46:47.141" v="142" actId="2696"/>
        <pc:sldMkLst>
          <pc:docMk/>
          <pc:sldMk cId="648547252" sldId="630"/>
        </pc:sldMkLst>
      </pc:sldChg>
      <pc:sldChg chg="del">
        <pc:chgData name="FONG Chi Kit Ken" userId="233f042c-09e9-4a0c-9043-d675a582571a" providerId="ADAL" clId="{28EAAC67-DB7D-A945-B575-E31E26A15DC3}" dt="2024-01-02T08:46:47.069" v="110" actId="2696"/>
        <pc:sldMkLst>
          <pc:docMk/>
          <pc:sldMk cId="191708873" sldId="631"/>
        </pc:sldMkLst>
      </pc:sldChg>
      <pc:sldChg chg="addSp delSp modSp add mod ord modTransition modClrScheme chgLayout modNotesTx">
        <pc:chgData name="FONG Chi Kit Ken" userId="233f042c-09e9-4a0c-9043-d675a582571a" providerId="ADAL" clId="{28EAAC67-DB7D-A945-B575-E31E26A15DC3}" dt="2024-01-02T10:54:49.861" v="1173" actId="478"/>
        <pc:sldMkLst>
          <pc:docMk/>
          <pc:sldMk cId="3014334155" sldId="631"/>
        </pc:sldMkLst>
        <pc:spChg chg="mod ord">
          <ac:chgData name="FONG Chi Kit Ken" userId="233f042c-09e9-4a0c-9043-d675a582571a" providerId="ADAL" clId="{28EAAC67-DB7D-A945-B575-E31E26A15DC3}" dt="2024-01-02T10:52:43.792" v="1117" actId="700"/>
          <ac:spMkLst>
            <pc:docMk/>
            <pc:sldMk cId="3014334155" sldId="631"/>
            <ac:spMk id="2" creationId="{00000000-0000-0000-0000-000000000000}"/>
          </ac:spMkLst>
        </pc:spChg>
        <pc:spChg chg="add del mod ord">
          <ac:chgData name="FONG Chi Kit Ken" userId="233f042c-09e9-4a0c-9043-d675a582571a" providerId="ADAL" clId="{28EAAC67-DB7D-A945-B575-E31E26A15DC3}" dt="2024-01-02T09:12:25.023" v="384" actId="6264"/>
          <ac:spMkLst>
            <pc:docMk/>
            <pc:sldMk cId="3014334155" sldId="631"/>
            <ac:spMk id="3" creationId="{CDDA3744-1AD4-2FD3-62CD-5BD2C1B8BF6F}"/>
          </ac:spMkLst>
        </pc:spChg>
        <pc:spChg chg="add del mod">
          <ac:chgData name="FONG Chi Kit Ken" userId="233f042c-09e9-4a0c-9043-d675a582571a" providerId="ADAL" clId="{28EAAC67-DB7D-A945-B575-E31E26A15DC3}" dt="2024-01-02T09:12:25.023" v="384" actId="6264"/>
          <ac:spMkLst>
            <pc:docMk/>
            <pc:sldMk cId="3014334155" sldId="631"/>
            <ac:spMk id="4" creationId="{B4B90611-72A6-008C-0002-44402E4B8E60}"/>
          </ac:spMkLst>
        </pc:spChg>
        <pc:spChg chg="add del mod ord">
          <ac:chgData name="FONG Chi Kit Ken" userId="233f042c-09e9-4a0c-9043-d675a582571a" providerId="ADAL" clId="{28EAAC67-DB7D-A945-B575-E31E26A15DC3}" dt="2024-01-02T10:45:46.324" v="1058" actId="478"/>
          <ac:spMkLst>
            <pc:docMk/>
            <pc:sldMk cId="3014334155" sldId="631"/>
            <ac:spMk id="7" creationId="{142FE9FF-FFA2-B788-8A39-B40EDDBF635B}"/>
          </ac:spMkLst>
        </pc:spChg>
        <pc:spChg chg="add del mod ord">
          <ac:chgData name="FONG Chi Kit Ken" userId="233f042c-09e9-4a0c-9043-d675a582571a" providerId="ADAL" clId="{28EAAC67-DB7D-A945-B575-E31E26A15DC3}" dt="2024-01-02T10:54:49.861" v="1173" actId="478"/>
          <ac:spMkLst>
            <pc:docMk/>
            <pc:sldMk cId="3014334155" sldId="631"/>
            <ac:spMk id="8" creationId="{191E06C4-8D74-B5BE-B890-6E67F581D284}"/>
          </ac:spMkLst>
        </pc:spChg>
        <pc:spChg chg="mod">
          <ac:chgData name="FONG Chi Kit Ken" userId="233f042c-09e9-4a0c-9043-d675a582571a" providerId="ADAL" clId="{28EAAC67-DB7D-A945-B575-E31E26A15DC3}" dt="2024-01-02T10:45:52.142" v="1059" actId="1076"/>
          <ac:spMkLst>
            <pc:docMk/>
            <pc:sldMk cId="3014334155" sldId="631"/>
            <ac:spMk id="31" creationId="{00000000-0000-0000-0000-000000000000}"/>
          </ac:spMkLst>
        </pc:spChg>
        <pc:spChg chg="mod">
          <ac:chgData name="FONG Chi Kit Ken" userId="233f042c-09e9-4a0c-9043-d675a582571a" providerId="ADAL" clId="{28EAAC67-DB7D-A945-B575-E31E26A15DC3}" dt="2024-01-02T10:45:52.142" v="1059" actId="1076"/>
          <ac:spMkLst>
            <pc:docMk/>
            <pc:sldMk cId="3014334155" sldId="631"/>
            <ac:spMk id="121" creationId="{00000000-0000-0000-0000-000000000000}"/>
          </ac:spMkLst>
        </pc:spChg>
        <pc:grpChg chg="mod">
          <ac:chgData name="FONG Chi Kit Ken" userId="233f042c-09e9-4a0c-9043-d675a582571a" providerId="ADAL" clId="{28EAAC67-DB7D-A945-B575-E31E26A15DC3}" dt="2024-01-02T10:45:52.142" v="1059" actId="1076"/>
          <ac:grpSpMkLst>
            <pc:docMk/>
            <pc:sldMk cId="3014334155" sldId="631"/>
            <ac:grpSpMk id="5" creationId="{00000000-0000-0000-0000-000000000000}"/>
          </ac:grpSpMkLst>
        </pc:grpChg>
        <pc:grpChg chg="mod">
          <ac:chgData name="FONG Chi Kit Ken" userId="233f042c-09e9-4a0c-9043-d675a582571a" providerId="ADAL" clId="{28EAAC67-DB7D-A945-B575-E31E26A15DC3}" dt="2024-01-02T10:45:52.142" v="1059" actId="1076"/>
          <ac:grpSpMkLst>
            <pc:docMk/>
            <pc:sldMk cId="3014334155" sldId="631"/>
            <ac:grpSpMk id="6" creationId="{00000000-0000-0000-0000-000000000000}"/>
          </ac:grpSpMkLst>
        </pc:grpChg>
        <pc:grpChg chg="mod">
          <ac:chgData name="FONG Chi Kit Ken" userId="233f042c-09e9-4a0c-9043-d675a582571a" providerId="ADAL" clId="{28EAAC67-DB7D-A945-B575-E31E26A15DC3}" dt="2024-01-02T10:45:52.142" v="1059" actId="1076"/>
          <ac:grpSpMkLst>
            <pc:docMk/>
            <pc:sldMk cId="3014334155" sldId="631"/>
            <ac:grpSpMk id="72" creationId="{00000000-0000-0000-0000-000000000000}"/>
          </ac:grpSpMkLst>
        </pc:grpChg>
      </pc:sldChg>
      <pc:sldChg chg="del">
        <pc:chgData name="FONG Chi Kit Ken" userId="233f042c-09e9-4a0c-9043-d675a582571a" providerId="ADAL" clId="{28EAAC67-DB7D-A945-B575-E31E26A15DC3}" dt="2024-01-02T08:46:47.152" v="146" actId="2696"/>
        <pc:sldMkLst>
          <pc:docMk/>
          <pc:sldMk cId="1287090065" sldId="632"/>
        </pc:sldMkLst>
      </pc:sldChg>
      <pc:sldChg chg="addSp delSp modSp add mod ord modTransition modClrScheme chgLayout modNotesTx">
        <pc:chgData name="FONG Chi Kit Ken" userId="233f042c-09e9-4a0c-9043-d675a582571a" providerId="ADAL" clId="{28EAAC67-DB7D-A945-B575-E31E26A15DC3}" dt="2024-01-02T10:55:15.673" v="1178" actId="207"/>
        <pc:sldMkLst>
          <pc:docMk/>
          <pc:sldMk cId="1819850573" sldId="632"/>
        </pc:sldMkLst>
        <pc:spChg chg="mod ord">
          <ac:chgData name="FONG Chi Kit Ken" userId="233f042c-09e9-4a0c-9043-d675a582571a" providerId="ADAL" clId="{28EAAC67-DB7D-A945-B575-E31E26A15DC3}" dt="2024-01-02T10:52:43.792" v="1117" actId="700"/>
          <ac:spMkLst>
            <pc:docMk/>
            <pc:sldMk cId="1819850573" sldId="632"/>
            <ac:spMk id="2" creationId="{00000000-0000-0000-0000-000000000000}"/>
          </ac:spMkLst>
        </pc:spChg>
        <pc:spChg chg="mod">
          <ac:chgData name="FONG Chi Kit Ken" userId="233f042c-09e9-4a0c-9043-d675a582571a" providerId="ADAL" clId="{28EAAC67-DB7D-A945-B575-E31E26A15DC3}" dt="2024-01-02T10:46:15.191" v="1087" actId="1035"/>
          <ac:spMkLst>
            <pc:docMk/>
            <pc:sldMk cId="1819850573" sldId="632"/>
            <ac:spMk id="6" creationId="{00000000-0000-0000-0000-000000000000}"/>
          </ac:spMkLst>
        </pc:spChg>
        <pc:spChg chg="add del mod ord">
          <ac:chgData name="FONG Chi Kit Ken" userId="233f042c-09e9-4a0c-9043-d675a582571a" providerId="ADAL" clId="{28EAAC67-DB7D-A945-B575-E31E26A15DC3}" dt="2024-01-02T09:12:25.023" v="384" actId="6264"/>
          <ac:spMkLst>
            <pc:docMk/>
            <pc:sldMk cId="1819850573" sldId="632"/>
            <ac:spMk id="8" creationId="{CDD45868-F0A4-AFDD-67B9-3377B429297B}"/>
          </ac:spMkLst>
        </pc:spChg>
        <pc:spChg chg="add del mod">
          <ac:chgData name="FONG Chi Kit Ken" userId="233f042c-09e9-4a0c-9043-d675a582571a" providerId="ADAL" clId="{28EAAC67-DB7D-A945-B575-E31E26A15DC3}" dt="2024-01-02T09:12:25.023" v="384" actId="6264"/>
          <ac:spMkLst>
            <pc:docMk/>
            <pc:sldMk cId="1819850573" sldId="632"/>
            <ac:spMk id="11" creationId="{583E2942-A9B1-10A9-E610-9C3DCF47FAAA}"/>
          </ac:spMkLst>
        </pc:spChg>
        <pc:spChg chg="add del mod ord">
          <ac:chgData name="FONG Chi Kit Ken" userId="233f042c-09e9-4a0c-9043-d675a582571a" providerId="ADAL" clId="{28EAAC67-DB7D-A945-B575-E31E26A15DC3}" dt="2024-01-02T10:45:56.941" v="1060" actId="478"/>
          <ac:spMkLst>
            <pc:docMk/>
            <pc:sldMk cId="1819850573" sldId="632"/>
            <ac:spMk id="14" creationId="{0FBCF6AE-5BB4-A00A-76FD-D9CDA454A408}"/>
          </ac:spMkLst>
        </pc:spChg>
        <pc:spChg chg="mod">
          <ac:chgData name="FONG Chi Kit Ken" userId="233f042c-09e9-4a0c-9043-d675a582571a" providerId="ADAL" clId="{28EAAC67-DB7D-A945-B575-E31E26A15DC3}" dt="2024-01-02T10:55:12.622" v="1177" actId="207"/>
          <ac:spMkLst>
            <pc:docMk/>
            <pc:sldMk cId="1819850573" sldId="632"/>
            <ac:spMk id="21" creationId="{00000000-0000-0000-0000-000000000000}"/>
          </ac:spMkLst>
        </pc:spChg>
        <pc:spChg chg="add del mod ord">
          <ac:chgData name="FONG Chi Kit Ken" userId="233f042c-09e9-4a0c-9043-d675a582571a" providerId="ADAL" clId="{28EAAC67-DB7D-A945-B575-E31E26A15DC3}" dt="2024-01-02T10:54:53.076" v="1174" actId="478"/>
          <ac:spMkLst>
            <pc:docMk/>
            <pc:sldMk cId="1819850573" sldId="632"/>
            <ac:spMk id="22" creationId="{24B7D417-9FF3-BC2A-7E07-A5DD5CF37F26}"/>
          </ac:spMkLst>
        </pc:spChg>
        <pc:spChg chg="mod">
          <ac:chgData name="FONG Chi Kit Ken" userId="233f042c-09e9-4a0c-9043-d675a582571a" providerId="ADAL" clId="{28EAAC67-DB7D-A945-B575-E31E26A15DC3}" dt="2024-01-02T10:55:15.673" v="1178" actId="207"/>
          <ac:spMkLst>
            <pc:docMk/>
            <pc:sldMk cId="1819850573" sldId="632"/>
            <ac:spMk id="39" creationId="{00000000-0000-0000-0000-000000000000}"/>
          </ac:spMkLst>
        </pc:spChg>
        <pc:grpChg chg="mod">
          <ac:chgData name="FONG Chi Kit Ken" userId="233f042c-09e9-4a0c-9043-d675a582571a" providerId="ADAL" clId="{28EAAC67-DB7D-A945-B575-E31E26A15DC3}" dt="2024-01-02T10:46:15.191" v="1087" actId="1035"/>
          <ac:grpSpMkLst>
            <pc:docMk/>
            <pc:sldMk cId="1819850573" sldId="632"/>
            <ac:grpSpMk id="3" creationId="{00000000-0000-0000-0000-000000000000}"/>
          </ac:grpSpMkLst>
        </pc:grpChg>
        <pc:grpChg chg="mod">
          <ac:chgData name="FONG Chi Kit Ken" userId="233f042c-09e9-4a0c-9043-d675a582571a" providerId="ADAL" clId="{28EAAC67-DB7D-A945-B575-E31E26A15DC3}" dt="2024-01-02T10:46:15.191" v="1087" actId="1035"/>
          <ac:grpSpMkLst>
            <pc:docMk/>
            <pc:sldMk cId="1819850573" sldId="632"/>
            <ac:grpSpMk id="5" creationId="{00000000-0000-0000-0000-000000000000}"/>
          </ac:grpSpMkLst>
        </pc:grpChg>
        <pc:grpChg chg="mod">
          <ac:chgData name="FONG Chi Kit Ken" userId="233f042c-09e9-4a0c-9043-d675a582571a" providerId="ADAL" clId="{28EAAC67-DB7D-A945-B575-E31E26A15DC3}" dt="2024-01-02T10:46:15.191" v="1087" actId="1035"/>
          <ac:grpSpMkLst>
            <pc:docMk/>
            <pc:sldMk cId="1819850573" sldId="632"/>
            <ac:grpSpMk id="13" creationId="{00000000-0000-0000-0000-000000000000}"/>
          </ac:grpSpMkLst>
        </pc:grpChg>
        <pc:grpChg chg="mod">
          <ac:chgData name="FONG Chi Kit Ken" userId="233f042c-09e9-4a0c-9043-d675a582571a" providerId="ADAL" clId="{28EAAC67-DB7D-A945-B575-E31E26A15DC3}" dt="2024-01-02T10:46:15.191" v="1087" actId="1035"/>
          <ac:grpSpMkLst>
            <pc:docMk/>
            <pc:sldMk cId="1819850573" sldId="632"/>
            <ac:grpSpMk id="49" creationId="{00000000-0000-0000-0000-000000000000}"/>
          </ac:grpSpMkLst>
        </pc:grpChg>
        <pc:grpChg chg="mod">
          <ac:chgData name="FONG Chi Kit Ken" userId="233f042c-09e9-4a0c-9043-d675a582571a" providerId="ADAL" clId="{28EAAC67-DB7D-A945-B575-E31E26A15DC3}" dt="2024-01-02T10:46:15.191" v="1087" actId="1035"/>
          <ac:grpSpMkLst>
            <pc:docMk/>
            <pc:sldMk cId="1819850573" sldId="632"/>
            <ac:grpSpMk id="68" creationId="{00000000-0000-0000-0000-000000000000}"/>
          </ac:grpSpMkLst>
        </pc:grpChg>
        <pc:grpChg chg="mod">
          <ac:chgData name="FONG Chi Kit Ken" userId="233f042c-09e9-4a0c-9043-d675a582571a" providerId="ADAL" clId="{28EAAC67-DB7D-A945-B575-E31E26A15DC3}" dt="2024-01-02T10:46:15.191" v="1087" actId="1035"/>
          <ac:grpSpMkLst>
            <pc:docMk/>
            <pc:sldMk cId="1819850573" sldId="632"/>
            <ac:grpSpMk id="69" creationId="{00000000-0000-0000-0000-000000000000}"/>
          </ac:grpSpMkLst>
        </pc:grpChg>
        <pc:grpChg chg="mod">
          <ac:chgData name="FONG Chi Kit Ken" userId="233f042c-09e9-4a0c-9043-d675a582571a" providerId="ADAL" clId="{28EAAC67-DB7D-A945-B575-E31E26A15DC3}" dt="2024-01-02T10:46:15.191" v="1087" actId="1035"/>
          <ac:grpSpMkLst>
            <pc:docMk/>
            <pc:sldMk cId="1819850573" sldId="632"/>
            <ac:grpSpMk id="76" creationId="{00000000-0000-0000-0000-000000000000}"/>
          </ac:grpSpMkLst>
        </pc:grpChg>
        <pc:picChg chg="mod">
          <ac:chgData name="FONG Chi Kit Ken" userId="233f042c-09e9-4a0c-9043-d675a582571a" providerId="ADAL" clId="{28EAAC67-DB7D-A945-B575-E31E26A15DC3}" dt="2024-01-02T10:46:15.191" v="1087" actId="1035"/>
          <ac:picMkLst>
            <pc:docMk/>
            <pc:sldMk cId="1819850573" sldId="632"/>
            <ac:picMk id="7" creationId="{00000000-0000-0000-0000-000000000000}"/>
          </ac:picMkLst>
        </pc:picChg>
        <pc:cxnChg chg="mod">
          <ac:chgData name="FONG Chi Kit Ken" userId="233f042c-09e9-4a0c-9043-d675a582571a" providerId="ADAL" clId="{28EAAC67-DB7D-A945-B575-E31E26A15DC3}" dt="2024-01-02T10:46:15.191" v="1087" actId="1035"/>
          <ac:cxnSpMkLst>
            <pc:docMk/>
            <pc:sldMk cId="1819850573" sldId="632"/>
            <ac:cxnSpMk id="9" creationId="{00000000-0000-0000-0000-000000000000}"/>
          </ac:cxnSpMkLst>
        </pc:cxnChg>
        <pc:cxnChg chg="mod">
          <ac:chgData name="FONG Chi Kit Ken" userId="233f042c-09e9-4a0c-9043-d675a582571a" providerId="ADAL" clId="{28EAAC67-DB7D-A945-B575-E31E26A15DC3}" dt="2024-01-02T10:46:15.191" v="1087" actId="1035"/>
          <ac:cxnSpMkLst>
            <pc:docMk/>
            <pc:sldMk cId="1819850573" sldId="632"/>
            <ac:cxnSpMk id="57" creationId="{00000000-0000-0000-0000-000000000000}"/>
          </ac:cxnSpMkLst>
        </pc:cxnChg>
        <pc:cxnChg chg="mod">
          <ac:chgData name="FONG Chi Kit Ken" userId="233f042c-09e9-4a0c-9043-d675a582571a" providerId="ADAL" clId="{28EAAC67-DB7D-A945-B575-E31E26A15DC3}" dt="2024-01-02T10:46:15.191" v="1087" actId="1035"/>
          <ac:cxnSpMkLst>
            <pc:docMk/>
            <pc:sldMk cId="1819850573" sldId="632"/>
            <ac:cxnSpMk id="63" creationId="{00000000-0000-0000-0000-000000000000}"/>
          </ac:cxnSpMkLst>
        </pc:cxnChg>
      </pc:sldChg>
      <pc:sldChg chg="del">
        <pc:chgData name="FONG Chi Kit Ken" userId="233f042c-09e9-4a0c-9043-d675a582571a" providerId="ADAL" clId="{28EAAC67-DB7D-A945-B575-E31E26A15DC3}" dt="2024-01-02T08:46:47.080" v="116" actId="2696"/>
        <pc:sldMkLst>
          <pc:docMk/>
          <pc:sldMk cId="353483388" sldId="633"/>
        </pc:sldMkLst>
      </pc:sldChg>
      <pc:sldChg chg="addSp delSp modSp add del mod ord modTransition modClrScheme chgLayout modNotesTx">
        <pc:chgData name="FONG Chi Kit Ken" userId="233f042c-09e9-4a0c-9043-d675a582571a" providerId="ADAL" clId="{28EAAC67-DB7D-A945-B575-E31E26A15DC3}" dt="2024-01-02T11:20:10.531" v="1346" actId="404"/>
        <pc:sldMkLst>
          <pc:docMk/>
          <pc:sldMk cId="4006066015" sldId="633"/>
        </pc:sldMkLst>
        <pc:spChg chg="mod ord">
          <ac:chgData name="FONG Chi Kit Ken" userId="233f042c-09e9-4a0c-9043-d675a582571a" providerId="ADAL" clId="{28EAAC67-DB7D-A945-B575-E31E26A15DC3}" dt="2024-01-02T10:52:43.792" v="1117" actId="700"/>
          <ac:spMkLst>
            <pc:docMk/>
            <pc:sldMk cId="4006066015" sldId="633"/>
            <ac:spMk id="2" creationId="{00000000-0000-0000-0000-000000000000}"/>
          </ac:spMkLst>
        </pc:spChg>
        <pc:spChg chg="mod ord">
          <ac:chgData name="FONG Chi Kit Ken" userId="233f042c-09e9-4a0c-9043-d675a582571a" providerId="ADAL" clId="{28EAAC67-DB7D-A945-B575-E31E26A15DC3}" dt="2024-01-02T11:20:10.531" v="1346" actId="404"/>
          <ac:spMkLst>
            <pc:docMk/>
            <pc:sldMk cId="4006066015" sldId="633"/>
            <ac:spMk id="3" creationId="{00000000-0000-0000-0000-000000000000}"/>
          </ac:spMkLst>
        </pc:spChg>
        <pc:spChg chg="add del mod">
          <ac:chgData name="FONG Chi Kit Ken" userId="233f042c-09e9-4a0c-9043-d675a582571a" providerId="ADAL" clId="{28EAAC67-DB7D-A945-B575-E31E26A15DC3}" dt="2024-01-02T09:12:25.023" v="384" actId="6264"/>
          <ac:spMkLst>
            <pc:docMk/>
            <pc:sldMk cId="4006066015" sldId="633"/>
            <ac:spMk id="4" creationId="{A3E7FA22-E4C0-B794-6D74-95C4EA3377F8}"/>
          </ac:spMkLst>
        </pc:spChg>
        <pc:spChg chg="add del mod">
          <ac:chgData name="FONG Chi Kit Ken" userId="233f042c-09e9-4a0c-9043-d675a582571a" providerId="ADAL" clId="{28EAAC67-DB7D-A945-B575-E31E26A15DC3}" dt="2024-01-02T09:12:25.023" v="384" actId="6264"/>
          <ac:spMkLst>
            <pc:docMk/>
            <pc:sldMk cId="4006066015" sldId="633"/>
            <ac:spMk id="10" creationId="{A2D953A4-BE1A-B96D-9503-DF65F132A034}"/>
          </ac:spMkLst>
        </pc:spChg>
      </pc:sldChg>
      <pc:sldChg chg="addSp delSp modSp add del mod modTransition modClrScheme chgLayout">
        <pc:chgData name="FONG Chi Kit Ken" userId="233f042c-09e9-4a0c-9043-d675a582571a" providerId="ADAL" clId="{28EAAC67-DB7D-A945-B575-E31E26A15DC3}" dt="2024-01-02T10:26:26.382" v="946" actId="2696"/>
        <pc:sldMkLst>
          <pc:docMk/>
          <pc:sldMk cId="3244080209" sldId="634"/>
        </pc:sldMkLst>
        <pc:spChg chg="mod ord">
          <ac:chgData name="FONG Chi Kit Ken" userId="233f042c-09e9-4a0c-9043-d675a582571a" providerId="ADAL" clId="{28EAAC67-DB7D-A945-B575-E31E26A15DC3}" dt="2024-01-02T09:12:25.023" v="384" actId="6264"/>
          <ac:spMkLst>
            <pc:docMk/>
            <pc:sldMk cId="3244080209" sldId="634"/>
            <ac:spMk id="2" creationId="{00000000-0000-0000-0000-000000000000}"/>
          </ac:spMkLst>
        </pc:spChg>
        <pc:spChg chg="mod ord">
          <ac:chgData name="FONG Chi Kit Ken" userId="233f042c-09e9-4a0c-9043-d675a582571a" providerId="ADAL" clId="{28EAAC67-DB7D-A945-B575-E31E26A15DC3}" dt="2024-01-02T09:12:25.023" v="384" actId="6264"/>
          <ac:spMkLst>
            <pc:docMk/>
            <pc:sldMk cId="3244080209" sldId="634"/>
            <ac:spMk id="3" creationId="{00000000-0000-0000-0000-000000000000}"/>
          </ac:spMkLst>
        </pc:spChg>
        <pc:spChg chg="add del mod">
          <ac:chgData name="FONG Chi Kit Ken" userId="233f042c-09e9-4a0c-9043-d675a582571a" providerId="ADAL" clId="{28EAAC67-DB7D-A945-B575-E31E26A15DC3}" dt="2024-01-02T09:12:25.023" v="384" actId="6264"/>
          <ac:spMkLst>
            <pc:docMk/>
            <pc:sldMk cId="3244080209" sldId="634"/>
            <ac:spMk id="4" creationId="{24692F80-75B8-6D67-66D3-0C883A9DBCE2}"/>
          </ac:spMkLst>
        </pc:spChg>
        <pc:spChg chg="add del mod">
          <ac:chgData name="FONG Chi Kit Ken" userId="233f042c-09e9-4a0c-9043-d675a582571a" providerId="ADAL" clId="{28EAAC67-DB7D-A945-B575-E31E26A15DC3}" dt="2024-01-02T09:12:25.023" v="384" actId="6264"/>
          <ac:spMkLst>
            <pc:docMk/>
            <pc:sldMk cId="3244080209" sldId="634"/>
            <ac:spMk id="5" creationId="{B58B93DE-072D-3DB4-B7D1-BAC18EFFB233}"/>
          </ac:spMkLst>
        </pc:spChg>
      </pc:sldChg>
      <pc:sldChg chg="del">
        <pc:chgData name="FONG Chi Kit Ken" userId="233f042c-09e9-4a0c-9043-d675a582571a" providerId="ADAL" clId="{28EAAC67-DB7D-A945-B575-E31E26A15DC3}" dt="2024-01-02T08:46:47.144" v="144" actId="2696"/>
        <pc:sldMkLst>
          <pc:docMk/>
          <pc:sldMk cId="3502654820" sldId="634"/>
        </pc:sldMkLst>
      </pc:sldChg>
      <pc:sldChg chg="modSp add mod modTransition">
        <pc:chgData name="FONG Chi Kit Ken" userId="233f042c-09e9-4a0c-9043-d675a582571a" providerId="ADAL" clId="{28EAAC67-DB7D-A945-B575-E31E26A15DC3}" dt="2024-01-02T09:56:52.098" v="649"/>
        <pc:sldMkLst>
          <pc:docMk/>
          <pc:sldMk cId="1433753271" sldId="635"/>
        </pc:sldMkLst>
        <pc:spChg chg="mod">
          <ac:chgData name="FONG Chi Kit Ken" userId="233f042c-09e9-4a0c-9043-d675a582571a" providerId="ADAL" clId="{28EAAC67-DB7D-A945-B575-E31E26A15DC3}" dt="2024-01-02T09:05:57.635" v="354" actId="20577"/>
          <ac:spMkLst>
            <pc:docMk/>
            <pc:sldMk cId="1433753271" sldId="635"/>
            <ac:spMk id="2" creationId="{0DC81815-4E7C-4F1A-9C5C-1D38D4A14D57}"/>
          </ac:spMkLst>
        </pc:spChg>
      </pc:sldChg>
      <pc:sldChg chg="del">
        <pc:chgData name="FONG Chi Kit Ken" userId="233f042c-09e9-4a0c-9043-d675a582571a" providerId="ADAL" clId="{28EAAC67-DB7D-A945-B575-E31E26A15DC3}" dt="2024-01-02T08:46:47.114" v="134" actId="2696"/>
        <pc:sldMkLst>
          <pc:docMk/>
          <pc:sldMk cId="1860812331" sldId="635"/>
        </pc:sldMkLst>
      </pc:sldChg>
      <pc:sldChg chg="addSp delSp modSp new mod modTransition chgLayout">
        <pc:chgData name="FONG Chi Kit Ken" userId="233f042c-09e9-4a0c-9043-d675a582571a" providerId="ADAL" clId="{28EAAC67-DB7D-A945-B575-E31E26A15DC3}" dt="2024-01-02T10:17:41.158" v="796" actId="478"/>
        <pc:sldMkLst>
          <pc:docMk/>
          <pc:sldMk cId="2696976636" sldId="636"/>
        </pc:sldMkLst>
        <pc:spChg chg="del">
          <ac:chgData name="FONG Chi Kit Ken" userId="233f042c-09e9-4a0c-9043-d675a582571a" providerId="ADAL" clId="{28EAAC67-DB7D-A945-B575-E31E26A15DC3}" dt="2024-01-02T09:18:25.040" v="388" actId="478"/>
          <ac:spMkLst>
            <pc:docMk/>
            <pc:sldMk cId="2696976636" sldId="636"/>
            <ac:spMk id="2" creationId="{F69FBB54-D375-2C38-BC92-4BC7F6D7921A}"/>
          </ac:spMkLst>
        </pc:spChg>
        <pc:spChg chg="mod ord">
          <ac:chgData name="FONG Chi Kit Ken" userId="233f042c-09e9-4a0c-9043-d675a582571a" providerId="ADAL" clId="{28EAAC67-DB7D-A945-B575-E31E26A15DC3}" dt="2024-01-02T10:07:29.157" v="673" actId="700"/>
          <ac:spMkLst>
            <pc:docMk/>
            <pc:sldMk cId="2696976636" sldId="636"/>
            <ac:spMk id="3" creationId="{C055CE6E-5319-3210-4893-DD3B5195335E}"/>
          </ac:spMkLst>
        </pc:spChg>
        <pc:spChg chg="del">
          <ac:chgData name="FONG Chi Kit Ken" userId="233f042c-09e9-4a0c-9043-d675a582571a" providerId="ADAL" clId="{28EAAC67-DB7D-A945-B575-E31E26A15DC3}" dt="2024-01-02T09:18:25.040" v="388" actId="478"/>
          <ac:spMkLst>
            <pc:docMk/>
            <pc:sldMk cId="2696976636" sldId="636"/>
            <ac:spMk id="4" creationId="{1174EFB7-4A43-2064-6966-2CA030739C13}"/>
          </ac:spMkLst>
        </pc:spChg>
        <pc:spChg chg="add del">
          <ac:chgData name="FONG Chi Kit Ken" userId="233f042c-09e9-4a0c-9043-d675a582571a" providerId="ADAL" clId="{28EAAC67-DB7D-A945-B575-E31E26A15DC3}" dt="2024-01-02T09:24:44.067" v="436" actId="22"/>
          <ac:spMkLst>
            <pc:docMk/>
            <pc:sldMk cId="2696976636" sldId="636"/>
            <ac:spMk id="6" creationId="{CD42A412-D66B-664A-F571-BF6576B26555}"/>
          </ac:spMkLst>
        </pc:spChg>
        <pc:spChg chg="add del mod">
          <ac:chgData name="FONG Chi Kit Ken" userId="233f042c-09e9-4a0c-9043-d675a582571a" providerId="ADAL" clId="{28EAAC67-DB7D-A945-B575-E31E26A15DC3}" dt="2024-01-02T09:24:45.597" v="437" actId="6264"/>
          <ac:spMkLst>
            <pc:docMk/>
            <pc:sldMk cId="2696976636" sldId="636"/>
            <ac:spMk id="7" creationId="{49AD78E6-3BF1-6907-1547-5B65599F53A1}"/>
          </ac:spMkLst>
        </pc:spChg>
        <pc:spChg chg="add mod ord">
          <ac:chgData name="FONG Chi Kit Ken" userId="233f042c-09e9-4a0c-9043-d675a582571a" providerId="ADAL" clId="{28EAAC67-DB7D-A945-B575-E31E26A15DC3}" dt="2024-01-02T10:07:29.157" v="673" actId="700"/>
          <ac:spMkLst>
            <pc:docMk/>
            <pc:sldMk cId="2696976636" sldId="636"/>
            <ac:spMk id="8" creationId="{1003C59D-F7DA-0F15-3F98-62659B6295FF}"/>
          </ac:spMkLst>
        </pc:spChg>
        <pc:spChg chg="add del mod ord">
          <ac:chgData name="FONG Chi Kit Ken" userId="233f042c-09e9-4a0c-9043-d675a582571a" providerId="ADAL" clId="{28EAAC67-DB7D-A945-B575-E31E26A15DC3}" dt="2024-01-02T09:24:59.179" v="443" actId="478"/>
          <ac:spMkLst>
            <pc:docMk/>
            <pc:sldMk cId="2696976636" sldId="636"/>
            <ac:spMk id="9" creationId="{BCED5840-0ED3-5117-E229-D26042C17DF5}"/>
          </ac:spMkLst>
        </pc:spChg>
        <pc:spChg chg="add del mod ord">
          <ac:chgData name="FONG Chi Kit Ken" userId="233f042c-09e9-4a0c-9043-d675a582571a" providerId="ADAL" clId="{28EAAC67-DB7D-A945-B575-E31E26A15DC3}" dt="2024-01-02T10:17:41.158" v="796" actId="478"/>
          <ac:spMkLst>
            <pc:docMk/>
            <pc:sldMk cId="2696976636" sldId="636"/>
            <ac:spMk id="10" creationId="{D47A7744-34E5-2142-89B9-6DFBDD2C09B3}"/>
          </ac:spMkLst>
        </pc:spChg>
        <pc:picChg chg="add del mod">
          <ac:chgData name="FONG Chi Kit Ken" userId="233f042c-09e9-4a0c-9043-d675a582571a" providerId="ADAL" clId="{28EAAC67-DB7D-A945-B575-E31E26A15DC3}" dt="2024-01-02T10:17:38.218" v="795" actId="478"/>
          <ac:picMkLst>
            <pc:docMk/>
            <pc:sldMk cId="2696976636" sldId="636"/>
            <ac:picMk id="4098" creationId="{006E922B-52D9-9744-06EC-EAB5159BD5B2}"/>
          </ac:picMkLst>
        </pc:picChg>
      </pc:sldChg>
      <pc:sldChg chg="del">
        <pc:chgData name="FONG Chi Kit Ken" userId="233f042c-09e9-4a0c-9043-d675a582571a" providerId="ADAL" clId="{28EAAC67-DB7D-A945-B575-E31E26A15DC3}" dt="2024-01-02T08:46:47.067" v="109" actId="2696"/>
        <pc:sldMkLst>
          <pc:docMk/>
          <pc:sldMk cId="4264790542" sldId="636"/>
        </pc:sldMkLst>
      </pc:sldChg>
      <pc:sldChg chg="modSp add mod modTransition">
        <pc:chgData name="FONG Chi Kit Ken" userId="233f042c-09e9-4a0c-9043-d675a582571a" providerId="ADAL" clId="{28EAAC67-DB7D-A945-B575-E31E26A15DC3}" dt="2024-01-02T09:56:52.098" v="649"/>
        <pc:sldMkLst>
          <pc:docMk/>
          <pc:sldMk cId="3150152021" sldId="637"/>
        </pc:sldMkLst>
        <pc:spChg chg="mod">
          <ac:chgData name="FONG Chi Kit Ken" userId="233f042c-09e9-4a0c-9043-d675a582571a" providerId="ADAL" clId="{28EAAC67-DB7D-A945-B575-E31E26A15DC3}" dt="2024-01-02T09:23:00.850" v="418" actId="20577"/>
          <ac:spMkLst>
            <pc:docMk/>
            <pc:sldMk cId="3150152021" sldId="637"/>
            <ac:spMk id="2" creationId="{0DC81815-4E7C-4F1A-9C5C-1D38D4A14D57}"/>
          </ac:spMkLst>
        </pc:spChg>
      </pc:sldChg>
      <pc:sldChg chg="del">
        <pc:chgData name="FONG Chi Kit Ken" userId="233f042c-09e9-4a0c-9043-d675a582571a" providerId="ADAL" clId="{28EAAC67-DB7D-A945-B575-E31E26A15DC3}" dt="2024-01-02T08:46:47.063" v="107" actId="2696"/>
        <pc:sldMkLst>
          <pc:docMk/>
          <pc:sldMk cId="4042775975" sldId="637"/>
        </pc:sldMkLst>
      </pc:sldChg>
      <pc:sldChg chg="del">
        <pc:chgData name="FONG Chi Kit Ken" userId="233f042c-09e9-4a0c-9043-d675a582571a" providerId="ADAL" clId="{28EAAC67-DB7D-A945-B575-E31E26A15DC3}" dt="2024-01-02T08:46:47.160" v="149" actId="2696"/>
        <pc:sldMkLst>
          <pc:docMk/>
          <pc:sldMk cId="2704387568" sldId="638"/>
        </pc:sldMkLst>
      </pc:sldChg>
      <pc:sldChg chg="del">
        <pc:chgData name="FONG Chi Kit Ken" userId="233f042c-09e9-4a0c-9043-d675a582571a" providerId="ADAL" clId="{28EAAC67-DB7D-A945-B575-E31E26A15DC3}" dt="2024-01-02T08:46:47.061" v="106" actId="2696"/>
        <pc:sldMkLst>
          <pc:docMk/>
          <pc:sldMk cId="1517835483" sldId="639"/>
        </pc:sldMkLst>
      </pc:sldChg>
      <pc:sldChg chg="del">
        <pc:chgData name="FONG Chi Kit Ken" userId="233f042c-09e9-4a0c-9043-d675a582571a" providerId="ADAL" clId="{28EAAC67-DB7D-A945-B575-E31E26A15DC3}" dt="2024-01-02T08:46:47.119" v="137" actId="2696"/>
        <pc:sldMkLst>
          <pc:docMk/>
          <pc:sldMk cId="254656859" sldId="640"/>
        </pc:sldMkLst>
      </pc:sldChg>
      <pc:sldChg chg="del">
        <pc:chgData name="FONG Chi Kit Ken" userId="233f042c-09e9-4a0c-9043-d675a582571a" providerId="ADAL" clId="{28EAAC67-DB7D-A945-B575-E31E26A15DC3}" dt="2024-01-02T08:46:47.082" v="117" actId="2696"/>
        <pc:sldMkLst>
          <pc:docMk/>
          <pc:sldMk cId="214868977" sldId="641"/>
        </pc:sldMkLst>
      </pc:sldChg>
      <pc:sldChg chg="del">
        <pc:chgData name="FONG Chi Kit Ken" userId="233f042c-09e9-4a0c-9043-d675a582571a" providerId="ADAL" clId="{28EAAC67-DB7D-A945-B575-E31E26A15DC3}" dt="2024-01-02T08:46:47.084" v="118" actId="2696"/>
        <pc:sldMkLst>
          <pc:docMk/>
          <pc:sldMk cId="4126714347" sldId="642"/>
        </pc:sldMkLst>
      </pc:sldChg>
      <pc:sldChg chg="del">
        <pc:chgData name="FONG Chi Kit Ken" userId="233f042c-09e9-4a0c-9043-d675a582571a" providerId="ADAL" clId="{28EAAC67-DB7D-A945-B575-E31E26A15DC3}" dt="2024-01-02T08:46:47.116" v="135" actId="2696"/>
        <pc:sldMkLst>
          <pc:docMk/>
          <pc:sldMk cId="2046129754" sldId="643"/>
        </pc:sldMkLst>
      </pc:sldChg>
      <pc:sldChg chg="del">
        <pc:chgData name="FONG Chi Kit Ken" userId="233f042c-09e9-4a0c-9043-d675a582571a" providerId="ADAL" clId="{28EAAC67-DB7D-A945-B575-E31E26A15DC3}" dt="2024-01-02T08:46:47.101" v="125" actId="2696"/>
        <pc:sldMkLst>
          <pc:docMk/>
          <pc:sldMk cId="2903096150" sldId="644"/>
        </pc:sldMkLst>
      </pc:sldChg>
      <pc:sldChg chg="del">
        <pc:chgData name="FONG Chi Kit Ken" userId="233f042c-09e9-4a0c-9043-d675a582571a" providerId="ADAL" clId="{28EAAC67-DB7D-A945-B575-E31E26A15DC3}" dt="2024-01-02T08:46:47.073" v="112" actId="2696"/>
        <pc:sldMkLst>
          <pc:docMk/>
          <pc:sldMk cId="47572279" sldId="645"/>
        </pc:sldMkLst>
      </pc:sldChg>
      <pc:sldChg chg="del">
        <pc:chgData name="FONG Chi Kit Ken" userId="233f042c-09e9-4a0c-9043-d675a582571a" providerId="ADAL" clId="{28EAAC67-DB7D-A945-B575-E31E26A15DC3}" dt="2024-01-02T08:46:47.153" v="147" actId="2696"/>
        <pc:sldMkLst>
          <pc:docMk/>
          <pc:sldMk cId="315002377" sldId="646"/>
        </pc:sldMkLst>
      </pc:sldChg>
      <pc:sldChg chg="del">
        <pc:chgData name="FONG Chi Kit Ken" userId="233f042c-09e9-4a0c-9043-d675a582571a" providerId="ADAL" clId="{28EAAC67-DB7D-A945-B575-E31E26A15DC3}" dt="2024-01-02T08:46:47.146" v="145" actId="2696"/>
        <pc:sldMkLst>
          <pc:docMk/>
          <pc:sldMk cId="902584421" sldId="648"/>
        </pc:sldMkLst>
      </pc:sldChg>
      <pc:sldChg chg="del">
        <pc:chgData name="FONG Chi Kit Ken" userId="233f042c-09e9-4a0c-9043-d675a582571a" providerId="ADAL" clId="{28EAAC67-DB7D-A945-B575-E31E26A15DC3}" dt="2024-01-02T08:46:47.065" v="108" actId="2696"/>
        <pc:sldMkLst>
          <pc:docMk/>
          <pc:sldMk cId="281533879" sldId="649"/>
        </pc:sldMkLst>
      </pc:sldChg>
      <pc:sldChg chg="del">
        <pc:chgData name="FONG Chi Kit Ken" userId="233f042c-09e9-4a0c-9043-d675a582571a" providerId="ADAL" clId="{28EAAC67-DB7D-A945-B575-E31E26A15DC3}" dt="2024-01-02T08:46:47.102" v="126" actId="2696"/>
        <pc:sldMkLst>
          <pc:docMk/>
          <pc:sldMk cId="1905940636" sldId="650"/>
        </pc:sldMkLst>
      </pc:sldChg>
      <pc:sldChg chg="del">
        <pc:chgData name="FONG Chi Kit Ken" userId="233f042c-09e9-4a0c-9043-d675a582571a" providerId="ADAL" clId="{28EAAC67-DB7D-A945-B575-E31E26A15DC3}" dt="2024-01-02T08:46:47.111" v="132" actId="2696"/>
        <pc:sldMkLst>
          <pc:docMk/>
          <pc:sldMk cId="2154271268" sldId="651"/>
        </pc:sldMkLst>
      </pc:sldChg>
      <pc:sldChg chg="del">
        <pc:chgData name="FONG Chi Kit Ken" userId="233f042c-09e9-4a0c-9043-d675a582571a" providerId="ADAL" clId="{28EAAC67-DB7D-A945-B575-E31E26A15DC3}" dt="2024-01-02T08:46:47.076" v="114" actId="2696"/>
        <pc:sldMkLst>
          <pc:docMk/>
          <pc:sldMk cId="3112560366" sldId="652"/>
        </pc:sldMkLst>
      </pc:sldChg>
      <pc:sldChg chg="del">
        <pc:chgData name="FONG Chi Kit Ken" userId="233f042c-09e9-4a0c-9043-d675a582571a" providerId="ADAL" clId="{28EAAC67-DB7D-A945-B575-E31E26A15DC3}" dt="2024-01-02T08:46:47.123" v="140" actId="2696"/>
        <pc:sldMkLst>
          <pc:docMk/>
          <pc:sldMk cId="857716556" sldId="653"/>
        </pc:sldMkLst>
      </pc:sldChg>
      <pc:sldChg chg="del">
        <pc:chgData name="FONG Chi Kit Ken" userId="233f042c-09e9-4a0c-9043-d675a582571a" providerId="ADAL" clId="{28EAAC67-DB7D-A945-B575-E31E26A15DC3}" dt="2024-01-02T08:46:47.086" v="119" actId="2696"/>
        <pc:sldMkLst>
          <pc:docMk/>
          <pc:sldMk cId="368974383" sldId="654"/>
        </pc:sldMkLst>
      </pc:sldChg>
      <pc:sldChg chg="del">
        <pc:chgData name="FONG Chi Kit Ken" userId="233f042c-09e9-4a0c-9043-d675a582571a" providerId="ADAL" clId="{28EAAC67-DB7D-A945-B575-E31E26A15DC3}" dt="2024-01-02T08:46:47.096" v="122" actId="2696"/>
        <pc:sldMkLst>
          <pc:docMk/>
          <pc:sldMk cId="3961919279" sldId="656"/>
        </pc:sldMkLst>
      </pc:sldChg>
      <pc:sldChg chg="del">
        <pc:chgData name="FONG Chi Kit Ken" userId="233f042c-09e9-4a0c-9043-d675a582571a" providerId="ADAL" clId="{28EAAC67-DB7D-A945-B575-E31E26A15DC3}" dt="2024-01-02T08:46:47.092" v="120" actId="2696"/>
        <pc:sldMkLst>
          <pc:docMk/>
          <pc:sldMk cId="3128434090" sldId="657"/>
        </pc:sldMkLst>
      </pc:sldChg>
      <pc:sldChg chg="addSp delSp modSp add mod modTransition modClrScheme chgLayout modNotesTx">
        <pc:chgData name="FONG Chi Kit Ken" userId="233f042c-09e9-4a0c-9043-d675a582571a" providerId="ADAL" clId="{28EAAC67-DB7D-A945-B575-E31E26A15DC3}" dt="2024-01-02T11:15:36.181" v="1308" actId="20577"/>
        <pc:sldMkLst>
          <pc:docMk/>
          <pc:sldMk cId="1481091583" sldId="865"/>
        </pc:sldMkLst>
        <pc:spChg chg="mod ord">
          <ac:chgData name="FONG Chi Kit Ken" userId="233f042c-09e9-4a0c-9043-d675a582571a" providerId="ADAL" clId="{28EAAC67-DB7D-A945-B575-E31E26A15DC3}" dt="2024-01-02T10:16:50.353" v="782" actId="6264"/>
          <ac:spMkLst>
            <pc:docMk/>
            <pc:sldMk cId="1481091583" sldId="865"/>
            <ac:spMk id="2" creationId="{995A52A8-3BFF-E641-99CD-730DA0692655}"/>
          </ac:spMkLst>
        </pc:spChg>
        <pc:spChg chg="mod ord">
          <ac:chgData name="FONG Chi Kit Ken" userId="233f042c-09e9-4a0c-9043-d675a582571a" providerId="ADAL" clId="{28EAAC67-DB7D-A945-B575-E31E26A15DC3}" dt="2024-01-02T11:15:36.181" v="1308" actId="20577"/>
          <ac:spMkLst>
            <pc:docMk/>
            <pc:sldMk cId="1481091583" sldId="865"/>
            <ac:spMk id="3" creationId="{FF929C5F-0283-6747-90EF-00EEE8A7DBE8}"/>
          </ac:spMkLst>
        </pc:spChg>
        <pc:spChg chg="add del mod">
          <ac:chgData name="FONG Chi Kit Ken" userId="233f042c-09e9-4a0c-9043-d675a582571a" providerId="ADAL" clId="{28EAAC67-DB7D-A945-B575-E31E26A15DC3}" dt="2024-01-02T10:16:50.353" v="782" actId="6264"/>
          <ac:spMkLst>
            <pc:docMk/>
            <pc:sldMk cId="1481091583" sldId="865"/>
            <ac:spMk id="4" creationId="{A7A24F03-BCAD-E433-C828-6A87E9AC606F}"/>
          </ac:spMkLst>
        </pc:spChg>
        <pc:spChg chg="add del mod">
          <ac:chgData name="FONG Chi Kit Ken" userId="233f042c-09e9-4a0c-9043-d675a582571a" providerId="ADAL" clId="{28EAAC67-DB7D-A945-B575-E31E26A15DC3}" dt="2024-01-02T10:16:50.353" v="782" actId="6264"/>
          <ac:spMkLst>
            <pc:docMk/>
            <pc:sldMk cId="1481091583" sldId="865"/>
            <ac:spMk id="6" creationId="{AB95A8DA-21D9-7E8B-C8E3-4DCFCB0F9912}"/>
          </ac:spMkLst>
        </pc:spChg>
      </pc:sldChg>
      <pc:sldChg chg="addSp delSp modSp add mod ord modTransition modClrScheme modAnim chgLayout modNotesTx">
        <pc:chgData name="FONG Chi Kit Ken" userId="233f042c-09e9-4a0c-9043-d675a582571a" providerId="ADAL" clId="{28EAAC67-DB7D-A945-B575-E31E26A15DC3}" dt="2024-01-02T11:17:13.728" v="1317" actId="207"/>
        <pc:sldMkLst>
          <pc:docMk/>
          <pc:sldMk cId="3724117984" sldId="879"/>
        </pc:sldMkLst>
        <pc:spChg chg="mod ord">
          <ac:chgData name="FONG Chi Kit Ken" userId="233f042c-09e9-4a0c-9043-d675a582571a" providerId="ADAL" clId="{28EAAC67-DB7D-A945-B575-E31E26A15DC3}" dt="2024-01-02T10:17:46.437" v="799" actId="6264"/>
          <ac:spMkLst>
            <pc:docMk/>
            <pc:sldMk cId="3724117984" sldId="879"/>
            <ac:spMk id="2" creationId="{995A52A8-3BFF-E641-99CD-730DA0692655}"/>
          </ac:spMkLst>
        </pc:spChg>
        <pc:spChg chg="mod ord">
          <ac:chgData name="FONG Chi Kit Ken" userId="233f042c-09e9-4a0c-9043-d675a582571a" providerId="ADAL" clId="{28EAAC67-DB7D-A945-B575-E31E26A15DC3}" dt="2024-01-02T11:17:13.728" v="1317" actId="207"/>
          <ac:spMkLst>
            <pc:docMk/>
            <pc:sldMk cId="3724117984" sldId="879"/>
            <ac:spMk id="3" creationId="{FF929C5F-0283-6747-90EF-00EEE8A7DBE8}"/>
          </ac:spMkLst>
        </pc:spChg>
        <pc:spChg chg="add del mod">
          <ac:chgData name="FONG Chi Kit Ken" userId="233f042c-09e9-4a0c-9043-d675a582571a" providerId="ADAL" clId="{28EAAC67-DB7D-A945-B575-E31E26A15DC3}" dt="2024-01-02T10:09:46.586" v="695" actId="6264"/>
          <ac:spMkLst>
            <pc:docMk/>
            <pc:sldMk cId="3724117984" sldId="879"/>
            <ac:spMk id="5" creationId="{2C1D94E0-D19A-A98B-F27B-854F312E350F}"/>
          </ac:spMkLst>
        </pc:spChg>
        <pc:spChg chg="add del mod">
          <ac:chgData name="FONG Chi Kit Ken" userId="233f042c-09e9-4a0c-9043-d675a582571a" providerId="ADAL" clId="{28EAAC67-DB7D-A945-B575-E31E26A15DC3}" dt="2024-01-02T10:09:46.586" v="695" actId="6264"/>
          <ac:spMkLst>
            <pc:docMk/>
            <pc:sldMk cId="3724117984" sldId="879"/>
            <ac:spMk id="6" creationId="{9FD22495-5CA7-1940-2215-9D76F96D5EAE}"/>
          </ac:spMkLst>
        </pc:spChg>
        <pc:spChg chg="add del mod">
          <ac:chgData name="FONG Chi Kit Ken" userId="233f042c-09e9-4a0c-9043-d675a582571a" providerId="ADAL" clId="{28EAAC67-DB7D-A945-B575-E31E26A15DC3}" dt="2024-01-02T10:09:47.284" v="696" actId="6264"/>
          <ac:spMkLst>
            <pc:docMk/>
            <pc:sldMk cId="3724117984" sldId="879"/>
            <ac:spMk id="7" creationId="{72F9300B-9475-79C4-94C2-571576AE0A33}"/>
          </ac:spMkLst>
        </pc:spChg>
        <pc:spChg chg="add del mod">
          <ac:chgData name="FONG Chi Kit Ken" userId="233f042c-09e9-4a0c-9043-d675a582571a" providerId="ADAL" clId="{28EAAC67-DB7D-A945-B575-E31E26A15DC3}" dt="2024-01-02T10:09:47.284" v="696" actId="6264"/>
          <ac:spMkLst>
            <pc:docMk/>
            <pc:sldMk cId="3724117984" sldId="879"/>
            <ac:spMk id="8" creationId="{C05CF0CA-31D8-554E-4C51-C4FAA07E7179}"/>
          </ac:spMkLst>
        </pc:spChg>
        <pc:spChg chg="add del mod">
          <ac:chgData name="FONG Chi Kit Ken" userId="233f042c-09e9-4a0c-9043-d675a582571a" providerId="ADAL" clId="{28EAAC67-DB7D-A945-B575-E31E26A15DC3}" dt="2024-01-02T10:09:47.459" v="697" actId="6264"/>
          <ac:spMkLst>
            <pc:docMk/>
            <pc:sldMk cId="3724117984" sldId="879"/>
            <ac:spMk id="9" creationId="{BEDEC20E-F168-542D-7DAB-3867DD0A19CE}"/>
          </ac:spMkLst>
        </pc:spChg>
        <pc:spChg chg="add del mod">
          <ac:chgData name="FONG Chi Kit Ken" userId="233f042c-09e9-4a0c-9043-d675a582571a" providerId="ADAL" clId="{28EAAC67-DB7D-A945-B575-E31E26A15DC3}" dt="2024-01-02T10:09:47.459" v="697" actId="6264"/>
          <ac:spMkLst>
            <pc:docMk/>
            <pc:sldMk cId="3724117984" sldId="879"/>
            <ac:spMk id="10" creationId="{D9781AAD-AA3B-396F-1E60-9CEAD01DDEB0}"/>
          </ac:spMkLst>
        </pc:spChg>
        <pc:spChg chg="add del mod">
          <ac:chgData name="FONG Chi Kit Ken" userId="233f042c-09e9-4a0c-9043-d675a582571a" providerId="ADAL" clId="{28EAAC67-DB7D-A945-B575-E31E26A15DC3}" dt="2024-01-02T10:09:47.660" v="698" actId="6264"/>
          <ac:spMkLst>
            <pc:docMk/>
            <pc:sldMk cId="3724117984" sldId="879"/>
            <ac:spMk id="11" creationId="{ACC5A881-1327-3193-2A7C-7624DB4699B3}"/>
          </ac:spMkLst>
        </pc:spChg>
        <pc:spChg chg="add del mod">
          <ac:chgData name="FONG Chi Kit Ken" userId="233f042c-09e9-4a0c-9043-d675a582571a" providerId="ADAL" clId="{28EAAC67-DB7D-A945-B575-E31E26A15DC3}" dt="2024-01-02T10:09:47.660" v="698" actId="6264"/>
          <ac:spMkLst>
            <pc:docMk/>
            <pc:sldMk cId="3724117984" sldId="879"/>
            <ac:spMk id="12" creationId="{2F14C942-DF85-E5A0-5CF6-A80AF8F18955}"/>
          </ac:spMkLst>
        </pc:spChg>
        <pc:spChg chg="add del mod">
          <ac:chgData name="FONG Chi Kit Ken" userId="233f042c-09e9-4a0c-9043-d675a582571a" providerId="ADAL" clId="{28EAAC67-DB7D-A945-B575-E31E26A15DC3}" dt="2024-01-02T10:09:47.812" v="699" actId="6264"/>
          <ac:spMkLst>
            <pc:docMk/>
            <pc:sldMk cId="3724117984" sldId="879"/>
            <ac:spMk id="13" creationId="{77A85581-C036-D0BD-971A-031621E4F59F}"/>
          </ac:spMkLst>
        </pc:spChg>
        <pc:spChg chg="add del mod">
          <ac:chgData name="FONG Chi Kit Ken" userId="233f042c-09e9-4a0c-9043-d675a582571a" providerId="ADAL" clId="{28EAAC67-DB7D-A945-B575-E31E26A15DC3}" dt="2024-01-02T10:09:47.812" v="699" actId="6264"/>
          <ac:spMkLst>
            <pc:docMk/>
            <pc:sldMk cId="3724117984" sldId="879"/>
            <ac:spMk id="14" creationId="{03B87605-2F6D-1CAD-68C0-DE38EE3EAA77}"/>
          </ac:spMkLst>
        </pc:spChg>
        <pc:spChg chg="add del mod">
          <ac:chgData name="FONG Chi Kit Ken" userId="233f042c-09e9-4a0c-9043-d675a582571a" providerId="ADAL" clId="{28EAAC67-DB7D-A945-B575-E31E26A15DC3}" dt="2024-01-02T10:17:46.061" v="797" actId="6264"/>
          <ac:spMkLst>
            <pc:docMk/>
            <pc:sldMk cId="3724117984" sldId="879"/>
            <ac:spMk id="15" creationId="{D6E9CBB7-6B7F-E560-FC37-35A7681721AD}"/>
          </ac:spMkLst>
        </pc:spChg>
        <pc:spChg chg="add del mod">
          <ac:chgData name="FONG Chi Kit Ken" userId="233f042c-09e9-4a0c-9043-d675a582571a" providerId="ADAL" clId="{28EAAC67-DB7D-A945-B575-E31E26A15DC3}" dt="2024-01-02T10:17:46.061" v="797" actId="6264"/>
          <ac:spMkLst>
            <pc:docMk/>
            <pc:sldMk cId="3724117984" sldId="879"/>
            <ac:spMk id="16" creationId="{C55F155C-7634-1E31-AAB3-30349355FA0F}"/>
          </ac:spMkLst>
        </pc:spChg>
        <pc:spChg chg="add del mod">
          <ac:chgData name="FONG Chi Kit Ken" userId="233f042c-09e9-4a0c-9043-d675a582571a" providerId="ADAL" clId="{28EAAC67-DB7D-A945-B575-E31E26A15DC3}" dt="2024-01-02T10:17:46.242" v="798" actId="6264"/>
          <ac:spMkLst>
            <pc:docMk/>
            <pc:sldMk cId="3724117984" sldId="879"/>
            <ac:spMk id="17" creationId="{4A25DAF3-EB32-D694-744F-BD74D5DD3F33}"/>
          </ac:spMkLst>
        </pc:spChg>
        <pc:spChg chg="add del mod">
          <ac:chgData name="FONG Chi Kit Ken" userId="233f042c-09e9-4a0c-9043-d675a582571a" providerId="ADAL" clId="{28EAAC67-DB7D-A945-B575-E31E26A15DC3}" dt="2024-01-02T10:17:46.242" v="798" actId="6264"/>
          <ac:spMkLst>
            <pc:docMk/>
            <pc:sldMk cId="3724117984" sldId="879"/>
            <ac:spMk id="18" creationId="{C15810D0-100F-D717-D43B-089B540BF606}"/>
          </ac:spMkLst>
        </pc:spChg>
        <pc:spChg chg="add del mod">
          <ac:chgData name="FONG Chi Kit Ken" userId="233f042c-09e9-4a0c-9043-d675a582571a" providerId="ADAL" clId="{28EAAC67-DB7D-A945-B575-E31E26A15DC3}" dt="2024-01-02T10:17:46.437" v="799" actId="6264"/>
          <ac:spMkLst>
            <pc:docMk/>
            <pc:sldMk cId="3724117984" sldId="879"/>
            <ac:spMk id="19" creationId="{484F90D0-EBF2-35D0-A7C6-7545A9462756}"/>
          </ac:spMkLst>
        </pc:spChg>
        <pc:spChg chg="add del mod">
          <ac:chgData name="FONG Chi Kit Ken" userId="233f042c-09e9-4a0c-9043-d675a582571a" providerId="ADAL" clId="{28EAAC67-DB7D-A945-B575-E31E26A15DC3}" dt="2024-01-02T10:17:46.437" v="799" actId="6264"/>
          <ac:spMkLst>
            <pc:docMk/>
            <pc:sldMk cId="3724117984" sldId="879"/>
            <ac:spMk id="20" creationId="{8C56477E-45C4-7078-A187-4A15383FD298}"/>
          </ac:spMkLst>
        </pc:spChg>
        <pc:picChg chg="mod">
          <ac:chgData name="FONG Chi Kit Ken" userId="233f042c-09e9-4a0c-9043-d675a582571a" providerId="ADAL" clId="{28EAAC67-DB7D-A945-B575-E31E26A15DC3}" dt="2024-01-02T10:17:53.945" v="802" actId="1076"/>
          <ac:picMkLst>
            <pc:docMk/>
            <pc:sldMk cId="3724117984" sldId="879"/>
            <ac:picMk id="4" creationId="{4493AC62-2F1C-6248-8F08-0F758392C3F9}"/>
          </ac:picMkLst>
        </pc:picChg>
      </pc:sldChg>
      <pc:sldChg chg="addSp delSp modSp add mod ord modTransition modClrScheme modAnim chgLayout modNotesTx">
        <pc:chgData name="FONG Chi Kit Ken" userId="233f042c-09e9-4a0c-9043-d675a582571a" providerId="ADAL" clId="{28EAAC67-DB7D-A945-B575-E31E26A15DC3}" dt="2024-01-02T11:18:26.598" v="1327"/>
        <pc:sldMkLst>
          <pc:docMk/>
          <pc:sldMk cId="1818237388" sldId="880"/>
        </pc:sldMkLst>
        <pc:spChg chg="mod ord">
          <ac:chgData name="FONG Chi Kit Ken" userId="233f042c-09e9-4a0c-9043-d675a582571a" providerId="ADAL" clId="{28EAAC67-DB7D-A945-B575-E31E26A15DC3}" dt="2024-01-02T10:18:48.615" v="822" actId="6264"/>
          <ac:spMkLst>
            <pc:docMk/>
            <pc:sldMk cId="1818237388" sldId="880"/>
            <ac:spMk id="2" creationId="{995A52A8-3BFF-E641-99CD-730DA0692655}"/>
          </ac:spMkLst>
        </pc:spChg>
        <pc:spChg chg="mod ord">
          <ac:chgData name="FONG Chi Kit Ken" userId="233f042c-09e9-4a0c-9043-d675a582571a" providerId="ADAL" clId="{28EAAC67-DB7D-A945-B575-E31E26A15DC3}" dt="2024-01-02T11:18:15.807" v="1326" actId="207"/>
          <ac:spMkLst>
            <pc:docMk/>
            <pc:sldMk cId="1818237388" sldId="880"/>
            <ac:spMk id="3" creationId="{FF929C5F-0283-6747-90EF-00EEE8A7DBE8}"/>
          </ac:spMkLst>
        </pc:spChg>
        <pc:spChg chg="add del mod">
          <ac:chgData name="FONG Chi Kit Ken" userId="233f042c-09e9-4a0c-9043-d675a582571a" providerId="ADAL" clId="{28EAAC67-DB7D-A945-B575-E31E26A15DC3}" dt="2024-01-02T10:18:47.920" v="821" actId="6264"/>
          <ac:spMkLst>
            <pc:docMk/>
            <pc:sldMk cId="1818237388" sldId="880"/>
            <ac:spMk id="4" creationId="{9BE66CF1-4983-C7A6-A365-A34B3BC9230C}"/>
          </ac:spMkLst>
        </pc:spChg>
        <pc:spChg chg="add del mod">
          <ac:chgData name="FONG Chi Kit Ken" userId="233f042c-09e9-4a0c-9043-d675a582571a" providerId="ADAL" clId="{28EAAC67-DB7D-A945-B575-E31E26A15DC3}" dt="2024-01-02T10:18:47.920" v="821" actId="6264"/>
          <ac:spMkLst>
            <pc:docMk/>
            <pc:sldMk cId="1818237388" sldId="880"/>
            <ac:spMk id="6" creationId="{BADA86A0-5AD0-E2C9-1FD4-8C5290AE45FB}"/>
          </ac:spMkLst>
        </pc:spChg>
        <pc:spChg chg="add del mod">
          <ac:chgData name="FONG Chi Kit Ken" userId="233f042c-09e9-4a0c-9043-d675a582571a" providerId="ADAL" clId="{28EAAC67-DB7D-A945-B575-E31E26A15DC3}" dt="2024-01-02T10:18:48.615" v="822" actId="6264"/>
          <ac:spMkLst>
            <pc:docMk/>
            <pc:sldMk cId="1818237388" sldId="880"/>
            <ac:spMk id="7" creationId="{CF8504C1-83B9-1909-0141-30EA1FF83CE6}"/>
          </ac:spMkLst>
        </pc:spChg>
        <pc:spChg chg="add del mod">
          <ac:chgData name="FONG Chi Kit Ken" userId="233f042c-09e9-4a0c-9043-d675a582571a" providerId="ADAL" clId="{28EAAC67-DB7D-A945-B575-E31E26A15DC3}" dt="2024-01-02T10:18:48.615" v="822" actId="6264"/>
          <ac:spMkLst>
            <pc:docMk/>
            <pc:sldMk cId="1818237388" sldId="880"/>
            <ac:spMk id="8" creationId="{DBB2BA0F-F892-666D-49CB-16E4712A3BDD}"/>
          </ac:spMkLst>
        </pc:spChg>
        <pc:picChg chg="mod">
          <ac:chgData name="FONG Chi Kit Ken" userId="233f042c-09e9-4a0c-9043-d675a582571a" providerId="ADAL" clId="{28EAAC67-DB7D-A945-B575-E31E26A15DC3}" dt="2024-01-02T10:19:07.418" v="829" actId="1076"/>
          <ac:picMkLst>
            <pc:docMk/>
            <pc:sldMk cId="1818237388" sldId="880"/>
            <ac:picMk id="5" creationId="{75CF9475-B107-124A-98E4-0CD316222035}"/>
          </ac:picMkLst>
        </pc:picChg>
      </pc:sldChg>
      <pc:sldChg chg="addSp delSp modSp add mod ord modTransition modClrScheme chgLayout">
        <pc:chgData name="FONG Chi Kit Ken" userId="233f042c-09e9-4a0c-9043-d675a582571a" providerId="ADAL" clId="{28EAAC67-DB7D-A945-B575-E31E26A15DC3}" dt="2024-01-02T10:07:47.292" v="678" actId="478"/>
        <pc:sldMkLst>
          <pc:docMk/>
          <pc:sldMk cId="3232343697" sldId="900"/>
        </pc:sldMkLst>
        <pc:spChg chg="mod ord">
          <ac:chgData name="FONG Chi Kit Ken" userId="233f042c-09e9-4a0c-9043-d675a582571a" providerId="ADAL" clId="{28EAAC67-DB7D-A945-B575-E31E26A15DC3}" dt="2024-01-02T10:07:29.157" v="673" actId="700"/>
          <ac:spMkLst>
            <pc:docMk/>
            <pc:sldMk cId="3232343697" sldId="900"/>
            <ac:spMk id="2" creationId="{3D6C18B9-C2EA-604E-851A-4F8925E22F30}"/>
          </ac:spMkLst>
        </pc:spChg>
        <pc:spChg chg="add del mod ord">
          <ac:chgData name="FONG Chi Kit Ken" userId="233f042c-09e9-4a0c-9043-d675a582571a" providerId="ADAL" clId="{28EAAC67-DB7D-A945-B575-E31E26A15DC3}" dt="2024-01-02T10:07:44.630" v="677" actId="478"/>
          <ac:spMkLst>
            <pc:docMk/>
            <pc:sldMk cId="3232343697" sldId="900"/>
            <ac:spMk id="3" creationId="{EDCFB9DA-69AE-26DF-04B9-74D84E39C84E}"/>
          </ac:spMkLst>
        </pc:spChg>
        <pc:spChg chg="del mod">
          <ac:chgData name="FONG Chi Kit Ken" userId="233f042c-09e9-4a0c-9043-d675a582571a" providerId="ADAL" clId="{28EAAC67-DB7D-A945-B575-E31E26A15DC3}" dt="2024-01-02T10:07:47.292" v="678" actId="478"/>
          <ac:spMkLst>
            <pc:docMk/>
            <pc:sldMk cId="3232343697" sldId="900"/>
            <ac:spMk id="7" creationId="{7749025E-8195-9D41-AD4B-A2BAA9FE15AC}"/>
          </ac:spMkLst>
        </pc:spChg>
        <pc:picChg chg="mod ord">
          <ac:chgData name="FONG Chi Kit Ken" userId="233f042c-09e9-4a0c-9043-d675a582571a" providerId="ADAL" clId="{28EAAC67-DB7D-A945-B575-E31E26A15DC3}" dt="2024-01-02T10:07:37.766" v="675" actId="1076"/>
          <ac:picMkLst>
            <pc:docMk/>
            <pc:sldMk cId="3232343697" sldId="900"/>
            <ac:picMk id="5" creationId="{0E7007E7-D692-2D4B-B6B9-E4153C498A61}"/>
          </ac:picMkLst>
        </pc:picChg>
      </pc:sldChg>
      <pc:sldChg chg="addSp delSp modSp add mod ord modTransition modClrScheme chgLayout">
        <pc:chgData name="FONG Chi Kit Ken" userId="233f042c-09e9-4a0c-9043-d675a582571a" providerId="ADAL" clId="{28EAAC67-DB7D-A945-B575-E31E26A15DC3}" dt="2024-01-02T10:19:30.805" v="835" actId="404"/>
        <pc:sldMkLst>
          <pc:docMk/>
          <pc:sldMk cId="465179993" sldId="901"/>
        </pc:sldMkLst>
        <pc:spChg chg="mod ord">
          <ac:chgData name="FONG Chi Kit Ken" userId="233f042c-09e9-4a0c-9043-d675a582571a" providerId="ADAL" clId="{28EAAC67-DB7D-A945-B575-E31E26A15DC3}" dt="2024-01-02T10:19:20.370" v="833" actId="6264"/>
          <ac:spMkLst>
            <pc:docMk/>
            <pc:sldMk cId="465179993" sldId="901"/>
            <ac:spMk id="2" creationId="{1F5DCAD4-10E8-054C-A852-1848033D530F}"/>
          </ac:spMkLst>
        </pc:spChg>
        <pc:spChg chg="mod ord">
          <ac:chgData name="FONG Chi Kit Ken" userId="233f042c-09e9-4a0c-9043-d675a582571a" providerId="ADAL" clId="{28EAAC67-DB7D-A945-B575-E31E26A15DC3}" dt="2024-01-02T10:19:30.805" v="835" actId="404"/>
          <ac:spMkLst>
            <pc:docMk/>
            <pc:sldMk cId="465179993" sldId="901"/>
            <ac:spMk id="3" creationId="{0F2E6858-17DD-8E46-8B39-A3E5B3AC855F}"/>
          </ac:spMkLst>
        </pc:spChg>
        <pc:spChg chg="add del mod">
          <ac:chgData name="FONG Chi Kit Ken" userId="233f042c-09e9-4a0c-9043-d675a582571a" providerId="ADAL" clId="{28EAAC67-DB7D-A945-B575-E31E26A15DC3}" dt="2024-01-02T10:19:20.370" v="833" actId="6264"/>
          <ac:spMkLst>
            <pc:docMk/>
            <pc:sldMk cId="465179993" sldId="901"/>
            <ac:spMk id="4" creationId="{21E4DD65-CE38-07B0-BE31-DDCE9DD50AEC}"/>
          </ac:spMkLst>
        </pc:spChg>
        <pc:spChg chg="add del mod">
          <ac:chgData name="FONG Chi Kit Ken" userId="233f042c-09e9-4a0c-9043-d675a582571a" providerId="ADAL" clId="{28EAAC67-DB7D-A945-B575-E31E26A15DC3}" dt="2024-01-02T10:19:20.370" v="833" actId="6264"/>
          <ac:spMkLst>
            <pc:docMk/>
            <pc:sldMk cId="465179993" sldId="901"/>
            <ac:spMk id="5" creationId="{7410C083-0EC6-3F81-BF12-D676644E4247}"/>
          </ac:spMkLst>
        </pc:spChg>
        <pc:spChg chg="add del mod">
          <ac:chgData name="FONG Chi Kit Ken" userId="233f042c-09e9-4a0c-9043-d675a582571a" providerId="ADAL" clId="{28EAAC67-DB7D-A945-B575-E31E26A15DC3}" dt="2024-01-02T10:19:19.153" v="832" actId="6264"/>
          <ac:spMkLst>
            <pc:docMk/>
            <pc:sldMk cId="465179993" sldId="901"/>
            <ac:spMk id="6" creationId="{4F1797EC-C239-C44B-9A02-BEF3A3FFE776}"/>
          </ac:spMkLst>
        </pc:spChg>
        <pc:spChg chg="add del mod">
          <ac:chgData name="FONG Chi Kit Ken" userId="233f042c-09e9-4a0c-9043-d675a582571a" providerId="ADAL" clId="{28EAAC67-DB7D-A945-B575-E31E26A15DC3}" dt="2024-01-02T10:19:19.153" v="832" actId="6264"/>
          <ac:spMkLst>
            <pc:docMk/>
            <pc:sldMk cId="465179993" sldId="901"/>
            <ac:spMk id="7" creationId="{9EABCFBF-5FE9-74E3-D396-1B40B5221B74}"/>
          </ac:spMkLst>
        </pc:spChg>
      </pc:sldChg>
      <pc:sldChg chg="addSp delSp modSp add mod ord modTransition modClrScheme chgLayout">
        <pc:chgData name="FONG Chi Kit Ken" userId="233f042c-09e9-4a0c-9043-d675a582571a" providerId="ADAL" clId="{28EAAC67-DB7D-A945-B575-E31E26A15DC3}" dt="2024-01-02T11:17:30.297" v="1318" actId="20577"/>
        <pc:sldMkLst>
          <pc:docMk/>
          <pc:sldMk cId="3582593468" sldId="902"/>
        </pc:sldMkLst>
        <pc:spChg chg="mod ord">
          <ac:chgData name="FONG Chi Kit Ken" userId="233f042c-09e9-4a0c-9043-d675a582571a" providerId="ADAL" clId="{28EAAC67-DB7D-A945-B575-E31E26A15DC3}" dt="2024-01-02T10:18:22.724" v="812" actId="6264"/>
          <ac:spMkLst>
            <pc:docMk/>
            <pc:sldMk cId="3582593468" sldId="902"/>
            <ac:spMk id="2" creationId="{1F5DCAD4-10E8-054C-A852-1848033D530F}"/>
          </ac:spMkLst>
        </pc:spChg>
        <pc:spChg chg="mod ord">
          <ac:chgData name="FONG Chi Kit Ken" userId="233f042c-09e9-4a0c-9043-d675a582571a" providerId="ADAL" clId="{28EAAC67-DB7D-A945-B575-E31E26A15DC3}" dt="2024-01-02T11:17:30.297" v="1318" actId="20577"/>
          <ac:spMkLst>
            <pc:docMk/>
            <pc:sldMk cId="3582593468" sldId="902"/>
            <ac:spMk id="3" creationId="{0F2E6858-17DD-8E46-8B39-A3E5B3AC855F}"/>
          </ac:spMkLst>
        </pc:spChg>
        <pc:spChg chg="add del mod">
          <ac:chgData name="FONG Chi Kit Ken" userId="233f042c-09e9-4a0c-9043-d675a582571a" providerId="ADAL" clId="{28EAAC67-DB7D-A945-B575-E31E26A15DC3}" dt="2024-01-02T10:18:22.724" v="812" actId="6264"/>
          <ac:spMkLst>
            <pc:docMk/>
            <pc:sldMk cId="3582593468" sldId="902"/>
            <ac:spMk id="4" creationId="{E71B235B-6055-7B0E-D0A1-EF3D32A5C8FC}"/>
          </ac:spMkLst>
        </pc:spChg>
        <pc:spChg chg="add del mod">
          <ac:chgData name="FONG Chi Kit Ken" userId="233f042c-09e9-4a0c-9043-d675a582571a" providerId="ADAL" clId="{28EAAC67-DB7D-A945-B575-E31E26A15DC3}" dt="2024-01-02T10:18:22.724" v="812" actId="6264"/>
          <ac:spMkLst>
            <pc:docMk/>
            <pc:sldMk cId="3582593468" sldId="902"/>
            <ac:spMk id="5" creationId="{31239304-CCD7-9B63-2FE4-327F4C93DA15}"/>
          </ac:spMkLst>
        </pc:spChg>
      </pc:sldChg>
      <pc:sldChg chg="addSp delSp modSp add mod modTransition modClrScheme chgLayout modNotesTx">
        <pc:chgData name="FONG Chi Kit Ken" userId="233f042c-09e9-4a0c-9043-d675a582571a" providerId="ADAL" clId="{28EAAC67-DB7D-A945-B575-E31E26A15DC3}" dt="2024-01-02T10:17:27.623" v="793" actId="20577"/>
        <pc:sldMkLst>
          <pc:docMk/>
          <pc:sldMk cId="342698590" sldId="903"/>
        </pc:sldMkLst>
        <pc:spChg chg="mod ord">
          <ac:chgData name="FONG Chi Kit Ken" userId="233f042c-09e9-4a0c-9043-d675a582571a" providerId="ADAL" clId="{28EAAC67-DB7D-A945-B575-E31E26A15DC3}" dt="2024-01-02T10:17:15.610" v="789" actId="6264"/>
          <ac:spMkLst>
            <pc:docMk/>
            <pc:sldMk cId="342698590" sldId="903"/>
            <ac:spMk id="2" creationId="{1F5DCAD4-10E8-054C-A852-1848033D530F}"/>
          </ac:spMkLst>
        </pc:spChg>
        <pc:spChg chg="mod ord">
          <ac:chgData name="FONG Chi Kit Ken" userId="233f042c-09e9-4a0c-9043-d675a582571a" providerId="ADAL" clId="{28EAAC67-DB7D-A945-B575-E31E26A15DC3}" dt="2024-01-02T10:17:27.623" v="793" actId="20577"/>
          <ac:spMkLst>
            <pc:docMk/>
            <pc:sldMk cId="342698590" sldId="903"/>
            <ac:spMk id="3" creationId="{0F2E6858-17DD-8E46-8B39-A3E5B3AC855F}"/>
          </ac:spMkLst>
        </pc:spChg>
        <pc:spChg chg="add del mod">
          <ac:chgData name="FONG Chi Kit Ken" userId="233f042c-09e9-4a0c-9043-d675a582571a" providerId="ADAL" clId="{28EAAC67-DB7D-A945-B575-E31E26A15DC3}" dt="2024-01-02T10:16:57.194" v="784" actId="6264"/>
          <ac:spMkLst>
            <pc:docMk/>
            <pc:sldMk cId="342698590" sldId="903"/>
            <ac:spMk id="4" creationId="{58785696-D1CB-A734-A32A-646BBC7C4CAD}"/>
          </ac:spMkLst>
        </pc:spChg>
        <pc:spChg chg="add del mod">
          <ac:chgData name="FONG Chi Kit Ken" userId="233f042c-09e9-4a0c-9043-d675a582571a" providerId="ADAL" clId="{28EAAC67-DB7D-A945-B575-E31E26A15DC3}" dt="2024-01-02T10:16:57.194" v="784" actId="6264"/>
          <ac:spMkLst>
            <pc:docMk/>
            <pc:sldMk cId="342698590" sldId="903"/>
            <ac:spMk id="5" creationId="{4E9B7C2E-F0E3-1D2F-3F9C-5DF9E6F4FB28}"/>
          </ac:spMkLst>
        </pc:spChg>
        <pc:spChg chg="add del mod">
          <ac:chgData name="FONG Chi Kit Ken" userId="233f042c-09e9-4a0c-9043-d675a582571a" providerId="ADAL" clId="{28EAAC67-DB7D-A945-B575-E31E26A15DC3}" dt="2024-01-02T10:17:10.228" v="788" actId="6264"/>
          <ac:spMkLst>
            <pc:docMk/>
            <pc:sldMk cId="342698590" sldId="903"/>
            <ac:spMk id="6" creationId="{3639405C-35CE-8395-1160-81019F3EC051}"/>
          </ac:spMkLst>
        </pc:spChg>
        <pc:spChg chg="add del mod">
          <ac:chgData name="FONG Chi Kit Ken" userId="233f042c-09e9-4a0c-9043-d675a582571a" providerId="ADAL" clId="{28EAAC67-DB7D-A945-B575-E31E26A15DC3}" dt="2024-01-02T10:17:10.228" v="788" actId="6264"/>
          <ac:spMkLst>
            <pc:docMk/>
            <pc:sldMk cId="342698590" sldId="903"/>
            <ac:spMk id="7" creationId="{45B2826B-FCB3-4529-2AB1-7F06D55584AB}"/>
          </ac:spMkLst>
        </pc:spChg>
        <pc:spChg chg="add del mod">
          <ac:chgData name="FONG Chi Kit Ken" userId="233f042c-09e9-4a0c-9043-d675a582571a" providerId="ADAL" clId="{28EAAC67-DB7D-A945-B575-E31E26A15DC3}" dt="2024-01-02T10:17:08.852" v="787" actId="6264"/>
          <ac:spMkLst>
            <pc:docMk/>
            <pc:sldMk cId="342698590" sldId="903"/>
            <ac:spMk id="8" creationId="{CCE00FBD-6332-294C-565A-585E85DC8F50}"/>
          </ac:spMkLst>
        </pc:spChg>
        <pc:spChg chg="add del mod">
          <ac:chgData name="FONG Chi Kit Ken" userId="233f042c-09e9-4a0c-9043-d675a582571a" providerId="ADAL" clId="{28EAAC67-DB7D-A945-B575-E31E26A15DC3}" dt="2024-01-02T10:17:08.852" v="787" actId="6264"/>
          <ac:spMkLst>
            <pc:docMk/>
            <pc:sldMk cId="342698590" sldId="903"/>
            <ac:spMk id="9" creationId="{AF588294-D3D4-E0A6-9239-A77799989028}"/>
          </ac:spMkLst>
        </pc:spChg>
        <pc:spChg chg="add del mod">
          <ac:chgData name="FONG Chi Kit Ken" userId="233f042c-09e9-4a0c-9043-d675a582571a" providerId="ADAL" clId="{28EAAC67-DB7D-A945-B575-E31E26A15DC3}" dt="2024-01-02T10:17:15.610" v="789" actId="6264"/>
          <ac:spMkLst>
            <pc:docMk/>
            <pc:sldMk cId="342698590" sldId="903"/>
            <ac:spMk id="10" creationId="{94726829-9BFC-F27C-3F6D-93B260BE528D}"/>
          </ac:spMkLst>
        </pc:spChg>
        <pc:spChg chg="add del mod">
          <ac:chgData name="FONG Chi Kit Ken" userId="233f042c-09e9-4a0c-9043-d675a582571a" providerId="ADAL" clId="{28EAAC67-DB7D-A945-B575-E31E26A15DC3}" dt="2024-01-02T10:17:15.610" v="789" actId="6264"/>
          <ac:spMkLst>
            <pc:docMk/>
            <pc:sldMk cId="342698590" sldId="903"/>
            <ac:spMk id="11" creationId="{5764E06F-4203-BDF6-3342-F15A0656B2BA}"/>
          </ac:spMkLst>
        </pc:spChg>
      </pc:sldChg>
      <pc:sldChg chg="addSp delSp modSp new mod modTransition modClrScheme chgLayout">
        <pc:chgData name="FONG Chi Kit Ken" userId="233f042c-09e9-4a0c-9043-d675a582571a" providerId="ADAL" clId="{28EAAC67-DB7D-A945-B575-E31E26A15DC3}" dt="2024-01-02T10:19:55.824" v="872" actId="20577"/>
        <pc:sldMkLst>
          <pc:docMk/>
          <pc:sldMk cId="3886398511" sldId="904"/>
        </pc:sldMkLst>
        <pc:spChg chg="del mod ord">
          <ac:chgData name="FONG Chi Kit Ken" userId="233f042c-09e9-4a0c-9043-d675a582571a" providerId="ADAL" clId="{28EAAC67-DB7D-A945-B575-E31E26A15DC3}" dt="2024-01-02T10:07:29.157" v="673" actId="700"/>
          <ac:spMkLst>
            <pc:docMk/>
            <pc:sldMk cId="3886398511" sldId="904"/>
            <ac:spMk id="2" creationId="{F4279447-1E4B-5D10-CC97-9ABA18E1C4EC}"/>
          </ac:spMkLst>
        </pc:spChg>
        <pc:spChg chg="del">
          <ac:chgData name="FONG Chi Kit Ken" userId="233f042c-09e9-4a0c-9043-d675a582571a" providerId="ADAL" clId="{28EAAC67-DB7D-A945-B575-E31E26A15DC3}" dt="2024-01-02T09:48:32.265" v="638" actId="478"/>
          <ac:spMkLst>
            <pc:docMk/>
            <pc:sldMk cId="3886398511" sldId="904"/>
            <ac:spMk id="3" creationId="{E641FFBB-B5D4-0C09-B4C2-C66FA2F16433}"/>
          </ac:spMkLst>
        </pc:spChg>
        <pc:spChg chg="mod ord">
          <ac:chgData name="FONG Chi Kit Ken" userId="233f042c-09e9-4a0c-9043-d675a582571a" providerId="ADAL" clId="{28EAAC67-DB7D-A945-B575-E31E26A15DC3}" dt="2024-01-02T10:07:29.157" v="673" actId="700"/>
          <ac:spMkLst>
            <pc:docMk/>
            <pc:sldMk cId="3886398511" sldId="904"/>
            <ac:spMk id="4" creationId="{869BAFEB-A2D4-364E-6148-442B91C58561}"/>
          </ac:spMkLst>
        </pc:spChg>
        <pc:spChg chg="add mod ord">
          <ac:chgData name="FONG Chi Kit Ken" userId="233f042c-09e9-4a0c-9043-d675a582571a" providerId="ADAL" clId="{28EAAC67-DB7D-A945-B575-E31E26A15DC3}" dt="2024-01-02T10:19:55.824" v="872" actId="20577"/>
          <ac:spMkLst>
            <pc:docMk/>
            <pc:sldMk cId="3886398511" sldId="904"/>
            <ac:spMk id="7" creationId="{42F49D82-0047-0F74-FD58-5857AEAE052F}"/>
          </ac:spMkLst>
        </pc:spChg>
        <pc:spChg chg="add del mod ord">
          <ac:chgData name="FONG Chi Kit Ken" userId="233f042c-09e9-4a0c-9043-d675a582571a" providerId="ADAL" clId="{28EAAC67-DB7D-A945-B575-E31E26A15DC3}" dt="2024-01-02T10:08:08.037" v="687" actId="478"/>
          <ac:spMkLst>
            <pc:docMk/>
            <pc:sldMk cId="3886398511" sldId="904"/>
            <ac:spMk id="8" creationId="{D287C0EE-19B3-C4F7-60D6-AF232C5D1B04}"/>
          </ac:spMkLst>
        </pc:spChg>
        <pc:picChg chg="add del mod">
          <ac:chgData name="FONG Chi Kit Ken" userId="233f042c-09e9-4a0c-9043-d675a582571a" providerId="ADAL" clId="{28EAAC67-DB7D-A945-B575-E31E26A15DC3}" dt="2024-01-02T09:48:14.742" v="631" actId="478"/>
          <ac:picMkLst>
            <pc:docMk/>
            <pc:sldMk cId="3886398511" sldId="904"/>
            <ac:picMk id="5" creationId="{87FC443D-D1AC-D083-3777-73AA9EBF86DC}"/>
          </ac:picMkLst>
        </pc:picChg>
        <pc:picChg chg="add mod">
          <ac:chgData name="FONG Chi Kit Ken" userId="233f042c-09e9-4a0c-9043-d675a582571a" providerId="ADAL" clId="{28EAAC67-DB7D-A945-B575-E31E26A15DC3}" dt="2024-01-02T09:48:34.791" v="639" actId="1076"/>
          <ac:picMkLst>
            <pc:docMk/>
            <pc:sldMk cId="3886398511" sldId="904"/>
            <ac:picMk id="6" creationId="{8B66B7D7-A251-BCC4-8A39-6281CBFDD61D}"/>
          </ac:picMkLst>
        </pc:picChg>
      </pc:sldChg>
      <pc:sldChg chg="addSp delSp modSp add mod ord modTransition modClrScheme modAnim chgLayout modNotesTx">
        <pc:chgData name="FONG Chi Kit Ken" userId="233f042c-09e9-4a0c-9043-d675a582571a" providerId="ADAL" clId="{28EAAC67-DB7D-A945-B575-E31E26A15DC3}" dt="2024-01-02T11:19:27.244" v="1341" actId="20577"/>
        <pc:sldMkLst>
          <pc:docMk/>
          <pc:sldMk cId="3601203173" sldId="1041"/>
        </pc:sldMkLst>
        <pc:spChg chg="mod ord">
          <ac:chgData name="FONG Chi Kit Ken" userId="233f042c-09e9-4a0c-9043-d675a582571a" providerId="ADAL" clId="{28EAAC67-DB7D-A945-B575-E31E26A15DC3}" dt="2024-01-02T11:08:57.752" v="1262" actId="14100"/>
          <ac:spMkLst>
            <pc:docMk/>
            <pc:sldMk cId="3601203173" sldId="1041"/>
            <ac:spMk id="2" creationId="{52530BA8-1B87-EE44-8093-287CE383A1FF}"/>
          </ac:spMkLst>
        </pc:spChg>
        <pc:spChg chg="mod ord">
          <ac:chgData name="FONG Chi Kit Ken" userId="233f042c-09e9-4a0c-9043-d675a582571a" providerId="ADAL" clId="{28EAAC67-DB7D-A945-B575-E31E26A15DC3}" dt="2024-01-02T11:19:27.244" v="1341" actId="20577"/>
          <ac:spMkLst>
            <pc:docMk/>
            <pc:sldMk cId="3601203173" sldId="1041"/>
            <ac:spMk id="3" creationId="{F2870BAF-E897-D142-B0E4-E200355F3A53}"/>
          </ac:spMkLst>
        </pc:spChg>
        <pc:spChg chg="mod">
          <ac:chgData name="FONG Chi Kit Ken" userId="233f042c-09e9-4a0c-9043-d675a582571a" providerId="ADAL" clId="{28EAAC67-DB7D-A945-B575-E31E26A15DC3}" dt="2024-01-02T10:08:34.667" v="689" actId="1076"/>
          <ac:spMkLst>
            <pc:docMk/>
            <pc:sldMk cId="3601203173" sldId="1041"/>
            <ac:spMk id="4" creationId="{795CAE0D-F40C-6240-89B7-C9B26C5F8CF3}"/>
          </ac:spMkLst>
        </pc:spChg>
        <pc:spChg chg="add del mod">
          <ac:chgData name="FONG Chi Kit Ken" userId="233f042c-09e9-4a0c-9043-d675a582571a" providerId="ADAL" clId="{28EAAC67-DB7D-A945-B575-E31E26A15DC3}" dt="2024-01-02T10:08:18.732" v="688" actId="6264"/>
          <ac:spMkLst>
            <pc:docMk/>
            <pc:sldMk cId="3601203173" sldId="1041"/>
            <ac:spMk id="6" creationId="{C3D50A0F-98DB-F196-37D1-D6F7CA940265}"/>
          </ac:spMkLst>
        </pc:spChg>
        <pc:spChg chg="add del mod">
          <ac:chgData name="FONG Chi Kit Ken" userId="233f042c-09e9-4a0c-9043-d675a582571a" providerId="ADAL" clId="{28EAAC67-DB7D-A945-B575-E31E26A15DC3}" dt="2024-01-02T10:08:18.732" v="688" actId="6264"/>
          <ac:spMkLst>
            <pc:docMk/>
            <pc:sldMk cId="3601203173" sldId="1041"/>
            <ac:spMk id="7" creationId="{721A4166-C03A-7E74-8BDC-35BD20EB7627}"/>
          </ac:spMkLst>
        </pc:spChg>
        <pc:grpChg chg="del mod">
          <ac:chgData name="FONG Chi Kit Ken" userId="233f042c-09e9-4a0c-9043-d675a582571a" providerId="ADAL" clId="{28EAAC67-DB7D-A945-B575-E31E26A15DC3}" dt="2024-01-02T10:52:19.501" v="1114" actId="478"/>
          <ac:grpSpMkLst>
            <pc:docMk/>
            <pc:sldMk cId="3601203173" sldId="1041"/>
            <ac:grpSpMk id="5" creationId="{4F4BA7EA-DCDB-3B48-8CFB-EC4E091A181B}"/>
          </ac:grpSpMkLst>
        </pc:grpChg>
        <pc:picChg chg="mod">
          <ac:chgData name="FONG Chi Kit Ken" userId="233f042c-09e9-4a0c-9043-d675a582571a" providerId="ADAL" clId="{28EAAC67-DB7D-A945-B575-E31E26A15DC3}" dt="2024-01-02T10:08:34.667" v="689" actId="1076"/>
          <ac:picMkLst>
            <pc:docMk/>
            <pc:sldMk cId="3601203173" sldId="1041"/>
            <ac:picMk id="2050" creationId="{92BCAFEB-91F2-194E-8C28-1EF7B50BBC82}"/>
          </ac:picMkLst>
        </pc:picChg>
      </pc:sldChg>
      <pc:sldChg chg="modSp add mod ord">
        <pc:chgData name="FONG Chi Kit Ken" userId="233f042c-09e9-4a0c-9043-d675a582571a" providerId="ADAL" clId="{28EAAC67-DB7D-A945-B575-E31E26A15DC3}" dt="2024-01-02T10:42:44.653" v="1026" actId="14100"/>
        <pc:sldMkLst>
          <pc:docMk/>
          <pc:sldMk cId="4203378900" sldId="1042"/>
        </pc:sldMkLst>
        <pc:spChg chg="mod">
          <ac:chgData name="FONG Chi Kit Ken" userId="233f042c-09e9-4a0c-9043-d675a582571a" providerId="ADAL" clId="{28EAAC67-DB7D-A945-B575-E31E26A15DC3}" dt="2024-01-02T10:42:44.653" v="1026" actId="14100"/>
          <ac:spMkLst>
            <pc:docMk/>
            <pc:sldMk cId="4203378900" sldId="1042"/>
            <ac:spMk id="2" creationId="{0DC81815-4E7C-4F1A-9C5C-1D38D4A14D57}"/>
          </ac:spMkLst>
        </pc:spChg>
      </pc:sldChg>
      <pc:sldChg chg="new del">
        <pc:chgData name="FONG Chi Kit Ken" userId="233f042c-09e9-4a0c-9043-d675a582571a" providerId="ADAL" clId="{28EAAC67-DB7D-A945-B575-E31E26A15DC3}" dt="2024-01-02T10:45:27.349" v="1057" actId="2696"/>
        <pc:sldMkLst>
          <pc:docMk/>
          <pc:sldMk cId="85850769" sldId="1043"/>
        </pc:sldMkLst>
      </pc:sldChg>
      <pc:sldMasterChg chg="delSldLayout">
        <pc:chgData name="FONG Chi Kit Ken" userId="233f042c-09e9-4a0c-9043-d675a582571a" providerId="ADAL" clId="{28EAAC67-DB7D-A945-B575-E31E26A15DC3}" dt="2024-01-02T08:48:20.423" v="250" actId="2696"/>
        <pc:sldMasterMkLst>
          <pc:docMk/>
          <pc:sldMasterMk cId="0" sldId="2147483658"/>
        </pc:sldMasterMkLst>
        <pc:sldLayoutChg chg="del">
          <pc:chgData name="FONG Chi Kit Ken" userId="233f042c-09e9-4a0c-9043-d675a582571a" providerId="ADAL" clId="{28EAAC67-DB7D-A945-B575-E31E26A15DC3}" dt="2024-01-02T08:48:20.423" v="250" actId="2696"/>
          <pc:sldLayoutMkLst>
            <pc:docMk/>
            <pc:sldMasterMk cId="0" sldId="2147483658"/>
            <pc:sldLayoutMk cId="2344853644" sldId="2147483673"/>
          </pc:sldLayoutMkLst>
        </pc:sldLayoutChg>
        <pc:sldLayoutChg chg="del">
          <pc:chgData name="FONG Chi Kit Ken" userId="233f042c-09e9-4a0c-9043-d675a582571a" providerId="ADAL" clId="{28EAAC67-DB7D-A945-B575-E31E26A15DC3}" dt="2024-01-02T08:46:47.095" v="121" actId="2696"/>
          <pc:sldLayoutMkLst>
            <pc:docMk/>
            <pc:sldMasterMk cId="0" sldId="2147483658"/>
            <pc:sldLayoutMk cId="946326197" sldId="2147483677"/>
          </pc:sldLayoutMkLst>
        </pc:sldLayoutChg>
      </pc:sldMasterChg>
    </pc:docChg>
  </pc:docChgLst>
  <pc:docChgLst>
    <pc:chgData name="Chi Kit Ken FONG" userId="233f042c-09e9-4a0c-9043-d675a582571a" providerId="ADAL" clId="{8E57831E-3C34-2147-8331-A60BB153B5BF}"/>
    <pc:docChg chg="undo custSel modSld modMainMaster">
      <pc:chgData name="Chi Kit Ken FONG" userId="233f042c-09e9-4a0c-9043-d675a582571a" providerId="ADAL" clId="{8E57831E-3C34-2147-8331-A60BB153B5BF}" dt="2022-09-22T06:00:29.057" v="74" actId="108"/>
      <pc:docMkLst>
        <pc:docMk/>
      </pc:docMkLst>
      <pc:sldChg chg="modSp mod modTransition">
        <pc:chgData name="Chi Kit Ken FONG" userId="233f042c-09e9-4a0c-9043-d675a582571a" providerId="ADAL" clId="{8E57831E-3C34-2147-8331-A60BB153B5BF}" dt="2022-09-22T05:46:30.635" v="49"/>
        <pc:sldMkLst>
          <pc:docMk/>
          <pc:sldMk cId="0" sldId="256"/>
        </pc:sldMkLst>
        <pc:spChg chg="mod">
          <ac:chgData name="Chi Kit Ken FONG" userId="233f042c-09e9-4a0c-9043-d675a582571a" providerId="ADAL" clId="{8E57831E-3C34-2147-8331-A60BB153B5BF}" dt="2022-09-16T04:35:15.362" v="44" actId="20577"/>
          <ac:spMkLst>
            <pc:docMk/>
            <pc:sldMk cId="0" sldId="256"/>
            <ac:spMk id="88" creationId="{00000000-0000-0000-0000-000000000000}"/>
          </ac:spMkLst>
        </pc:spChg>
      </pc:sldChg>
      <pc:sldChg chg="modTransition">
        <pc:chgData name="Chi Kit Ken FONG" userId="233f042c-09e9-4a0c-9043-d675a582571a" providerId="ADAL" clId="{8E57831E-3C34-2147-8331-A60BB153B5BF}" dt="2022-09-22T05:46:30.635" v="49"/>
        <pc:sldMkLst>
          <pc:docMk/>
          <pc:sldMk cId="2678024186" sldId="278"/>
        </pc:sldMkLst>
      </pc:sldChg>
      <pc:sldChg chg="modTransition">
        <pc:chgData name="Chi Kit Ken FONG" userId="233f042c-09e9-4a0c-9043-d675a582571a" providerId="ADAL" clId="{8E57831E-3C34-2147-8331-A60BB153B5BF}" dt="2022-09-22T05:46:30.635" v="49"/>
        <pc:sldMkLst>
          <pc:docMk/>
          <pc:sldMk cId="1009895945" sldId="318"/>
        </pc:sldMkLst>
      </pc:sldChg>
      <pc:sldChg chg="modTransition">
        <pc:chgData name="Chi Kit Ken FONG" userId="233f042c-09e9-4a0c-9043-d675a582571a" providerId="ADAL" clId="{8E57831E-3C34-2147-8331-A60BB153B5BF}" dt="2022-09-22T05:46:30.635" v="49"/>
        <pc:sldMkLst>
          <pc:docMk/>
          <pc:sldMk cId="3117371848" sldId="338"/>
        </pc:sldMkLst>
      </pc:sldChg>
      <pc:sldChg chg="modTransition">
        <pc:chgData name="Chi Kit Ken FONG" userId="233f042c-09e9-4a0c-9043-d675a582571a" providerId="ADAL" clId="{8E57831E-3C34-2147-8331-A60BB153B5BF}" dt="2022-09-22T05:46:30.635" v="49"/>
        <pc:sldMkLst>
          <pc:docMk/>
          <pc:sldMk cId="3400902499" sldId="339"/>
        </pc:sldMkLst>
      </pc:sldChg>
      <pc:sldChg chg="modTransition">
        <pc:chgData name="Chi Kit Ken FONG" userId="233f042c-09e9-4a0c-9043-d675a582571a" providerId="ADAL" clId="{8E57831E-3C34-2147-8331-A60BB153B5BF}" dt="2022-09-22T05:46:30.635" v="49"/>
        <pc:sldMkLst>
          <pc:docMk/>
          <pc:sldMk cId="1407932720" sldId="340"/>
        </pc:sldMkLst>
      </pc:sldChg>
      <pc:sldChg chg="modTransition">
        <pc:chgData name="Chi Kit Ken FONG" userId="233f042c-09e9-4a0c-9043-d675a582571a" providerId="ADAL" clId="{8E57831E-3C34-2147-8331-A60BB153B5BF}" dt="2022-09-22T05:46:30.635" v="49"/>
        <pc:sldMkLst>
          <pc:docMk/>
          <pc:sldMk cId="1298457754" sldId="341"/>
        </pc:sldMkLst>
      </pc:sldChg>
      <pc:sldChg chg="modTransition">
        <pc:chgData name="Chi Kit Ken FONG" userId="233f042c-09e9-4a0c-9043-d675a582571a" providerId="ADAL" clId="{8E57831E-3C34-2147-8331-A60BB153B5BF}" dt="2022-09-22T05:46:30.635" v="49"/>
        <pc:sldMkLst>
          <pc:docMk/>
          <pc:sldMk cId="3491211049" sldId="342"/>
        </pc:sldMkLst>
      </pc:sldChg>
      <pc:sldChg chg="modTransition">
        <pc:chgData name="Chi Kit Ken FONG" userId="233f042c-09e9-4a0c-9043-d675a582571a" providerId="ADAL" clId="{8E57831E-3C34-2147-8331-A60BB153B5BF}" dt="2022-09-22T05:46:30.635" v="49"/>
        <pc:sldMkLst>
          <pc:docMk/>
          <pc:sldMk cId="2348808080" sldId="343"/>
        </pc:sldMkLst>
      </pc:sldChg>
      <pc:sldChg chg="modTransition">
        <pc:chgData name="Chi Kit Ken FONG" userId="233f042c-09e9-4a0c-9043-d675a582571a" providerId="ADAL" clId="{8E57831E-3C34-2147-8331-A60BB153B5BF}" dt="2022-09-22T05:46:30.635" v="49"/>
        <pc:sldMkLst>
          <pc:docMk/>
          <pc:sldMk cId="3544959738" sldId="344"/>
        </pc:sldMkLst>
      </pc:sldChg>
      <pc:sldChg chg="modTransition">
        <pc:chgData name="Chi Kit Ken FONG" userId="233f042c-09e9-4a0c-9043-d675a582571a" providerId="ADAL" clId="{8E57831E-3C34-2147-8331-A60BB153B5BF}" dt="2022-09-22T05:46:30.635" v="49"/>
        <pc:sldMkLst>
          <pc:docMk/>
          <pc:sldMk cId="4292636829" sldId="345"/>
        </pc:sldMkLst>
      </pc:sldChg>
      <pc:sldChg chg="modTransition">
        <pc:chgData name="Chi Kit Ken FONG" userId="233f042c-09e9-4a0c-9043-d675a582571a" providerId="ADAL" clId="{8E57831E-3C34-2147-8331-A60BB153B5BF}" dt="2022-09-22T05:46:30.635" v="49"/>
        <pc:sldMkLst>
          <pc:docMk/>
          <pc:sldMk cId="2350871702" sldId="346"/>
        </pc:sldMkLst>
      </pc:sldChg>
      <pc:sldChg chg="modTransition">
        <pc:chgData name="Chi Kit Ken FONG" userId="233f042c-09e9-4a0c-9043-d675a582571a" providerId="ADAL" clId="{8E57831E-3C34-2147-8331-A60BB153B5BF}" dt="2022-09-22T05:46:30.635" v="49"/>
        <pc:sldMkLst>
          <pc:docMk/>
          <pc:sldMk cId="4036132452" sldId="347"/>
        </pc:sldMkLst>
      </pc:sldChg>
      <pc:sldChg chg="modTransition">
        <pc:chgData name="Chi Kit Ken FONG" userId="233f042c-09e9-4a0c-9043-d675a582571a" providerId="ADAL" clId="{8E57831E-3C34-2147-8331-A60BB153B5BF}" dt="2022-09-22T05:46:30.635" v="49"/>
        <pc:sldMkLst>
          <pc:docMk/>
          <pc:sldMk cId="4108346425" sldId="348"/>
        </pc:sldMkLst>
      </pc:sldChg>
      <pc:sldChg chg="modTransition">
        <pc:chgData name="Chi Kit Ken FONG" userId="233f042c-09e9-4a0c-9043-d675a582571a" providerId="ADAL" clId="{8E57831E-3C34-2147-8331-A60BB153B5BF}" dt="2022-09-22T05:46:30.635" v="49"/>
        <pc:sldMkLst>
          <pc:docMk/>
          <pc:sldMk cId="2142259073" sldId="349"/>
        </pc:sldMkLst>
      </pc:sldChg>
      <pc:sldChg chg="modTransition">
        <pc:chgData name="Chi Kit Ken FONG" userId="233f042c-09e9-4a0c-9043-d675a582571a" providerId="ADAL" clId="{8E57831E-3C34-2147-8331-A60BB153B5BF}" dt="2022-09-22T05:46:30.635" v="49"/>
        <pc:sldMkLst>
          <pc:docMk/>
          <pc:sldMk cId="815694348" sldId="350"/>
        </pc:sldMkLst>
      </pc:sldChg>
      <pc:sldChg chg="modTransition">
        <pc:chgData name="Chi Kit Ken FONG" userId="233f042c-09e9-4a0c-9043-d675a582571a" providerId="ADAL" clId="{8E57831E-3C34-2147-8331-A60BB153B5BF}" dt="2022-09-22T05:46:30.635" v="49"/>
        <pc:sldMkLst>
          <pc:docMk/>
          <pc:sldMk cId="372849783" sldId="351"/>
        </pc:sldMkLst>
      </pc:sldChg>
      <pc:sldChg chg="modTransition">
        <pc:chgData name="Chi Kit Ken FONG" userId="233f042c-09e9-4a0c-9043-d675a582571a" providerId="ADAL" clId="{8E57831E-3C34-2147-8331-A60BB153B5BF}" dt="2022-09-22T05:46:30.635" v="49"/>
        <pc:sldMkLst>
          <pc:docMk/>
          <pc:sldMk cId="1536963876" sldId="352"/>
        </pc:sldMkLst>
      </pc:sldChg>
      <pc:sldChg chg="modTransition">
        <pc:chgData name="Chi Kit Ken FONG" userId="233f042c-09e9-4a0c-9043-d675a582571a" providerId="ADAL" clId="{8E57831E-3C34-2147-8331-A60BB153B5BF}" dt="2022-09-22T05:46:30.635" v="49"/>
        <pc:sldMkLst>
          <pc:docMk/>
          <pc:sldMk cId="2354363685" sldId="353"/>
        </pc:sldMkLst>
      </pc:sldChg>
      <pc:sldChg chg="modTransition">
        <pc:chgData name="Chi Kit Ken FONG" userId="233f042c-09e9-4a0c-9043-d675a582571a" providerId="ADAL" clId="{8E57831E-3C34-2147-8331-A60BB153B5BF}" dt="2022-09-22T05:46:30.635" v="49"/>
        <pc:sldMkLst>
          <pc:docMk/>
          <pc:sldMk cId="2516283901" sldId="354"/>
        </pc:sldMkLst>
      </pc:sldChg>
      <pc:sldChg chg="modTransition">
        <pc:chgData name="Chi Kit Ken FONG" userId="233f042c-09e9-4a0c-9043-d675a582571a" providerId="ADAL" clId="{8E57831E-3C34-2147-8331-A60BB153B5BF}" dt="2022-09-22T05:46:30.635" v="49"/>
        <pc:sldMkLst>
          <pc:docMk/>
          <pc:sldMk cId="569065267" sldId="355"/>
        </pc:sldMkLst>
      </pc:sldChg>
      <pc:sldChg chg="modTransition">
        <pc:chgData name="Chi Kit Ken FONG" userId="233f042c-09e9-4a0c-9043-d675a582571a" providerId="ADAL" clId="{8E57831E-3C34-2147-8331-A60BB153B5BF}" dt="2022-09-22T05:46:30.635" v="49"/>
        <pc:sldMkLst>
          <pc:docMk/>
          <pc:sldMk cId="1957868181" sldId="356"/>
        </pc:sldMkLst>
      </pc:sldChg>
      <pc:sldChg chg="modTransition">
        <pc:chgData name="Chi Kit Ken FONG" userId="233f042c-09e9-4a0c-9043-d675a582571a" providerId="ADAL" clId="{8E57831E-3C34-2147-8331-A60BB153B5BF}" dt="2022-09-22T05:46:30.635" v="49"/>
        <pc:sldMkLst>
          <pc:docMk/>
          <pc:sldMk cId="3037265521" sldId="357"/>
        </pc:sldMkLst>
      </pc:sldChg>
      <pc:sldChg chg="modTransition">
        <pc:chgData name="Chi Kit Ken FONG" userId="233f042c-09e9-4a0c-9043-d675a582571a" providerId="ADAL" clId="{8E57831E-3C34-2147-8331-A60BB153B5BF}" dt="2022-09-22T05:46:30.635" v="49"/>
        <pc:sldMkLst>
          <pc:docMk/>
          <pc:sldMk cId="3348849834" sldId="358"/>
        </pc:sldMkLst>
      </pc:sldChg>
      <pc:sldChg chg="modTransition">
        <pc:chgData name="Chi Kit Ken FONG" userId="233f042c-09e9-4a0c-9043-d675a582571a" providerId="ADAL" clId="{8E57831E-3C34-2147-8331-A60BB153B5BF}" dt="2022-09-22T05:46:30.635" v="49"/>
        <pc:sldMkLst>
          <pc:docMk/>
          <pc:sldMk cId="2805076628" sldId="359"/>
        </pc:sldMkLst>
      </pc:sldChg>
      <pc:sldChg chg="modTransition">
        <pc:chgData name="Chi Kit Ken FONG" userId="233f042c-09e9-4a0c-9043-d675a582571a" providerId="ADAL" clId="{8E57831E-3C34-2147-8331-A60BB153B5BF}" dt="2022-09-22T05:46:30.635" v="49"/>
        <pc:sldMkLst>
          <pc:docMk/>
          <pc:sldMk cId="822557513" sldId="360"/>
        </pc:sldMkLst>
      </pc:sldChg>
      <pc:sldChg chg="modSp mod modTransition">
        <pc:chgData name="Chi Kit Ken FONG" userId="233f042c-09e9-4a0c-9043-d675a582571a" providerId="ADAL" clId="{8E57831E-3C34-2147-8331-A60BB153B5BF}" dt="2022-09-22T05:59:29.241" v="70" actId="108"/>
        <pc:sldMkLst>
          <pc:docMk/>
          <pc:sldMk cId="2603902342" sldId="361"/>
        </pc:sldMkLst>
        <pc:spChg chg="mod">
          <ac:chgData name="Chi Kit Ken FONG" userId="233f042c-09e9-4a0c-9043-d675a582571a" providerId="ADAL" clId="{8E57831E-3C34-2147-8331-A60BB153B5BF}" dt="2022-09-22T05:59:29.241" v="70" actId="108"/>
          <ac:spMkLst>
            <pc:docMk/>
            <pc:sldMk cId="2603902342" sldId="361"/>
            <ac:spMk id="3" creationId="{7C7A8671-2475-7442-BC2A-2C59F8F272C3}"/>
          </ac:spMkLst>
        </pc:spChg>
      </pc:sldChg>
      <pc:sldChg chg="modTransition">
        <pc:chgData name="Chi Kit Ken FONG" userId="233f042c-09e9-4a0c-9043-d675a582571a" providerId="ADAL" clId="{8E57831E-3C34-2147-8331-A60BB153B5BF}" dt="2022-09-22T05:46:30.635" v="49"/>
        <pc:sldMkLst>
          <pc:docMk/>
          <pc:sldMk cId="3588111792" sldId="362"/>
        </pc:sldMkLst>
      </pc:sldChg>
      <pc:sldChg chg="modSp mod modTransition">
        <pc:chgData name="Chi Kit Ken FONG" userId="233f042c-09e9-4a0c-9043-d675a582571a" providerId="ADAL" clId="{8E57831E-3C34-2147-8331-A60BB153B5BF}" dt="2022-09-22T05:56:33.249" v="63" actId="108"/>
        <pc:sldMkLst>
          <pc:docMk/>
          <pc:sldMk cId="1550360088" sldId="363"/>
        </pc:sldMkLst>
        <pc:spChg chg="mod">
          <ac:chgData name="Chi Kit Ken FONG" userId="233f042c-09e9-4a0c-9043-d675a582571a" providerId="ADAL" clId="{8E57831E-3C34-2147-8331-A60BB153B5BF}" dt="2022-09-22T05:56:33.249" v="63" actId="108"/>
          <ac:spMkLst>
            <pc:docMk/>
            <pc:sldMk cId="1550360088" sldId="363"/>
            <ac:spMk id="3" creationId="{21747180-04CB-8249-900A-72E1D485C274}"/>
          </ac:spMkLst>
        </pc:spChg>
      </pc:sldChg>
      <pc:sldChg chg="modTransition">
        <pc:chgData name="Chi Kit Ken FONG" userId="233f042c-09e9-4a0c-9043-d675a582571a" providerId="ADAL" clId="{8E57831E-3C34-2147-8331-A60BB153B5BF}" dt="2022-09-22T05:46:30.635" v="49"/>
        <pc:sldMkLst>
          <pc:docMk/>
          <pc:sldMk cId="146328428" sldId="364"/>
        </pc:sldMkLst>
      </pc:sldChg>
      <pc:sldChg chg="modTransition">
        <pc:chgData name="Chi Kit Ken FONG" userId="233f042c-09e9-4a0c-9043-d675a582571a" providerId="ADAL" clId="{8E57831E-3C34-2147-8331-A60BB153B5BF}" dt="2022-09-22T05:46:30.635" v="49"/>
        <pc:sldMkLst>
          <pc:docMk/>
          <pc:sldMk cId="2756517699" sldId="365"/>
        </pc:sldMkLst>
      </pc:sldChg>
      <pc:sldChg chg="modTransition">
        <pc:chgData name="Chi Kit Ken FONG" userId="233f042c-09e9-4a0c-9043-d675a582571a" providerId="ADAL" clId="{8E57831E-3C34-2147-8331-A60BB153B5BF}" dt="2022-09-22T05:46:30.635" v="49"/>
        <pc:sldMkLst>
          <pc:docMk/>
          <pc:sldMk cId="202041882" sldId="366"/>
        </pc:sldMkLst>
      </pc:sldChg>
      <pc:sldChg chg="modTransition">
        <pc:chgData name="Chi Kit Ken FONG" userId="233f042c-09e9-4a0c-9043-d675a582571a" providerId="ADAL" clId="{8E57831E-3C34-2147-8331-A60BB153B5BF}" dt="2022-09-22T05:46:30.635" v="49"/>
        <pc:sldMkLst>
          <pc:docMk/>
          <pc:sldMk cId="2776356133" sldId="367"/>
        </pc:sldMkLst>
      </pc:sldChg>
      <pc:sldChg chg="modTransition">
        <pc:chgData name="Chi Kit Ken FONG" userId="233f042c-09e9-4a0c-9043-d675a582571a" providerId="ADAL" clId="{8E57831E-3C34-2147-8331-A60BB153B5BF}" dt="2022-09-22T05:46:30.635" v="49"/>
        <pc:sldMkLst>
          <pc:docMk/>
          <pc:sldMk cId="407133262" sldId="368"/>
        </pc:sldMkLst>
      </pc:sldChg>
      <pc:sldChg chg="modTransition">
        <pc:chgData name="Chi Kit Ken FONG" userId="233f042c-09e9-4a0c-9043-d675a582571a" providerId="ADAL" clId="{8E57831E-3C34-2147-8331-A60BB153B5BF}" dt="2022-09-22T05:46:30.635" v="49"/>
        <pc:sldMkLst>
          <pc:docMk/>
          <pc:sldMk cId="2279883379" sldId="369"/>
        </pc:sldMkLst>
      </pc:sldChg>
      <pc:sldChg chg="modTransition">
        <pc:chgData name="Chi Kit Ken FONG" userId="233f042c-09e9-4a0c-9043-d675a582571a" providerId="ADAL" clId="{8E57831E-3C34-2147-8331-A60BB153B5BF}" dt="2022-09-22T05:46:30.635" v="49"/>
        <pc:sldMkLst>
          <pc:docMk/>
          <pc:sldMk cId="1474066897" sldId="370"/>
        </pc:sldMkLst>
      </pc:sldChg>
      <pc:sldChg chg="modTransition">
        <pc:chgData name="Chi Kit Ken FONG" userId="233f042c-09e9-4a0c-9043-d675a582571a" providerId="ADAL" clId="{8E57831E-3C34-2147-8331-A60BB153B5BF}" dt="2022-09-22T05:46:30.635" v="49"/>
        <pc:sldMkLst>
          <pc:docMk/>
          <pc:sldMk cId="3412421133" sldId="371"/>
        </pc:sldMkLst>
      </pc:sldChg>
      <pc:sldChg chg="modTransition">
        <pc:chgData name="Chi Kit Ken FONG" userId="233f042c-09e9-4a0c-9043-d675a582571a" providerId="ADAL" clId="{8E57831E-3C34-2147-8331-A60BB153B5BF}" dt="2022-09-22T05:46:30.635" v="49"/>
        <pc:sldMkLst>
          <pc:docMk/>
          <pc:sldMk cId="2863124972" sldId="374"/>
        </pc:sldMkLst>
      </pc:sldChg>
      <pc:sldChg chg="modTransition">
        <pc:chgData name="Chi Kit Ken FONG" userId="233f042c-09e9-4a0c-9043-d675a582571a" providerId="ADAL" clId="{8E57831E-3C34-2147-8331-A60BB153B5BF}" dt="2022-09-22T05:46:30.635" v="49"/>
        <pc:sldMkLst>
          <pc:docMk/>
          <pc:sldMk cId="3792979157" sldId="377"/>
        </pc:sldMkLst>
      </pc:sldChg>
      <pc:sldChg chg="modTransition">
        <pc:chgData name="Chi Kit Ken FONG" userId="233f042c-09e9-4a0c-9043-d675a582571a" providerId="ADAL" clId="{8E57831E-3C34-2147-8331-A60BB153B5BF}" dt="2022-09-22T05:46:30.635" v="49"/>
        <pc:sldMkLst>
          <pc:docMk/>
          <pc:sldMk cId="2321458778" sldId="378"/>
        </pc:sldMkLst>
      </pc:sldChg>
      <pc:sldChg chg="modTransition">
        <pc:chgData name="Chi Kit Ken FONG" userId="233f042c-09e9-4a0c-9043-d675a582571a" providerId="ADAL" clId="{8E57831E-3C34-2147-8331-A60BB153B5BF}" dt="2022-09-22T05:46:30.635" v="49"/>
        <pc:sldMkLst>
          <pc:docMk/>
          <pc:sldMk cId="3603626387" sldId="379"/>
        </pc:sldMkLst>
      </pc:sldChg>
      <pc:sldChg chg="modTransition">
        <pc:chgData name="Chi Kit Ken FONG" userId="233f042c-09e9-4a0c-9043-d675a582571a" providerId="ADAL" clId="{8E57831E-3C34-2147-8331-A60BB153B5BF}" dt="2022-09-22T05:46:30.635" v="49"/>
        <pc:sldMkLst>
          <pc:docMk/>
          <pc:sldMk cId="3049895346" sldId="380"/>
        </pc:sldMkLst>
      </pc:sldChg>
      <pc:sldChg chg="modTransition">
        <pc:chgData name="Chi Kit Ken FONG" userId="233f042c-09e9-4a0c-9043-d675a582571a" providerId="ADAL" clId="{8E57831E-3C34-2147-8331-A60BB153B5BF}" dt="2022-09-22T05:46:30.635" v="49"/>
        <pc:sldMkLst>
          <pc:docMk/>
          <pc:sldMk cId="2346855601" sldId="381"/>
        </pc:sldMkLst>
      </pc:sldChg>
      <pc:sldChg chg="modTransition">
        <pc:chgData name="Chi Kit Ken FONG" userId="233f042c-09e9-4a0c-9043-d675a582571a" providerId="ADAL" clId="{8E57831E-3C34-2147-8331-A60BB153B5BF}" dt="2022-09-22T05:46:30.635" v="49"/>
        <pc:sldMkLst>
          <pc:docMk/>
          <pc:sldMk cId="2025953868" sldId="383"/>
        </pc:sldMkLst>
      </pc:sldChg>
      <pc:sldChg chg="modTransition">
        <pc:chgData name="Chi Kit Ken FONG" userId="233f042c-09e9-4a0c-9043-d675a582571a" providerId="ADAL" clId="{8E57831E-3C34-2147-8331-A60BB153B5BF}" dt="2022-09-22T05:46:30.635" v="49"/>
        <pc:sldMkLst>
          <pc:docMk/>
          <pc:sldMk cId="650172081" sldId="385"/>
        </pc:sldMkLst>
      </pc:sldChg>
      <pc:sldChg chg="modTransition">
        <pc:chgData name="Chi Kit Ken FONG" userId="233f042c-09e9-4a0c-9043-d675a582571a" providerId="ADAL" clId="{8E57831E-3C34-2147-8331-A60BB153B5BF}" dt="2022-09-22T05:46:30.635" v="49"/>
        <pc:sldMkLst>
          <pc:docMk/>
          <pc:sldMk cId="3359137103" sldId="386"/>
        </pc:sldMkLst>
      </pc:sldChg>
      <pc:sldChg chg="modTransition">
        <pc:chgData name="Chi Kit Ken FONG" userId="233f042c-09e9-4a0c-9043-d675a582571a" providerId="ADAL" clId="{8E57831E-3C34-2147-8331-A60BB153B5BF}" dt="2022-09-22T05:46:30.635" v="49"/>
        <pc:sldMkLst>
          <pc:docMk/>
          <pc:sldMk cId="77810244" sldId="388"/>
        </pc:sldMkLst>
      </pc:sldChg>
      <pc:sldChg chg="modTransition">
        <pc:chgData name="Chi Kit Ken FONG" userId="233f042c-09e9-4a0c-9043-d675a582571a" providerId="ADAL" clId="{8E57831E-3C34-2147-8331-A60BB153B5BF}" dt="2022-09-22T05:46:30.635" v="49"/>
        <pc:sldMkLst>
          <pc:docMk/>
          <pc:sldMk cId="2334506342" sldId="391"/>
        </pc:sldMkLst>
      </pc:sldChg>
      <pc:sldChg chg="modTransition">
        <pc:chgData name="Chi Kit Ken FONG" userId="233f042c-09e9-4a0c-9043-d675a582571a" providerId="ADAL" clId="{8E57831E-3C34-2147-8331-A60BB153B5BF}" dt="2022-09-22T05:46:30.635" v="49"/>
        <pc:sldMkLst>
          <pc:docMk/>
          <pc:sldMk cId="4258306095" sldId="392"/>
        </pc:sldMkLst>
      </pc:sldChg>
      <pc:sldChg chg="modTransition">
        <pc:chgData name="Chi Kit Ken FONG" userId="233f042c-09e9-4a0c-9043-d675a582571a" providerId="ADAL" clId="{8E57831E-3C34-2147-8331-A60BB153B5BF}" dt="2022-09-22T05:46:30.635" v="49"/>
        <pc:sldMkLst>
          <pc:docMk/>
          <pc:sldMk cId="2974846963" sldId="393"/>
        </pc:sldMkLst>
      </pc:sldChg>
      <pc:sldChg chg="modTransition">
        <pc:chgData name="Chi Kit Ken FONG" userId="233f042c-09e9-4a0c-9043-d675a582571a" providerId="ADAL" clId="{8E57831E-3C34-2147-8331-A60BB153B5BF}" dt="2022-09-22T05:46:30.635" v="49"/>
        <pc:sldMkLst>
          <pc:docMk/>
          <pc:sldMk cId="954007749" sldId="394"/>
        </pc:sldMkLst>
      </pc:sldChg>
      <pc:sldChg chg="modTransition">
        <pc:chgData name="Chi Kit Ken FONG" userId="233f042c-09e9-4a0c-9043-d675a582571a" providerId="ADAL" clId="{8E57831E-3C34-2147-8331-A60BB153B5BF}" dt="2022-09-22T05:46:30.635" v="49"/>
        <pc:sldMkLst>
          <pc:docMk/>
          <pc:sldMk cId="2478813608" sldId="395"/>
        </pc:sldMkLst>
      </pc:sldChg>
      <pc:sldChg chg="modTransition">
        <pc:chgData name="Chi Kit Ken FONG" userId="233f042c-09e9-4a0c-9043-d675a582571a" providerId="ADAL" clId="{8E57831E-3C34-2147-8331-A60BB153B5BF}" dt="2022-09-22T05:46:30.635" v="49"/>
        <pc:sldMkLst>
          <pc:docMk/>
          <pc:sldMk cId="3599970649" sldId="396"/>
        </pc:sldMkLst>
      </pc:sldChg>
      <pc:sldChg chg="modTransition">
        <pc:chgData name="Chi Kit Ken FONG" userId="233f042c-09e9-4a0c-9043-d675a582571a" providerId="ADAL" clId="{8E57831E-3C34-2147-8331-A60BB153B5BF}" dt="2022-09-22T05:46:30.635" v="49"/>
        <pc:sldMkLst>
          <pc:docMk/>
          <pc:sldMk cId="4272076516" sldId="397"/>
        </pc:sldMkLst>
      </pc:sldChg>
      <pc:sldChg chg="modTransition">
        <pc:chgData name="Chi Kit Ken FONG" userId="233f042c-09e9-4a0c-9043-d675a582571a" providerId="ADAL" clId="{8E57831E-3C34-2147-8331-A60BB153B5BF}" dt="2022-09-22T05:46:30.635" v="49"/>
        <pc:sldMkLst>
          <pc:docMk/>
          <pc:sldMk cId="57514944" sldId="398"/>
        </pc:sldMkLst>
      </pc:sldChg>
      <pc:sldChg chg="modTransition">
        <pc:chgData name="Chi Kit Ken FONG" userId="233f042c-09e9-4a0c-9043-d675a582571a" providerId="ADAL" clId="{8E57831E-3C34-2147-8331-A60BB153B5BF}" dt="2022-09-22T05:46:30.635" v="49"/>
        <pc:sldMkLst>
          <pc:docMk/>
          <pc:sldMk cId="1743289765" sldId="399"/>
        </pc:sldMkLst>
      </pc:sldChg>
      <pc:sldChg chg="modTransition">
        <pc:chgData name="Chi Kit Ken FONG" userId="233f042c-09e9-4a0c-9043-d675a582571a" providerId="ADAL" clId="{8E57831E-3C34-2147-8331-A60BB153B5BF}" dt="2022-09-22T05:46:30.635" v="49"/>
        <pc:sldMkLst>
          <pc:docMk/>
          <pc:sldMk cId="756433715" sldId="400"/>
        </pc:sldMkLst>
      </pc:sldChg>
      <pc:sldChg chg="modTransition">
        <pc:chgData name="Chi Kit Ken FONG" userId="233f042c-09e9-4a0c-9043-d675a582571a" providerId="ADAL" clId="{8E57831E-3C34-2147-8331-A60BB153B5BF}" dt="2022-09-22T05:46:30.635" v="49"/>
        <pc:sldMkLst>
          <pc:docMk/>
          <pc:sldMk cId="1922557571" sldId="401"/>
        </pc:sldMkLst>
      </pc:sldChg>
      <pc:sldChg chg="modTransition">
        <pc:chgData name="Chi Kit Ken FONG" userId="233f042c-09e9-4a0c-9043-d675a582571a" providerId="ADAL" clId="{8E57831E-3C34-2147-8331-A60BB153B5BF}" dt="2022-09-22T05:46:30.635" v="49"/>
        <pc:sldMkLst>
          <pc:docMk/>
          <pc:sldMk cId="438935069" sldId="402"/>
        </pc:sldMkLst>
      </pc:sldChg>
      <pc:sldChg chg="modTransition">
        <pc:chgData name="Chi Kit Ken FONG" userId="233f042c-09e9-4a0c-9043-d675a582571a" providerId="ADAL" clId="{8E57831E-3C34-2147-8331-A60BB153B5BF}" dt="2022-09-22T05:46:30.635" v="49"/>
        <pc:sldMkLst>
          <pc:docMk/>
          <pc:sldMk cId="18290509" sldId="403"/>
        </pc:sldMkLst>
      </pc:sldChg>
      <pc:sldChg chg="modTransition">
        <pc:chgData name="Chi Kit Ken FONG" userId="233f042c-09e9-4a0c-9043-d675a582571a" providerId="ADAL" clId="{8E57831E-3C34-2147-8331-A60BB153B5BF}" dt="2022-09-22T05:46:30.635" v="49"/>
        <pc:sldMkLst>
          <pc:docMk/>
          <pc:sldMk cId="1735614029" sldId="404"/>
        </pc:sldMkLst>
      </pc:sldChg>
      <pc:sldChg chg="modTransition">
        <pc:chgData name="Chi Kit Ken FONG" userId="233f042c-09e9-4a0c-9043-d675a582571a" providerId="ADAL" clId="{8E57831E-3C34-2147-8331-A60BB153B5BF}" dt="2022-09-22T05:46:30.635" v="49"/>
        <pc:sldMkLst>
          <pc:docMk/>
          <pc:sldMk cId="2714048978" sldId="405"/>
        </pc:sldMkLst>
      </pc:sldChg>
      <pc:sldChg chg="modTransition">
        <pc:chgData name="Chi Kit Ken FONG" userId="233f042c-09e9-4a0c-9043-d675a582571a" providerId="ADAL" clId="{8E57831E-3C34-2147-8331-A60BB153B5BF}" dt="2022-09-22T05:46:30.635" v="49"/>
        <pc:sldMkLst>
          <pc:docMk/>
          <pc:sldMk cId="1854846181" sldId="406"/>
        </pc:sldMkLst>
      </pc:sldChg>
      <pc:sldChg chg="modTransition">
        <pc:chgData name="Chi Kit Ken FONG" userId="233f042c-09e9-4a0c-9043-d675a582571a" providerId="ADAL" clId="{8E57831E-3C34-2147-8331-A60BB153B5BF}" dt="2022-09-22T05:46:30.635" v="49"/>
        <pc:sldMkLst>
          <pc:docMk/>
          <pc:sldMk cId="92481766" sldId="407"/>
        </pc:sldMkLst>
      </pc:sldChg>
      <pc:sldChg chg="modTransition">
        <pc:chgData name="Chi Kit Ken FONG" userId="233f042c-09e9-4a0c-9043-d675a582571a" providerId="ADAL" clId="{8E57831E-3C34-2147-8331-A60BB153B5BF}" dt="2022-09-22T05:46:30.635" v="49"/>
        <pc:sldMkLst>
          <pc:docMk/>
          <pc:sldMk cId="602546255" sldId="410"/>
        </pc:sldMkLst>
      </pc:sldChg>
      <pc:sldChg chg="modTransition">
        <pc:chgData name="Chi Kit Ken FONG" userId="233f042c-09e9-4a0c-9043-d675a582571a" providerId="ADAL" clId="{8E57831E-3C34-2147-8331-A60BB153B5BF}" dt="2022-09-22T05:46:30.635" v="49"/>
        <pc:sldMkLst>
          <pc:docMk/>
          <pc:sldMk cId="2402457243" sldId="411"/>
        </pc:sldMkLst>
      </pc:sldChg>
      <pc:sldChg chg="modTransition">
        <pc:chgData name="Chi Kit Ken FONG" userId="233f042c-09e9-4a0c-9043-d675a582571a" providerId="ADAL" clId="{8E57831E-3C34-2147-8331-A60BB153B5BF}" dt="2022-09-22T05:46:30.635" v="49"/>
        <pc:sldMkLst>
          <pc:docMk/>
          <pc:sldMk cId="1669046791" sldId="413"/>
        </pc:sldMkLst>
      </pc:sldChg>
      <pc:sldChg chg="modTransition">
        <pc:chgData name="Chi Kit Ken FONG" userId="233f042c-09e9-4a0c-9043-d675a582571a" providerId="ADAL" clId="{8E57831E-3C34-2147-8331-A60BB153B5BF}" dt="2022-09-22T05:46:30.635" v="49"/>
        <pc:sldMkLst>
          <pc:docMk/>
          <pc:sldMk cId="1864815340" sldId="417"/>
        </pc:sldMkLst>
      </pc:sldChg>
      <pc:sldChg chg="modSp mod modTransition">
        <pc:chgData name="Chi Kit Ken FONG" userId="233f042c-09e9-4a0c-9043-d675a582571a" providerId="ADAL" clId="{8E57831E-3C34-2147-8331-A60BB153B5BF}" dt="2022-09-22T06:00:29.057" v="74" actId="108"/>
        <pc:sldMkLst>
          <pc:docMk/>
          <pc:sldMk cId="2274854105" sldId="420"/>
        </pc:sldMkLst>
        <pc:spChg chg="mod">
          <ac:chgData name="Chi Kit Ken FONG" userId="233f042c-09e9-4a0c-9043-d675a582571a" providerId="ADAL" clId="{8E57831E-3C34-2147-8331-A60BB153B5BF}" dt="2022-09-22T06:00:29.057" v="74" actId="108"/>
          <ac:spMkLst>
            <pc:docMk/>
            <pc:sldMk cId="2274854105" sldId="420"/>
            <ac:spMk id="3" creationId="{773ADE87-8EC5-404D-830B-51DD2E32B0B6}"/>
          </ac:spMkLst>
        </pc:spChg>
      </pc:sldChg>
      <pc:sldChg chg="modTransition">
        <pc:chgData name="Chi Kit Ken FONG" userId="233f042c-09e9-4a0c-9043-d675a582571a" providerId="ADAL" clId="{8E57831E-3C34-2147-8331-A60BB153B5BF}" dt="2022-09-22T05:46:30.635" v="49"/>
        <pc:sldMkLst>
          <pc:docMk/>
          <pc:sldMk cId="3351529318" sldId="421"/>
        </pc:sldMkLst>
      </pc:sldChg>
      <pc:sldChg chg="modTransition">
        <pc:chgData name="Chi Kit Ken FONG" userId="233f042c-09e9-4a0c-9043-d675a582571a" providerId="ADAL" clId="{8E57831E-3C34-2147-8331-A60BB153B5BF}" dt="2022-09-22T05:46:30.635" v="49"/>
        <pc:sldMkLst>
          <pc:docMk/>
          <pc:sldMk cId="2185555167" sldId="422"/>
        </pc:sldMkLst>
      </pc:sldChg>
      <pc:sldChg chg="modTransition">
        <pc:chgData name="Chi Kit Ken FONG" userId="233f042c-09e9-4a0c-9043-d675a582571a" providerId="ADAL" clId="{8E57831E-3C34-2147-8331-A60BB153B5BF}" dt="2022-09-22T05:46:30.635" v="49"/>
        <pc:sldMkLst>
          <pc:docMk/>
          <pc:sldMk cId="771963284" sldId="423"/>
        </pc:sldMkLst>
      </pc:sldChg>
      <pc:sldChg chg="modTransition">
        <pc:chgData name="Chi Kit Ken FONG" userId="233f042c-09e9-4a0c-9043-d675a582571a" providerId="ADAL" clId="{8E57831E-3C34-2147-8331-A60BB153B5BF}" dt="2022-09-22T05:46:30.635" v="49"/>
        <pc:sldMkLst>
          <pc:docMk/>
          <pc:sldMk cId="3887727062" sldId="424"/>
        </pc:sldMkLst>
      </pc:sldChg>
      <pc:sldChg chg="modTransition">
        <pc:chgData name="Chi Kit Ken FONG" userId="233f042c-09e9-4a0c-9043-d675a582571a" providerId="ADAL" clId="{8E57831E-3C34-2147-8331-A60BB153B5BF}" dt="2022-09-22T05:46:30.635" v="49"/>
        <pc:sldMkLst>
          <pc:docMk/>
          <pc:sldMk cId="115416894" sldId="425"/>
        </pc:sldMkLst>
      </pc:sldChg>
      <pc:sldChg chg="modTransition">
        <pc:chgData name="Chi Kit Ken FONG" userId="233f042c-09e9-4a0c-9043-d675a582571a" providerId="ADAL" clId="{8E57831E-3C34-2147-8331-A60BB153B5BF}" dt="2022-09-22T05:46:30.635" v="49"/>
        <pc:sldMkLst>
          <pc:docMk/>
          <pc:sldMk cId="2519187837" sldId="426"/>
        </pc:sldMkLst>
      </pc:sldChg>
      <pc:sldChg chg="modTransition">
        <pc:chgData name="Chi Kit Ken FONG" userId="233f042c-09e9-4a0c-9043-d675a582571a" providerId="ADAL" clId="{8E57831E-3C34-2147-8331-A60BB153B5BF}" dt="2022-09-22T05:46:30.635" v="49"/>
        <pc:sldMkLst>
          <pc:docMk/>
          <pc:sldMk cId="2047862091" sldId="428"/>
        </pc:sldMkLst>
      </pc:sldChg>
      <pc:sldChg chg="modTransition">
        <pc:chgData name="Chi Kit Ken FONG" userId="233f042c-09e9-4a0c-9043-d675a582571a" providerId="ADAL" clId="{8E57831E-3C34-2147-8331-A60BB153B5BF}" dt="2022-09-22T05:46:30.635" v="49"/>
        <pc:sldMkLst>
          <pc:docMk/>
          <pc:sldMk cId="140175309" sldId="432"/>
        </pc:sldMkLst>
      </pc:sldChg>
      <pc:sldChg chg="modTransition">
        <pc:chgData name="Chi Kit Ken FONG" userId="233f042c-09e9-4a0c-9043-d675a582571a" providerId="ADAL" clId="{8E57831E-3C34-2147-8331-A60BB153B5BF}" dt="2022-09-22T05:46:30.635" v="49"/>
        <pc:sldMkLst>
          <pc:docMk/>
          <pc:sldMk cId="4084075539" sldId="433"/>
        </pc:sldMkLst>
      </pc:sldChg>
      <pc:sldChg chg="modTransition">
        <pc:chgData name="Chi Kit Ken FONG" userId="233f042c-09e9-4a0c-9043-d675a582571a" providerId="ADAL" clId="{8E57831E-3C34-2147-8331-A60BB153B5BF}" dt="2022-09-22T05:46:30.635" v="49"/>
        <pc:sldMkLst>
          <pc:docMk/>
          <pc:sldMk cId="239836228" sldId="434"/>
        </pc:sldMkLst>
      </pc:sldChg>
      <pc:sldChg chg="modTransition">
        <pc:chgData name="Chi Kit Ken FONG" userId="233f042c-09e9-4a0c-9043-d675a582571a" providerId="ADAL" clId="{8E57831E-3C34-2147-8331-A60BB153B5BF}" dt="2022-09-22T05:46:30.635" v="49"/>
        <pc:sldMkLst>
          <pc:docMk/>
          <pc:sldMk cId="2502800674" sldId="435"/>
        </pc:sldMkLst>
      </pc:sldChg>
      <pc:sldChg chg="modTransition">
        <pc:chgData name="Chi Kit Ken FONG" userId="233f042c-09e9-4a0c-9043-d675a582571a" providerId="ADAL" clId="{8E57831E-3C34-2147-8331-A60BB153B5BF}" dt="2022-09-22T05:46:30.635" v="49"/>
        <pc:sldMkLst>
          <pc:docMk/>
          <pc:sldMk cId="3676831266" sldId="436"/>
        </pc:sldMkLst>
      </pc:sldChg>
      <pc:sldChg chg="modTransition">
        <pc:chgData name="Chi Kit Ken FONG" userId="233f042c-09e9-4a0c-9043-d675a582571a" providerId="ADAL" clId="{8E57831E-3C34-2147-8331-A60BB153B5BF}" dt="2022-09-22T05:46:30.635" v="49"/>
        <pc:sldMkLst>
          <pc:docMk/>
          <pc:sldMk cId="2764003573" sldId="437"/>
        </pc:sldMkLst>
      </pc:sldChg>
      <pc:sldChg chg="modTransition">
        <pc:chgData name="Chi Kit Ken FONG" userId="233f042c-09e9-4a0c-9043-d675a582571a" providerId="ADAL" clId="{8E57831E-3C34-2147-8331-A60BB153B5BF}" dt="2022-09-22T05:46:30.635" v="49"/>
        <pc:sldMkLst>
          <pc:docMk/>
          <pc:sldMk cId="2892744131" sldId="438"/>
        </pc:sldMkLst>
      </pc:sldChg>
      <pc:sldChg chg="modTransition">
        <pc:chgData name="Chi Kit Ken FONG" userId="233f042c-09e9-4a0c-9043-d675a582571a" providerId="ADAL" clId="{8E57831E-3C34-2147-8331-A60BB153B5BF}" dt="2022-09-22T05:46:30.635" v="49"/>
        <pc:sldMkLst>
          <pc:docMk/>
          <pc:sldMk cId="2037038474" sldId="439"/>
        </pc:sldMkLst>
      </pc:sldChg>
      <pc:sldChg chg="modTransition">
        <pc:chgData name="Chi Kit Ken FONG" userId="233f042c-09e9-4a0c-9043-d675a582571a" providerId="ADAL" clId="{8E57831E-3C34-2147-8331-A60BB153B5BF}" dt="2022-09-22T05:46:30.635" v="49"/>
        <pc:sldMkLst>
          <pc:docMk/>
          <pc:sldMk cId="430934285" sldId="440"/>
        </pc:sldMkLst>
      </pc:sldChg>
      <pc:sldChg chg="modTransition">
        <pc:chgData name="Chi Kit Ken FONG" userId="233f042c-09e9-4a0c-9043-d675a582571a" providerId="ADAL" clId="{8E57831E-3C34-2147-8331-A60BB153B5BF}" dt="2022-09-22T05:46:30.635" v="49"/>
        <pc:sldMkLst>
          <pc:docMk/>
          <pc:sldMk cId="361231293" sldId="441"/>
        </pc:sldMkLst>
      </pc:sldChg>
      <pc:sldChg chg="modTransition">
        <pc:chgData name="Chi Kit Ken FONG" userId="233f042c-09e9-4a0c-9043-d675a582571a" providerId="ADAL" clId="{8E57831E-3C34-2147-8331-A60BB153B5BF}" dt="2022-09-22T05:46:30.635" v="49"/>
        <pc:sldMkLst>
          <pc:docMk/>
          <pc:sldMk cId="3548473383" sldId="442"/>
        </pc:sldMkLst>
      </pc:sldChg>
      <pc:sldChg chg="modTransition">
        <pc:chgData name="Chi Kit Ken FONG" userId="233f042c-09e9-4a0c-9043-d675a582571a" providerId="ADAL" clId="{8E57831E-3C34-2147-8331-A60BB153B5BF}" dt="2022-09-22T05:46:30.635" v="49"/>
        <pc:sldMkLst>
          <pc:docMk/>
          <pc:sldMk cId="3141020176" sldId="443"/>
        </pc:sldMkLst>
      </pc:sldChg>
      <pc:sldChg chg="modTransition">
        <pc:chgData name="Chi Kit Ken FONG" userId="233f042c-09e9-4a0c-9043-d675a582571a" providerId="ADAL" clId="{8E57831E-3C34-2147-8331-A60BB153B5BF}" dt="2022-09-22T05:46:30.635" v="49"/>
        <pc:sldMkLst>
          <pc:docMk/>
          <pc:sldMk cId="1957570671" sldId="444"/>
        </pc:sldMkLst>
      </pc:sldChg>
      <pc:sldChg chg="modTransition">
        <pc:chgData name="Chi Kit Ken FONG" userId="233f042c-09e9-4a0c-9043-d675a582571a" providerId="ADAL" clId="{8E57831E-3C34-2147-8331-A60BB153B5BF}" dt="2022-09-22T05:46:30.635" v="49"/>
        <pc:sldMkLst>
          <pc:docMk/>
          <pc:sldMk cId="3795242499" sldId="446"/>
        </pc:sldMkLst>
      </pc:sldChg>
      <pc:sldChg chg="modTransition">
        <pc:chgData name="Chi Kit Ken FONG" userId="233f042c-09e9-4a0c-9043-d675a582571a" providerId="ADAL" clId="{8E57831E-3C34-2147-8331-A60BB153B5BF}" dt="2022-09-22T05:46:30.635" v="49"/>
        <pc:sldMkLst>
          <pc:docMk/>
          <pc:sldMk cId="1426896882" sldId="447"/>
        </pc:sldMkLst>
      </pc:sldChg>
      <pc:sldChg chg="modTransition">
        <pc:chgData name="Chi Kit Ken FONG" userId="233f042c-09e9-4a0c-9043-d675a582571a" providerId="ADAL" clId="{8E57831E-3C34-2147-8331-A60BB153B5BF}" dt="2022-09-22T05:46:30.635" v="49"/>
        <pc:sldMkLst>
          <pc:docMk/>
          <pc:sldMk cId="2839369825" sldId="448"/>
        </pc:sldMkLst>
      </pc:sldChg>
      <pc:sldChg chg="modTransition">
        <pc:chgData name="Chi Kit Ken FONG" userId="233f042c-09e9-4a0c-9043-d675a582571a" providerId="ADAL" clId="{8E57831E-3C34-2147-8331-A60BB153B5BF}" dt="2022-09-22T05:46:30.635" v="49"/>
        <pc:sldMkLst>
          <pc:docMk/>
          <pc:sldMk cId="867476851" sldId="449"/>
        </pc:sldMkLst>
      </pc:sldChg>
      <pc:sldChg chg="modTransition">
        <pc:chgData name="Chi Kit Ken FONG" userId="233f042c-09e9-4a0c-9043-d675a582571a" providerId="ADAL" clId="{8E57831E-3C34-2147-8331-A60BB153B5BF}" dt="2022-09-22T05:46:30.635" v="49"/>
        <pc:sldMkLst>
          <pc:docMk/>
          <pc:sldMk cId="1833368111" sldId="451"/>
        </pc:sldMkLst>
      </pc:sldChg>
      <pc:sldChg chg="modTransition">
        <pc:chgData name="Chi Kit Ken FONG" userId="233f042c-09e9-4a0c-9043-d675a582571a" providerId="ADAL" clId="{8E57831E-3C34-2147-8331-A60BB153B5BF}" dt="2022-09-22T05:46:30.635" v="49"/>
        <pc:sldMkLst>
          <pc:docMk/>
          <pc:sldMk cId="1307829423" sldId="453"/>
        </pc:sldMkLst>
      </pc:sldChg>
      <pc:sldChg chg="modTransition">
        <pc:chgData name="Chi Kit Ken FONG" userId="233f042c-09e9-4a0c-9043-d675a582571a" providerId="ADAL" clId="{8E57831E-3C34-2147-8331-A60BB153B5BF}" dt="2022-09-22T05:46:30.635" v="49"/>
        <pc:sldMkLst>
          <pc:docMk/>
          <pc:sldMk cId="2160079279" sldId="454"/>
        </pc:sldMkLst>
      </pc:sldChg>
      <pc:sldChg chg="modTransition">
        <pc:chgData name="Chi Kit Ken FONG" userId="233f042c-09e9-4a0c-9043-d675a582571a" providerId="ADAL" clId="{8E57831E-3C34-2147-8331-A60BB153B5BF}" dt="2022-09-22T05:46:30.635" v="49"/>
        <pc:sldMkLst>
          <pc:docMk/>
          <pc:sldMk cId="4034895746" sldId="455"/>
        </pc:sldMkLst>
      </pc:sldChg>
      <pc:sldChg chg="modTransition">
        <pc:chgData name="Chi Kit Ken FONG" userId="233f042c-09e9-4a0c-9043-d675a582571a" providerId="ADAL" clId="{8E57831E-3C34-2147-8331-A60BB153B5BF}" dt="2022-09-22T05:46:30.635" v="49"/>
        <pc:sldMkLst>
          <pc:docMk/>
          <pc:sldMk cId="604644182" sldId="456"/>
        </pc:sldMkLst>
      </pc:sldChg>
      <pc:sldChg chg="modTransition">
        <pc:chgData name="Chi Kit Ken FONG" userId="233f042c-09e9-4a0c-9043-d675a582571a" providerId="ADAL" clId="{8E57831E-3C34-2147-8331-A60BB153B5BF}" dt="2022-09-22T05:46:30.635" v="49"/>
        <pc:sldMkLst>
          <pc:docMk/>
          <pc:sldMk cId="2794044709" sldId="457"/>
        </pc:sldMkLst>
      </pc:sldChg>
      <pc:sldChg chg="modTransition">
        <pc:chgData name="Chi Kit Ken FONG" userId="233f042c-09e9-4a0c-9043-d675a582571a" providerId="ADAL" clId="{8E57831E-3C34-2147-8331-A60BB153B5BF}" dt="2022-09-22T05:46:30.635" v="49"/>
        <pc:sldMkLst>
          <pc:docMk/>
          <pc:sldMk cId="3089110711" sldId="459"/>
        </pc:sldMkLst>
      </pc:sldChg>
      <pc:sldChg chg="modTransition">
        <pc:chgData name="Chi Kit Ken FONG" userId="233f042c-09e9-4a0c-9043-d675a582571a" providerId="ADAL" clId="{8E57831E-3C34-2147-8331-A60BB153B5BF}" dt="2022-09-22T05:46:30.635" v="49"/>
        <pc:sldMkLst>
          <pc:docMk/>
          <pc:sldMk cId="1952986262" sldId="460"/>
        </pc:sldMkLst>
      </pc:sldChg>
      <pc:sldChg chg="modTransition">
        <pc:chgData name="Chi Kit Ken FONG" userId="233f042c-09e9-4a0c-9043-d675a582571a" providerId="ADAL" clId="{8E57831E-3C34-2147-8331-A60BB153B5BF}" dt="2022-09-22T05:46:30.635" v="49"/>
        <pc:sldMkLst>
          <pc:docMk/>
          <pc:sldMk cId="3736992143" sldId="461"/>
        </pc:sldMkLst>
      </pc:sldChg>
      <pc:sldChg chg="modTransition">
        <pc:chgData name="Chi Kit Ken FONG" userId="233f042c-09e9-4a0c-9043-d675a582571a" providerId="ADAL" clId="{8E57831E-3C34-2147-8331-A60BB153B5BF}" dt="2022-09-22T05:46:30.635" v="49"/>
        <pc:sldMkLst>
          <pc:docMk/>
          <pc:sldMk cId="2690548321" sldId="462"/>
        </pc:sldMkLst>
      </pc:sldChg>
      <pc:sldChg chg="modTransition">
        <pc:chgData name="Chi Kit Ken FONG" userId="233f042c-09e9-4a0c-9043-d675a582571a" providerId="ADAL" clId="{8E57831E-3C34-2147-8331-A60BB153B5BF}" dt="2022-09-22T05:46:30.635" v="49"/>
        <pc:sldMkLst>
          <pc:docMk/>
          <pc:sldMk cId="4068757120" sldId="463"/>
        </pc:sldMkLst>
      </pc:sldChg>
      <pc:sldChg chg="modTransition">
        <pc:chgData name="Chi Kit Ken FONG" userId="233f042c-09e9-4a0c-9043-d675a582571a" providerId="ADAL" clId="{8E57831E-3C34-2147-8331-A60BB153B5BF}" dt="2022-09-22T05:46:30.635" v="49"/>
        <pc:sldMkLst>
          <pc:docMk/>
          <pc:sldMk cId="442835628" sldId="465"/>
        </pc:sldMkLst>
      </pc:sldChg>
      <pc:sldChg chg="modTransition">
        <pc:chgData name="Chi Kit Ken FONG" userId="233f042c-09e9-4a0c-9043-d675a582571a" providerId="ADAL" clId="{8E57831E-3C34-2147-8331-A60BB153B5BF}" dt="2022-09-22T05:46:30.635" v="49"/>
        <pc:sldMkLst>
          <pc:docMk/>
          <pc:sldMk cId="3195953625" sldId="466"/>
        </pc:sldMkLst>
      </pc:sldChg>
      <pc:sldChg chg="modTransition">
        <pc:chgData name="Chi Kit Ken FONG" userId="233f042c-09e9-4a0c-9043-d675a582571a" providerId="ADAL" clId="{8E57831E-3C34-2147-8331-A60BB153B5BF}" dt="2022-09-22T05:46:30.635" v="49"/>
        <pc:sldMkLst>
          <pc:docMk/>
          <pc:sldMk cId="286753541" sldId="467"/>
        </pc:sldMkLst>
      </pc:sldChg>
      <pc:sldChg chg="modTransition">
        <pc:chgData name="Chi Kit Ken FONG" userId="233f042c-09e9-4a0c-9043-d675a582571a" providerId="ADAL" clId="{8E57831E-3C34-2147-8331-A60BB153B5BF}" dt="2022-09-22T05:46:30.635" v="49"/>
        <pc:sldMkLst>
          <pc:docMk/>
          <pc:sldMk cId="2036857562" sldId="468"/>
        </pc:sldMkLst>
      </pc:sldChg>
      <pc:sldChg chg="modTransition">
        <pc:chgData name="Chi Kit Ken FONG" userId="233f042c-09e9-4a0c-9043-d675a582571a" providerId="ADAL" clId="{8E57831E-3C34-2147-8331-A60BB153B5BF}" dt="2022-09-22T05:46:30.635" v="49"/>
        <pc:sldMkLst>
          <pc:docMk/>
          <pc:sldMk cId="3944589701" sldId="469"/>
        </pc:sldMkLst>
      </pc:sldChg>
      <pc:sldChg chg="modTransition">
        <pc:chgData name="Chi Kit Ken FONG" userId="233f042c-09e9-4a0c-9043-d675a582571a" providerId="ADAL" clId="{8E57831E-3C34-2147-8331-A60BB153B5BF}" dt="2022-09-22T05:46:30.635" v="49"/>
        <pc:sldMkLst>
          <pc:docMk/>
          <pc:sldMk cId="705442337" sldId="471"/>
        </pc:sldMkLst>
      </pc:sldChg>
      <pc:sldChg chg="modTransition">
        <pc:chgData name="Chi Kit Ken FONG" userId="233f042c-09e9-4a0c-9043-d675a582571a" providerId="ADAL" clId="{8E57831E-3C34-2147-8331-A60BB153B5BF}" dt="2022-09-22T05:46:30.635" v="49"/>
        <pc:sldMkLst>
          <pc:docMk/>
          <pc:sldMk cId="3827603029" sldId="472"/>
        </pc:sldMkLst>
      </pc:sldChg>
      <pc:sldChg chg="modTransition">
        <pc:chgData name="Chi Kit Ken FONG" userId="233f042c-09e9-4a0c-9043-d675a582571a" providerId="ADAL" clId="{8E57831E-3C34-2147-8331-A60BB153B5BF}" dt="2022-09-22T05:46:30.635" v="49"/>
        <pc:sldMkLst>
          <pc:docMk/>
          <pc:sldMk cId="310494449" sldId="473"/>
        </pc:sldMkLst>
      </pc:sldChg>
      <pc:sldChg chg="modTransition">
        <pc:chgData name="Chi Kit Ken FONG" userId="233f042c-09e9-4a0c-9043-d675a582571a" providerId="ADAL" clId="{8E57831E-3C34-2147-8331-A60BB153B5BF}" dt="2022-09-22T05:46:30.635" v="49"/>
        <pc:sldMkLst>
          <pc:docMk/>
          <pc:sldMk cId="3213989178" sldId="474"/>
        </pc:sldMkLst>
      </pc:sldChg>
      <pc:sldChg chg="modTransition">
        <pc:chgData name="Chi Kit Ken FONG" userId="233f042c-09e9-4a0c-9043-d675a582571a" providerId="ADAL" clId="{8E57831E-3C34-2147-8331-A60BB153B5BF}" dt="2022-09-22T05:46:30.635" v="49"/>
        <pc:sldMkLst>
          <pc:docMk/>
          <pc:sldMk cId="763916588" sldId="475"/>
        </pc:sldMkLst>
      </pc:sldChg>
      <pc:sldMasterChg chg="modTransition modSldLayout">
        <pc:chgData name="Chi Kit Ken FONG" userId="233f042c-09e9-4a0c-9043-d675a582571a" providerId="ADAL" clId="{8E57831E-3C34-2147-8331-A60BB153B5BF}" dt="2022-09-22T05:46:16.838" v="48"/>
        <pc:sldMasterMkLst>
          <pc:docMk/>
          <pc:sldMasterMk cId="0" sldId="2147483658"/>
        </pc:sldMasterMkLst>
        <pc:sldLayoutChg chg="modTransition">
          <pc:chgData name="Chi Kit Ken FONG" userId="233f042c-09e9-4a0c-9043-d675a582571a" providerId="ADAL" clId="{8E57831E-3C34-2147-8331-A60BB153B5BF}" dt="2022-09-22T05:46:16.838" v="48"/>
          <pc:sldLayoutMkLst>
            <pc:docMk/>
            <pc:sldMasterMk cId="0" sldId="2147483658"/>
            <pc:sldLayoutMk cId="0" sldId="2147483652"/>
          </pc:sldLayoutMkLst>
        </pc:sldLayoutChg>
        <pc:sldLayoutChg chg="modTransition">
          <pc:chgData name="Chi Kit Ken FONG" userId="233f042c-09e9-4a0c-9043-d675a582571a" providerId="ADAL" clId="{8E57831E-3C34-2147-8331-A60BB153B5BF}" dt="2022-09-22T05:46:16.838" v="48"/>
          <pc:sldLayoutMkLst>
            <pc:docMk/>
            <pc:sldMasterMk cId="0" sldId="2147483658"/>
            <pc:sldLayoutMk cId="3045313463" sldId="2147483672"/>
          </pc:sldLayoutMkLst>
        </pc:sldLayoutChg>
        <pc:sldLayoutChg chg="modTransition">
          <pc:chgData name="Chi Kit Ken FONG" userId="233f042c-09e9-4a0c-9043-d675a582571a" providerId="ADAL" clId="{8E57831E-3C34-2147-8331-A60BB153B5BF}" dt="2022-09-22T05:46:16.838" v="48"/>
          <pc:sldLayoutMkLst>
            <pc:docMk/>
            <pc:sldMasterMk cId="0" sldId="2147483658"/>
            <pc:sldLayoutMk cId="2344853644" sldId="2147483673"/>
          </pc:sldLayoutMkLst>
        </pc:sldLayoutChg>
        <pc:sldLayoutChg chg="modTransition">
          <pc:chgData name="Chi Kit Ken FONG" userId="233f042c-09e9-4a0c-9043-d675a582571a" providerId="ADAL" clId="{8E57831E-3C34-2147-8331-A60BB153B5BF}" dt="2022-09-22T05:46:16.838" v="48"/>
          <pc:sldLayoutMkLst>
            <pc:docMk/>
            <pc:sldMasterMk cId="0" sldId="2147483658"/>
            <pc:sldLayoutMk cId="542534267" sldId="2147483675"/>
          </pc:sldLayoutMkLst>
        </pc:sldLayoutChg>
        <pc:sldLayoutChg chg="modTransition">
          <pc:chgData name="Chi Kit Ken FONG" userId="233f042c-09e9-4a0c-9043-d675a582571a" providerId="ADAL" clId="{8E57831E-3C34-2147-8331-A60BB153B5BF}" dt="2022-09-22T05:46:16.838" v="48"/>
          <pc:sldLayoutMkLst>
            <pc:docMk/>
            <pc:sldMasterMk cId="0" sldId="2147483658"/>
            <pc:sldLayoutMk cId="1198157332" sldId="2147483676"/>
          </pc:sldLayoutMkLst>
        </pc:sldLayoutChg>
        <pc:sldLayoutChg chg="modTransition">
          <pc:chgData name="Chi Kit Ken FONG" userId="233f042c-09e9-4a0c-9043-d675a582571a" providerId="ADAL" clId="{8E57831E-3C34-2147-8331-A60BB153B5BF}" dt="2022-09-22T05:46:16.838" v="48"/>
          <pc:sldLayoutMkLst>
            <pc:docMk/>
            <pc:sldMasterMk cId="0" sldId="2147483658"/>
            <pc:sldLayoutMk cId="3247721288" sldId="2147483677"/>
          </pc:sldLayoutMkLst>
        </pc:sldLayoutChg>
      </pc:sldMasterChg>
    </pc:docChg>
  </pc:docChgLst>
  <pc:docChgLst>
    <pc:chgData name="Chi Kit Ken FONG" userId="233f042c-09e9-4a0c-9043-d675a582571a" providerId="ADAL" clId="{6411191F-E02E-9245-8A53-2A3706EFE6D0}"/>
    <pc:docChg chg="undo custSel addSld delSld modSld sldOrd addSection modSection">
      <pc:chgData name="Chi Kit Ken FONG" userId="233f042c-09e9-4a0c-9043-d675a582571a" providerId="ADAL" clId="{6411191F-E02E-9245-8A53-2A3706EFE6D0}" dt="2022-09-14T09:43:36.867" v="3250" actId="2696"/>
      <pc:docMkLst>
        <pc:docMk/>
      </pc:docMkLst>
      <pc:sldChg chg="modSp mod">
        <pc:chgData name="Chi Kit Ken FONG" userId="233f042c-09e9-4a0c-9043-d675a582571a" providerId="ADAL" clId="{6411191F-E02E-9245-8A53-2A3706EFE6D0}" dt="2022-09-07T03:36:36.083" v="3" actId="20577"/>
        <pc:sldMkLst>
          <pc:docMk/>
          <pc:sldMk cId="0" sldId="256"/>
        </pc:sldMkLst>
        <pc:spChg chg="mod">
          <ac:chgData name="Chi Kit Ken FONG" userId="233f042c-09e9-4a0c-9043-d675a582571a" providerId="ADAL" clId="{6411191F-E02E-9245-8A53-2A3706EFE6D0}" dt="2022-09-07T03:36:36.083" v="3" actId="20577"/>
          <ac:spMkLst>
            <pc:docMk/>
            <pc:sldMk cId="0" sldId="256"/>
            <ac:spMk id="88" creationId="{00000000-0000-0000-0000-000000000000}"/>
          </ac:spMkLst>
        </pc:spChg>
      </pc:sldChg>
      <pc:sldChg chg="addSp modSp mod">
        <pc:chgData name="Chi Kit Ken FONG" userId="233f042c-09e9-4a0c-9043-d675a582571a" providerId="ADAL" clId="{6411191F-E02E-9245-8A53-2A3706EFE6D0}" dt="2022-09-14T03:39:45.529" v="2656" actId="20577"/>
        <pc:sldMkLst>
          <pc:docMk/>
          <pc:sldMk cId="1009895945" sldId="318"/>
        </pc:sldMkLst>
        <pc:spChg chg="mod">
          <ac:chgData name="Chi Kit Ken FONG" userId="233f042c-09e9-4a0c-9043-d675a582571a" providerId="ADAL" clId="{6411191F-E02E-9245-8A53-2A3706EFE6D0}" dt="2022-09-14T03:39:45.529" v="2656" actId="20577"/>
          <ac:spMkLst>
            <pc:docMk/>
            <pc:sldMk cId="1009895945" sldId="318"/>
            <ac:spMk id="3" creationId="{D55CD52E-D635-F5C8-6084-B31293DF789F}"/>
          </ac:spMkLst>
        </pc:spChg>
        <pc:spChg chg="add mod">
          <ac:chgData name="Chi Kit Ken FONG" userId="233f042c-09e9-4a0c-9043-d675a582571a" providerId="ADAL" clId="{6411191F-E02E-9245-8A53-2A3706EFE6D0}" dt="2022-09-14T03:32:45.834" v="2220" actId="767"/>
          <ac:spMkLst>
            <pc:docMk/>
            <pc:sldMk cId="1009895945" sldId="318"/>
            <ac:spMk id="4" creationId="{950E4DEE-5990-DA6B-2F7D-C480087F756D}"/>
          </ac:spMkLst>
        </pc:spChg>
      </pc:sldChg>
      <pc:sldChg chg="delSp modSp add mod setBg modClrScheme delDesignElem chgLayout">
        <pc:chgData name="Chi Kit Ken FONG" userId="233f042c-09e9-4a0c-9043-d675a582571a" providerId="ADAL" clId="{6411191F-E02E-9245-8A53-2A3706EFE6D0}" dt="2022-09-07T03:54:35.354" v="56" actId="1076"/>
        <pc:sldMkLst>
          <pc:docMk/>
          <pc:sldMk cId="3117371848" sldId="338"/>
        </pc:sldMkLst>
        <pc:spChg chg="mod ord">
          <ac:chgData name="Chi Kit Ken FONG" userId="233f042c-09e9-4a0c-9043-d675a582571a" providerId="ADAL" clId="{6411191F-E02E-9245-8A53-2A3706EFE6D0}" dt="2022-09-07T03:54:35.354" v="56" actId="1076"/>
          <ac:spMkLst>
            <pc:docMk/>
            <pc:sldMk cId="3117371848" sldId="338"/>
            <ac:spMk id="2" creationId="{149C467C-6F94-8F4D-A953-27401AAE9838}"/>
          </ac:spMkLst>
        </pc:spChg>
        <pc:spChg chg="mod ord">
          <ac:chgData name="Chi Kit Ken FONG" userId="233f042c-09e9-4a0c-9043-d675a582571a" providerId="ADAL" clId="{6411191F-E02E-9245-8A53-2A3706EFE6D0}" dt="2022-09-07T03:54:30.254" v="53" actId="700"/>
          <ac:spMkLst>
            <pc:docMk/>
            <pc:sldMk cId="3117371848" sldId="338"/>
            <ac:spMk id="4" creationId="{6C71745C-91C9-FC47-96B4-0B86899298C0}"/>
          </ac:spMkLst>
        </pc:spChg>
        <pc:spChg chg="del">
          <ac:chgData name="Chi Kit Ken FONG" userId="233f042c-09e9-4a0c-9043-d675a582571a" providerId="ADAL" clId="{6411191F-E02E-9245-8A53-2A3706EFE6D0}" dt="2022-09-07T03:38:01.987" v="6"/>
          <ac:spMkLst>
            <pc:docMk/>
            <pc:sldMk cId="3117371848" sldId="338"/>
            <ac:spMk id="59" creationId="{692296C6-28F7-4BD7-9EFB-22A268E3D42B}"/>
          </ac:spMkLst>
        </pc:spChg>
        <pc:spChg chg="del">
          <ac:chgData name="Chi Kit Ken FONG" userId="233f042c-09e9-4a0c-9043-d675a582571a" providerId="ADAL" clId="{6411191F-E02E-9245-8A53-2A3706EFE6D0}" dt="2022-09-07T03:38:01.987" v="6"/>
          <ac:spMkLst>
            <pc:docMk/>
            <pc:sldMk cId="3117371848" sldId="338"/>
            <ac:spMk id="60" creationId="{CBB17300-EE76-409B-97FE-4836C5093DB3}"/>
          </ac:spMkLst>
        </pc:spChg>
        <pc:spChg chg="del">
          <ac:chgData name="Chi Kit Ken FONG" userId="233f042c-09e9-4a0c-9043-d675a582571a" providerId="ADAL" clId="{6411191F-E02E-9245-8A53-2A3706EFE6D0}" dt="2022-09-07T03:38:01.987" v="6"/>
          <ac:spMkLst>
            <pc:docMk/>
            <pc:sldMk cId="3117371848" sldId="338"/>
            <ac:spMk id="61" creationId="{AEABCDF0-66B8-40A9-98EB-B6837EF185E2}"/>
          </ac:spMkLst>
        </pc:spChg>
        <pc:grpChg chg="del">
          <ac:chgData name="Chi Kit Ken FONG" userId="233f042c-09e9-4a0c-9043-d675a582571a" providerId="ADAL" clId="{6411191F-E02E-9245-8A53-2A3706EFE6D0}" dt="2022-09-07T03:38:01.987" v="6"/>
          <ac:grpSpMkLst>
            <pc:docMk/>
            <pc:sldMk cId="3117371848" sldId="338"/>
            <ac:grpSpMk id="58" creationId="{449BC34D-9C23-4D6D-8213-1F471AF85B3F}"/>
          </ac:grpSpMkLst>
        </pc:grpChg>
        <pc:picChg chg="del">
          <ac:chgData name="Chi Kit Ken FONG" userId="233f042c-09e9-4a0c-9043-d675a582571a" providerId="ADAL" clId="{6411191F-E02E-9245-8A53-2A3706EFE6D0}" dt="2022-09-07T03:54:31.970" v="55" actId="478"/>
          <ac:picMkLst>
            <pc:docMk/>
            <pc:sldMk cId="3117371848" sldId="338"/>
            <ac:picMk id="8" creationId="{F56EB3B6-65E7-4699-89C1-EC235B843ED0}"/>
          </ac:picMkLst>
        </pc:picChg>
      </pc:sldChg>
      <pc:sldChg chg="addSp delSp modSp add mod ord setBg modClrScheme chgLayout">
        <pc:chgData name="Chi Kit Ken FONG" userId="233f042c-09e9-4a0c-9043-d675a582571a" providerId="ADAL" clId="{6411191F-E02E-9245-8A53-2A3706EFE6D0}" dt="2022-09-14T03:31:31.578" v="2219" actId="207"/>
        <pc:sldMkLst>
          <pc:docMk/>
          <pc:sldMk cId="1407932720" sldId="340"/>
        </pc:sldMkLst>
        <pc:spChg chg="mod ord">
          <ac:chgData name="Chi Kit Ken FONG" userId="233f042c-09e9-4a0c-9043-d675a582571a" providerId="ADAL" clId="{6411191F-E02E-9245-8A53-2A3706EFE6D0}" dt="2022-09-07T03:54:08.949" v="39" actId="700"/>
          <ac:spMkLst>
            <pc:docMk/>
            <pc:sldMk cId="1407932720" sldId="340"/>
            <ac:spMk id="2" creationId="{EB35D7A4-3D4B-E042-8567-45096FEF2726}"/>
          </ac:spMkLst>
        </pc:spChg>
        <pc:spChg chg="mod ord">
          <ac:chgData name="Chi Kit Ken FONG" userId="233f042c-09e9-4a0c-9043-d675a582571a" providerId="ADAL" clId="{6411191F-E02E-9245-8A53-2A3706EFE6D0}" dt="2022-09-14T03:31:31.578" v="2219" actId="207"/>
          <ac:spMkLst>
            <pc:docMk/>
            <pc:sldMk cId="1407932720" sldId="340"/>
            <ac:spMk id="3" creationId="{622EFE86-4504-784C-BD15-2740EB3ACE84}"/>
          </ac:spMkLst>
        </pc:spChg>
        <pc:spChg chg="mod ord">
          <ac:chgData name="Chi Kit Ken FONG" userId="233f042c-09e9-4a0c-9043-d675a582571a" providerId="ADAL" clId="{6411191F-E02E-9245-8A53-2A3706EFE6D0}" dt="2022-09-07T03:54:08.949" v="39" actId="700"/>
          <ac:spMkLst>
            <pc:docMk/>
            <pc:sldMk cId="1407932720" sldId="340"/>
            <ac:spMk id="4" creationId="{92514FCC-BBD7-3B48-81F9-DF94501FFDDA}"/>
          </ac:spMkLst>
        </pc:spChg>
        <pc:spChg chg="add del mod ord">
          <ac:chgData name="Chi Kit Ken FONG" userId="233f042c-09e9-4a0c-9043-d675a582571a" providerId="ADAL" clId="{6411191F-E02E-9245-8A53-2A3706EFE6D0}" dt="2022-09-07T03:51:11.702" v="28" actId="700"/>
          <ac:spMkLst>
            <pc:docMk/>
            <pc:sldMk cId="1407932720" sldId="340"/>
            <ac:spMk id="5" creationId="{83EF5026-773D-CC6B-2488-DDABB3982C3E}"/>
          </ac:spMkLst>
        </pc:spChg>
      </pc:sldChg>
      <pc:sldChg chg="addSp delSp modSp add mod setBg modClrScheme chgLayout">
        <pc:chgData name="Chi Kit Ken FONG" userId="233f042c-09e9-4a0c-9043-d675a582571a" providerId="ADAL" clId="{6411191F-E02E-9245-8A53-2A3706EFE6D0}" dt="2022-09-07T03:54:08.949" v="39" actId="700"/>
        <pc:sldMkLst>
          <pc:docMk/>
          <pc:sldMk cId="1298457754" sldId="341"/>
        </pc:sldMkLst>
        <pc:spChg chg="mod ord">
          <ac:chgData name="Chi Kit Ken FONG" userId="233f042c-09e9-4a0c-9043-d675a582571a" providerId="ADAL" clId="{6411191F-E02E-9245-8A53-2A3706EFE6D0}" dt="2022-09-07T03:54:08.949" v="39" actId="700"/>
          <ac:spMkLst>
            <pc:docMk/>
            <pc:sldMk cId="1298457754" sldId="341"/>
            <ac:spMk id="2" creationId="{FC15BE47-B352-9F46-9C1C-4ED01572319D}"/>
          </ac:spMkLst>
        </pc:spChg>
        <pc:spChg chg="mod ord">
          <ac:chgData name="Chi Kit Ken FONG" userId="233f042c-09e9-4a0c-9043-d675a582571a" providerId="ADAL" clId="{6411191F-E02E-9245-8A53-2A3706EFE6D0}" dt="2022-09-07T03:54:08.949" v="39" actId="700"/>
          <ac:spMkLst>
            <pc:docMk/>
            <pc:sldMk cId="1298457754" sldId="341"/>
            <ac:spMk id="3" creationId="{787B59EE-06AF-724F-B23D-53DF5ABC433B}"/>
          </ac:spMkLst>
        </pc:spChg>
        <pc:spChg chg="mod ord">
          <ac:chgData name="Chi Kit Ken FONG" userId="233f042c-09e9-4a0c-9043-d675a582571a" providerId="ADAL" clId="{6411191F-E02E-9245-8A53-2A3706EFE6D0}" dt="2022-09-07T03:54:08.949" v="39" actId="700"/>
          <ac:spMkLst>
            <pc:docMk/>
            <pc:sldMk cId="1298457754" sldId="341"/>
            <ac:spMk id="4" creationId="{02E46D7A-8B63-FC47-8DBF-E195ECE75965}"/>
          </ac:spMkLst>
        </pc:spChg>
        <pc:spChg chg="add del mod ord">
          <ac:chgData name="Chi Kit Ken FONG" userId="233f042c-09e9-4a0c-9043-d675a582571a" providerId="ADAL" clId="{6411191F-E02E-9245-8A53-2A3706EFE6D0}" dt="2022-09-07T03:51:11.702" v="28" actId="700"/>
          <ac:spMkLst>
            <pc:docMk/>
            <pc:sldMk cId="1298457754" sldId="341"/>
            <ac:spMk id="5" creationId="{A7397183-1C59-81EA-6155-B2CC912E2036}"/>
          </ac:spMkLst>
        </pc:spChg>
      </pc:sldChg>
      <pc:sldChg chg="addSp delSp modSp add mod setBg modClrScheme chgLayout">
        <pc:chgData name="Chi Kit Ken FONG" userId="233f042c-09e9-4a0c-9043-d675a582571a" providerId="ADAL" clId="{6411191F-E02E-9245-8A53-2A3706EFE6D0}" dt="2022-09-07T03:54:09.216" v="42" actId="27636"/>
        <pc:sldMkLst>
          <pc:docMk/>
          <pc:sldMk cId="3491211049" sldId="342"/>
        </pc:sldMkLst>
        <pc:spChg chg="mod ord">
          <ac:chgData name="Chi Kit Ken FONG" userId="233f042c-09e9-4a0c-9043-d675a582571a" providerId="ADAL" clId="{6411191F-E02E-9245-8A53-2A3706EFE6D0}" dt="2022-09-07T03:54:08.949" v="39" actId="700"/>
          <ac:spMkLst>
            <pc:docMk/>
            <pc:sldMk cId="3491211049" sldId="342"/>
            <ac:spMk id="2" creationId="{C8DC9135-2C5E-EE4B-953D-8CA91C67A0C9}"/>
          </ac:spMkLst>
        </pc:spChg>
        <pc:spChg chg="mod ord">
          <ac:chgData name="Chi Kit Ken FONG" userId="233f042c-09e9-4a0c-9043-d675a582571a" providerId="ADAL" clId="{6411191F-E02E-9245-8A53-2A3706EFE6D0}" dt="2022-09-07T03:54:09.216" v="42" actId="27636"/>
          <ac:spMkLst>
            <pc:docMk/>
            <pc:sldMk cId="3491211049" sldId="342"/>
            <ac:spMk id="3" creationId="{0D8BFA69-C8A2-EC4D-9434-8A3956681D67}"/>
          </ac:spMkLst>
        </pc:spChg>
        <pc:spChg chg="mod ord">
          <ac:chgData name="Chi Kit Ken FONG" userId="233f042c-09e9-4a0c-9043-d675a582571a" providerId="ADAL" clId="{6411191F-E02E-9245-8A53-2A3706EFE6D0}" dt="2022-09-07T03:54:08.949" v="39" actId="700"/>
          <ac:spMkLst>
            <pc:docMk/>
            <pc:sldMk cId="3491211049" sldId="342"/>
            <ac:spMk id="4" creationId="{61168ACF-4FA6-EF42-B433-3A6CFA39A441}"/>
          </ac:spMkLst>
        </pc:spChg>
        <pc:spChg chg="add del mod ord">
          <ac:chgData name="Chi Kit Ken FONG" userId="233f042c-09e9-4a0c-9043-d675a582571a" providerId="ADAL" clId="{6411191F-E02E-9245-8A53-2A3706EFE6D0}" dt="2022-09-07T03:51:11.702" v="28" actId="700"/>
          <ac:spMkLst>
            <pc:docMk/>
            <pc:sldMk cId="3491211049" sldId="342"/>
            <ac:spMk id="5" creationId="{0C3E68D4-C054-1E1D-07C1-9E0150FD0775}"/>
          </ac:spMkLst>
        </pc:spChg>
      </pc:sldChg>
      <pc:sldChg chg="addSp delSp modSp add mod setBg modClrScheme chgLayout">
        <pc:chgData name="Chi Kit Ken FONG" userId="233f042c-09e9-4a0c-9043-d675a582571a" providerId="ADAL" clId="{6411191F-E02E-9245-8A53-2A3706EFE6D0}" dt="2022-09-07T03:54:09.277" v="43" actId="27636"/>
        <pc:sldMkLst>
          <pc:docMk/>
          <pc:sldMk cId="898260395" sldId="343"/>
        </pc:sldMkLst>
        <pc:spChg chg="mod ord">
          <ac:chgData name="Chi Kit Ken FONG" userId="233f042c-09e9-4a0c-9043-d675a582571a" providerId="ADAL" clId="{6411191F-E02E-9245-8A53-2A3706EFE6D0}" dt="2022-09-07T03:54:08.949" v="39" actId="700"/>
          <ac:spMkLst>
            <pc:docMk/>
            <pc:sldMk cId="898260395" sldId="343"/>
            <ac:spMk id="2" creationId="{2203F173-2E86-AD42-B5FA-7DCB514556EE}"/>
          </ac:spMkLst>
        </pc:spChg>
        <pc:spChg chg="mod ord">
          <ac:chgData name="Chi Kit Ken FONG" userId="233f042c-09e9-4a0c-9043-d675a582571a" providerId="ADAL" clId="{6411191F-E02E-9245-8A53-2A3706EFE6D0}" dt="2022-09-07T03:54:09.277" v="43" actId="27636"/>
          <ac:spMkLst>
            <pc:docMk/>
            <pc:sldMk cId="898260395" sldId="343"/>
            <ac:spMk id="3" creationId="{8929BCDF-EBCC-F94D-87E4-899E2E960DB0}"/>
          </ac:spMkLst>
        </pc:spChg>
        <pc:spChg chg="mod ord">
          <ac:chgData name="Chi Kit Ken FONG" userId="233f042c-09e9-4a0c-9043-d675a582571a" providerId="ADAL" clId="{6411191F-E02E-9245-8A53-2A3706EFE6D0}" dt="2022-09-07T03:54:08.949" v="39" actId="700"/>
          <ac:spMkLst>
            <pc:docMk/>
            <pc:sldMk cId="898260395" sldId="343"/>
            <ac:spMk id="4" creationId="{0E19056C-6BF1-1048-AC2C-429517BF6C5C}"/>
          </ac:spMkLst>
        </pc:spChg>
        <pc:spChg chg="add del mod ord">
          <ac:chgData name="Chi Kit Ken FONG" userId="233f042c-09e9-4a0c-9043-d675a582571a" providerId="ADAL" clId="{6411191F-E02E-9245-8A53-2A3706EFE6D0}" dt="2022-09-07T03:51:11.702" v="28" actId="700"/>
          <ac:spMkLst>
            <pc:docMk/>
            <pc:sldMk cId="898260395" sldId="343"/>
            <ac:spMk id="5" creationId="{A5CDB0F6-5422-7AC9-D594-87082E4D1895}"/>
          </ac:spMkLst>
        </pc:spChg>
      </pc:sldChg>
      <pc:sldChg chg="addSp delSp modSp add mod setBg modClrScheme chgLayout">
        <pc:chgData name="Chi Kit Ken FONG" userId="233f042c-09e9-4a0c-9043-d675a582571a" providerId="ADAL" clId="{6411191F-E02E-9245-8A53-2A3706EFE6D0}" dt="2022-09-07T03:54:09.362" v="44" actId="27636"/>
        <pc:sldMkLst>
          <pc:docMk/>
          <pc:sldMk cId="1150883034" sldId="344"/>
        </pc:sldMkLst>
        <pc:spChg chg="mod ord">
          <ac:chgData name="Chi Kit Ken FONG" userId="233f042c-09e9-4a0c-9043-d675a582571a" providerId="ADAL" clId="{6411191F-E02E-9245-8A53-2A3706EFE6D0}" dt="2022-09-07T03:54:08.949" v="39" actId="700"/>
          <ac:spMkLst>
            <pc:docMk/>
            <pc:sldMk cId="1150883034" sldId="344"/>
            <ac:spMk id="2" creationId="{7EDE3794-2083-F243-8BF3-AF3751B054EE}"/>
          </ac:spMkLst>
        </pc:spChg>
        <pc:spChg chg="mod ord">
          <ac:chgData name="Chi Kit Ken FONG" userId="233f042c-09e9-4a0c-9043-d675a582571a" providerId="ADAL" clId="{6411191F-E02E-9245-8A53-2A3706EFE6D0}" dt="2022-09-07T03:54:09.362" v="44" actId="27636"/>
          <ac:spMkLst>
            <pc:docMk/>
            <pc:sldMk cId="1150883034" sldId="344"/>
            <ac:spMk id="3" creationId="{B580661F-28DD-794D-8BE1-FE742C93D18C}"/>
          </ac:spMkLst>
        </pc:spChg>
        <pc:spChg chg="mod ord">
          <ac:chgData name="Chi Kit Ken FONG" userId="233f042c-09e9-4a0c-9043-d675a582571a" providerId="ADAL" clId="{6411191F-E02E-9245-8A53-2A3706EFE6D0}" dt="2022-09-07T03:54:08.949" v="39" actId="700"/>
          <ac:spMkLst>
            <pc:docMk/>
            <pc:sldMk cId="1150883034" sldId="344"/>
            <ac:spMk id="4" creationId="{3C008233-ED1E-C54B-90D2-3AEFB84FCD6F}"/>
          </ac:spMkLst>
        </pc:spChg>
        <pc:spChg chg="add del mod ord">
          <ac:chgData name="Chi Kit Ken FONG" userId="233f042c-09e9-4a0c-9043-d675a582571a" providerId="ADAL" clId="{6411191F-E02E-9245-8A53-2A3706EFE6D0}" dt="2022-09-07T03:51:11.702" v="28" actId="700"/>
          <ac:spMkLst>
            <pc:docMk/>
            <pc:sldMk cId="1150883034" sldId="344"/>
            <ac:spMk id="5" creationId="{4103B5F9-C31C-CC3B-D908-578FA0A625B1}"/>
          </ac:spMkLst>
        </pc:spChg>
      </pc:sldChg>
      <pc:sldChg chg="addSp delSp modSp add mod setBg modClrScheme chgLayout">
        <pc:chgData name="Chi Kit Ken FONG" userId="233f042c-09e9-4a0c-9043-d675a582571a" providerId="ADAL" clId="{6411191F-E02E-9245-8A53-2A3706EFE6D0}" dt="2022-09-07T03:54:08.949" v="39" actId="700"/>
        <pc:sldMkLst>
          <pc:docMk/>
          <pc:sldMk cId="3173902820" sldId="345"/>
        </pc:sldMkLst>
        <pc:spChg chg="mod ord">
          <ac:chgData name="Chi Kit Ken FONG" userId="233f042c-09e9-4a0c-9043-d675a582571a" providerId="ADAL" clId="{6411191F-E02E-9245-8A53-2A3706EFE6D0}" dt="2022-09-07T03:54:08.949" v="39" actId="700"/>
          <ac:spMkLst>
            <pc:docMk/>
            <pc:sldMk cId="3173902820" sldId="345"/>
            <ac:spMk id="2" creationId="{60C898F8-AE08-7845-94CC-98E1BDBA9291}"/>
          </ac:spMkLst>
        </pc:spChg>
        <pc:spChg chg="mod ord">
          <ac:chgData name="Chi Kit Ken FONG" userId="233f042c-09e9-4a0c-9043-d675a582571a" providerId="ADAL" clId="{6411191F-E02E-9245-8A53-2A3706EFE6D0}" dt="2022-09-07T03:54:08.949" v="39" actId="700"/>
          <ac:spMkLst>
            <pc:docMk/>
            <pc:sldMk cId="3173902820" sldId="345"/>
            <ac:spMk id="3" creationId="{E043823E-1EE3-8445-A5AA-B2859FBE1A38}"/>
          </ac:spMkLst>
        </pc:spChg>
        <pc:spChg chg="mod ord">
          <ac:chgData name="Chi Kit Ken FONG" userId="233f042c-09e9-4a0c-9043-d675a582571a" providerId="ADAL" clId="{6411191F-E02E-9245-8A53-2A3706EFE6D0}" dt="2022-09-07T03:54:08.949" v="39" actId="700"/>
          <ac:spMkLst>
            <pc:docMk/>
            <pc:sldMk cId="3173902820" sldId="345"/>
            <ac:spMk id="4" creationId="{83E6E7EE-4795-DC4B-AA49-09E589DC2CC4}"/>
          </ac:spMkLst>
        </pc:spChg>
        <pc:spChg chg="add del mod ord">
          <ac:chgData name="Chi Kit Ken FONG" userId="233f042c-09e9-4a0c-9043-d675a582571a" providerId="ADAL" clId="{6411191F-E02E-9245-8A53-2A3706EFE6D0}" dt="2022-09-07T03:51:11.702" v="28" actId="700"/>
          <ac:spMkLst>
            <pc:docMk/>
            <pc:sldMk cId="3173902820" sldId="345"/>
            <ac:spMk id="8" creationId="{1EE7462B-A2E3-FA48-08AA-D4E510171B63}"/>
          </ac:spMkLst>
        </pc:spChg>
      </pc:sldChg>
      <pc:sldChg chg="addSp delSp modSp add mod setBg modClrScheme chgLayout">
        <pc:chgData name="Chi Kit Ken FONG" userId="233f042c-09e9-4a0c-9043-d675a582571a" providerId="ADAL" clId="{6411191F-E02E-9245-8A53-2A3706EFE6D0}" dt="2022-09-07T03:54:08.949" v="39" actId="700"/>
        <pc:sldMkLst>
          <pc:docMk/>
          <pc:sldMk cId="2350871702" sldId="346"/>
        </pc:sldMkLst>
        <pc:spChg chg="mod ord">
          <ac:chgData name="Chi Kit Ken FONG" userId="233f042c-09e9-4a0c-9043-d675a582571a" providerId="ADAL" clId="{6411191F-E02E-9245-8A53-2A3706EFE6D0}" dt="2022-09-07T03:54:08.949" v="39" actId="700"/>
          <ac:spMkLst>
            <pc:docMk/>
            <pc:sldMk cId="2350871702" sldId="346"/>
            <ac:spMk id="2" creationId="{6EC76D8D-FBFC-3942-82FA-456E3A8B41AE}"/>
          </ac:spMkLst>
        </pc:spChg>
        <pc:spChg chg="mod ord">
          <ac:chgData name="Chi Kit Ken FONG" userId="233f042c-09e9-4a0c-9043-d675a582571a" providerId="ADAL" clId="{6411191F-E02E-9245-8A53-2A3706EFE6D0}" dt="2022-09-07T03:54:08.949" v="39" actId="700"/>
          <ac:spMkLst>
            <pc:docMk/>
            <pc:sldMk cId="2350871702" sldId="346"/>
            <ac:spMk id="3" creationId="{52C882BE-7C03-3E4D-BF19-CAFD034C7CD9}"/>
          </ac:spMkLst>
        </pc:spChg>
        <pc:spChg chg="mod ord">
          <ac:chgData name="Chi Kit Ken FONG" userId="233f042c-09e9-4a0c-9043-d675a582571a" providerId="ADAL" clId="{6411191F-E02E-9245-8A53-2A3706EFE6D0}" dt="2022-09-07T03:54:08.949" v="39" actId="700"/>
          <ac:spMkLst>
            <pc:docMk/>
            <pc:sldMk cId="2350871702" sldId="346"/>
            <ac:spMk id="4" creationId="{1E586463-4F0B-9747-BFFC-F92EC9386159}"/>
          </ac:spMkLst>
        </pc:spChg>
        <pc:spChg chg="add del mod ord">
          <ac:chgData name="Chi Kit Ken FONG" userId="233f042c-09e9-4a0c-9043-d675a582571a" providerId="ADAL" clId="{6411191F-E02E-9245-8A53-2A3706EFE6D0}" dt="2022-09-07T03:51:11.702" v="28" actId="700"/>
          <ac:spMkLst>
            <pc:docMk/>
            <pc:sldMk cId="2350871702" sldId="346"/>
            <ac:spMk id="5" creationId="{06B90E53-26C8-2373-3410-F6FE925E75A0}"/>
          </ac:spMkLst>
        </pc:spChg>
      </pc:sldChg>
      <pc:sldChg chg="addSp delSp modSp add mod setBg modClrScheme chgLayout">
        <pc:chgData name="Chi Kit Ken FONG" userId="233f042c-09e9-4a0c-9043-d675a582571a" providerId="ADAL" clId="{6411191F-E02E-9245-8A53-2A3706EFE6D0}" dt="2022-09-07T03:54:08.949" v="39" actId="700"/>
        <pc:sldMkLst>
          <pc:docMk/>
          <pc:sldMk cId="4108346425" sldId="348"/>
        </pc:sldMkLst>
        <pc:spChg chg="mod ord">
          <ac:chgData name="Chi Kit Ken FONG" userId="233f042c-09e9-4a0c-9043-d675a582571a" providerId="ADAL" clId="{6411191F-E02E-9245-8A53-2A3706EFE6D0}" dt="2022-09-07T03:54:08.949" v="39" actId="700"/>
          <ac:spMkLst>
            <pc:docMk/>
            <pc:sldMk cId="4108346425" sldId="348"/>
            <ac:spMk id="2" creationId="{0A4DBEC6-EC9D-C548-A1C9-E985F8A04F54}"/>
          </ac:spMkLst>
        </pc:spChg>
        <pc:spChg chg="mod ord">
          <ac:chgData name="Chi Kit Ken FONG" userId="233f042c-09e9-4a0c-9043-d675a582571a" providerId="ADAL" clId="{6411191F-E02E-9245-8A53-2A3706EFE6D0}" dt="2022-09-07T03:54:08.949" v="39" actId="700"/>
          <ac:spMkLst>
            <pc:docMk/>
            <pc:sldMk cId="4108346425" sldId="348"/>
            <ac:spMk id="3" creationId="{DFA0B04C-C03F-0E43-9AAE-F73F5E889E67}"/>
          </ac:spMkLst>
        </pc:spChg>
        <pc:spChg chg="mod ord">
          <ac:chgData name="Chi Kit Ken FONG" userId="233f042c-09e9-4a0c-9043-d675a582571a" providerId="ADAL" clId="{6411191F-E02E-9245-8A53-2A3706EFE6D0}" dt="2022-09-07T03:54:08.949" v="39" actId="700"/>
          <ac:spMkLst>
            <pc:docMk/>
            <pc:sldMk cId="4108346425" sldId="348"/>
            <ac:spMk id="4" creationId="{F9418041-0978-DC43-87A8-581DE75D5723}"/>
          </ac:spMkLst>
        </pc:spChg>
        <pc:spChg chg="add del mod ord">
          <ac:chgData name="Chi Kit Ken FONG" userId="233f042c-09e9-4a0c-9043-d675a582571a" providerId="ADAL" clId="{6411191F-E02E-9245-8A53-2A3706EFE6D0}" dt="2022-09-07T03:51:11.702" v="28" actId="700"/>
          <ac:spMkLst>
            <pc:docMk/>
            <pc:sldMk cId="4108346425" sldId="348"/>
            <ac:spMk id="5" creationId="{64A0A65C-5C43-D945-8B40-7332F48BCE64}"/>
          </ac:spMkLst>
        </pc:spChg>
      </pc:sldChg>
      <pc:sldChg chg="addSp delSp modSp add mod setBg modClrScheme chgLayout">
        <pc:chgData name="Chi Kit Ken FONG" userId="233f042c-09e9-4a0c-9043-d675a582571a" providerId="ADAL" clId="{6411191F-E02E-9245-8A53-2A3706EFE6D0}" dt="2022-09-07T03:54:08.949" v="39" actId="700"/>
        <pc:sldMkLst>
          <pc:docMk/>
          <pc:sldMk cId="208837011" sldId="349"/>
        </pc:sldMkLst>
        <pc:spChg chg="mod ord">
          <ac:chgData name="Chi Kit Ken FONG" userId="233f042c-09e9-4a0c-9043-d675a582571a" providerId="ADAL" clId="{6411191F-E02E-9245-8A53-2A3706EFE6D0}" dt="2022-09-07T03:54:08.949" v="39" actId="700"/>
          <ac:spMkLst>
            <pc:docMk/>
            <pc:sldMk cId="208837011" sldId="349"/>
            <ac:spMk id="2" creationId="{17898A42-0E25-2D40-BBE6-4984C8E29DFD}"/>
          </ac:spMkLst>
        </pc:spChg>
        <pc:spChg chg="add del mod ord">
          <ac:chgData name="Chi Kit Ken FONG" userId="233f042c-09e9-4a0c-9043-d675a582571a" providerId="ADAL" clId="{6411191F-E02E-9245-8A53-2A3706EFE6D0}" dt="2022-09-07T03:51:11.702" v="28" actId="700"/>
          <ac:spMkLst>
            <pc:docMk/>
            <pc:sldMk cId="208837011" sldId="349"/>
            <ac:spMk id="3" creationId="{A80E9AB9-8557-BD28-EB5D-40B75D8E486D}"/>
          </ac:spMkLst>
        </pc:spChg>
        <pc:spChg chg="mod ord">
          <ac:chgData name="Chi Kit Ken FONG" userId="233f042c-09e9-4a0c-9043-d675a582571a" providerId="ADAL" clId="{6411191F-E02E-9245-8A53-2A3706EFE6D0}" dt="2022-09-07T03:54:08.949" v="39" actId="700"/>
          <ac:spMkLst>
            <pc:docMk/>
            <pc:sldMk cId="208837011" sldId="349"/>
            <ac:spMk id="4" creationId="{7A2E5630-F19B-8145-BFDE-DCAA055F9BBC}"/>
          </ac:spMkLst>
        </pc:spChg>
        <pc:spChg chg="mod ord">
          <ac:chgData name="Chi Kit Ken FONG" userId="233f042c-09e9-4a0c-9043-d675a582571a" providerId="ADAL" clId="{6411191F-E02E-9245-8A53-2A3706EFE6D0}" dt="2022-09-07T03:54:08.949" v="39" actId="700"/>
          <ac:spMkLst>
            <pc:docMk/>
            <pc:sldMk cId="208837011" sldId="349"/>
            <ac:spMk id="7" creationId="{4A83EF60-6B18-984A-9E74-C611253584A3}"/>
          </ac:spMkLst>
        </pc:spChg>
      </pc:sldChg>
      <pc:sldChg chg="addSp delSp modSp add mod setBg modClrScheme chgLayout">
        <pc:chgData name="Chi Kit Ken FONG" userId="233f042c-09e9-4a0c-9043-d675a582571a" providerId="ADAL" clId="{6411191F-E02E-9245-8A53-2A3706EFE6D0}" dt="2022-09-07T03:54:09.531" v="46" actId="27636"/>
        <pc:sldMkLst>
          <pc:docMk/>
          <pc:sldMk cId="815694348" sldId="350"/>
        </pc:sldMkLst>
        <pc:spChg chg="mod ord">
          <ac:chgData name="Chi Kit Ken FONG" userId="233f042c-09e9-4a0c-9043-d675a582571a" providerId="ADAL" clId="{6411191F-E02E-9245-8A53-2A3706EFE6D0}" dt="2022-09-07T03:54:08.949" v="39" actId="700"/>
          <ac:spMkLst>
            <pc:docMk/>
            <pc:sldMk cId="815694348" sldId="350"/>
            <ac:spMk id="2" creationId="{F110A1C0-30A7-9941-9C6C-0EA8D27AA041}"/>
          </ac:spMkLst>
        </pc:spChg>
        <pc:spChg chg="mod ord">
          <ac:chgData name="Chi Kit Ken FONG" userId="233f042c-09e9-4a0c-9043-d675a582571a" providerId="ADAL" clId="{6411191F-E02E-9245-8A53-2A3706EFE6D0}" dt="2022-09-07T03:54:09.531" v="46" actId="27636"/>
          <ac:spMkLst>
            <pc:docMk/>
            <pc:sldMk cId="815694348" sldId="350"/>
            <ac:spMk id="3" creationId="{B2941E71-3986-A342-91D9-05A89DF45A9C}"/>
          </ac:spMkLst>
        </pc:spChg>
        <pc:spChg chg="mod ord">
          <ac:chgData name="Chi Kit Ken FONG" userId="233f042c-09e9-4a0c-9043-d675a582571a" providerId="ADAL" clId="{6411191F-E02E-9245-8A53-2A3706EFE6D0}" dt="2022-09-07T03:54:08.949" v="39" actId="700"/>
          <ac:spMkLst>
            <pc:docMk/>
            <pc:sldMk cId="815694348" sldId="350"/>
            <ac:spMk id="4" creationId="{1C6D39EA-55E7-8242-BD71-D5DC24EBC4F9}"/>
          </ac:spMkLst>
        </pc:spChg>
        <pc:spChg chg="add del mod ord">
          <ac:chgData name="Chi Kit Ken FONG" userId="233f042c-09e9-4a0c-9043-d675a582571a" providerId="ADAL" clId="{6411191F-E02E-9245-8A53-2A3706EFE6D0}" dt="2022-09-07T03:51:11.702" v="28" actId="700"/>
          <ac:spMkLst>
            <pc:docMk/>
            <pc:sldMk cId="815694348" sldId="350"/>
            <ac:spMk id="5" creationId="{C7B14EEF-A971-45BE-5BA5-591EC92C983A}"/>
          </ac:spMkLst>
        </pc:spChg>
      </pc:sldChg>
      <pc:sldChg chg="addSp delSp modSp add mod setBg modClrScheme chgLayout">
        <pc:chgData name="Chi Kit Ken FONG" userId="233f042c-09e9-4a0c-9043-d675a582571a" providerId="ADAL" clId="{6411191F-E02E-9245-8A53-2A3706EFE6D0}" dt="2022-09-07T03:54:09.558" v="47" actId="27636"/>
        <pc:sldMkLst>
          <pc:docMk/>
          <pc:sldMk cId="372849783" sldId="351"/>
        </pc:sldMkLst>
        <pc:spChg chg="mod ord">
          <ac:chgData name="Chi Kit Ken FONG" userId="233f042c-09e9-4a0c-9043-d675a582571a" providerId="ADAL" clId="{6411191F-E02E-9245-8A53-2A3706EFE6D0}" dt="2022-09-07T03:54:08.949" v="39" actId="700"/>
          <ac:spMkLst>
            <pc:docMk/>
            <pc:sldMk cId="372849783" sldId="351"/>
            <ac:spMk id="2" creationId="{DBCCD757-E5A4-D64E-8C4C-462DF14D41F2}"/>
          </ac:spMkLst>
        </pc:spChg>
        <pc:spChg chg="mod ord">
          <ac:chgData name="Chi Kit Ken FONG" userId="233f042c-09e9-4a0c-9043-d675a582571a" providerId="ADAL" clId="{6411191F-E02E-9245-8A53-2A3706EFE6D0}" dt="2022-09-07T03:54:09.558" v="47" actId="27636"/>
          <ac:spMkLst>
            <pc:docMk/>
            <pc:sldMk cId="372849783" sldId="351"/>
            <ac:spMk id="3" creationId="{241D100B-115B-B344-AC5E-882467F69A61}"/>
          </ac:spMkLst>
        </pc:spChg>
        <pc:spChg chg="mod ord">
          <ac:chgData name="Chi Kit Ken FONG" userId="233f042c-09e9-4a0c-9043-d675a582571a" providerId="ADAL" clId="{6411191F-E02E-9245-8A53-2A3706EFE6D0}" dt="2022-09-07T03:54:08.949" v="39" actId="700"/>
          <ac:spMkLst>
            <pc:docMk/>
            <pc:sldMk cId="372849783" sldId="351"/>
            <ac:spMk id="4" creationId="{BA280E05-4E5A-DC49-A0E5-FF15E4D95B36}"/>
          </ac:spMkLst>
        </pc:spChg>
        <pc:spChg chg="add del mod ord">
          <ac:chgData name="Chi Kit Ken FONG" userId="233f042c-09e9-4a0c-9043-d675a582571a" providerId="ADAL" clId="{6411191F-E02E-9245-8A53-2A3706EFE6D0}" dt="2022-09-07T03:51:11.702" v="28" actId="700"/>
          <ac:spMkLst>
            <pc:docMk/>
            <pc:sldMk cId="372849783" sldId="351"/>
            <ac:spMk id="5" creationId="{62992F94-B3B8-1450-7FB1-B749B5DC7CD7}"/>
          </ac:spMkLst>
        </pc:spChg>
      </pc:sldChg>
      <pc:sldChg chg="addSp delSp modSp add mod setBg modClrScheme chgLayout">
        <pc:chgData name="Chi Kit Ken FONG" userId="233f042c-09e9-4a0c-9043-d675a582571a" providerId="ADAL" clId="{6411191F-E02E-9245-8A53-2A3706EFE6D0}" dt="2022-09-13T11:06:18.396" v="808" actId="207"/>
        <pc:sldMkLst>
          <pc:docMk/>
          <pc:sldMk cId="1536963876" sldId="352"/>
        </pc:sldMkLst>
        <pc:spChg chg="mod ord">
          <ac:chgData name="Chi Kit Ken FONG" userId="233f042c-09e9-4a0c-9043-d675a582571a" providerId="ADAL" clId="{6411191F-E02E-9245-8A53-2A3706EFE6D0}" dt="2022-09-07T03:54:08.949" v="39" actId="700"/>
          <ac:spMkLst>
            <pc:docMk/>
            <pc:sldMk cId="1536963876" sldId="352"/>
            <ac:spMk id="2" creationId="{DE4858F6-C197-8846-9F89-E886AF192FC0}"/>
          </ac:spMkLst>
        </pc:spChg>
        <pc:spChg chg="mod ord">
          <ac:chgData name="Chi Kit Ken FONG" userId="233f042c-09e9-4a0c-9043-d675a582571a" providerId="ADAL" clId="{6411191F-E02E-9245-8A53-2A3706EFE6D0}" dt="2022-09-13T11:06:18.396" v="808" actId="207"/>
          <ac:spMkLst>
            <pc:docMk/>
            <pc:sldMk cId="1536963876" sldId="352"/>
            <ac:spMk id="3" creationId="{F95BFAFC-05CD-234F-8FB1-0AFB15D104E7}"/>
          </ac:spMkLst>
        </pc:spChg>
        <pc:spChg chg="mod ord">
          <ac:chgData name="Chi Kit Ken FONG" userId="233f042c-09e9-4a0c-9043-d675a582571a" providerId="ADAL" clId="{6411191F-E02E-9245-8A53-2A3706EFE6D0}" dt="2022-09-07T03:54:08.949" v="39" actId="700"/>
          <ac:spMkLst>
            <pc:docMk/>
            <pc:sldMk cId="1536963876" sldId="352"/>
            <ac:spMk id="4" creationId="{D770D632-7287-0840-96D8-2B7A50128896}"/>
          </ac:spMkLst>
        </pc:spChg>
        <pc:spChg chg="add del mod ord">
          <ac:chgData name="Chi Kit Ken FONG" userId="233f042c-09e9-4a0c-9043-d675a582571a" providerId="ADAL" clId="{6411191F-E02E-9245-8A53-2A3706EFE6D0}" dt="2022-09-07T03:51:11.702" v="28" actId="700"/>
          <ac:spMkLst>
            <pc:docMk/>
            <pc:sldMk cId="1536963876" sldId="352"/>
            <ac:spMk id="5" creationId="{2FFCC34C-57AF-8F7A-05F5-22D3858131C1}"/>
          </ac:spMkLst>
        </pc:spChg>
        <pc:spChg chg="del">
          <ac:chgData name="Chi Kit Ken FONG" userId="233f042c-09e9-4a0c-9043-d675a582571a" providerId="ADAL" clId="{6411191F-E02E-9245-8A53-2A3706EFE6D0}" dt="2022-09-13T10:21:49.813" v="736" actId="478"/>
          <ac:spMkLst>
            <pc:docMk/>
            <pc:sldMk cId="1536963876" sldId="352"/>
            <ac:spMk id="6" creationId="{6DC67AF6-B580-3593-89E1-56EAD45E5E0E}"/>
          </ac:spMkLst>
        </pc:spChg>
        <pc:spChg chg="add del">
          <ac:chgData name="Chi Kit Ken FONG" userId="233f042c-09e9-4a0c-9043-d675a582571a" providerId="ADAL" clId="{6411191F-E02E-9245-8A53-2A3706EFE6D0}" dt="2022-09-13T10:18:52.980" v="660" actId="22"/>
          <ac:spMkLst>
            <pc:docMk/>
            <pc:sldMk cId="1536963876" sldId="352"/>
            <ac:spMk id="8" creationId="{B9F9A115-CCDA-63A9-601D-7F4E6DC2E79D}"/>
          </ac:spMkLst>
        </pc:spChg>
        <pc:picChg chg="add mod">
          <ac:chgData name="Chi Kit Ken FONG" userId="233f042c-09e9-4a0c-9043-d675a582571a" providerId="ADAL" clId="{6411191F-E02E-9245-8A53-2A3706EFE6D0}" dt="2022-09-13T10:26:40.755" v="756" actId="1076"/>
          <ac:picMkLst>
            <pc:docMk/>
            <pc:sldMk cId="1536963876" sldId="352"/>
            <ac:picMk id="5" creationId="{C1914C89-3448-FDFA-1833-1ACD03DD5593}"/>
          </ac:picMkLst>
        </pc:picChg>
      </pc:sldChg>
      <pc:sldChg chg="addSp delSp modSp add mod setBg modClrScheme chgLayout">
        <pc:chgData name="Chi Kit Ken FONG" userId="233f042c-09e9-4a0c-9043-d675a582571a" providerId="ADAL" clId="{6411191F-E02E-9245-8A53-2A3706EFE6D0}" dt="2022-09-07T03:54:09.615" v="48" actId="27636"/>
        <pc:sldMkLst>
          <pc:docMk/>
          <pc:sldMk cId="3736992143" sldId="353"/>
        </pc:sldMkLst>
        <pc:spChg chg="mod ord">
          <ac:chgData name="Chi Kit Ken FONG" userId="233f042c-09e9-4a0c-9043-d675a582571a" providerId="ADAL" clId="{6411191F-E02E-9245-8A53-2A3706EFE6D0}" dt="2022-09-07T03:54:08.949" v="39" actId="700"/>
          <ac:spMkLst>
            <pc:docMk/>
            <pc:sldMk cId="3736992143" sldId="353"/>
            <ac:spMk id="2" creationId="{416ED01E-E346-6940-A5C8-0F061D5ECE75}"/>
          </ac:spMkLst>
        </pc:spChg>
        <pc:spChg chg="mod ord">
          <ac:chgData name="Chi Kit Ken FONG" userId="233f042c-09e9-4a0c-9043-d675a582571a" providerId="ADAL" clId="{6411191F-E02E-9245-8A53-2A3706EFE6D0}" dt="2022-09-07T03:54:09.615" v="48" actId="27636"/>
          <ac:spMkLst>
            <pc:docMk/>
            <pc:sldMk cId="3736992143" sldId="353"/>
            <ac:spMk id="3" creationId="{D5B7296B-B74C-334D-887D-6CAC12564877}"/>
          </ac:spMkLst>
        </pc:spChg>
        <pc:spChg chg="mod ord">
          <ac:chgData name="Chi Kit Ken FONG" userId="233f042c-09e9-4a0c-9043-d675a582571a" providerId="ADAL" clId="{6411191F-E02E-9245-8A53-2A3706EFE6D0}" dt="2022-09-07T03:54:08.949" v="39" actId="700"/>
          <ac:spMkLst>
            <pc:docMk/>
            <pc:sldMk cId="3736992143" sldId="353"/>
            <ac:spMk id="4" creationId="{84CDD7B9-A6FF-6E48-8BEB-DA27142C95C6}"/>
          </ac:spMkLst>
        </pc:spChg>
        <pc:spChg chg="add del mod ord">
          <ac:chgData name="Chi Kit Ken FONG" userId="233f042c-09e9-4a0c-9043-d675a582571a" providerId="ADAL" clId="{6411191F-E02E-9245-8A53-2A3706EFE6D0}" dt="2022-09-07T03:51:11.702" v="28" actId="700"/>
          <ac:spMkLst>
            <pc:docMk/>
            <pc:sldMk cId="3736992143" sldId="353"/>
            <ac:spMk id="5" creationId="{CD07DC46-E74E-D964-F843-4E69E28C98D3}"/>
          </ac:spMkLst>
        </pc:spChg>
      </pc:sldChg>
      <pc:sldChg chg="addSp delSp modSp add mod ord setBg modClrScheme chgLayout">
        <pc:chgData name="Chi Kit Ken FONG" userId="233f042c-09e9-4a0c-9043-d675a582571a" providerId="ADAL" clId="{6411191F-E02E-9245-8A53-2A3706EFE6D0}" dt="2022-09-13T11:27:15.054" v="978" actId="207"/>
        <pc:sldMkLst>
          <pc:docMk/>
          <pc:sldMk cId="2516283901" sldId="354"/>
        </pc:sldMkLst>
        <pc:spChg chg="mod ord">
          <ac:chgData name="Chi Kit Ken FONG" userId="233f042c-09e9-4a0c-9043-d675a582571a" providerId="ADAL" clId="{6411191F-E02E-9245-8A53-2A3706EFE6D0}" dt="2022-09-07T03:54:08.949" v="39" actId="700"/>
          <ac:spMkLst>
            <pc:docMk/>
            <pc:sldMk cId="2516283901" sldId="354"/>
            <ac:spMk id="2" creationId="{A8D61C52-3828-6748-9B36-8D9810026602}"/>
          </ac:spMkLst>
        </pc:spChg>
        <pc:spChg chg="mod ord">
          <ac:chgData name="Chi Kit Ken FONG" userId="233f042c-09e9-4a0c-9043-d675a582571a" providerId="ADAL" clId="{6411191F-E02E-9245-8A53-2A3706EFE6D0}" dt="2022-09-13T11:27:15.054" v="978" actId="207"/>
          <ac:spMkLst>
            <pc:docMk/>
            <pc:sldMk cId="2516283901" sldId="354"/>
            <ac:spMk id="3" creationId="{60CFA479-64A1-8243-9AB1-99F67ED8DB70}"/>
          </ac:spMkLst>
        </pc:spChg>
        <pc:spChg chg="mod ord">
          <ac:chgData name="Chi Kit Ken FONG" userId="233f042c-09e9-4a0c-9043-d675a582571a" providerId="ADAL" clId="{6411191F-E02E-9245-8A53-2A3706EFE6D0}" dt="2022-09-07T03:54:08.949" v="39" actId="700"/>
          <ac:spMkLst>
            <pc:docMk/>
            <pc:sldMk cId="2516283901" sldId="354"/>
            <ac:spMk id="4" creationId="{E345456C-16A8-3840-ACC3-FF562ED99BFC}"/>
          </ac:spMkLst>
        </pc:spChg>
        <pc:spChg chg="add del mod ord">
          <ac:chgData name="Chi Kit Ken FONG" userId="233f042c-09e9-4a0c-9043-d675a582571a" providerId="ADAL" clId="{6411191F-E02E-9245-8A53-2A3706EFE6D0}" dt="2022-09-07T03:51:11.702" v="28" actId="700"/>
          <ac:spMkLst>
            <pc:docMk/>
            <pc:sldMk cId="2516283901" sldId="354"/>
            <ac:spMk id="5" creationId="{13D7F88A-1C5A-2388-03A6-052D4D1D8349}"/>
          </ac:spMkLst>
        </pc:spChg>
      </pc:sldChg>
      <pc:sldChg chg="modSp mod">
        <pc:chgData name="Chi Kit Ken FONG" userId="233f042c-09e9-4a0c-9043-d675a582571a" providerId="ADAL" clId="{6411191F-E02E-9245-8A53-2A3706EFE6D0}" dt="2022-09-14T01:55:58.890" v="1423" actId="207"/>
        <pc:sldMkLst>
          <pc:docMk/>
          <pc:sldMk cId="569065267" sldId="355"/>
        </pc:sldMkLst>
        <pc:spChg chg="mod">
          <ac:chgData name="Chi Kit Ken FONG" userId="233f042c-09e9-4a0c-9043-d675a582571a" providerId="ADAL" clId="{6411191F-E02E-9245-8A53-2A3706EFE6D0}" dt="2022-09-14T01:55:58.890" v="1423" actId="207"/>
          <ac:spMkLst>
            <pc:docMk/>
            <pc:sldMk cId="569065267" sldId="355"/>
            <ac:spMk id="3" creationId="{268DE25C-1082-5044-A2AA-2D492BB6CE37}"/>
          </ac:spMkLst>
        </pc:spChg>
      </pc:sldChg>
      <pc:sldChg chg="addSp delSp modSp add mod setBg modClrScheme delDesignElem chgLayout">
        <pc:chgData name="Chi Kit Ken FONG" userId="233f042c-09e9-4a0c-9043-d675a582571a" providerId="ADAL" clId="{6411191F-E02E-9245-8A53-2A3706EFE6D0}" dt="2022-09-07T03:54:08.949" v="39" actId="700"/>
        <pc:sldMkLst>
          <pc:docMk/>
          <pc:sldMk cId="3265022663" sldId="355"/>
        </pc:sldMkLst>
        <pc:spChg chg="mod ord">
          <ac:chgData name="Chi Kit Ken FONG" userId="233f042c-09e9-4a0c-9043-d675a582571a" providerId="ADAL" clId="{6411191F-E02E-9245-8A53-2A3706EFE6D0}" dt="2022-09-07T03:54:08.949" v="39" actId="700"/>
          <ac:spMkLst>
            <pc:docMk/>
            <pc:sldMk cId="3265022663" sldId="355"/>
            <ac:spMk id="2" creationId="{5A15011C-2A13-6246-A1DD-8AB304E23C57}"/>
          </ac:spMkLst>
        </pc:spChg>
        <pc:spChg chg="add del mod ord">
          <ac:chgData name="Chi Kit Ken FONG" userId="233f042c-09e9-4a0c-9043-d675a582571a" providerId="ADAL" clId="{6411191F-E02E-9245-8A53-2A3706EFE6D0}" dt="2022-09-07T03:51:11.702" v="28" actId="700"/>
          <ac:spMkLst>
            <pc:docMk/>
            <pc:sldMk cId="3265022663" sldId="355"/>
            <ac:spMk id="3" creationId="{C0ADC590-D101-9842-F29B-97CAF70BF54E}"/>
          </ac:spMkLst>
        </pc:spChg>
        <pc:spChg chg="mod ord">
          <ac:chgData name="Chi Kit Ken FONG" userId="233f042c-09e9-4a0c-9043-d675a582571a" providerId="ADAL" clId="{6411191F-E02E-9245-8A53-2A3706EFE6D0}" dt="2022-09-07T03:54:08.949" v="39" actId="700"/>
          <ac:spMkLst>
            <pc:docMk/>
            <pc:sldMk cId="3265022663" sldId="355"/>
            <ac:spMk id="4" creationId="{F71B750F-059B-4B4E-8062-52A83C56431B}"/>
          </ac:spMkLst>
        </pc:spChg>
        <pc:spChg chg="add del mod ord">
          <ac:chgData name="Chi Kit Ken FONG" userId="233f042c-09e9-4a0c-9043-d675a582571a" providerId="ADAL" clId="{6411191F-E02E-9245-8A53-2A3706EFE6D0}" dt="2022-09-07T03:51:11.702" v="28" actId="700"/>
          <ac:spMkLst>
            <pc:docMk/>
            <pc:sldMk cId="3265022663" sldId="355"/>
            <ac:spMk id="5" creationId="{ED1CA7C2-F7FC-A895-5993-7657DB815FB0}"/>
          </ac:spMkLst>
        </pc:spChg>
        <pc:spChg chg="add del mod ord">
          <ac:chgData name="Chi Kit Ken FONG" userId="233f042c-09e9-4a0c-9043-d675a582571a" providerId="ADAL" clId="{6411191F-E02E-9245-8A53-2A3706EFE6D0}" dt="2022-09-07T03:54:08.949" v="39" actId="700"/>
          <ac:spMkLst>
            <pc:docMk/>
            <pc:sldMk cId="3265022663" sldId="355"/>
            <ac:spMk id="6" creationId="{99FB3C2C-27CF-0AE9-A3E5-66DCE93DAC03}"/>
          </ac:spMkLst>
        </pc:spChg>
        <pc:spChg chg="add mod ord">
          <ac:chgData name="Chi Kit Ken FONG" userId="233f042c-09e9-4a0c-9043-d675a582571a" providerId="ADAL" clId="{6411191F-E02E-9245-8A53-2A3706EFE6D0}" dt="2022-09-07T03:54:08.949" v="39" actId="700"/>
          <ac:spMkLst>
            <pc:docMk/>
            <pc:sldMk cId="3265022663" sldId="355"/>
            <ac:spMk id="7" creationId="{A5D9C5E3-4DB8-34FB-016F-98A6B1AE8981}"/>
          </ac:spMkLst>
        </pc:spChg>
        <pc:spChg chg="del">
          <ac:chgData name="Chi Kit Ken FONG" userId="233f042c-09e9-4a0c-9043-d675a582571a" providerId="ADAL" clId="{6411191F-E02E-9245-8A53-2A3706EFE6D0}" dt="2022-09-07T03:38:01.987" v="6"/>
          <ac:spMkLst>
            <pc:docMk/>
            <pc:sldMk cId="3265022663" sldId="355"/>
            <ac:spMk id="15" creationId="{CB73C468-D875-4A8E-A540-E43BF8232DD4}"/>
          </ac:spMkLst>
        </pc:spChg>
        <pc:spChg chg="del">
          <ac:chgData name="Chi Kit Ken FONG" userId="233f042c-09e9-4a0c-9043-d675a582571a" providerId="ADAL" clId="{6411191F-E02E-9245-8A53-2A3706EFE6D0}" dt="2022-09-07T03:38:01.987" v="6"/>
          <ac:spMkLst>
            <pc:docMk/>
            <pc:sldMk cId="3265022663" sldId="355"/>
            <ac:spMk id="17" creationId="{B4734F2F-19FC-4D35-9BDE-5CEAD57D9B55}"/>
          </ac:spMkLst>
        </pc:spChg>
        <pc:spChg chg="del">
          <ac:chgData name="Chi Kit Ken FONG" userId="233f042c-09e9-4a0c-9043-d675a582571a" providerId="ADAL" clId="{6411191F-E02E-9245-8A53-2A3706EFE6D0}" dt="2022-09-07T03:38:01.987" v="6"/>
          <ac:spMkLst>
            <pc:docMk/>
            <pc:sldMk cId="3265022663" sldId="355"/>
            <ac:spMk id="19" creationId="{D97A8A26-FD96-4968-A34A-727382AC7E46}"/>
          </ac:spMkLst>
        </pc:spChg>
        <pc:grpChg chg="del">
          <ac:chgData name="Chi Kit Ken FONG" userId="233f042c-09e9-4a0c-9043-d675a582571a" providerId="ADAL" clId="{6411191F-E02E-9245-8A53-2A3706EFE6D0}" dt="2022-09-07T03:38:01.987" v="6"/>
          <ac:grpSpMkLst>
            <pc:docMk/>
            <pc:sldMk cId="3265022663" sldId="355"/>
            <ac:grpSpMk id="11" creationId="{449BC34D-9C23-4D6D-8213-1F471AF85B3F}"/>
          </ac:grpSpMkLst>
        </pc:grpChg>
      </pc:sldChg>
      <pc:sldChg chg="addSp delSp modSp add mod setBg modClrScheme chgLayout">
        <pc:chgData name="Chi Kit Ken FONG" userId="233f042c-09e9-4a0c-9043-d675a582571a" providerId="ADAL" clId="{6411191F-E02E-9245-8A53-2A3706EFE6D0}" dt="2022-09-07T03:54:08.949" v="39" actId="700"/>
        <pc:sldMkLst>
          <pc:docMk/>
          <pc:sldMk cId="1957868181" sldId="356"/>
        </pc:sldMkLst>
        <pc:spChg chg="mod ord">
          <ac:chgData name="Chi Kit Ken FONG" userId="233f042c-09e9-4a0c-9043-d675a582571a" providerId="ADAL" clId="{6411191F-E02E-9245-8A53-2A3706EFE6D0}" dt="2022-09-07T03:54:08.949" v="39" actId="700"/>
          <ac:spMkLst>
            <pc:docMk/>
            <pc:sldMk cId="1957868181" sldId="356"/>
            <ac:spMk id="2" creationId="{260A102C-8A53-D84B-B62C-FAE0EE445F49}"/>
          </ac:spMkLst>
        </pc:spChg>
        <pc:spChg chg="add del mod ord">
          <ac:chgData name="Chi Kit Ken FONG" userId="233f042c-09e9-4a0c-9043-d675a582571a" providerId="ADAL" clId="{6411191F-E02E-9245-8A53-2A3706EFE6D0}" dt="2022-09-07T03:51:11.702" v="28" actId="700"/>
          <ac:spMkLst>
            <pc:docMk/>
            <pc:sldMk cId="1957868181" sldId="356"/>
            <ac:spMk id="3" creationId="{15F8B7A9-D886-14F9-F830-9B176B33E188}"/>
          </ac:spMkLst>
        </pc:spChg>
        <pc:spChg chg="mod ord">
          <ac:chgData name="Chi Kit Ken FONG" userId="233f042c-09e9-4a0c-9043-d675a582571a" providerId="ADAL" clId="{6411191F-E02E-9245-8A53-2A3706EFE6D0}" dt="2022-09-07T03:54:08.949" v="39" actId="700"/>
          <ac:spMkLst>
            <pc:docMk/>
            <pc:sldMk cId="1957868181" sldId="356"/>
            <ac:spMk id="4" creationId="{FAB8740F-731B-844E-9434-6B7B7C9DB874}"/>
          </ac:spMkLst>
        </pc:spChg>
        <pc:spChg chg="add del mod ord">
          <ac:chgData name="Chi Kit Ken FONG" userId="233f042c-09e9-4a0c-9043-d675a582571a" providerId="ADAL" clId="{6411191F-E02E-9245-8A53-2A3706EFE6D0}" dt="2022-09-07T03:51:11.702" v="28" actId="700"/>
          <ac:spMkLst>
            <pc:docMk/>
            <pc:sldMk cId="1957868181" sldId="356"/>
            <ac:spMk id="5" creationId="{D71E0792-7F7D-D613-2489-B53D6B77E188}"/>
          </ac:spMkLst>
        </pc:spChg>
        <pc:spChg chg="add del mod ord">
          <ac:chgData name="Chi Kit Ken FONG" userId="233f042c-09e9-4a0c-9043-d675a582571a" providerId="ADAL" clId="{6411191F-E02E-9245-8A53-2A3706EFE6D0}" dt="2022-09-07T03:54:08.949" v="39" actId="700"/>
          <ac:spMkLst>
            <pc:docMk/>
            <pc:sldMk cId="1957868181" sldId="356"/>
            <ac:spMk id="9" creationId="{A9846B7B-5B6E-1C8C-C978-624F21AD47A1}"/>
          </ac:spMkLst>
        </pc:spChg>
        <pc:spChg chg="add mod ord">
          <ac:chgData name="Chi Kit Ken FONG" userId="233f042c-09e9-4a0c-9043-d675a582571a" providerId="ADAL" clId="{6411191F-E02E-9245-8A53-2A3706EFE6D0}" dt="2022-09-07T03:54:08.949" v="39" actId="700"/>
          <ac:spMkLst>
            <pc:docMk/>
            <pc:sldMk cId="1957868181" sldId="356"/>
            <ac:spMk id="10" creationId="{2E21BF95-423B-CC5E-557D-96D72B954EB3}"/>
          </ac:spMkLst>
        </pc:spChg>
      </pc:sldChg>
      <pc:sldChg chg="addSp delSp modSp add mod setBg modClrScheme chgLayout">
        <pc:chgData name="Chi Kit Ken FONG" userId="233f042c-09e9-4a0c-9043-d675a582571a" providerId="ADAL" clId="{6411191F-E02E-9245-8A53-2A3706EFE6D0}" dt="2022-09-07T03:54:08.949" v="39" actId="700"/>
        <pc:sldMkLst>
          <pc:docMk/>
          <pc:sldMk cId="3037265521" sldId="357"/>
        </pc:sldMkLst>
        <pc:spChg chg="mod ord">
          <ac:chgData name="Chi Kit Ken FONG" userId="233f042c-09e9-4a0c-9043-d675a582571a" providerId="ADAL" clId="{6411191F-E02E-9245-8A53-2A3706EFE6D0}" dt="2022-09-07T03:54:08.949" v="39" actId="700"/>
          <ac:spMkLst>
            <pc:docMk/>
            <pc:sldMk cId="3037265521" sldId="357"/>
            <ac:spMk id="2" creationId="{C8C3C185-42D3-5340-8649-786E6EC65890}"/>
          </ac:spMkLst>
        </pc:spChg>
        <pc:spChg chg="mod ord">
          <ac:chgData name="Chi Kit Ken FONG" userId="233f042c-09e9-4a0c-9043-d675a582571a" providerId="ADAL" clId="{6411191F-E02E-9245-8A53-2A3706EFE6D0}" dt="2022-09-07T03:54:08.949" v="39" actId="700"/>
          <ac:spMkLst>
            <pc:docMk/>
            <pc:sldMk cId="3037265521" sldId="357"/>
            <ac:spMk id="3" creationId="{9869E09F-75B6-4E40-B8D7-2ED6C8EEF790}"/>
          </ac:spMkLst>
        </pc:spChg>
        <pc:spChg chg="mod ord">
          <ac:chgData name="Chi Kit Ken FONG" userId="233f042c-09e9-4a0c-9043-d675a582571a" providerId="ADAL" clId="{6411191F-E02E-9245-8A53-2A3706EFE6D0}" dt="2022-09-07T03:54:08.949" v="39" actId="700"/>
          <ac:spMkLst>
            <pc:docMk/>
            <pc:sldMk cId="3037265521" sldId="357"/>
            <ac:spMk id="4" creationId="{964EBDC7-E939-0444-AFF6-283DDE15B964}"/>
          </ac:spMkLst>
        </pc:spChg>
        <pc:spChg chg="add del mod ord">
          <ac:chgData name="Chi Kit Ken FONG" userId="233f042c-09e9-4a0c-9043-d675a582571a" providerId="ADAL" clId="{6411191F-E02E-9245-8A53-2A3706EFE6D0}" dt="2022-09-07T03:51:11.702" v="28" actId="700"/>
          <ac:spMkLst>
            <pc:docMk/>
            <pc:sldMk cId="3037265521" sldId="357"/>
            <ac:spMk id="5" creationId="{6913D1BA-33E7-FE90-3CC8-F1600F657E2F}"/>
          </ac:spMkLst>
        </pc:spChg>
      </pc:sldChg>
      <pc:sldChg chg="addSp delSp modSp add mod setBg modClrScheme chgLayout">
        <pc:chgData name="Chi Kit Ken FONG" userId="233f042c-09e9-4a0c-9043-d675a582571a" providerId="ADAL" clId="{6411191F-E02E-9245-8A53-2A3706EFE6D0}" dt="2022-09-07T03:54:08.949" v="39" actId="700"/>
        <pc:sldMkLst>
          <pc:docMk/>
          <pc:sldMk cId="3348849834" sldId="358"/>
        </pc:sldMkLst>
        <pc:spChg chg="mod ord">
          <ac:chgData name="Chi Kit Ken FONG" userId="233f042c-09e9-4a0c-9043-d675a582571a" providerId="ADAL" clId="{6411191F-E02E-9245-8A53-2A3706EFE6D0}" dt="2022-09-07T03:54:08.949" v="39" actId="700"/>
          <ac:spMkLst>
            <pc:docMk/>
            <pc:sldMk cId="3348849834" sldId="358"/>
            <ac:spMk id="2" creationId="{008E9600-B1AD-1F40-AE5F-1016CC19EBC8}"/>
          </ac:spMkLst>
        </pc:spChg>
        <pc:spChg chg="mod ord">
          <ac:chgData name="Chi Kit Ken FONG" userId="233f042c-09e9-4a0c-9043-d675a582571a" providerId="ADAL" clId="{6411191F-E02E-9245-8A53-2A3706EFE6D0}" dt="2022-09-07T03:54:08.949" v="39" actId="700"/>
          <ac:spMkLst>
            <pc:docMk/>
            <pc:sldMk cId="3348849834" sldId="358"/>
            <ac:spMk id="3" creationId="{8F3658E6-6F23-194F-9091-72E2CE38C279}"/>
          </ac:spMkLst>
        </pc:spChg>
        <pc:spChg chg="mod ord">
          <ac:chgData name="Chi Kit Ken FONG" userId="233f042c-09e9-4a0c-9043-d675a582571a" providerId="ADAL" clId="{6411191F-E02E-9245-8A53-2A3706EFE6D0}" dt="2022-09-07T03:54:08.949" v="39" actId="700"/>
          <ac:spMkLst>
            <pc:docMk/>
            <pc:sldMk cId="3348849834" sldId="358"/>
            <ac:spMk id="4" creationId="{83A611CA-C753-5046-87FE-43E481F46768}"/>
          </ac:spMkLst>
        </pc:spChg>
        <pc:spChg chg="add del mod ord">
          <ac:chgData name="Chi Kit Ken FONG" userId="233f042c-09e9-4a0c-9043-d675a582571a" providerId="ADAL" clId="{6411191F-E02E-9245-8A53-2A3706EFE6D0}" dt="2022-09-07T03:51:11.702" v="28" actId="700"/>
          <ac:spMkLst>
            <pc:docMk/>
            <pc:sldMk cId="3348849834" sldId="358"/>
            <ac:spMk id="9" creationId="{EDBBFE26-FAFB-A0D0-3666-421DA5C374FD}"/>
          </ac:spMkLst>
        </pc:spChg>
      </pc:sldChg>
      <pc:sldChg chg="addSp delSp modSp add mod setBg modClrScheme chgLayout">
        <pc:chgData name="Chi Kit Ken FONG" userId="233f042c-09e9-4a0c-9043-d675a582571a" providerId="ADAL" clId="{6411191F-E02E-9245-8A53-2A3706EFE6D0}" dt="2022-09-07T03:54:09.840" v="50" actId="27636"/>
        <pc:sldMkLst>
          <pc:docMk/>
          <pc:sldMk cId="2805076628" sldId="359"/>
        </pc:sldMkLst>
        <pc:spChg chg="mod ord">
          <ac:chgData name="Chi Kit Ken FONG" userId="233f042c-09e9-4a0c-9043-d675a582571a" providerId="ADAL" clId="{6411191F-E02E-9245-8A53-2A3706EFE6D0}" dt="2022-09-07T03:54:08.949" v="39" actId="700"/>
          <ac:spMkLst>
            <pc:docMk/>
            <pc:sldMk cId="2805076628" sldId="359"/>
            <ac:spMk id="2" creationId="{65EFFE8F-8380-D242-BD83-97DE6EC93BAB}"/>
          </ac:spMkLst>
        </pc:spChg>
        <pc:spChg chg="mod ord">
          <ac:chgData name="Chi Kit Ken FONG" userId="233f042c-09e9-4a0c-9043-d675a582571a" providerId="ADAL" clId="{6411191F-E02E-9245-8A53-2A3706EFE6D0}" dt="2022-09-07T03:54:09.840" v="50" actId="27636"/>
          <ac:spMkLst>
            <pc:docMk/>
            <pc:sldMk cId="2805076628" sldId="359"/>
            <ac:spMk id="3" creationId="{D21AB2E0-FB3C-3A42-B307-10605BEA9774}"/>
          </ac:spMkLst>
        </pc:spChg>
        <pc:spChg chg="mod ord">
          <ac:chgData name="Chi Kit Ken FONG" userId="233f042c-09e9-4a0c-9043-d675a582571a" providerId="ADAL" clId="{6411191F-E02E-9245-8A53-2A3706EFE6D0}" dt="2022-09-07T03:54:08.949" v="39" actId="700"/>
          <ac:spMkLst>
            <pc:docMk/>
            <pc:sldMk cId="2805076628" sldId="359"/>
            <ac:spMk id="4" creationId="{E1ACC8A0-04C5-6140-BA74-42194271B1D9}"/>
          </ac:spMkLst>
        </pc:spChg>
        <pc:spChg chg="add del mod ord">
          <ac:chgData name="Chi Kit Ken FONG" userId="233f042c-09e9-4a0c-9043-d675a582571a" providerId="ADAL" clId="{6411191F-E02E-9245-8A53-2A3706EFE6D0}" dt="2022-09-07T03:51:11.702" v="28" actId="700"/>
          <ac:spMkLst>
            <pc:docMk/>
            <pc:sldMk cId="2805076628" sldId="359"/>
            <ac:spMk id="5" creationId="{53800D13-4C72-8ABC-E3CC-23284A4B9491}"/>
          </ac:spMkLst>
        </pc:spChg>
      </pc:sldChg>
      <pc:sldChg chg="addSp delSp modSp add mod setBg modClrScheme chgLayout">
        <pc:chgData name="Chi Kit Ken FONG" userId="233f042c-09e9-4a0c-9043-d675a582571a" providerId="ADAL" clId="{6411191F-E02E-9245-8A53-2A3706EFE6D0}" dt="2022-09-07T03:54:08.949" v="39" actId="700"/>
        <pc:sldMkLst>
          <pc:docMk/>
          <pc:sldMk cId="822557513" sldId="360"/>
        </pc:sldMkLst>
        <pc:spChg chg="mod ord">
          <ac:chgData name="Chi Kit Ken FONG" userId="233f042c-09e9-4a0c-9043-d675a582571a" providerId="ADAL" clId="{6411191F-E02E-9245-8A53-2A3706EFE6D0}" dt="2022-09-07T03:54:08.949" v="39" actId="700"/>
          <ac:spMkLst>
            <pc:docMk/>
            <pc:sldMk cId="822557513" sldId="360"/>
            <ac:spMk id="2" creationId="{B69E85C4-2841-CD4A-A4DD-3AE85512DAC1}"/>
          </ac:spMkLst>
        </pc:spChg>
        <pc:spChg chg="mod ord">
          <ac:chgData name="Chi Kit Ken FONG" userId="233f042c-09e9-4a0c-9043-d675a582571a" providerId="ADAL" clId="{6411191F-E02E-9245-8A53-2A3706EFE6D0}" dt="2022-09-07T03:54:08.949" v="39" actId="700"/>
          <ac:spMkLst>
            <pc:docMk/>
            <pc:sldMk cId="822557513" sldId="360"/>
            <ac:spMk id="3" creationId="{B1171DE4-6624-1A44-B5C9-F475B0DE522C}"/>
          </ac:spMkLst>
        </pc:spChg>
        <pc:spChg chg="mod ord">
          <ac:chgData name="Chi Kit Ken FONG" userId="233f042c-09e9-4a0c-9043-d675a582571a" providerId="ADAL" clId="{6411191F-E02E-9245-8A53-2A3706EFE6D0}" dt="2022-09-07T03:54:08.949" v="39" actId="700"/>
          <ac:spMkLst>
            <pc:docMk/>
            <pc:sldMk cId="822557513" sldId="360"/>
            <ac:spMk id="4" creationId="{2808747F-D13D-7A48-AFD5-0FBD6FC0ABE8}"/>
          </ac:spMkLst>
        </pc:spChg>
        <pc:spChg chg="add del mod ord">
          <ac:chgData name="Chi Kit Ken FONG" userId="233f042c-09e9-4a0c-9043-d675a582571a" providerId="ADAL" clId="{6411191F-E02E-9245-8A53-2A3706EFE6D0}" dt="2022-09-07T03:51:11.702" v="28" actId="700"/>
          <ac:spMkLst>
            <pc:docMk/>
            <pc:sldMk cId="822557513" sldId="360"/>
            <ac:spMk id="6" creationId="{041BA79E-7E7B-D3FF-2CA3-68392CFD70C5}"/>
          </ac:spMkLst>
        </pc:spChg>
      </pc:sldChg>
      <pc:sldChg chg="addSp delSp modSp add mod setBg modClrScheme chgLayout">
        <pc:chgData name="Chi Kit Ken FONG" userId="233f042c-09e9-4a0c-9043-d675a582571a" providerId="ADAL" clId="{6411191F-E02E-9245-8A53-2A3706EFE6D0}" dt="2022-09-07T03:54:08.949" v="39" actId="700"/>
        <pc:sldMkLst>
          <pc:docMk/>
          <pc:sldMk cId="2603902342" sldId="361"/>
        </pc:sldMkLst>
        <pc:spChg chg="mod ord">
          <ac:chgData name="Chi Kit Ken FONG" userId="233f042c-09e9-4a0c-9043-d675a582571a" providerId="ADAL" clId="{6411191F-E02E-9245-8A53-2A3706EFE6D0}" dt="2022-09-07T03:54:08.949" v="39" actId="700"/>
          <ac:spMkLst>
            <pc:docMk/>
            <pc:sldMk cId="2603902342" sldId="361"/>
            <ac:spMk id="2" creationId="{187FD4FC-6703-554F-9C61-D0A734CB2402}"/>
          </ac:spMkLst>
        </pc:spChg>
        <pc:spChg chg="mod ord">
          <ac:chgData name="Chi Kit Ken FONG" userId="233f042c-09e9-4a0c-9043-d675a582571a" providerId="ADAL" clId="{6411191F-E02E-9245-8A53-2A3706EFE6D0}" dt="2022-09-07T03:54:08.949" v="39" actId="700"/>
          <ac:spMkLst>
            <pc:docMk/>
            <pc:sldMk cId="2603902342" sldId="361"/>
            <ac:spMk id="3" creationId="{7C7A8671-2475-7442-BC2A-2C59F8F272C3}"/>
          </ac:spMkLst>
        </pc:spChg>
        <pc:spChg chg="mod ord">
          <ac:chgData name="Chi Kit Ken FONG" userId="233f042c-09e9-4a0c-9043-d675a582571a" providerId="ADAL" clId="{6411191F-E02E-9245-8A53-2A3706EFE6D0}" dt="2022-09-07T03:54:08.949" v="39" actId="700"/>
          <ac:spMkLst>
            <pc:docMk/>
            <pc:sldMk cId="2603902342" sldId="361"/>
            <ac:spMk id="4" creationId="{EA96EC02-B882-0D49-AB8E-63C4724060A5}"/>
          </ac:spMkLst>
        </pc:spChg>
        <pc:spChg chg="add del mod ord">
          <ac:chgData name="Chi Kit Ken FONG" userId="233f042c-09e9-4a0c-9043-d675a582571a" providerId="ADAL" clId="{6411191F-E02E-9245-8A53-2A3706EFE6D0}" dt="2022-09-07T03:51:11.702" v="28" actId="700"/>
          <ac:spMkLst>
            <pc:docMk/>
            <pc:sldMk cId="2603902342" sldId="361"/>
            <ac:spMk id="5" creationId="{D3E9CDF5-A66A-93F2-4D9C-8FD54C7FB880}"/>
          </ac:spMkLst>
        </pc:spChg>
      </pc:sldChg>
      <pc:sldChg chg="addSp delSp modSp add mod setBg modClrScheme chgLayout">
        <pc:chgData name="Chi Kit Ken FONG" userId="233f042c-09e9-4a0c-9043-d675a582571a" providerId="ADAL" clId="{6411191F-E02E-9245-8A53-2A3706EFE6D0}" dt="2022-09-07T03:54:50.606" v="58" actId="14100"/>
        <pc:sldMkLst>
          <pc:docMk/>
          <pc:sldMk cId="3588111792" sldId="362"/>
        </pc:sldMkLst>
        <pc:spChg chg="mod ord">
          <ac:chgData name="Chi Kit Ken FONG" userId="233f042c-09e9-4a0c-9043-d675a582571a" providerId="ADAL" clId="{6411191F-E02E-9245-8A53-2A3706EFE6D0}" dt="2022-09-07T03:54:08.949" v="39" actId="700"/>
          <ac:spMkLst>
            <pc:docMk/>
            <pc:sldMk cId="3588111792" sldId="362"/>
            <ac:spMk id="2" creationId="{58A19F14-8C34-3D40-8238-23324395DBD3}"/>
          </ac:spMkLst>
        </pc:spChg>
        <pc:spChg chg="mod ord">
          <ac:chgData name="Chi Kit Ken FONG" userId="233f042c-09e9-4a0c-9043-d675a582571a" providerId="ADAL" clId="{6411191F-E02E-9245-8A53-2A3706EFE6D0}" dt="2022-09-07T03:54:50.606" v="58" actId="14100"/>
          <ac:spMkLst>
            <pc:docMk/>
            <pc:sldMk cId="3588111792" sldId="362"/>
            <ac:spMk id="3" creationId="{8ED18235-4AC6-5D41-B3B5-AC75DCECB479}"/>
          </ac:spMkLst>
        </pc:spChg>
        <pc:spChg chg="mod ord">
          <ac:chgData name="Chi Kit Ken FONG" userId="233f042c-09e9-4a0c-9043-d675a582571a" providerId="ADAL" clId="{6411191F-E02E-9245-8A53-2A3706EFE6D0}" dt="2022-09-07T03:54:08.949" v="39" actId="700"/>
          <ac:spMkLst>
            <pc:docMk/>
            <pc:sldMk cId="3588111792" sldId="362"/>
            <ac:spMk id="4" creationId="{9EF11434-6054-6A44-A7A0-4B0C15382862}"/>
          </ac:spMkLst>
        </pc:spChg>
        <pc:spChg chg="add del mod ord">
          <ac:chgData name="Chi Kit Ken FONG" userId="233f042c-09e9-4a0c-9043-d675a582571a" providerId="ADAL" clId="{6411191F-E02E-9245-8A53-2A3706EFE6D0}" dt="2022-09-07T03:51:11.702" v="28" actId="700"/>
          <ac:spMkLst>
            <pc:docMk/>
            <pc:sldMk cId="3588111792" sldId="362"/>
            <ac:spMk id="6" creationId="{81870F27-99F9-4AE1-46A0-CCFF0C339358}"/>
          </ac:spMkLst>
        </pc:spChg>
      </pc:sldChg>
      <pc:sldChg chg="addSp delSp modSp add mod setBg modClrScheme chgLayout">
        <pc:chgData name="Chi Kit Ken FONG" userId="233f042c-09e9-4a0c-9043-d675a582571a" providerId="ADAL" clId="{6411191F-E02E-9245-8A53-2A3706EFE6D0}" dt="2022-09-07T03:54:08.949" v="39" actId="700"/>
        <pc:sldMkLst>
          <pc:docMk/>
          <pc:sldMk cId="1550360088" sldId="363"/>
        </pc:sldMkLst>
        <pc:spChg chg="mod ord">
          <ac:chgData name="Chi Kit Ken FONG" userId="233f042c-09e9-4a0c-9043-d675a582571a" providerId="ADAL" clId="{6411191F-E02E-9245-8A53-2A3706EFE6D0}" dt="2022-09-07T03:54:08.949" v="39" actId="700"/>
          <ac:spMkLst>
            <pc:docMk/>
            <pc:sldMk cId="1550360088" sldId="363"/>
            <ac:spMk id="2" creationId="{49FEA198-D9EB-7E42-A9B8-1BC1BD409D9A}"/>
          </ac:spMkLst>
        </pc:spChg>
        <pc:spChg chg="mod ord">
          <ac:chgData name="Chi Kit Ken FONG" userId="233f042c-09e9-4a0c-9043-d675a582571a" providerId="ADAL" clId="{6411191F-E02E-9245-8A53-2A3706EFE6D0}" dt="2022-09-07T03:54:08.949" v="39" actId="700"/>
          <ac:spMkLst>
            <pc:docMk/>
            <pc:sldMk cId="1550360088" sldId="363"/>
            <ac:spMk id="3" creationId="{21747180-04CB-8249-900A-72E1D485C274}"/>
          </ac:spMkLst>
        </pc:spChg>
        <pc:spChg chg="mod ord">
          <ac:chgData name="Chi Kit Ken FONG" userId="233f042c-09e9-4a0c-9043-d675a582571a" providerId="ADAL" clId="{6411191F-E02E-9245-8A53-2A3706EFE6D0}" dt="2022-09-07T03:54:08.949" v="39" actId="700"/>
          <ac:spMkLst>
            <pc:docMk/>
            <pc:sldMk cId="1550360088" sldId="363"/>
            <ac:spMk id="4" creationId="{70A541F9-D4C8-8142-8F81-3FD946950883}"/>
          </ac:spMkLst>
        </pc:spChg>
        <pc:spChg chg="add del mod ord">
          <ac:chgData name="Chi Kit Ken FONG" userId="233f042c-09e9-4a0c-9043-d675a582571a" providerId="ADAL" clId="{6411191F-E02E-9245-8A53-2A3706EFE6D0}" dt="2022-09-07T03:51:11.702" v="28" actId="700"/>
          <ac:spMkLst>
            <pc:docMk/>
            <pc:sldMk cId="1550360088" sldId="363"/>
            <ac:spMk id="5" creationId="{14564EFB-1E49-E652-E261-004437D6A7A0}"/>
          </ac:spMkLst>
        </pc:spChg>
      </pc:sldChg>
      <pc:sldChg chg="modSp mod">
        <pc:chgData name="Chi Kit Ken FONG" userId="233f042c-09e9-4a0c-9043-d675a582571a" providerId="ADAL" clId="{6411191F-E02E-9245-8A53-2A3706EFE6D0}" dt="2022-09-13T08:17:57.568" v="626" actId="20577"/>
        <pc:sldMkLst>
          <pc:docMk/>
          <pc:sldMk cId="146328428" sldId="364"/>
        </pc:sldMkLst>
        <pc:graphicFrameChg chg="modGraphic">
          <ac:chgData name="Chi Kit Ken FONG" userId="233f042c-09e9-4a0c-9043-d675a582571a" providerId="ADAL" clId="{6411191F-E02E-9245-8A53-2A3706EFE6D0}" dt="2022-09-13T08:17:57.568" v="626" actId="20577"/>
          <ac:graphicFrameMkLst>
            <pc:docMk/>
            <pc:sldMk cId="146328428" sldId="364"/>
            <ac:graphicFrameMk id="11" creationId="{4CA7E35D-6769-46AF-9CDD-F2BC259A3E74}"/>
          </ac:graphicFrameMkLst>
        </pc:graphicFrameChg>
      </pc:sldChg>
      <pc:sldChg chg="addSp delSp modSp add mod setBg modClrScheme chgLayout">
        <pc:chgData name="Chi Kit Ken FONG" userId="233f042c-09e9-4a0c-9043-d675a582571a" providerId="ADAL" clId="{6411191F-E02E-9245-8A53-2A3706EFE6D0}" dt="2022-09-07T03:54:09.456" v="45" actId="27636"/>
        <pc:sldMkLst>
          <pc:docMk/>
          <pc:sldMk cId="820062970" sldId="364"/>
        </pc:sldMkLst>
        <pc:spChg chg="mod ord">
          <ac:chgData name="Chi Kit Ken FONG" userId="233f042c-09e9-4a0c-9043-d675a582571a" providerId="ADAL" clId="{6411191F-E02E-9245-8A53-2A3706EFE6D0}" dt="2022-09-07T03:54:08.949" v="39" actId="700"/>
          <ac:spMkLst>
            <pc:docMk/>
            <pc:sldMk cId="820062970" sldId="364"/>
            <ac:spMk id="2" creationId="{C8DC9135-2C5E-EE4B-953D-8CA91C67A0C9}"/>
          </ac:spMkLst>
        </pc:spChg>
        <pc:spChg chg="mod ord">
          <ac:chgData name="Chi Kit Ken FONG" userId="233f042c-09e9-4a0c-9043-d675a582571a" providerId="ADAL" clId="{6411191F-E02E-9245-8A53-2A3706EFE6D0}" dt="2022-09-07T03:54:09.456" v="45" actId="27636"/>
          <ac:spMkLst>
            <pc:docMk/>
            <pc:sldMk cId="820062970" sldId="364"/>
            <ac:spMk id="3" creationId="{0D8BFA69-C8A2-EC4D-9434-8A3956681D67}"/>
          </ac:spMkLst>
        </pc:spChg>
        <pc:spChg chg="mod ord">
          <ac:chgData name="Chi Kit Ken FONG" userId="233f042c-09e9-4a0c-9043-d675a582571a" providerId="ADAL" clId="{6411191F-E02E-9245-8A53-2A3706EFE6D0}" dt="2022-09-07T03:54:08.949" v="39" actId="700"/>
          <ac:spMkLst>
            <pc:docMk/>
            <pc:sldMk cId="820062970" sldId="364"/>
            <ac:spMk id="4" creationId="{61168ACF-4FA6-EF42-B433-3A6CFA39A441}"/>
          </ac:spMkLst>
        </pc:spChg>
        <pc:spChg chg="add del mod ord">
          <ac:chgData name="Chi Kit Ken FONG" userId="233f042c-09e9-4a0c-9043-d675a582571a" providerId="ADAL" clId="{6411191F-E02E-9245-8A53-2A3706EFE6D0}" dt="2022-09-07T03:51:11.702" v="28" actId="700"/>
          <ac:spMkLst>
            <pc:docMk/>
            <pc:sldMk cId="820062970" sldId="364"/>
            <ac:spMk id="5" creationId="{C0710F41-3C18-2723-99E6-319051FBA8ED}"/>
          </ac:spMkLst>
        </pc:spChg>
      </pc:sldChg>
      <pc:sldChg chg="add del">
        <pc:chgData name="Chi Kit Ken FONG" userId="233f042c-09e9-4a0c-9043-d675a582571a" providerId="ADAL" clId="{6411191F-E02E-9245-8A53-2A3706EFE6D0}" dt="2022-09-07T03:54:13.431" v="51" actId="2696"/>
        <pc:sldMkLst>
          <pc:docMk/>
          <pc:sldMk cId="1825818065" sldId="380"/>
        </pc:sldMkLst>
      </pc:sldChg>
      <pc:sldChg chg="addSp modSp mod">
        <pc:chgData name="Chi Kit Ken FONG" userId="233f042c-09e9-4a0c-9043-d675a582571a" providerId="ADAL" clId="{6411191F-E02E-9245-8A53-2A3706EFE6D0}" dt="2022-09-13T07:03:08.629" v="318" actId="20577"/>
        <pc:sldMkLst>
          <pc:docMk/>
          <pc:sldMk cId="3049895346" sldId="380"/>
        </pc:sldMkLst>
        <pc:spChg chg="mod">
          <ac:chgData name="Chi Kit Ken FONG" userId="233f042c-09e9-4a0c-9043-d675a582571a" providerId="ADAL" clId="{6411191F-E02E-9245-8A53-2A3706EFE6D0}" dt="2022-09-13T07:03:08.629" v="318" actId="20577"/>
          <ac:spMkLst>
            <pc:docMk/>
            <pc:sldMk cId="3049895346" sldId="380"/>
            <ac:spMk id="3" creationId="{EF0C922A-0EE1-E74E-A16F-4808BD9E8AC9}"/>
          </ac:spMkLst>
        </pc:spChg>
        <pc:graphicFrameChg chg="add mod modGraphic">
          <ac:chgData name="Chi Kit Ken FONG" userId="233f042c-09e9-4a0c-9043-d675a582571a" providerId="ADAL" clId="{6411191F-E02E-9245-8A53-2A3706EFE6D0}" dt="2022-09-13T07:02:31.518" v="305" actId="14100"/>
          <ac:graphicFrameMkLst>
            <pc:docMk/>
            <pc:sldMk cId="3049895346" sldId="380"/>
            <ac:graphicFrameMk id="5" creationId="{6963DA86-7DA1-826D-2711-5582C24BA488}"/>
          </ac:graphicFrameMkLst>
        </pc:graphicFrameChg>
      </pc:sldChg>
      <pc:sldChg chg="addSp modSp mod modAnim">
        <pc:chgData name="Chi Kit Ken FONG" userId="233f042c-09e9-4a0c-9043-d675a582571a" providerId="ADAL" clId="{6411191F-E02E-9245-8A53-2A3706EFE6D0}" dt="2022-09-13T07:50:30.388" v="530"/>
        <pc:sldMkLst>
          <pc:docMk/>
          <pc:sldMk cId="2346855601" sldId="381"/>
        </pc:sldMkLst>
        <pc:spChg chg="mod">
          <ac:chgData name="Chi Kit Ken FONG" userId="233f042c-09e9-4a0c-9043-d675a582571a" providerId="ADAL" clId="{6411191F-E02E-9245-8A53-2A3706EFE6D0}" dt="2022-09-13T07:10:00.820" v="396" actId="207"/>
          <ac:spMkLst>
            <pc:docMk/>
            <pc:sldMk cId="2346855601" sldId="381"/>
            <ac:spMk id="3" creationId="{F65E1945-9BF9-1D42-893E-B3F3934E4776}"/>
          </ac:spMkLst>
        </pc:spChg>
        <pc:graphicFrameChg chg="add mod modGraphic">
          <ac:chgData name="Chi Kit Ken FONG" userId="233f042c-09e9-4a0c-9043-d675a582571a" providerId="ADAL" clId="{6411191F-E02E-9245-8A53-2A3706EFE6D0}" dt="2022-09-13T07:04:03.630" v="389" actId="1076"/>
          <ac:graphicFrameMkLst>
            <pc:docMk/>
            <pc:sldMk cId="2346855601" sldId="381"/>
            <ac:graphicFrameMk id="5" creationId="{DA506437-8B98-B63C-D82E-B0165A9359FD}"/>
          </ac:graphicFrameMkLst>
        </pc:graphicFrameChg>
        <pc:picChg chg="add mod">
          <ac:chgData name="Chi Kit Ken FONG" userId="233f042c-09e9-4a0c-9043-d675a582571a" providerId="ADAL" clId="{6411191F-E02E-9245-8A53-2A3706EFE6D0}" dt="2022-09-13T07:50:21.193" v="527" actId="1076"/>
          <ac:picMkLst>
            <pc:docMk/>
            <pc:sldMk cId="2346855601" sldId="381"/>
            <ac:picMk id="6" creationId="{6180F090-C278-D03C-A1AE-4CA7BB356537}"/>
          </ac:picMkLst>
        </pc:picChg>
      </pc:sldChg>
      <pc:sldChg chg="del">
        <pc:chgData name="Chi Kit Ken FONG" userId="233f042c-09e9-4a0c-9043-d675a582571a" providerId="ADAL" clId="{6411191F-E02E-9245-8A53-2A3706EFE6D0}" dt="2022-09-13T07:50:34.393" v="531" actId="2696"/>
        <pc:sldMkLst>
          <pc:docMk/>
          <pc:sldMk cId="3275150726" sldId="382"/>
        </pc:sldMkLst>
      </pc:sldChg>
      <pc:sldChg chg="addSp delSp modSp mod">
        <pc:chgData name="Chi Kit Ken FONG" userId="233f042c-09e9-4a0c-9043-d675a582571a" providerId="ADAL" clId="{6411191F-E02E-9245-8A53-2A3706EFE6D0}" dt="2022-09-13T07:56:59.697" v="592" actId="1076"/>
        <pc:sldMkLst>
          <pc:docMk/>
          <pc:sldMk cId="2025953868" sldId="383"/>
        </pc:sldMkLst>
        <pc:spChg chg="mod">
          <ac:chgData name="Chi Kit Ken FONG" userId="233f042c-09e9-4a0c-9043-d675a582571a" providerId="ADAL" clId="{6411191F-E02E-9245-8A53-2A3706EFE6D0}" dt="2022-09-13T07:53:15.051" v="541" actId="5793"/>
          <ac:spMkLst>
            <pc:docMk/>
            <pc:sldMk cId="2025953868" sldId="383"/>
            <ac:spMk id="3" creationId="{B81812C8-99F0-C649-B2EE-ED985AB32C92}"/>
          </ac:spMkLst>
        </pc:spChg>
        <pc:spChg chg="add mod">
          <ac:chgData name="Chi Kit Ken FONG" userId="233f042c-09e9-4a0c-9043-d675a582571a" providerId="ADAL" clId="{6411191F-E02E-9245-8A53-2A3706EFE6D0}" dt="2022-09-13T07:56:13.934" v="580" actId="14100"/>
          <ac:spMkLst>
            <pc:docMk/>
            <pc:sldMk cId="2025953868" sldId="383"/>
            <ac:spMk id="12" creationId="{EE502DB7-D767-7497-FED4-009C7232FC21}"/>
          </ac:spMkLst>
        </pc:spChg>
        <pc:spChg chg="add mod">
          <ac:chgData name="Chi Kit Ken FONG" userId="233f042c-09e9-4a0c-9043-d675a582571a" providerId="ADAL" clId="{6411191F-E02E-9245-8A53-2A3706EFE6D0}" dt="2022-09-13T07:56:46.096" v="587" actId="1076"/>
          <ac:spMkLst>
            <pc:docMk/>
            <pc:sldMk cId="2025953868" sldId="383"/>
            <ac:spMk id="13" creationId="{9791E91F-94CF-EC13-7EB9-196E4A6FF533}"/>
          </ac:spMkLst>
        </pc:spChg>
        <pc:spChg chg="add del mod">
          <ac:chgData name="Chi Kit Ken FONG" userId="233f042c-09e9-4a0c-9043-d675a582571a" providerId="ADAL" clId="{6411191F-E02E-9245-8A53-2A3706EFE6D0}" dt="2022-09-13T07:56:48.144" v="589"/>
          <ac:spMkLst>
            <pc:docMk/>
            <pc:sldMk cId="2025953868" sldId="383"/>
            <ac:spMk id="14" creationId="{A0185D9B-9D82-7381-F10C-8A1B61A6A906}"/>
          </ac:spMkLst>
        </pc:spChg>
        <pc:graphicFrameChg chg="add mod">
          <ac:chgData name="Chi Kit Ken FONG" userId="233f042c-09e9-4a0c-9043-d675a582571a" providerId="ADAL" clId="{6411191F-E02E-9245-8A53-2A3706EFE6D0}" dt="2022-09-13T07:55:26.336" v="573" actId="1076"/>
          <ac:graphicFrameMkLst>
            <pc:docMk/>
            <pc:sldMk cId="2025953868" sldId="383"/>
            <ac:graphicFrameMk id="5" creationId="{3EBF82D9-7B41-A46F-6A0D-623BF5F45A71}"/>
          </ac:graphicFrameMkLst>
        </pc:graphicFrameChg>
        <pc:graphicFrameChg chg="add mod modGraphic">
          <ac:chgData name="Chi Kit Ken FONG" userId="233f042c-09e9-4a0c-9043-d675a582571a" providerId="ADAL" clId="{6411191F-E02E-9245-8A53-2A3706EFE6D0}" dt="2022-09-13T07:55:02.936" v="567" actId="1076"/>
          <ac:graphicFrameMkLst>
            <pc:docMk/>
            <pc:sldMk cId="2025953868" sldId="383"/>
            <ac:graphicFrameMk id="6" creationId="{503E0D67-9B03-9DE2-0294-49D262E9557F}"/>
          </ac:graphicFrameMkLst>
        </pc:graphicFrameChg>
        <pc:picChg chg="add mod">
          <ac:chgData name="Chi Kit Ken FONG" userId="233f042c-09e9-4a0c-9043-d675a582571a" providerId="ADAL" clId="{6411191F-E02E-9245-8A53-2A3706EFE6D0}" dt="2022-09-13T07:55:16.442" v="572" actId="1076"/>
          <ac:picMkLst>
            <pc:docMk/>
            <pc:sldMk cId="2025953868" sldId="383"/>
            <ac:picMk id="7" creationId="{C1F597EC-3C7E-2D5D-D010-115407056384}"/>
          </ac:picMkLst>
        </pc:picChg>
        <pc:picChg chg="add mod">
          <ac:chgData name="Chi Kit Ken FONG" userId="233f042c-09e9-4a0c-9043-d675a582571a" providerId="ADAL" clId="{6411191F-E02E-9245-8A53-2A3706EFE6D0}" dt="2022-09-13T07:55:09.887" v="570" actId="1076"/>
          <ac:picMkLst>
            <pc:docMk/>
            <pc:sldMk cId="2025953868" sldId="383"/>
            <ac:picMk id="8" creationId="{698BFFBC-5736-466A-0DA0-BF792C47F3A5}"/>
          </ac:picMkLst>
        </pc:picChg>
        <pc:picChg chg="add del">
          <ac:chgData name="Chi Kit Ken FONG" userId="233f042c-09e9-4a0c-9043-d675a582571a" providerId="ADAL" clId="{6411191F-E02E-9245-8A53-2A3706EFE6D0}" dt="2022-09-13T07:53:38.945" v="543"/>
          <ac:picMkLst>
            <pc:docMk/>
            <pc:sldMk cId="2025953868" sldId="383"/>
            <ac:picMk id="9" creationId="{7D4FF09E-72AA-34EF-6C00-9FA73A7410FB}"/>
          </ac:picMkLst>
        </pc:picChg>
        <pc:picChg chg="add mod">
          <ac:chgData name="Chi Kit Ken FONG" userId="233f042c-09e9-4a0c-9043-d675a582571a" providerId="ADAL" clId="{6411191F-E02E-9245-8A53-2A3706EFE6D0}" dt="2022-09-13T07:56:56.738" v="591" actId="1076"/>
          <ac:picMkLst>
            <pc:docMk/>
            <pc:sldMk cId="2025953868" sldId="383"/>
            <ac:picMk id="10" creationId="{8B367101-A82E-9B1B-4256-58E59F8CE1A5}"/>
          </ac:picMkLst>
        </pc:picChg>
        <pc:picChg chg="add mod">
          <ac:chgData name="Chi Kit Ken FONG" userId="233f042c-09e9-4a0c-9043-d675a582571a" providerId="ADAL" clId="{6411191F-E02E-9245-8A53-2A3706EFE6D0}" dt="2022-09-13T07:56:59.697" v="592" actId="1076"/>
          <ac:picMkLst>
            <pc:docMk/>
            <pc:sldMk cId="2025953868" sldId="383"/>
            <ac:picMk id="11" creationId="{5193EDBC-BAE9-E947-0004-E9598E0D2001}"/>
          </ac:picMkLst>
        </pc:picChg>
      </pc:sldChg>
      <pc:sldChg chg="addSp delSp modSp del mod">
        <pc:chgData name="Chi Kit Ken FONG" userId="233f042c-09e9-4a0c-9043-d675a582571a" providerId="ADAL" clId="{6411191F-E02E-9245-8A53-2A3706EFE6D0}" dt="2022-09-13T08:00:37.847" v="614" actId="2696"/>
        <pc:sldMkLst>
          <pc:docMk/>
          <pc:sldMk cId="1403986201" sldId="384"/>
        </pc:sldMkLst>
        <pc:spChg chg="mod">
          <ac:chgData name="Chi Kit Ken FONG" userId="233f042c-09e9-4a0c-9043-d675a582571a" providerId="ADAL" clId="{6411191F-E02E-9245-8A53-2A3706EFE6D0}" dt="2022-09-13T07:36:08.282" v="486" actId="20577"/>
          <ac:spMkLst>
            <pc:docMk/>
            <pc:sldMk cId="1403986201" sldId="384"/>
            <ac:spMk id="3" creationId="{DA6F64A2-6F2B-9C43-829B-D73F231DBB11}"/>
          </ac:spMkLst>
        </pc:spChg>
        <pc:graphicFrameChg chg="add mod modGraphic">
          <ac:chgData name="Chi Kit Ken FONG" userId="233f042c-09e9-4a0c-9043-d675a582571a" providerId="ADAL" clId="{6411191F-E02E-9245-8A53-2A3706EFE6D0}" dt="2022-09-13T07:13:48.523" v="456" actId="14100"/>
          <ac:graphicFrameMkLst>
            <pc:docMk/>
            <pc:sldMk cId="1403986201" sldId="384"/>
            <ac:graphicFrameMk id="5" creationId="{9CA38D43-6256-6450-7C1F-81CACB71317A}"/>
          </ac:graphicFrameMkLst>
        </pc:graphicFrameChg>
        <pc:graphicFrameChg chg="add mod modGraphic">
          <ac:chgData name="Chi Kit Ken FONG" userId="233f042c-09e9-4a0c-9043-d675a582571a" providerId="ADAL" clId="{6411191F-E02E-9245-8A53-2A3706EFE6D0}" dt="2022-09-13T07:36:15.828" v="487" actId="1076"/>
          <ac:graphicFrameMkLst>
            <pc:docMk/>
            <pc:sldMk cId="1403986201" sldId="384"/>
            <ac:graphicFrameMk id="6" creationId="{ACEBF449-A166-7B29-E339-8E4B58B3DD0C}"/>
          </ac:graphicFrameMkLst>
        </pc:graphicFrameChg>
        <pc:picChg chg="add del mod">
          <ac:chgData name="Chi Kit Ken FONG" userId="233f042c-09e9-4a0c-9043-d675a582571a" providerId="ADAL" clId="{6411191F-E02E-9245-8A53-2A3706EFE6D0}" dt="2022-09-13T07:54:00.659" v="545"/>
          <ac:picMkLst>
            <pc:docMk/>
            <pc:sldMk cId="1403986201" sldId="384"/>
            <ac:picMk id="7" creationId="{B99ADF01-004B-2B1B-4A9E-CDA4D1131637}"/>
          </ac:picMkLst>
        </pc:picChg>
        <pc:picChg chg="add del mod">
          <ac:chgData name="Chi Kit Ken FONG" userId="233f042c-09e9-4a0c-9043-d675a582571a" providerId="ADAL" clId="{6411191F-E02E-9245-8A53-2A3706EFE6D0}" dt="2022-09-13T07:54:00.659" v="545"/>
          <ac:picMkLst>
            <pc:docMk/>
            <pc:sldMk cId="1403986201" sldId="384"/>
            <ac:picMk id="8" creationId="{1A900F98-C5CC-1246-4AFB-B8F3445F17B8}"/>
          </ac:picMkLst>
        </pc:picChg>
        <pc:picChg chg="add del mod">
          <ac:chgData name="Chi Kit Ken FONG" userId="233f042c-09e9-4a0c-9043-d675a582571a" providerId="ADAL" clId="{6411191F-E02E-9245-8A53-2A3706EFE6D0}" dt="2022-09-13T07:59:37.050" v="605" actId="478"/>
          <ac:picMkLst>
            <pc:docMk/>
            <pc:sldMk cId="1403986201" sldId="384"/>
            <ac:picMk id="9" creationId="{4F1E2808-6CC7-2204-8F31-8D4466ED01C8}"/>
          </ac:picMkLst>
        </pc:picChg>
      </pc:sldChg>
      <pc:sldChg chg="addSp delSp modSp mod">
        <pc:chgData name="Chi Kit Ken FONG" userId="233f042c-09e9-4a0c-9043-d675a582571a" providerId="ADAL" clId="{6411191F-E02E-9245-8A53-2A3706EFE6D0}" dt="2022-09-13T07:54:06.282" v="549"/>
        <pc:sldMkLst>
          <pc:docMk/>
          <pc:sldMk cId="650172081" sldId="385"/>
        </pc:sldMkLst>
        <pc:spChg chg="mod">
          <ac:chgData name="Chi Kit Ken FONG" userId="233f042c-09e9-4a0c-9043-d675a582571a" providerId="ADAL" clId="{6411191F-E02E-9245-8A53-2A3706EFE6D0}" dt="2022-09-13T06:58:09.111" v="169"/>
          <ac:spMkLst>
            <pc:docMk/>
            <pc:sldMk cId="650172081" sldId="385"/>
            <ac:spMk id="3" creationId="{07124109-C110-814C-A4C8-3E0C3257301B}"/>
          </ac:spMkLst>
        </pc:spChg>
        <pc:graphicFrameChg chg="add del mod modGraphic">
          <ac:chgData name="Chi Kit Ken FONG" userId="233f042c-09e9-4a0c-9043-d675a582571a" providerId="ADAL" clId="{6411191F-E02E-9245-8A53-2A3706EFE6D0}" dt="2022-09-13T06:56:09.830" v="70" actId="478"/>
          <ac:graphicFrameMkLst>
            <pc:docMk/>
            <pc:sldMk cId="650172081" sldId="385"/>
            <ac:graphicFrameMk id="5" creationId="{187DAA83-F21A-F04D-8885-058A79285917}"/>
          </ac:graphicFrameMkLst>
        </pc:graphicFrameChg>
        <pc:graphicFrameChg chg="add mod modGraphic">
          <ac:chgData name="Chi Kit Ken FONG" userId="233f042c-09e9-4a0c-9043-d675a582571a" providerId="ADAL" clId="{6411191F-E02E-9245-8A53-2A3706EFE6D0}" dt="2022-09-13T06:58:00.257" v="165" actId="255"/>
          <ac:graphicFrameMkLst>
            <pc:docMk/>
            <pc:sldMk cId="650172081" sldId="385"/>
            <ac:graphicFrameMk id="6" creationId="{F392200E-6FCD-BD2D-95B9-9EA31040BC42}"/>
          </ac:graphicFrameMkLst>
        </pc:graphicFrameChg>
        <pc:picChg chg="add del mod">
          <ac:chgData name="Chi Kit Ken FONG" userId="233f042c-09e9-4a0c-9043-d675a582571a" providerId="ADAL" clId="{6411191F-E02E-9245-8A53-2A3706EFE6D0}" dt="2022-09-13T07:54:04.554" v="547"/>
          <ac:picMkLst>
            <pc:docMk/>
            <pc:sldMk cId="650172081" sldId="385"/>
            <ac:picMk id="7" creationId="{4FAD945E-8085-C903-E03C-9A675A9FE463}"/>
          </ac:picMkLst>
        </pc:picChg>
        <pc:picChg chg="add del mod">
          <ac:chgData name="Chi Kit Ken FONG" userId="233f042c-09e9-4a0c-9043-d675a582571a" providerId="ADAL" clId="{6411191F-E02E-9245-8A53-2A3706EFE6D0}" dt="2022-09-13T07:54:04.554" v="547"/>
          <ac:picMkLst>
            <pc:docMk/>
            <pc:sldMk cId="650172081" sldId="385"/>
            <ac:picMk id="8" creationId="{426D055F-142B-D3EB-7399-E7F57A4B4CA9}"/>
          </ac:picMkLst>
        </pc:picChg>
        <pc:picChg chg="add del mod">
          <ac:chgData name="Chi Kit Ken FONG" userId="233f042c-09e9-4a0c-9043-d675a582571a" providerId="ADAL" clId="{6411191F-E02E-9245-8A53-2A3706EFE6D0}" dt="2022-09-13T07:54:06.282" v="549"/>
          <ac:picMkLst>
            <pc:docMk/>
            <pc:sldMk cId="650172081" sldId="385"/>
            <ac:picMk id="9" creationId="{2E7C61E5-D537-B50C-C6CE-64BB8397468C}"/>
          </ac:picMkLst>
        </pc:picChg>
        <pc:picChg chg="add del mod">
          <ac:chgData name="Chi Kit Ken FONG" userId="233f042c-09e9-4a0c-9043-d675a582571a" providerId="ADAL" clId="{6411191F-E02E-9245-8A53-2A3706EFE6D0}" dt="2022-09-13T07:54:06.282" v="549"/>
          <ac:picMkLst>
            <pc:docMk/>
            <pc:sldMk cId="650172081" sldId="385"/>
            <ac:picMk id="10" creationId="{8D904BDE-CBBD-ABBB-F381-C7E82ABBD3D3}"/>
          </ac:picMkLst>
        </pc:picChg>
      </pc:sldChg>
      <pc:sldChg chg="addSp delSp modSp mod">
        <pc:chgData name="Chi Kit Ken FONG" userId="233f042c-09e9-4a0c-9043-d675a582571a" providerId="ADAL" clId="{6411191F-E02E-9245-8A53-2A3706EFE6D0}" dt="2022-09-13T07:54:17.707" v="553"/>
        <pc:sldMkLst>
          <pc:docMk/>
          <pc:sldMk cId="3359137103" sldId="386"/>
        </pc:sldMkLst>
        <pc:spChg chg="mod">
          <ac:chgData name="Chi Kit Ken FONG" userId="233f042c-09e9-4a0c-9043-d675a582571a" providerId="ADAL" clId="{6411191F-E02E-9245-8A53-2A3706EFE6D0}" dt="2022-09-13T06:59:47.180" v="270" actId="20577"/>
          <ac:spMkLst>
            <pc:docMk/>
            <pc:sldMk cId="3359137103" sldId="386"/>
            <ac:spMk id="3" creationId="{F7EFEBCD-F18E-E344-8F25-8A6DD100C3F2}"/>
          </ac:spMkLst>
        </pc:spChg>
        <pc:graphicFrameChg chg="add mod modGraphic">
          <ac:chgData name="Chi Kit Ken FONG" userId="233f042c-09e9-4a0c-9043-d675a582571a" providerId="ADAL" clId="{6411191F-E02E-9245-8A53-2A3706EFE6D0}" dt="2022-09-13T06:58:51.073" v="190" actId="1076"/>
          <ac:graphicFrameMkLst>
            <pc:docMk/>
            <pc:sldMk cId="3359137103" sldId="386"/>
            <ac:graphicFrameMk id="5" creationId="{81C4AE33-B6DE-80D4-4220-A654D330628C}"/>
          </ac:graphicFrameMkLst>
        </pc:graphicFrameChg>
        <pc:graphicFrameChg chg="add mod modGraphic">
          <ac:chgData name="Chi Kit Ken FONG" userId="233f042c-09e9-4a0c-9043-d675a582571a" providerId="ADAL" clId="{6411191F-E02E-9245-8A53-2A3706EFE6D0}" dt="2022-09-13T06:59:52.979" v="271" actId="1076"/>
          <ac:graphicFrameMkLst>
            <pc:docMk/>
            <pc:sldMk cId="3359137103" sldId="386"/>
            <ac:graphicFrameMk id="6" creationId="{9A80A458-4547-4BD3-4969-740CC6960DAF}"/>
          </ac:graphicFrameMkLst>
        </pc:graphicFrameChg>
        <pc:picChg chg="add del mod">
          <ac:chgData name="Chi Kit Ken FONG" userId="233f042c-09e9-4a0c-9043-d675a582571a" providerId="ADAL" clId="{6411191F-E02E-9245-8A53-2A3706EFE6D0}" dt="2022-09-13T07:54:14.355" v="551"/>
          <ac:picMkLst>
            <pc:docMk/>
            <pc:sldMk cId="3359137103" sldId="386"/>
            <ac:picMk id="7" creationId="{06D59C5A-C6B9-CDA8-A547-392CA52A3024}"/>
          </ac:picMkLst>
        </pc:picChg>
        <pc:picChg chg="add del mod">
          <ac:chgData name="Chi Kit Ken FONG" userId="233f042c-09e9-4a0c-9043-d675a582571a" providerId="ADAL" clId="{6411191F-E02E-9245-8A53-2A3706EFE6D0}" dt="2022-09-13T07:54:14.355" v="551"/>
          <ac:picMkLst>
            <pc:docMk/>
            <pc:sldMk cId="3359137103" sldId="386"/>
            <ac:picMk id="8" creationId="{D39BFF05-85F2-93B4-4484-7CEEB5813252}"/>
          </ac:picMkLst>
        </pc:picChg>
        <pc:picChg chg="add del mod">
          <ac:chgData name="Chi Kit Ken FONG" userId="233f042c-09e9-4a0c-9043-d675a582571a" providerId="ADAL" clId="{6411191F-E02E-9245-8A53-2A3706EFE6D0}" dt="2022-09-13T07:54:17.707" v="553"/>
          <ac:picMkLst>
            <pc:docMk/>
            <pc:sldMk cId="3359137103" sldId="386"/>
            <ac:picMk id="9" creationId="{9DEB198B-29A9-E6D3-6507-D12CEEF6D00F}"/>
          </ac:picMkLst>
        </pc:picChg>
        <pc:picChg chg="add del mod">
          <ac:chgData name="Chi Kit Ken FONG" userId="233f042c-09e9-4a0c-9043-d675a582571a" providerId="ADAL" clId="{6411191F-E02E-9245-8A53-2A3706EFE6D0}" dt="2022-09-13T07:54:17.707" v="553"/>
          <ac:picMkLst>
            <pc:docMk/>
            <pc:sldMk cId="3359137103" sldId="386"/>
            <ac:picMk id="10" creationId="{1CAF737F-C739-D71E-2D97-E25A02FBD97B}"/>
          </ac:picMkLst>
        </pc:picChg>
      </pc:sldChg>
      <pc:sldChg chg="modSp mod">
        <pc:chgData name="Chi Kit Ken FONG" userId="233f042c-09e9-4a0c-9043-d675a582571a" providerId="ADAL" clId="{6411191F-E02E-9245-8A53-2A3706EFE6D0}" dt="2022-09-14T01:59:44.722" v="1464" actId="207"/>
        <pc:sldMkLst>
          <pc:docMk/>
          <pc:sldMk cId="1743289765" sldId="399"/>
        </pc:sldMkLst>
        <pc:graphicFrameChg chg="mod modGraphic">
          <ac:chgData name="Chi Kit Ken FONG" userId="233f042c-09e9-4a0c-9043-d675a582571a" providerId="ADAL" clId="{6411191F-E02E-9245-8A53-2A3706EFE6D0}" dt="2022-09-14T01:59:36.914" v="1463" actId="207"/>
          <ac:graphicFrameMkLst>
            <pc:docMk/>
            <pc:sldMk cId="1743289765" sldId="399"/>
            <ac:graphicFrameMk id="5" creationId="{3879D988-1ABC-C44E-ECD5-3F33BA564185}"/>
          </ac:graphicFrameMkLst>
        </pc:graphicFrameChg>
        <pc:graphicFrameChg chg="mod modGraphic">
          <ac:chgData name="Chi Kit Ken FONG" userId="233f042c-09e9-4a0c-9043-d675a582571a" providerId="ADAL" clId="{6411191F-E02E-9245-8A53-2A3706EFE6D0}" dt="2022-09-14T01:59:44.722" v="1464" actId="207"/>
          <ac:graphicFrameMkLst>
            <pc:docMk/>
            <pc:sldMk cId="1743289765" sldId="399"/>
            <ac:graphicFrameMk id="7" creationId="{D170DDB2-B5AB-6C5A-BAAA-22187BEF604B}"/>
          </ac:graphicFrameMkLst>
        </pc:graphicFrameChg>
      </pc:sldChg>
      <pc:sldChg chg="addSp delSp modSp mod">
        <pc:chgData name="Chi Kit Ken FONG" userId="233f042c-09e9-4a0c-9043-d675a582571a" providerId="ADAL" clId="{6411191F-E02E-9245-8A53-2A3706EFE6D0}" dt="2022-09-14T02:12:54.384" v="1576" actId="1076"/>
        <pc:sldMkLst>
          <pc:docMk/>
          <pc:sldMk cId="756433715" sldId="400"/>
        </pc:sldMkLst>
        <pc:spChg chg="del">
          <ac:chgData name="Chi Kit Ken FONG" userId="233f042c-09e9-4a0c-9043-d675a582571a" providerId="ADAL" clId="{6411191F-E02E-9245-8A53-2A3706EFE6D0}" dt="2022-09-14T02:12:47.934" v="1574" actId="478"/>
          <ac:spMkLst>
            <pc:docMk/>
            <pc:sldMk cId="756433715" sldId="400"/>
            <ac:spMk id="3" creationId="{E8D43529-6052-DD48-90F2-2A2B2DE6C61D}"/>
          </ac:spMkLst>
        </pc:spChg>
        <pc:spChg chg="add del mod">
          <ac:chgData name="Chi Kit Ken FONG" userId="233f042c-09e9-4a0c-9043-d675a582571a" providerId="ADAL" clId="{6411191F-E02E-9245-8A53-2A3706EFE6D0}" dt="2022-09-14T02:12:50.644" v="1575" actId="478"/>
          <ac:spMkLst>
            <pc:docMk/>
            <pc:sldMk cId="756433715" sldId="400"/>
            <ac:spMk id="7" creationId="{C02A97F2-4111-6315-6D93-5F5C5E59897A}"/>
          </ac:spMkLst>
        </pc:spChg>
        <pc:graphicFrameChg chg="add mod modGraphic">
          <ac:chgData name="Chi Kit Ken FONG" userId="233f042c-09e9-4a0c-9043-d675a582571a" providerId="ADAL" clId="{6411191F-E02E-9245-8A53-2A3706EFE6D0}" dt="2022-09-14T02:12:54.384" v="1576" actId="1076"/>
          <ac:graphicFrameMkLst>
            <pc:docMk/>
            <pc:sldMk cId="756433715" sldId="400"/>
            <ac:graphicFrameMk id="5" creationId="{22156675-814B-443B-F0BF-22585F8FF561}"/>
          </ac:graphicFrameMkLst>
        </pc:graphicFrameChg>
      </pc:sldChg>
      <pc:sldChg chg="addSp modSp mod">
        <pc:chgData name="Chi Kit Ken FONG" userId="233f042c-09e9-4a0c-9043-d675a582571a" providerId="ADAL" clId="{6411191F-E02E-9245-8A53-2A3706EFE6D0}" dt="2022-09-14T02:24:31.013" v="1709" actId="1076"/>
        <pc:sldMkLst>
          <pc:docMk/>
          <pc:sldMk cId="1922557571" sldId="401"/>
        </pc:sldMkLst>
        <pc:spChg chg="mod">
          <ac:chgData name="Chi Kit Ken FONG" userId="233f042c-09e9-4a0c-9043-d675a582571a" providerId="ADAL" clId="{6411191F-E02E-9245-8A53-2A3706EFE6D0}" dt="2022-09-14T02:22:05.026" v="1655" actId="20577"/>
          <ac:spMkLst>
            <pc:docMk/>
            <pc:sldMk cId="1922557571" sldId="401"/>
            <ac:spMk id="3" creationId="{2F651B60-FEA5-4E49-9B14-E1D0194E05D8}"/>
          </ac:spMkLst>
        </pc:spChg>
        <pc:spChg chg="add mod">
          <ac:chgData name="Chi Kit Ken FONG" userId="233f042c-09e9-4a0c-9043-d675a582571a" providerId="ADAL" clId="{6411191F-E02E-9245-8A53-2A3706EFE6D0}" dt="2022-09-14T02:24:31.013" v="1709" actId="1076"/>
          <ac:spMkLst>
            <pc:docMk/>
            <pc:sldMk cId="1922557571" sldId="401"/>
            <ac:spMk id="8" creationId="{CE6E71F8-5BC6-05E4-F6FE-DE2489E26863}"/>
          </ac:spMkLst>
        </pc:spChg>
        <pc:graphicFrameChg chg="add mod modGraphic">
          <ac:chgData name="Chi Kit Ken FONG" userId="233f042c-09e9-4a0c-9043-d675a582571a" providerId="ADAL" clId="{6411191F-E02E-9245-8A53-2A3706EFE6D0}" dt="2022-09-14T02:19:52.713" v="1639" actId="14100"/>
          <ac:graphicFrameMkLst>
            <pc:docMk/>
            <pc:sldMk cId="1922557571" sldId="401"/>
            <ac:graphicFrameMk id="6" creationId="{2A1DC434-82A9-31AA-2A70-9D6B8DFD97FB}"/>
          </ac:graphicFrameMkLst>
        </pc:graphicFrameChg>
        <pc:graphicFrameChg chg="add mod modGraphic">
          <ac:chgData name="Chi Kit Ken FONG" userId="233f042c-09e9-4a0c-9043-d675a582571a" providerId="ADAL" clId="{6411191F-E02E-9245-8A53-2A3706EFE6D0}" dt="2022-09-14T02:22:10.478" v="1656" actId="1076"/>
          <ac:graphicFrameMkLst>
            <pc:docMk/>
            <pc:sldMk cId="1922557571" sldId="401"/>
            <ac:graphicFrameMk id="7" creationId="{178FD868-742A-A051-DCCF-842B766D117B}"/>
          </ac:graphicFrameMkLst>
        </pc:graphicFrameChg>
        <pc:picChg chg="mod">
          <ac:chgData name="Chi Kit Ken FONG" userId="233f042c-09e9-4a0c-9043-d675a582571a" providerId="ADAL" clId="{6411191F-E02E-9245-8A53-2A3706EFE6D0}" dt="2022-09-14T02:15:13.083" v="1600" actId="1035"/>
          <ac:picMkLst>
            <pc:docMk/>
            <pc:sldMk cId="1922557571" sldId="401"/>
            <ac:picMk id="5" creationId="{4169CFDF-1D2A-184D-B5A0-0D6217D9B242}"/>
          </ac:picMkLst>
        </pc:picChg>
      </pc:sldChg>
      <pc:sldChg chg="addSp modSp mod">
        <pc:chgData name="Chi Kit Ken FONG" userId="233f042c-09e9-4a0c-9043-d675a582571a" providerId="ADAL" clId="{6411191F-E02E-9245-8A53-2A3706EFE6D0}" dt="2022-09-14T02:26:14.334" v="1742" actId="20577"/>
        <pc:sldMkLst>
          <pc:docMk/>
          <pc:sldMk cId="438935069" sldId="402"/>
        </pc:sldMkLst>
        <pc:spChg chg="mod">
          <ac:chgData name="Chi Kit Ken FONG" userId="233f042c-09e9-4a0c-9043-d675a582571a" providerId="ADAL" clId="{6411191F-E02E-9245-8A53-2A3706EFE6D0}" dt="2022-09-14T02:26:14.334" v="1742" actId="20577"/>
          <ac:spMkLst>
            <pc:docMk/>
            <pc:sldMk cId="438935069" sldId="402"/>
            <ac:spMk id="3" creationId="{B6FFB563-39D4-4F44-9D9D-E6E7872EC67E}"/>
          </ac:spMkLst>
        </pc:spChg>
        <pc:graphicFrameChg chg="add mod modGraphic">
          <ac:chgData name="Chi Kit Ken FONG" userId="233f042c-09e9-4a0c-9043-d675a582571a" providerId="ADAL" clId="{6411191F-E02E-9245-8A53-2A3706EFE6D0}" dt="2022-09-14T02:26:07.233" v="1736" actId="1076"/>
          <ac:graphicFrameMkLst>
            <pc:docMk/>
            <pc:sldMk cId="438935069" sldId="402"/>
            <ac:graphicFrameMk id="5" creationId="{4C86CEFC-0B20-E1AC-8DE0-8659D3B6F903}"/>
          </ac:graphicFrameMkLst>
        </pc:graphicFrameChg>
      </pc:sldChg>
      <pc:sldChg chg="addSp delSp modSp mod">
        <pc:chgData name="Chi Kit Ken FONG" userId="233f042c-09e9-4a0c-9043-d675a582571a" providerId="ADAL" clId="{6411191F-E02E-9245-8A53-2A3706EFE6D0}" dt="2022-09-14T02:57:22.792" v="1966" actId="207"/>
        <pc:sldMkLst>
          <pc:docMk/>
          <pc:sldMk cId="18290509" sldId="403"/>
        </pc:sldMkLst>
        <pc:spChg chg="del mod">
          <ac:chgData name="Chi Kit Ken FONG" userId="233f042c-09e9-4a0c-9043-d675a582571a" providerId="ADAL" clId="{6411191F-E02E-9245-8A53-2A3706EFE6D0}" dt="2022-09-14T02:27:11.831" v="1757" actId="478"/>
          <ac:spMkLst>
            <pc:docMk/>
            <pc:sldMk cId="18290509" sldId="403"/>
            <ac:spMk id="3" creationId="{34BE5E6B-8F3C-2C48-ADB9-6687DBBACA88}"/>
          </ac:spMkLst>
        </pc:spChg>
        <pc:spChg chg="add del mod">
          <ac:chgData name="Chi Kit Ken FONG" userId="233f042c-09e9-4a0c-9043-d675a582571a" providerId="ADAL" clId="{6411191F-E02E-9245-8A53-2A3706EFE6D0}" dt="2022-09-14T02:48:49.544" v="1899" actId="478"/>
          <ac:spMkLst>
            <pc:docMk/>
            <pc:sldMk cId="18290509" sldId="403"/>
            <ac:spMk id="8" creationId="{9D023913-B383-A21C-68D6-E85D66AA992B}"/>
          </ac:spMkLst>
        </pc:spChg>
        <pc:spChg chg="add del">
          <ac:chgData name="Chi Kit Ken FONG" userId="233f042c-09e9-4a0c-9043-d675a582571a" providerId="ADAL" clId="{6411191F-E02E-9245-8A53-2A3706EFE6D0}" dt="2022-09-14T02:48:58.781" v="1901" actId="22"/>
          <ac:spMkLst>
            <pc:docMk/>
            <pc:sldMk cId="18290509" sldId="403"/>
            <ac:spMk id="10" creationId="{33381957-A1CC-0B70-02FB-BD731F36BD85}"/>
          </ac:spMkLst>
        </pc:spChg>
        <pc:spChg chg="add del mod">
          <ac:chgData name="Chi Kit Ken FONG" userId="233f042c-09e9-4a0c-9043-d675a582571a" providerId="ADAL" clId="{6411191F-E02E-9245-8A53-2A3706EFE6D0}" dt="2022-09-14T02:49:52.729" v="1914" actId="22"/>
          <ac:spMkLst>
            <pc:docMk/>
            <pc:sldMk cId="18290509" sldId="403"/>
            <ac:spMk id="14" creationId="{6A7C3A36-4742-7BD4-B86B-B58D3F810853}"/>
          </ac:spMkLst>
        </pc:spChg>
        <pc:graphicFrameChg chg="add mod modGraphic">
          <ac:chgData name="Chi Kit Ken FONG" userId="233f042c-09e9-4a0c-9043-d675a582571a" providerId="ADAL" clId="{6411191F-E02E-9245-8A53-2A3706EFE6D0}" dt="2022-09-14T02:47:30.626" v="1896" actId="14734"/>
          <ac:graphicFrameMkLst>
            <pc:docMk/>
            <pc:sldMk cId="18290509" sldId="403"/>
            <ac:graphicFrameMk id="5" creationId="{0DB73235-2C03-400E-4C32-727B7F86ACD2}"/>
          </ac:graphicFrameMkLst>
        </pc:graphicFrameChg>
        <pc:graphicFrameChg chg="add del mod modGraphic">
          <ac:chgData name="Chi Kit Ken FONG" userId="233f042c-09e9-4a0c-9043-d675a582571a" providerId="ADAL" clId="{6411191F-E02E-9245-8A53-2A3706EFE6D0}" dt="2022-09-14T02:56:36.867" v="1954" actId="478"/>
          <ac:graphicFrameMkLst>
            <pc:docMk/>
            <pc:sldMk cId="18290509" sldId="403"/>
            <ac:graphicFrameMk id="6" creationId="{5E920AA9-0F4B-2569-804F-5A4F537D9634}"/>
          </ac:graphicFrameMkLst>
        </pc:graphicFrameChg>
        <pc:graphicFrameChg chg="add del mod">
          <ac:chgData name="Chi Kit Ken FONG" userId="233f042c-09e9-4a0c-9043-d675a582571a" providerId="ADAL" clId="{6411191F-E02E-9245-8A53-2A3706EFE6D0}" dt="2022-09-14T02:49:16.869" v="1905" actId="478"/>
          <ac:graphicFrameMkLst>
            <pc:docMk/>
            <pc:sldMk cId="18290509" sldId="403"/>
            <ac:graphicFrameMk id="11" creationId="{C8B842BE-49E5-A3E1-21F9-FED267E668CF}"/>
          </ac:graphicFrameMkLst>
        </pc:graphicFrameChg>
        <pc:graphicFrameChg chg="add del mod">
          <ac:chgData name="Chi Kit Ken FONG" userId="233f042c-09e9-4a0c-9043-d675a582571a" providerId="ADAL" clId="{6411191F-E02E-9245-8A53-2A3706EFE6D0}" dt="2022-09-14T02:49:59.824" v="1917" actId="478"/>
          <ac:graphicFrameMkLst>
            <pc:docMk/>
            <pc:sldMk cId="18290509" sldId="403"/>
            <ac:graphicFrameMk id="12" creationId="{1A4338BD-2D9E-4455-CBF4-45009EC18F64}"/>
          </ac:graphicFrameMkLst>
        </pc:graphicFrameChg>
        <pc:graphicFrameChg chg="add mod modGraphic">
          <ac:chgData name="Chi Kit Ken FONG" userId="233f042c-09e9-4a0c-9043-d675a582571a" providerId="ADAL" clId="{6411191F-E02E-9245-8A53-2A3706EFE6D0}" dt="2022-09-14T02:57:22.792" v="1966" actId="207"/>
          <ac:graphicFrameMkLst>
            <pc:docMk/>
            <pc:sldMk cId="18290509" sldId="403"/>
            <ac:graphicFrameMk id="15" creationId="{FCD79CA9-4BE7-B0BF-D882-4B4686E3E6AD}"/>
          </ac:graphicFrameMkLst>
        </pc:graphicFrameChg>
        <pc:graphicFrameChg chg="add del mod modGraphic">
          <ac:chgData name="Chi Kit Ken FONG" userId="233f042c-09e9-4a0c-9043-d675a582571a" providerId="ADAL" clId="{6411191F-E02E-9245-8A53-2A3706EFE6D0}" dt="2022-09-14T02:56:36.867" v="1954" actId="478"/>
          <ac:graphicFrameMkLst>
            <pc:docMk/>
            <pc:sldMk cId="18290509" sldId="403"/>
            <ac:graphicFrameMk id="16" creationId="{0CFD23ED-4BA8-B087-48D4-DA36B919DF87}"/>
          </ac:graphicFrameMkLst>
        </pc:graphicFrameChg>
      </pc:sldChg>
      <pc:sldChg chg="addSp delSp modSp mod">
        <pc:chgData name="Chi Kit Ken FONG" userId="233f042c-09e9-4a0c-9043-d675a582571a" providerId="ADAL" clId="{6411191F-E02E-9245-8A53-2A3706EFE6D0}" dt="2022-09-14T02:58:27.335" v="1983" actId="1076"/>
        <pc:sldMkLst>
          <pc:docMk/>
          <pc:sldMk cId="1735614029" sldId="404"/>
        </pc:sldMkLst>
        <pc:spChg chg="del">
          <ac:chgData name="Chi Kit Ken FONG" userId="233f042c-09e9-4a0c-9043-d675a582571a" providerId="ADAL" clId="{6411191F-E02E-9245-8A53-2A3706EFE6D0}" dt="2022-09-14T02:29:06.730" v="1798" actId="478"/>
          <ac:spMkLst>
            <pc:docMk/>
            <pc:sldMk cId="1735614029" sldId="404"/>
            <ac:spMk id="3" creationId="{3E029786-8C3D-D641-8E73-910131D81F26}"/>
          </ac:spMkLst>
        </pc:spChg>
        <pc:spChg chg="add del mod">
          <ac:chgData name="Chi Kit Ken FONG" userId="233f042c-09e9-4a0c-9043-d675a582571a" providerId="ADAL" clId="{6411191F-E02E-9245-8A53-2A3706EFE6D0}" dt="2022-09-14T02:29:09.927" v="1799" actId="478"/>
          <ac:spMkLst>
            <pc:docMk/>
            <pc:sldMk cId="1735614029" sldId="404"/>
            <ac:spMk id="8" creationId="{7FB69E13-9D86-4308-BD14-31FE9C8E1F97}"/>
          </ac:spMkLst>
        </pc:spChg>
        <pc:graphicFrameChg chg="add mod modGraphic">
          <ac:chgData name="Chi Kit Ken FONG" userId="233f042c-09e9-4a0c-9043-d675a582571a" providerId="ADAL" clId="{6411191F-E02E-9245-8A53-2A3706EFE6D0}" dt="2022-09-14T02:57:41.384" v="1971"/>
          <ac:graphicFrameMkLst>
            <pc:docMk/>
            <pc:sldMk cId="1735614029" sldId="404"/>
            <ac:graphicFrameMk id="5" creationId="{EF484674-74B5-A03A-E580-C5646DF88D70}"/>
          </ac:graphicFrameMkLst>
        </pc:graphicFrameChg>
        <pc:graphicFrameChg chg="add del mod modGraphic">
          <ac:chgData name="Chi Kit Ken FONG" userId="233f042c-09e9-4a0c-9043-d675a582571a" providerId="ADAL" clId="{6411191F-E02E-9245-8A53-2A3706EFE6D0}" dt="2022-09-14T02:57:43.088" v="1972" actId="478"/>
          <ac:graphicFrameMkLst>
            <pc:docMk/>
            <pc:sldMk cId="1735614029" sldId="404"/>
            <ac:graphicFrameMk id="6" creationId="{C854A88C-0FDA-CD99-0F26-42BF7FDD18E2}"/>
          </ac:graphicFrameMkLst>
        </pc:graphicFrameChg>
        <pc:graphicFrameChg chg="add del mod">
          <ac:chgData name="Chi Kit Ken FONG" userId="233f042c-09e9-4a0c-9043-d675a582571a" providerId="ADAL" clId="{6411191F-E02E-9245-8A53-2A3706EFE6D0}" dt="2022-09-14T02:55:09.042" v="1934"/>
          <ac:graphicFrameMkLst>
            <pc:docMk/>
            <pc:sldMk cId="1735614029" sldId="404"/>
            <ac:graphicFrameMk id="9" creationId="{3E9E9355-AD91-39A5-50B8-597C34E6A421}"/>
          </ac:graphicFrameMkLst>
        </pc:graphicFrameChg>
        <pc:graphicFrameChg chg="add del mod">
          <ac:chgData name="Chi Kit Ken FONG" userId="233f042c-09e9-4a0c-9043-d675a582571a" providerId="ADAL" clId="{6411191F-E02E-9245-8A53-2A3706EFE6D0}" dt="2022-09-14T02:55:12.085" v="1936"/>
          <ac:graphicFrameMkLst>
            <pc:docMk/>
            <pc:sldMk cId="1735614029" sldId="404"/>
            <ac:graphicFrameMk id="10" creationId="{DF899055-99F3-46AC-8477-64DA75D5F809}"/>
          </ac:graphicFrameMkLst>
        </pc:graphicFrameChg>
        <pc:graphicFrameChg chg="add del mod modGraphic">
          <ac:chgData name="Chi Kit Ken FONG" userId="233f042c-09e9-4a0c-9043-d675a582571a" providerId="ADAL" clId="{6411191F-E02E-9245-8A53-2A3706EFE6D0}" dt="2022-09-14T02:57:30.439" v="1967" actId="478"/>
          <ac:graphicFrameMkLst>
            <pc:docMk/>
            <pc:sldMk cId="1735614029" sldId="404"/>
            <ac:graphicFrameMk id="11" creationId="{3599F8BE-AE09-43C9-6AB6-7025E71D991B}"/>
          </ac:graphicFrameMkLst>
        </pc:graphicFrameChg>
        <pc:graphicFrameChg chg="add mod modGraphic">
          <ac:chgData name="Chi Kit Ken FONG" userId="233f042c-09e9-4a0c-9043-d675a582571a" providerId="ADAL" clId="{6411191F-E02E-9245-8A53-2A3706EFE6D0}" dt="2022-09-14T02:58:27.335" v="1983" actId="1076"/>
          <ac:graphicFrameMkLst>
            <pc:docMk/>
            <pc:sldMk cId="1735614029" sldId="404"/>
            <ac:graphicFrameMk id="12" creationId="{B345CDCE-D120-9479-C49C-D6C854A80233}"/>
          </ac:graphicFrameMkLst>
        </pc:graphicFrameChg>
      </pc:sldChg>
      <pc:sldChg chg="modSp mod">
        <pc:chgData name="Chi Kit Ken FONG" userId="233f042c-09e9-4a0c-9043-d675a582571a" providerId="ADAL" clId="{6411191F-E02E-9245-8A53-2A3706EFE6D0}" dt="2022-09-14T02:37:57.098" v="1894" actId="108"/>
        <pc:sldMkLst>
          <pc:docMk/>
          <pc:sldMk cId="1854846181" sldId="406"/>
        </pc:sldMkLst>
        <pc:spChg chg="mod">
          <ac:chgData name="Chi Kit Ken FONG" userId="233f042c-09e9-4a0c-9043-d675a582571a" providerId="ADAL" clId="{6411191F-E02E-9245-8A53-2A3706EFE6D0}" dt="2022-09-14T02:37:57.098" v="1894" actId="108"/>
          <ac:spMkLst>
            <pc:docMk/>
            <pc:sldMk cId="1854846181" sldId="406"/>
            <ac:spMk id="3" creationId="{C887410A-EA76-F54E-8C7A-BC30F071F8D0}"/>
          </ac:spMkLst>
        </pc:spChg>
      </pc:sldChg>
      <pc:sldChg chg="addSp delSp modSp mod">
        <pc:chgData name="Chi Kit Ken FONG" userId="233f042c-09e9-4a0c-9043-d675a582571a" providerId="ADAL" clId="{6411191F-E02E-9245-8A53-2A3706EFE6D0}" dt="2022-09-14T09:35:58.698" v="3087" actId="20577"/>
        <pc:sldMkLst>
          <pc:docMk/>
          <pc:sldMk cId="92481766" sldId="407"/>
        </pc:sldMkLst>
        <pc:spChg chg="mod">
          <ac:chgData name="Chi Kit Ken FONG" userId="233f042c-09e9-4a0c-9043-d675a582571a" providerId="ADAL" clId="{6411191F-E02E-9245-8A53-2A3706EFE6D0}" dt="2022-09-14T03:47:10.580" v="2787"/>
          <ac:spMkLst>
            <pc:docMk/>
            <pc:sldMk cId="92481766" sldId="407"/>
            <ac:spMk id="2" creationId="{83AA59C0-6827-014E-BD9C-B91889215DEF}"/>
          </ac:spMkLst>
        </pc:spChg>
        <pc:spChg chg="mod">
          <ac:chgData name="Chi Kit Ken FONG" userId="233f042c-09e9-4a0c-9043-d675a582571a" providerId="ADAL" clId="{6411191F-E02E-9245-8A53-2A3706EFE6D0}" dt="2022-09-14T09:35:58.698" v="3087" actId="20577"/>
          <ac:spMkLst>
            <pc:docMk/>
            <pc:sldMk cId="92481766" sldId="407"/>
            <ac:spMk id="3" creationId="{BA81C916-2331-8148-92D2-0C944AFC83E7}"/>
          </ac:spMkLst>
        </pc:spChg>
        <pc:spChg chg="add del mod">
          <ac:chgData name="Chi Kit Ken FONG" userId="233f042c-09e9-4a0c-9043-d675a582571a" providerId="ADAL" clId="{6411191F-E02E-9245-8A53-2A3706EFE6D0}" dt="2022-09-14T03:55:55.180" v="2937"/>
          <ac:spMkLst>
            <pc:docMk/>
            <pc:sldMk cId="92481766" sldId="407"/>
            <ac:spMk id="6" creationId="{BB3D4712-4E19-45DB-75A6-AF167F731776}"/>
          </ac:spMkLst>
        </pc:spChg>
        <pc:spChg chg="add del">
          <ac:chgData name="Chi Kit Ken FONG" userId="233f042c-09e9-4a0c-9043-d675a582571a" providerId="ADAL" clId="{6411191F-E02E-9245-8A53-2A3706EFE6D0}" dt="2022-09-14T03:47:41.296" v="2798" actId="22"/>
          <ac:spMkLst>
            <pc:docMk/>
            <pc:sldMk cId="92481766" sldId="407"/>
            <ac:spMk id="9" creationId="{656CDFF3-A7E1-6F69-1133-01033667E643}"/>
          </ac:spMkLst>
        </pc:spChg>
        <pc:graphicFrameChg chg="add del mod modGraphic">
          <ac:chgData name="Chi Kit Ken FONG" userId="233f042c-09e9-4a0c-9043-d675a582571a" providerId="ADAL" clId="{6411191F-E02E-9245-8A53-2A3706EFE6D0}" dt="2022-09-14T03:55:36.292" v="2929" actId="478"/>
          <ac:graphicFrameMkLst>
            <pc:docMk/>
            <pc:sldMk cId="92481766" sldId="407"/>
            <ac:graphicFrameMk id="7" creationId="{3FBFFCDB-A13D-99EA-00BB-CC4245A57330}"/>
          </ac:graphicFrameMkLst>
        </pc:graphicFrameChg>
      </pc:sldChg>
      <pc:sldChg chg="del">
        <pc:chgData name="Chi Kit Ken FONG" userId="233f042c-09e9-4a0c-9043-d675a582571a" providerId="ADAL" clId="{6411191F-E02E-9245-8A53-2A3706EFE6D0}" dt="2022-09-14T03:57:12.850" v="2953" actId="2696"/>
        <pc:sldMkLst>
          <pc:docMk/>
          <pc:sldMk cId="613854705" sldId="408"/>
        </pc:sldMkLst>
      </pc:sldChg>
      <pc:sldChg chg="del">
        <pc:chgData name="Chi Kit Ken FONG" userId="233f042c-09e9-4a0c-9043-d675a582571a" providerId="ADAL" clId="{6411191F-E02E-9245-8A53-2A3706EFE6D0}" dt="2022-09-14T03:57:14.020" v="2954" actId="2696"/>
        <pc:sldMkLst>
          <pc:docMk/>
          <pc:sldMk cId="3230360538" sldId="409"/>
        </pc:sldMkLst>
      </pc:sldChg>
      <pc:sldChg chg="modSp mod">
        <pc:chgData name="Chi Kit Ken FONG" userId="233f042c-09e9-4a0c-9043-d675a582571a" providerId="ADAL" clId="{6411191F-E02E-9245-8A53-2A3706EFE6D0}" dt="2022-09-14T09:23:56.523" v="2984" actId="20577"/>
        <pc:sldMkLst>
          <pc:docMk/>
          <pc:sldMk cId="602546255" sldId="410"/>
        </pc:sldMkLst>
        <pc:spChg chg="mod">
          <ac:chgData name="Chi Kit Ken FONG" userId="233f042c-09e9-4a0c-9043-d675a582571a" providerId="ADAL" clId="{6411191F-E02E-9245-8A53-2A3706EFE6D0}" dt="2022-09-14T09:23:56.523" v="2984" actId="20577"/>
          <ac:spMkLst>
            <pc:docMk/>
            <pc:sldMk cId="602546255" sldId="410"/>
            <ac:spMk id="3" creationId="{C168C6D8-5A1B-E049-A3EF-8AECA53E8C0C}"/>
          </ac:spMkLst>
        </pc:spChg>
        <pc:picChg chg="mod">
          <ac:chgData name="Chi Kit Ken FONG" userId="233f042c-09e9-4a0c-9043-d675a582571a" providerId="ADAL" clId="{6411191F-E02E-9245-8A53-2A3706EFE6D0}" dt="2022-09-14T03:59:14.878" v="2982" actId="1076"/>
          <ac:picMkLst>
            <pc:docMk/>
            <pc:sldMk cId="602546255" sldId="410"/>
            <ac:picMk id="5" creationId="{8384CF0F-52CB-0243-9E31-30C2C2606000}"/>
          </ac:picMkLst>
        </pc:picChg>
      </pc:sldChg>
      <pc:sldChg chg="modSp mod ord">
        <pc:chgData name="Chi Kit Ken FONG" userId="233f042c-09e9-4a0c-9043-d675a582571a" providerId="ADAL" clId="{6411191F-E02E-9245-8A53-2A3706EFE6D0}" dt="2022-09-14T09:41:54.891" v="3248" actId="20577"/>
        <pc:sldMkLst>
          <pc:docMk/>
          <pc:sldMk cId="2402457243" sldId="411"/>
        </pc:sldMkLst>
        <pc:spChg chg="mod">
          <ac:chgData name="Chi Kit Ken FONG" userId="233f042c-09e9-4a0c-9043-d675a582571a" providerId="ADAL" clId="{6411191F-E02E-9245-8A53-2A3706EFE6D0}" dt="2022-09-14T09:41:54.891" v="3248" actId="20577"/>
          <ac:spMkLst>
            <pc:docMk/>
            <pc:sldMk cId="2402457243" sldId="411"/>
            <ac:spMk id="3" creationId="{70283DA9-3A29-C947-B5EB-8C69F97B0ED6}"/>
          </ac:spMkLst>
        </pc:spChg>
      </pc:sldChg>
      <pc:sldChg chg="del">
        <pc:chgData name="Chi Kit Ken FONG" userId="233f042c-09e9-4a0c-9043-d675a582571a" providerId="ADAL" clId="{6411191F-E02E-9245-8A53-2A3706EFE6D0}" dt="2022-09-14T09:43:36.867" v="3250" actId="2696"/>
        <pc:sldMkLst>
          <pc:docMk/>
          <pc:sldMk cId="3755767704" sldId="412"/>
        </pc:sldMkLst>
      </pc:sldChg>
      <pc:sldChg chg="del">
        <pc:chgData name="Chi Kit Ken FONG" userId="233f042c-09e9-4a0c-9043-d675a582571a" providerId="ADAL" clId="{6411191F-E02E-9245-8A53-2A3706EFE6D0}" dt="2022-09-13T11:24:35.517" v="953" actId="2696"/>
        <pc:sldMkLst>
          <pc:docMk/>
          <pc:sldMk cId="2765890403" sldId="419"/>
        </pc:sldMkLst>
      </pc:sldChg>
      <pc:sldChg chg="addSp delSp modSp mod">
        <pc:chgData name="Chi Kit Ken FONG" userId="233f042c-09e9-4a0c-9043-d675a582571a" providerId="ADAL" clId="{6411191F-E02E-9245-8A53-2A3706EFE6D0}" dt="2022-09-14T01:47:48.083" v="1035" actId="14100"/>
        <pc:sldMkLst>
          <pc:docMk/>
          <pc:sldMk cId="3548473383" sldId="442"/>
        </pc:sldMkLst>
        <pc:spChg chg="mod">
          <ac:chgData name="Chi Kit Ken FONG" userId="233f042c-09e9-4a0c-9043-d675a582571a" providerId="ADAL" clId="{6411191F-E02E-9245-8A53-2A3706EFE6D0}" dt="2022-09-14T01:45:48.669" v="980" actId="207"/>
          <ac:spMkLst>
            <pc:docMk/>
            <pc:sldMk cId="3548473383" sldId="442"/>
            <ac:spMk id="3" creationId="{77AE16BE-AD96-B34B-8829-133B75A47AC2}"/>
          </ac:spMkLst>
        </pc:spChg>
        <pc:spChg chg="add mod">
          <ac:chgData name="Chi Kit Ken FONG" userId="233f042c-09e9-4a0c-9043-d675a582571a" providerId="ADAL" clId="{6411191F-E02E-9245-8A53-2A3706EFE6D0}" dt="2022-09-14T01:47:48.083" v="1035" actId="14100"/>
          <ac:spMkLst>
            <pc:docMk/>
            <pc:sldMk cId="3548473383" sldId="442"/>
            <ac:spMk id="6" creationId="{CDDB0A34-9E35-C380-D745-0BAF3D6C6B9A}"/>
          </ac:spMkLst>
        </pc:spChg>
        <pc:picChg chg="add del mod">
          <ac:chgData name="Chi Kit Ken FONG" userId="233f042c-09e9-4a0c-9043-d675a582571a" providerId="ADAL" clId="{6411191F-E02E-9245-8A53-2A3706EFE6D0}" dt="2022-09-14T01:47:28.527" v="1028" actId="478"/>
          <ac:picMkLst>
            <pc:docMk/>
            <pc:sldMk cId="3548473383" sldId="442"/>
            <ac:picMk id="5" creationId="{A1B6062E-C7C7-5F4F-B6F9-055FD7EEA7AE}"/>
          </ac:picMkLst>
        </pc:picChg>
      </pc:sldChg>
      <pc:sldChg chg="addSp delSp modSp">
        <pc:chgData name="Chi Kit Ken FONG" userId="233f042c-09e9-4a0c-9043-d675a582571a" providerId="ADAL" clId="{6411191F-E02E-9245-8A53-2A3706EFE6D0}" dt="2022-09-14T01:48:38.801" v="1045"/>
        <pc:sldMkLst>
          <pc:docMk/>
          <pc:sldMk cId="3141020176" sldId="443"/>
        </pc:sldMkLst>
        <pc:picChg chg="add del mod">
          <ac:chgData name="Chi Kit Ken FONG" userId="233f042c-09e9-4a0c-9043-d675a582571a" providerId="ADAL" clId="{6411191F-E02E-9245-8A53-2A3706EFE6D0}" dt="2022-09-14T01:48:38.801" v="1045"/>
          <ac:picMkLst>
            <pc:docMk/>
            <pc:sldMk cId="3141020176" sldId="443"/>
            <ac:picMk id="3" creationId="{DC17542F-570D-7031-51D4-D5B84785856A}"/>
          </ac:picMkLst>
        </pc:picChg>
      </pc:sldChg>
      <pc:sldChg chg="addSp delSp modSp mod">
        <pc:chgData name="Chi Kit Ken FONG" userId="233f042c-09e9-4a0c-9043-d675a582571a" providerId="ADAL" clId="{6411191F-E02E-9245-8A53-2A3706EFE6D0}" dt="2022-09-14T01:55:31.773" v="1422" actId="1076"/>
        <pc:sldMkLst>
          <pc:docMk/>
          <pc:sldMk cId="1957570671" sldId="444"/>
        </pc:sldMkLst>
        <pc:spChg chg="add mod">
          <ac:chgData name="Chi Kit Ken FONG" userId="233f042c-09e9-4a0c-9043-d675a582571a" providerId="ADAL" clId="{6411191F-E02E-9245-8A53-2A3706EFE6D0}" dt="2022-09-14T01:48:10.235" v="1041" actId="1076"/>
          <ac:spMkLst>
            <pc:docMk/>
            <pc:sldMk cId="1957570671" sldId="444"/>
            <ac:spMk id="3" creationId="{5A90277F-A77F-5283-8AB0-3ADA0B4D625B}"/>
          </ac:spMkLst>
        </pc:spChg>
        <pc:spChg chg="add mod">
          <ac:chgData name="Chi Kit Ken FONG" userId="233f042c-09e9-4a0c-9043-d675a582571a" providerId="ADAL" clId="{6411191F-E02E-9245-8A53-2A3706EFE6D0}" dt="2022-09-14T01:51:51.830" v="1212" actId="255"/>
          <ac:spMkLst>
            <pc:docMk/>
            <pc:sldMk cId="1957570671" sldId="444"/>
            <ac:spMk id="7" creationId="{9DE18B8D-33B5-5B5D-8E9E-C9EA3AE2D8A0}"/>
          </ac:spMkLst>
        </pc:spChg>
        <pc:spChg chg="add mod">
          <ac:chgData name="Chi Kit Ken FONG" userId="233f042c-09e9-4a0c-9043-d675a582571a" providerId="ADAL" clId="{6411191F-E02E-9245-8A53-2A3706EFE6D0}" dt="2022-09-14T01:54:54.100" v="1402" actId="20577"/>
          <ac:spMkLst>
            <pc:docMk/>
            <pc:sldMk cId="1957570671" sldId="444"/>
            <ac:spMk id="10" creationId="{FA81BAF0-2BF8-7165-FC8B-80EEE843247C}"/>
          </ac:spMkLst>
        </pc:spChg>
        <pc:spChg chg="add del">
          <ac:chgData name="Chi Kit Ken FONG" userId="233f042c-09e9-4a0c-9043-d675a582571a" providerId="ADAL" clId="{6411191F-E02E-9245-8A53-2A3706EFE6D0}" dt="2022-09-14T01:53:32.698" v="1221" actId="22"/>
          <ac:spMkLst>
            <pc:docMk/>
            <pc:sldMk cId="1957570671" sldId="444"/>
            <ac:spMk id="13" creationId="{6CE418BC-600A-F56B-10A6-9ABDA67A7D62}"/>
          </ac:spMkLst>
        </pc:spChg>
        <pc:spChg chg="add mod">
          <ac:chgData name="Chi Kit Ken FONG" userId="233f042c-09e9-4a0c-9043-d675a582571a" providerId="ADAL" clId="{6411191F-E02E-9245-8A53-2A3706EFE6D0}" dt="2022-09-14T01:55:20.829" v="1420" actId="2711"/>
          <ac:spMkLst>
            <pc:docMk/>
            <pc:sldMk cId="1957570671" sldId="444"/>
            <ac:spMk id="14" creationId="{B8F16CD5-4452-0A78-46F9-357933EA56D7}"/>
          </ac:spMkLst>
        </pc:spChg>
        <pc:grpChg chg="add">
          <ac:chgData name="Chi Kit Ken FONG" userId="233f042c-09e9-4a0c-9043-d675a582571a" providerId="ADAL" clId="{6411191F-E02E-9245-8A53-2A3706EFE6D0}" dt="2022-09-14T01:52:04.094" v="1218" actId="164"/>
          <ac:grpSpMkLst>
            <pc:docMk/>
            <pc:sldMk cId="1957570671" sldId="444"/>
            <ac:grpSpMk id="11" creationId="{EA8C0792-E7D2-9F21-2D05-081ECEB5E521}"/>
          </ac:grpSpMkLst>
        </pc:grpChg>
        <pc:picChg chg="mod">
          <ac:chgData name="Chi Kit Ken FONG" userId="233f042c-09e9-4a0c-9043-d675a582571a" providerId="ADAL" clId="{6411191F-E02E-9245-8A53-2A3706EFE6D0}" dt="2022-09-14T01:55:31.773" v="1422" actId="1076"/>
          <ac:picMkLst>
            <pc:docMk/>
            <pc:sldMk cId="1957570671" sldId="444"/>
            <ac:picMk id="6" creationId="{4522C7F5-8AE0-4D4B-B6D9-69D5E0A528E5}"/>
          </ac:picMkLst>
        </pc:picChg>
        <pc:picChg chg="add mod">
          <ac:chgData name="Chi Kit Ken FONG" userId="233f042c-09e9-4a0c-9043-d675a582571a" providerId="ADAL" clId="{6411191F-E02E-9245-8A53-2A3706EFE6D0}" dt="2022-09-14T01:51:58.086" v="1217" actId="1036"/>
          <ac:picMkLst>
            <pc:docMk/>
            <pc:sldMk cId="1957570671" sldId="444"/>
            <ac:picMk id="8" creationId="{90CCDA90-2C79-56B5-A0EF-0550159382F8}"/>
          </ac:picMkLst>
        </pc:picChg>
        <pc:picChg chg="del mod">
          <ac:chgData name="Chi Kit Ken FONG" userId="233f042c-09e9-4a0c-9043-d675a582571a" providerId="ADAL" clId="{6411191F-E02E-9245-8A53-2A3706EFE6D0}" dt="2022-09-14T01:55:23.438" v="1421" actId="478"/>
          <ac:picMkLst>
            <pc:docMk/>
            <pc:sldMk cId="1957570671" sldId="444"/>
            <ac:picMk id="9" creationId="{BF5D8C5E-B70C-E347-B3E8-8DA33A0531D1}"/>
          </ac:picMkLst>
        </pc:picChg>
      </pc:sldChg>
      <pc:sldChg chg="addSp delSp modSp mod">
        <pc:chgData name="Chi Kit Ken FONG" userId="233f042c-09e9-4a0c-9043-d675a582571a" providerId="ADAL" clId="{6411191F-E02E-9245-8A53-2A3706EFE6D0}" dt="2022-09-13T07:11:54.722" v="409" actId="478"/>
        <pc:sldMkLst>
          <pc:docMk/>
          <pc:sldMk cId="2160079279" sldId="454"/>
        </pc:sldMkLst>
        <pc:picChg chg="add mod">
          <ac:chgData name="Chi Kit Ken FONG" userId="233f042c-09e9-4a0c-9043-d675a582571a" providerId="ADAL" clId="{6411191F-E02E-9245-8A53-2A3706EFE6D0}" dt="2022-09-13T07:11:34.773" v="405" actId="1037"/>
          <ac:picMkLst>
            <pc:docMk/>
            <pc:sldMk cId="2160079279" sldId="454"/>
            <ac:picMk id="3" creationId="{7C67DEF6-2AD8-C0DC-A0A3-FD297DB248FE}"/>
          </ac:picMkLst>
        </pc:picChg>
        <pc:picChg chg="del">
          <ac:chgData name="Chi Kit Ken FONG" userId="233f042c-09e9-4a0c-9043-d675a582571a" providerId="ADAL" clId="{6411191F-E02E-9245-8A53-2A3706EFE6D0}" dt="2022-09-13T07:11:54.722" v="409" actId="478"/>
          <ac:picMkLst>
            <pc:docMk/>
            <pc:sldMk cId="2160079279" sldId="454"/>
            <ac:picMk id="6" creationId="{DEC1A8F4-4196-DA47-9957-9D74CC85556F}"/>
          </ac:picMkLst>
        </pc:picChg>
        <pc:picChg chg="add mod">
          <ac:chgData name="Chi Kit Ken FONG" userId="233f042c-09e9-4a0c-9043-d675a582571a" providerId="ADAL" clId="{6411191F-E02E-9245-8A53-2A3706EFE6D0}" dt="2022-09-13T07:11:52.666" v="408" actId="1076"/>
          <ac:picMkLst>
            <pc:docMk/>
            <pc:sldMk cId="2160079279" sldId="454"/>
            <ac:picMk id="7" creationId="{355B0E6A-DCB1-0BEE-79C2-F6047015F887}"/>
          </ac:picMkLst>
        </pc:picChg>
      </pc:sldChg>
      <pc:sldChg chg="addSp delSp modSp add mod">
        <pc:chgData name="Chi Kit Ken FONG" userId="233f042c-09e9-4a0c-9043-d675a582571a" providerId="ADAL" clId="{6411191F-E02E-9245-8A53-2A3706EFE6D0}" dt="2022-09-13T08:00:24.416" v="613" actId="14100"/>
        <pc:sldMkLst>
          <pc:docMk/>
          <pc:sldMk cId="2794044709" sldId="457"/>
        </pc:sldMkLst>
        <pc:graphicFrameChg chg="del">
          <ac:chgData name="Chi Kit Ken FONG" userId="233f042c-09e9-4a0c-9043-d675a582571a" providerId="ADAL" clId="{6411191F-E02E-9245-8A53-2A3706EFE6D0}" dt="2022-09-13T07:59:06.481" v="596" actId="478"/>
          <ac:graphicFrameMkLst>
            <pc:docMk/>
            <pc:sldMk cId="2794044709" sldId="457"/>
            <ac:graphicFrameMk id="5" creationId="{3EBF82D9-7B41-A46F-6A0D-623BF5F45A71}"/>
          </ac:graphicFrameMkLst>
        </pc:graphicFrameChg>
        <pc:graphicFrameChg chg="del">
          <ac:chgData name="Chi Kit Ken FONG" userId="233f042c-09e9-4a0c-9043-d675a582571a" providerId="ADAL" clId="{6411191F-E02E-9245-8A53-2A3706EFE6D0}" dt="2022-09-13T07:59:43.983" v="606" actId="478"/>
          <ac:graphicFrameMkLst>
            <pc:docMk/>
            <pc:sldMk cId="2794044709" sldId="457"/>
            <ac:graphicFrameMk id="6" creationId="{503E0D67-9B03-9DE2-0294-49D262E9557F}"/>
          </ac:graphicFrameMkLst>
        </pc:graphicFrameChg>
        <pc:graphicFrameChg chg="add mod">
          <ac:chgData name="Chi Kit Ken FONG" userId="233f042c-09e9-4a0c-9043-d675a582571a" providerId="ADAL" clId="{6411191F-E02E-9245-8A53-2A3706EFE6D0}" dt="2022-09-13T07:59:14.228" v="598" actId="1076"/>
          <ac:graphicFrameMkLst>
            <pc:docMk/>
            <pc:sldMk cId="2794044709" sldId="457"/>
            <ac:graphicFrameMk id="9" creationId="{C6127816-1E7C-E087-F6CE-223A052428C1}"/>
          </ac:graphicFrameMkLst>
        </pc:graphicFrameChg>
        <pc:graphicFrameChg chg="add mod">
          <ac:chgData name="Chi Kit Ken FONG" userId="233f042c-09e9-4a0c-9043-d675a582571a" providerId="ADAL" clId="{6411191F-E02E-9245-8A53-2A3706EFE6D0}" dt="2022-09-13T07:59:48.728" v="608" actId="1076"/>
          <ac:graphicFrameMkLst>
            <pc:docMk/>
            <pc:sldMk cId="2794044709" sldId="457"/>
            <ac:graphicFrameMk id="15" creationId="{FD8EC9C0-1497-09CD-51D6-94AC550A06A3}"/>
          </ac:graphicFrameMkLst>
        </pc:graphicFrameChg>
        <pc:picChg chg="del">
          <ac:chgData name="Chi Kit Ken FONG" userId="233f042c-09e9-4a0c-9043-d675a582571a" providerId="ADAL" clId="{6411191F-E02E-9245-8A53-2A3706EFE6D0}" dt="2022-09-13T07:59:49.877" v="609" actId="478"/>
          <ac:picMkLst>
            <pc:docMk/>
            <pc:sldMk cId="2794044709" sldId="457"/>
            <ac:picMk id="7" creationId="{C1F597EC-3C7E-2D5D-D010-115407056384}"/>
          </ac:picMkLst>
        </pc:picChg>
        <pc:picChg chg="del">
          <ac:chgData name="Chi Kit Ken FONG" userId="233f042c-09e9-4a0c-9043-d675a582571a" providerId="ADAL" clId="{6411191F-E02E-9245-8A53-2A3706EFE6D0}" dt="2022-09-13T07:59:27.745" v="602" actId="478"/>
          <ac:picMkLst>
            <pc:docMk/>
            <pc:sldMk cId="2794044709" sldId="457"/>
            <ac:picMk id="8" creationId="{698BFFBC-5736-466A-0DA0-BF792C47F3A5}"/>
          </ac:picMkLst>
        </pc:picChg>
        <pc:picChg chg="add mod">
          <ac:chgData name="Chi Kit Ken FONG" userId="233f042c-09e9-4a0c-9043-d675a582571a" providerId="ADAL" clId="{6411191F-E02E-9245-8A53-2A3706EFE6D0}" dt="2022-09-13T07:59:33.627" v="604" actId="1076"/>
          <ac:picMkLst>
            <pc:docMk/>
            <pc:sldMk cId="2794044709" sldId="457"/>
            <ac:picMk id="14" creationId="{454D9FB8-AED4-A997-357F-EED1FF4F3986}"/>
          </ac:picMkLst>
        </pc:picChg>
        <pc:picChg chg="add mod">
          <ac:chgData name="Chi Kit Ken FONG" userId="233f042c-09e9-4a0c-9043-d675a582571a" providerId="ADAL" clId="{6411191F-E02E-9245-8A53-2A3706EFE6D0}" dt="2022-09-13T08:00:24.416" v="613" actId="14100"/>
          <ac:picMkLst>
            <pc:docMk/>
            <pc:sldMk cId="2794044709" sldId="457"/>
            <ac:picMk id="16" creationId="{2B5D2707-8AA7-0E80-A5AA-2311EF4395DE}"/>
          </ac:picMkLst>
        </pc:picChg>
      </pc:sldChg>
      <pc:sldChg chg="new del">
        <pc:chgData name="Chi Kit Ken FONG" userId="233f042c-09e9-4a0c-9043-d675a582571a" providerId="ADAL" clId="{6411191F-E02E-9245-8A53-2A3706EFE6D0}" dt="2022-09-13T11:24:37.047" v="954" actId="2696"/>
        <pc:sldMkLst>
          <pc:docMk/>
          <pc:sldMk cId="2715808522" sldId="458"/>
        </pc:sldMkLst>
      </pc:sldChg>
      <pc:sldChg chg="addSp delSp modSp new mod">
        <pc:chgData name="Chi Kit Ken FONG" userId="233f042c-09e9-4a0c-9043-d675a582571a" providerId="ADAL" clId="{6411191F-E02E-9245-8A53-2A3706EFE6D0}" dt="2022-09-13T11:11:32.197" v="934" actId="20577"/>
        <pc:sldMkLst>
          <pc:docMk/>
          <pc:sldMk cId="3089110711" sldId="459"/>
        </pc:sldMkLst>
        <pc:spChg chg="del">
          <ac:chgData name="Chi Kit Ken FONG" userId="233f042c-09e9-4a0c-9043-d675a582571a" providerId="ADAL" clId="{6411191F-E02E-9245-8A53-2A3706EFE6D0}" dt="2022-09-13T11:06:56.913" v="809" actId="478"/>
          <ac:spMkLst>
            <pc:docMk/>
            <pc:sldMk cId="3089110711" sldId="459"/>
            <ac:spMk id="2" creationId="{BAD4DB7F-5B81-8732-902A-E9D926B6836D}"/>
          </ac:spMkLst>
        </pc:spChg>
        <pc:spChg chg="mod">
          <ac:chgData name="Chi Kit Ken FONG" userId="233f042c-09e9-4a0c-9043-d675a582571a" providerId="ADAL" clId="{6411191F-E02E-9245-8A53-2A3706EFE6D0}" dt="2022-09-13T11:11:32.197" v="934" actId="20577"/>
          <ac:spMkLst>
            <pc:docMk/>
            <pc:sldMk cId="3089110711" sldId="459"/>
            <ac:spMk id="4" creationId="{D3D4B865-2372-4434-92E3-342585FD9D6F}"/>
          </ac:spMkLst>
        </pc:spChg>
        <pc:spChg chg="add del">
          <ac:chgData name="Chi Kit Ken FONG" userId="233f042c-09e9-4a0c-9043-d675a582571a" providerId="ADAL" clId="{6411191F-E02E-9245-8A53-2A3706EFE6D0}" dt="2022-09-13T11:10:09.949" v="884" actId="478"/>
          <ac:spMkLst>
            <pc:docMk/>
            <pc:sldMk cId="3089110711" sldId="459"/>
            <ac:spMk id="6" creationId="{A8E08841-EB29-5149-87AD-A81ABD0799D1}"/>
          </ac:spMkLst>
        </pc:spChg>
        <pc:graphicFrameChg chg="add mod modGraphic">
          <ac:chgData name="Chi Kit Ken FONG" userId="233f042c-09e9-4a0c-9043-d675a582571a" providerId="ADAL" clId="{6411191F-E02E-9245-8A53-2A3706EFE6D0}" dt="2022-09-13T11:10:47.494" v="906" actId="1076"/>
          <ac:graphicFrameMkLst>
            <pc:docMk/>
            <pc:sldMk cId="3089110711" sldId="459"/>
            <ac:graphicFrameMk id="7" creationId="{EE6CF4D7-3820-C9C6-59DA-8DBB53FAC74E}"/>
          </ac:graphicFrameMkLst>
        </pc:graphicFrameChg>
        <pc:picChg chg="add mod">
          <ac:chgData name="Chi Kit Ken FONG" userId="233f042c-09e9-4a0c-9043-d675a582571a" providerId="ADAL" clId="{6411191F-E02E-9245-8A53-2A3706EFE6D0}" dt="2022-09-13T11:11:25.245" v="910" actId="1076"/>
          <ac:picMkLst>
            <pc:docMk/>
            <pc:sldMk cId="3089110711" sldId="459"/>
            <ac:picMk id="1026" creationId="{16A38F44-5B86-AC1B-EED8-FABF2E9F95F4}"/>
          </ac:picMkLst>
        </pc:picChg>
        <pc:picChg chg="add mod">
          <ac:chgData name="Chi Kit Ken FONG" userId="233f042c-09e9-4a0c-9043-d675a582571a" providerId="ADAL" clId="{6411191F-E02E-9245-8A53-2A3706EFE6D0}" dt="2022-09-13T11:11:25.245" v="910" actId="1076"/>
          <ac:picMkLst>
            <pc:docMk/>
            <pc:sldMk cId="3089110711" sldId="459"/>
            <ac:picMk id="1028" creationId="{E62EA7C1-300A-BF4E-E6AE-2C4C45198F88}"/>
          </ac:picMkLst>
        </pc:picChg>
      </pc:sldChg>
      <pc:sldChg chg="addSp modSp add mod">
        <pc:chgData name="Chi Kit Ken FONG" userId="233f042c-09e9-4a0c-9043-d675a582571a" providerId="ADAL" clId="{6411191F-E02E-9245-8A53-2A3706EFE6D0}" dt="2022-09-13T11:18:57.081" v="950" actId="20577"/>
        <pc:sldMkLst>
          <pc:docMk/>
          <pc:sldMk cId="1952986262" sldId="460"/>
        </pc:sldMkLst>
        <pc:spChg chg="mod">
          <ac:chgData name="Chi Kit Ken FONG" userId="233f042c-09e9-4a0c-9043-d675a582571a" providerId="ADAL" clId="{6411191F-E02E-9245-8A53-2A3706EFE6D0}" dt="2022-09-13T11:18:57.081" v="950" actId="20577"/>
          <ac:spMkLst>
            <pc:docMk/>
            <pc:sldMk cId="1952986262" sldId="460"/>
            <ac:spMk id="4" creationId="{D3D4B865-2372-4434-92E3-342585FD9D6F}"/>
          </ac:spMkLst>
        </pc:spChg>
        <pc:graphicFrameChg chg="mod">
          <ac:chgData name="Chi Kit Ken FONG" userId="233f042c-09e9-4a0c-9043-d675a582571a" providerId="ADAL" clId="{6411191F-E02E-9245-8A53-2A3706EFE6D0}" dt="2022-09-13T11:12:49.294" v="946"/>
          <ac:graphicFrameMkLst>
            <pc:docMk/>
            <pc:sldMk cId="1952986262" sldId="460"/>
            <ac:graphicFrameMk id="7" creationId="{EE6CF4D7-3820-C9C6-59DA-8DBB53FAC74E}"/>
          </ac:graphicFrameMkLst>
        </pc:graphicFrameChg>
        <pc:picChg chg="mod">
          <ac:chgData name="Chi Kit Ken FONG" userId="233f042c-09e9-4a0c-9043-d675a582571a" providerId="ADAL" clId="{6411191F-E02E-9245-8A53-2A3706EFE6D0}" dt="2022-09-13T11:12:12.698" v="944" actId="1076"/>
          <ac:picMkLst>
            <pc:docMk/>
            <pc:sldMk cId="1952986262" sldId="460"/>
            <ac:picMk id="1028" creationId="{E62EA7C1-300A-BF4E-E6AE-2C4C45198F88}"/>
          </ac:picMkLst>
        </pc:picChg>
        <pc:picChg chg="add mod">
          <ac:chgData name="Chi Kit Ken FONG" userId="233f042c-09e9-4a0c-9043-d675a582571a" providerId="ADAL" clId="{6411191F-E02E-9245-8A53-2A3706EFE6D0}" dt="2022-09-13T11:12:12.698" v="944" actId="1076"/>
          <ac:picMkLst>
            <pc:docMk/>
            <pc:sldMk cId="1952986262" sldId="460"/>
            <ac:picMk id="2050" creationId="{AB8F48AB-2395-2D77-EB10-CC8F3CB21ADF}"/>
          </ac:picMkLst>
        </pc:picChg>
      </pc:sldChg>
      <pc:sldChg chg="modSp add mod ord setBg modClrScheme chgLayout">
        <pc:chgData name="Chi Kit Ken FONG" userId="233f042c-09e9-4a0c-9043-d675a582571a" providerId="ADAL" clId="{6411191F-E02E-9245-8A53-2A3706EFE6D0}" dt="2022-09-13T11:26:49.473" v="974" actId="20577"/>
        <pc:sldMkLst>
          <pc:docMk/>
          <pc:sldMk cId="3736992143" sldId="461"/>
        </pc:sldMkLst>
        <pc:spChg chg="mod ord">
          <ac:chgData name="Chi Kit Ken FONG" userId="233f042c-09e9-4a0c-9043-d675a582571a" providerId="ADAL" clId="{6411191F-E02E-9245-8A53-2A3706EFE6D0}" dt="2022-09-13T11:26:03.097" v="957" actId="700"/>
          <ac:spMkLst>
            <pc:docMk/>
            <pc:sldMk cId="3736992143" sldId="461"/>
            <ac:spMk id="2" creationId="{416ED01E-E346-6940-A5C8-0F061D5ECE75}"/>
          </ac:spMkLst>
        </pc:spChg>
        <pc:spChg chg="mod ord">
          <ac:chgData name="Chi Kit Ken FONG" userId="233f042c-09e9-4a0c-9043-d675a582571a" providerId="ADAL" clId="{6411191F-E02E-9245-8A53-2A3706EFE6D0}" dt="2022-09-13T11:26:49.473" v="974" actId="20577"/>
          <ac:spMkLst>
            <pc:docMk/>
            <pc:sldMk cId="3736992143" sldId="461"/>
            <ac:spMk id="3" creationId="{D5B7296B-B74C-334D-887D-6CAC12564877}"/>
          </ac:spMkLst>
        </pc:spChg>
        <pc:spChg chg="mod ord">
          <ac:chgData name="Chi Kit Ken FONG" userId="233f042c-09e9-4a0c-9043-d675a582571a" providerId="ADAL" clId="{6411191F-E02E-9245-8A53-2A3706EFE6D0}" dt="2022-09-13T11:26:03.097" v="957" actId="700"/>
          <ac:spMkLst>
            <pc:docMk/>
            <pc:sldMk cId="3736992143" sldId="461"/>
            <ac:spMk id="4" creationId="{84CDD7B9-A6FF-6E48-8BEB-DA27142C95C6}"/>
          </ac:spMkLst>
        </pc:spChg>
      </pc:sldChg>
      <pc:sldChg chg="addSp delSp modSp new mod ord">
        <pc:chgData name="Chi Kit Ken FONG" userId="233f042c-09e9-4a0c-9043-d675a582571a" providerId="ADAL" clId="{6411191F-E02E-9245-8A53-2A3706EFE6D0}" dt="2022-09-14T03:00:34.342" v="1989" actId="20578"/>
        <pc:sldMkLst>
          <pc:docMk/>
          <pc:sldMk cId="4068757120" sldId="463"/>
        </pc:sldMkLst>
        <pc:spChg chg="del">
          <ac:chgData name="Chi Kit Ken FONG" userId="233f042c-09e9-4a0c-9043-d675a582571a" providerId="ADAL" clId="{6411191F-E02E-9245-8A53-2A3706EFE6D0}" dt="2022-09-14T02:31:30.470" v="1801" actId="478"/>
          <ac:spMkLst>
            <pc:docMk/>
            <pc:sldMk cId="4068757120" sldId="463"/>
            <ac:spMk id="2" creationId="{EDAB5831-77E6-AC03-0F14-E0334A596776}"/>
          </ac:spMkLst>
        </pc:spChg>
        <pc:spChg chg="del">
          <ac:chgData name="Chi Kit Ken FONG" userId="233f042c-09e9-4a0c-9043-d675a582571a" providerId="ADAL" clId="{6411191F-E02E-9245-8A53-2A3706EFE6D0}" dt="2022-09-14T02:31:32.035" v="1802" actId="478"/>
          <ac:spMkLst>
            <pc:docMk/>
            <pc:sldMk cId="4068757120" sldId="463"/>
            <ac:spMk id="4" creationId="{A5348E88-F7E5-1A7F-A2C5-800120350F72}"/>
          </ac:spMkLst>
        </pc:spChg>
        <pc:picChg chg="add mod">
          <ac:chgData name="Chi Kit Ken FONG" userId="233f042c-09e9-4a0c-9043-d675a582571a" providerId="ADAL" clId="{6411191F-E02E-9245-8A53-2A3706EFE6D0}" dt="2022-09-14T02:31:47.471" v="1806" actId="1076"/>
          <ac:picMkLst>
            <pc:docMk/>
            <pc:sldMk cId="4068757120" sldId="463"/>
            <ac:picMk id="1026" creationId="{AB787E1F-2977-EA58-4658-3BA8858AA189}"/>
          </ac:picMkLst>
        </pc:picChg>
      </pc:sldChg>
      <pc:sldChg chg="new del">
        <pc:chgData name="Chi Kit Ken FONG" userId="233f042c-09e9-4a0c-9043-d675a582571a" providerId="ADAL" clId="{6411191F-E02E-9245-8A53-2A3706EFE6D0}" dt="2022-09-14T02:57:34.264" v="1969" actId="2696"/>
        <pc:sldMkLst>
          <pc:docMk/>
          <pc:sldMk cId="2160586601" sldId="464"/>
        </pc:sldMkLst>
      </pc:sldChg>
      <pc:sldChg chg="new del">
        <pc:chgData name="Chi Kit Ken FONG" userId="233f042c-09e9-4a0c-9043-d675a582571a" providerId="ADAL" clId="{6411191F-E02E-9245-8A53-2A3706EFE6D0}" dt="2022-09-14T02:35:13.788" v="1826" actId="680"/>
        <pc:sldMkLst>
          <pc:docMk/>
          <pc:sldMk cId="3518577942" sldId="464"/>
        </pc:sldMkLst>
      </pc:sldChg>
      <pc:sldChg chg="addSp delSp modSp add mod">
        <pc:chgData name="Chi Kit Ken FONG" userId="233f042c-09e9-4a0c-9043-d675a582571a" providerId="ADAL" clId="{6411191F-E02E-9245-8A53-2A3706EFE6D0}" dt="2022-09-14T02:57:08.937" v="1964" actId="1035"/>
        <pc:sldMkLst>
          <pc:docMk/>
          <pc:sldMk cId="442835628" sldId="465"/>
        </pc:sldMkLst>
        <pc:graphicFrameChg chg="add mod modGraphic">
          <ac:chgData name="Chi Kit Ken FONG" userId="233f042c-09e9-4a0c-9043-d675a582571a" providerId="ADAL" clId="{6411191F-E02E-9245-8A53-2A3706EFE6D0}" dt="2022-09-14T02:57:05.697" v="1963" actId="113"/>
          <ac:graphicFrameMkLst>
            <pc:docMk/>
            <pc:sldMk cId="442835628" sldId="465"/>
            <ac:graphicFrameMk id="3" creationId="{6F4C3C8F-1FD6-1A3C-A338-F3725387A22B}"/>
          </ac:graphicFrameMkLst>
        </pc:graphicFrameChg>
        <pc:graphicFrameChg chg="add del">
          <ac:chgData name="Chi Kit Ken FONG" userId="233f042c-09e9-4a0c-9043-d675a582571a" providerId="ADAL" clId="{6411191F-E02E-9245-8A53-2A3706EFE6D0}" dt="2022-09-14T02:56:52.798" v="1959" actId="478"/>
          <ac:graphicFrameMkLst>
            <pc:docMk/>
            <pc:sldMk cId="442835628" sldId="465"/>
            <ac:graphicFrameMk id="5" creationId="{0DB73235-2C03-400E-4C32-727B7F86ACD2}"/>
          </ac:graphicFrameMkLst>
        </pc:graphicFrameChg>
        <pc:graphicFrameChg chg="del mod">
          <ac:chgData name="Chi Kit Ken FONG" userId="233f042c-09e9-4a0c-9043-d675a582571a" providerId="ADAL" clId="{6411191F-E02E-9245-8A53-2A3706EFE6D0}" dt="2022-09-14T02:56:50.865" v="1958" actId="21"/>
          <ac:graphicFrameMkLst>
            <pc:docMk/>
            <pc:sldMk cId="442835628" sldId="465"/>
            <ac:graphicFrameMk id="6" creationId="{5E920AA9-0F4B-2569-804F-5A4F537D9634}"/>
          </ac:graphicFrameMkLst>
        </pc:graphicFrameChg>
        <pc:graphicFrameChg chg="add del">
          <ac:chgData name="Chi Kit Ken FONG" userId="233f042c-09e9-4a0c-9043-d675a582571a" providerId="ADAL" clId="{6411191F-E02E-9245-8A53-2A3706EFE6D0}" dt="2022-09-14T02:56:57.486" v="1961" actId="478"/>
          <ac:graphicFrameMkLst>
            <pc:docMk/>
            <pc:sldMk cId="442835628" sldId="465"/>
            <ac:graphicFrameMk id="15" creationId="{FCD79CA9-4BE7-B0BF-D882-4B4686E3E6AD}"/>
          </ac:graphicFrameMkLst>
        </pc:graphicFrameChg>
        <pc:graphicFrameChg chg="mod">
          <ac:chgData name="Chi Kit Ken FONG" userId="233f042c-09e9-4a0c-9043-d675a582571a" providerId="ADAL" clId="{6411191F-E02E-9245-8A53-2A3706EFE6D0}" dt="2022-09-14T02:57:08.937" v="1964" actId="1035"/>
          <ac:graphicFrameMkLst>
            <pc:docMk/>
            <pc:sldMk cId="442835628" sldId="465"/>
            <ac:graphicFrameMk id="16" creationId="{0CFD23ED-4BA8-B087-48D4-DA36B919DF87}"/>
          </ac:graphicFrameMkLst>
        </pc:graphicFrameChg>
      </pc:sldChg>
      <pc:sldChg chg="addSp delSp modSp add mod">
        <pc:chgData name="Chi Kit Ken FONG" userId="233f042c-09e9-4a0c-9043-d675a582571a" providerId="ADAL" clId="{6411191F-E02E-9245-8A53-2A3706EFE6D0}" dt="2022-09-14T02:58:55.840" v="1988" actId="1076"/>
        <pc:sldMkLst>
          <pc:docMk/>
          <pc:sldMk cId="3195953625" sldId="466"/>
        </pc:sldMkLst>
        <pc:graphicFrameChg chg="add mod modGraphic">
          <ac:chgData name="Chi Kit Ken FONG" userId="233f042c-09e9-4a0c-9043-d675a582571a" providerId="ADAL" clId="{6411191F-E02E-9245-8A53-2A3706EFE6D0}" dt="2022-09-14T02:58:55.840" v="1988" actId="1076"/>
          <ac:graphicFrameMkLst>
            <pc:docMk/>
            <pc:sldMk cId="3195953625" sldId="466"/>
            <ac:graphicFrameMk id="3" creationId="{EA59CDBF-2955-E3ED-3043-63D6739CCE1E}"/>
          </ac:graphicFrameMkLst>
        </pc:graphicFrameChg>
        <pc:graphicFrameChg chg="del">
          <ac:chgData name="Chi Kit Ken FONG" userId="233f042c-09e9-4a0c-9043-d675a582571a" providerId="ADAL" clId="{6411191F-E02E-9245-8A53-2A3706EFE6D0}" dt="2022-09-14T02:57:37.408" v="1970" actId="478"/>
          <ac:graphicFrameMkLst>
            <pc:docMk/>
            <pc:sldMk cId="3195953625" sldId="466"/>
            <ac:graphicFrameMk id="6" creationId="{C854A88C-0FDA-CD99-0F26-42BF7FDD18E2}"/>
          </ac:graphicFrameMkLst>
        </pc:graphicFrameChg>
      </pc:sldChg>
      <pc:sldChg chg="modSp new mod">
        <pc:chgData name="Chi Kit Ken FONG" userId="233f042c-09e9-4a0c-9043-d675a582571a" providerId="ADAL" clId="{6411191F-E02E-9245-8A53-2A3706EFE6D0}" dt="2022-09-14T03:26:31.469" v="2113" actId="207"/>
        <pc:sldMkLst>
          <pc:docMk/>
          <pc:sldMk cId="286753541" sldId="467"/>
        </pc:sldMkLst>
        <pc:spChg chg="mod">
          <ac:chgData name="Chi Kit Ken FONG" userId="233f042c-09e9-4a0c-9043-d675a582571a" providerId="ADAL" clId="{6411191F-E02E-9245-8A53-2A3706EFE6D0}" dt="2022-09-14T03:26:31.469" v="2113" actId="207"/>
          <ac:spMkLst>
            <pc:docMk/>
            <pc:sldMk cId="286753541" sldId="467"/>
            <ac:spMk id="2" creationId="{753071EC-D435-981C-F672-A4682F748F4C}"/>
          </ac:spMkLst>
        </pc:spChg>
        <pc:spChg chg="mod">
          <ac:chgData name="Chi Kit Ken FONG" userId="233f042c-09e9-4a0c-9043-d675a582571a" providerId="ADAL" clId="{6411191F-E02E-9245-8A53-2A3706EFE6D0}" dt="2022-09-14T03:13:55.715" v="2059" actId="404"/>
          <ac:spMkLst>
            <pc:docMk/>
            <pc:sldMk cId="286753541" sldId="467"/>
            <ac:spMk id="4" creationId="{4846999E-857E-2883-EB67-0E519652A34B}"/>
          </ac:spMkLst>
        </pc:spChg>
      </pc:sldChg>
      <pc:sldChg chg="addSp delSp modSp new mod">
        <pc:chgData name="Chi Kit Ken FONG" userId="233f042c-09e9-4a0c-9043-d675a582571a" providerId="ADAL" clId="{6411191F-E02E-9245-8A53-2A3706EFE6D0}" dt="2022-09-14T03:46:35.674" v="2779" actId="20577"/>
        <pc:sldMkLst>
          <pc:docMk/>
          <pc:sldMk cId="2036857562" sldId="468"/>
        </pc:sldMkLst>
        <pc:spChg chg="del">
          <ac:chgData name="Chi Kit Ken FONG" userId="233f042c-09e9-4a0c-9043-d675a582571a" providerId="ADAL" clId="{6411191F-E02E-9245-8A53-2A3706EFE6D0}" dt="2022-09-14T03:44:51.977" v="2658" actId="478"/>
          <ac:spMkLst>
            <pc:docMk/>
            <pc:sldMk cId="2036857562" sldId="468"/>
            <ac:spMk id="2" creationId="{F9C7B579-D822-6C35-1219-5B688F5B1BA4}"/>
          </ac:spMkLst>
        </pc:spChg>
        <pc:spChg chg="mod">
          <ac:chgData name="Chi Kit Ken FONG" userId="233f042c-09e9-4a0c-9043-d675a582571a" providerId="ADAL" clId="{6411191F-E02E-9245-8A53-2A3706EFE6D0}" dt="2022-09-14T03:46:29.586" v="2778" actId="20577"/>
          <ac:spMkLst>
            <pc:docMk/>
            <pc:sldMk cId="2036857562" sldId="468"/>
            <ac:spMk id="4" creationId="{D44F89D0-962C-3347-A1CC-E7F8555CCED9}"/>
          </ac:spMkLst>
        </pc:spChg>
        <pc:spChg chg="add mod">
          <ac:chgData name="Chi Kit Ken FONG" userId="233f042c-09e9-4a0c-9043-d675a582571a" providerId="ADAL" clId="{6411191F-E02E-9245-8A53-2A3706EFE6D0}" dt="2022-09-14T03:46:35.674" v="2779" actId="20577"/>
          <ac:spMkLst>
            <pc:docMk/>
            <pc:sldMk cId="2036857562" sldId="468"/>
            <ac:spMk id="8" creationId="{B7919C3D-AADC-EBC2-A58B-452EAABBF72F}"/>
          </ac:spMkLst>
        </pc:spChg>
        <pc:spChg chg="add mod">
          <ac:chgData name="Chi Kit Ken FONG" userId="233f042c-09e9-4a0c-9043-d675a582571a" providerId="ADAL" clId="{6411191F-E02E-9245-8A53-2A3706EFE6D0}" dt="2022-09-14T03:46:22.415" v="2761" actId="115"/>
          <ac:spMkLst>
            <pc:docMk/>
            <pc:sldMk cId="2036857562" sldId="468"/>
            <ac:spMk id="9" creationId="{94799D5E-8B2D-E760-DAAB-4C4EEA8B1E78}"/>
          </ac:spMkLst>
        </pc:spChg>
        <pc:spChg chg="add mod">
          <ac:chgData name="Chi Kit Ken FONG" userId="233f042c-09e9-4a0c-9043-d675a582571a" providerId="ADAL" clId="{6411191F-E02E-9245-8A53-2A3706EFE6D0}" dt="2022-09-14T03:46:20.181" v="2760" actId="115"/>
          <ac:spMkLst>
            <pc:docMk/>
            <pc:sldMk cId="2036857562" sldId="468"/>
            <ac:spMk id="10" creationId="{84DDF2AF-3004-8EB5-2D2A-763B541D3754}"/>
          </ac:spMkLst>
        </pc:spChg>
        <pc:picChg chg="add mod">
          <ac:chgData name="Chi Kit Ken FONG" userId="233f042c-09e9-4a0c-9043-d675a582571a" providerId="ADAL" clId="{6411191F-E02E-9245-8A53-2A3706EFE6D0}" dt="2022-09-14T03:44:56.366" v="2661" actId="1076"/>
          <ac:picMkLst>
            <pc:docMk/>
            <pc:sldMk cId="2036857562" sldId="468"/>
            <ac:picMk id="5" creationId="{2F965A0B-AA67-C2DB-E7DF-39D67C877A0F}"/>
          </ac:picMkLst>
        </pc:picChg>
        <pc:picChg chg="add mod">
          <ac:chgData name="Chi Kit Ken FONG" userId="233f042c-09e9-4a0c-9043-d675a582571a" providerId="ADAL" clId="{6411191F-E02E-9245-8A53-2A3706EFE6D0}" dt="2022-09-14T03:45:08.327" v="2665" actId="1076"/>
          <ac:picMkLst>
            <pc:docMk/>
            <pc:sldMk cId="2036857562" sldId="468"/>
            <ac:picMk id="6" creationId="{4B34A6F0-2846-A2A3-1347-001D173FBF4D}"/>
          </ac:picMkLst>
        </pc:picChg>
        <pc:picChg chg="add mod">
          <ac:chgData name="Chi Kit Ken FONG" userId="233f042c-09e9-4a0c-9043-d675a582571a" providerId="ADAL" clId="{6411191F-E02E-9245-8A53-2A3706EFE6D0}" dt="2022-09-14T03:45:23.117" v="2669" actId="14100"/>
          <ac:picMkLst>
            <pc:docMk/>
            <pc:sldMk cId="2036857562" sldId="468"/>
            <ac:picMk id="7" creationId="{144D89C5-F6DF-A389-339F-D499275A8066}"/>
          </ac:picMkLst>
        </pc:picChg>
      </pc:sldChg>
      <pc:sldChg chg="addSp delSp modSp new mod">
        <pc:chgData name="Chi Kit Ken FONG" userId="233f042c-09e9-4a0c-9043-d675a582571a" providerId="ADAL" clId="{6411191F-E02E-9245-8A53-2A3706EFE6D0}" dt="2022-09-14T03:57:53.579" v="2959" actId="1076"/>
        <pc:sldMkLst>
          <pc:docMk/>
          <pc:sldMk cId="3944589701" sldId="469"/>
        </pc:sldMkLst>
        <pc:spChg chg="mod">
          <ac:chgData name="Chi Kit Ken FONG" userId="233f042c-09e9-4a0c-9043-d675a582571a" providerId="ADAL" clId="{6411191F-E02E-9245-8A53-2A3706EFE6D0}" dt="2022-09-14T03:56:00.191" v="2942" actId="15"/>
          <ac:spMkLst>
            <pc:docMk/>
            <pc:sldMk cId="3944589701" sldId="469"/>
            <ac:spMk id="2" creationId="{6CA5D075-AC21-81EE-1D47-5C38E4F5041F}"/>
          </ac:spMkLst>
        </pc:spChg>
        <pc:spChg chg="mod">
          <ac:chgData name="Chi Kit Ken FONG" userId="233f042c-09e9-4a0c-9043-d675a582571a" providerId="ADAL" clId="{6411191F-E02E-9245-8A53-2A3706EFE6D0}" dt="2022-09-14T03:55:29.030" v="2928"/>
          <ac:spMkLst>
            <pc:docMk/>
            <pc:sldMk cId="3944589701" sldId="469"/>
            <ac:spMk id="4" creationId="{3A4DDAA5-AAC6-76E3-6539-8380B22C1130}"/>
          </ac:spMkLst>
        </pc:spChg>
        <pc:spChg chg="add del">
          <ac:chgData name="Chi Kit Ken FONG" userId="233f042c-09e9-4a0c-9043-d675a582571a" providerId="ADAL" clId="{6411191F-E02E-9245-8A53-2A3706EFE6D0}" dt="2022-09-14T03:55:56.249" v="2939" actId="22"/>
          <ac:spMkLst>
            <pc:docMk/>
            <pc:sldMk cId="3944589701" sldId="469"/>
            <ac:spMk id="9" creationId="{FF38086A-54A8-3EF9-CEE7-C8D9FC9990FF}"/>
          </ac:spMkLst>
        </pc:spChg>
        <pc:spChg chg="add mod">
          <ac:chgData name="Chi Kit Ken FONG" userId="233f042c-09e9-4a0c-9043-d675a582571a" providerId="ADAL" clId="{6411191F-E02E-9245-8A53-2A3706EFE6D0}" dt="2022-09-14T03:57:53.579" v="2959" actId="1076"/>
          <ac:spMkLst>
            <pc:docMk/>
            <pc:sldMk cId="3944589701" sldId="469"/>
            <ac:spMk id="11" creationId="{43BA7E99-4A9F-349E-C961-B20755D87CDB}"/>
          </ac:spMkLst>
        </pc:spChg>
        <pc:graphicFrameChg chg="add mod">
          <ac:chgData name="Chi Kit Ken FONG" userId="233f042c-09e9-4a0c-9043-d675a582571a" providerId="ADAL" clId="{6411191F-E02E-9245-8A53-2A3706EFE6D0}" dt="2022-09-14T03:56:14.597" v="2947" actId="1076"/>
          <ac:graphicFrameMkLst>
            <pc:docMk/>
            <pc:sldMk cId="3944589701" sldId="469"/>
            <ac:graphicFrameMk id="5" creationId="{20A83A04-8F39-59DF-B9E8-B51692ADE85F}"/>
          </ac:graphicFrameMkLst>
        </pc:graphicFrameChg>
        <pc:graphicFrameChg chg="add mod modGraphic">
          <ac:chgData name="Chi Kit Ken FONG" userId="233f042c-09e9-4a0c-9043-d675a582571a" providerId="ADAL" clId="{6411191F-E02E-9245-8A53-2A3706EFE6D0}" dt="2022-09-14T03:56:27.692" v="2952" actId="1076"/>
          <ac:graphicFrameMkLst>
            <pc:docMk/>
            <pc:sldMk cId="3944589701" sldId="469"/>
            <ac:graphicFrameMk id="6" creationId="{C865053A-4C61-8B29-1AB4-7DD7500A4678}"/>
          </ac:graphicFrameMkLst>
        </pc:graphicFrameChg>
        <pc:graphicFrameChg chg="add mod modGraphic">
          <ac:chgData name="Chi Kit Ken FONG" userId="233f042c-09e9-4a0c-9043-d675a582571a" providerId="ADAL" clId="{6411191F-E02E-9245-8A53-2A3706EFE6D0}" dt="2022-09-14T03:56:27.692" v="2952" actId="1076"/>
          <ac:graphicFrameMkLst>
            <pc:docMk/>
            <pc:sldMk cId="3944589701" sldId="469"/>
            <ac:graphicFrameMk id="7" creationId="{A5195D13-D171-CB2D-7EFD-7727759D6D89}"/>
          </ac:graphicFrameMkLst>
        </pc:graphicFrameChg>
        <pc:picChg chg="add mod">
          <ac:chgData name="Chi Kit Ken FONG" userId="233f042c-09e9-4a0c-9043-d675a582571a" providerId="ADAL" clId="{6411191F-E02E-9245-8A53-2A3706EFE6D0}" dt="2022-09-14T03:57:42.094" v="2956" actId="1076"/>
          <ac:picMkLst>
            <pc:docMk/>
            <pc:sldMk cId="3944589701" sldId="469"/>
            <ac:picMk id="10" creationId="{EB7C41DC-E68A-1FAB-BADE-413495EAF33B}"/>
          </ac:picMkLst>
        </pc:picChg>
      </pc:sldChg>
      <pc:sldChg chg="modSp new del mod">
        <pc:chgData name="Chi Kit Ken FONG" userId="233f042c-09e9-4a0c-9043-d675a582571a" providerId="ADAL" clId="{6411191F-E02E-9245-8A53-2A3706EFE6D0}" dt="2022-09-14T09:43:18.980" v="3249" actId="2696"/>
        <pc:sldMkLst>
          <pc:docMk/>
          <pc:sldMk cId="3072207951" sldId="470"/>
        </pc:sldMkLst>
        <pc:spChg chg="mod">
          <ac:chgData name="Chi Kit Ken FONG" userId="233f042c-09e9-4a0c-9043-d675a582571a" providerId="ADAL" clId="{6411191F-E02E-9245-8A53-2A3706EFE6D0}" dt="2022-09-14T09:35:15.278" v="3064" actId="21"/>
          <ac:spMkLst>
            <pc:docMk/>
            <pc:sldMk cId="3072207951" sldId="470"/>
            <ac:spMk id="2" creationId="{22B7F394-BA01-9436-A938-89D469A0E733}"/>
          </ac:spMkLst>
        </pc:spChg>
        <pc:spChg chg="mod">
          <ac:chgData name="Chi Kit Ken FONG" userId="233f042c-09e9-4a0c-9043-d675a582571a" providerId="ADAL" clId="{6411191F-E02E-9245-8A53-2A3706EFE6D0}" dt="2022-09-14T09:34:42.172" v="3060" actId="20577"/>
          <ac:spMkLst>
            <pc:docMk/>
            <pc:sldMk cId="3072207951" sldId="470"/>
            <ac:spMk id="4" creationId="{E57AEC8D-019F-87CE-BE95-F8D06545ABC2}"/>
          </ac:spMkLst>
        </pc:spChg>
      </pc:sldChg>
      <pc:sldChg chg="addSp delSp modSp add mod ord">
        <pc:chgData name="Chi Kit Ken FONG" userId="233f042c-09e9-4a0c-9043-d675a582571a" providerId="ADAL" clId="{6411191F-E02E-9245-8A53-2A3706EFE6D0}" dt="2022-09-14T09:34:38.328" v="3052" actId="20578"/>
        <pc:sldMkLst>
          <pc:docMk/>
          <pc:sldMk cId="705442337" sldId="471"/>
        </pc:sldMkLst>
        <pc:spChg chg="mod">
          <ac:chgData name="Chi Kit Ken FONG" userId="233f042c-09e9-4a0c-9043-d675a582571a" providerId="ADAL" clId="{6411191F-E02E-9245-8A53-2A3706EFE6D0}" dt="2022-09-14T09:33:13.470" v="3029" actId="20577"/>
          <ac:spMkLst>
            <pc:docMk/>
            <pc:sldMk cId="705442337" sldId="471"/>
            <ac:spMk id="2" creationId="{6CA5D075-AC21-81EE-1D47-5C38E4F5041F}"/>
          </ac:spMkLst>
        </pc:spChg>
        <pc:spChg chg="mod">
          <ac:chgData name="Chi Kit Ken FONG" userId="233f042c-09e9-4a0c-9043-d675a582571a" providerId="ADAL" clId="{6411191F-E02E-9245-8A53-2A3706EFE6D0}" dt="2022-09-14T09:32:58.860" v="3006"/>
          <ac:spMkLst>
            <pc:docMk/>
            <pc:sldMk cId="705442337" sldId="471"/>
            <ac:spMk id="4" creationId="{3A4DDAA5-AAC6-76E3-6539-8380B22C1130}"/>
          </ac:spMkLst>
        </pc:spChg>
        <pc:graphicFrameChg chg="modGraphic">
          <ac:chgData name="Chi Kit Ken FONG" userId="233f042c-09e9-4a0c-9043-d675a582571a" providerId="ADAL" clId="{6411191F-E02E-9245-8A53-2A3706EFE6D0}" dt="2022-09-14T09:33:54.418" v="3047" actId="207"/>
          <ac:graphicFrameMkLst>
            <pc:docMk/>
            <pc:sldMk cId="705442337" sldId="471"/>
            <ac:graphicFrameMk id="5" creationId="{20A83A04-8F39-59DF-B9E8-B51692ADE85F}"/>
          </ac:graphicFrameMkLst>
        </pc:graphicFrameChg>
        <pc:graphicFrameChg chg="del">
          <ac:chgData name="Chi Kit Ken FONG" userId="233f042c-09e9-4a0c-9043-d675a582571a" providerId="ADAL" clId="{6411191F-E02E-9245-8A53-2A3706EFE6D0}" dt="2022-09-14T09:33:58.819" v="3048" actId="478"/>
          <ac:graphicFrameMkLst>
            <pc:docMk/>
            <pc:sldMk cId="705442337" sldId="471"/>
            <ac:graphicFrameMk id="6" creationId="{C865053A-4C61-8B29-1AB4-7DD7500A4678}"/>
          </ac:graphicFrameMkLst>
        </pc:graphicFrameChg>
        <pc:graphicFrameChg chg="del">
          <ac:chgData name="Chi Kit Ken FONG" userId="233f042c-09e9-4a0c-9043-d675a582571a" providerId="ADAL" clId="{6411191F-E02E-9245-8A53-2A3706EFE6D0}" dt="2022-09-14T09:33:58.819" v="3048" actId="478"/>
          <ac:graphicFrameMkLst>
            <pc:docMk/>
            <pc:sldMk cId="705442337" sldId="471"/>
            <ac:graphicFrameMk id="7" creationId="{A5195D13-D171-CB2D-7EFD-7727759D6D89}"/>
          </ac:graphicFrameMkLst>
        </pc:graphicFrameChg>
        <pc:picChg chg="add mod">
          <ac:chgData name="Chi Kit Ken FONG" userId="233f042c-09e9-4a0c-9043-d675a582571a" providerId="ADAL" clId="{6411191F-E02E-9245-8A53-2A3706EFE6D0}" dt="2022-09-14T09:34:22.887" v="3051" actId="1076"/>
          <ac:picMkLst>
            <pc:docMk/>
            <pc:sldMk cId="705442337" sldId="471"/>
            <ac:picMk id="8" creationId="{0973F1EF-F230-E9F7-B7C2-1C53F26D0BD1}"/>
          </ac:picMkLst>
        </pc:picChg>
      </pc:sldChg>
      <pc:sldChg chg="addSp modSp new mod">
        <pc:chgData name="Chi Kit Ken FONG" userId="233f042c-09e9-4a0c-9043-d675a582571a" providerId="ADAL" clId="{6411191F-E02E-9245-8A53-2A3706EFE6D0}" dt="2022-09-14T09:41:05.899" v="3219"/>
        <pc:sldMkLst>
          <pc:docMk/>
          <pc:sldMk cId="3827603029" sldId="472"/>
        </pc:sldMkLst>
        <pc:spChg chg="mod">
          <ac:chgData name="Chi Kit Ken FONG" userId="233f042c-09e9-4a0c-9043-d675a582571a" providerId="ADAL" clId="{6411191F-E02E-9245-8A53-2A3706EFE6D0}" dt="2022-09-14T09:38:49.090" v="3169" actId="5793"/>
          <ac:spMkLst>
            <pc:docMk/>
            <pc:sldMk cId="3827603029" sldId="472"/>
            <ac:spMk id="2" creationId="{AC13B38D-7FFF-AB03-1B3D-EC493861F94E}"/>
          </ac:spMkLst>
        </pc:spChg>
        <pc:spChg chg="mod">
          <ac:chgData name="Chi Kit Ken FONG" userId="233f042c-09e9-4a0c-9043-d675a582571a" providerId="ADAL" clId="{6411191F-E02E-9245-8A53-2A3706EFE6D0}" dt="2022-09-14T09:41:05.899" v="3219"/>
          <ac:spMkLst>
            <pc:docMk/>
            <pc:sldMk cId="3827603029" sldId="472"/>
            <ac:spMk id="4" creationId="{FACD5B17-2EE1-99E9-FB4D-36B5FE085BE9}"/>
          </ac:spMkLst>
        </pc:spChg>
        <pc:spChg chg="add mod">
          <ac:chgData name="Chi Kit Ken FONG" userId="233f042c-09e9-4a0c-9043-d675a582571a" providerId="ADAL" clId="{6411191F-E02E-9245-8A53-2A3706EFE6D0}" dt="2022-09-14T09:40:59.685" v="3218" actId="1076"/>
          <ac:spMkLst>
            <pc:docMk/>
            <pc:sldMk cId="3827603029" sldId="472"/>
            <ac:spMk id="7" creationId="{4118B7D5-010E-97BC-D86D-6567D4653B8F}"/>
          </ac:spMkLst>
        </pc:spChg>
        <pc:graphicFrameChg chg="add mod modGraphic">
          <ac:chgData name="Chi Kit Ken FONG" userId="233f042c-09e9-4a0c-9043-d675a582571a" providerId="ADAL" clId="{6411191F-E02E-9245-8A53-2A3706EFE6D0}" dt="2022-09-14T09:40:09.186" v="3207" actId="14100"/>
          <ac:graphicFrameMkLst>
            <pc:docMk/>
            <pc:sldMk cId="3827603029" sldId="472"/>
            <ac:graphicFrameMk id="5" creationId="{701B2AD5-DB73-8DE8-FD6C-8DF32DBA037C}"/>
          </ac:graphicFrameMkLst>
        </pc:graphicFrameChg>
      </pc:sldChg>
      <pc:sldChg chg="add del">
        <pc:chgData name="Chi Kit Ken FONG" userId="233f042c-09e9-4a0c-9043-d675a582571a" providerId="ADAL" clId="{6411191F-E02E-9245-8A53-2A3706EFE6D0}" dt="2022-09-07T03:54:41.243" v="57" actId="2696"/>
        <pc:sldMkLst>
          <pc:docMk/>
          <pc:sldMk cId="1672954693" sldId="628"/>
        </pc:sldMkLst>
      </pc:sldChg>
    </pc:docChg>
  </pc:docChgLst>
  <pc:docChgLst>
    <pc:chgData name="FONG Chi Kit Ken" userId="233f042c-09e9-4a0c-9043-d675a582571a" providerId="ADAL" clId="{48812F3F-E291-404C-86C8-FB003752FD7E}"/>
    <pc:docChg chg="undo redo custSel addSld delSld modSld sldOrd modMainMaster addSection delSection modSection">
      <pc:chgData name="FONG Chi Kit Ken" userId="233f042c-09e9-4a0c-9043-d675a582571a" providerId="ADAL" clId="{48812F3F-E291-404C-86C8-FB003752FD7E}" dt="2024-02-04T12:22:57.629" v="3507" actId="108"/>
      <pc:docMkLst>
        <pc:docMk/>
      </pc:docMkLst>
      <pc:sldChg chg="modSp mod modTransition">
        <pc:chgData name="FONG Chi Kit Ken" userId="233f042c-09e9-4a0c-9043-d675a582571a" providerId="ADAL" clId="{48812F3F-E291-404C-86C8-FB003752FD7E}" dt="2024-02-03T09:14:48.295" v="1995"/>
        <pc:sldMkLst>
          <pc:docMk/>
          <pc:sldMk cId="0" sldId="256"/>
        </pc:sldMkLst>
        <pc:spChg chg="mod">
          <ac:chgData name="FONG Chi Kit Ken" userId="233f042c-09e9-4a0c-9043-d675a582571a" providerId="ADAL" clId="{48812F3F-E291-404C-86C8-FB003752FD7E}" dt="2024-01-21T06:31:25.703" v="2"/>
          <ac:spMkLst>
            <pc:docMk/>
            <pc:sldMk cId="0" sldId="256"/>
            <ac:spMk id="88" creationId="{00000000-0000-0000-0000-000000000000}"/>
          </ac:spMkLst>
        </pc:spChg>
      </pc:sldChg>
      <pc:sldChg chg="addSp delSp modSp add mod ord modTransition modClrScheme chgLayout">
        <pc:chgData name="FONG Chi Kit Ken" userId="233f042c-09e9-4a0c-9043-d675a582571a" providerId="ADAL" clId="{48812F3F-E291-404C-86C8-FB003752FD7E}" dt="2024-02-04T09:02:45.175" v="2108" actId="108"/>
        <pc:sldMkLst>
          <pc:docMk/>
          <pc:sldMk cId="0" sldId="258"/>
        </pc:sldMkLst>
        <pc:spChg chg="add del mod">
          <ac:chgData name="FONG Chi Kit Ken" userId="233f042c-09e9-4a0c-9043-d675a582571a" providerId="ADAL" clId="{48812F3F-E291-404C-86C8-FB003752FD7E}" dt="2024-01-24T07:21:57.393" v="99" actId="6264"/>
          <ac:spMkLst>
            <pc:docMk/>
            <pc:sldMk cId="0" sldId="258"/>
            <ac:spMk id="2" creationId="{267B9354-1783-0403-56BE-3AA4C5267D63}"/>
          </ac:spMkLst>
        </pc:spChg>
        <pc:spChg chg="add mod">
          <ac:chgData name="FONG Chi Kit Ken" userId="233f042c-09e9-4a0c-9043-d675a582571a" providerId="ADAL" clId="{48812F3F-E291-404C-86C8-FB003752FD7E}" dt="2024-02-04T09:02:41.485" v="2107" actId="207"/>
          <ac:spMkLst>
            <pc:docMk/>
            <pc:sldMk cId="0" sldId="258"/>
            <ac:spMk id="2" creationId="{608E261D-C24A-F77A-AEAA-FD65722C8E15}"/>
          </ac:spMkLst>
        </pc:spChg>
        <pc:spChg chg="add del mod">
          <ac:chgData name="FONG Chi Kit Ken" userId="233f042c-09e9-4a0c-9043-d675a582571a" providerId="ADAL" clId="{48812F3F-E291-404C-86C8-FB003752FD7E}" dt="2024-01-24T07:21:57.393" v="99" actId="6264"/>
          <ac:spMkLst>
            <pc:docMk/>
            <pc:sldMk cId="0" sldId="258"/>
            <ac:spMk id="3" creationId="{1E9E7C92-7C4C-7310-264B-269C206D88B1}"/>
          </ac:spMkLst>
        </pc:spChg>
        <pc:spChg chg="add mod">
          <ac:chgData name="FONG Chi Kit Ken" userId="233f042c-09e9-4a0c-9043-d675a582571a" providerId="ADAL" clId="{48812F3F-E291-404C-86C8-FB003752FD7E}" dt="2024-02-04T09:02:45.175" v="2108" actId="108"/>
          <ac:spMkLst>
            <pc:docMk/>
            <pc:sldMk cId="0" sldId="258"/>
            <ac:spMk id="3" creationId="{306D93A6-B0CC-F10A-17CB-08DEBF07B8FE}"/>
          </ac:spMkLst>
        </pc:spChg>
        <pc:spChg chg="add mod">
          <ac:chgData name="FONG Chi Kit Ken" userId="233f042c-09e9-4a0c-9043-d675a582571a" providerId="ADAL" clId="{48812F3F-E291-404C-86C8-FB003752FD7E}" dt="2024-02-04T09:02:09.630" v="2094" actId="1038"/>
          <ac:spMkLst>
            <pc:docMk/>
            <pc:sldMk cId="0" sldId="258"/>
            <ac:spMk id="4" creationId="{20D24F36-24A8-E650-716F-7891B55D34A6}"/>
          </ac:spMkLst>
        </pc:spChg>
        <pc:spChg chg="add mod">
          <ac:chgData name="FONG Chi Kit Ken" userId="233f042c-09e9-4a0c-9043-d675a582571a" providerId="ADAL" clId="{48812F3F-E291-404C-86C8-FB003752FD7E}" dt="2024-02-04T09:02:09.630" v="2094" actId="1038"/>
          <ac:spMkLst>
            <pc:docMk/>
            <pc:sldMk cId="0" sldId="258"/>
            <ac:spMk id="5" creationId="{3D1C7BA0-6D78-3332-3A43-90040C514027}"/>
          </ac:spMkLst>
        </pc:spChg>
        <pc:spChg chg="mod ord">
          <ac:chgData name="FONG Chi Kit Ken" userId="233f042c-09e9-4a0c-9043-d675a582571a" providerId="ADAL" clId="{48812F3F-E291-404C-86C8-FB003752FD7E}" dt="2024-01-24T07:21:57.393" v="99" actId="6264"/>
          <ac:spMkLst>
            <pc:docMk/>
            <pc:sldMk cId="0" sldId="258"/>
            <ac:spMk id="100" creationId="{00000000-0000-0000-0000-000000000000}"/>
          </ac:spMkLst>
        </pc:spChg>
        <pc:spChg chg="mod ord">
          <ac:chgData name="FONG Chi Kit Ken" userId="233f042c-09e9-4a0c-9043-d675a582571a" providerId="ADAL" clId="{48812F3F-E291-404C-86C8-FB003752FD7E}" dt="2024-02-01T06:30:24.920" v="588" actId="207"/>
          <ac:spMkLst>
            <pc:docMk/>
            <pc:sldMk cId="0" sldId="258"/>
            <ac:spMk id="101" creationId="{00000000-0000-0000-0000-000000000000}"/>
          </ac:spMkLst>
        </pc:spChg>
      </pc:sldChg>
      <pc:sldChg chg="addSp delSp modSp add mod ord modTransition modClrScheme chgLayout modNotes">
        <pc:chgData name="FONG Chi Kit Ken" userId="233f042c-09e9-4a0c-9043-d675a582571a" providerId="ADAL" clId="{48812F3F-E291-404C-86C8-FB003752FD7E}" dt="2024-02-03T09:14:48.295" v="1995"/>
        <pc:sldMkLst>
          <pc:docMk/>
          <pc:sldMk cId="0" sldId="259"/>
        </pc:sldMkLst>
        <pc:spChg chg="add del mod">
          <ac:chgData name="FONG Chi Kit Ken" userId="233f042c-09e9-4a0c-9043-d675a582571a" providerId="ADAL" clId="{48812F3F-E291-404C-86C8-FB003752FD7E}" dt="2024-01-24T11:22:38.239" v="403" actId="6264"/>
          <ac:spMkLst>
            <pc:docMk/>
            <pc:sldMk cId="0" sldId="259"/>
            <ac:spMk id="2" creationId="{BB022606-96EB-EBEC-747C-F329139FF343}"/>
          </ac:spMkLst>
        </pc:spChg>
        <pc:spChg chg="add del mod">
          <ac:chgData name="FONG Chi Kit Ken" userId="233f042c-09e9-4a0c-9043-d675a582571a" providerId="ADAL" clId="{48812F3F-E291-404C-86C8-FB003752FD7E}" dt="2024-01-24T11:22:38.239" v="403" actId="6264"/>
          <ac:spMkLst>
            <pc:docMk/>
            <pc:sldMk cId="0" sldId="259"/>
            <ac:spMk id="3" creationId="{108B66CA-ED68-8FCA-7FC8-38566215302A}"/>
          </ac:spMkLst>
        </pc:spChg>
        <pc:spChg chg="mod ord">
          <ac:chgData name="FONG Chi Kit Ken" userId="233f042c-09e9-4a0c-9043-d675a582571a" providerId="ADAL" clId="{48812F3F-E291-404C-86C8-FB003752FD7E}" dt="2024-01-24T11:22:38.239" v="403" actId="6264"/>
          <ac:spMkLst>
            <pc:docMk/>
            <pc:sldMk cId="0" sldId="259"/>
            <ac:spMk id="132" creationId="{00000000-0000-0000-0000-000000000000}"/>
          </ac:spMkLst>
        </pc:spChg>
        <pc:spChg chg="mod ord">
          <ac:chgData name="FONG Chi Kit Ken" userId="233f042c-09e9-4a0c-9043-d675a582571a" providerId="ADAL" clId="{48812F3F-E291-404C-86C8-FB003752FD7E}" dt="2024-01-24T11:23:41.878" v="416" actId="12"/>
          <ac:spMkLst>
            <pc:docMk/>
            <pc:sldMk cId="0" sldId="259"/>
            <ac:spMk id="133" creationId="{00000000-0000-0000-0000-000000000000}"/>
          </ac:spMkLst>
        </pc:spChg>
        <pc:spChg chg="mod">
          <ac:chgData name="FONG Chi Kit Ken" userId="233f042c-09e9-4a0c-9043-d675a582571a" providerId="ADAL" clId="{48812F3F-E291-404C-86C8-FB003752FD7E}" dt="2024-01-24T11:24:28.748" v="428" actId="1076"/>
          <ac:spMkLst>
            <pc:docMk/>
            <pc:sldMk cId="0" sldId="259"/>
            <ac:spMk id="134" creationId="{00000000-0000-0000-0000-000000000000}"/>
          </ac:spMkLst>
        </pc:spChg>
        <pc:graphicFrameChg chg="mod modGraphic">
          <ac:chgData name="FONG Chi Kit Ken" userId="233f042c-09e9-4a0c-9043-d675a582571a" providerId="ADAL" clId="{48812F3F-E291-404C-86C8-FB003752FD7E}" dt="2024-01-24T11:54:46.395" v="459" actId="108"/>
          <ac:graphicFrameMkLst>
            <pc:docMk/>
            <pc:sldMk cId="0" sldId="259"/>
            <ac:graphicFrameMk id="135" creationId="{00000000-0000-0000-0000-000000000000}"/>
          </ac:graphicFrameMkLst>
        </pc:graphicFrameChg>
      </pc:sldChg>
      <pc:sldChg chg="addSp delSp modSp add del mod ord modTransition modClrScheme chgLayout">
        <pc:chgData name="FONG Chi Kit Ken" userId="233f042c-09e9-4a0c-9043-d675a582571a" providerId="ADAL" clId="{48812F3F-E291-404C-86C8-FB003752FD7E}" dt="2024-01-24T11:50:58.243" v="435" actId="2696"/>
        <pc:sldMkLst>
          <pc:docMk/>
          <pc:sldMk cId="0" sldId="260"/>
        </pc:sldMkLst>
        <pc:spChg chg="add del mod">
          <ac:chgData name="FONG Chi Kit Ken" userId="233f042c-09e9-4a0c-9043-d675a582571a" providerId="ADAL" clId="{48812F3F-E291-404C-86C8-FB003752FD7E}" dt="2024-01-24T07:31:41.110" v="111" actId="6264"/>
          <ac:spMkLst>
            <pc:docMk/>
            <pc:sldMk cId="0" sldId="260"/>
            <ac:spMk id="2" creationId="{B756FC47-5F9C-1FC2-E9A1-429D3E04A5C7}"/>
          </ac:spMkLst>
        </pc:spChg>
        <pc:spChg chg="add del mod">
          <ac:chgData name="FONG Chi Kit Ken" userId="233f042c-09e9-4a0c-9043-d675a582571a" providerId="ADAL" clId="{48812F3F-E291-404C-86C8-FB003752FD7E}" dt="2024-01-24T07:31:41.110" v="111" actId="6264"/>
          <ac:spMkLst>
            <pc:docMk/>
            <pc:sldMk cId="0" sldId="260"/>
            <ac:spMk id="3" creationId="{CFE0D0BD-E467-B37F-B266-8AEAA1FE6A42}"/>
          </ac:spMkLst>
        </pc:spChg>
        <pc:spChg chg="add del mod">
          <ac:chgData name="FONG Chi Kit Ken" userId="233f042c-09e9-4a0c-9043-d675a582571a" providerId="ADAL" clId="{48812F3F-E291-404C-86C8-FB003752FD7E}" dt="2024-01-24T07:31:45.323" v="112" actId="6264"/>
          <ac:spMkLst>
            <pc:docMk/>
            <pc:sldMk cId="0" sldId="260"/>
            <ac:spMk id="4" creationId="{8CB3E9A9-3802-8EE6-9B40-15FCA41D1629}"/>
          </ac:spMkLst>
        </pc:spChg>
        <pc:spChg chg="add del mod">
          <ac:chgData name="FONG Chi Kit Ken" userId="233f042c-09e9-4a0c-9043-d675a582571a" providerId="ADAL" clId="{48812F3F-E291-404C-86C8-FB003752FD7E}" dt="2024-01-24T07:31:45.323" v="112" actId="6264"/>
          <ac:spMkLst>
            <pc:docMk/>
            <pc:sldMk cId="0" sldId="260"/>
            <ac:spMk id="5" creationId="{1A56AE19-91D8-B78F-EE74-D1327B0DA089}"/>
          </ac:spMkLst>
        </pc:spChg>
        <pc:spChg chg="add mod">
          <ac:chgData name="FONG Chi Kit Ken" userId="233f042c-09e9-4a0c-9043-d675a582571a" providerId="ADAL" clId="{48812F3F-E291-404C-86C8-FB003752FD7E}" dt="2024-01-24T07:32:52.189" v="135" actId="1037"/>
          <ac:spMkLst>
            <pc:docMk/>
            <pc:sldMk cId="0" sldId="260"/>
            <ac:spMk id="6" creationId="{48F6FA3A-E596-438B-E263-CD71A1882CCE}"/>
          </ac:spMkLst>
        </pc:spChg>
        <pc:spChg chg="mod ord">
          <ac:chgData name="FONG Chi Kit Ken" userId="233f042c-09e9-4a0c-9043-d675a582571a" providerId="ADAL" clId="{48812F3F-E291-404C-86C8-FB003752FD7E}" dt="2024-01-24T07:31:45.323" v="112" actId="6264"/>
          <ac:spMkLst>
            <pc:docMk/>
            <pc:sldMk cId="0" sldId="260"/>
            <ac:spMk id="140" creationId="{00000000-0000-0000-0000-000000000000}"/>
          </ac:spMkLst>
        </pc:spChg>
        <pc:spChg chg="mod ord">
          <ac:chgData name="FONG Chi Kit Ken" userId="233f042c-09e9-4a0c-9043-d675a582571a" providerId="ADAL" clId="{48812F3F-E291-404C-86C8-FB003752FD7E}" dt="2024-01-24T11:03:01.987" v="281" actId="207"/>
          <ac:spMkLst>
            <pc:docMk/>
            <pc:sldMk cId="0" sldId="260"/>
            <ac:spMk id="141" creationId="{00000000-0000-0000-0000-000000000000}"/>
          </ac:spMkLst>
        </pc:spChg>
        <pc:spChg chg="mod">
          <ac:chgData name="FONG Chi Kit Ken" userId="233f042c-09e9-4a0c-9043-d675a582571a" providerId="ADAL" clId="{48812F3F-E291-404C-86C8-FB003752FD7E}" dt="2024-01-24T07:32:32.997" v="121" actId="20577"/>
          <ac:spMkLst>
            <pc:docMk/>
            <pc:sldMk cId="0" sldId="260"/>
            <ac:spMk id="142" creationId="{00000000-0000-0000-0000-000000000000}"/>
          </ac:spMkLst>
        </pc:spChg>
      </pc:sldChg>
      <pc:sldChg chg="addSp delSp modSp add mod ord modTransition modClrScheme chgLayout">
        <pc:chgData name="FONG Chi Kit Ken" userId="233f042c-09e9-4a0c-9043-d675a582571a" providerId="ADAL" clId="{48812F3F-E291-404C-86C8-FB003752FD7E}" dt="2024-02-03T09:14:48.295" v="1995"/>
        <pc:sldMkLst>
          <pc:docMk/>
          <pc:sldMk cId="0" sldId="261"/>
        </pc:sldMkLst>
        <pc:spChg chg="add del mod">
          <ac:chgData name="FONG Chi Kit Ken" userId="233f042c-09e9-4a0c-9043-d675a582571a" providerId="ADAL" clId="{48812F3F-E291-404C-86C8-FB003752FD7E}" dt="2024-01-24T07:33:17.020" v="137" actId="6264"/>
          <ac:spMkLst>
            <pc:docMk/>
            <pc:sldMk cId="0" sldId="261"/>
            <ac:spMk id="2" creationId="{861510BE-5747-5C5A-B6B1-3660F9BE54F0}"/>
          </ac:spMkLst>
        </pc:spChg>
        <pc:spChg chg="add del mod">
          <ac:chgData name="FONG Chi Kit Ken" userId="233f042c-09e9-4a0c-9043-d675a582571a" providerId="ADAL" clId="{48812F3F-E291-404C-86C8-FB003752FD7E}" dt="2024-01-24T07:33:17.020" v="137" actId="6264"/>
          <ac:spMkLst>
            <pc:docMk/>
            <pc:sldMk cId="0" sldId="261"/>
            <ac:spMk id="3" creationId="{0DDB4A69-A1F8-2E7A-8547-5F6BBA9B4357}"/>
          </ac:spMkLst>
        </pc:spChg>
        <pc:spChg chg="add mod">
          <ac:chgData name="FONG Chi Kit Ken" userId="233f042c-09e9-4a0c-9043-d675a582571a" providerId="ADAL" clId="{48812F3F-E291-404C-86C8-FB003752FD7E}" dt="2024-01-24T11:04:02.127" v="298" actId="1038"/>
          <ac:spMkLst>
            <pc:docMk/>
            <pc:sldMk cId="0" sldId="261"/>
            <ac:spMk id="4" creationId="{9911EB24-689B-EF26-9BE9-8A1A8E4CAB7E}"/>
          </ac:spMkLst>
        </pc:spChg>
        <pc:spChg chg="mod ord">
          <ac:chgData name="FONG Chi Kit Ken" userId="233f042c-09e9-4a0c-9043-d675a582571a" providerId="ADAL" clId="{48812F3F-E291-404C-86C8-FB003752FD7E}" dt="2024-01-24T07:33:17.020" v="137" actId="6264"/>
          <ac:spMkLst>
            <pc:docMk/>
            <pc:sldMk cId="0" sldId="261"/>
            <ac:spMk id="147" creationId="{00000000-0000-0000-0000-000000000000}"/>
          </ac:spMkLst>
        </pc:spChg>
        <pc:spChg chg="mod ord">
          <ac:chgData name="FONG Chi Kit Ken" userId="233f042c-09e9-4a0c-9043-d675a582571a" providerId="ADAL" clId="{48812F3F-E291-404C-86C8-FB003752FD7E}" dt="2024-01-24T07:33:17.020" v="137" actId="6264"/>
          <ac:spMkLst>
            <pc:docMk/>
            <pc:sldMk cId="0" sldId="261"/>
            <ac:spMk id="148" creationId="{00000000-0000-0000-0000-000000000000}"/>
          </ac:spMkLst>
        </pc:spChg>
        <pc:spChg chg="mod">
          <ac:chgData name="FONG Chi Kit Ken" userId="233f042c-09e9-4a0c-9043-d675a582571a" providerId="ADAL" clId="{48812F3F-E291-404C-86C8-FB003752FD7E}" dt="2024-01-24T11:03:47.181" v="289" actId="1076"/>
          <ac:spMkLst>
            <pc:docMk/>
            <pc:sldMk cId="0" sldId="261"/>
            <ac:spMk id="149" creationId="{00000000-0000-0000-0000-000000000000}"/>
          </ac:spMkLst>
        </pc:spChg>
        <pc:graphicFrameChg chg="mod modGraphic">
          <ac:chgData name="FONG Chi Kit Ken" userId="233f042c-09e9-4a0c-9043-d675a582571a" providerId="ADAL" clId="{48812F3F-E291-404C-86C8-FB003752FD7E}" dt="2024-01-24T11:56:10.231" v="463" actId="3626"/>
          <ac:graphicFrameMkLst>
            <pc:docMk/>
            <pc:sldMk cId="0" sldId="261"/>
            <ac:graphicFrameMk id="150" creationId="{00000000-0000-0000-0000-000000000000}"/>
          </ac:graphicFrameMkLst>
        </pc:graphicFrameChg>
      </pc:sldChg>
      <pc:sldChg chg="addSp delSp modSp add mod ord modTransition modClrScheme chgLayout">
        <pc:chgData name="FONG Chi Kit Ken" userId="233f042c-09e9-4a0c-9043-d675a582571a" providerId="ADAL" clId="{48812F3F-E291-404C-86C8-FB003752FD7E}" dt="2024-02-03T09:14:48.295" v="1995"/>
        <pc:sldMkLst>
          <pc:docMk/>
          <pc:sldMk cId="0" sldId="262"/>
        </pc:sldMkLst>
        <pc:spChg chg="add mod">
          <ac:chgData name="FONG Chi Kit Ken" userId="233f042c-09e9-4a0c-9043-d675a582571a" providerId="ADAL" clId="{48812F3F-E291-404C-86C8-FB003752FD7E}" dt="2024-01-24T11:53:32.277" v="456" actId="1076"/>
          <ac:spMkLst>
            <pc:docMk/>
            <pc:sldMk cId="0" sldId="262"/>
            <ac:spMk id="2" creationId="{4252A74B-F33F-15BE-12BC-BA36810D4A23}"/>
          </ac:spMkLst>
        </pc:spChg>
        <pc:spChg chg="add del mod">
          <ac:chgData name="FONG Chi Kit Ken" userId="233f042c-09e9-4a0c-9043-d675a582571a" providerId="ADAL" clId="{48812F3F-E291-404C-86C8-FB003752FD7E}" dt="2024-01-24T11:53:14.331" v="451" actId="6264"/>
          <ac:spMkLst>
            <pc:docMk/>
            <pc:sldMk cId="0" sldId="262"/>
            <ac:spMk id="3" creationId="{36E7961F-6DC6-4D41-6A4F-3CC2D2C5FA37}"/>
          </ac:spMkLst>
        </pc:spChg>
        <pc:spChg chg="add del mod">
          <ac:chgData name="FONG Chi Kit Ken" userId="233f042c-09e9-4a0c-9043-d675a582571a" providerId="ADAL" clId="{48812F3F-E291-404C-86C8-FB003752FD7E}" dt="2024-01-24T11:53:14.331" v="451" actId="6264"/>
          <ac:spMkLst>
            <pc:docMk/>
            <pc:sldMk cId="0" sldId="262"/>
            <ac:spMk id="4" creationId="{E2C0D460-FED3-8D6F-7B83-40EA4F1802B4}"/>
          </ac:spMkLst>
        </pc:spChg>
        <pc:spChg chg="add del mod">
          <ac:chgData name="FONG Chi Kit Ken" userId="233f042c-09e9-4a0c-9043-d675a582571a" providerId="ADAL" clId="{48812F3F-E291-404C-86C8-FB003752FD7E}" dt="2024-01-24T11:53:14.567" v="452" actId="6264"/>
          <ac:spMkLst>
            <pc:docMk/>
            <pc:sldMk cId="0" sldId="262"/>
            <ac:spMk id="5" creationId="{6A470992-ECBC-D99D-8D12-47AFF2A65F70}"/>
          </ac:spMkLst>
        </pc:spChg>
        <pc:spChg chg="add del mod">
          <ac:chgData name="FONG Chi Kit Ken" userId="233f042c-09e9-4a0c-9043-d675a582571a" providerId="ADAL" clId="{48812F3F-E291-404C-86C8-FB003752FD7E}" dt="2024-01-24T11:53:14.567" v="452" actId="6264"/>
          <ac:spMkLst>
            <pc:docMk/>
            <pc:sldMk cId="0" sldId="262"/>
            <ac:spMk id="6" creationId="{70E7A501-8D01-354D-D71C-78DCE8D34D1D}"/>
          </ac:spMkLst>
        </pc:spChg>
        <pc:spChg chg="mod ord">
          <ac:chgData name="FONG Chi Kit Ken" userId="233f042c-09e9-4a0c-9043-d675a582571a" providerId="ADAL" clId="{48812F3F-E291-404C-86C8-FB003752FD7E}" dt="2024-01-24T11:53:14.567" v="452" actId="6264"/>
          <ac:spMkLst>
            <pc:docMk/>
            <pc:sldMk cId="0" sldId="262"/>
            <ac:spMk id="155" creationId="{00000000-0000-0000-0000-000000000000}"/>
          </ac:spMkLst>
        </pc:spChg>
        <pc:spChg chg="mod ord">
          <ac:chgData name="FONG Chi Kit Ken" userId="233f042c-09e9-4a0c-9043-d675a582571a" providerId="ADAL" clId="{48812F3F-E291-404C-86C8-FB003752FD7E}" dt="2024-01-24T11:53:14.567" v="452" actId="6264"/>
          <ac:spMkLst>
            <pc:docMk/>
            <pc:sldMk cId="0" sldId="262"/>
            <ac:spMk id="156" creationId="{00000000-0000-0000-0000-000000000000}"/>
          </ac:spMkLst>
        </pc:spChg>
        <pc:spChg chg="mod">
          <ac:chgData name="FONG Chi Kit Ken" userId="233f042c-09e9-4a0c-9043-d675a582571a" providerId="ADAL" clId="{48812F3F-E291-404C-86C8-FB003752FD7E}" dt="2024-01-24T11:53:32.277" v="456" actId="1076"/>
          <ac:spMkLst>
            <pc:docMk/>
            <pc:sldMk cId="0" sldId="262"/>
            <ac:spMk id="157" creationId="{00000000-0000-0000-0000-000000000000}"/>
          </ac:spMkLst>
        </pc:spChg>
        <pc:graphicFrameChg chg="mod modGraphic">
          <ac:chgData name="FONG Chi Kit Ken" userId="233f042c-09e9-4a0c-9043-d675a582571a" providerId="ADAL" clId="{48812F3F-E291-404C-86C8-FB003752FD7E}" dt="2024-01-24T11:53:23.370" v="454" actId="1076"/>
          <ac:graphicFrameMkLst>
            <pc:docMk/>
            <pc:sldMk cId="0" sldId="262"/>
            <ac:graphicFrameMk id="158" creationId="{00000000-0000-0000-0000-000000000000}"/>
          </ac:graphicFrameMkLst>
        </pc:graphicFrameChg>
      </pc:sldChg>
      <pc:sldChg chg="addSp delSp modSp add mod ord modTransition modClrScheme chgLayout">
        <pc:chgData name="FONG Chi Kit Ken" userId="233f042c-09e9-4a0c-9043-d675a582571a" providerId="ADAL" clId="{48812F3F-E291-404C-86C8-FB003752FD7E}" dt="2024-02-03T09:14:48.295" v="1995"/>
        <pc:sldMkLst>
          <pc:docMk/>
          <pc:sldMk cId="0" sldId="263"/>
        </pc:sldMkLst>
        <pc:spChg chg="add del mod ord">
          <ac:chgData name="FONG Chi Kit Ken" userId="233f042c-09e9-4a0c-9043-d675a582571a" providerId="ADAL" clId="{48812F3F-E291-404C-86C8-FB003752FD7E}" dt="2024-01-24T11:13:33.725" v="320" actId="478"/>
          <ac:spMkLst>
            <pc:docMk/>
            <pc:sldMk cId="0" sldId="263"/>
            <ac:spMk id="2" creationId="{A5A774B2-44D0-C4E9-5282-DCC7441074A2}"/>
          </ac:spMkLst>
        </pc:spChg>
        <pc:spChg chg="add mod">
          <ac:chgData name="FONG Chi Kit Ken" userId="233f042c-09e9-4a0c-9043-d675a582571a" providerId="ADAL" clId="{48812F3F-E291-404C-86C8-FB003752FD7E}" dt="2024-01-24T11:16:31.326" v="360" actId="14100"/>
          <ac:spMkLst>
            <pc:docMk/>
            <pc:sldMk cId="0" sldId="263"/>
            <ac:spMk id="3" creationId="{7A0D848A-1224-62CA-11EA-E4782075CB07}"/>
          </ac:spMkLst>
        </pc:spChg>
        <pc:spChg chg="add mod">
          <ac:chgData name="FONG Chi Kit Ken" userId="233f042c-09e9-4a0c-9043-d675a582571a" providerId="ADAL" clId="{48812F3F-E291-404C-86C8-FB003752FD7E}" dt="2024-01-24T11:16:25.777" v="358" actId="1076"/>
          <ac:spMkLst>
            <pc:docMk/>
            <pc:sldMk cId="0" sldId="263"/>
            <ac:spMk id="4" creationId="{30EA7877-B7BE-CF9C-1D62-312F522CAEE9}"/>
          </ac:spMkLst>
        </pc:spChg>
        <pc:spChg chg="add mod">
          <ac:chgData name="FONG Chi Kit Ken" userId="233f042c-09e9-4a0c-9043-d675a582571a" providerId="ADAL" clId="{48812F3F-E291-404C-86C8-FB003752FD7E}" dt="2024-01-24T11:17:02.102" v="385" actId="1038"/>
          <ac:spMkLst>
            <pc:docMk/>
            <pc:sldMk cId="0" sldId="263"/>
            <ac:spMk id="5" creationId="{72E2D56D-94DC-83C3-7B65-E094D5828F08}"/>
          </ac:spMkLst>
        </pc:spChg>
        <pc:spChg chg="add mod">
          <ac:chgData name="FONG Chi Kit Ken" userId="233f042c-09e9-4a0c-9043-d675a582571a" providerId="ADAL" clId="{48812F3F-E291-404C-86C8-FB003752FD7E}" dt="2024-01-24T11:17:14.443" v="391" actId="1038"/>
          <ac:spMkLst>
            <pc:docMk/>
            <pc:sldMk cId="0" sldId="263"/>
            <ac:spMk id="6" creationId="{99CE3BB7-5F75-EFC8-741B-1BF06B32F222}"/>
          </ac:spMkLst>
        </pc:spChg>
        <pc:spChg chg="mod ord">
          <ac:chgData name="FONG Chi Kit Ken" userId="233f042c-09e9-4a0c-9043-d675a582571a" providerId="ADAL" clId="{48812F3F-E291-404C-86C8-FB003752FD7E}" dt="2024-01-24T07:13:09.621" v="84" actId="700"/>
          <ac:spMkLst>
            <pc:docMk/>
            <pc:sldMk cId="0" sldId="263"/>
            <ac:spMk id="163" creationId="{00000000-0000-0000-0000-000000000000}"/>
          </ac:spMkLst>
        </pc:spChg>
        <pc:spChg chg="mod">
          <ac:chgData name="FONG Chi Kit Ken" userId="233f042c-09e9-4a0c-9043-d675a582571a" providerId="ADAL" clId="{48812F3F-E291-404C-86C8-FB003752FD7E}" dt="2024-01-24T11:16:33.682" v="361" actId="14100"/>
          <ac:spMkLst>
            <pc:docMk/>
            <pc:sldMk cId="0" sldId="263"/>
            <ac:spMk id="164" creationId="{00000000-0000-0000-0000-000000000000}"/>
          </ac:spMkLst>
        </pc:spChg>
        <pc:spChg chg="mod">
          <ac:chgData name="FONG Chi Kit Ken" userId="233f042c-09e9-4a0c-9043-d675a582571a" providerId="ADAL" clId="{48812F3F-E291-404C-86C8-FB003752FD7E}" dt="2024-01-24T11:16:29.122" v="359" actId="14100"/>
          <ac:spMkLst>
            <pc:docMk/>
            <pc:sldMk cId="0" sldId="263"/>
            <ac:spMk id="165" creationId="{00000000-0000-0000-0000-000000000000}"/>
          </ac:spMkLst>
        </pc:spChg>
      </pc:sldChg>
      <pc:sldChg chg="addSp delSp modSp add mod ord modTransition modClrScheme chgLayout">
        <pc:chgData name="FONG Chi Kit Ken" userId="233f042c-09e9-4a0c-9043-d675a582571a" providerId="ADAL" clId="{48812F3F-E291-404C-86C8-FB003752FD7E}" dt="2024-02-03T09:14:48.295" v="1995"/>
        <pc:sldMkLst>
          <pc:docMk/>
          <pc:sldMk cId="0" sldId="264"/>
        </pc:sldMkLst>
        <pc:spChg chg="add del mod">
          <ac:chgData name="FONG Chi Kit Ken" userId="233f042c-09e9-4a0c-9043-d675a582571a" providerId="ADAL" clId="{48812F3F-E291-404C-86C8-FB003752FD7E}" dt="2024-01-24T11:52:31.810" v="446" actId="6264"/>
          <ac:spMkLst>
            <pc:docMk/>
            <pc:sldMk cId="0" sldId="264"/>
            <ac:spMk id="2" creationId="{F07CF6E8-A4D3-5E4F-D7E9-58F090C79369}"/>
          </ac:spMkLst>
        </pc:spChg>
        <pc:spChg chg="add del mod">
          <ac:chgData name="FONG Chi Kit Ken" userId="233f042c-09e9-4a0c-9043-d675a582571a" providerId="ADAL" clId="{48812F3F-E291-404C-86C8-FB003752FD7E}" dt="2024-01-24T11:52:31.810" v="446" actId="6264"/>
          <ac:spMkLst>
            <pc:docMk/>
            <pc:sldMk cId="0" sldId="264"/>
            <ac:spMk id="3" creationId="{6AAEC6AC-C1D0-F5B6-3A2B-276752ED690F}"/>
          </ac:spMkLst>
        </pc:spChg>
        <pc:spChg chg="add del mod">
          <ac:chgData name="FONG Chi Kit Ken" userId="233f042c-09e9-4a0c-9043-d675a582571a" providerId="ADAL" clId="{48812F3F-E291-404C-86C8-FB003752FD7E}" dt="2024-01-24T11:52:32.029" v="447" actId="6264"/>
          <ac:spMkLst>
            <pc:docMk/>
            <pc:sldMk cId="0" sldId="264"/>
            <ac:spMk id="4" creationId="{F4810927-6AC8-DB93-B068-97887D8ACB6D}"/>
          </ac:spMkLst>
        </pc:spChg>
        <pc:spChg chg="add del mod">
          <ac:chgData name="FONG Chi Kit Ken" userId="233f042c-09e9-4a0c-9043-d675a582571a" providerId="ADAL" clId="{48812F3F-E291-404C-86C8-FB003752FD7E}" dt="2024-01-24T11:52:32.029" v="447" actId="6264"/>
          <ac:spMkLst>
            <pc:docMk/>
            <pc:sldMk cId="0" sldId="264"/>
            <ac:spMk id="5" creationId="{3F7A1917-FF88-DDF8-1149-F10472460FC7}"/>
          </ac:spMkLst>
        </pc:spChg>
        <pc:spChg chg="mod ord">
          <ac:chgData name="FONG Chi Kit Ken" userId="233f042c-09e9-4a0c-9043-d675a582571a" providerId="ADAL" clId="{48812F3F-E291-404C-86C8-FB003752FD7E}" dt="2024-01-24T11:52:32.029" v="447" actId="6264"/>
          <ac:spMkLst>
            <pc:docMk/>
            <pc:sldMk cId="0" sldId="264"/>
            <ac:spMk id="170" creationId="{00000000-0000-0000-0000-000000000000}"/>
          </ac:spMkLst>
        </pc:spChg>
        <pc:spChg chg="mod ord">
          <ac:chgData name="FONG Chi Kit Ken" userId="233f042c-09e9-4a0c-9043-d675a582571a" providerId="ADAL" clId="{48812F3F-E291-404C-86C8-FB003752FD7E}" dt="2024-01-24T11:52:32.029" v="447" actId="6264"/>
          <ac:spMkLst>
            <pc:docMk/>
            <pc:sldMk cId="0" sldId="264"/>
            <ac:spMk id="171" creationId="{00000000-0000-0000-0000-000000000000}"/>
          </ac:spMkLst>
        </pc:spChg>
        <pc:spChg chg="mod">
          <ac:chgData name="FONG Chi Kit Ken" userId="233f042c-09e9-4a0c-9043-d675a582571a" providerId="ADAL" clId="{48812F3F-E291-404C-86C8-FB003752FD7E}" dt="2024-01-24T11:52:44.399" v="449" actId="1076"/>
          <ac:spMkLst>
            <pc:docMk/>
            <pc:sldMk cId="0" sldId="264"/>
            <ac:spMk id="173" creationId="{00000000-0000-0000-0000-000000000000}"/>
          </ac:spMkLst>
        </pc:spChg>
        <pc:graphicFrameChg chg="mod modGraphic">
          <ac:chgData name="FONG Chi Kit Ken" userId="233f042c-09e9-4a0c-9043-d675a582571a" providerId="ADAL" clId="{48812F3F-E291-404C-86C8-FB003752FD7E}" dt="2024-01-24T11:52:39.316" v="448" actId="14100"/>
          <ac:graphicFrameMkLst>
            <pc:docMk/>
            <pc:sldMk cId="0" sldId="264"/>
            <ac:graphicFrameMk id="172" creationId="{00000000-0000-0000-0000-000000000000}"/>
          </ac:graphicFrameMkLst>
        </pc:graphicFrameChg>
      </pc:sldChg>
      <pc:sldChg chg="modSp add mod ord modTransition modClrScheme chgLayout">
        <pc:chgData name="FONG Chi Kit Ken" userId="233f042c-09e9-4a0c-9043-d675a582571a" providerId="ADAL" clId="{48812F3F-E291-404C-86C8-FB003752FD7E}" dt="2024-02-03T09:14:48.295" v="1995"/>
        <pc:sldMkLst>
          <pc:docMk/>
          <pc:sldMk cId="0" sldId="265"/>
        </pc:sldMkLst>
        <pc:spChg chg="mod ord">
          <ac:chgData name="FONG Chi Kit Ken" userId="233f042c-09e9-4a0c-9043-d675a582571a" providerId="ADAL" clId="{48812F3F-E291-404C-86C8-FB003752FD7E}" dt="2024-01-24T07:13:09.621" v="84" actId="700"/>
          <ac:spMkLst>
            <pc:docMk/>
            <pc:sldMk cId="0" sldId="265"/>
            <ac:spMk id="178" creationId="{00000000-0000-0000-0000-000000000000}"/>
          </ac:spMkLst>
        </pc:spChg>
        <pc:spChg chg="mod ord">
          <ac:chgData name="FONG Chi Kit Ken" userId="233f042c-09e9-4a0c-9043-d675a582571a" providerId="ADAL" clId="{48812F3F-E291-404C-86C8-FB003752FD7E}" dt="2024-01-24T11:51:30.137" v="441" actId="1076"/>
          <ac:spMkLst>
            <pc:docMk/>
            <pc:sldMk cId="0" sldId="265"/>
            <ac:spMk id="179" creationId="{00000000-0000-0000-0000-000000000000}"/>
          </ac:spMkLst>
        </pc:spChg>
        <pc:spChg chg="mod ord">
          <ac:chgData name="FONG Chi Kit Ken" userId="233f042c-09e9-4a0c-9043-d675a582571a" providerId="ADAL" clId="{48812F3F-E291-404C-86C8-FB003752FD7E}" dt="2024-01-24T11:51:53.281" v="445" actId="20577"/>
          <ac:spMkLst>
            <pc:docMk/>
            <pc:sldMk cId="0" sldId="265"/>
            <ac:spMk id="180" creationId="{00000000-0000-0000-0000-000000000000}"/>
          </ac:spMkLst>
        </pc:spChg>
      </pc:sldChg>
      <pc:sldChg chg="addSp delSp modSp add mod modTransition modClrScheme chgLayout">
        <pc:chgData name="FONG Chi Kit Ken" userId="233f042c-09e9-4a0c-9043-d675a582571a" providerId="ADAL" clId="{48812F3F-E291-404C-86C8-FB003752FD7E}" dt="2024-02-04T10:24:54.772" v="2538" actId="207"/>
        <pc:sldMkLst>
          <pc:docMk/>
          <pc:sldMk cId="0" sldId="266"/>
        </pc:sldMkLst>
        <pc:spChg chg="add del mod">
          <ac:chgData name="FONG Chi Kit Ken" userId="233f042c-09e9-4a0c-9043-d675a582571a" providerId="ADAL" clId="{48812F3F-E291-404C-86C8-FB003752FD7E}" dt="2024-02-04T10:24:02.625" v="2526" actId="6264"/>
          <ac:spMkLst>
            <pc:docMk/>
            <pc:sldMk cId="0" sldId="266"/>
            <ac:spMk id="2" creationId="{20438E9A-9319-FE48-DDEC-004D8353B50C}"/>
          </ac:spMkLst>
        </pc:spChg>
        <pc:spChg chg="add del mod">
          <ac:chgData name="FONG Chi Kit Ken" userId="233f042c-09e9-4a0c-9043-d675a582571a" providerId="ADAL" clId="{48812F3F-E291-404C-86C8-FB003752FD7E}" dt="2024-02-04T10:24:02.625" v="2526" actId="6264"/>
          <ac:spMkLst>
            <pc:docMk/>
            <pc:sldMk cId="0" sldId="266"/>
            <ac:spMk id="3" creationId="{9F93A5C0-3E9F-F17F-6401-17296B74C996}"/>
          </ac:spMkLst>
        </pc:spChg>
        <pc:spChg chg="mod ord">
          <ac:chgData name="FONG Chi Kit Ken" userId="233f042c-09e9-4a0c-9043-d675a582571a" providerId="ADAL" clId="{48812F3F-E291-404C-86C8-FB003752FD7E}" dt="2024-02-04T10:24:02.625" v="2526" actId="6264"/>
          <ac:spMkLst>
            <pc:docMk/>
            <pc:sldMk cId="0" sldId="266"/>
            <ac:spMk id="186" creationId="{00000000-0000-0000-0000-000000000000}"/>
          </ac:spMkLst>
        </pc:spChg>
        <pc:spChg chg="mod ord">
          <ac:chgData name="FONG Chi Kit Ken" userId="233f042c-09e9-4a0c-9043-d675a582571a" providerId="ADAL" clId="{48812F3F-E291-404C-86C8-FB003752FD7E}" dt="2024-02-04T10:24:54.772" v="2538" actId="207"/>
          <ac:spMkLst>
            <pc:docMk/>
            <pc:sldMk cId="0" sldId="266"/>
            <ac:spMk id="187" creationId="{00000000-0000-0000-0000-000000000000}"/>
          </ac:spMkLst>
        </pc:spChg>
      </pc:sldChg>
      <pc:sldChg chg="addSp delSp modSp add mod modTransition modClrScheme chgLayout">
        <pc:chgData name="FONG Chi Kit Ken" userId="233f042c-09e9-4a0c-9043-d675a582571a" providerId="ADAL" clId="{48812F3F-E291-404C-86C8-FB003752FD7E}" dt="2024-02-04T10:26:45.289" v="2557" actId="14100"/>
        <pc:sldMkLst>
          <pc:docMk/>
          <pc:sldMk cId="0" sldId="267"/>
        </pc:sldMkLst>
        <pc:spChg chg="add del mod">
          <ac:chgData name="FONG Chi Kit Ken" userId="233f042c-09e9-4a0c-9043-d675a582571a" providerId="ADAL" clId="{48812F3F-E291-404C-86C8-FB003752FD7E}" dt="2024-02-04T10:25:17.149" v="2542" actId="6264"/>
          <ac:spMkLst>
            <pc:docMk/>
            <pc:sldMk cId="0" sldId="267"/>
            <ac:spMk id="2" creationId="{2B28EF67-BCDD-EB7A-CB1A-D1CCFD564CC2}"/>
          </ac:spMkLst>
        </pc:spChg>
        <pc:spChg chg="add del mod">
          <ac:chgData name="FONG Chi Kit Ken" userId="233f042c-09e9-4a0c-9043-d675a582571a" providerId="ADAL" clId="{48812F3F-E291-404C-86C8-FB003752FD7E}" dt="2024-02-04T10:25:17.149" v="2542" actId="6264"/>
          <ac:spMkLst>
            <pc:docMk/>
            <pc:sldMk cId="0" sldId="267"/>
            <ac:spMk id="3" creationId="{0CC40436-9A16-2582-83AF-399398722561}"/>
          </ac:spMkLst>
        </pc:spChg>
        <pc:spChg chg="mod ord">
          <ac:chgData name="FONG Chi Kit Ken" userId="233f042c-09e9-4a0c-9043-d675a582571a" providerId="ADAL" clId="{48812F3F-E291-404C-86C8-FB003752FD7E}" dt="2024-02-04T10:25:17.149" v="2542" actId="6264"/>
          <ac:spMkLst>
            <pc:docMk/>
            <pc:sldMk cId="0" sldId="267"/>
            <ac:spMk id="192" creationId="{00000000-0000-0000-0000-000000000000}"/>
          </ac:spMkLst>
        </pc:spChg>
        <pc:spChg chg="mod ord">
          <ac:chgData name="FONG Chi Kit Ken" userId="233f042c-09e9-4a0c-9043-d675a582571a" providerId="ADAL" clId="{48812F3F-E291-404C-86C8-FB003752FD7E}" dt="2024-02-04T10:25:44.291" v="2550" actId="14100"/>
          <ac:spMkLst>
            <pc:docMk/>
            <pc:sldMk cId="0" sldId="267"/>
            <ac:spMk id="193" creationId="{00000000-0000-0000-0000-000000000000}"/>
          </ac:spMkLst>
        </pc:spChg>
        <pc:spChg chg="mod ord">
          <ac:chgData name="FONG Chi Kit Ken" userId="233f042c-09e9-4a0c-9043-d675a582571a" providerId="ADAL" clId="{48812F3F-E291-404C-86C8-FB003752FD7E}" dt="2024-02-04T10:26:45.289" v="2557" actId="14100"/>
          <ac:spMkLst>
            <pc:docMk/>
            <pc:sldMk cId="0" sldId="267"/>
            <ac:spMk id="194" creationId="{00000000-0000-0000-0000-000000000000}"/>
          </ac:spMkLst>
        </pc:spChg>
      </pc:sldChg>
      <pc:sldChg chg="addSp delSp modSp add mod modTransition modClrScheme chgLayout">
        <pc:chgData name="FONG Chi Kit Ken" userId="233f042c-09e9-4a0c-9043-d675a582571a" providerId="ADAL" clId="{48812F3F-E291-404C-86C8-FB003752FD7E}" dt="2024-02-04T10:27:44.905" v="2580" actId="20577"/>
        <pc:sldMkLst>
          <pc:docMk/>
          <pc:sldMk cId="0" sldId="268"/>
        </pc:sldMkLst>
        <pc:spChg chg="add del mod">
          <ac:chgData name="FONG Chi Kit Ken" userId="233f042c-09e9-4a0c-9043-d675a582571a" providerId="ADAL" clId="{48812F3F-E291-404C-86C8-FB003752FD7E}" dt="2024-02-04T10:26:54.003" v="2558" actId="6264"/>
          <ac:spMkLst>
            <pc:docMk/>
            <pc:sldMk cId="0" sldId="268"/>
            <ac:spMk id="2" creationId="{70BB3F73-01F5-2719-B5BF-01C089E28178}"/>
          </ac:spMkLst>
        </pc:spChg>
        <pc:spChg chg="add del mod">
          <ac:chgData name="FONG Chi Kit Ken" userId="233f042c-09e9-4a0c-9043-d675a582571a" providerId="ADAL" clId="{48812F3F-E291-404C-86C8-FB003752FD7E}" dt="2024-02-04T10:26:54.003" v="2558" actId="6264"/>
          <ac:spMkLst>
            <pc:docMk/>
            <pc:sldMk cId="0" sldId="268"/>
            <ac:spMk id="3" creationId="{28332F8E-1D23-DBA4-4339-EC26517DE81C}"/>
          </ac:spMkLst>
        </pc:spChg>
        <pc:spChg chg="add del mod">
          <ac:chgData name="FONG Chi Kit Ken" userId="233f042c-09e9-4a0c-9043-d675a582571a" providerId="ADAL" clId="{48812F3F-E291-404C-86C8-FB003752FD7E}" dt="2024-02-04T10:26:54.286" v="2559" actId="6264"/>
          <ac:spMkLst>
            <pc:docMk/>
            <pc:sldMk cId="0" sldId="268"/>
            <ac:spMk id="4" creationId="{271F1A74-29AB-D879-66C8-1C7CE16AD360}"/>
          </ac:spMkLst>
        </pc:spChg>
        <pc:spChg chg="add del mod">
          <ac:chgData name="FONG Chi Kit Ken" userId="233f042c-09e9-4a0c-9043-d675a582571a" providerId="ADAL" clId="{48812F3F-E291-404C-86C8-FB003752FD7E}" dt="2024-02-04T10:26:54.286" v="2559" actId="6264"/>
          <ac:spMkLst>
            <pc:docMk/>
            <pc:sldMk cId="0" sldId="268"/>
            <ac:spMk id="5" creationId="{E288B7C8-7D98-4C79-9381-74E12604D3B2}"/>
          </ac:spMkLst>
        </pc:spChg>
        <pc:spChg chg="mod ord">
          <ac:chgData name="FONG Chi Kit Ken" userId="233f042c-09e9-4a0c-9043-d675a582571a" providerId="ADAL" clId="{48812F3F-E291-404C-86C8-FB003752FD7E}" dt="2024-02-04T10:26:54.286" v="2559" actId="6264"/>
          <ac:spMkLst>
            <pc:docMk/>
            <pc:sldMk cId="0" sldId="268"/>
            <ac:spMk id="199" creationId="{00000000-0000-0000-0000-000000000000}"/>
          </ac:spMkLst>
        </pc:spChg>
        <pc:spChg chg="mod ord">
          <ac:chgData name="FONG Chi Kit Ken" userId="233f042c-09e9-4a0c-9043-d675a582571a" providerId="ADAL" clId="{48812F3F-E291-404C-86C8-FB003752FD7E}" dt="2024-02-04T10:27:44.905" v="2580" actId="20577"/>
          <ac:spMkLst>
            <pc:docMk/>
            <pc:sldMk cId="0" sldId="268"/>
            <ac:spMk id="200" creationId="{00000000-0000-0000-0000-000000000000}"/>
          </ac:spMkLst>
        </pc:spChg>
      </pc:sldChg>
      <pc:sldChg chg="addSp delSp modSp add mod modTransition modClrScheme chgLayout">
        <pc:chgData name="FONG Chi Kit Ken" userId="233f042c-09e9-4a0c-9043-d675a582571a" providerId="ADAL" clId="{48812F3F-E291-404C-86C8-FB003752FD7E}" dt="2024-02-04T10:29:38.627" v="2605" actId="207"/>
        <pc:sldMkLst>
          <pc:docMk/>
          <pc:sldMk cId="0" sldId="269"/>
        </pc:sldMkLst>
        <pc:spChg chg="add del mod">
          <ac:chgData name="FONG Chi Kit Ken" userId="233f042c-09e9-4a0c-9043-d675a582571a" providerId="ADAL" clId="{48812F3F-E291-404C-86C8-FB003752FD7E}" dt="2024-02-04T10:28:01.065" v="2583" actId="6264"/>
          <ac:spMkLst>
            <pc:docMk/>
            <pc:sldMk cId="0" sldId="269"/>
            <ac:spMk id="2" creationId="{67ADDFF8-A465-8977-3D03-78FA7D5C5CBF}"/>
          </ac:spMkLst>
        </pc:spChg>
        <pc:spChg chg="add del mod">
          <ac:chgData name="FONG Chi Kit Ken" userId="233f042c-09e9-4a0c-9043-d675a582571a" providerId="ADAL" clId="{48812F3F-E291-404C-86C8-FB003752FD7E}" dt="2024-02-04T10:28:01.065" v="2583" actId="6264"/>
          <ac:spMkLst>
            <pc:docMk/>
            <pc:sldMk cId="0" sldId="269"/>
            <ac:spMk id="3" creationId="{C10B76FF-8885-296E-DB75-DDF21649E523}"/>
          </ac:spMkLst>
        </pc:spChg>
        <pc:spChg chg="add del mod">
          <ac:chgData name="FONG Chi Kit Ken" userId="233f042c-09e9-4a0c-9043-d675a582571a" providerId="ADAL" clId="{48812F3F-E291-404C-86C8-FB003752FD7E}" dt="2024-02-04T10:28:01.232" v="2584" actId="6264"/>
          <ac:spMkLst>
            <pc:docMk/>
            <pc:sldMk cId="0" sldId="269"/>
            <ac:spMk id="4" creationId="{E994DF6D-0927-1BE3-6956-0EB81728E9F0}"/>
          </ac:spMkLst>
        </pc:spChg>
        <pc:spChg chg="add del mod">
          <ac:chgData name="FONG Chi Kit Ken" userId="233f042c-09e9-4a0c-9043-d675a582571a" providerId="ADAL" clId="{48812F3F-E291-404C-86C8-FB003752FD7E}" dt="2024-02-04T10:28:01.232" v="2584" actId="6264"/>
          <ac:spMkLst>
            <pc:docMk/>
            <pc:sldMk cId="0" sldId="269"/>
            <ac:spMk id="5" creationId="{5EC392A6-348C-ED68-C4F2-C2BC6FA92D52}"/>
          </ac:spMkLst>
        </pc:spChg>
        <pc:spChg chg="add del mod">
          <ac:chgData name="FONG Chi Kit Ken" userId="233f042c-09e9-4a0c-9043-d675a582571a" providerId="ADAL" clId="{48812F3F-E291-404C-86C8-FB003752FD7E}" dt="2024-02-04T10:28:01.454" v="2585" actId="6264"/>
          <ac:spMkLst>
            <pc:docMk/>
            <pc:sldMk cId="0" sldId="269"/>
            <ac:spMk id="6" creationId="{BABBDB8C-C26A-70CA-FD02-83DC5C4B6675}"/>
          </ac:spMkLst>
        </pc:spChg>
        <pc:spChg chg="add del mod">
          <ac:chgData name="FONG Chi Kit Ken" userId="233f042c-09e9-4a0c-9043-d675a582571a" providerId="ADAL" clId="{48812F3F-E291-404C-86C8-FB003752FD7E}" dt="2024-02-04T10:28:01.454" v="2585" actId="6264"/>
          <ac:spMkLst>
            <pc:docMk/>
            <pc:sldMk cId="0" sldId="269"/>
            <ac:spMk id="7" creationId="{6E7E7981-0E9D-0474-74A6-FD0AE1F0C5CD}"/>
          </ac:spMkLst>
        </pc:spChg>
        <pc:spChg chg="mod ord">
          <ac:chgData name="FONG Chi Kit Ken" userId="233f042c-09e9-4a0c-9043-d675a582571a" providerId="ADAL" clId="{48812F3F-E291-404C-86C8-FB003752FD7E}" dt="2024-02-04T10:28:01.454" v="2585" actId="6264"/>
          <ac:spMkLst>
            <pc:docMk/>
            <pc:sldMk cId="0" sldId="269"/>
            <ac:spMk id="205" creationId="{00000000-0000-0000-0000-000000000000}"/>
          </ac:spMkLst>
        </pc:spChg>
        <pc:spChg chg="mod ord">
          <ac:chgData name="FONG Chi Kit Ken" userId="233f042c-09e9-4a0c-9043-d675a582571a" providerId="ADAL" clId="{48812F3F-E291-404C-86C8-FB003752FD7E}" dt="2024-02-04T10:29:38.627" v="2605" actId="207"/>
          <ac:spMkLst>
            <pc:docMk/>
            <pc:sldMk cId="0" sldId="269"/>
            <ac:spMk id="206" creationId="{00000000-0000-0000-0000-000000000000}"/>
          </ac:spMkLst>
        </pc:spChg>
      </pc:sldChg>
      <pc:sldChg chg="addSp delSp modSp add mod modTransition modClrScheme chgLayout">
        <pc:chgData name="FONG Chi Kit Ken" userId="233f042c-09e9-4a0c-9043-d675a582571a" providerId="ADAL" clId="{48812F3F-E291-404C-86C8-FB003752FD7E}" dt="2024-02-04T10:29:14.842" v="2602" actId="207"/>
        <pc:sldMkLst>
          <pc:docMk/>
          <pc:sldMk cId="0" sldId="270"/>
        </pc:sldMkLst>
        <pc:spChg chg="add del mod">
          <ac:chgData name="FONG Chi Kit Ken" userId="233f042c-09e9-4a0c-9043-d675a582571a" providerId="ADAL" clId="{48812F3F-E291-404C-86C8-FB003752FD7E}" dt="2024-02-04T10:28:38.520" v="2595" actId="6264"/>
          <ac:spMkLst>
            <pc:docMk/>
            <pc:sldMk cId="0" sldId="270"/>
            <ac:spMk id="2" creationId="{E8F12872-8D05-11BD-C7FF-D28A9133F99B}"/>
          </ac:spMkLst>
        </pc:spChg>
        <pc:spChg chg="add del mod">
          <ac:chgData name="FONG Chi Kit Ken" userId="233f042c-09e9-4a0c-9043-d675a582571a" providerId="ADAL" clId="{48812F3F-E291-404C-86C8-FB003752FD7E}" dt="2024-02-04T10:28:38.520" v="2595" actId="6264"/>
          <ac:spMkLst>
            <pc:docMk/>
            <pc:sldMk cId="0" sldId="270"/>
            <ac:spMk id="3" creationId="{E2BD10AE-6B9A-9A8C-9C88-78F9BFA50B35}"/>
          </ac:spMkLst>
        </pc:spChg>
        <pc:spChg chg="mod ord">
          <ac:chgData name="FONG Chi Kit Ken" userId="233f042c-09e9-4a0c-9043-d675a582571a" providerId="ADAL" clId="{48812F3F-E291-404C-86C8-FB003752FD7E}" dt="2024-02-04T10:28:38.520" v="2595" actId="6264"/>
          <ac:spMkLst>
            <pc:docMk/>
            <pc:sldMk cId="0" sldId="270"/>
            <ac:spMk id="211" creationId="{00000000-0000-0000-0000-000000000000}"/>
          </ac:spMkLst>
        </pc:spChg>
        <pc:spChg chg="mod ord">
          <ac:chgData name="FONG Chi Kit Ken" userId="233f042c-09e9-4a0c-9043-d675a582571a" providerId="ADAL" clId="{48812F3F-E291-404C-86C8-FB003752FD7E}" dt="2024-02-04T10:29:14.842" v="2602" actId="207"/>
          <ac:spMkLst>
            <pc:docMk/>
            <pc:sldMk cId="0" sldId="270"/>
            <ac:spMk id="212" creationId="{00000000-0000-0000-0000-000000000000}"/>
          </ac:spMkLst>
        </pc:spChg>
      </pc:sldChg>
      <pc:sldChg chg="modSp add mod modTransition modClrScheme chgLayout">
        <pc:chgData name="FONG Chi Kit Ken" userId="233f042c-09e9-4a0c-9043-d675a582571a" providerId="ADAL" clId="{48812F3F-E291-404C-86C8-FB003752FD7E}" dt="2024-02-04T12:10:26.523" v="3209" actId="108"/>
        <pc:sldMkLst>
          <pc:docMk/>
          <pc:sldMk cId="0" sldId="271"/>
        </pc:sldMkLst>
        <pc:spChg chg="mod ord">
          <ac:chgData name="FONG Chi Kit Ken" userId="233f042c-09e9-4a0c-9043-d675a582571a" providerId="ADAL" clId="{48812F3F-E291-404C-86C8-FB003752FD7E}" dt="2024-02-04T11:44:20.552" v="2830" actId="700"/>
          <ac:spMkLst>
            <pc:docMk/>
            <pc:sldMk cId="0" sldId="271"/>
            <ac:spMk id="187" creationId="{00000000-0000-0000-0000-000000000000}"/>
          </ac:spMkLst>
        </pc:spChg>
        <pc:spChg chg="mod ord">
          <ac:chgData name="FONG Chi Kit Ken" userId="233f042c-09e9-4a0c-9043-d675a582571a" providerId="ADAL" clId="{48812F3F-E291-404C-86C8-FB003752FD7E}" dt="2024-02-04T12:10:26.523" v="3209" actId="108"/>
          <ac:spMkLst>
            <pc:docMk/>
            <pc:sldMk cId="0" sldId="271"/>
            <ac:spMk id="188" creationId="{00000000-0000-0000-0000-000000000000}"/>
          </ac:spMkLst>
        </pc:spChg>
      </pc:sldChg>
      <pc:sldChg chg="addSp delSp modSp add del mod ord modTransition modClrScheme chgLayout">
        <pc:chgData name="FONG Chi Kit Ken" userId="233f042c-09e9-4a0c-9043-d675a582571a" providerId="ADAL" clId="{48812F3F-E291-404C-86C8-FB003752FD7E}" dt="2024-02-04T12:14:23.849" v="3230" actId="12"/>
        <pc:sldMkLst>
          <pc:docMk/>
          <pc:sldMk cId="0" sldId="274"/>
        </pc:sldMkLst>
        <pc:spChg chg="add del mod">
          <ac:chgData name="FONG Chi Kit Ken" userId="233f042c-09e9-4a0c-9043-d675a582571a" providerId="ADAL" clId="{48812F3F-E291-404C-86C8-FB003752FD7E}" dt="2024-02-04T11:24:57.233" v="2708" actId="6264"/>
          <ac:spMkLst>
            <pc:docMk/>
            <pc:sldMk cId="0" sldId="274"/>
            <ac:spMk id="2" creationId="{3587DFD8-67C9-D738-3E59-467EB5FF7DC1}"/>
          </ac:spMkLst>
        </pc:spChg>
        <pc:spChg chg="add del mod">
          <ac:chgData name="FONG Chi Kit Ken" userId="233f042c-09e9-4a0c-9043-d675a582571a" providerId="ADAL" clId="{48812F3F-E291-404C-86C8-FB003752FD7E}" dt="2024-02-04T11:24:57.233" v="2708" actId="6264"/>
          <ac:spMkLst>
            <pc:docMk/>
            <pc:sldMk cId="0" sldId="274"/>
            <ac:spMk id="3" creationId="{155A4ECE-0DA3-39FE-C5BA-351028EC113E}"/>
          </ac:spMkLst>
        </pc:spChg>
        <pc:spChg chg="add del mod">
          <ac:chgData name="FONG Chi Kit Ken" userId="233f042c-09e9-4a0c-9043-d675a582571a" providerId="ADAL" clId="{48812F3F-E291-404C-86C8-FB003752FD7E}" dt="2024-02-04T11:24:58.981" v="2709" actId="6264"/>
          <ac:spMkLst>
            <pc:docMk/>
            <pc:sldMk cId="0" sldId="274"/>
            <ac:spMk id="4" creationId="{B02DC45E-E485-1BCE-E887-841716608D85}"/>
          </ac:spMkLst>
        </pc:spChg>
        <pc:spChg chg="add del mod">
          <ac:chgData name="FONG Chi Kit Ken" userId="233f042c-09e9-4a0c-9043-d675a582571a" providerId="ADAL" clId="{48812F3F-E291-404C-86C8-FB003752FD7E}" dt="2024-02-04T11:24:58.981" v="2709" actId="6264"/>
          <ac:spMkLst>
            <pc:docMk/>
            <pc:sldMk cId="0" sldId="274"/>
            <ac:spMk id="5" creationId="{42696D85-6990-23BD-5FD2-0097B958234A}"/>
          </ac:spMkLst>
        </pc:spChg>
        <pc:spChg chg="mod ord">
          <ac:chgData name="FONG Chi Kit Ken" userId="233f042c-09e9-4a0c-9043-d675a582571a" providerId="ADAL" clId="{48812F3F-E291-404C-86C8-FB003752FD7E}" dt="2024-02-04T12:13:45.813" v="3224" actId="1076"/>
          <ac:spMkLst>
            <pc:docMk/>
            <pc:sldMk cId="0" sldId="274"/>
            <ac:spMk id="205" creationId="{00000000-0000-0000-0000-000000000000}"/>
          </ac:spMkLst>
        </pc:spChg>
        <pc:spChg chg="mod ord">
          <ac:chgData name="FONG Chi Kit Ken" userId="233f042c-09e9-4a0c-9043-d675a582571a" providerId="ADAL" clId="{48812F3F-E291-404C-86C8-FB003752FD7E}" dt="2024-02-04T12:14:23.849" v="3230" actId="12"/>
          <ac:spMkLst>
            <pc:docMk/>
            <pc:sldMk cId="0" sldId="274"/>
            <ac:spMk id="206" creationId="{00000000-0000-0000-0000-000000000000}"/>
          </ac:spMkLst>
        </pc:spChg>
      </pc:sldChg>
      <pc:sldChg chg="del">
        <pc:chgData name="FONG Chi Kit Ken" userId="233f042c-09e9-4a0c-9043-d675a582571a" providerId="ADAL" clId="{48812F3F-E291-404C-86C8-FB003752FD7E}" dt="2024-01-21T06:31:38.057" v="3" actId="2696"/>
        <pc:sldMkLst>
          <pc:docMk/>
          <pc:sldMk cId="2143816824" sldId="274"/>
        </pc:sldMkLst>
      </pc:sldChg>
      <pc:sldChg chg="addSp delSp modSp add mod ord modTransition modClrScheme chgLayout">
        <pc:chgData name="FONG Chi Kit Ken" userId="233f042c-09e9-4a0c-9043-d675a582571a" providerId="ADAL" clId="{48812F3F-E291-404C-86C8-FB003752FD7E}" dt="2024-02-04T09:52:25.584" v="2335" actId="20578"/>
        <pc:sldMkLst>
          <pc:docMk/>
          <pc:sldMk cId="0" sldId="275"/>
        </pc:sldMkLst>
        <pc:spChg chg="add del mod">
          <ac:chgData name="FONG Chi Kit Ken" userId="233f042c-09e9-4a0c-9043-d675a582571a" providerId="ADAL" clId="{48812F3F-E291-404C-86C8-FB003752FD7E}" dt="2024-02-02T06:51:50.511" v="1575" actId="6264"/>
          <ac:spMkLst>
            <pc:docMk/>
            <pc:sldMk cId="0" sldId="275"/>
            <ac:spMk id="2" creationId="{AFBD0FCF-DD5C-FE06-CB54-854684B9A718}"/>
          </ac:spMkLst>
        </pc:spChg>
        <pc:spChg chg="add del mod">
          <ac:chgData name="FONG Chi Kit Ken" userId="233f042c-09e9-4a0c-9043-d675a582571a" providerId="ADAL" clId="{48812F3F-E291-404C-86C8-FB003752FD7E}" dt="2024-02-02T06:51:50.511" v="1575" actId="6264"/>
          <ac:spMkLst>
            <pc:docMk/>
            <pc:sldMk cId="0" sldId="275"/>
            <ac:spMk id="3" creationId="{E7F8691C-D244-1D81-FAAA-2C80C1BDD065}"/>
          </ac:spMkLst>
        </pc:spChg>
        <pc:spChg chg="add del mod">
          <ac:chgData name="FONG Chi Kit Ken" userId="233f042c-09e9-4a0c-9043-d675a582571a" providerId="ADAL" clId="{48812F3F-E291-404C-86C8-FB003752FD7E}" dt="2024-02-02T06:51:50.559" v="1576" actId="6264"/>
          <ac:spMkLst>
            <pc:docMk/>
            <pc:sldMk cId="0" sldId="275"/>
            <ac:spMk id="4" creationId="{162FACFF-F60D-6C18-997D-249B46D0689D}"/>
          </ac:spMkLst>
        </pc:spChg>
        <pc:spChg chg="add del mod">
          <ac:chgData name="FONG Chi Kit Ken" userId="233f042c-09e9-4a0c-9043-d675a582571a" providerId="ADAL" clId="{48812F3F-E291-404C-86C8-FB003752FD7E}" dt="2024-02-02T06:51:50.559" v="1576" actId="6264"/>
          <ac:spMkLst>
            <pc:docMk/>
            <pc:sldMk cId="0" sldId="275"/>
            <ac:spMk id="5" creationId="{EA3BAB31-6D5E-F8B4-E777-C5DBE220862C}"/>
          </ac:spMkLst>
        </pc:spChg>
        <pc:spChg chg="add del mod">
          <ac:chgData name="FONG Chi Kit Ken" userId="233f042c-09e9-4a0c-9043-d675a582571a" providerId="ADAL" clId="{48812F3F-E291-404C-86C8-FB003752FD7E}" dt="2024-02-02T06:51:50.736" v="1577" actId="6264"/>
          <ac:spMkLst>
            <pc:docMk/>
            <pc:sldMk cId="0" sldId="275"/>
            <ac:spMk id="6" creationId="{105B9ED2-6A12-E4EB-3E32-C596F773B0BB}"/>
          </ac:spMkLst>
        </pc:spChg>
        <pc:spChg chg="add del mod">
          <ac:chgData name="FONG Chi Kit Ken" userId="233f042c-09e9-4a0c-9043-d675a582571a" providerId="ADAL" clId="{48812F3F-E291-404C-86C8-FB003752FD7E}" dt="2024-02-02T06:51:50.736" v="1577" actId="6264"/>
          <ac:spMkLst>
            <pc:docMk/>
            <pc:sldMk cId="0" sldId="275"/>
            <ac:spMk id="7" creationId="{07AABB4C-C56A-C371-7D81-62F63CA48455}"/>
          </ac:spMkLst>
        </pc:spChg>
        <pc:spChg chg="add del mod">
          <ac:chgData name="FONG Chi Kit Ken" userId="233f042c-09e9-4a0c-9043-d675a582571a" providerId="ADAL" clId="{48812F3F-E291-404C-86C8-FB003752FD7E}" dt="2024-02-02T06:51:50.931" v="1578" actId="6264"/>
          <ac:spMkLst>
            <pc:docMk/>
            <pc:sldMk cId="0" sldId="275"/>
            <ac:spMk id="8" creationId="{EDF96FAF-22F3-BFAA-396A-4166BE6667F3}"/>
          </ac:spMkLst>
        </pc:spChg>
        <pc:spChg chg="add del mod">
          <ac:chgData name="FONG Chi Kit Ken" userId="233f042c-09e9-4a0c-9043-d675a582571a" providerId="ADAL" clId="{48812F3F-E291-404C-86C8-FB003752FD7E}" dt="2024-02-02T06:51:50.931" v="1578" actId="6264"/>
          <ac:spMkLst>
            <pc:docMk/>
            <pc:sldMk cId="0" sldId="275"/>
            <ac:spMk id="9" creationId="{DE2DEC60-FC65-9E4E-EE8C-EB0A889D52CE}"/>
          </ac:spMkLst>
        </pc:spChg>
        <pc:spChg chg="add del mod">
          <ac:chgData name="FONG Chi Kit Ken" userId="233f042c-09e9-4a0c-9043-d675a582571a" providerId="ADAL" clId="{48812F3F-E291-404C-86C8-FB003752FD7E}" dt="2024-02-02T07:31:41.671" v="1600" actId="6264"/>
          <ac:spMkLst>
            <pc:docMk/>
            <pc:sldMk cId="0" sldId="275"/>
            <ac:spMk id="10" creationId="{DA4A9DA7-C9BF-95B0-085B-3C554B9F3240}"/>
          </ac:spMkLst>
        </pc:spChg>
        <pc:spChg chg="add del mod">
          <ac:chgData name="FONG Chi Kit Ken" userId="233f042c-09e9-4a0c-9043-d675a582571a" providerId="ADAL" clId="{48812F3F-E291-404C-86C8-FB003752FD7E}" dt="2024-02-02T07:31:41.671" v="1600" actId="6264"/>
          <ac:spMkLst>
            <pc:docMk/>
            <pc:sldMk cId="0" sldId="275"/>
            <ac:spMk id="11" creationId="{70AB541A-DA01-6D8C-5084-9C5B2E5BFAD9}"/>
          </ac:spMkLst>
        </pc:spChg>
        <pc:spChg chg="mod ord">
          <ac:chgData name="FONG Chi Kit Ken" userId="233f042c-09e9-4a0c-9043-d675a582571a" providerId="ADAL" clId="{48812F3F-E291-404C-86C8-FB003752FD7E}" dt="2024-02-02T07:31:41.671" v="1600" actId="6264"/>
          <ac:spMkLst>
            <pc:docMk/>
            <pc:sldMk cId="0" sldId="275"/>
            <ac:spMk id="258" creationId="{00000000-0000-0000-0000-000000000000}"/>
          </ac:spMkLst>
        </pc:spChg>
        <pc:spChg chg="mod">
          <ac:chgData name="FONG Chi Kit Ken" userId="233f042c-09e9-4a0c-9043-d675a582571a" providerId="ADAL" clId="{48812F3F-E291-404C-86C8-FB003752FD7E}" dt="2024-02-04T09:43:46.711" v="2284" actId="403"/>
          <ac:spMkLst>
            <pc:docMk/>
            <pc:sldMk cId="0" sldId="275"/>
            <ac:spMk id="259" creationId="{00000000-0000-0000-0000-000000000000}"/>
          </ac:spMkLst>
        </pc:spChg>
        <pc:spChg chg="mod ord">
          <ac:chgData name="FONG Chi Kit Ken" userId="233f042c-09e9-4a0c-9043-d675a582571a" providerId="ADAL" clId="{48812F3F-E291-404C-86C8-FB003752FD7E}" dt="2024-02-04T09:43:31.757" v="2282" actId="207"/>
          <ac:spMkLst>
            <pc:docMk/>
            <pc:sldMk cId="0" sldId="275"/>
            <ac:spMk id="260" creationId="{00000000-0000-0000-0000-000000000000}"/>
          </ac:spMkLst>
        </pc:spChg>
      </pc:sldChg>
      <pc:sldChg chg="del">
        <pc:chgData name="FONG Chi Kit Ken" userId="233f042c-09e9-4a0c-9043-d675a582571a" providerId="ADAL" clId="{48812F3F-E291-404C-86C8-FB003752FD7E}" dt="2024-01-21T06:31:38.098" v="23" actId="2696"/>
        <pc:sldMkLst>
          <pc:docMk/>
          <pc:sldMk cId="1791041638" sldId="275"/>
        </pc:sldMkLst>
      </pc:sldChg>
      <pc:sldChg chg="addSp delSp modSp add mod ord modTransition modClrScheme chgLayout">
        <pc:chgData name="FONG Chi Kit Ken" userId="233f042c-09e9-4a0c-9043-d675a582571a" providerId="ADAL" clId="{48812F3F-E291-404C-86C8-FB003752FD7E}" dt="2024-02-04T09:52:25.584" v="2335" actId="20578"/>
        <pc:sldMkLst>
          <pc:docMk/>
          <pc:sldMk cId="0" sldId="276"/>
        </pc:sldMkLst>
        <pc:spChg chg="add del mod">
          <ac:chgData name="FONG Chi Kit Ken" userId="233f042c-09e9-4a0c-9043-d675a582571a" providerId="ADAL" clId="{48812F3F-E291-404C-86C8-FB003752FD7E}" dt="2024-02-02T07:54:15.454" v="1647" actId="6264"/>
          <ac:spMkLst>
            <pc:docMk/>
            <pc:sldMk cId="0" sldId="276"/>
            <ac:spMk id="2" creationId="{16ABD9CC-6343-BEDB-59AC-78FF450B9DC8}"/>
          </ac:spMkLst>
        </pc:spChg>
        <pc:spChg chg="add del mod">
          <ac:chgData name="FONG Chi Kit Ken" userId="233f042c-09e9-4a0c-9043-d675a582571a" providerId="ADAL" clId="{48812F3F-E291-404C-86C8-FB003752FD7E}" dt="2024-02-02T07:54:15.454" v="1647" actId="6264"/>
          <ac:spMkLst>
            <pc:docMk/>
            <pc:sldMk cId="0" sldId="276"/>
            <ac:spMk id="3" creationId="{F8E1B707-0FB8-D3BC-BCD3-DEB16FF8B580}"/>
          </ac:spMkLst>
        </pc:spChg>
        <pc:spChg chg="add mod">
          <ac:chgData name="FONG Chi Kit Ken" userId="233f042c-09e9-4a0c-9043-d675a582571a" providerId="ADAL" clId="{48812F3F-E291-404C-86C8-FB003752FD7E}" dt="2024-02-04T09:44:02.974" v="2291" actId="1038"/>
          <ac:spMkLst>
            <pc:docMk/>
            <pc:sldMk cId="0" sldId="276"/>
            <ac:spMk id="4" creationId="{25A6E1A7-4DE2-A501-3213-F2320BA8E2C3}"/>
          </ac:spMkLst>
        </pc:spChg>
        <pc:spChg chg="mod ord">
          <ac:chgData name="FONG Chi Kit Ken" userId="233f042c-09e9-4a0c-9043-d675a582571a" providerId="ADAL" clId="{48812F3F-E291-404C-86C8-FB003752FD7E}" dt="2024-02-02T07:54:15.454" v="1647" actId="6264"/>
          <ac:spMkLst>
            <pc:docMk/>
            <pc:sldMk cId="0" sldId="276"/>
            <ac:spMk id="265" creationId="{00000000-0000-0000-0000-000000000000}"/>
          </ac:spMkLst>
        </pc:spChg>
        <pc:spChg chg="mod">
          <ac:chgData name="FONG Chi Kit Ken" userId="233f042c-09e9-4a0c-9043-d675a582571a" providerId="ADAL" clId="{48812F3F-E291-404C-86C8-FB003752FD7E}" dt="2024-02-02T18:06:01.883" v="1795" actId="1076"/>
          <ac:spMkLst>
            <pc:docMk/>
            <pc:sldMk cId="0" sldId="276"/>
            <ac:spMk id="266" creationId="{00000000-0000-0000-0000-000000000000}"/>
          </ac:spMkLst>
        </pc:spChg>
        <pc:spChg chg="mod ord">
          <ac:chgData name="FONG Chi Kit Ken" userId="233f042c-09e9-4a0c-9043-d675a582571a" providerId="ADAL" clId="{48812F3F-E291-404C-86C8-FB003752FD7E}" dt="2024-02-04T09:44:50.850" v="2294" actId="207"/>
          <ac:spMkLst>
            <pc:docMk/>
            <pc:sldMk cId="0" sldId="276"/>
            <ac:spMk id="267" creationId="{00000000-0000-0000-0000-000000000000}"/>
          </ac:spMkLst>
        </pc:spChg>
      </pc:sldChg>
      <pc:sldChg chg="del">
        <pc:chgData name="FONG Chi Kit Ken" userId="233f042c-09e9-4a0c-9043-d675a582571a" providerId="ADAL" clId="{48812F3F-E291-404C-86C8-FB003752FD7E}" dt="2024-01-21T06:31:38.071" v="10" actId="2696"/>
        <pc:sldMkLst>
          <pc:docMk/>
          <pc:sldMk cId="3227746079" sldId="276"/>
        </pc:sldMkLst>
      </pc:sldChg>
      <pc:sldChg chg="addSp delSp modSp add mod ord modTransition modClrScheme chgLayout">
        <pc:chgData name="FONG Chi Kit Ken" userId="233f042c-09e9-4a0c-9043-d675a582571a" providerId="ADAL" clId="{48812F3F-E291-404C-86C8-FB003752FD7E}" dt="2024-02-04T09:52:25.584" v="2335" actId="20578"/>
        <pc:sldMkLst>
          <pc:docMk/>
          <pc:sldMk cId="0" sldId="277"/>
        </pc:sldMkLst>
        <pc:spChg chg="add del mod">
          <ac:chgData name="FONG Chi Kit Ken" userId="233f042c-09e9-4a0c-9043-d675a582571a" providerId="ADAL" clId="{48812F3F-E291-404C-86C8-FB003752FD7E}" dt="2024-02-02T07:55:06.593" v="1658" actId="6264"/>
          <ac:spMkLst>
            <pc:docMk/>
            <pc:sldMk cId="0" sldId="277"/>
            <ac:spMk id="2" creationId="{53CC7B7C-9159-2EB4-40D0-11956D3C0B68}"/>
          </ac:spMkLst>
        </pc:spChg>
        <pc:spChg chg="add del mod">
          <ac:chgData name="FONG Chi Kit Ken" userId="233f042c-09e9-4a0c-9043-d675a582571a" providerId="ADAL" clId="{48812F3F-E291-404C-86C8-FB003752FD7E}" dt="2024-02-02T07:55:06.593" v="1658" actId="6264"/>
          <ac:spMkLst>
            <pc:docMk/>
            <pc:sldMk cId="0" sldId="277"/>
            <ac:spMk id="3" creationId="{01951A99-35DA-DDC0-A430-00B305DE67D2}"/>
          </ac:spMkLst>
        </pc:spChg>
        <pc:spChg chg="add del mod">
          <ac:chgData name="FONG Chi Kit Ken" userId="233f042c-09e9-4a0c-9043-d675a582571a" providerId="ADAL" clId="{48812F3F-E291-404C-86C8-FB003752FD7E}" dt="2024-02-02T07:55:05.477" v="1657" actId="6264"/>
          <ac:spMkLst>
            <pc:docMk/>
            <pc:sldMk cId="0" sldId="277"/>
            <ac:spMk id="4" creationId="{BF9F5CB0-D225-70A3-B95F-5E2EED06623D}"/>
          </ac:spMkLst>
        </pc:spChg>
        <pc:spChg chg="add del mod">
          <ac:chgData name="FONG Chi Kit Ken" userId="233f042c-09e9-4a0c-9043-d675a582571a" providerId="ADAL" clId="{48812F3F-E291-404C-86C8-FB003752FD7E}" dt="2024-02-02T07:55:05.477" v="1657" actId="6264"/>
          <ac:spMkLst>
            <pc:docMk/>
            <pc:sldMk cId="0" sldId="277"/>
            <ac:spMk id="5" creationId="{4A77C01E-CBE2-139A-70BC-78BF5CAB2849}"/>
          </ac:spMkLst>
        </pc:spChg>
        <pc:spChg chg="add del mod">
          <ac:chgData name="FONG Chi Kit Ken" userId="233f042c-09e9-4a0c-9043-d675a582571a" providerId="ADAL" clId="{48812F3F-E291-404C-86C8-FB003752FD7E}" dt="2024-02-02T07:55:09.699" v="1660" actId="6264"/>
          <ac:spMkLst>
            <pc:docMk/>
            <pc:sldMk cId="0" sldId="277"/>
            <ac:spMk id="6" creationId="{59C78CB6-4A21-1047-B74E-29079858C7FC}"/>
          </ac:spMkLst>
        </pc:spChg>
        <pc:spChg chg="add del mod">
          <ac:chgData name="FONG Chi Kit Ken" userId="233f042c-09e9-4a0c-9043-d675a582571a" providerId="ADAL" clId="{48812F3F-E291-404C-86C8-FB003752FD7E}" dt="2024-02-02T07:55:09.699" v="1660" actId="6264"/>
          <ac:spMkLst>
            <pc:docMk/>
            <pc:sldMk cId="0" sldId="277"/>
            <ac:spMk id="7" creationId="{32498D72-A2FA-8AD6-5948-886D9D3FE3DD}"/>
          </ac:spMkLst>
        </pc:spChg>
        <pc:spChg chg="add del mod">
          <ac:chgData name="FONG Chi Kit Ken" userId="233f042c-09e9-4a0c-9043-d675a582571a" providerId="ADAL" clId="{48812F3F-E291-404C-86C8-FB003752FD7E}" dt="2024-02-02T07:55:14.872" v="1662" actId="6264"/>
          <ac:spMkLst>
            <pc:docMk/>
            <pc:sldMk cId="0" sldId="277"/>
            <ac:spMk id="8" creationId="{1C03BDB5-75ED-649E-E635-CD717121D5FB}"/>
          </ac:spMkLst>
        </pc:spChg>
        <pc:spChg chg="add del mod">
          <ac:chgData name="FONG Chi Kit Ken" userId="233f042c-09e9-4a0c-9043-d675a582571a" providerId="ADAL" clId="{48812F3F-E291-404C-86C8-FB003752FD7E}" dt="2024-02-02T07:55:14.872" v="1662" actId="6264"/>
          <ac:spMkLst>
            <pc:docMk/>
            <pc:sldMk cId="0" sldId="277"/>
            <ac:spMk id="9" creationId="{F497CFB2-F832-C8CE-5F98-D9C573F83637}"/>
          </ac:spMkLst>
        </pc:spChg>
        <pc:spChg chg="mod ord">
          <ac:chgData name="FONG Chi Kit Ken" userId="233f042c-09e9-4a0c-9043-d675a582571a" providerId="ADAL" clId="{48812F3F-E291-404C-86C8-FB003752FD7E}" dt="2024-02-02T07:55:14.872" v="1662" actId="6264"/>
          <ac:spMkLst>
            <pc:docMk/>
            <pc:sldMk cId="0" sldId="277"/>
            <ac:spMk id="272" creationId="{00000000-0000-0000-0000-000000000000}"/>
          </ac:spMkLst>
        </pc:spChg>
        <pc:spChg chg="mod">
          <ac:chgData name="FONG Chi Kit Ken" userId="233f042c-09e9-4a0c-9043-d675a582571a" providerId="ADAL" clId="{48812F3F-E291-404C-86C8-FB003752FD7E}" dt="2024-02-02T18:10:53.180" v="1814" actId="207"/>
          <ac:spMkLst>
            <pc:docMk/>
            <pc:sldMk cId="0" sldId="277"/>
            <ac:spMk id="273" creationId="{00000000-0000-0000-0000-000000000000}"/>
          </ac:spMkLst>
        </pc:spChg>
        <pc:spChg chg="mod ord">
          <ac:chgData name="FONG Chi Kit Ken" userId="233f042c-09e9-4a0c-9043-d675a582571a" providerId="ADAL" clId="{48812F3F-E291-404C-86C8-FB003752FD7E}" dt="2024-02-04T09:46:56.733" v="2306" actId="207"/>
          <ac:spMkLst>
            <pc:docMk/>
            <pc:sldMk cId="0" sldId="277"/>
            <ac:spMk id="274" creationId="{00000000-0000-0000-0000-000000000000}"/>
          </ac:spMkLst>
        </pc:spChg>
      </pc:sldChg>
      <pc:sldChg chg="del">
        <pc:chgData name="FONG Chi Kit Ken" userId="233f042c-09e9-4a0c-9043-d675a582571a" providerId="ADAL" clId="{48812F3F-E291-404C-86C8-FB003752FD7E}" dt="2024-01-21T06:31:38.074" v="12" actId="2696"/>
        <pc:sldMkLst>
          <pc:docMk/>
          <pc:sldMk cId="961541229" sldId="277"/>
        </pc:sldMkLst>
      </pc:sldChg>
      <pc:sldChg chg="addSp delSp modSp add mod ord modTransition modClrScheme chgLayout">
        <pc:chgData name="FONG Chi Kit Ken" userId="233f042c-09e9-4a0c-9043-d675a582571a" providerId="ADAL" clId="{48812F3F-E291-404C-86C8-FB003752FD7E}" dt="2024-02-04T09:52:25.584" v="2335" actId="20578"/>
        <pc:sldMkLst>
          <pc:docMk/>
          <pc:sldMk cId="0" sldId="278"/>
        </pc:sldMkLst>
        <pc:spChg chg="add del mod">
          <ac:chgData name="FONG Chi Kit Ken" userId="233f042c-09e9-4a0c-9043-d675a582571a" providerId="ADAL" clId="{48812F3F-E291-404C-86C8-FB003752FD7E}" dt="2024-02-02T18:13:59.954" v="1815" actId="6264"/>
          <ac:spMkLst>
            <pc:docMk/>
            <pc:sldMk cId="0" sldId="278"/>
            <ac:spMk id="2" creationId="{148D9FEC-BE05-E829-30E0-0E99C5ABD1C4}"/>
          </ac:spMkLst>
        </pc:spChg>
        <pc:spChg chg="add del mod">
          <ac:chgData name="FONG Chi Kit Ken" userId="233f042c-09e9-4a0c-9043-d675a582571a" providerId="ADAL" clId="{48812F3F-E291-404C-86C8-FB003752FD7E}" dt="2024-02-02T18:13:59.954" v="1815" actId="6264"/>
          <ac:spMkLst>
            <pc:docMk/>
            <pc:sldMk cId="0" sldId="278"/>
            <ac:spMk id="3" creationId="{CD21DE66-FFF8-6CCE-F0DD-3863F2A8A74D}"/>
          </ac:spMkLst>
        </pc:spChg>
        <pc:spChg chg="add del mod">
          <ac:chgData name="FONG Chi Kit Ken" userId="233f042c-09e9-4a0c-9043-d675a582571a" providerId="ADAL" clId="{48812F3F-E291-404C-86C8-FB003752FD7E}" dt="2024-02-02T18:14:00.139" v="1816" actId="6264"/>
          <ac:spMkLst>
            <pc:docMk/>
            <pc:sldMk cId="0" sldId="278"/>
            <ac:spMk id="4" creationId="{EE14CD9D-C228-15D7-C642-7663E76F1BE2}"/>
          </ac:spMkLst>
        </pc:spChg>
        <pc:spChg chg="add del mod">
          <ac:chgData name="FONG Chi Kit Ken" userId="233f042c-09e9-4a0c-9043-d675a582571a" providerId="ADAL" clId="{48812F3F-E291-404C-86C8-FB003752FD7E}" dt="2024-02-02T18:14:00.139" v="1816" actId="6264"/>
          <ac:spMkLst>
            <pc:docMk/>
            <pc:sldMk cId="0" sldId="278"/>
            <ac:spMk id="5" creationId="{040B6EC0-335F-388C-B336-74746F9C775C}"/>
          </ac:spMkLst>
        </pc:spChg>
        <pc:spChg chg="mod ord">
          <ac:chgData name="FONG Chi Kit Ken" userId="233f042c-09e9-4a0c-9043-d675a582571a" providerId="ADAL" clId="{48812F3F-E291-404C-86C8-FB003752FD7E}" dt="2024-02-02T18:14:00.139" v="1816" actId="6264"/>
          <ac:spMkLst>
            <pc:docMk/>
            <pc:sldMk cId="0" sldId="278"/>
            <ac:spMk id="279" creationId="{00000000-0000-0000-0000-000000000000}"/>
          </ac:spMkLst>
        </pc:spChg>
        <pc:spChg chg="mod ord">
          <ac:chgData name="FONG Chi Kit Ken" userId="233f042c-09e9-4a0c-9043-d675a582571a" providerId="ADAL" clId="{48812F3F-E291-404C-86C8-FB003752FD7E}" dt="2024-02-04T09:50:43.058" v="2331" actId="2711"/>
          <ac:spMkLst>
            <pc:docMk/>
            <pc:sldMk cId="0" sldId="278"/>
            <ac:spMk id="280" creationId="{00000000-0000-0000-0000-000000000000}"/>
          </ac:spMkLst>
        </pc:spChg>
      </pc:sldChg>
      <pc:sldChg chg="del">
        <pc:chgData name="FONG Chi Kit Ken" userId="233f042c-09e9-4a0c-9043-d675a582571a" providerId="ADAL" clId="{48812F3F-E291-404C-86C8-FB003752FD7E}" dt="2024-01-21T06:31:38.087" v="20" actId="2696"/>
        <pc:sldMkLst>
          <pc:docMk/>
          <pc:sldMk cId="2678024186" sldId="278"/>
        </pc:sldMkLst>
      </pc:sldChg>
      <pc:sldChg chg="addSp delSp modSp add del mod modTransition modClrScheme chgLayout">
        <pc:chgData name="FONG Chi Kit Ken" userId="233f042c-09e9-4a0c-9043-d675a582571a" providerId="ADAL" clId="{48812F3F-E291-404C-86C8-FB003752FD7E}" dt="2024-02-04T12:20:14.506" v="3482" actId="15"/>
        <pc:sldMkLst>
          <pc:docMk/>
          <pc:sldMk cId="0" sldId="279"/>
        </pc:sldMkLst>
        <pc:spChg chg="add del mod">
          <ac:chgData name="FONG Chi Kit Ken" userId="233f042c-09e9-4a0c-9043-d675a582571a" providerId="ADAL" clId="{48812F3F-E291-404C-86C8-FB003752FD7E}" dt="2024-02-04T12:19:43.608" v="3469" actId="6264"/>
          <ac:spMkLst>
            <pc:docMk/>
            <pc:sldMk cId="0" sldId="279"/>
            <ac:spMk id="2" creationId="{5B2D68DD-49D0-9597-CE88-38AA43B6C7D5}"/>
          </ac:spMkLst>
        </pc:spChg>
        <pc:spChg chg="add del mod">
          <ac:chgData name="FONG Chi Kit Ken" userId="233f042c-09e9-4a0c-9043-d675a582571a" providerId="ADAL" clId="{48812F3F-E291-404C-86C8-FB003752FD7E}" dt="2024-02-04T12:19:43.608" v="3469" actId="6264"/>
          <ac:spMkLst>
            <pc:docMk/>
            <pc:sldMk cId="0" sldId="279"/>
            <ac:spMk id="3" creationId="{AC0C1B98-F197-C073-9359-6A6091EF5C74}"/>
          </ac:spMkLst>
        </pc:spChg>
        <pc:spChg chg="mod ord">
          <ac:chgData name="FONG Chi Kit Ken" userId="233f042c-09e9-4a0c-9043-d675a582571a" providerId="ADAL" clId="{48812F3F-E291-404C-86C8-FB003752FD7E}" dt="2024-02-04T12:19:43.608" v="3469" actId="6264"/>
          <ac:spMkLst>
            <pc:docMk/>
            <pc:sldMk cId="0" sldId="279"/>
            <ac:spMk id="242" creationId="{00000000-0000-0000-0000-000000000000}"/>
          </ac:spMkLst>
        </pc:spChg>
        <pc:spChg chg="mod ord">
          <ac:chgData name="FONG Chi Kit Ken" userId="233f042c-09e9-4a0c-9043-d675a582571a" providerId="ADAL" clId="{48812F3F-E291-404C-86C8-FB003752FD7E}" dt="2024-02-04T12:20:14.506" v="3482" actId="15"/>
          <ac:spMkLst>
            <pc:docMk/>
            <pc:sldMk cId="0" sldId="279"/>
            <ac:spMk id="243" creationId="{00000000-0000-0000-0000-000000000000}"/>
          </ac:spMkLst>
        </pc:spChg>
      </pc:sldChg>
      <pc:sldChg chg="del">
        <pc:chgData name="FONG Chi Kit Ken" userId="233f042c-09e9-4a0c-9043-d675a582571a" providerId="ADAL" clId="{48812F3F-E291-404C-86C8-FB003752FD7E}" dt="2024-01-21T06:31:38.064" v="6" actId="2696"/>
        <pc:sldMkLst>
          <pc:docMk/>
          <pc:sldMk cId="2822041997" sldId="279"/>
        </pc:sldMkLst>
      </pc:sldChg>
      <pc:sldChg chg="addSp delSp modSp add mod modTransition modClrScheme modAnim chgLayout">
        <pc:chgData name="FONG Chi Kit Ken" userId="233f042c-09e9-4a0c-9043-d675a582571a" providerId="ADAL" clId="{48812F3F-E291-404C-86C8-FB003752FD7E}" dt="2024-02-04T09:29:39.838" v="2230"/>
        <pc:sldMkLst>
          <pc:docMk/>
          <pc:sldMk cId="0" sldId="280"/>
        </pc:sldMkLst>
        <pc:spChg chg="add del mod ord">
          <ac:chgData name="FONG Chi Kit Ken" userId="233f042c-09e9-4a0c-9043-d675a582571a" providerId="ADAL" clId="{48812F3F-E291-404C-86C8-FB003752FD7E}" dt="2024-02-02T01:04:57.107" v="1477" actId="478"/>
          <ac:spMkLst>
            <pc:docMk/>
            <pc:sldMk cId="0" sldId="280"/>
            <ac:spMk id="2" creationId="{252D1430-3BFC-66B2-C9A4-BC914AD5EC0A}"/>
          </ac:spMkLst>
        </pc:spChg>
        <pc:spChg chg="add mod ord">
          <ac:chgData name="FONG Chi Kit Ken" userId="233f042c-09e9-4a0c-9043-d675a582571a" providerId="ADAL" clId="{48812F3F-E291-404C-86C8-FB003752FD7E}" dt="2024-02-02T01:07:07.719" v="1520" actId="207"/>
          <ac:spMkLst>
            <pc:docMk/>
            <pc:sldMk cId="0" sldId="280"/>
            <ac:spMk id="3" creationId="{D0F5FC4C-BBA3-0059-335F-C4B32EE51B50}"/>
          </ac:spMkLst>
        </pc:spChg>
        <pc:spChg chg="add del mod">
          <ac:chgData name="FONG Chi Kit Ken" userId="233f042c-09e9-4a0c-9043-d675a582571a" providerId="ADAL" clId="{48812F3F-E291-404C-86C8-FB003752FD7E}" dt="2024-02-02T01:05:19.018" v="1480" actId="6264"/>
          <ac:spMkLst>
            <pc:docMk/>
            <pc:sldMk cId="0" sldId="280"/>
            <ac:spMk id="4" creationId="{90AEDB45-ED09-3FFD-1710-6348D21EC94C}"/>
          </ac:spMkLst>
        </pc:spChg>
        <pc:spChg chg="add del mod">
          <ac:chgData name="FONG Chi Kit Ken" userId="233f042c-09e9-4a0c-9043-d675a582571a" providerId="ADAL" clId="{48812F3F-E291-404C-86C8-FB003752FD7E}" dt="2024-02-02T01:05:19.018" v="1480" actId="6264"/>
          <ac:spMkLst>
            <pc:docMk/>
            <pc:sldMk cId="0" sldId="280"/>
            <ac:spMk id="5" creationId="{B5D0E6FB-1FE4-F6C3-C305-F7DD74E7EAF6}"/>
          </ac:spMkLst>
        </pc:spChg>
        <pc:spChg chg="add del mod">
          <ac:chgData name="FONG Chi Kit Ken" userId="233f042c-09e9-4a0c-9043-d675a582571a" providerId="ADAL" clId="{48812F3F-E291-404C-86C8-FB003752FD7E}" dt="2024-02-04T09:29:25.268" v="2227" actId="207"/>
          <ac:spMkLst>
            <pc:docMk/>
            <pc:sldMk cId="0" sldId="280"/>
            <ac:spMk id="6" creationId="{253C58E9-1962-18B7-2087-F97C3DD8FB3F}"/>
          </ac:spMkLst>
        </pc:spChg>
        <pc:spChg chg="add mod">
          <ac:chgData name="FONG Chi Kit Ken" userId="233f042c-09e9-4a0c-9043-d675a582571a" providerId="ADAL" clId="{48812F3F-E291-404C-86C8-FB003752FD7E}" dt="2024-02-02T10:19:48.304" v="1703" actId="1076"/>
          <ac:spMkLst>
            <pc:docMk/>
            <pc:sldMk cId="0" sldId="280"/>
            <ac:spMk id="8" creationId="{8650CBF0-5039-CC61-D173-7AB6FC9AE76F}"/>
          </ac:spMkLst>
        </pc:spChg>
        <pc:spChg chg="add mod">
          <ac:chgData name="FONG Chi Kit Ken" userId="233f042c-09e9-4a0c-9043-d675a582571a" providerId="ADAL" clId="{48812F3F-E291-404C-86C8-FB003752FD7E}" dt="2024-02-02T10:19:36.580" v="1684" actId="1036"/>
          <ac:spMkLst>
            <pc:docMk/>
            <pc:sldMk cId="0" sldId="280"/>
            <ac:spMk id="9" creationId="{BC33D4F1-23CD-46A9-6B0C-7811E53EB021}"/>
          </ac:spMkLst>
        </pc:spChg>
        <pc:spChg chg="add del mod">
          <ac:chgData name="FONG Chi Kit Ken" userId="233f042c-09e9-4a0c-9043-d675a582571a" providerId="ADAL" clId="{48812F3F-E291-404C-86C8-FB003752FD7E}" dt="2024-02-04T09:28:31.453" v="2221" actId="21"/>
          <ac:spMkLst>
            <pc:docMk/>
            <pc:sldMk cId="0" sldId="280"/>
            <ac:spMk id="10" creationId="{DE69EAD0-B0FC-359B-6710-B7B691F11524}"/>
          </ac:spMkLst>
        </pc:spChg>
        <pc:spChg chg="mod ord">
          <ac:chgData name="FONG Chi Kit Ken" userId="233f042c-09e9-4a0c-9043-d675a582571a" providerId="ADAL" clId="{48812F3F-E291-404C-86C8-FB003752FD7E}" dt="2024-02-02T01:06:35.912" v="1515" actId="20577"/>
          <ac:spMkLst>
            <pc:docMk/>
            <pc:sldMk cId="0" sldId="280"/>
            <ac:spMk id="290" creationId="{00000000-0000-0000-0000-000000000000}"/>
          </ac:spMkLst>
        </pc:spChg>
        <pc:spChg chg="mod">
          <ac:chgData name="FONG Chi Kit Ken" userId="233f042c-09e9-4a0c-9043-d675a582571a" providerId="ADAL" clId="{48812F3F-E291-404C-86C8-FB003752FD7E}" dt="2024-02-04T09:28:51.799" v="2224" actId="207"/>
          <ac:spMkLst>
            <pc:docMk/>
            <pc:sldMk cId="0" sldId="280"/>
            <ac:spMk id="291" creationId="{00000000-0000-0000-0000-000000000000}"/>
          </ac:spMkLst>
        </pc:spChg>
        <pc:grpChg chg="add mod">
          <ac:chgData name="FONG Chi Kit Ken" userId="233f042c-09e9-4a0c-9043-d675a582571a" providerId="ADAL" clId="{48812F3F-E291-404C-86C8-FB003752FD7E}" dt="2024-02-04T09:29:31.280" v="2228" actId="167"/>
          <ac:grpSpMkLst>
            <pc:docMk/>
            <pc:sldMk cId="0" sldId="280"/>
            <ac:grpSpMk id="11" creationId="{8217F211-572A-2E66-5297-C7B99E1425A0}"/>
          </ac:grpSpMkLst>
        </pc:grpChg>
      </pc:sldChg>
      <pc:sldChg chg="del">
        <pc:chgData name="FONG Chi Kit Ken" userId="233f042c-09e9-4a0c-9043-d675a582571a" providerId="ADAL" clId="{48812F3F-E291-404C-86C8-FB003752FD7E}" dt="2024-01-21T06:31:38.060" v="4" actId="2696"/>
        <pc:sldMkLst>
          <pc:docMk/>
          <pc:sldMk cId="375602114" sldId="280"/>
        </pc:sldMkLst>
      </pc:sldChg>
      <pc:sldChg chg="addSp delSp modSp add del mod modTransition modClrScheme chgLayout">
        <pc:chgData name="FONG Chi Kit Ken" userId="233f042c-09e9-4a0c-9043-d675a582571a" providerId="ADAL" clId="{48812F3F-E291-404C-86C8-FB003752FD7E}" dt="2024-02-04T12:21:03.897" v="3489" actId="207"/>
        <pc:sldMkLst>
          <pc:docMk/>
          <pc:sldMk cId="0" sldId="281"/>
        </pc:sldMkLst>
        <pc:spChg chg="add del mod">
          <ac:chgData name="FONG Chi Kit Ken" userId="233f042c-09e9-4a0c-9043-d675a582571a" providerId="ADAL" clId="{48812F3F-E291-404C-86C8-FB003752FD7E}" dt="2024-02-04T12:20:35.763" v="3485" actId="6264"/>
          <ac:spMkLst>
            <pc:docMk/>
            <pc:sldMk cId="0" sldId="281"/>
            <ac:spMk id="2" creationId="{059BBE67-4C34-0635-DE9F-112CFAE60FDF}"/>
          </ac:spMkLst>
        </pc:spChg>
        <pc:spChg chg="add del mod">
          <ac:chgData name="FONG Chi Kit Ken" userId="233f042c-09e9-4a0c-9043-d675a582571a" providerId="ADAL" clId="{48812F3F-E291-404C-86C8-FB003752FD7E}" dt="2024-02-04T12:20:35.763" v="3485" actId="6264"/>
          <ac:spMkLst>
            <pc:docMk/>
            <pc:sldMk cId="0" sldId="281"/>
            <ac:spMk id="3" creationId="{D0D8C49A-14A6-5FF9-B1EB-1A7AF80AC8AD}"/>
          </ac:spMkLst>
        </pc:spChg>
        <pc:spChg chg="mod ord">
          <ac:chgData name="FONG Chi Kit Ken" userId="233f042c-09e9-4a0c-9043-d675a582571a" providerId="ADAL" clId="{48812F3F-E291-404C-86C8-FB003752FD7E}" dt="2024-02-04T12:20:35.763" v="3485" actId="6264"/>
          <ac:spMkLst>
            <pc:docMk/>
            <pc:sldMk cId="0" sldId="281"/>
            <ac:spMk id="253" creationId="{00000000-0000-0000-0000-000000000000}"/>
          </ac:spMkLst>
        </pc:spChg>
        <pc:spChg chg="mod ord">
          <ac:chgData name="FONG Chi Kit Ken" userId="233f042c-09e9-4a0c-9043-d675a582571a" providerId="ADAL" clId="{48812F3F-E291-404C-86C8-FB003752FD7E}" dt="2024-02-04T12:21:03.897" v="3489" actId="207"/>
          <ac:spMkLst>
            <pc:docMk/>
            <pc:sldMk cId="0" sldId="281"/>
            <ac:spMk id="254" creationId="{00000000-0000-0000-0000-000000000000}"/>
          </ac:spMkLst>
        </pc:spChg>
        <pc:spChg chg="mod ord">
          <ac:chgData name="FONG Chi Kit Ken" userId="233f042c-09e9-4a0c-9043-d675a582571a" providerId="ADAL" clId="{48812F3F-E291-404C-86C8-FB003752FD7E}" dt="2024-02-02T01:01:57.754" v="1447" actId="700"/>
          <ac:spMkLst>
            <pc:docMk/>
            <pc:sldMk cId="0" sldId="281"/>
            <ac:spMk id="296" creationId="{00000000-0000-0000-0000-000000000000}"/>
          </ac:spMkLst>
        </pc:spChg>
        <pc:spChg chg="mod ord">
          <ac:chgData name="FONG Chi Kit Ken" userId="233f042c-09e9-4a0c-9043-d675a582571a" providerId="ADAL" clId="{48812F3F-E291-404C-86C8-FB003752FD7E}" dt="2024-02-02T01:01:57.754" v="1447" actId="700"/>
          <ac:spMkLst>
            <pc:docMk/>
            <pc:sldMk cId="0" sldId="281"/>
            <ac:spMk id="297" creationId="{00000000-0000-0000-0000-000000000000}"/>
          </ac:spMkLst>
        </pc:spChg>
        <pc:spChg chg="del mod">
          <ac:chgData name="FONG Chi Kit Ken" userId="233f042c-09e9-4a0c-9043-d675a582571a" providerId="ADAL" clId="{48812F3F-E291-404C-86C8-FB003752FD7E}" dt="2024-02-02T01:05:34.102" v="1485" actId="21"/>
          <ac:spMkLst>
            <pc:docMk/>
            <pc:sldMk cId="0" sldId="281"/>
            <ac:spMk id="298" creationId="{00000000-0000-0000-0000-000000000000}"/>
          </ac:spMkLst>
        </pc:spChg>
        <pc:spChg chg="mod ord">
          <ac:chgData name="FONG Chi Kit Ken" userId="233f042c-09e9-4a0c-9043-d675a582571a" providerId="ADAL" clId="{48812F3F-E291-404C-86C8-FB003752FD7E}" dt="2024-02-02T01:01:57.754" v="1447" actId="700"/>
          <ac:spMkLst>
            <pc:docMk/>
            <pc:sldMk cId="0" sldId="281"/>
            <ac:spMk id="299" creationId="{00000000-0000-0000-0000-000000000000}"/>
          </ac:spMkLst>
        </pc:spChg>
      </pc:sldChg>
      <pc:sldChg chg="del">
        <pc:chgData name="FONG Chi Kit Ken" userId="233f042c-09e9-4a0c-9043-d675a582571a" providerId="ADAL" clId="{48812F3F-E291-404C-86C8-FB003752FD7E}" dt="2024-01-21T06:31:38.062" v="5" actId="2696"/>
        <pc:sldMkLst>
          <pc:docMk/>
          <pc:sldMk cId="874792987" sldId="281"/>
        </pc:sldMkLst>
      </pc:sldChg>
      <pc:sldChg chg="addSp delSp modSp add mod modTransition modClrScheme chgLayout">
        <pc:chgData name="FONG Chi Kit Ken" userId="233f042c-09e9-4a0c-9043-d675a582571a" providerId="ADAL" clId="{48812F3F-E291-404C-86C8-FB003752FD7E}" dt="2024-02-04T09:31:18.053" v="2238" actId="2711"/>
        <pc:sldMkLst>
          <pc:docMk/>
          <pc:sldMk cId="0" sldId="282"/>
        </pc:sldMkLst>
        <pc:spChg chg="add mod">
          <ac:chgData name="FONG Chi Kit Ken" userId="233f042c-09e9-4a0c-9043-d675a582571a" providerId="ADAL" clId="{48812F3F-E291-404C-86C8-FB003752FD7E}" dt="2024-02-02T01:05:36.082" v="1486"/>
          <ac:spMkLst>
            <pc:docMk/>
            <pc:sldMk cId="0" sldId="282"/>
            <ac:spMk id="2" creationId="{06A483FF-C658-A641-5C69-3040E7D28EF6}"/>
          </ac:spMkLst>
        </pc:spChg>
        <pc:spChg chg="add del mod">
          <ac:chgData name="FONG Chi Kit Ken" userId="233f042c-09e9-4a0c-9043-d675a582571a" providerId="ADAL" clId="{48812F3F-E291-404C-86C8-FB003752FD7E}" dt="2024-02-02T01:07:31.739" v="1522" actId="6264"/>
          <ac:spMkLst>
            <pc:docMk/>
            <pc:sldMk cId="0" sldId="282"/>
            <ac:spMk id="3" creationId="{E71E07B5-2042-2AAF-B844-86503B0FFE2D}"/>
          </ac:spMkLst>
        </pc:spChg>
        <pc:spChg chg="add del mod">
          <ac:chgData name="FONG Chi Kit Ken" userId="233f042c-09e9-4a0c-9043-d675a582571a" providerId="ADAL" clId="{48812F3F-E291-404C-86C8-FB003752FD7E}" dt="2024-02-02T01:07:31.739" v="1522" actId="6264"/>
          <ac:spMkLst>
            <pc:docMk/>
            <pc:sldMk cId="0" sldId="282"/>
            <ac:spMk id="4" creationId="{8BDCE15D-9D79-55BD-1BF5-AEDEE2289A48}"/>
          </ac:spMkLst>
        </pc:spChg>
        <pc:spChg chg="add mod">
          <ac:chgData name="FONG Chi Kit Ken" userId="233f042c-09e9-4a0c-9043-d675a582571a" providerId="ADAL" clId="{48812F3F-E291-404C-86C8-FB003752FD7E}" dt="2024-02-02T10:19:57.949" v="1715" actId="1037"/>
          <ac:spMkLst>
            <pc:docMk/>
            <pc:sldMk cId="0" sldId="282"/>
            <ac:spMk id="5" creationId="{F2753233-16DC-A07C-D683-7189AF2EB52A}"/>
          </ac:spMkLst>
        </pc:spChg>
        <pc:spChg chg="mod ord">
          <ac:chgData name="FONG Chi Kit Ken" userId="233f042c-09e9-4a0c-9043-d675a582571a" providerId="ADAL" clId="{48812F3F-E291-404C-86C8-FB003752FD7E}" dt="2024-02-02T01:07:31.739" v="1522" actId="6264"/>
          <ac:spMkLst>
            <pc:docMk/>
            <pc:sldMk cId="0" sldId="282"/>
            <ac:spMk id="304" creationId="{00000000-0000-0000-0000-000000000000}"/>
          </ac:spMkLst>
        </pc:spChg>
        <pc:spChg chg="mod ord">
          <ac:chgData name="FONG Chi Kit Ken" userId="233f042c-09e9-4a0c-9043-d675a582571a" providerId="ADAL" clId="{48812F3F-E291-404C-86C8-FB003752FD7E}" dt="2024-02-04T09:31:18.053" v="2238" actId="2711"/>
          <ac:spMkLst>
            <pc:docMk/>
            <pc:sldMk cId="0" sldId="282"/>
            <ac:spMk id="305" creationId="{00000000-0000-0000-0000-000000000000}"/>
          </ac:spMkLst>
        </pc:spChg>
        <pc:spChg chg="mod">
          <ac:chgData name="FONG Chi Kit Ken" userId="233f042c-09e9-4a0c-9043-d675a582571a" providerId="ADAL" clId="{48812F3F-E291-404C-86C8-FB003752FD7E}" dt="2024-02-02T01:09:27.630" v="1547" actId="1076"/>
          <ac:spMkLst>
            <pc:docMk/>
            <pc:sldMk cId="0" sldId="282"/>
            <ac:spMk id="306" creationId="{00000000-0000-0000-0000-000000000000}"/>
          </ac:spMkLst>
        </pc:spChg>
      </pc:sldChg>
      <pc:sldChg chg="del">
        <pc:chgData name="FONG Chi Kit Ken" userId="233f042c-09e9-4a0c-9043-d675a582571a" providerId="ADAL" clId="{48812F3F-E291-404C-86C8-FB003752FD7E}" dt="2024-01-21T06:31:38.080" v="16" actId="2696"/>
        <pc:sldMkLst>
          <pc:docMk/>
          <pc:sldMk cId="3338467726" sldId="282"/>
        </pc:sldMkLst>
      </pc:sldChg>
      <pc:sldChg chg="addSp modSp add mod modTransition modClrScheme chgLayout">
        <pc:chgData name="FONG Chi Kit Ken" userId="233f042c-09e9-4a0c-9043-d675a582571a" providerId="ADAL" clId="{48812F3F-E291-404C-86C8-FB003752FD7E}" dt="2024-02-04T09:35:18.653" v="2246" actId="207"/>
        <pc:sldMkLst>
          <pc:docMk/>
          <pc:sldMk cId="0" sldId="283"/>
        </pc:sldMkLst>
        <pc:spChg chg="add mod">
          <ac:chgData name="FONG Chi Kit Ken" userId="233f042c-09e9-4a0c-9043-d675a582571a" providerId="ADAL" clId="{48812F3F-E291-404C-86C8-FB003752FD7E}" dt="2024-02-02T10:20:08.886" v="1722" actId="1038"/>
          <ac:spMkLst>
            <pc:docMk/>
            <pc:sldMk cId="0" sldId="283"/>
            <ac:spMk id="2" creationId="{9A15B6ED-3B90-D960-A96C-761925B9E6CB}"/>
          </ac:spMkLst>
        </pc:spChg>
        <pc:spChg chg="mod ord">
          <ac:chgData name="FONG Chi Kit Ken" userId="233f042c-09e9-4a0c-9043-d675a582571a" providerId="ADAL" clId="{48812F3F-E291-404C-86C8-FB003752FD7E}" dt="2024-02-02T01:09:34.900" v="1548"/>
          <ac:spMkLst>
            <pc:docMk/>
            <pc:sldMk cId="0" sldId="283"/>
            <ac:spMk id="311" creationId="{00000000-0000-0000-0000-000000000000}"/>
          </ac:spMkLst>
        </pc:spChg>
        <pc:spChg chg="mod ord">
          <ac:chgData name="FONG Chi Kit Ken" userId="233f042c-09e9-4a0c-9043-d675a582571a" providerId="ADAL" clId="{48812F3F-E291-404C-86C8-FB003752FD7E}" dt="2024-02-04T09:32:06.013" v="2242" actId="207"/>
          <ac:spMkLst>
            <pc:docMk/>
            <pc:sldMk cId="0" sldId="283"/>
            <ac:spMk id="312" creationId="{00000000-0000-0000-0000-000000000000}"/>
          </ac:spMkLst>
        </pc:spChg>
        <pc:spChg chg="mod">
          <ac:chgData name="FONG Chi Kit Ken" userId="233f042c-09e9-4a0c-9043-d675a582571a" providerId="ADAL" clId="{48812F3F-E291-404C-86C8-FB003752FD7E}" dt="2024-02-04T09:35:18.653" v="2246" actId="207"/>
          <ac:spMkLst>
            <pc:docMk/>
            <pc:sldMk cId="0" sldId="283"/>
            <ac:spMk id="313" creationId="{00000000-0000-0000-0000-000000000000}"/>
          </ac:spMkLst>
        </pc:spChg>
      </pc:sldChg>
      <pc:sldChg chg="del">
        <pc:chgData name="FONG Chi Kit Ken" userId="233f042c-09e9-4a0c-9043-d675a582571a" providerId="ADAL" clId="{48812F3F-E291-404C-86C8-FB003752FD7E}" dt="2024-01-21T06:31:38.077" v="14" actId="2696"/>
        <pc:sldMkLst>
          <pc:docMk/>
          <pc:sldMk cId="2742745703" sldId="283"/>
        </pc:sldMkLst>
      </pc:sldChg>
      <pc:sldChg chg="addSp delSp modSp add mod modTransition modClrScheme chgLayout">
        <pc:chgData name="FONG Chi Kit Ken" userId="233f042c-09e9-4a0c-9043-d675a582571a" providerId="ADAL" clId="{48812F3F-E291-404C-86C8-FB003752FD7E}" dt="2024-02-04T09:37:39.159" v="2249" actId="207"/>
        <pc:sldMkLst>
          <pc:docMk/>
          <pc:sldMk cId="0" sldId="284"/>
        </pc:sldMkLst>
        <pc:spChg chg="add del mod">
          <ac:chgData name="FONG Chi Kit Ken" userId="233f042c-09e9-4a0c-9043-d675a582571a" providerId="ADAL" clId="{48812F3F-E291-404C-86C8-FB003752FD7E}" dt="2024-02-02T01:02:59.500" v="1463" actId="6264"/>
          <ac:spMkLst>
            <pc:docMk/>
            <pc:sldMk cId="0" sldId="284"/>
            <ac:spMk id="2" creationId="{56BCE147-C6DE-039F-A39F-9ACBA2F69197}"/>
          </ac:spMkLst>
        </pc:spChg>
        <pc:spChg chg="add del mod">
          <ac:chgData name="FONG Chi Kit Ken" userId="233f042c-09e9-4a0c-9043-d675a582571a" providerId="ADAL" clId="{48812F3F-E291-404C-86C8-FB003752FD7E}" dt="2024-02-02T01:02:59.500" v="1463" actId="6264"/>
          <ac:spMkLst>
            <pc:docMk/>
            <pc:sldMk cId="0" sldId="284"/>
            <ac:spMk id="3" creationId="{53A4ED94-D43C-472D-277F-15868DCDF0A6}"/>
          </ac:spMkLst>
        </pc:spChg>
        <pc:spChg chg="add del mod">
          <ac:chgData name="FONG Chi Kit Ken" userId="233f042c-09e9-4a0c-9043-d675a582571a" providerId="ADAL" clId="{48812F3F-E291-404C-86C8-FB003752FD7E}" dt="2024-02-02T01:03:04.324" v="1464" actId="6264"/>
          <ac:spMkLst>
            <pc:docMk/>
            <pc:sldMk cId="0" sldId="284"/>
            <ac:spMk id="4" creationId="{635C1F09-CC59-BCF7-ECF7-DC87A9FB5C47}"/>
          </ac:spMkLst>
        </pc:spChg>
        <pc:spChg chg="add del mod">
          <ac:chgData name="FONG Chi Kit Ken" userId="233f042c-09e9-4a0c-9043-d675a582571a" providerId="ADAL" clId="{48812F3F-E291-404C-86C8-FB003752FD7E}" dt="2024-02-02T01:03:04.324" v="1464" actId="6264"/>
          <ac:spMkLst>
            <pc:docMk/>
            <pc:sldMk cId="0" sldId="284"/>
            <ac:spMk id="5" creationId="{825AC3AE-B54B-E982-392E-CAF0D7FEE5C4}"/>
          </ac:spMkLst>
        </pc:spChg>
        <pc:spChg chg="add mod">
          <ac:chgData name="FONG Chi Kit Ken" userId="233f042c-09e9-4a0c-9043-d675a582571a" providerId="ADAL" clId="{48812F3F-E291-404C-86C8-FB003752FD7E}" dt="2024-02-02T10:20:20.717" v="1732" actId="1036"/>
          <ac:spMkLst>
            <pc:docMk/>
            <pc:sldMk cId="0" sldId="284"/>
            <ac:spMk id="6" creationId="{F27AF546-7276-2D12-BC68-2D6BD6081353}"/>
          </ac:spMkLst>
        </pc:spChg>
        <pc:spChg chg="mod ord">
          <ac:chgData name="FONG Chi Kit Ken" userId="233f042c-09e9-4a0c-9043-d675a582571a" providerId="ADAL" clId="{48812F3F-E291-404C-86C8-FB003752FD7E}" dt="2024-02-02T01:03:04.324" v="1464" actId="6264"/>
          <ac:spMkLst>
            <pc:docMk/>
            <pc:sldMk cId="0" sldId="284"/>
            <ac:spMk id="318" creationId="{00000000-0000-0000-0000-000000000000}"/>
          </ac:spMkLst>
        </pc:spChg>
        <pc:spChg chg="mod ord">
          <ac:chgData name="FONG Chi Kit Ken" userId="233f042c-09e9-4a0c-9043-d675a582571a" providerId="ADAL" clId="{48812F3F-E291-404C-86C8-FB003752FD7E}" dt="2024-02-04T09:37:39.159" v="2249" actId="207"/>
          <ac:spMkLst>
            <pc:docMk/>
            <pc:sldMk cId="0" sldId="284"/>
            <ac:spMk id="319" creationId="{00000000-0000-0000-0000-000000000000}"/>
          </ac:spMkLst>
        </pc:spChg>
        <pc:spChg chg="mod">
          <ac:chgData name="FONG Chi Kit Ken" userId="233f042c-09e9-4a0c-9043-d675a582571a" providerId="ADAL" clId="{48812F3F-E291-404C-86C8-FB003752FD7E}" dt="2024-02-04T09:35:56.919" v="2248" actId="207"/>
          <ac:spMkLst>
            <pc:docMk/>
            <pc:sldMk cId="0" sldId="284"/>
            <ac:spMk id="320" creationId="{00000000-0000-0000-0000-000000000000}"/>
          </ac:spMkLst>
        </pc:spChg>
      </pc:sldChg>
      <pc:sldChg chg="addSp delSp modSp add mod modTransition modClrScheme chgLayout">
        <pc:chgData name="FONG Chi Kit Ken" userId="233f042c-09e9-4a0c-9043-d675a582571a" providerId="ADAL" clId="{48812F3F-E291-404C-86C8-FB003752FD7E}" dt="2024-02-04T09:39:49.840" v="2258" actId="207"/>
        <pc:sldMkLst>
          <pc:docMk/>
          <pc:sldMk cId="0" sldId="285"/>
        </pc:sldMkLst>
        <pc:spChg chg="add del mod ord">
          <ac:chgData name="FONG Chi Kit Ken" userId="233f042c-09e9-4a0c-9043-d675a582571a" providerId="ADAL" clId="{48812F3F-E291-404C-86C8-FB003752FD7E}" dt="2024-02-02T01:02:24.943" v="1454" actId="6264"/>
          <ac:spMkLst>
            <pc:docMk/>
            <pc:sldMk cId="0" sldId="285"/>
            <ac:spMk id="2" creationId="{D567115C-38E0-71C3-F8AC-2EE8AA2F60B9}"/>
          </ac:spMkLst>
        </pc:spChg>
        <pc:spChg chg="add del mod">
          <ac:chgData name="FONG Chi Kit Ken" userId="233f042c-09e9-4a0c-9043-d675a582571a" providerId="ADAL" clId="{48812F3F-E291-404C-86C8-FB003752FD7E}" dt="2024-02-02T01:02:24.943" v="1454" actId="6264"/>
          <ac:spMkLst>
            <pc:docMk/>
            <pc:sldMk cId="0" sldId="285"/>
            <ac:spMk id="3" creationId="{2584A33D-0C4D-901D-A76A-479B2B510FB1}"/>
          </ac:spMkLst>
        </pc:spChg>
        <pc:spChg chg="add del mod ord">
          <ac:chgData name="FONG Chi Kit Ken" userId="233f042c-09e9-4a0c-9043-d675a582571a" providerId="ADAL" clId="{48812F3F-E291-404C-86C8-FB003752FD7E}" dt="2024-02-02T01:02:25.421" v="1455" actId="6264"/>
          <ac:spMkLst>
            <pc:docMk/>
            <pc:sldMk cId="0" sldId="285"/>
            <ac:spMk id="4" creationId="{ED354B18-48AE-22C4-CFF3-41440402D3E7}"/>
          </ac:spMkLst>
        </pc:spChg>
        <pc:spChg chg="add del mod">
          <ac:chgData name="FONG Chi Kit Ken" userId="233f042c-09e9-4a0c-9043-d675a582571a" providerId="ADAL" clId="{48812F3F-E291-404C-86C8-FB003752FD7E}" dt="2024-02-02T01:02:25.421" v="1455" actId="6264"/>
          <ac:spMkLst>
            <pc:docMk/>
            <pc:sldMk cId="0" sldId="285"/>
            <ac:spMk id="5" creationId="{DF3EE076-8230-252A-F3AA-DD7B0E62C058}"/>
          </ac:spMkLst>
        </pc:spChg>
        <pc:spChg chg="add del mod ord">
          <ac:chgData name="FONG Chi Kit Ken" userId="233f042c-09e9-4a0c-9043-d675a582571a" providerId="ADAL" clId="{48812F3F-E291-404C-86C8-FB003752FD7E}" dt="2024-02-02T01:02:25.584" v="1456" actId="6264"/>
          <ac:spMkLst>
            <pc:docMk/>
            <pc:sldMk cId="0" sldId="285"/>
            <ac:spMk id="6" creationId="{32A8EE1A-8F2C-15D3-A783-A0541EACAF9C}"/>
          </ac:spMkLst>
        </pc:spChg>
        <pc:spChg chg="add del mod">
          <ac:chgData name="FONG Chi Kit Ken" userId="233f042c-09e9-4a0c-9043-d675a582571a" providerId="ADAL" clId="{48812F3F-E291-404C-86C8-FB003752FD7E}" dt="2024-02-02T01:02:25.584" v="1456" actId="6264"/>
          <ac:spMkLst>
            <pc:docMk/>
            <pc:sldMk cId="0" sldId="285"/>
            <ac:spMk id="7" creationId="{B5A9AB4A-18E2-0C38-145D-180F48E9D651}"/>
          </ac:spMkLst>
        </pc:spChg>
        <pc:spChg chg="add del mod ord">
          <ac:chgData name="FONG Chi Kit Ken" userId="233f042c-09e9-4a0c-9043-d675a582571a" providerId="ADAL" clId="{48812F3F-E291-404C-86C8-FB003752FD7E}" dt="2024-02-02T01:02:27.398" v="1457" actId="478"/>
          <ac:spMkLst>
            <pc:docMk/>
            <pc:sldMk cId="0" sldId="285"/>
            <ac:spMk id="8" creationId="{1BFEBADC-4D6C-853A-A69B-D4F21C36A253}"/>
          </ac:spMkLst>
        </pc:spChg>
        <pc:spChg chg="add del mod">
          <ac:chgData name="FONG Chi Kit Ken" userId="233f042c-09e9-4a0c-9043-d675a582571a" providerId="ADAL" clId="{48812F3F-E291-404C-86C8-FB003752FD7E}" dt="2024-02-02T01:08:55.653" v="1538" actId="6264"/>
          <ac:spMkLst>
            <pc:docMk/>
            <pc:sldMk cId="0" sldId="285"/>
            <ac:spMk id="9" creationId="{EF166939-F4F3-D10B-FF21-FDD617C76083}"/>
          </ac:spMkLst>
        </pc:spChg>
        <pc:spChg chg="add del mod ord">
          <ac:chgData name="FONG Chi Kit Ken" userId="233f042c-09e9-4a0c-9043-d675a582571a" providerId="ADAL" clId="{48812F3F-E291-404C-86C8-FB003752FD7E}" dt="2024-02-02T01:08:55.806" v="1539" actId="6264"/>
          <ac:spMkLst>
            <pc:docMk/>
            <pc:sldMk cId="0" sldId="285"/>
            <ac:spMk id="10" creationId="{BFFE7D45-291E-8A3B-5210-78F01F9A5A74}"/>
          </ac:spMkLst>
        </pc:spChg>
        <pc:spChg chg="add del mod">
          <ac:chgData name="FONG Chi Kit Ken" userId="233f042c-09e9-4a0c-9043-d675a582571a" providerId="ADAL" clId="{48812F3F-E291-404C-86C8-FB003752FD7E}" dt="2024-02-02T01:08:55.806" v="1539" actId="6264"/>
          <ac:spMkLst>
            <pc:docMk/>
            <pc:sldMk cId="0" sldId="285"/>
            <ac:spMk id="11" creationId="{C07A2C4E-A3A6-7E77-F83E-78D9809037FC}"/>
          </ac:spMkLst>
        </pc:spChg>
        <pc:spChg chg="add del mod ord">
          <ac:chgData name="FONG Chi Kit Ken" userId="233f042c-09e9-4a0c-9043-d675a582571a" providerId="ADAL" clId="{48812F3F-E291-404C-86C8-FB003752FD7E}" dt="2024-02-02T01:08:55.989" v="1540" actId="6264"/>
          <ac:spMkLst>
            <pc:docMk/>
            <pc:sldMk cId="0" sldId="285"/>
            <ac:spMk id="12" creationId="{21BB62FB-9C98-68D0-DA6C-CB0B34C21ECB}"/>
          </ac:spMkLst>
        </pc:spChg>
        <pc:spChg chg="add del mod">
          <ac:chgData name="FONG Chi Kit Ken" userId="233f042c-09e9-4a0c-9043-d675a582571a" providerId="ADAL" clId="{48812F3F-E291-404C-86C8-FB003752FD7E}" dt="2024-02-02T01:08:55.989" v="1540" actId="6264"/>
          <ac:spMkLst>
            <pc:docMk/>
            <pc:sldMk cId="0" sldId="285"/>
            <ac:spMk id="13" creationId="{46050D88-A9E2-7ACA-A45D-D10BA616139C}"/>
          </ac:spMkLst>
        </pc:spChg>
        <pc:spChg chg="add del mod ord">
          <ac:chgData name="FONG Chi Kit Ken" userId="233f042c-09e9-4a0c-9043-d675a582571a" providerId="ADAL" clId="{48812F3F-E291-404C-86C8-FB003752FD7E}" dt="2024-02-02T01:09:06.688" v="1544" actId="478"/>
          <ac:spMkLst>
            <pc:docMk/>
            <pc:sldMk cId="0" sldId="285"/>
            <ac:spMk id="14" creationId="{3D786700-D51B-B39F-5D54-5D08D26EB50F}"/>
          </ac:spMkLst>
        </pc:spChg>
        <pc:spChg chg="add mod">
          <ac:chgData name="FONG Chi Kit Ken" userId="233f042c-09e9-4a0c-9043-d675a582571a" providerId="ADAL" clId="{48812F3F-E291-404C-86C8-FB003752FD7E}" dt="2024-02-02T10:20:35.616" v="1739" actId="1035"/>
          <ac:spMkLst>
            <pc:docMk/>
            <pc:sldMk cId="0" sldId="285"/>
            <ac:spMk id="15" creationId="{F6150E22-8880-3D19-65C8-334237099E29}"/>
          </ac:spMkLst>
        </pc:spChg>
        <pc:spChg chg="mod ord">
          <ac:chgData name="FONG Chi Kit Ken" userId="233f042c-09e9-4a0c-9043-d675a582571a" providerId="ADAL" clId="{48812F3F-E291-404C-86C8-FB003752FD7E}" dt="2024-02-02T01:08:55.989" v="1540" actId="6264"/>
          <ac:spMkLst>
            <pc:docMk/>
            <pc:sldMk cId="0" sldId="285"/>
            <ac:spMk id="325" creationId="{00000000-0000-0000-0000-000000000000}"/>
          </ac:spMkLst>
        </pc:spChg>
        <pc:spChg chg="mod">
          <ac:chgData name="FONG Chi Kit Ken" userId="233f042c-09e9-4a0c-9043-d675a582571a" providerId="ADAL" clId="{48812F3F-E291-404C-86C8-FB003752FD7E}" dt="2024-02-04T09:39:49.840" v="2258" actId="207"/>
          <ac:spMkLst>
            <pc:docMk/>
            <pc:sldMk cId="0" sldId="285"/>
            <ac:spMk id="326" creationId="{00000000-0000-0000-0000-000000000000}"/>
          </ac:spMkLst>
        </pc:spChg>
      </pc:sldChg>
      <pc:sldChg chg="del">
        <pc:chgData name="FONG Chi Kit Ken" userId="233f042c-09e9-4a0c-9043-d675a582571a" providerId="ADAL" clId="{48812F3F-E291-404C-86C8-FB003752FD7E}" dt="2024-01-21T06:31:38.115" v="24" actId="2696"/>
        <pc:sldMkLst>
          <pc:docMk/>
          <pc:sldMk cId="2555710252" sldId="287"/>
        </pc:sldMkLst>
      </pc:sldChg>
      <pc:sldChg chg="del">
        <pc:chgData name="FONG Chi Kit Ken" userId="233f042c-09e9-4a0c-9043-d675a582571a" providerId="ADAL" clId="{48812F3F-E291-404C-86C8-FB003752FD7E}" dt="2024-01-21T06:31:38.076" v="13" actId="2696"/>
        <pc:sldMkLst>
          <pc:docMk/>
          <pc:sldMk cId="3174520026" sldId="288"/>
        </pc:sldMkLst>
      </pc:sldChg>
      <pc:sldChg chg="del">
        <pc:chgData name="FONG Chi Kit Ken" userId="233f042c-09e9-4a0c-9043-d675a582571a" providerId="ADAL" clId="{48812F3F-E291-404C-86C8-FB003752FD7E}" dt="2024-01-21T06:31:38.139" v="29" actId="2696"/>
        <pc:sldMkLst>
          <pc:docMk/>
          <pc:sldMk cId="3957726522" sldId="290"/>
        </pc:sldMkLst>
      </pc:sldChg>
      <pc:sldChg chg="del">
        <pc:chgData name="FONG Chi Kit Ken" userId="233f042c-09e9-4a0c-9043-d675a582571a" providerId="ADAL" clId="{48812F3F-E291-404C-86C8-FB003752FD7E}" dt="2024-01-21T06:31:38.084" v="18" actId="2696"/>
        <pc:sldMkLst>
          <pc:docMk/>
          <pc:sldMk cId="2464206078" sldId="292"/>
        </pc:sldMkLst>
      </pc:sldChg>
      <pc:sldChg chg="addSp delSp modSp mod ord modTransition modClrScheme chgLayout">
        <pc:chgData name="FONG Chi Kit Ken" userId="233f042c-09e9-4a0c-9043-d675a582571a" providerId="ADAL" clId="{48812F3F-E291-404C-86C8-FB003752FD7E}" dt="2024-02-03T09:14:48.295" v="1995"/>
        <pc:sldMkLst>
          <pc:docMk/>
          <pc:sldMk cId="1009895945" sldId="318"/>
        </pc:sldMkLst>
        <pc:spChg chg="mod ord">
          <ac:chgData name="FONG Chi Kit Ken" userId="233f042c-09e9-4a0c-9043-d675a582571a" providerId="ADAL" clId="{48812F3F-E291-404C-86C8-FB003752FD7E}" dt="2024-01-24T07:36:54.492" v="164" actId="6264"/>
          <ac:spMkLst>
            <pc:docMk/>
            <pc:sldMk cId="1009895945" sldId="318"/>
            <ac:spMk id="2" creationId="{2D4F282F-E5B8-BC90-4161-0AE9BB6A11B9}"/>
          </ac:spMkLst>
        </pc:spChg>
        <pc:spChg chg="mod ord">
          <ac:chgData name="FONG Chi Kit Ken" userId="233f042c-09e9-4a0c-9043-d675a582571a" providerId="ADAL" clId="{48812F3F-E291-404C-86C8-FB003752FD7E}" dt="2024-02-01T07:18:03.747" v="1444" actId="20577"/>
          <ac:spMkLst>
            <pc:docMk/>
            <pc:sldMk cId="1009895945" sldId="318"/>
            <ac:spMk id="3" creationId="{D55CD52E-D635-F5C8-6084-B31293DF789F}"/>
          </ac:spMkLst>
        </pc:spChg>
        <pc:spChg chg="mod ord">
          <ac:chgData name="FONG Chi Kit Ken" userId="233f042c-09e9-4a0c-9043-d675a582571a" providerId="ADAL" clId="{48812F3F-E291-404C-86C8-FB003752FD7E}" dt="2024-01-24T07:36:54.492" v="164" actId="6264"/>
          <ac:spMkLst>
            <pc:docMk/>
            <pc:sldMk cId="1009895945" sldId="318"/>
            <ac:spMk id="5" creationId="{D4A43991-146E-F746-31FC-01EBB1BC2325}"/>
          </ac:spMkLst>
        </pc:spChg>
        <pc:spChg chg="add del mod">
          <ac:chgData name="FONG Chi Kit Ken" userId="233f042c-09e9-4a0c-9043-d675a582571a" providerId="ADAL" clId="{48812F3F-E291-404C-86C8-FB003752FD7E}" dt="2024-01-24T07:36:36.689" v="158" actId="6264"/>
          <ac:spMkLst>
            <pc:docMk/>
            <pc:sldMk cId="1009895945" sldId="318"/>
            <ac:spMk id="6" creationId="{ECC12CEE-F112-F7A6-2B23-492FFD504E28}"/>
          </ac:spMkLst>
        </pc:spChg>
        <pc:spChg chg="add del mod">
          <ac:chgData name="FONG Chi Kit Ken" userId="233f042c-09e9-4a0c-9043-d675a582571a" providerId="ADAL" clId="{48812F3F-E291-404C-86C8-FB003752FD7E}" dt="2024-01-24T07:36:36.689" v="158" actId="6264"/>
          <ac:spMkLst>
            <pc:docMk/>
            <pc:sldMk cId="1009895945" sldId="318"/>
            <ac:spMk id="7" creationId="{236F0688-9B2F-1228-AB72-B8D0120BA82B}"/>
          </ac:spMkLst>
        </pc:spChg>
        <pc:spChg chg="add del mod">
          <ac:chgData name="FONG Chi Kit Ken" userId="233f042c-09e9-4a0c-9043-d675a582571a" providerId="ADAL" clId="{48812F3F-E291-404C-86C8-FB003752FD7E}" dt="2024-01-24T07:36:36.689" v="158" actId="6264"/>
          <ac:spMkLst>
            <pc:docMk/>
            <pc:sldMk cId="1009895945" sldId="318"/>
            <ac:spMk id="8" creationId="{BC54A752-E81F-7A3D-1369-144E0D08A3AD}"/>
          </ac:spMkLst>
        </pc:spChg>
        <pc:spChg chg="add del mod ord">
          <ac:chgData name="FONG Chi Kit Ken" userId="233f042c-09e9-4a0c-9043-d675a582571a" providerId="ADAL" clId="{48812F3F-E291-404C-86C8-FB003752FD7E}" dt="2024-01-24T07:36:36.689" v="158" actId="6264"/>
          <ac:spMkLst>
            <pc:docMk/>
            <pc:sldMk cId="1009895945" sldId="318"/>
            <ac:spMk id="9" creationId="{0C079F5E-25F5-77BD-1227-F157A4C9D62E}"/>
          </ac:spMkLst>
        </pc:spChg>
        <pc:spChg chg="add del mod">
          <ac:chgData name="FONG Chi Kit Ken" userId="233f042c-09e9-4a0c-9043-d675a582571a" providerId="ADAL" clId="{48812F3F-E291-404C-86C8-FB003752FD7E}" dt="2024-01-24T07:36:53.352" v="162" actId="6264"/>
          <ac:spMkLst>
            <pc:docMk/>
            <pc:sldMk cId="1009895945" sldId="318"/>
            <ac:spMk id="10" creationId="{C811E2B4-2BFE-D3F1-4A09-179446D89F07}"/>
          </ac:spMkLst>
        </pc:spChg>
        <pc:spChg chg="add del mod">
          <ac:chgData name="FONG Chi Kit Ken" userId="233f042c-09e9-4a0c-9043-d675a582571a" providerId="ADAL" clId="{48812F3F-E291-404C-86C8-FB003752FD7E}" dt="2024-01-24T07:36:53.352" v="162" actId="6264"/>
          <ac:spMkLst>
            <pc:docMk/>
            <pc:sldMk cId="1009895945" sldId="318"/>
            <ac:spMk id="11" creationId="{8009CC75-383B-46F1-903C-BDBD07BB11DD}"/>
          </ac:spMkLst>
        </pc:spChg>
        <pc:spChg chg="add del mod">
          <ac:chgData name="FONG Chi Kit Ken" userId="233f042c-09e9-4a0c-9043-d675a582571a" providerId="ADAL" clId="{48812F3F-E291-404C-86C8-FB003752FD7E}" dt="2024-01-24T07:36:53.352" v="162" actId="6264"/>
          <ac:spMkLst>
            <pc:docMk/>
            <pc:sldMk cId="1009895945" sldId="318"/>
            <ac:spMk id="12" creationId="{58A18D2E-C246-E9A8-BE53-3001542575A0}"/>
          </ac:spMkLst>
        </pc:spChg>
        <pc:spChg chg="add del mod">
          <ac:chgData name="FONG Chi Kit Ken" userId="233f042c-09e9-4a0c-9043-d675a582571a" providerId="ADAL" clId="{48812F3F-E291-404C-86C8-FB003752FD7E}" dt="2024-01-24T07:36:54.071" v="163" actId="6264"/>
          <ac:spMkLst>
            <pc:docMk/>
            <pc:sldMk cId="1009895945" sldId="318"/>
            <ac:spMk id="13" creationId="{CF464AA4-FC94-3DFD-38F5-3DC0BEFBD793}"/>
          </ac:spMkLst>
        </pc:spChg>
        <pc:spChg chg="add del mod">
          <ac:chgData name="FONG Chi Kit Ken" userId="233f042c-09e9-4a0c-9043-d675a582571a" providerId="ADAL" clId="{48812F3F-E291-404C-86C8-FB003752FD7E}" dt="2024-01-24T07:36:54.071" v="163" actId="6264"/>
          <ac:spMkLst>
            <pc:docMk/>
            <pc:sldMk cId="1009895945" sldId="318"/>
            <ac:spMk id="14" creationId="{789D389B-2048-D3F2-F884-F07FE1392126}"/>
          </ac:spMkLst>
        </pc:spChg>
        <pc:spChg chg="add del mod">
          <ac:chgData name="FONG Chi Kit Ken" userId="233f042c-09e9-4a0c-9043-d675a582571a" providerId="ADAL" clId="{48812F3F-E291-404C-86C8-FB003752FD7E}" dt="2024-01-24T07:36:54.071" v="163" actId="6264"/>
          <ac:spMkLst>
            <pc:docMk/>
            <pc:sldMk cId="1009895945" sldId="318"/>
            <ac:spMk id="15" creationId="{6476FFDD-82D3-7265-43E4-DA32164C62A9}"/>
          </ac:spMkLst>
        </pc:spChg>
        <pc:spChg chg="add del mod">
          <ac:chgData name="FONG Chi Kit Ken" userId="233f042c-09e9-4a0c-9043-d675a582571a" providerId="ADAL" clId="{48812F3F-E291-404C-86C8-FB003752FD7E}" dt="2024-01-24T07:36:54.492" v="164" actId="6264"/>
          <ac:spMkLst>
            <pc:docMk/>
            <pc:sldMk cId="1009895945" sldId="318"/>
            <ac:spMk id="16" creationId="{D258FE85-06FC-D5E7-3A29-42762D795FE0}"/>
          </ac:spMkLst>
        </pc:spChg>
        <pc:spChg chg="add del mod">
          <ac:chgData name="FONG Chi Kit Ken" userId="233f042c-09e9-4a0c-9043-d675a582571a" providerId="ADAL" clId="{48812F3F-E291-404C-86C8-FB003752FD7E}" dt="2024-01-24T07:36:54.492" v="164" actId="6264"/>
          <ac:spMkLst>
            <pc:docMk/>
            <pc:sldMk cId="1009895945" sldId="318"/>
            <ac:spMk id="17" creationId="{9DDC6844-CFE1-CC2A-4E1E-EF673552C30B}"/>
          </ac:spMkLst>
        </pc:spChg>
        <pc:spChg chg="add del mod">
          <ac:chgData name="FONG Chi Kit Ken" userId="233f042c-09e9-4a0c-9043-d675a582571a" providerId="ADAL" clId="{48812F3F-E291-404C-86C8-FB003752FD7E}" dt="2024-01-24T07:36:54.492" v="164" actId="6264"/>
          <ac:spMkLst>
            <pc:docMk/>
            <pc:sldMk cId="1009895945" sldId="318"/>
            <ac:spMk id="18" creationId="{F83CF374-D840-2E54-0988-E7D46F5FCACE}"/>
          </ac:spMkLst>
        </pc:spChg>
      </pc:sldChg>
      <pc:sldChg chg="del">
        <pc:chgData name="FONG Chi Kit Ken" userId="233f042c-09e9-4a0c-9043-d675a582571a" providerId="ADAL" clId="{48812F3F-E291-404C-86C8-FB003752FD7E}" dt="2024-01-21T06:31:46.567" v="58" actId="2696"/>
        <pc:sldMkLst>
          <pc:docMk/>
          <pc:sldMk cId="586033584" sldId="366"/>
        </pc:sldMkLst>
      </pc:sldChg>
      <pc:sldChg chg="del">
        <pc:chgData name="FONG Chi Kit Ken" userId="233f042c-09e9-4a0c-9043-d675a582571a" providerId="ADAL" clId="{48812F3F-E291-404C-86C8-FB003752FD7E}" dt="2024-01-21T06:31:46.459" v="55" actId="2696"/>
        <pc:sldMkLst>
          <pc:docMk/>
          <pc:sldMk cId="3193692525" sldId="367"/>
        </pc:sldMkLst>
      </pc:sldChg>
      <pc:sldChg chg="del">
        <pc:chgData name="FONG Chi Kit Ken" userId="233f042c-09e9-4a0c-9043-d675a582571a" providerId="ADAL" clId="{48812F3F-E291-404C-86C8-FB003752FD7E}" dt="2024-01-21T06:31:46.781" v="61" actId="2696"/>
        <pc:sldMkLst>
          <pc:docMk/>
          <pc:sldMk cId="739066902" sldId="368"/>
        </pc:sldMkLst>
      </pc:sldChg>
      <pc:sldChg chg="del">
        <pc:chgData name="FONG Chi Kit Ken" userId="233f042c-09e9-4a0c-9043-d675a582571a" providerId="ADAL" clId="{48812F3F-E291-404C-86C8-FB003752FD7E}" dt="2024-01-21T06:31:46.377" v="52" actId="2696"/>
        <pc:sldMkLst>
          <pc:docMk/>
          <pc:sldMk cId="3509411495" sldId="370"/>
        </pc:sldMkLst>
      </pc:sldChg>
      <pc:sldChg chg="del">
        <pc:chgData name="FONG Chi Kit Ken" userId="233f042c-09e9-4a0c-9043-d675a582571a" providerId="ADAL" clId="{48812F3F-E291-404C-86C8-FB003752FD7E}" dt="2024-01-21T06:31:45.792" v="38" actId="2696"/>
        <pc:sldMkLst>
          <pc:docMk/>
          <pc:sldMk cId="886160182" sldId="371"/>
        </pc:sldMkLst>
      </pc:sldChg>
      <pc:sldChg chg="del">
        <pc:chgData name="FONG Chi Kit Ken" userId="233f042c-09e9-4a0c-9043-d675a582571a" providerId="ADAL" clId="{48812F3F-E291-404C-86C8-FB003752FD7E}" dt="2024-01-21T06:31:46.792" v="62" actId="2696"/>
        <pc:sldMkLst>
          <pc:docMk/>
          <pc:sldMk cId="1273108542" sldId="372"/>
        </pc:sldMkLst>
      </pc:sldChg>
      <pc:sldChg chg="del">
        <pc:chgData name="FONG Chi Kit Ken" userId="233f042c-09e9-4a0c-9043-d675a582571a" providerId="ADAL" clId="{48812F3F-E291-404C-86C8-FB003752FD7E}" dt="2024-01-21T06:31:46.230" v="48" actId="2696"/>
        <pc:sldMkLst>
          <pc:docMk/>
          <pc:sldMk cId="3380632023" sldId="373"/>
        </pc:sldMkLst>
      </pc:sldChg>
      <pc:sldChg chg="del">
        <pc:chgData name="FONG Chi Kit Ken" userId="233f042c-09e9-4a0c-9043-d675a582571a" providerId="ADAL" clId="{48812F3F-E291-404C-86C8-FB003752FD7E}" dt="2024-01-21T06:31:46.910" v="66" actId="2696"/>
        <pc:sldMkLst>
          <pc:docMk/>
          <pc:sldMk cId="167436144" sldId="375"/>
        </pc:sldMkLst>
      </pc:sldChg>
      <pc:sldChg chg="del">
        <pc:chgData name="FONG Chi Kit Ken" userId="233f042c-09e9-4a0c-9043-d675a582571a" providerId="ADAL" clId="{48812F3F-E291-404C-86C8-FB003752FD7E}" dt="2024-01-21T06:31:46.658" v="59" actId="2696"/>
        <pc:sldMkLst>
          <pc:docMk/>
          <pc:sldMk cId="2579779930" sldId="376"/>
        </pc:sldMkLst>
      </pc:sldChg>
      <pc:sldChg chg="del">
        <pc:chgData name="FONG Chi Kit Ken" userId="233f042c-09e9-4a0c-9043-d675a582571a" providerId="ADAL" clId="{48812F3F-E291-404C-86C8-FB003752FD7E}" dt="2024-01-21T06:31:45.819" v="39" actId="2696"/>
        <pc:sldMkLst>
          <pc:docMk/>
          <pc:sldMk cId="2889503203" sldId="377"/>
        </pc:sldMkLst>
      </pc:sldChg>
      <pc:sldChg chg="del">
        <pc:chgData name="FONG Chi Kit Ken" userId="233f042c-09e9-4a0c-9043-d675a582571a" providerId="ADAL" clId="{48812F3F-E291-404C-86C8-FB003752FD7E}" dt="2024-01-21T06:31:46.277" v="49" actId="2696"/>
        <pc:sldMkLst>
          <pc:docMk/>
          <pc:sldMk cId="1688813172" sldId="379"/>
        </pc:sldMkLst>
      </pc:sldChg>
      <pc:sldChg chg="del">
        <pc:chgData name="FONG Chi Kit Ken" userId="233f042c-09e9-4a0c-9043-d675a582571a" providerId="ADAL" clId="{48812F3F-E291-404C-86C8-FB003752FD7E}" dt="2024-01-21T06:31:46.007" v="43" actId="2696"/>
        <pc:sldMkLst>
          <pc:docMk/>
          <pc:sldMk cId="2046781864" sldId="380"/>
        </pc:sldMkLst>
      </pc:sldChg>
      <pc:sldChg chg="del">
        <pc:chgData name="FONG Chi Kit Ken" userId="233f042c-09e9-4a0c-9043-d675a582571a" providerId="ADAL" clId="{48812F3F-E291-404C-86C8-FB003752FD7E}" dt="2024-01-21T06:31:46.918" v="67" actId="2696"/>
        <pc:sldMkLst>
          <pc:docMk/>
          <pc:sldMk cId="1568945516" sldId="381"/>
        </pc:sldMkLst>
      </pc:sldChg>
      <pc:sldChg chg="del">
        <pc:chgData name="FONG Chi Kit Ken" userId="233f042c-09e9-4a0c-9043-d675a582571a" providerId="ADAL" clId="{48812F3F-E291-404C-86C8-FB003752FD7E}" dt="2024-01-21T06:31:45.938" v="42" actId="2696"/>
        <pc:sldMkLst>
          <pc:docMk/>
          <pc:sldMk cId="1290356286" sldId="382"/>
        </pc:sldMkLst>
      </pc:sldChg>
      <pc:sldChg chg="del">
        <pc:chgData name="FONG Chi Kit Ken" userId="233f042c-09e9-4a0c-9043-d675a582571a" providerId="ADAL" clId="{48812F3F-E291-404C-86C8-FB003752FD7E}" dt="2024-01-21T06:31:46.794" v="63" actId="2696"/>
        <pc:sldMkLst>
          <pc:docMk/>
          <pc:sldMk cId="2758074960" sldId="385"/>
        </pc:sldMkLst>
      </pc:sldChg>
      <pc:sldChg chg="del">
        <pc:chgData name="FONG Chi Kit Ken" userId="233f042c-09e9-4a0c-9043-d675a582571a" providerId="ADAL" clId="{48812F3F-E291-404C-86C8-FB003752FD7E}" dt="2024-01-21T06:31:45.848" v="41" actId="2696"/>
        <pc:sldMkLst>
          <pc:docMk/>
          <pc:sldMk cId="1312849783" sldId="386"/>
        </pc:sldMkLst>
      </pc:sldChg>
      <pc:sldChg chg="del">
        <pc:chgData name="FONG Chi Kit Ken" userId="233f042c-09e9-4a0c-9043-d675a582571a" providerId="ADAL" clId="{48812F3F-E291-404C-86C8-FB003752FD7E}" dt="2024-01-21T06:31:46.303" v="51" actId="2696"/>
        <pc:sldMkLst>
          <pc:docMk/>
          <pc:sldMk cId="1962957913" sldId="387"/>
        </pc:sldMkLst>
      </pc:sldChg>
      <pc:sldChg chg="del">
        <pc:chgData name="FONG Chi Kit Ken" userId="233f042c-09e9-4a0c-9043-d675a582571a" providerId="ADAL" clId="{48812F3F-E291-404C-86C8-FB003752FD7E}" dt="2024-01-21T06:31:46.795" v="64" actId="2696"/>
        <pc:sldMkLst>
          <pc:docMk/>
          <pc:sldMk cId="375712197" sldId="391"/>
        </pc:sldMkLst>
      </pc:sldChg>
      <pc:sldChg chg="del">
        <pc:chgData name="FONG Chi Kit Ken" userId="233f042c-09e9-4a0c-9043-d675a582571a" providerId="ADAL" clId="{48812F3F-E291-404C-86C8-FB003752FD7E}" dt="2024-01-21T06:31:46.796" v="65" actId="2696"/>
        <pc:sldMkLst>
          <pc:docMk/>
          <pc:sldMk cId="686944263" sldId="392"/>
        </pc:sldMkLst>
      </pc:sldChg>
      <pc:sldChg chg="del">
        <pc:chgData name="FONG Chi Kit Ken" userId="233f042c-09e9-4a0c-9043-d675a582571a" providerId="ADAL" clId="{48812F3F-E291-404C-86C8-FB003752FD7E}" dt="2024-01-21T06:31:46.929" v="68" actId="2696"/>
        <pc:sldMkLst>
          <pc:docMk/>
          <pc:sldMk cId="3626948002" sldId="393"/>
        </pc:sldMkLst>
      </pc:sldChg>
      <pc:sldChg chg="del">
        <pc:chgData name="FONG Chi Kit Ken" userId="233f042c-09e9-4a0c-9043-d675a582571a" providerId="ADAL" clId="{48812F3F-E291-404C-86C8-FB003752FD7E}" dt="2024-01-21T06:31:45.641" v="33" actId="2696"/>
        <pc:sldMkLst>
          <pc:docMk/>
          <pc:sldMk cId="674313336" sldId="394"/>
        </pc:sldMkLst>
      </pc:sldChg>
      <pc:sldChg chg="del">
        <pc:chgData name="FONG Chi Kit Ken" userId="233f042c-09e9-4a0c-9043-d675a582571a" providerId="ADAL" clId="{48812F3F-E291-404C-86C8-FB003752FD7E}" dt="2024-01-21T06:31:46.952" v="69" actId="2696"/>
        <pc:sldMkLst>
          <pc:docMk/>
          <pc:sldMk cId="1369783074" sldId="404"/>
        </pc:sldMkLst>
      </pc:sldChg>
      <pc:sldChg chg="del">
        <pc:chgData name="FONG Chi Kit Ken" userId="233f042c-09e9-4a0c-9043-d675a582571a" providerId="ADAL" clId="{48812F3F-E291-404C-86C8-FB003752FD7E}" dt="2024-01-21T06:31:38.073" v="11" actId="2696"/>
        <pc:sldMkLst>
          <pc:docMk/>
          <pc:sldMk cId="1422722927" sldId="409"/>
        </pc:sldMkLst>
      </pc:sldChg>
      <pc:sldChg chg="del">
        <pc:chgData name="FONG Chi Kit Ken" userId="233f042c-09e9-4a0c-9043-d675a582571a" providerId="ADAL" clId="{48812F3F-E291-404C-86C8-FB003752FD7E}" dt="2024-01-21T06:31:38.082" v="17" actId="2696"/>
        <pc:sldMkLst>
          <pc:docMk/>
          <pc:sldMk cId="2763018928" sldId="410"/>
        </pc:sldMkLst>
      </pc:sldChg>
      <pc:sldChg chg="del">
        <pc:chgData name="FONG Chi Kit Ken" userId="233f042c-09e9-4a0c-9043-d675a582571a" providerId="ADAL" clId="{48812F3F-E291-404C-86C8-FB003752FD7E}" dt="2024-01-21T06:31:38.137" v="28" actId="2696"/>
        <pc:sldMkLst>
          <pc:docMk/>
          <pc:sldMk cId="1472360627" sldId="411"/>
        </pc:sldMkLst>
      </pc:sldChg>
      <pc:sldChg chg="del">
        <pc:chgData name="FONG Chi Kit Ken" userId="233f042c-09e9-4a0c-9043-d675a582571a" providerId="ADAL" clId="{48812F3F-E291-404C-86C8-FB003752FD7E}" dt="2024-01-21T06:31:38.170" v="31" actId="2696"/>
        <pc:sldMkLst>
          <pc:docMk/>
          <pc:sldMk cId="703818093" sldId="412"/>
        </pc:sldMkLst>
      </pc:sldChg>
      <pc:sldChg chg="del">
        <pc:chgData name="FONG Chi Kit Ken" userId="233f042c-09e9-4a0c-9043-d675a582571a" providerId="ADAL" clId="{48812F3F-E291-404C-86C8-FB003752FD7E}" dt="2024-01-21T06:31:38.118" v="25" actId="2696"/>
        <pc:sldMkLst>
          <pc:docMk/>
          <pc:sldMk cId="3356194755" sldId="413"/>
        </pc:sldMkLst>
      </pc:sldChg>
      <pc:sldChg chg="del">
        <pc:chgData name="FONG Chi Kit Ken" userId="233f042c-09e9-4a0c-9043-d675a582571a" providerId="ADAL" clId="{48812F3F-E291-404C-86C8-FB003752FD7E}" dt="2024-01-21T06:31:38.066" v="7" actId="2696"/>
        <pc:sldMkLst>
          <pc:docMk/>
          <pc:sldMk cId="1396841617" sldId="414"/>
        </pc:sldMkLst>
      </pc:sldChg>
      <pc:sldChg chg="del">
        <pc:chgData name="FONG Chi Kit Ken" userId="233f042c-09e9-4a0c-9043-d675a582571a" providerId="ADAL" clId="{48812F3F-E291-404C-86C8-FB003752FD7E}" dt="2024-01-21T06:31:46.302" v="50" actId="2696"/>
        <pc:sldMkLst>
          <pc:docMk/>
          <pc:sldMk cId="4220116195" sldId="418"/>
        </pc:sldMkLst>
      </pc:sldChg>
      <pc:sldChg chg="del">
        <pc:chgData name="FONG Chi Kit Ken" userId="233f042c-09e9-4a0c-9043-d675a582571a" providerId="ADAL" clId="{48812F3F-E291-404C-86C8-FB003752FD7E}" dt="2024-01-21T06:31:46.138" v="47" actId="2696"/>
        <pc:sldMkLst>
          <pc:docMk/>
          <pc:sldMk cId="1351470434" sldId="419"/>
        </pc:sldMkLst>
      </pc:sldChg>
      <pc:sldChg chg="del">
        <pc:chgData name="FONG Chi Kit Ken" userId="233f042c-09e9-4a0c-9043-d675a582571a" providerId="ADAL" clId="{48812F3F-E291-404C-86C8-FB003752FD7E}" dt="2024-01-21T06:31:45.666" v="34" actId="2696"/>
        <pc:sldMkLst>
          <pc:docMk/>
          <pc:sldMk cId="520322117" sldId="430"/>
        </pc:sldMkLst>
      </pc:sldChg>
      <pc:sldChg chg="del">
        <pc:chgData name="FONG Chi Kit Ken" userId="233f042c-09e9-4a0c-9043-d675a582571a" providerId="ADAL" clId="{48812F3F-E291-404C-86C8-FB003752FD7E}" dt="2024-01-21T06:31:45.693" v="35" actId="2696"/>
        <pc:sldMkLst>
          <pc:docMk/>
          <pc:sldMk cId="1843673974" sldId="431"/>
        </pc:sldMkLst>
      </pc:sldChg>
      <pc:sldChg chg="del">
        <pc:chgData name="FONG Chi Kit Ken" userId="233f042c-09e9-4a0c-9043-d675a582571a" providerId="ADAL" clId="{48812F3F-E291-404C-86C8-FB003752FD7E}" dt="2024-01-21T06:31:46.404" v="53" actId="2696"/>
        <pc:sldMkLst>
          <pc:docMk/>
          <pc:sldMk cId="3222349896" sldId="433"/>
        </pc:sldMkLst>
      </pc:sldChg>
      <pc:sldChg chg="del">
        <pc:chgData name="FONG Chi Kit Ken" userId="233f042c-09e9-4a0c-9043-d675a582571a" providerId="ADAL" clId="{48812F3F-E291-404C-86C8-FB003752FD7E}" dt="2024-01-21T06:31:45.846" v="40" actId="2696"/>
        <pc:sldMkLst>
          <pc:docMk/>
          <pc:sldMk cId="1868995316" sldId="434"/>
        </pc:sldMkLst>
      </pc:sldChg>
      <pc:sldChg chg="del">
        <pc:chgData name="FONG Chi Kit Ken" userId="233f042c-09e9-4a0c-9043-d675a582571a" providerId="ADAL" clId="{48812F3F-E291-404C-86C8-FB003752FD7E}" dt="2024-01-21T06:31:46.484" v="56" actId="2696"/>
        <pc:sldMkLst>
          <pc:docMk/>
          <pc:sldMk cId="3362753118" sldId="435"/>
        </pc:sldMkLst>
      </pc:sldChg>
      <pc:sldChg chg="del">
        <pc:chgData name="FONG Chi Kit Ken" userId="233f042c-09e9-4a0c-9043-d675a582571a" providerId="ADAL" clId="{48812F3F-E291-404C-86C8-FB003752FD7E}" dt="2024-01-21T06:31:46.112" v="46" actId="2696"/>
        <pc:sldMkLst>
          <pc:docMk/>
          <pc:sldMk cId="2096677664" sldId="437"/>
        </pc:sldMkLst>
      </pc:sldChg>
      <pc:sldChg chg="del">
        <pc:chgData name="FONG Chi Kit Ken" userId="233f042c-09e9-4a0c-9043-d675a582571a" providerId="ADAL" clId="{48812F3F-E291-404C-86C8-FB003752FD7E}" dt="2024-01-21T06:31:46.087" v="45" actId="2696"/>
        <pc:sldMkLst>
          <pc:docMk/>
          <pc:sldMk cId="3283588855" sldId="438"/>
        </pc:sldMkLst>
      </pc:sldChg>
      <pc:sldChg chg="del">
        <pc:chgData name="FONG Chi Kit Ken" userId="233f042c-09e9-4a0c-9043-d675a582571a" providerId="ADAL" clId="{48812F3F-E291-404C-86C8-FB003752FD7E}" dt="2024-01-21T06:31:46.692" v="60" actId="2696"/>
        <pc:sldMkLst>
          <pc:docMk/>
          <pc:sldMk cId="359286218" sldId="629"/>
        </pc:sldMkLst>
      </pc:sldChg>
      <pc:sldChg chg="del">
        <pc:chgData name="FONG Chi Kit Ken" userId="233f042c-09e9-4a0c-9043-d675a582571a" providerId="ADAL" clId="{48812F3F-E291-404C-86C8-FB003752FD7E}" dt="2024-01-21T06:31:46.509" v="57" actId="2696"/>
        <pc:sldMkLst>
          <pc:docMk/>
          <pc:sldMk cId="343192771" sldId="630"/>
        </pc:sldMkLst>
      </pc:sldChg>
      <pc:sldChg chg="del">
        <pc:chgData name="FONG Chi Kit Ken" userId="233f042c-09e9-4a0c-9043-d675a582571a" providerId="ADAL" clId="{48812F3F-E291-404C-86C8-FB003752FD7E}" dt="2024-01-21T06:31:46.060" v="44" actId="2696"/>
        <pc:sldMkLst>
          <pc:docMk/>
          <pc:sldMk cId="3014334155" sldId="631"/>
        </pc:sldMkLst>
      </pc:sldChg>
      <pc:sldChg chg="del">
        <pc:chgData name="FONG Chi Kit Ken" userId="233f042c-09e9-4a0c-9043-d675a582571a" providerId="ADAL" clId="{48812F3F-E291-404C-86C8-FB003752FD7E}" dt="2024-01-21T06:31:46.431" v="54" actId="2696"/>
        <pc:sldMkLst>
          <pc:docMk/>
          <pc:sldMk cId="1819850573" sldId="632"/>
        </pc:sldMkLst>
      </pc:sldChg>
      <pc:sldChg chg="del">
        <pc:chgData name="FONG Chi Kit Ken" userId="233f042c-09e9-4a0c-9043-d675a582571a" providerId="ADAL" clId="{48812F3F-E291-404C-86C8-FB003752FD7E}" dt="2024-01-21T06:31:45.719" v="36" actId="2696"/>
        <pc:sldMkLst>
          <pc:docMk/>
          <pc:sldMk cId="4006066015" sldId="633"/>
        </pc:sldMkLst>
      </pc:sldChg>
      <pc:sldChg chg="del ord">
        <pc:chgData name="FONG Chi Kit Ken" userId="233f042c-09e9-4a0c-9043-d675a582571a" providerId="ADAL" clId="{48812F3F-E291-404C-86C8-FB003752FD7E}" dt="2024-01-24T08:34:58.920" v="278" actId="2696"/>
        <pc:sldMkLst>
          <pc:docMk/>
          <pc:sldMk cId="1433753271" sldId="635"/>
        </pc:sldMkLst>
      </pc:sldChg>
      <pc:sldChg chg="del">
        <pc:chgData name="FONG Chi Kit Ken" userId="233f042c-09e9-4a0c-9043-d675a582571a" providerId="ADAL" clId="{48812F3F-E291-404C-86C8-FB003752FD7E}" dt="2024-01-21T06:31:38.089" v="22" actId="2696"/>
        <pc:sldMkLst>
          <pc:docMk/>
          <pc:sldMk cId="2696976636" sldId="636"/>
        </pc:sldMkLst>
      </pc:sldChg>
      <pc:sldChg chg="del">
        <pc:chgData name="FONG Chi Kit Ken" userId="233f042c-09e9-4a0c-9043-d675a582571a" providerId="ADAL" clId="{48812F3F-E291-404C-86C8-FB003752FD7E}" dt="2024-01-21T06:31:45.720" v="37" actId="2696"/>
        <pc:sldMkLst>
          <pc:docMk/>
          <pc:sldMk cId="3150152021" sldId="637"/>
        </pc:sldMkLst>
      </pc:sldChg>
      <pc:sldChg chg="del">
        <pc:chgData name="FONG Chi Kit Ken" userId="233f042c-09e9-4a0c-9043-d675a582571a" providerId="ADAL" clId="{48812F3F-E291-404C-86C8-FB003752FD7E}" dt="2024-01-21T06:31:38.069" v="9" actId="2696"/>
        <pc:sldMkLst>
          <pc:docMk/>
          <pc:sldMk cId="1481091583" sldId="865"/>
        </pc:sldMkLst>
      </pc:sldChg>
      <pc:sldChg chg="del">
        <pc:chgData name="FONG Chi Kit Ken" userId="233f042c-09e9-4a0c-9043-d675a582571a" providerId="ADAL" clId="{48812F3F-E291-404C-86C8-FB003752FD7E}" dt="2024-01-21T06:31:38.079" v="15" actId="2696"/>
        <pc:sldMkLst>
          <pc:docMk/>
          <pc:sldMk cId="3724117984" sldId="879"/>
        </pc:sldMkLst>
      </pc:sldChg>
      <pc:sldChg chg="del">
        <pc:chgData name="FONG Chi Kit Ken" userId="233f042c-09e9-4a0c-9043-d675a582571a" providerId="ADAL" clId="{48812F3F-E291-404C-86C8-FB003752FD7E}" dt="2024-01-21T06:31:38.086" v="19" actId="2696"/>
        <pc:sldMkLst>
          <pc:docMk/>
          <pc:sldMk cId="1818237388" sldId="880"/>
        </pc:sldMkLst>
      </pc:sldChg>
      <pc:sldChg chg="del">
        <pc:chgData name="FONG Chi Kit Ken" userId="233f042c-09e9-4a0c-9043-d675a582571a" providerId="ADAL" clId="{48812F3F-E291-404C-86C8-FB003752FD7E}" dt="2024-01-21T06:31:38.088" v="21" actId="2696"/>
        <pc:sldMkLst>
          <pc:docMk/>
          <pc:sldMk cId="3232343697" sldId="900"/>
        </pc:sldMkLst>
      </pc:sldChg>
      <pc:sldChg chg="del">
        <pc:chgData name="FONG Chi Kit Ken" userId="233f042c-09e9-4a0c-9043-d675a582571a" providerId="ADAL" clId="{48812F3F-E291-404C-86C8-FB003752FD7E}" dt="2024-01-21T06:31:38.147" v="30" actId="2696"/>
        <pc:sldMkLst>
          <pc:docMk/>
          <pc:sldMk cId="465179993" sldId="901"/>
        </pc:sldMkLst>
      </pc:sldChg>
      <pc:sldChg chg="del">
        <pc:chgData name="FONG Chi Kit Ken" userId="233f042c-09e9-4a0c-9043-d675a582571a" providerId="ADAL" clId="{48812F3F-E291-404C-86C8-FB003752FD7E}" dt="2024-01-21T06:31:38.067" v="8" actId="2696"/>
        <pc:sldMkLst>
          <pc:docMk/>
          <pc:sldMk cId="3582593468" sldId="902"/>
        </pc:sldMkLst>
      </pc:sldChg>
      <pc:sldChg chg="del">
        <pc:chgData name="FONG Chi Kit Ken" userId="233f042c-09e9-4a0c-9043-d675a582571a" providerId="ADAL" clId="{48812F3F-E291-404C-86C8-FB003752FD7E}" dt="2024-01-21T06:31:38.135" v="27" actId="2696"/>
        <pc:sldMkLst>
          <pc:docMk/>
          <pc:sldMk cId="342698590" sldId="903"/>
        </pc:sldMkLst>
      </pc:sldChg>
      <pc:sldChg chg="del">
        <pc:chgData name="FONG Chi Kit Ken" userId="233f042c-09e9-4a0c-9043-d675a582571a" providerId="ADAL" clId="{48812F3F-E291-404C-86C8-FB003752FD7E}" dt="2024-01-21T06:31:38.119" v="26" actId="2696"/>
        <pc:sldMkLst>
          <pc:docMk/>
          <pc:sldMk cId="3886398511" sldId="904"/>
        </pc:sldMkLst>
      </pc:sldChg>
      <pc:sldChg chg="del ord">
        <pc:chgData name="FONG Chi Kit Ken" userId="233f042c-09e9-4a0c-9043-d675a582571a" providerId="ADAL" clId="{48812F3F-E291-404C-86C8-FB003752FD7E}" dt="2024-01-24T07:13:13.239" v="85" actId="2696"/>
        <pc:sldMkLst>
          <pc:docMk/>
          <pc:sldMk cId="3601203173" sldId="1041"/>
        </pc:sldMkLst>
      </pc:sldChg>
      <pc:sldChg chg="addSp modSp new mod modTransition">
        <pc:chgData name="FONG Chi Kit Ken" userId="233f042c-09e9-4a0c-9043-d675a582571a" providerId="ADAL" clId="{48812F3F-E291-404C-86C8-FB003752FD7E}" dt="2024-02-03T09:14:48.295" v="1995"/>
        <pc:sldMkLst>
          <pc:docMk/>
          <pc:sldMk cId="2294121155" sldId="1042"/>
        </pc:sldMkLst>
        <pc:spChg chg="mod">
          <ac:chgData name="FONG Chi Kit Ken" userId="233f042c-09e9-4a0c-9043-d675a582571a" providerId="ADAL" clId="{48812F3F-E291-404C-86C8-FB003752FD7E}" dt="2024-01-24T07:09:45.249" v="79"/>
          <ac:spMkLst>
            <pc:docMk/>
            <pc:sldMk cId="2294121155" sldId="1042"/>
            <ac:spMk id="2" creationId="{4FAC4092-5F97-F428-2771-21A57B77B21C}"/>
          </ac:spMkLst>
        </pc:spChg>
        <pc:spChg chg="add mod">
          <ac:chgData name="FONG Chi Kit Ken" userId="233f042c-09e9-4a0c-9043-d675a582571a" providerId="ADAL" clId="{48812F3F-E291-404C-86C8-FB003752FD7E}" dt="2024-01-24T11:50:24.926" v="434" actId="114"/>
          <ac:spMkLst>
            <pc:docMk/>
            <pc:sldMk cId="2294121155" sldId="1042"/>
            <ac:spMk id="4" creationId="{9468D82D-151E-FEB3-5FC3-005D604E5A48}"/>
          </ac:spMkLst>
        </pc:spChg>
      </pc:sldChg>
      <pc:sldChg chg="del">
        <pc:chgData name="FONG Chi Kit Ken" userId="233f042c-09e9-4a0c-9043-d675a582571a" providerId="ADAL" clId="{48812F3F-E291-404C-86C8-FB003752FD7E}" dt="2024-01-21T06:31:45.432" v="32" actId="2696"/>
        <pc:sldMkLst>
          <pc:docMk/>
          <pc:sldMk cId="4203378900" sldId="1042"/>
        </pc:sldMkLst>
      </pc:sldChg>
      <pc:sldChg chg="addSp delSp modSp new mod ord modTransition modClrScheme chgLayout">
        <pc:chgData name="FONG Chi Kit Ken" userId="233f042c-09e9-4a0c-9043-d675a582571a" providerId="ADAL" clId="{48812F3F-E291-404C-86C8-FB003752FD7E}" dt="2024-02-03T09:14:48.295" v="1995"/>
        <pc:sldMkLst>
          <pc:docMk/>
          <pc:sldMk cId="4152842771" sldId="1043"/>
        </pc:sldMkLst>
        <pc:spChg chg="del">
          <ac:chgData name="FONG Chi Kit Ken" userId="233f042c-09e9-4a0c-9043-d675a582571a" providerId="ADAL" clId="{48812F3F-E291-404C-86C8-FB003752FD7E}" dt="2024-01-24T07:15:13.347" v="89" actId="700"/>
          <ac:spMkLst>
            <pc:docMk/>
            <pc:sldMk cId="4152842771" sldId="1043"/>
            <ac:spMk id="2" creationId="{8BC83EE3-8557-4EB0-ACBF-A08EF3B1AFA3}"/>
          </ac:spMkLst>
        </pc:spChg>
        <pc:spChg chg="mod ord">
          <ac:chgData name="FONG Chi Kit Ken" userId="233f042c-09e9-4a0c-9043-d675a582571a" providerId="ADAL" clId="{48812F3F-E291-404C-86C8-FB003752FD7E}" dt="2024-01-24T07:15:13.347" v="89" actId="700"/>
          <ac:spMkLst>
            <pc:docMk/>
            <pc:sldMk cId="4152842771" sldId="1043"/>
            <ac:spMk id="3" creationId="{30CFFD03-39EB-FA73-68D3-856DF3993195}"/>
          </ac:spMkLst>
        </pc:spChg>
        <pc:spChg chg="del mod ord">
          <ac:chgData name="FONG Chi Kit Ken" userId="233f042c-09e9-4a0c-9043-d675a582571a" providerId="ADAL" clId="{48812F3F-E291-404C-86C8-FB003752FD7E}" dt="2024-01-24T07:15:13.347" v="89" actId="700"/>
          <ac:spMkLst>
            <pc:docMk/>
            <pc:sldMk cId="4152842771" sldId="1043"/>
            <ac:spMk id="4" creationId="{179F6F50-76C0-042C-A271-7E2EC75753DF}"/>
          </ac:spMkLst>
        </pc:spChg>
        <pc:spChg chg="add del">
          <ac:chgData name="FONG Chi Kit Ken" userId="233f042c-09e9-4a0c-9043-d675a582571a" providerId="ADAL" clId="{48812F3F-E291-404C-86C8-FB003752FD7E}" dt="2024-01-24T07:15:10.219" v="88" actId="22"/>
          <ac:spMkLst>
            <pc:docMk/>
            <pc:sldMk cId="4152842771" sldId="1043"/>
            <ac:spMk id="6" creationId="{2F8C8464-6AF4-D35F-9AE6-39FDC015F329}"/>
          </ac:spMkLst>
        </pc:spChg>
        <pc:spChg chg="add mod ord">
          <ac:chgData name="FONG Chi Kit Ken" userId="233f042c-09e9-4a0c-9043-d675a582571a" providerId="ADAL" clId="{48812F3F-E291-404C-86C8-FB003752FD7E}" dt="2024-01-24T07:15:30.869" v="96" actId="1076"/>
          <ac:spMkLst>
            <pc:docMk/>
            <pc:sldMk cId="4152842771" sldId="1043"/>
            <ac:spMk id="7" creationId="{1582750C-8A86-8280-A9D9-ADAA41DEA223}"/>
          </ac:spMkLst>
        </pc:spChg>
      </pc:sldChg>
      <pc:sldChg chg="addSp delSp modSp add mod ord modTransition modClrScheme delAnim modAnim chgLayout">
        <pc:chgData name="FONG Chi Kit Ken" userId="233f042c-09e9-4a0c-9043-d675a582571a" providerId="ADAL" clId="{48812F3F-E291-404C-86C8-FB003752FD7E}" dt="2024-02-04T09:00:38.816" v="2080"/>
        <pc:sldMkLst>
          <pc:docMk/>
          <pc:sldMk cId="0" sldId="1044"/>
        </pc:sldMkLst>
        <pc:spChg chg="add del mod ord">
          <ac:chgData name="FONG Chi Kit Ken" userId="233f042c-09e9-4a0c-9043-d675a582571a" providerId="ADAL" clId="{48812F3F-E291-404C-86C8-FB003752FD7E}" dt="2024-01-24T07:22:06.972" v="100" actId="478"/>
          <ac:spMkLst>
            <pc:docMk/>
            <pc:sldMk cId="0" sldId="1044"/>
            <ac:spMk id="2" creationId="{DCD316F3-4502-5B6F-9C9F-DD8D503A4B48}"/>
          </ac:spMkLst>
        </pc:spChg>
        <pc:spChg chg="mod ord">
          <ac:chgData name="FONG Chi Kit Ken" userId="233f042c-09e9-4a0c-9043-d675a582571a" providerId="ADAL" clId="{48812F3F-E291-404C-86C8-FB003752FD7E}" dt="2024-01-24T07:22:15.244" v="102" actId="14100"/>
          <ac:spMkLst>
            <pc:docMk/>
            <pc:sldMk cId="0" sldId="1044"/>
            <ac:spMk id="106" creationId="{00000000-0000-0000-0000-000000000000}"/>
          </ac:spMkLst>
        </pc:spChg>
        <pc:spChg chg="mod">
          <ac:chgData name="FONG Chi Kit Ken" userId="233f042c-09e9-4a0c-9043-d675a582571a" providerId="ADAL" clId="{48812F3F-E291-404C-86C8-FB003752FD7E}" dt="2024-01-24T07:22:12.092" v="101" actId="1076"/>
          <ac:spMkLst>
            <pc:docMk/>
            <pc:sldMk cId="0" sldId="1044"/>
            <ac:spMk id="107" creationId="{00000000-0000-0000-0000-000000000000}"/>
          </ac:spMkLst>
        </pc:spChg>
        <pc:spChg chg="mod">
          <ac:chgData name="FONG Chi Kit Ken" userId="233f042c-09e9-4a0c-9043-d675a582571a" providerId="ADAL" clId="{48812F3F-E291-404C-86C8-FB003752FD7E}" dt="2024-01-24T07:22:12.092" v="101" actId="1076"/>
          <ac:spMkLst>
            <pc:docMk/>
            <pc:sldMk cId="0" sldId="1044"/>
            <ac:spMk id="108" creationId="{00000000-0000-0000-0000-000000000000}"/>
          </ac:spMkLst>
        </pc:spChg>
        <pc:spChg chg="mod">
          <ac:chgData name="FONG Chi Kit Ken" userId="233f042c-09e9-4a0c-9043-d675a582571a" providerId="ADAL" clId="{48812F3F-E291-404C-86C8-FB003752FD7E}" dt="2024-01-24T07:22:12.092" v="101" actId="1076"/>
          <ac:spMkLst>
            <pc:docMk/>
            <pc:sldMk cId="0" sldId="1044"/>
            <ac:spMk id="109" creationId="{00000000-0000-0000-0000-000000000000}"/>
          </ac:spMkLst>
        </pc:spChg>
        <pc:spChg chg="mod">
          <ac:chgData name="FONG Chi Kit Ken" userId="233f042c-09e9-4a0c-9043-d675a582571a" providerId="ADAL" clId="{48812F3F-E291-404C-86C8-FB003752FD7E}" dt="2024-01-24T07:22:12.092" v="101" actId="1076"/>
          <ac:spMkLst>
            <pc:docMk/>
            <pc:sldMk cId="0" sldId="1044"/>
            <ac:spMk id="110" creationId="{00000000-0000-0000-0000-000000000000}"/>
          </ac:spMkLst>
        </pc:spChg>
        <pc:spChg chg="mod">
          <ac:chgData name="FONG Chi Kit Ken" userId="233f042c-09e9-4a0c-9043-d675a582571a" providerId="ADAL" clId="{48812F3F-E291-404C-86C8-FB003752FD7E}" dt="2024-01-24T07:22:12.092" v="101" actId="1076"/>
          <ac:spMkLst>
            <pc:docMk/>
            <pc:sldMk cId="0" sldId="1044"/>
            <ac:spMk id="111" creationId="{00000000-0000-0000-0000-000000000000}"/>
          </ac:spMkLst>
        </pc:spChg>
        <pc:spChg chg="mod">
          <ac:chgData name="FONG Chi Kit Ken" userId="233f042c-09e9-4a0c-9043-d675a582571a" providerId="ADAL" clId="{48812F3F-E291-404C-86C8-FB003752FD7E}" dt="2024-01-24T07:22:12.092" v="101" actId="1076"/>
          <ac:spMkLst>
            <pc:docMk/>
            <pc:sldMk cId="0" sldId="1044"/>
            <ac:spMk id="112" creationId="{00000000-0000-0000-0000-000000000000}"/>
          </ac:spMkLst>
        </pc:spChg>
        <pc:spChg chg="mod">
          <ac:chgData name="FONG Chi Kit Ken" userId="233f042c-09e9-4a0c-9043-d675a582571a" providerId="ADAL" clId="{48812F3F-E291-404C-86C8-FB003752FD7E}" dt="2024-01-24T07:22:12.092" v="101" actId="1076"/>
          <ac:spMkLst>
            <pc:docMk/>
            <pc:sldMk cId="0" sldId="1044"/>
            <ac:spMk id="113" creationId="{00000000-0000-0000-0000-000000000000}"/>
          </ac:spMkLst>
        </pc:spChg>
        <pc:spChg chg="mod">
          <ac:chgData name="FONG Chi Kit Ken" userId="233f042c-09e9-4a0c-9043-d675a582571a" providerId="ADAL" clId="{48812F3F-E291-404C-86C8-FB003752FD7E}" dt="2024-01-24T07:22:12.092" v="101" actId="1076"/>
          <ac:spMkLst>
            <pc:docMk/>
            <pc:sldMk cId="0" sldId="1044"/>
            <ac:spMk id="114" creationId="{00000000-0000-0000-0000-000000000000}"/>
          </ac:spMkLst>
        </pc:spChg>
        <pc:spChg chg="mod">
          <ac:chgData name="FONG Chi Kit Ken" userId="233f042c-09e9-4a0c-9043-d675a582571a" providerId="ADAL" clId="{48812F3F-E291-404C-86C8-FB003752FD7E}" dt="2024-01-24T07:22:12.092" v="101" actId="1076"/>
          <ac:spMkLst>
            <pc:docMk/>
            <pc:sldMk cId="0" sldId="1044"/>
            <ac:spMk id="115" creationId="{00000000-0000-0000-0000-000000000000}"/>
          </ac:spMkLst>
        </pc:spChg>
        <pc:spChg chg="mod">
          <ac:chgData name="FONG Chi Kit Ken" userId="233f042c-09e9-4a0c-9043-d675a582571a" providerId="ADAL" clId="{48812F3F-E291-404C-86C8-FB003752FD7E}" dt="2024-01-24T07:22:12.092" v="101" actId="1076"/>
          <ac:spMkLst>
            <pc:docMk/>
            <pc:sldMk cId="0" sldId="1044"/>
            <ac:spMk id="116" creationId="{00000000-0000-0000-0000-000000000000}"/>
          </ac:spMkLst>
        </pc:spChg>
        <pc:spChg chg="mod">
          <ac:chgData name="FONG Chi Kit Ken" userId="233f042c-09e9-4a0c-9043-d675a582571a" providerId="ADAL" clId="{48812F3F-E291-404C-86C8-FB003752FD7E}" dt="2024-01-24T07:22:12.092" v="101" actId="1076"/>
          <ac:spMkLst>
            <pc:docMk/>
            <pc:sldMk cId="0" sldId="1044"/>
            <ac:spMk id="117" creationId="{00000000-0000-0000-0000-000000000000}"/>
          </ac:spMkLst>
        </pc:spChg>
        <pc:spChg chg="mod">
          <ac:chgData name="FONG Chi Kit Ken" userId="233f042c-09e9-4a0c-9043-d675a582571a" providerId="ADAL" clId="{48812F3F-E291-404C-86C8-FB003752FD7E}" dt="2024-01-24T07:22:12.092" v="101" actId="1076"/>
          <ac:spMkLst>
            <pc:docMk/>
            <pc:sldMk cId="0" sldId="1044"/>
            <ac:spMk id="118" creationId="{00000000-0000-0000-0000-000000000000}"/>
          </ac:spMkLst>
        </pc:spChg>
        <pc:spChg chg="mod">
          <ac:chgData name="FONG Chi Kit Ken" userId="233f042c-09e9-4a0c-9043-d675a582571a" providerId="ADAL" clId="{48812F3F-E291-404C-86C8-FB003752FD7E}" dt="2024-01-24T07:22:12.092" v="101" actId="1076"/>
          <ac:spMkLst>
            <pc:docMk/>
            <pc:sldMk cId="0" sldId="1044"/>
            <ac:spMk id="119" creationId="{00000000-0000-0000-0000-000000000000}"/>
          </ac:spMkLst>
        </pc:spChg>
        <pc:spChg chg="mod">
          <ac:chgData name="FONG Chi Kit Ken" userId="233f042c-09e9-4a0c-9043-d675a582571a" providerId="ADAL" clId="{48812F3F-E291-404C-86C8-FB003752FD7E}" dt="2024-01-24T07:22:12.092" v="101" actId="1076"/>
          <ac:spMkLst>
            <pc:docMk/>
            <pc:sldMk cId="0" sldId="1044"/>
            <ac:spMk id="120" creationId="{00000000-0000-0000-0000-000000000000}"/>
          </ac:spMkLst>
        </pc:spChg>
        <pc:spChg chg="mod">
          <ac:chgData name="FONG Chi Kit Ken" userId="233f042c-09e9-4a0c-9043-d675a582571a" providerId="ADAL" clId="{48812F3F-E291-404C-86C8-FB003752FD7E}" dt="2024-01-24T07:22:12.092" v="101" actId="1076"/>
          <ac:spMkLst>
            <pc:docMk/>
            <pc:sldMk cId="0" sldId="1044"/>
            <ac:spMk id="121" creationId="{00000000-0000-0000-0000-000000000000}"/>
          </ac:spMkLst>
        </pc:spChg>
        <pc:grpChg chg="add">
          <ac:chgData name="FONG Chi Kit Ken" userId="233f042c-09e9-4a0c-9043-d675a582571a" providerId="ADAL" clId="{48812F3F-E291-404C-86C8-FB003752FD7E}" dt="2024-02-04T08:59:49.164" v="2071" actId="164"/>
          <ac:grpSpMkLst>
            <pc:docMk/>
            <pc:sldMk cId="0" sldId="1044"/>
            <ac:grpSpMk id="2" creationId="{0BE30C51-3E68-7BDA-5750-FBDAF5C048A4}"/>
          </ac:grpSpMkLst>
        </pc:grpChg>
        <pc:grpChg chg="add">
          <ac:chgData name="FONG Chi Kit Ken" userId="233f042c-09e9-4a0c-9043-d675a582571a" providerId="ADAL" clId="{48812F3F-E291-404C-86C8-FB003752FD7E}" dt="2024-02-04T09:00:10.744" v="2075" actId="164"/>
          <ac:grpSpMkLst>
            <pc:docMk/>
            <pc:sldMk cId="0" sldId="1044"/>
            <ac:grpSpMk id="3" creationId="{1A56B8B9-941E-4FE7-32C0-9771601E9B8C}"/>
          </ac:grpSpMkLst>
        </pc:grpChg>
      </pc:sldChg>
      <pc:sldChg chg="addSp delSp modSp add del mod ord modTransition modClrScheme chgLayout">
        <pc:chgData name="FONG Chi Kit Ken" userId="233f042c-09e9-4a0c-9043-d675a582571a" providerId="ADAL" clId="{48812F3F-E291-404C-86C8-FB003752FD7E}" dt="2024-02-04T09:02:12.769" v="2095" actId="2696"/>
        <pc:sldMkLst>
          <pc:docMk/>
          <pc:sldMk cId="0" sldId="1045"/>
        </pc:sldMkLst>
        <pc:spChg chg="add del mod">
          <ac:chgData name="FONG Chi Kit Ken" userId="233f042c-09e9-4a0c-9043-d675a582571a" providerId="ADAL" clId="{48812F3F-E291-404C-86C8-FB003752FD7E}" dt="2024-02-01T05:50:30.793" v="476"/>
          <ac:spMkLst>
            <pc:docMk/>
            <pc:sldMk cId="0" sldId="1045"/>
            <ac:spMk id="2" creationId="{60267934-58E2-614E-2546-45BD4E62708C}"/>
          </ac:spMkLst>
        </pc:spChg>
        <pc:spChg chg="add mod">
          <ac:chgData name="FONG Chi Kit Ken" userId="233f042c-09e9-4a0c-9043-d675a582571a" providerId="ADAL" clId="{48812F3F-E291-404C-86C8-FB003752FD7E}" dt="2024-02-01T05:51:26.232" v="483" actId="1076"/>
          <ac:spMkLst>
            <pc:docMk/>
            <pc:sldMk cId="0" sldId="1045"/>
            <ac:spMk id="3" creationId="{B56A81C6-39A9-D801-9770-7A3AE1E15E68}"/>
          </ac:spMkLst>
        </pc:spChg>
        <pc:spChg chg="add mod">
          <ac:chgData name="FONG Chi Kit Ken" userId="233f042c-09e9-4a0c-9043-d675a582571a" providerId="ADAL" clId="{48812F3F-E291-404C-86C8-FB003752FD7E}" dt="2024-02-01T05:52:22.371" v="501" actId="1076"/>
          <ac:spMkLst>
            <pc:docMk/>
            <pc:sldMk cId="0" sldId="1045"/>
            <ac:spMk id="4" creationId="{98918E60-ACC7-4901-E1C7-FC20478FD457}"/>
          </ac:spMkLst>
        </pc:spChg>
        <pc:spChg chg="mod ord">
          <ac:chgData name="FONG Chi Kit Ken" userId="233f042c-09e9-4a0c-9043-d675a582571a" providerId="ADAL" clId="{48812F3F-E291-404C-86C8-FB003752FD7E}" dt="2024-02-01T05:50:18.924" v="469" actId="108"/>
          <ac:spMkLst>
            <pc:docMk/>
            <pc:sldMk cId="0" sldId="1045"/>
            <ac:spMk id="126" creationId="{00000000-0000-0000-0000-000000000000}"/>
          </ac:spMkLst>
        </pc:spChg>
        <pc:spChg chg="mod ord">
          <ac:chgData name="FONG Chi Kit Ken" userId="233f042c-09e9-4a0c-9043-d675a582571a" providerId="ADAL" clId="{48812F3F-E291-404C-86C8-FB003752FD7E}" dt="2024-02-01T05:52:14.102" v="500" actId="2710"/>
          <ac:spMkLst>
            <pc:docMk/>
            <pc:sldMk cId="0" sldId="1045"/>
            <ac:spMk id="127" creationId="{00000000-0000-0000-0000-000000000000}"/>
          </ac:spMkLst>
        </pc:spChg>
        <pc:spChg chg="mod ord">
          <ac:chgData name="FONG Chi Kit Ken" userId="233f042c-09e9-4a0c-9043-d675a582571a" providerId="ADAL" clId="{48812F3F-E291-404C-86C8-FB003752FD7E}" dt="2024-02-01T05:52:38.668" v="505" actId="20577"/>
          <ac:spMkLst>
            <pc:docMk/>
            <pc:sldMk cId="0" sldId="1045"/>
            <ac:spMk id="128" creationId="{00000000-0000-0000-0000-000000000000}"/>
          </ac:spMkLst>
        </pc:spChg>
      </pc:sldChg>
      <pc:sldChg chg="addSp delSp modSp add mod ord modTransition modClrScheme chgLayout">
        <pc:chgData name="FONG Chi Kit Ken" userId="233f042c-09e9-4a0c-9043-d675a582571a" providerId="ADAL" clId="{48812F3F-E291-404C-86C8-FB003752FD7E}" dt="2024-02-04T09:01:27.913" v="2081" actId="14100"/>
        <pc:sldMkLst>
          <pc:docMk/>
          <pc:sldMk cId="0" sldId="1046"/>
        </pc:sldMkLst>
        <pc:spChg chg="add del mod">
          <ac:chgData name="FONG Chi Kit Ken" userId="233f042c-09e9-4a0c-9043-d675a582571a" providerId="ADAL" clId="{48812F3F-E291-404C-86C8-FB003752FD7E}" dt="2024-02-01T05:52:59.531" v="517" actId="6264"/>
          <ac:spMkLst>
            <pc:docMk/>
            <pc:sldMk cId="0" sldId="1046"/>
            <ac:spMk id="2" creationId="{86C85267-6711-77CC-A35A-F032B98DFF8D}"/>
          </ac:spMkLst>
        </pc:spChg>
        <pc:spChg chg="add del mod">
          <ac:chgData name="FONG Chi Kit Ken" userId="233f042c-09e9-4a0c-9043-d675a582571a" providerId="ADAL" clId="{48812F3F-E291-404C-86C8-FB003752FD7E}" dt="2024-01-24T07:22:23.527" v="103" actId="6264"/>
          <ac:spMkLst>
            <pc:docMk/>
            <pc:sldMk cId="0" sldId="1046"/>
            <ac:spMk id="2" creationId="{FFBDC8D9-F1A9-A665-9B5D-4AC964A4F650}"/>
          </ac:spMkLst>
        </pc:spChg>
        <pc:spChg chg="add del mod">
          <ac:chgData name="FONG Chi Kit Ken" userId="233f042c-09e9-4a0c-9043-d675a582571a" providerId="ADAL" clId="{48812F3F-E291-404C-86C8-FB003752FD7E}" dt="2024-02-01T05:52:59.531" v="517" actId="6264"/>
          <ac:spMkLst>
            <pc:docMk/>
            <pc:sldMk cId="0" sldId="1046"/>
            <ac:spMk id="3" creationId="{53198360-F363-92B4-76E7-861820CFCAC2}"/>
          </ac:spMkLst>
        </pc:spChg>
        <pc:spChg chg="add del mod">
          <ac:chgData name="FONG Chi Kit Ken" userId="233f042c-09e9-4a0c-9043-d675a582571a" providerId="ADAL" clId="{48812F3F-E291-404C-86C8-FB003752FD7E}" dt="2024-01-24T07:22:23.527" v="103" actId="6264"/>
          <ac:spMkLst>
            <pc:docMk/>
            <pc:sldMk cId="0" sldId="1046"/>
            <ac:spMk id="3" creationId="{C5037968-EF50-6F5B-0DA6-D070CBB4CFDA}"/>
          </ac:spMkLst>
        </pc:spChg>
        <pc:spChg chg="add del mod">
          <ac:chgData name="FONG Chi Kit Ken" userId="233f042c-09e9-4a0c-9043-d675a582571a" providerId="ADAL" clId="{48812F3F-E291-404C-86C8-FB003752FD7E}" dt="2024-02-01T05:52:59.211" v="516" actId="6264"/>
          <ac:spMkLst>
            <pc:docMk/>
            <pc:sldMk cId="0" sldId="1046"/>
            <ac:spMk id="4" creationId="{7EB5F7F6-B1B7-4881-D149-479CB3F8A7E7}"/>
          </ac:spMkLst>
        </pc:spChg>
        <pc:spChg chg="add del mod">
          <ac:chgData name="FONG Chi Kit Ken" userId="233f042c-09e9-4a0c-9043-d675a582571a" providerId="ADAL" clId="{48812F3F-E291-404C-86C8-FB003752FD7E}" dt="2024-02-01T05:52:59.211" v="516" actId="6264"/>
          <ac:spMkLst>
            <pc:docMk/>
            <pc:sldMk cId="0" sldId="1046"/>
            <ac:spMk id="5" creationId="{76327D43-6577-4753-83BA-E10126163793}"/>
          </ac:spMkLst>
        </pc:spChg>
        <pc:spChg chg="add del mod">
          <ac:chgData name="FONG Chi Kit Ken" userId="233f042c-09e9-4a0c-9043-d675a582571a" providerId="ADAL" clId="{48812F3F-E291-404C-86C8-FB003752FD7E}" dt="2024-02-01T05:52:58.827" v="515" actId="6264"/>
          <ac:spMkLst>
            <pc:docMk/>
            <pc:sldMk cId="0" sldId="1046"/>
            <ac:spMk id="6" creationId="{2DED7697-1E06-567E-1C01-42F03C1A999E}"/>
          </ac:spMkLst>
        </pc:spChg>
        <pc:spChg chg="add del mod">
          <ac:chgData name="FONG Chi Kit Ken" userId="233f042c-09e9-4a0c-9043-d675a582571a" providerId="ADAL" clId="{48812F3F-E291-404C-86C8-FB003752FD7E}" dt="2024-02-01T05:52:58.827" v="515" actId="6264"/>
          <ac:spMkLst>
            <pc:docMk/>
            <pc:sldMk cId="0" sldId="1046"/>
            <ac:spMk id="7" creationId="{92CFE4DA-9352-D48B-35CF-C806D29F22FF}"/>
          </ac:spMkLst>
        </pc:spChg>
        <pc:spChg chg="add del mod">
          <ac:chgData name="FONG Chi Kit Ken" userId="233f042c-09e9-4a0c-9043-d675a582571a" providerId="ADAL" clId="{48812F3F-E291-404C-86C8-FB003752FD7E}" dt="2024-02-01T05:52:57.666" v="514" actId="6264"/>
          <ac:spMkLst>
            <pc:docMk/>
            <pc:sldMk cId="0" sldId="1046"/>
            <ac:spMk id="8" creationId="{A57D33A9-6A65-5894-4417-ABCA398B2AE7}"/>
          </ac:spMkLst>
        </pc:spChg>
        <pc:spChg chg="add del mod">
          <ac:chgData name="FONG Chi Kit Ken" userId="233f042c-09e9-4a0c-9043-d675a582571a" providerId="ADAL" clId="{48812F3F-E291-404C-86C8-FB003752FD7E}" dt="2024-02-01T05:52:57.666" v="514" actId="6264"/>
          <ac:spMkLst>
            <pc:docMk/>
            <pc:sldMk cId="0" sldId="1046"/>
            <ac:spMk id="9" creationId="{5926690B-F7B6-105A-88F4-9B3FD35AE358}"/>
          </ac:spMkLst>
        </pc:spChg>
        <pc:spChg chg="add del mod">
          <ac:chgData name="FONG Chi Kit Ken" userId="233f042c-09e9-4a0c-9043-d675a582571a" providerId="ADAL" clId="{48812F3F-E291-404C-86C8-FB003752FD7E}" dt="2024-02-01T05:52:57.217" v="513" actId="6264"/>
          <ac:spMkLst>
            <pc:docMk/>
            <pc:sldMk cId="0" sldId="1046"/>
            <ac:spMk id="10" creationId="{7D2EF31C-7741-817D-0A8F-765BFF17C853}"/>
          </ac:spMkLst>
        </pc:spChg>
        <pc:spChg chg="add del mod">
          <ac:chgData name="FONG Chi Kit Ken" userId="233f042c-09e9-4a0c-9043-d675a582571a" providerId="ADAL" clId="{48812F3F-E291-404C-86C8-FB003752FD7E}" dt="2024-02-01T05:52:57.217" v="513" actId="6264"/>
          <ac:spMkLst>
            <pc:docMk/>
            <pc:sldMk cId="0" sldId="1046"/>
            <ac:spMk id="11" creationId="{1BA49D18-B477-8D5F-1CEE-F63DC30487E3}"/>
          </ac:spMkLst>
        </pc:spChg>
        <pc:spChg chg="add del mod">
          <ac:chgData name="FONG Chi Kit Ken" userId="233f042c-09e9-4a0c-9043-d675a582571a" providerId="ADAL" clId="{48812F3F-E291-404C-86C8-FB003752FD7E}" dt="2024-02-01T05:52:56.807" v="512" actId="6264"/>
          <ac:spMkLst>
            <pc:docMk/>
            <pc:sldMk cId="0" sldId="1046"/>
            <ac:spMk id="12" creationId="{C1849A25-931D-BF7B-7FEC-D307553BD054}"/>
          </ac:spMkLst>
        </pc:spChg>
        <pc:spChg chg="add del mod">
          <ac:chgData name="FONG Chi Kit Ken" userId="233f042c-09e9-4a0c-9043-d675a582571a" providerId="ADAL" clId="{48812F3F-E291-404C-86C8-FB003752FD7E}" dt="2024-02-01T05:52:56.807" v="512" actId="6264"/>
          <ac:spMkLst>
            <pc:docMk/>
            <pc:sldMk cId="0" sldId="1046"/>
            <ac:spMk id="13" creationId="{27B63422-A1FC-E10D-3734-876B88668ACB}"/>
          </ac:spMkLst>
        </pc:spChg>
        <pc:spChg chg="mod ord">
          <ac:chgData name="FONG Chi Kit Ken" userId="233f042c-09e9-4a0c-9043-d675a582571a" providerId="ADAL" clId="{48812F3F-E291-404C-86C8-FB003752FD7E}" dt="2024-02-01T05:52:59.531" v="517" actId="6264"/>
          <ac:spMkLst>
            <pc:docMk/>
            <pc:sldMk cId="0" sldId="1046"/>
            <ac:spMk id="133" creationId="{00000000-0000-0000-0000-000000000000}"/>
          </ac:spMkLst>
        </pc:spChg>
        <pc:spChg chg="mod ord">
          <ac:chgData name="FONG Chi Kit Ken" userId="233f042c-09e9-4a0c-9043-d675a582571a" providerId="ADAL" clId="{48812F3F-E291-404C-86C8-FB003752FD7E}" dt="2024-02-04T09:01:27.913" v="2081" actId="14100"/>
          <ac:spMkLst>
            <pc:docMk/>
            <pc:sldMk cId="0" sldId="1046"/>
            <ac:spMk id="134" creationId="{00000000-0000-0000-0000-000000000000}"/>
          </ac:spMkLst>
        </pc:spChg>
      </pc:sldChg>
      <pc:sldChg chg="addSp modSp add mod ord modTransition modClrScheme chgLayout">
        <pc:chgData name="FONG Chi Kit Ken" userId="233f042c-09e9-4a0c-9043-d675a582571a" providerId="ADAL" clId="{48812F3F-E291-404C-86C8-FB003752FD7E}" dt="2024-02-03T09:14:48.295" v="1995"/>
        <pc:sldMkLst>
          <pc:docMk/>
          <pc:sldMk cId="0" sldId="1047"/>
        </pc:sldMkLst>
        <pc:spChg chg="add mod">
          <ac:chgData name="FONG Chi Kit Ken" userId="233f042c-09e9-4a0c-9043-d675a582571a" providerId="ADAL" clId="{48812F3F-E291-404C-86C8-FB003752FD7E}" dt="2024-02-01T06:40:37.814" v="708" actId="1076"/>
          <ac:spMkLst>
            <pc:docMk/>
            <pc:sldMk cId="0" sldId="1047"/>
            <ac:spMk id="3" creationId="{EE79F543-1445-E5AB-24BE-57E7FC85D5B7}"/>
          </ac:spMkLst>
        </pc:spChg>
        <pc:spChg chg="add mod">
          <ac:chgData name="FONG Chi Kit Ken" userId="233f042c-09e9-4a0c-9043-d675a582571a" providerId="ADAL" clId="{48812F3F-E291-404C-86C8-FB003752FD7E}" dt="2024-02-02T10:19:00.486" v="1665" actId="1076"/>
          <ac:spMkLst>
            <pc:docMk/>
            <pc:sldMk cId="0" sldId="1047"/>
            <ac:spMk id="4" creationId="{7C64236C-2499-8A29-B246-A2B815CBDE9E}"/>
          </ac:spMkLst>
        </pc:spChg>
        <pc:spChg chg="mod ord">
          <ac:chgData name="FONG Chi Kit Ken" userId="233f042c-09e9-4a0c-9043-d675a582571a" providerId="ADAL" clId="{48812F3F-E291-404C-86C8-FB003752FD7E}" dt="2024-02-01T06:33:30.926" v="590" actId="14100"/>
          <ac:spMkLst>
            <pc:docMk/>
            <pc:sldMk cId="0" sldId="1047"/>
            <ac:spMk id="139" creationId="{00000000-0000-0000-0000-000000000000}"/>
          </ac:spMkLst>
        </pc:spChg>
        <pc:spChg chg="mod ord">
          <ac:chgData name="FONG Chi Kit Ken" userId="233f042c-09e9-4a0c-9043-d675a582571a" providerId="ADAL" clId="{48812F3F-E291-404C-86C8-FB003752FD7E}" dt="2024-02-03T09:14:23.937" v="1993" actId="108"/>
          <ac:spMkLst>
            <pc:docMk/>
            <pc:sldMk cId="0" sldId="1047"/>
            <ac:spMk id="140" creationId="{00000000-0000-0000-0000-000000000000}"/>
          </ac:spMkLst>
        </pc:spChg>
      </pc:sldChg>
      <pc:sldChg chg="addSp delSp modSp new mod modTransition modClrScheme chgLayout">
        <pc:chgData name="FONG Chi Kit Ken" userId="233f042c-09e9-4a0c-9043-d675a582571a" providerId="ADAL" clId="{48812F3F-E291-404C-86C8-FB003752FD7E}" dt="2024-02-03T09:14:48.295" v="1995"/>
        <pc:sldMkLst>
          <pc:docMk/>
          <pc:sldMk cId="2914182393" sldId="1048"/>
        </pc:sldMkLst>
        <pc:spChg chg="del mod ord">
          <ac:chgData name="FONG Chi Kit Ken" userId="233f042c-09e9-4a0c-9043-d675a582571a" providerId="ADAL" clId="{48812F3F-E291-404C-86C8-FB003752FD7E}" dt="2024-01-24T07:41:29.880" v="194" actId="700"/>
          <ac:spMkLst>
            <pc:docMk/>
            <pc:sldMk cId="2914182393" sldId="1048"/>
            <ac:spMk id="2" creationId="{CCD0E744-E9C1-1B99-8D66-DB33A482065C}"/>
          </ac:spMkLst>
        </pc:spChg>
        <pc:spChg chg="del">
          <ac:chgData name="FONG Chi Kit Ken" userId="233f042c-09e9-4a0c-9043-d675a582571a" providerId="ADAL" clId="{48812F3F-E291-404C-86C8-FB003752FD7E}" dt="2024-01-24T07:41:29.880" v="194" actId="700"/>
          <ac:spMkLst>
            <pc:docMk/>
            <pc:sldMk cId="2914182393" sldId="1048"/>
            <ac:spMk id="3" creationId="{D7C4C151-3CF2-108D-AD5B-28E4B6295907}"/>
          </ac:spMkLst>
        </pc:spChg>
        <pc:spChg chg="del">
          <ac:chgData name="FONG Chi Kit Ken" userId="233f042c-09e9-4a0c-9043-d675a582571a" providerId="ADAL" clId="{48812F3F-E291-404C-86C8-FB003752FD7E}" dt="2024-01-24T07:41:29.880" v="194" actId="700"/>
          <ac:spMkLst>
            <pc:docMk/>
            <pc:sldMk cId="2914182393" sldId="1048"/>
            <ac:spMk id="4" creationId="{8E5BB932-350C-D754-7DB7-89CAF88BBF29}"/>
          </ac:spMkLst>
        </pc:spChg>
        <pc:spChg chg="add mod ord">
          <ac:chgData name="FONG Chi Kit Ken" userId="233f042c-09e9-4a0c-9043-d675a582571a" providerId="ADAL" clId="{48812F3F-E291-404C-86C8-FB003752FD7E}" dt="2024-01-24T07:41:51.222" v="219" actId="1076"/>
          <ac:spMkLst>
            <pc:docMk/>
            <pc:sldMk cId="2914182393" sldId="1048"/>
            <ac:spMk id="5" creationId="{66E6A7DD-171A-0E3B-D106-86B7BFA65DE4}"/>
          </ac:spMkLst>
        </pc:spChg>
      </pc:sldChg>
      <pc:sldChg chg="new del">
        <pc:chgData name="FONG Chi Kit Ken" userId="233f042c-09e9-4a0c-9043-d675a582571a" providerId="ADAL" clId="{48812F3F-E291-404C-86C8-FB003752FD7E}" dt="2024-01-24T07:43:41.399" v="222" actId="2696"/>
        <pc:sldMkLst>
          <pc:docMk/>
          <pc:sldMk cId="2660412315" sldId="1049"/>
        </pc:sldMkLst>
      </pc:sldChg>
      <pc:sldChg chg="addSp delSp modSp add mod modTransition modClrScheme chgLayout">
        <pc:chgData name="FONG Chi Kit Ken" userId="233f042c-09e9-4a0c-9043-d675a582571a" providerId="ADAL" clId="{48812F3F-E291-404C-86C8-FB003752FD7E}" dt="2024-02-03T09:14:48.295" v="1995"/>
        <pc:sldMkLst>
          <pc:docMk/>
          <pc:sldMk cId="0" sldId="1050"/>
        </pc:sldMkLst>
        <pc:spChg chg="add del mod ord">
          <ac:chgData name="FONG Chi Kit Ken" userId="233f042c-09e9-4a0c-9043-d675a582571a" providerId="ADAL" clId="{48812F3F-E291-404C-86C8-FB003752FD7E}" dt="2024-01-24T07:43:43.985" v="223" actId="478"/>
          <ac:spMkLst>
            <pc:docMk/>
            <pc:sldMk cId="0" sldId="1050"/>
            <ac:spMk id="2" creationId="{F58DA444-A9DC-28CE-73F6-5D6C2D66D6DE}"/>
          </ac:spMkLst>
        </pc:spChg>
        <pc:spChg chg="mod ord">
          <ac:chgData name="FONG Chi Kit Ken" userId="233f042c-09e9-4a0c-9043-d675a582571a" providerId="ADAL" clId="{48812F3F-E291-404C-86C8-FB003752FD7E}" dt="2024-01-24T07:43:40.060" v="221" actId="700"/>
          <ac:spMkLst>
            <pc:docMk/>
            <pc:sldMk cId="0" sldId="1050"/>
            <ac:spMk id="100" creationId="{00000000-0000-0000-0000-000000000000}"/>
          </ac:spMkLst>
        </pc:spChg>
        <pc:picChg chg="mod">
          <ac:chgData name="FONG Chi Kit Ken" userId="233f042c-09e9-4a0c-9043-d675a582571a" providerId="ADAL" clId="{48812F3F-E291-404C-86C8-FB003752FD7E}" dt="2024-01-24T07:43:48.484" v="225" actId="14100"/>
          <ac:picMkLst>
            <pc:docMk/>
            <pc:sldMk cId="0" sldId="1050"/>
            <ac:picMk id="101" creationId="{00000000-0000-0000-0000-000000000000}"/>
          </ac:picMkLst>
        </pc:picChg>
      </pc:sldChg>
      <pc:sldChg chg="addSp delSp modSp add mod modTransition modClrScheme chgLayout">
        <pc:chgData name="FONG Chi Kit Ken" userId="233f042c-09e9-4a0c-9043-d675a582571a" providerId="ADAL" clId="{48812F3F-E291-404C-86C8-FB003752FD7E}" dt="2024-02-04T10:15:17.370" v="2464" actId="207"/>
        <pc:sldMkLst>
          <pc:docMk/>
          <pc:sldMk cId="0" sldId="1051"/>
        </pc:sldMkLst>
        <pc:spChg chg="add del mod">
          <ac:chgData name="FONG Chi Kit Ken" userId="233f042c-09e9-4a0c-9043-d675a582571a" providerId="ADAL" clId="{48812F3F-E291-404C-86C8-FB003752FD7E}" dt="2024-01-24T07:43:53.011" v="226" actId="6264"/>
          <ac:spMkLst>
            <pc:docMk/>
            <pc:sldMk cId="0" sldId="1051"/>
            <ac:spMk id="2" creationId="{BDA0C99C-896F-3F02-DEF5-2116D703F45C}"/>
          </ac:spMkLst>
        </pc:spChg>
        <pc:spChg chg="add del mod">
          <ac:chgData name="FONG Chi Kit Ken" userId="233f042c-09e9-4a0c-9043-d675a582571a" providerId="ADAL" clId="{48812F3F-E291-404C-86C8-FB003752FD7E}" dt="2024-01-24T07:43:53.011" v="226" actId="6264"/>
          <ac:spMkLst>
            <pc:docMk/>
            <pc:sldMk cId="0" sldId="1051"/>
            <ac:spMk id="3" creationId="{8531587E-98C8-FACC-4676-FD45FDFC604A}"/>
          </ac:spMkLst>
        </pc:spChg>
        <pc:spChg chg="mod ord">
          <ac:chgData name="FONG Chi Kit Ken" userId="233f042c-09e9-4a0c-9043-d675a582571a" providerId="ADAL" clId="{48812F3F-E291-404C-86C8-FB003752FD7E}" dt="2024-01-24T07:44:22.976" v="232" actId="14100"/>
          <ac:spMkLst>
            <pc:docMk/>
            <pc:sldMk cId="0" sldId="1051"/>
            <ac:spMk id="106" creationId="{00000000-0000-0000-0000-000000000000}"/>
          </ac:spMkLst>
        </pc:spChg>
        <pc:spChg chg="mod ord">
          <ac:chgData name="FONG Chi Kit Ken" userId="233f042c-09e9-4a0c-9043-d675a582571a" providerId="ADAL" clId="{48812F3F-E291-404C-86C8-FB003752FD7E}" dt="2024-02-04T10:15:17.370" v="2464" actId="207"/>
          <ac:spMkLst>
            <pc:docMk/>
            <pc:sldMk cId="0" sldId="1051"/>
            <ac:spMk id="107" creationId="{00000000-0000-0000-0000-000000000000}"/>
          </ac:spMkLst>
        </pc:spChg>
        <pc:picChg chg="mod">
          <ac:chgData name="FONG Chi Kit Ken" userId="233f042c-09e9-4a0c-9043-d675a582571a" providerId="ADAL" clId="{48812F3F-E291-404C-86C8-FB003752FD7E}" dt="2024-01-24T07:43:58.270" v="228" actId="1076"/>
          <ac:picMkLst>
            <pc:docMk/>
            <pc:sldMk cId="0" sldId="1051"/>
            <ac:picMk id="108" creationId="{00000000-0000-0000-0000-000000000000}"/>
          </ac:picMkLst>
        </pc:picChg>
      </pc:sldChg>
      <pc:sldChg chg="modSp add mod modTransition modClrScheme chgLayout">
        <pc:chgData name="FONG Chi Kit Ken" userId="233f042c-09e9-4a0c-9043-d675a582571a" providerId="ADAL" clId="{48812F3F-E291-404C-86C8-FB003752FD7E}" dt="2024-02-04T10:15:56.016" v="2473" actId="20577"/>
        <pc:sldMkLst>
          <pc:docMk/>
          <pc:sldMk cId="0" sldId="1052"/>
        </pc:sldMkLst>
        <pc:spChg chg="mod ord">
          <ac:chgData name="FONG Chi Kit Ken" userId="233f042c-09e9-4a0c-9043-d675a582571a" providerId="ADAL" clId="{48812F3F-E291-404C-86C8-FB003752FD7E}" dt="2024-01-24T07:44:17.650" v="231" actId="14100"/>
          <ac:spMkLst>
            <pc:docMk/>
            <pc:sldMk cId="0" sldId="1052"/>
            <ac:spMk id="113" creationId="{00000000-0000-0000-0000-000000000000}"/>
          </ac:spMkLst>
        </pc:spChg>
        <pc:spChg chg="mod ord">
          <ac:chgData name="FONG Chi Kit Ken" userId="233f042c-09e9-4a0c-9043-d675a582571a" providerId="ADAL" clId="{48812F3F-E291-404C-86C8-FB003752FD7E}" dt="2024-02-04T10:15:56.016" v="2473" actId="20577"/>
          <ac:spMkLst>
            <pc:docMk/>
            <pc:sldMk cId="0" sldId="1052"/>
            <ac:spMk id="114" creationId="{00000000-0000-0000-0000-000000000000}"/>
          </ac:spMkLst>
        </pc:spChg>
      </pc:sldChg>
      <pc:sldChg chg="addSp delSp modSp add mod modTransition modClrScheme chgLayout">
        <pc:chgData name="FONG Chi Kit Ken" userId="233f042c-09e9-4a0c-9043-d675a582571a" providerId="ADAL" clId="{48812F3F-E291-404C-86C8-FB003752FD7E}" dt="2024-02-03T09:14:48.295" v="1995"/>
        <pc:sldMkLst>
          <pc:docMk/>
          <pc:sldMk cId="0" sldId="1053"/>
        </pc:sldMkLst>
        <pc:spChg chg="add del mod ord">
          <ac:chgData name="FONG Chi Kit Ken" userId="233f042c-09e9-4a0c-9043-d675a582571a" providerId="ADAL" clId="{48812F3F-E291-404C-86C8-FB003752FD7E}" dt="2024-01-24T07:44:31.495" v="233" actId="478"/>
          <ac:spMkLst>
            <pc:docMk/>
            <pc:sldMk cId="0" sldId="1053"/>
            <ac:spMk id="2" creationId="{30843A7D-2368-47E8-DF8D-C969ABC5FC4D}"/>
          </ac:spMkLst>
        </pc:spChg>
        <pc:spChg chg="mod ord">
          <ac:chgData name="FONG Chi Kit Ken" userId="233f042c-09e9-4a0c-9043-d675a582571a" providerId="ADAL" clId="{48812F3F-E291-404C-86C8-FB003752FD7E}" dt="2024-01-24T07:43:40.060" v="221" actId="700"/>
          <ac:spMkLst>
            <pc:docMk/>
            <pc:sldMk cId="0" sldId="1053"/>
            <ac:spMk id="119" creationId="{00000000-0000-0000-0000-000000000000}"/>
          </ac:spMkLst>
        </pc:spChg>
        <pc:spChg chg="mod">
          <ac:chgData name="FONG Chi Kit Ken" userId="233f042c-09e9-4a0c-9043-d675a582571a" providerId="ADAL" clId="{48812F3F-E291-404C-86C8-FB003752FD7E}" dt="2024-01-24T07:44:50.921" v="239" actId="20577"/>
          <ac:spMkLst>
            <pc:docMk/>
            <pc:sldMk cId="0" sldId="1053"/>
            <ac:spMk id="123" creationId="{00000000-0000-0000-0000-000000000000}"/>
          </ac:spMkLst>
        </pc:spChg>
      </pc:sldChg>
      <pc:sldChg chg="addSp delSp modSp add del mod modTransition modClrScheme chgLayout">
        <pc:chgData name="FONG Chi Kit Ken" userId="233f042c-09e9-4a0c-9043-d675a582571a" providerId="ADAL" clId="{48812F3F-E291-404C-86C8-FB003752FD7E}" dt="2024-02-04T10:32:44.477" v="2654" actId="2696"/>
        <pc:sldMkLst>
          <pc:docMk/>
          <pc:sldMk cId="0" sldId="1054"/>
        </pc:sldMkLst>
        <pc:spChg chg="add del mod ord">
          <ac:chgData name="FONG Chi Kit Ken" userId="233f042c-09e9-4a0c-9043-d675a582571a" providerId="ADAL" clId="{48812F3F-E291-404C-86C8-FB003752FD7E}" dt="2024-02-04T10:16:07.519" v="2474" actId="478"/>
          <ac:spMkLst>
            <pc:docMk/>
            <pc:sldMk cId="0" sldId="1054"/>
            <ac:spMk id="2" creationId="{5FECB44F-7F01-9A5C-2597-AD0552084B70}"/>
          </ac:spMkLst>
        </pc:spChg>
        <pc:spChg chg="mod ord">
          <ac:chgData name="FONG Chi Kit Ken" userId="233f042c-09e9-4a0c-9043-d675a582571a" providerId="ADAL" clId="{48812F3F-E291-404C-86C8-FB003752FD7E}" dt="2024-01-24T07:43:40.060" v="221" actId="700"/>
          <ac:spMkLst>
            <pc:docMk/>
            <pc:sldMk cId="0" sldId="1054"/>
            <ac:spMk id="137" creationId="{00000000-0000-0000-0000-000000000000}"/>
          </ac:spMkLst>
        </pc:spChg>
        <pc:spChg chg="mod">
          <ac:chgData name="FONG Chi Kit Ken" userId="233f042c-09e9-4a0c-9043-d675a582571a" providerId="ADAL" clId="{48812F3F-E291-404C-86C8-FB003752FD7E}" dt="2024-02-04T10:17:25.868" v="2481" actId="108"/>
          <ac:spMkLst>
            <pc:docMk/>
            <pc:sldMk cId="0" sldId="1054"/>
            <ac:spMk id="138" creationId="{00000000-0000-0000-0000-000000000000}"/>
          </ac:spMkLst>
        </pc:spChg>
      </pc:sldChg>
      <pc:sldChg chg="addSp delSp modSp add mod modTransition modClrScheme chgLayout">
        <pc:chgData name="FONG Chi Kit Ken" userId="233f042c-09e9-4a0c-9043-d675a582571a" providerId="ADAL" clId="{48812F3F-E291-404C-86C8-FB003752FD7E}" dt="2024-02-04T10:34:07.422" v="2680" actId="14100"/>
        <pc:sldMkLst>
          <pc:docMk/>
          <pc:sldMk cId="0" sldId="1055"/>
        </pc:sldMkLst>
        <pc:spChg chg="add del mod">
          <ac:chgData name="FONG Chi Kit Ken" userId="233f042c-09e9-4a0c-9043-d675a582571a" providerId="ADAL" clId="{48812F3F-E291-404C-86C8-FB003752FD7E}" dt="2024-02-04T10:30:25.192" v="2606" actId="6264"/>
          <ac:spMkLst>
            <pc:docMk/>
            <pc:sldMk cId="0" sldId="1055"/>
            <ac:spMk id="2" creationId="{05BB3CC0-619D-DC1E-8583-76C34C88608C}"/>
          </ac:spMkLst>
        </pc:spChg>
        <pc:spChg chg="add del mod">
          <ac:chgData name="FONG Chi Kit Ken" userId="233f042c-09e9-4a0c-9043-d675a582571a" providerId="ADAL" clId="{48812F3F-E291-404C-86C8-FB003752FD7E}" dt="2024-02-04T10:30:25.192" v="2606" actId="6264"/>
          <ac:spMkLst>
            <pc:docMk/>
            <pc:sldMk cId="0" sldId="1055"/>
            <ac:spMk id="3" creationId="{FCC1B71D-7C77-21B5-A687-8BAE95030F51}"/>
          </ac:spMkLst>
        </pc:spChg>
        <pc:spChg chg="mod ord">
          <ac:chgData name="FONG Chi Kit Ken" userId="233f042c-09e9-4a0c-9043-d675a582571a" providerId="ADAL" clId="{48812F3F-E291-404C-86C8-FB003752FD7E}" dt="2024-02-04T10:34:07.422" v="2680" actId="14100"/>
          <ac:spMkLst>
            <pc:docMk/>
            <pc:sldMk cId="0" sldId="1055"/>
            <ac:spMk id="143" creationId="{00000000-0000-0000-0000-000000000000}"/>
          </ac:spMkLst>
        </pc:spChg>
        <pc:spChg chg="mod ord">
          <ac:chgData name="FONG Chi Kit Ken" userId="233f042c-09e9-4a0c-9043-d675a582571a" providerId="ADAL" clId="{48812F3F-E291-404C-86C8-FB003752FD7E}" dt="2024-02-04T10:30:25.192" v="2606" actId="6264"/>
          <ac:spMkLst>
            <pc:docMk/>
            <pc:sldMk cId="0" sldId="1055"/>
            <ac:spMk id="144" creationId="{00000000-0000-0000-0000-000000000000}"/>
          </ac:spMkLst>
        </pc:spChg>
        <pc:spChg chg="mod">
          <ac:chgData name="FONG Chi Kit Ken" userId="233f042c-09e9-4a0c-9043-d675a582571a" providerId="ADAL" clId="{48812F3F-E291-404C-86C8-FB003752FD7E}" dt="2024-02-04T10:32:07.916" v="2653" actId="20577"/>
          <ac:spMkLst>
            <pc:docMk/>
            <pc:sldMk cId="0" sldId="1055"/>
            <ac:spMk id="145" creationId="{00000000-0000-0000-0000-000000000000}"/>
          </ac:spMkLst>
        </pc:spChg>
        <pc:spChg chg="mod ord">
          <ac:chgData name="FONG Chi Kit Ken" userId="233f042c-09e9-4a0c-9043-d675a582571a" providerId="ADAL" clId="{48812F3F-E291-404C-86C8-FB003752FD7E}" dt="2024-02-04T10:31:33.929" v="2622" actId="207"/>
          <ac:spMkLst>
            <pc:docMk/>
            <pc:sldMk cId="0" sldId="1055"/>
            <ac:spMk id="146" creationId="{00000000-0000-0000-0000-000000000000}"/>
          </ac:spMkLst>
        </pc:spChg>
      </pc:sldChg>
      <pc:sldChg chg="addSp delSp modSp add mod modTransition modClrScheme chgLayout">
        <pc:chgData name="FONG Chi Kit Ken" userId="233f042c-09e9-4a0c-9043-d675a582571a" providerId="ADAL" clId="{48812F3F-E291-404C-86C8-FB003752FD7E}" dt="2024-02-04T10:22:58.869" v="2525" actId="14100"/>
        <pc:sldMkLst>
          <pc:docMk/>
          <pc:sldMk cId="0" sldId="1056"/>
        </pc:sldMkLst>
        <pc:spChg chg="add del mod">
          <ac:chgData name="FONG Chi Kit Ken" userId="233f042c-09e9-4a0c-9043-d675a582571a" providerId="ADAL" clId="{48812F3F-E291-404C-86C8-FB003752FD7E}" dt="2024-02-04T10:18:59.860" v="2482" actId="6264"/>
          <ac:spMkLst>
            <pc:docMk/>
            <pc:sldMk cId="0" sldId="1056"/>
            <ac:spMk id="2" creationId="{9C578DA0-BF24-ECBA-7D19-BE0C3A73E817}"/>
          </ac:spMkLst>
        </pc:spChg>
        <pc:spChg chg="add del mod">
          <ac:chgData name="FONG Chi Kit Ken" userId="233f042c-09e9-4a0c-9043-d675a582571a" providerId="ADAL" clId="{48812F3F-E291-404C-86C8-FB003752FD7E}" dt="2024-02-04T10:18:59.860" v="2482" actId="6264"/>
          <ac:spMkLst>
            <pc:docMk/>
            <pc:sldMk cId="0" sldId="1056"/>
            <ac:spMk id="3" creationId="{53248136-A1A5-94B8-8F90-A109AF9659E8}"/>
          </ac:spMkLst>
        </pc:spChg>
        <pc:spChg chg="add del mod">
          <ac:chgData name="FONG Chi Kit Ken" userId="233f042c-09e9-4a0c-9043-d675a582571a" providerId="ADAL" clId="{48812F3F-E291-404C-86C8-FB003752FD7E}" dt="2024-02-04T10:19:00.066" v="2483" actId="6264"/>
          <ac:spMkLst>
            <pc:docMk/>
            <pc:sldMk cId="0" sldId="1056"/>
            <ac:spMk id="4" creationId="{EE87B522-FD15-D366-619D-4024B40F0DC0}"/>
          </ac:spMkLst>
        </pc:spChg>
        <pc:spChg chg="add del mod">
          <ac:chgData name="FONG Chi Kit Ken" userId="233f042c-09e9-4a0c-9043-d675a582571a" providerId="ADAL" clId="{48812F3F-E291-404C-86C8-FB003752FD7E}" dt="2024-02-04T10:19:00.066" v="2483" actId="6264"/>
          <ac:spMkLst>
            <pc:docMk/>
            <pc:sldMk cId="0" sldId="1056"/>
            <ac:spMk id="5" creationId="{385C1B31-8746-A36C-430D-60A048B65C39}"/>
          </ac:spMkLst>
        </pc:spChg>
        <pc:spChg chg="add del mod">
          <ac:chgData name="FONG Chi Kit Ken" userId="233f042c-09e9-4a0c-9043-d675a582571a" providerId="ADAL" clId="{48812F3F-E291-404C-86C8-FB003752FD7E}" dt="2024-02-04T10:19:00.258" v="2484" actId="6264"/>
          <ac:spMkLst>
            <pc:docMk/>
            <pc:sldMk cId="0" sldId="1056"/>
            <ac:spMk id="6" creationId="{F6BB1491-1C53-910D-7C8F-1D8CB546F765}"/>
          </ac:spMkLst>
        </pc:spChg>
        <pc:spChg chg="add del mod">
          <ac:chgData name="FONG Chi Kit Ken" userId="233f042c-09e9-4a0c-9043-d675a582571a" providerId="ADAL" clId="{48812F3F-E291-404C-86C8-FB003752FD7E}" dt="2024-02-04T10:19:00.258" v="2484" actId="6264"/>
          <ac:spMkLst>
            <pc:docMk/>
            <pc:sldMk cId="0" sldId="1056"/>
            <ac:spMk id="7" creationId="{7F2726C3-AE66-CD98-B6D3-317747C2C882}"/>
          </ac:spMkLst>
        </pc:spChg>
        <pc:spChg chg="mod ord">
          <ac:chgData name="FONG Chi Kit Ken" userId="233f042c-09e9-4a0c-9043-d675a582571a" providerId="ADAL" clId="{48812F3F-E291-404C-86C8-FB003752FD7E}" dt="2024-02-04T10:19:00.258" v="2484" actId="6264"/>
          <ac:spMkLst>
            <pc:docMk/>
            <pc:sldMk cId="0" sldId="1056"/>
            <ac:spMk id="151" creationId="{00000000-0000-0000-0000-000000000000}"/>
          </ac:spMkLst>
        </pc:spChg>
        <pc:spChg chg="del mod ord">
          <ac:chgData name="FONG Chi Kit Ken" userId="233f042c-09e9-4a0c-9043-d675a582571a" providerId="ADAL" clId="{48812F3F-E291-404C-86C8-FB003752FD7E}" dt="2024-02-04T10:20:40.490" v="2517" actId="478"/>
          <ac:spMkLst>
            <pc:docMk/>
            <pc:sldMk cId="0" sldId="1056"/>
            <ac:spMk id="152" creationId="{00000000-0000-0000-0000-000000000000}"/>
          </ac:spMkLst>
        </pc:spChg>
        <pc:spChg chg="mod">
          <ac:chgData name="FONG Chi Kit Ken" userId="233f042c-09e9-4a0c-9043-d675a582571a" providerId="ADAL" clId="{48812F3F-E291-404C-86C8-FB003752FD7E}" dt="2024-02-04T10:22:58.869" v="2525" actId="14100"/>
          <ac:spMkLst>
            <pc:docMk/>
            <pc:sldMk cId="0" sldId="1056"/>
            <ac:spMk id="153" creationId="{00000000-0000-0000-0000-000000000000}"/>
          </ac:spMkLst>
        </pc:spChg>
      </pc:sldChg>
      <pc:sldChg chg="addSp delSp modSp add mod modTransition modClrScheme chgLayout">
        <pc:chgData name="FONG Chi Kit Ken" userId="233f042c-09e9-4a0c-9043-d675a582571a" providerId="ADAL" clId="{48812F3F-E291-404C-86C8-FB003752FD7E}" dt="2024-02-03T09:14:48.295" v="1995"/>
        <pc:sldMkLst>
          <pc:docMk/>
          <pc:sldMk cId="0" sldId="1057"/>
        </pc:sldMkLst>
        <pc:spChg chg="add del mod ord">
          <ac:chgData name="FONG Chi Kit Ken" userId="233f042c-09e9-4a0c-9043-d675a582571a" providerId="ADAL" clId="{48812F3F-E291-404C-86C8-FB003752FD7E}" dt="2024-01-30T06:34:36.877" v="464" actId="478"/>
          <ac:spMkLst>
            <pc:docMk/>
            <pc:sldMk cId="0" sldId="1057"/>
            <ac:spMk id="2" creationId="{DBBE993E-D471-E26C-AA21-87E6924D4E38}"/>
          </ac:spMkLst>
        </pc:spChg>
        <pc:spChg chg="mod ord">
          <ac:chgData name="FONG Chi Kit Ken" userId="233f042c-09e9-4a0c-9043-d675a582571a" providerId="ADAL" clId="{48812F3F-E291-404C-86C8-FB003752FD7E}" dt="2024-01-24T07:43:40.060" v="221" actId="700"/>
          <ac:spMkLst>
            <pc:docMk/>
            <pc:sldMk cId="0" sldId="1057"/>
            <ac:spMk id="158" creationId="{00000000-0000-0000-0000-000000000000}"/>
          </ac:spMkLst>
        </pc:spChg>
      </pc:sldChg>
      <pc:sldChg chg="addSp delSp modSp new del mod modClrScheme chgLayout">
        <pc:chgData name="FONG Chi Kit Ken" userId="233f042c-09e9-4a0c-9043-d675a582571a" providerId="ADAL" clId="{48812F3F-E291-404C-86C8-FB003752FD7E}" dt="2024-02-01T05:54:35.838" v="527" actId="2696"/>
        <pc:sldMkLst>
          <pc:docMk/>
          <pc:sldMk cId="1548261737" sldId="1058"/>
        </pc:sldMkLst>
        <pc:spChg chg="del mod ord">
          <ac:chgData name="FONG Chi Kit Ken" userId="233f042c-09e9-4a0c-9043-d675a582571a" providerId="ADAL" clId="{48812F3F-E291-404C-86C8-FB003752FD7E}" dt="2024-01-24T07:46:03.233" v="242" actId="700"/>
          <ac:spMkLst>
            <pc:docMk/>
            <pc:sldMk cId="1548261737" sldId="1058"/>
            <ac:spMk id="2" creationId="{29D40F52-12E9-9CE4-12D3-AE240EC55670}"/>
          </ac:spMkLst>
        </pc:spChg>
        <pc:spChg chg="del mod ord">
          <ac:chgData name="FONG Chi Kit Ken" userId="233f042c-09e9-4a0c-9043-d675a582571a" providerId="ADAL" clId="{48812F3F-E291-404C-86C8-FB003752FD7E}" dt="2024-01-24T07:46:03.233" v="242" actId="700"/>
          <ac:spMkLst>
            <pc:docMk/>
            <pc:sldMk cId="1548261737" sldId="1058"/>
            <ac:spMk id="3" creationId="{E478441F-B66E-4F1C-934F-4135F934B36C}"/>
          </ac:spMkLst>
        </pc:spChg>
        <pc:spChg chg="del">
          <ac:chgData name="FONG Chi Kit Ken" userId="233f042c-09e9-4a0c-9043-d675a582571a" providerId="ADAL" clId="{48812F3F-E291-404C-86C8-FB003752FD7E}" dt="2024-01-24T07:46:03.233" v="242" actId="700"/>
          <ac:spMkLst>
            <pc:docMk/>
            <pc:sldMk cId="1548261737" sldId="1058"/>
            <ac:spMk id="4" creationId="{37C093D8-9458-0E23-200B-C739B3ABD4C4}"/>
          </ac:spMkLst>
        </pc:spChg>
        <pc:spChg chg="add mod ord">
          <ac:chgData name="FONG Chi Kit Ken" userId="233f042c-09e9-4a0c-9043-d675a582571a" providerId="ADAL" clId="{48812F3F-E291-404C-86C8-FB003752FD7E}" dt="2024-01-24T07:46:03.233" v="242" actId="700"/>
          <ac:spMkLst>
            <pc:docMk/>
            <pc:sldMk cId="1548261737" sldId="1058"/>
            <ac:spMk id="5" creationId="{64C8F189-72C1-93B4-B6BB-52C35AE0ADAB}"/>
          </ac:spMkLst>
        </pc:spChg>
        <pc:spChg chg="add mod ord">
          <ac:chgData name="FONG Chi Kit Ken" userId="233f042c-09e9-4a0c-9043-d675a582571a" providerId="ADAL" clId="{48812F3F-E291-404C-86C8-FB003752FD7E}" dt="2024-01-24T07:46:04.346" v="243"/>
          <ac:spMkLst>
            <pc:docMk/>
            <pc:sldMk cId="1548261737" sldId="1058"/>
            <ac:spMk id="6" creationId="{C4F1D045-075A-7B23-11B0-81291780E1C6}"/>
          </ac:spMkLst>
        </pc:spChg>
      </pc:sldChg>
      <pc:sldChg chg="addSp delSp modSp add mod modTransition modClrScheme chgLayout">
        <pc:chgData name="FONG Chi Kit Ken" userId="233f042c-09e9-4a0c-9043-d675a582571a" providerId="ADAL" clId="{48812F3F-E291-404C-86C8-FB003752FD7E}" dt="2024-02-04T09:26:53.879" v="2208" actId="207"/>
        <pc:sldMkLst>
          <pc:docMk/>
          <pc:sldMk cId="0" sldId="1059"/>
        </pc:sldMkLst>
        <pc:spChg chg="add del mod">
          <ac:chgData name="FONG Chi Kit Ken" userId="233f042c-09e9-4a0c-9043-d675a582571a" providerId="ADAL" clId="{48812F3F-E291-404C-86C8-FB003752FD7E}" dt="2024-02-01T06:27:09.482" v="567" actId="6264"/>
          <ac:spMkLst>
            <pc:docMk/>
            <pc:sldMk cId="0" sldId="1059"/>
            <ac:spMk id="2" creationId="{F21DD37E-279C-B1C1-66CC-875BA611F223}"/>
          </ac:spMkLst>
        </pc:spChg>
        <pc:spChg chg="add del mod">
          <ac:chgData name="FONG Chi Kit Ken" userId="233f042c-09e9-4a0c-9043-d675a582571a" providerId="ADAL" clId="{48812F3F-E291-404C-86C8-FB003752FD7E}" dt="2024-02-01T06:27:09.482" v="567" actId="6264"/>
          <ac:spMkLst>
            <pc:docMk/>
            <pc:sldMk cId="0" sldId="1059"/>
            <ac:spMk id="3" creationId="{9B8706C6-B590-805E-3B69-6ABFFB8940CD}"/>
          </ac:spMkLst>
        </pc:spChg>
        <pc:spChg chg="add del mod">
          <ac:chgData name="FONG Chi Kit Ken" userId="233f042c-09e9-4a0c-9043-d675a582571a" providerId="ADAL" clId="{48812F3F-E291-404C-86C8-FB003752FD7E}" dt="2024-02-01T06:27:09.692" v="568" actId="6264"/>
          <ac:spMkLst>
            <pc:docMk/>
            <pc:sldMk cId="0" sldId="1059"/>
            <ac:spMk id="4" creationId="{FC867701-E035-D210-78D2-F8E437D91E6F}"/>
          </ac:spMkLst>
        </pc:spChg>
        <pc:spChg chg="add del mod">
          <ac:chgData name="FONG Chi Kit Ken" userId="233f042c-09e9-4a0c-9043-d675a582571a" providerId="ADAL" clId="{48812F3F-E291-404C-86C8-FB003752FD7E}" dt="2024-02-01T06:27:09.692" v="568" actId="6264"/>
          <ac:spMkLst>
            <pc:docMk/>
            <pc:sldMk cId="0" sldId="1059"/>
            <ac:spMk id="5" creationId="{4AEF8998-0BEC-6718-7542-DD548EAC101C}"/>
          </ac:spMkLst>
        </pc:spChg>
        <pc:spChg chg="mod ord">
          <ac:chgData name="FONG Chi Kit Ken" userId="233f042c-09e9-4a0c-9043-d675a582571a" providerId="ADAL" clId="{48812F3F-E291-404C-86C8-FB003752FD7E}" dt="2024-02-01T06:27:09.692" v="568" actId="6264"/>
          <ac:spMkLst>
            <pc:docMk/>
            <pc:sldMk cId="0" sldId="1059"/>
            <ac:spMk id="105" creationId="{00000000-0000-0000-0000-000000000000}"/>
          </ac:spMkLst>
        </pc:spChg>
        <pc:spChg chg="mod ord">
          <ac:chgData name="FONG Chi Kit Ken" userId="233f042c-09e9-4a0c-9043-d675a582571a" providerId="ADAL" clId="{48812F3F-E291-404C-86C8-FB003752FD7E}" dt="2024-02-04T09:26:53.879" v="2208" actId="207"/>
          <ac:spMkLst>
            <pc:docMk/>
            <pc:sldMk cId="0" sldId="1059"/>
            <ac:spMk id="106" creationId="{00000000-0000-0000-0000-000000000000}"/>
          </ac:spMkLst>
        </pc:spChg>
      </pc:sldChg>
      <pc:sldChg chg="addSp delSp modSp add mod ord modTransition modClrScheme modAnim chgLayout">
        <pc:chgData name="FONG Chi Kit Ken" userId="233f042c-09e9-4a0c-9043-d675a582571a" providerId="ADAL" clId="{48812F3F-E291-404C-86C8-FB003752FD7E}" dt="2024-02-04T09:21:18.071" v="2188"/>
        <pc:sldMkLst>
          <pc:docMk/>
          <pc:sldMk cId="0" sldId="1060"/>
        </pc:sldMkLst>
        <pc:spChg chg="add del mod">
          <ac:chgData name="FONG Chi Kit Ken" userId="233f042c-09e9-4a0c-9043-d675a582571a" providerId="ADAL" clId="{48812F3F-E291-404C-86C8-FB003752FD7E}" dt="2024-01-24T07:47:17.283" v="248" actId="6264"/>
          <ac:spMkLst>
            <pc:docMk/>
            <pc:sldMk cId="0" sldId="1060"/>
            <ac:spMk id="2" creationId="{F05D2201-DFB9-D70E-F7EE-602A96C224A4}"/>
          </ac:spMkLst>
        </pc:spChg>
        <pc:spChg chg="add del mod">
          <ac:chgData name="FONG Chi Kit Ken" userId="233f042c-09e9-4a0c-9043-d675a582571a" providerId="ADAL" clId="{48812F3F-E291-404C-86C8-FB003752FD7E}" dt="2024-01-24T07:47:17.283" v="248" actId="6264"/>
          <ac:spMkLst>
            <pc:docMk/>
            <pc:sldMk cId="0" sldId="1060"/>
            <ac:spMk id="3" creationId="{EAE01CAE-EDE0-49E7-36B4-26DB031B6B16}"/>
          </ac:spMkLst>
        </pc:spChg>
        <pc:spChg chg="mod ord">
          <ac:chgData name="FONG Chi Kit Ken" userId="233f042c-09e9-4a0c-9043-d675a582571a" providerId="ADAL" clId="{48812F3F-E291-404C-86C8-FB003752FD7E}" dt="2024-01-24T07:47:17.283" v="248" actId="6264"/>
          <ac:spMkLst>
            <pc:docMk/>
            <pc:sldMk cId="0" sldId="1060"/>
            <ac:spMk id="111" creationId="{00000000-0000-0000-0000-000000000000}"/>
          </ac:spMkLst>
        </pc:spChg>
        <pc:spChg chg="mod ord">
          <ac:chgData name="FONG Chi Kit Ken" userId="233f042c-09e9-4a0c-9043-d675a582571a" providerId="ADAL" clId="{48812F3F-E291-404C-86C8-FB003752FD7E}" dt="2024-02-01T06:28:56.035" v="584" actId="20577"/>
          <ac:spMkLst>
            <pc:docMk/>
            <pc:sldMk cId="0" sldId="1060"/>
            <ac:spMk id="112" creationId="{00000000-0000-0000-0000-000000000000}"/>
          </ac:spMkLst>
        </pc:spChg>
        <pc:picChg chg="mod">
          <ac:chgData name="FONG Chi Kit Ken" userId="233f042c-09e9-4a0c-9043-d675a582571a" providerId="ADAL" clId="{48812F3F-E291-404C-86C8-FB003752FD7E}" dt="2024-01-24T07:47:43.065" v="253" actId="14100"/>
          <ac:picMkLst>
            <pc:docMk/>
            <pc:sldMk cId="0" sldId="1060"/>
            <ac:picMk id="113" creationId="{00000000-0000-0000-0000-000000000000}"/>
          </ac:picMkLst>
        </pc:picChg>
      </pc:sldChg>
      <pc:sldChg chg="addSp delSp modSp add mod ord modTransition modClrScheme chgLayout">
        <pc:chgData name="FONG Chi Kit Ken" userId="233f042c-09e9-4a0c-9043-d675a582571a" providerId="ADAL" clId="{48812F3F-E291-404C-86C8-FB003752FD7E}" dt="2024-02-03T09:14:48.295" v="1995"/>
        <pc:sldMkLst>
          <pc:docMk/>
          <pc:sldMk cId="0" sldId="1061"/>
        </pc:sldMkLst>
        <pc:spChg chg="add del mod">
          <ac:chgData name="FONG Chi Kit Ken" userId="233f042c-09e9-4a0c-9043-d675a582571a" providerId="ADAL" clId="{48812F3F-E291-404C-86C8-FB003752FD7E}" dt="2024-01-24T07:48:23.013" v="259" actId="6264"/>
          <ac:spMkLst>
            <pc:docMk/>
            <pc:sldMk cId="0" sldId="1061"/>
            <ac:spMk id="2" creationId="{109E07B3-21C7-2AE3-32F6-0946550ED933}"/>
          </ac:spMkLst>
        </pc:spChg>
        <pc:spChg chg="add mod">
          <ac:chgData name="FONG Chi Kit Ken" userId="233f042c-09e9-4a0c-9043-d675a582571a" providerId="ADAL" clId="{48812F3F-E291-404C-86C8-FB003752FD7E}" dt="2024-02-02T10:20:45.465" v="1755" actId="1038"/>
          <ac:spMkLst>
            <pc:docMk/>
            <pc:sldMk cId="0" sldId="1061"/>
            <ac:spMk id="2" creationId="{3D47C658-715F-2B1E-6D87-602F97F15CEC}"/>
          </ac:spMkLst>
        </pc:spChg>
        <pc:spChg chg="add del mod">
          <ac:chgData name="FONG Chi Kit Ken" userId="233f042c-09e9-4a0c-9043-d675a582571a" providerId="ADAL" clId="{48812F3F-E291-404C-86C8-FB003752FD7E}" dt="2024-01-24T07:48:23.013" v="259" actId="6264"/>
          <ac:spMkLst>
            <pc:docMk/>
            <pc:sldMk cId="0" sldId="1061"/>
            <ac:spMk id="3" creationId="{5341C0EE-2FB1-7596-7EF0-7219FCBA6724}"/>
          </ac:spMkLst>
        </pc:spChg>
        <pc:spChg chg="mod ord">
          <ac:chgData name="FONG Chi Kit Ken" userId="233f042c-09e9-4a0c-9043-d675a582571a" providerId="ADAL" clId="{48812F3F-E291-404C-86C8-FB003752FD7E}" dt="2024-01-24T07:48:23.013" v="259" actId="6264"/>
          <ac:spMkLst>
            <pc:docMk/>
            <pc:sldMk cId="0" sldId="1061"/>
            <ac:spMk id="118" creationId="{00000000-0000-0000-0000-000000000000}"/>
          </ac:spMkLst>
        </pc:spChg>
        <pc:spChg chg="mod ord">
          <ac:chgData name="FONG Chi Kit Ken" userId="233f042c-09e9-4a0c-9043-d675a582571a" providerId="ADAL" clId="{48812F3F-E291-404C-86C8-FB003752FD7E}" dt="2024-01-24T07:48:23.013" v="259" actId="6264"/>
          <ac:spMkLst>
            <pc:docMk/>
            <pc:sldMk cId="0" sldId="1061"/>
            <ac:spMk id="119" creationId="{00000000-0000-0000-0000-000000000000}"/>
          </ac:spMkLst>
        </pc:spChg>
        <pc:spChg chg="mod">
          <ac:chgData name="FONG Chi Kit Ken" userId="233f042c-09e9-4a0c-9043-d675a582571a" providerId="ADAL" clId="{48812F3F-E291-404C-86C8-FB003752FD7E}" dt="2024-02-01T07:14:53.817" v="1429" actId="20577"/>
          <ac:spMkLst>
            <pc:docMk/>
            <pc:sldMk cId="0" sldId="1061"/>
            <ac:spMk id="121" creationId="{00000000-0000-0000-0000-000000000000}"/>
          </ac:spMkLst>
        </pc:spChg>
        <pc:graphicFrameChg chg="mod modGraphic">
          <ac:chgData name="FONG Chi Kit Ken" userId="233f042c-09e9-4a0c-9043-d675a582571a" providerId="ADAL" clId="{48812F3F-E291-404C-86C8-FB003752FD7E}" dt="2024-02-01T07:14:46.018" v="1426" actId="20577"/>
          <ac:graphicFrameMkLst>
            <pc:docMk/>
            <pc:sldMk cId="0" sldId="1061"/>
            <ac:graphicFrameMk id="120" creationId="{00000000-0000-0000-0000-000000000000}"/>
          </ac:graphicFrameMkLst>
        </pc:graphicFrameChg>
      </pc:sldChg>
      <pc:sldChg chg="addSp delSp modSp add mod modTransition modClrScheme delAnim modAnim chgLayout">
        <pc:chgData name="FONG Chi Kit Ken" userId="233f042c-09e9-4a0c-9043-d675a582571a" providerId="ADAL" clId="{48812F3F-E291-404C-86C8-FB003752FD7E}" dt="2024-02-04T09:05:50.336" v="2132"/>
        <pc:sldMkLst>
          <pc:docMk/>
          <pc:sldMk cId="0" sldId="1062"/>
        </pc:sldMkLst>
        <pc:spChg chg="add del mod ord">
          <ac:chgData name="FONG Chi Kit Ken" userId="233f042c-09e9-4a0c-9043-d675a582571a" providerId="ADAL" clId="{48812F3F-E291-404C-86C8-FB003752FD7E}" dt="2024-02-01T05:54:41.506" v="529" actId="478"/>
          <ac:spMkLst>
            <pc:docMk/>
            <pc:sldMk cId="0" sldId="1062"/>
            <ac:spMk id="2" creationId="{7782581D-055F-44E9-0D8D-F924275BBD12}"/>
          </ac:spMkLst>
        </pc:spChg>
        <pc:spChg chg="add mod">
          <ac:chgData name="FONG Chi Kit Ken" userId="233f042c-09e9-4a0c-9043-d675a582571a" providerId="ADAL" clId="{48812F3F-E291-404C-86C8-FB003752FD7E}" dt="2024-02-02T10:19:09.761" v="1674" actId="1037"/>
          <ac:spMkLst>
            <pc:docMk/>
            <pc:sldMk cId="0" sldId="1062"/>
            <ac:spMk id="4" creationId="{3C7F3003-5D1B-7BC8-5E98-D1BB42D630C0}"/>
          </ac:spMkLst>
        </pc:spChg>
        <pc:spChg chg="mod ord">
          <ac:chgData name="FONG Chi Kit Ken" userId="233f042c-09e9-4a0c-9043-d675a582571a" providerId="ADAL" clId="{48812F3F-E291-404C-86C8-FB003752FD7E}" dt="2024-02-01T06:29:34.104" v="585" actId="14100"/>
          <ac:spMkLst>
            <pc:docMk/>
            <pc:sldMk cId="0" sldId="1062"/>
            <ac:spMk id="145" creationId="{00000000-0000-0000-0000-000000000000}"/>
          </ac:spMkLst>
        </pc:spChg>
        <pc:spChg chg="topLvl">
          <ac:chgData name="FONG Chi Kit Ken" userId="233f042c-09e9-4a0c-9043-d675a582571a" providerId="ADAL" clId="{48812F3F-E291-404C-86C8-FB003752FD7E}" dt="2024-02-04T09:03:42.110" v="2110" actId="165"/>
          <ac:spMkLst>
            <pc:docMk/>
            <pc:sldMk cId="0" sldId="1062"/>
            <ac:spMk id="146" creationId="{00000000-0000-0000-0000-000000000000}"/>
          </ac:spMkLst>
        </pc:spChg>
        <pc:spChg chg="topLvl">
          <ac:chgData name="FONG Chi Kit Ken" userId="233f042c-09e9-4a0c-9043-d675a582571a" providerId="ADAL" clId="{48812F3F-E291-404C-86C8-FB003752FD7E}" dt="2024-02-04T09:03:42.110" v="2110" actId="165"/>
          <ac:spMkLst>
            <pc:docMk/>
            <pc:sldMk cId="0" sldId="1062"/>
            <ac:spMk id="147" creationId="{00000000-0000-0000-0000-000000000000}"/>
          </ac:spMkLst>
        </pc:spChg>
        <pc:spChg chg="topLvl">
          <ac:chgData name="FONG Chi Kit Ken" userId="233f042c-09e9-4a0c-9043-d675a582571a" providerId="ADAL" clId="{48812F3F-E291-404C-86C8-FB003752FD7E}" dt="2024-02-04T09:03:42.110" v="2110" actId="165"/>
          <ac:spMkLst>
            <pc:docMk/>
            <pc:sldMk cId="0" sldId="1062"/>
            <ac:spMk id="148" creationId="{00000000-0000-0000-0000-000000000000}"/>
          </ac:spMkLst>
        </pc:spChg>
        <pc:spChg chg="topLvl">
          <ac:chgData name="FONG Chi Kit Ken" userId="233f042c-09e9-4a0c-9043-d675a582571a" providerId="ADAL" clId="{48812F3F-E291-404C-86C8-FB003752FD7E}" dt="2024-02-04T09:03:42.110" v="2110" actId="165"/>
          <ac:spMkLst>
            <pc:docMk/>
            <pc:sldMk cId="0" sldId="1062"/>
            <ac:spMk id="149" creationId="{00000000-0000-0000-0000-000000000000}"/>
          </ac:spMkLst>
        </pc:spChg>
        <pc:spChg chg="topLvl">
          <ac:chgData name="FONG Chi Kit Ken" userId="233f042c-09e9-4a0c-9043-d675a582571a" providerId="ADAL" clId="{48812F3F-E291-404C-86C8-FB003752FD7E}" dt="2024-02-04T09:03:42.110" v="2110" actId="165"/>
          <ac:spMkLst>
            <pc:docMk/>
            <pc:sldMk cId="0" sldId="1062"/>
            <ac:spMk id="150" creationId="{00000000-0000-0000-0000-000000000000}"/>
          </ac:spMkLst>
        </pc:spChg>
        <pc:spChg chg="topLvl">
          <ac:chgData name="FONG Chi Kit Ken" userId="233f042c-09e9-4a0c-9043-d675a582571a" providerId="ADAL" clId="{48812F3F-E291-404C-86C8-FB003752FD7E}" dt="2024-02-04T09:03:42.110" v="2110" actId="165"/>
          <ac:spMkLst>
            <pc:docMk/>
            <pc:sldMk cId="0" sldId="1062"/>
            <ac:spMk id="151" creationId="{00000000-0000-0000-0000-000000000000}"/>
          </ac:spMkLst>
        </pc:spChg>
        <pc:spChg chg="topLvl">
          <ac:chgData name="FONG Chi Kit Ken" userId="233f042c-09e9-4a0c-9043-d675a582571a" providerId="ADAL" clId="{48812F3F-E291-404C-86C8-FB003752FD7E}" dt="2024-02-04T09:03:42.110" v="2110" actId="165"/>
          <ac:spMkLst>
            <pc:docMk/>
            <pc:sldMk cId="0" sldId="1062"/>
            <ac:spMk id="152" creationId="{00000000-0000-0000-0000-000000000000}"/>
          </ac:spMkLst>
        </pc:spChg>
        <pc:spChg chg="topLvl">
          <ac:chgData name="FONG Chi Kit Ken" userId="233f042c-09e9-4a0c-9043-d675a582571a" providerId="ADAL" clId="{48812F3F-E291-404C-86C8-FB003752FD7E}" dt="2024-02-04T09:03:42.110" v="2110" actId="165"/>
          <ac:spMkLst>
            <pc:docMk/>
            <pc:sldMk cId="0" sldId="1062"/>
            <ac:spMk id="153" creationId="{00000000-0000-0000-0000-000000000000}"/>
          </ac:spMkLst>
        </pc:spChg>
        <pc:spChg chg="topLvl">
          <ac:chgData name="FONG Chi Kit Ken" userId="233f042c-09e9-4a0c-9043-d675a582571a" providerId="ADAL" clId="{48812F3F-E291-404C-86C8-FB003752FD7E}" dt="2024-02-04T09:03:42.110" v="2110" actId="165"/>
          <ac:spMkLst>
            <pc:docMk/>
            <pc:sldMk cId="0" sldId="1062"/>
            <ac:spMk id="154" creationId="{00000000-0000-0000-0000-000000000000}"/>
          </ac:spMkLst>
        </pc:spChg>
        <pc:spChg chg="del mod">
          <ac:chgData name="FONG Chi Kit Ken" userId="233f042c-09e9-4a0c-9043-d675a582571a" providerId="ADAL" clId="{48812F3F-E291-404C-86C8-FB003752FD7E}" dt="2024-02-01T06:27:00.757" v="566" actId="478"/>
          <ac:spMkLst>
            <pc:docMk/>
            <pc:sldMk cId="0" sldId="1062"/>
            <ac:spMk id="155" creationId="{00000000-0000-0000-0000-000000000000}"/>
          </ac:spMkLst>
        </pc:spChg>
        <pc:spChg chg="topLvl">
          <ac:chgData name="FONG Chi Kit Ken" userId="233f042c-09e9-4a0c-9043-d675a582571a" providerId="ADAL" clId="{48812F3F-E291-404C-86C8-FB003752FD7E}" dt="2024-02-04T09:03:42.110" v="2110" actId="165"/>
          <ac:spMkLst>
            <pc:docMk/>
            <pc:sldMk cId="0" sldId="1062"/>
            <ac:spMk id="156" creationId="{00000000-0000-0000-0000-000000000000}"/>
          </ac:spMkLst>
        </pc:spChg>
        <pc:spChg chg="topLvl">
          <ac:chgData name="FONG Chi Kit Ken" userId="233f042c-09e9-4a0c-9043-d675a582571a" providerId="ADAL" clId="{48812F3F-E291-404C-86C8-FB003752FD7E}" dt="2024-02-04T09:03:42.110" v="2110" actId="165"/>
          <ac:spMkLst>
            <pc:docMk/>
            <pc:sldMk cId="0" sldId="1062"/>
            <ac:spMk id="157" creationId="{00000000-0000-0000-0000-000000000000}"/>
          </ac:spMkLst>
        </pc:spChg>
        <pc:spChg chg="topLvl">
          <ac:chgData name="FONG Chi Kit Ken" userId="233f042c-09e9-4a0c-9043-d675a582571a" providerId="ADAL" clId="{48812F3F-E291-404C-86C8-FB003752FD7E}" dt="2024-02-04T09:03:42.110" v="2110" actId="165"/>
          <ac:spMkLst>
            <pc:docMk/>
            <pc:sldMk cId="0" sldId="1062"/>
            <ac:spMk id="158" creationId="{00000000-0000-0000-0000-000000000000}"/>
          </ac:spMkLst>
        </pc:spChg>
        <pc:spChg chg="del mod">
          <ac:chgData name="FONG Chi Kit Ken" userId="233f042c-09e9-4a0c-9043-d675a582571a" providerId="ADAL" clId="{48812F3F-E291-404C-86C8-FB003752FD7E}" dt="2024-02-01T06:34:14.624" v="597" actId="478"/>
          <ac:spMkLst>
            <pc:docMk/>
            <pc:sldMk cId="0" sldId="1062"/>
            <ac:spMk id="159" creationId="{00000000-0000-0000-0000-000000000000}"/>
          </ac:spMkLst>
        </pc:spChg>
        <pc:spChg chg="mod">
          <ac:chgData name="FONG Chi Kit Ken" userId="233f042c-09e9-4a0c-9043-d675a582571a" providerId="ADAL" clId="{48812F3F-E291-404C-86C8-FB003752FD7E}" dt="2024-02-03T09:12:08.582" v="1990" actId="207"/>
          <ac:spMkLst>
            <pc:docMk/>
            <pc:sldMk cId="0" sldId="1062"/>
            <ac:spMk id="160" creationId="{00000000-0000-0000-0000-000000000000}"/>
          </ac:spMkLst>
        </pc:spChg>
        <pc:spChg chg="topLvl">
          <ac:chgData name="FONG Chi Kit Ken" userId="233f042c-09e9-4a0c-9043-d675a582571a" providerId="ADAL" clId="{48812F3F-E291-404C-86C8-FB003752FD7E}" dt="2024-02-04T09:03:42.110" v="2110" actId="165"/>
          <ac:spMkLst>
            <pc:docMk/>
            <pc:sldMk cId="0" sldId="1062"/>
            <ac:spMk id="161" creationId="{00000000-0000-0000-0000-000000000000}"/>
          </ac:spMkLst>
        </pc:spChg>
        <pc:spChg chg="topLvl">
          <ac:chgData name="FONG Chi Kit Ken" userId="233f042c-09e9-4a0c-9043-d675a582571a" providerId="ADAL" clId="{48812F3F-E291-404C-86C8-FB003752FD7E}" dt="2024-02-04T09:03:42.110" v="2110" actId="165"/>
          <ac:spMkLst>
            <pc:docMk/>
            <pc:sldMk cId="0" sldId="1062"/>
            <ac:spMk id="162" creationId="{00000000-0000-0000-0000-000000000000}"/>
          </ac:spMkLst>
        </pc:spChg>
        <pc:grpChg chg="add del mod">
          <ac:chgData name="FONG Chi Kit Ken" userId="233f042c-09e9-4a0c-9043-d675a582571a" providerId="ADAL" clId="{48812F3F-E291-404C-86C8-FB003752FD7E}" dt="2024-02-04T09:03:42.110" v="2110" actId="165"/>
          <ac:grpSpMkLst>
            <pc:docMk/>
            <pc:sldMk cId="0" sldId="1062"/>
            <ac:grpSpMk id="3" creationId="{5A3CE359-0BC5-89DB-618E-D3D587272F33}"/>
          </ac:grpSpMkLst>
        </pc:grpChg>
        <pc:grpChg chg="add">
          <ac:chgData name="FONG Chi Kit Ken" userId="233f042c-09e9-4a0c-9043-d675a582571a" providerId="ADAL" clId="{48812F3F-E291-404C-86C8-FB003752FD7E}" dt="2024-02-04T09:04:11.185" v="2114" actId="164"/>
          <ac:grpSpMkLst>
            <pc:docMk/>
            <pc:sldMk cId="0" sldId="1062"/>
            <ac:grpSpMk id="5" creationId="{4DBA9018-B23C-D5C9-0677-E5A7D6F70186}"/>
          </ac:grpSpMkLst>
        </pc:grpChg>
        <pc:grpChg chg="add">
          <ac:chgData name="FONG Chi Kit Ken" userId="233f042c-09e9-4a0c-9043-d675a582571a" providerId="ADAL" clId="{48812F3F-E291-404C-86C8-FB003752FD7E}" dt="2024-02-04T09:04:36.552" v="2121" actId="164"/>
          <ac:grpSpMkLst>
            <pc:docMk/>
            <pc:sldMk cId="0" sldId="1062"/>
            <ac:grpSpMk id="6" creationId="{B1294660-BD2F-65A8-A472-270F3DFADC27}"/>
          </ac:grpSpMkLst>
        </pc:grpChg>
        <pc:grpChg chg="add">
          <ac:chgData name="FONG Chi Kit Ken" userId="233f042c-09e9-4a0c-9043-d675a582571a" providerId="ADAL" clId="{48812F3F-E291-404C-86C8-FB003752FD7E}" dt="2024-02-04T09:05:13.774" v="2127" actId="164"/>
          <ac:grpSpMkLst>
            <pc:docMk/>
            <pc:sldMk cId="0" sldId="1062"/>
            <ac:grpSpMk id="7" creationId="{74C25E1A-95D2-8CED-2CD7-85870158E847}"/>
          </ac:grpSpMkLst>
        </pc:grpChg>
        <pc:grpChg chg="add">
          <ac:chgData name="FONG Chi Kit Ken" userId="233f042c-09e9-4a0c-9043-d675a582571a" providerId="ADAL" clId="{48812F3F-E291-404C-86C8-FB003752FD7E}" dt="2024-02-04T09:05:41.027" v="2131" actId="164"/>
          <ac:grpSpMkLst>
            <pc:docMk/>
            <pc:sldMk cId="0" sldId="1062"/>
            <ac:grpSpMk id="8" creationId="{27601319-ADF2-8CFA-D80C-ED25C696E1C5}"/>
          </ac:grpSpMkLst>
        </pc:grpChg>
      </pc:sldChg>
      <pc:sldChg chg="addSp delSp modSp add mod ord modTransition modClrScheme chgLayout">
        <pc:chgData name="FONG Chi Kit Ken" userId="233f042c-09e9-4a0c-9043-d675a582571a" providerId="ADAL" clId="{48812F3F-E291-404C-86C8-FB003752FD7E}" dt="2024-02-04T09:24:40.262" v="2201" actId="20577"/>
        <pc:sldMkLst>
          <pc:docMk/>
          <pc:sldMk cId="0" sldId="1063"/>
        </pc:sldMkLst>
        <pc:spChg chg="add del mod">
          <ac:chgData name="FONG Chi Kit Ken" userId="233f042c-09e9-4a0c-9043-d675a582571a" providerId="ADAL" clId="{48812F3F-E291-404C-86C8-FB003752FD7E}" dt="2024-02-02T07:50:17.812" v="1612" actId="6264"/>
          <ac:spMkLst>
            <pc:docMk/>
            <pc:sldMk cId="0" sldId="1063"/>
            <ac:spMk id="2" creationId="{6D967279-4CEF-C6BB-7C0D-0099AC29DA6E}"/>
          </ac:spMkLst>
        </pc:spChg>
        <pc:spChg chg="add del mod">
          <ac:chgData name="FONG Chi Kit Ken" userId="233f042c-09e9-4a0c-9043-d675a582571a" providerId="ADAL" clId="{48812F3F-E291-404C-86C8-FB003752FD7E}" dt="2024-02-02T07:50:17.812" v="1612" actId="6264"/>
          <ac:spMkLst>
            <pc:docMk/>
            <pc:sldMk cId="0" sldId="1063"/>
            <ac:spMk id="3" creationId="{AFEEF0B4-97C8-D2F4-1755-F4123BC8FCFC}"/>
          </ac:spMkLst>
        </pc:spChg>
        <pc:spChg chg="add del mod">
          <ac:chgData name="FONG Chi Kit Ken" userId="233f042c-09e9-4a0c-9043-d675a582571a" providerId="ADAL" clId="{48812F3F-E291-404C-86C8-FB003752FD7E}" dt="2024-02-02T07:50:19.020" v="1613" actId="6264"/>
          <ac:spMkLst>
            <pc:docMk/>
            <pc:sldMk cId="0" sldId="1063"/>
            <ac:spMk id="4" creationId="{7F0609A2-02FC-A239-0E60-8443F0E6CCDA}"/>
          </ac:spMkLst>
        </pc:spChg>
        <pc:spChg chg="add del mod">
          <ac:chgData name="FONG Chi Kit Ken" userId="233f042c-09e9-4a0c-9043-d675a582571a" providerId="ADAL" clId="{48812F3F-E291-404C-86C8-FB003752FD7E}" dt="2024-02-02T07:50:19.020" v="1613" actId="6264"/>
          <ac:spMkLst>
            <pc:docMk/>
            <pc:sldMk cId="0" sldId="1063"/>
            <ac:spMk id="5" creationId="{8E6C36F2-4AB4-8389-B0AD-B41A7DF28A02}"/>
          </ac:spMkLst>
        </pc:spChg>
        <pc:spChg chg="mod ord">
          <ac:chgData name="FONG Chi Kit Ken" userId="233f042c-09e9-4a0c-9043-d675a582571a" providerId="ADAL" clId="{48812F3F-E291-404C-86C8-FB003752FD7E}" dt="2024-02-02T07:50:19.020" v="1613" actId="6264"/>
          <ac:spMkLst>
            <pc:docMk/>
            <pc:sldMk cId="0" sldId="1063"/>
            <ac:spMk id="167" creationId="{00000000-0000-0000-0000-000000000000}"/>
          </ac:spMkLst>
        </pc:spChg>
        <pc:spChg chg="mod ord">
          <ac:chgData name="FONG Chi Kit Ken" userId="233f042c-09e9-4a0c-9043-d675a582571a" providerId="ADAL" clId="{48812F3F-E291-404C-86C8-FB003752FD7E}" dt="2024-02-04T09:24:40.262" v="2201" actId="20577"/>
          <ac:spMkLst>
            <pc:docMk/>
            <pc:sldMk cId="0" sldId="1063"/>
            <ac:spMk id="168" creationId="{00000000-0000-0000-0000-000000000000}"/>
          </ac:spMkLst>
        </pc:spChg>
      </pc:sldChg>
      <pc:sldChg chg="addSp delSp modSp add mod ord modTransition modClrScheme chgLayout">
        <pc:chgData name="FONG Chi Kit Ken" userId="233f042c-09e9-4a0c-9043-d675a582571a" providerId="ADAL" clId="{48812F3F-E291-404C-86C8-FB003752FD7E}" dt="2024-02-03T09:14:48.295" v="1995"/>
        <pc:sldMkLst>
          <pc:docMk/>
          <pc:sldMk cId="0" sldId="1064"/>
        </pc:sldMkLst>
        <pc:spChg chg="add del mod">
          <ac:chgData name="FONG Chi Kit Ken" userId="233f042c-09e9-4a0c-9043-d675a582571a" providerId="ADAL" clId="{48812F3F-E291-404C-86C8-FB003752FD7E}" dt="2024-02-01T06:52:35.019" v="739" actId="6264"/>
          <ac:spMkLst>
            <pc:docMk/>
            <pc:sldMk cId="0" sldId="1064"/>
            <ac:spMk id="2" creationId="{162C83C9-60FA-698B-1089-B8CACEEDCFCF}"/>
          </ac:spMkLst>
        </pc:spChg>
        <pc:spChg chg="add del mod">
          <ac:chgData name="FONG Chi Kit Ken" userId="233f042c-09e9-4a0c-9043-d675a582571a" providerId="ADAL" clId="{48812F3F-E291-404C-86C8-FB003752FD7E}" dt="2024-02-01T06:52:35.019" v="739" actId="6264"/>
          <ac:spMkLst>
            <pc:docMk/>
            <pc:sldMk cId="0" sldId="1064"/>
            <ac:spMk id="3" creationId="{21F452E1-92F9-F983-9DD0-841B33BF75CF}"/>
          </ac:spMkLst>
        </pc:spChg>
        <pc:spChg chg="add del mod">
          <ac:chgData name="FONG Chi Kit Ken" userId="233f042c-09e9-4a0c-9043-d675a582571a" providerId="ADAL" clId="{48812F3F-E291-404C-86C8-FB003752FD7E}" dt="2024-02-01T06:52:37.008" v="740" actId="6264"/>
          <ac:spMkLst>
            <pc:docMk/>
            <pc:sldMk cId="0" sldId="1064"/>
            <ac:spMk id="4" creationId="{4C316D02-CF4F-21FE-AB7A-F5B847DFA12A}"/>
          </ac:spMkLst>
        </pc:spChg>
        <pc:spChg chg="add del mod">
          <ac:chgData name="FONG Chi Kit Ken" userId="233f042c-09e9-4a0c-9043-d675a582571a" providerId="ADAL" clId="{48812F3F-E291-404C-86C8-FB003752FD7E}" dt="2024-02-01T06:52:37.008" v="740" actId="6264"/>
          <ac:spMkLst>
            <pc:docMk/>
            <pc:sldMk cId="0" sldId="1064"/>
            <ac:spMk id="5" creationId="{BC56BD5E-8B64-B3D0-938A-20FBCC69F641}"/>
          </ac:spMkLst>
        </pc:spChg>
        <pc:spChg chg="add del mod">
          <ac:chgData name="FONG Chi Kit Ken" userId="233f042c-09e9-4a0c-9043-d675a582571a" providerId="ADAL" clId="{48812F3F-E291-404C-86C8-FB003752FD7E}" dt="2024-02-01T06:52:37.205" v="741" actId="6264"/>
          <ac:spMkLst>
            <pc:docMk/>
            <pc:sldMk cId="0" sldId="1064"/>
            <ac:spMk id="6" creationId="{6ABE6001-B227-FC7F-6077-F9E03C4A9309}"/>
          </ac:spMkLst>
        </pc:spChg>
        <pc:spChg chg="add del mod">
          <ac:chgData name="FONG Chi Kit Ken" userId="233f042c-09e9-4a0c-9043-d675a582571a" providerId="ADAL" clId="{48812F3F-E291-404C-86C8-FB003752FD7E}" dt="2024-02-01T06:52:37.205" v="741" actId="6264"/>
          <ac:spMkLst>
            <pc:docMk/>
            <pc:sldMk cId="0" sldId="1064"/>
            <ac:spMk id="7" creationId="{9E0B40F1-964D-5106-1F07-955AEDBFA37E}"/>
          </ac:spMkLst>
        </pc:spChg>
        <pc:spChg chg="add del mod">
          <ac:chgData name="FONG Chi Kit Ken" userId="233f042c-09e9-4a0c-9043-d675a582571a" providerId="ADAL" clId="{48812F3F-E291-404C-86C8-FB003752FD7E}" dt="2024-02-01T06:52:37.411" v="742" actId="6264"/>
          <ac:spMkLst>
            <pc:docMk/>
            <pc:sldMk cId="0" sldId="1064"/>
            <ac:spMk id="8" creationId="{F8A24A46-CC1C-0065-02A7-515AB26E86FD}"/>
          </ac:spMkLst>
        </pc:spChg>
        <pc:spChg chg="add del mod">
          <ac:chgData name="FONG Chi Kit Ken" userId="233f042c-09e9-4a0c-9043-d675a582571a" providerId="ADAL" clId="{48812F3F-E291-404C-86C8-FB003752FD7E}" dt="2024-02-01T06:52:37.411" v="742" actId="6264"/>
          <ac:spMkLst>
            <pc:docMk/>
            <pc:sldMk cId="0" sldId="1064"/>
            <ac:spMk id="9" creationId="{34B55FAD-B579-A173-1A56-C5CE4324738F}"/>
          </ac:spMkLst>
        </pc:spChg>
        <pc:spChg chg="add del mod">
          <ac:chgData name="FONG Chi Kit Ken" userId="233f042c-09e9-4a0c-9043-d675a582571a" providerId="ADAL" clId="{48812F3F-E291-404C-86C8-FB003752FD7E}" dt="2024-02-01T06:54:01.608" v="781" actId="478"/>
          <ac:spMkLst>
            <pc:docMk/>
            <pc:sldMk cId="0" sldId="1064"/>
            <ac:spMk id="10" creationId="{09F75CE3-6A8F-3C61-5C37-B87ABCC5B02E}"/>
          </ac:spMkLst>
        </pc:spChg>
        <pc:spChg chg="add mod">
          <ac:chgData name="FONG Chi Kit Ken" userId="233f042c-09e9-4a0c-9043-d675a582571a" providerId="ADAL" clId="{48812F3F-E291-404C-86C8-FB003752FD7E}" dt="2024-02-02T10:19:21.737" v="1676" actId="1076"/>
          <ac:spMkLst>
            <pc:docMk/>
            <pc:sldMk cId="0" sldId="1064"/>
            <ac:spMk id="11" creationId="{D7A474EB-BAD7-D8B9-DBD7-C8ABBCFE908F}"/>
          </ac:spMkLst>
        </pc:spChg>
        <pc:spChg chg="mod ord">
          <ac:chgData name="FONG Chi Kit Ken" userId="233f042c-09e9-4a0c-9043-d675a582571a" providerId="ADAL" clId="{48812F3F-E291-404C-86C8-FB003752FD7E}" dt="2024-02-01T06:52:39.601" v="743" actId="700"/>
          <ac:spMkLst>
            <pc:docMk/>
            <pc:sldMk cId="0" sldId="1064"/>
            <ac:spMk id="173" creationId="{00000000-0000-0000-0000-000000000000}"/>
          </ac:spMkLst>
        </pc:spChg>
        <pc:spChg chg="mod ord">
          <ac:chgData name="FONG Chi Kit Ken" userId="233f042c-09e9-4a0c-9043-d675a582571a" providerId="ADAL" clId="{48812F3F-E291-404C-86C8-FB003752FD7E}" dt="2024-02-01T06:54:14.553" v="787" actId="20577"/>
          <ac:spMkLst>
            <pc:docMk/>
            <pc:sldMk cId="0" sldId="1064"/>
            <ac:spMk id="174" creationId="{00000000-0000-0000-0000-000000000000}"/>
          </ac:spMkLst>
        </pc:spChg>
        <pc:spChg chg="mod ord">
          <ac:chgData name="FONG Chi Kit Ken" userId="233f042c-09e9-4a0c-9043-d675a582571a" providerId="ADAL" clId="{48812F3F-E291-404C-86C8-FB003752FD7E}" dt="2024-02-01T06:56:19.093" v="809" actId="207"/>
          <ac:spMkLst>
            <pc:docMk/>
            <pc:sldMk cId="0" sldId="1064"/>
            <ac:spMk id="175" creationId="{00000000-0000-0000-0000-000000000000}"/>
          </ac:spMkLst>
        </pc:spChg>
      </pc:sldChg>
      <pc:sldChg chg="modSp new mod modTransition">
        <pc:chgData name="FONG Chi Kit Ken" userId="233f042c-09e9-4a0c-9043-d675a582571a" providerId="ADAL" clId="{48812F3F-E291-404C-86C8-FB003752FD7E}" dt="2024-02-04T09:27:39.512" v="2218" actId="20577"/>
        <pc:sldMkLst>
          <pc:docMk/>
          <pc:sldMk cId="3995756470" sldId="1065"/>
        </pc:sldMkLst>
        <pc:spChg chg="mod">
          <ac:chgData name="FONG Chi Kit Ken" userId="233f042c-09e9-4a0c-9043-d675a582571a" providerId="ADAL" clId="{48812F3F-E291-404C-86C8-FB003752FD7E}" dt="2024-02-04T09:27:39.512" v="2218" actId="20577"/>
          <ac:spMkLst>
            <pc:docMk/>
            <pc:sldMk cId="3995756470" sldId="1065"/>
            <ac:spMk id="2" creationId="{53D912BD-39A0-6889-360A-E7B1BCAB014E}"/>
          </ac:spMkLst>
        </pc:spChg>
        <pc:spChg chg="mod">
          <ac:chgData name="FONG Chi Kit Ken" userId="233f042c-09e9-4a0c-9043-d675a582571a" providerId="ADAL" clId="{48812F3F-E291-404C-86C8-FB003752FD7E}" dt="2024-02-01T06:58:38.646" v="872" actId="20577"/>
          <ac:spMkLst>
            <pc:docMk/>
            <pc:sldMk cId="3995756470" sldId="1065"/>
            <ac:spMk id="4" creationId="{EE2D809A-6ED3-B7AB-FCB4-64DD7C953734}"/>
          </ac:spMkLst>
        </pc:spChg>
      </pc:sldChg>
      <pc:sldChg chg="addSp delSp modSp add mod modTransition modAnim">
        <pc:chgData name="FONG Chi Kit Ken" userId="233f042c-09e9-4a0c-9043-d675a582571a" providerId="ADAL" clId="{48812F3F-E291-404C-86C8-FB003752FD7E}" dt="2024-02-04T09:18:33.990" v="2177"/>
        <pc:sldMkLst>
          <pc:docMk/>
          <pc:sldMk cId="808172323" sldId="1066"/>
        </pc:sldMkLst>
        <pc:spChg chg="add mod">
          <ac:chgData name="FONG Chi Kit Ken" userId="233f042c-09e9-4a0c-9043-d675a582571a" providerId="ADAL" clId="{48812F3F-E291-404C-86C8-FB003752FD7E}" dt="2024-02-01T07:04:06.751" v="1156"/>
          <ac:spMkLst>
            <pc:docMk/>
            <pc:sldMk cId="808172323" sldId="1066"/>
            <ac:spMk id="2" creationId="{8CD8A125-578F-A165-9CBC-2CFE9793A4CF}"/>
          </ac:spMkLst>
        </pc:spChg>
        <pc:spChg chg="add mod">
          <ac:chgData name="FONG Chi Kit Ken" userId="233f042c-09e9-4a0c-9043-d675a582571a" providerId="ADAL" clId="{48812F3F-E291-404C-86C8-FB003752FD7E}" dt="2024-02-01T07:04:04.852" v="1155"/>
          <ac:spMkLst>
            <pc:docMk/>
            <pc:sldMk cId="808172323" sldId="1066"/>
            <ac:spMk id="3" creationId="{3B7153D1-7018-73C8-327B-0008242FD409}"/>
          </ac:spMkLst>
        </pc:spChg>
        <pc:spChg chg="add mod">
          <ac:chgData name="FONG Chi Kit Ken" userId="233f042c-09e9-4a0c-9043-d675a582571a" providerId="ADAL" clId="{48812F3F-E291-404C-86C8-FB003752FD7E}" dt="2024-02-01T07:04:06.751" v="1156"/>
          <ac:spMkLst>
            <pc:docMk/>
            <pc:sldMk cId="808172323" sldId="1066"/>
            <ac:spMk id="4" creationId="{50AC4C80-A458-BF12-672F-728DBD19561B}"/>
          </ac:spMkLst>
        </pc:spChg>
        <pc:spChg chg="add mod">
          <ac:chgData name="FONG Chi Kit Ken" userId="233f042c-09e9-4a0c-9043-d675a582571a" providerId="ADAL" clId="{48812F3F-E291-404C-86C8-FB003752FD7E}" dt="2024-02-01T07:04:06.751" v="1156"/>
          <ac:spMkLst>
            <pc:docMk/>
            <pc:sldMk cId="808172323" sldId="1066"/>
            <ac:spMk id="5" creationId="{D267A377-2EAF-76F2-21CC-62DB49707B5B}"/>
          </ac:spMkLst>
        </pc:spChg>
        <pc:spChg chg="add mod">
          <ac:chgData name="FONG Chi Kit Ken" userId="233f042c-09e9-4a0c-9043-d675a582571a" providerId="ADAL" clId="{48812F3F-E291-404C-86C8-FB003752FD7E}" dt="2024-02-01T07:04:06.751" v="1156"/>
          <ac:spMkLst>
            <pc:docMk/>
            <pc:sldMk cId="808172323" sldId="1066"/>
            <ac:spMk id="6" creationId="{65468C31-90CF-523E-5BC6-A5B1899C4F51}"/>
          </ac:spMkLst>
        </pc:spChg>
        <pc:spChg chg="add mod">
          <ac:chgData name="FONG Chi Kit Ken" userId="233f042c-09e9-4a0c-9043-d675a582571a" providerId="ADAL" clId="{48812F3F-E291-404C-86C8-FB003752FD7E}" dt="2024-02-01T07:04:04.852" v="1155"/>
          <ac:spMkLst>
            <pc:docMk/>
            <pc:sldMk cId="808172323" sldId="1066"/>
            <ac:spMk id="7" creationId="{55B337CF-C254-CBF6-E5C8-0F8EAB0D1FCA}"/>
          </ac:spMkLst>
        </pc:spChg>
        <pc:spChg chg="add mod">
          <ac:chgData name="FONG Chi Kit Ken" userId="233f042c-09e9-4a0c-9043-d675a582571a" providerId="ADAL" clId="{48812F3F-E291-404C-86C8-FB003752FD7E}" dt="2024-02-01T07:04:28.582" v="1162" actId="1076"/>
          <ac:spMkLst>
            <pc:docMk/>
            <pc:sldMk cId="808172323" sldId="1066"/>
            <ac:spMk id="8" creationId="{DB2E2B6D-63D9-7ACB-396C-A3C23AD8447C}"/>
          </ac:spMkLst>
        </pc:spChg>
        <pc:spChg chg="add mod">
          <ac:chgData name="FONG Chi Kit Ken" userId="233f042c-09e9-4a0c-9043-d675a582571a" providerId="ADAL" clId="{48812F3F-E291-404C-86C8-FB003752FD7E}" dt="2024-02-01T07:04:28.582" v="1162" actId="1076"/>
          <ac:spMkLst>
            <pc:docMk/>
            <pc:sldMk cId="808172323" sldId="1066"/>
            <ac:spMk id="9" creationId="{EE55371E-92A3-413D-06F1-CA31123F9F22}"/>
          </ac:spMkLst>
        </pc:spChg>
        <pc:spChg chg="add mod">
          <ac:chgData name="FONG Chi Kit Ken" userId="233f042c-09e9-4a0c-9043-d675a582571a" providerId="ADAL" clId="{48812F3F-E291-404C-86C8-FB003752FD7E}" dt="2024-02-01T07:04:51.293" v="1167"/>
          <ac:spMkLst>
            <pc:docMk/>
            <pc:sldMk cId="808172323" sldId="1066"/>
            <ac:spMk id="10" creationId="{BE8EB5B5-636D-0CF9-A3CD-BA66B91DF7C0}"/>
          </ac:spMkLst>
        </pc:spChg>
        <pc:spChg chg="add mod">
          <ac:chgData name="FONG Chi Kit Ken" userId="233f042c-09e9-4a0c-9043-d675a582571a" providerId="ADAL" clId="{48812F3F-E291-404C-86C8-FB003752FD7E}" dt="2024-02-01T07:04:51.293" v="1167"/>
          <ac:spMkLst>
            <pc:docMk/>
            <pc:sldMk cId="808172323" sldId="1066"/>
            <ac:spMk id="11" creationId="{CC4A0B12-1420-BB62-72D6-14527BF4EA4A}"/>
          </ac:spMkLst>
        </pc:spChg>
        <pc:spChg chg="add mod">
          <ac:chgData name="FONG Chi Kit Ken" userId="233f042c-09e9-4a0c-9043-d675a582571a" providerId="ADAL" clId="{48812F3F-E291-404C-86C8-FB003752FD7E}" dt="2024-02-01T07:04:51.293" v="1167"/>
          <ac:spMkLst>
            <pc:docMk/>
            <pc:sldMk cId="808172323" sldId="1066"/>
            <ac:spMk id="12" creationId="{A650761E-8883-FD1A-1743-FEEC1D4BC3FC}"/>
          </ac:spMkLst>
        </pc:spChg>
        <pc:spChg chg="add mod">
          <ac:chgData name="FONG Chi Kit Ken" userId="233f042c-09e9-4a0c-9043-d675a582571a" providerId="ADAL" clId="{48812F3F-E291-404C-86C8-FB003752FD7E}" dt="2024-02-01T07:06:57.914" v="1244" actId="14100"/>
          <ac:spMkLst>
            <pc:docMk/>
            <pc:sldMk cId="808172323" sldId="1066"/>
            <ac:spMk id="13" creationId="{FE64E799-24C7-E93B-44C9-CD894F6DDA0C}"/>
          </ac:spMkLst>
        </pc:spChg>
        <pc:spChg chg="add mod">
          <ac:chgData name="FONG Chi Kit Ken" userId="233f042c-09e9-4a0c-9043-d675a582571a" providerId="ADAL" clId="{48812F3F-E291-404C-86C8-FB003752FD7E}" dt="2024-02-01T07:07:02.905" v="1245" actId="1076"/>
          <ac:spMkLst>
            <pc:docMk/>
            <pc:sldMk cId="808172323" sldId="1066"/>
            <ac:spMk id="14" creationId="{8BFF35D1-91E5-D396-F3ED-422BEB285DC7}"/>
          </ac:spMkLst>
        </pc:spChg>
        <pc:spChg chg="add mod">
          <ac:chgData name="FONG Chi Kit Ken" userId="233f042c-09e9-4a0c-9043-d675a582571a" providerId="ADAL" clId="{48812F3F-E291-404C-86C8-FB003752FD7E}" dt="2024-02-01T07:07:56.523" v="1266" actId="1076"/>
          <ac:spMkLst>
            <pc:docMk/>
            <pc:sldMk cId="808172323" sldId="1066"/>
            <ac:spMk id="17" creationId="{E11327D3-0507-AC5F-A0D0-C45E2C2B04D8}"/>
          </ac:spMkLst>
        </pc:spChg>
        <pc:spChg chg="add mod">
          <ac:chgData name="FONG Chi Kit Ken" userId="233f042c-09e9-4a0c-9043-d675a582571a" providerId="ADAL" clId="{48812F3F-E291-404C-86C8-FB003752FD7E}" dt="2024-02-01T07:07:56.523" v="1266" actId="1076"/>
          <ac:spMkLst>
            <pc:docMk/>
            <pc:sldMk cId="808172323" sldId="1066"/>
            <ac:spMk id="18" creationId="{AAD38F9F-170A-C425-B98D-8C7EDF61E18C}"/>
          </ac:spMkLst>
        </pc:spChg>
        <pc:spChg chg="mod">
          <ac:chgData name="FONG Chi Kit Ken" userId="233f042c-09e9-4a0c-9043-d675a582571a" providerId="ADAL" clId="{48812F3F-E291-404C-86C8-FB003752FD7E}" dt="2024-02-04T09:15:34.351" v="2158" actId="1076"/>
          <ac:spMkLst>
            <pc:docMk/>
            <pc:sldMk cId="808172323" sldId="1066"/>
            <ac:spMk id="174" creationId="{00000000-0000-0000-0000-000000000000}"/>
          </ac:spMkLst>
        </pc:spChg>
        <pc:spChg chg="del">
          <ac:chgData name="FONG Chi Kit Ken" userId="233f042c-09e9-4a0c-9043-d675a582571a" providerId="ADAL" clId="{48812F3F-E291-404C-86C8-FB003752FD7E}" dt="2024-02-01T07:02:16.701" v="1128" actId="478"/>
          <ac:spMkLst>
            <pc:docMk/>
            <pc:sldMk cId="808172323" sldId="1066"/>
            <ac:spMk id="175" creationId="{00000000-0000-0000-0000-000000000000}"/>
          </ac:spMkLst>
        </pc:spChg>
        <pc:grpChg chg="add">
          <ac:chgData name="FONG Chi Kit Ken" userId="233f042c-09e9-4a0c-9043-d675a582571a" providerId="ADAL" clId="{48812F3F-E291-404C-86C8-FB003752FD7E}" dt="2024-02-04T09:14:16.099" v="2145" actId="164"/>
          <ac:grpSpMkLst>
            <pc:docMk/>
            <pc:sldMk cId="808172323" sldId="1066"/>
            <ac:grpSpMk id="19" creationId="{E714D9C9-A3F9-B46C-82FC-C8749CC0C96D}"/>
          </ac:grpSpMkLst>
        </pc:grpChg>
        <pc:grpChg chg="add mod">
          <ac:chgData name="FONG Chi Kit Ken" userId="233f042c-09e9-4a0c-9043-d675a582571a" providerId="ADAL" clId="{48812F3F-E291-404C-86C8-FB003752FD7E}" dt="2024-02-04T09:18:27.097" v="2175" actId="1076"/>
          <ac:grpSpMkLst>
            <pc:docMk/>
            <pc:sldMk cId="808172323" sldId="1066"/>
            <ac:grpSpMk id="20" creationId="{9EAD9A9A-1E27-A67F-5911-55D154CDB74F}"/>
          </ac:grpSpMkLst>
        </pc:grpChg>
        <pc:picChg chg="add mod">
          <ac:chgData name="FONG Chi Kit Ken" userId="233f042c-09e9-4a0c-9043-d675a582571a" providerId="ADAL" clId="{48812F3F-E291-404C-86C8-FB003752FD7E}" dt="2024-02-01T07:07:25.606" v="1251" actId="1076"/>
          <ac:picMkLst>
            <pc:docMk/>
            <pc:sldMk cId="808172323" sldId="1066"/>
            <ac:picMk id="15" creationId="{38A2F8B5-DBBA-A75A-DE5C-3BE05BC9EDBE}"/>
          </ac:picMkLst>
        </pc:picChg>
        <pc:picChg chg="add mod">
          <ac:chgData name="FONG Chi Kit Ken" userId="233f042c-09e9-4a0c-9043-d675a582571a" providerId="ADAL" clId="{48812F3F-E291-404C-86C8-FB003752FD7E}" dt="2024-02-01T07:07:34.502" v="1263" actId="1036"/>
          <ac:picMkLst>
            <pc:docMk/>
            <pc:sldMk cId="808172323" sldId="1066"/>
            <ac:picMk id="16" creationId="{93C8FF0B-AC96-BB6C-CE32-7ACCE95A4788}"/>
          </ac:picMkLst>
        </pc:picChg>
        <pc:picChg chg="add mod">
          <ac:chgData name="FONG Chi Kit Ken" userId="233f042c-09e9-4a0c-9043-d675a582571a" providerId="ADAL" clId="{48812F3F-E291-404C-86C8-FB003752FD7E}" dt="2024-02-01T07:05:47.054" v="1172" actId="1076"/>
          <ac:picMkLst>
            <pc:docMk/>
            <pc:sldMk cId="808172323" sldId="1066"/>
            <ac:picMk id="1026" creationId="{AED2E85B-69E8-321F-89F6-9F617A2E2C90}"/>
          </ac:picMkLst>
        </pc:picChg>
      </pc:sldChg>
      <pc:sldChg chg="addSp modSp new mod modTransition modAnim">
        <pc:chgData name="FONG Chi Kit Ken" userId="233f042c-09e9-4a0c-9043-d675a582571a" providerId="ADAL" clId="{48812F3F-E291-404C-86C8-FB003752FD7E}" dt="2024-02-04T09:20:40.143" v="2185"/>
        <pc:sldMkLst>
          <pc:docMk/>
          <pc:sldMk cId="1419402289" sldId="1067"/>
        </pc:sldMkLst>
        <pc:spChg chg="mod">
          <ac:chgData name="FONG Chi Kit Ken" userId="233f042c-09e9-4a0c-9043-d675a582571a" providerId="ADAL" clId="{48812F3F-E291-404C-86C8-FB003752FD7E}" dt="2024-02-01T07:10:06.659" v="1291" actId="14100"/>
          <ac:spMkLst>
            <pc:docMk/>
            <pc:sldMk cId="1419402289" sldId="1067"/>
            <ac:spMk id="2" creationId="{7862A3B1-296D-1008-23FC-CEDB1C53B1AB}"/>
          </ac:spMkLst>
        </pc:spChg>
        <pc:spChg chg="mod">
          <ac:chgData name="FONG Chi Kit Ken" userId="233f042c-09e9-4a0c-9043-d675a582571a" providerId="ADAL" clId="{48812F3F-E291-404C-86C8-FB003752FD7E}" dt="2024-02-01T07:11:36.576" v="1329" actId="20577"/>
          <ac:spMkLst>
            <pc:docMk/>
            <pc:sldMk cId="1419402289" sldId="1067"/>
            <ac:spMk id="4" creationId="{16FBA67C-9972-30C7-0584-25780AE7E84C}"/>
          </ac:spMkLst>
        </pc:spChg>
        <pc:spChg chg="add mod">
          <ac:chgData name="FONG Chi Kit Ken" userId="233f042c-09e9-4a0c-9043-d675a582571a" providerId="ADAL" clId="{48812F3F-E291-404C-86C8-FB003752FD7E}" dt="2024-02-01T07:10:10.060" v="1292" actId="1076"/>
          <ac:spMkLst>
            <pc:docMk/>
            <pc:sldMk cId="1419402289" sldId="1067"/>
            <ac:spMk id="11" creationId="{A420FA37-40F7-79DB-C37C-66487C339918}"/>
          </ac:spMkLst>
        </pc:spChg>
        <pc:spChg chg="add mod">
          <ac:chgData name="FONG Chi Kit Ken" userId="233f042c-09e9-4a0c-9043-d675a582571a" providerId="ADAL" clId="{48812F3F-E291-404C-86C8-FB003752FD7E}" dt="2024-02-01T07:11:08.925" v="1308" actId="1076"/>
          <ac:spMkLst>
            <pc:docMk/>
            <pc:sldMk cId="1419402289" sldId="1067"/>
            <ac:spMk id="24" creationId="{1C9D3145-6828-3EBA-A2FD-1359F75A02F9}"/>
          </ac:spMkLst>
        </pc:spChg>
        <pc:spChg chg="add mod">
          <ac:chgData name="FONG Chi Kit Ken" userId="233f042c-09e9-4a0c-9043-d675a582571a" providerId="ADAL" clId="{48812F3F-E291-404C-86C8-FB003752FD7E}" dt="2024-02-01T07:13:14.141" v="1370" actId="1076"/>
          <ac:spMkLst>
            <pc:docMk/>
            <pc:sldMk cId="1419402289" sldId="1067"/>
            <ac:spMk id="25" creationId="{5EFF4352-4B8C-86C4-5A6B-C1C67BDCBF86}"/>
          </ac:spMkLst>
        </pc:spChg>
        <pc:spChg chg="add mod">
          <ac:chgData name="FONG Chi Kit Ken" userId="233f042c-09e9-4a0c-9043-d675a582571a" providerId="ADAL" clId="{48812F3F-E291-404C-86C8-FB003752FD7E}" dt="2024-02-01T07:13:50.830" v="1403" actId="207"/>
          <ac:spMkLst>
            <pc:docMk/>
            <pc:sldMk cId="1419402289" sldId="1067"/>
            <ac:spMk id="26" creationId="{C9E75763-E876-F710-3938-154EC08F48A9}"/>
          </ac:spMkLst>
        </pc:spChg>
        <pc:spChg chg="add mod">
          <ac:chgData name="FONG Chi Kit Ken" userId="233f042c-09e9-4a0c-9043-d675a582571a" providerId="ADAL" clId="{48812F3F-E291-404C-86C8-FB003752FD7E}" dt="2024-02-01T07:13:42.635" v="1400" actId="1076"/>
          <ac:spMkLst>
            <pc:docMk/>
            <pc:sldMk cId="1419402289" sldId="1067"/>
            <ac:spMk id="27" creationId="{E14AAF75-6A89-6C53-66B9-A500197008A4}"/>
          </ac:spMkLst>
        </pc:spChg>
        <pc:grpChg chg="add">
          <ac:chgData name="FONG Chi Kit Ken" userId="233f042c-09e9-4a0c-9043-d675a582571a" providerId="ADAL" clId="{48812F3F-E291-404C-86C8-FB003752FD7E}" dt="2024-02-04T09:19:56.689" v="2178" actId="164"/>
          <ac:grpSpMkLst>
            <pc:docMk/>
            <pc:sldMk cId="1419402289" sldId="1067"/>
            <ac:grpSpMk id="28" creationId="{6A989A28-6F72-029D-C44E-1F08AB97218A}"/>
          </ac:grpSpMkLst>
        </pc:grpChg>
        <pc:grpChg chg="add">
          <ac:chgData name="FONG Chi Kit Ken" userId="233f042c-09e9-4a0c-9043-d675a582571a" providerId="ADAL" clId="{48812F3F-E291-404C-86C8-FB003752FD7E}" dt="2024-02-04T09:20:33.672" v="2183" actId="164"/>
          <ac:grpSpMkLst>
            <pc:docMk/>
            <pc:sldMk cId="1419402289" sldId="1067"/>
            <ac:grpSpMk id="29" creationId="{BF80A827-EF87-EBC4-8F3D-6F6BF51A6214}"/>
          </ac:grpSpMkLst>
        </pc:grpChg>
        <pc:cxnChg chg="add mod">
          <ac:chgData name="FONG Chi Kit Ken" userId="233f042c-09e9-4a0c-9043-d675a582571a" providerId="ADAL" clId="{48812F3F-E291-404C-86C8-FB003752FD7E}" dt="2024-02-01T07:10:06.659" v="1291" actId="14100"/>
          <ac:cxnSpMkLst>
            <pc:docMk/>
            <pc:sldMk cId="1419402289" sldId="1067"/>
            <ac:cxnSpMk id="5" creationId="{99B5212D-ED87-83B0-8E1C-C09895CAC9B4}"/>
          </ac:cxnSpMkLst>
        </pc:cxnChg>
        <pc:cxnChg chg="add mod">
          <ac:chgData name="FONG Chi Kit Ken" userId="233f042c-09e9-4a0c-9043-d675a582571a" providerId="ADAL" clId="{48812F3F-E291-404C-86C8-FB003752FD7E}" dt="2024-02-01T07:10:06.659" v="1291" actId="14100"/>
          <ac:cxnSpMkLst>
            <pc:docMk/>
            <pc:sldMk cId="1419402289" sldId="1067"/>
            <ac:cxnSpMk id="6" creationId="{EE7D1FA1-2685-4CF8-7363-8B44A517912B}"/>
          </ac:cxnSpMkLst>
        </pc:cxnChg>
        <pc:cxnChg chg="add mod">
          <ac:chgData name="FONG Chi Kit Ken" userId="233f042c-09e9-4a0c-9043-d675a582571a" providerId="ADAL" clId="{48812F3F-E291-404C-86C8-FB003752FD7E}" dt="2024-02-01T07:10:06.659" v="1291" actId="14100"/>
          <ac:cxnSpMkLst>
            <pc:docMk/>
            <pc:sldMk cId="1419402289" sldId="1067"/>
            <ac:cxnSpMk id="7" creationId="{ADB6B9BA-7346-88C5-1760-044077F36BC2}"/>
          </ac:cxnSpMkLst>
        </pc:cxnChg>
        <pc:cxnChg chg="add mod">
          <ac:chgData name="FONG Chi Kit Ken" userId="233f042c-09e9-4a0c-9043-d675a582571a" providerId="ADAL" clId="{48812F3F-E291-404C-86C8-FB003752FD7E}" dt="2024-02-01T07:10:06.659" v="1291" actId="14100"/>
          <ac:cxnSpMkLst>
            <pc:docMk/>
            <pc:sldMk cId="1419402289" sldId="1067"/>
            <ac:cxnSpMk id="8" creationId="{9DB15236-72EC-A5F5-F4E1-FDDB7549273A}"/>
          </ac:cxnSpMkLst>
        </pc:cxnChg>
        <pc:cxnChg chg="add mod">
          <ac:chgData name="FONG Chi Kit Ken" userId="233f042c-09e9-4a0c-9043-d675a582571a" providerId="ADAL" clId="{48812F3F-E291-404C-86C8-FB003752FD7E}" dt="2024-02-01T07:10:06.659" v="1291" actId="14100"/>
          <ac:cxnSpMkLst>
            <pc:docMk/>
            <pc:sldMk cId="1419402289" sldId="1067"/>
            <ac:cxnSpMk id="9" creationId="{372BB401-2C2F-6EEE-D1E9-81EB5AE841E2}"/>
          </ac:cxnSpMkLst>
        </pc:cxnChg>
        <pc:cxnChg chg="add mod">
          <ac:chgData name="FONG Chi Kit Ken" userId="233f042c-09e9-4a0c-9043-d675a582571a" providerId="ADAL" clId="{48812F3F-E291-404C-86C8-FB003752FD7E}" dt="2024-02-01T07:10:06.659" v="1291" actId="14100"/>
          <ac:cxnSpMkLst>
            <pc:docMk/>
            <pc:sldMk cId="1419402289" sldId="1067"/>
            <ac:cxnSpMk id="10" creationId="{84A88832-94E5-5603-714B-41103C498EF4}"/>
          </ac:cxnSpMkLst>
        </pc:cxnChg>
      </pc:sldChg>
      <pc:sldChg chg="addSp delSp modSp new del mod ord">
        <pc:chgData name="FONG Chi Kit Ken" userId="233f042c-09e9-4a0c-9043-d675a582571a" providerId="ADAL" clId="{48812F3F-E291-404C-86C8-FB003752FD7E}" dt="2024-02-01T07:13:54.875" v="1404" actId="2696"/>
        <pc:sldMkLst>
          <pc:docMk/>
          <pc:sldMk cId="1520708681" sldId="1068"/>
        </pc:sldMkLst>
        <pc:spChg chg="del">
          <ac:chgData name="FONG Chi Kit Ken" userId="233f042c-09e9-4a0c-9043-d675a582571a" providerId="ADAL" clId="{48812F3F-E291-404C-86C8-FB003752FD7E}" dt="2024-02-01T07:12:24.226" v="1360" actId="478"/>
          <ac:spMkLst>
            <pc:docMk/>
            <pc:sldMk cId="1520708681" sldId="1068"/>
            <ac:spMk id="2" creationId="{F60C2360-DCA9-36AA-DDC0-9AE2DF1DEE10}"/>
          </ac:spMkLst>
        </pc:spChg>
        <pc:spChg chg="mod">
          <ac:chgData name="FONG Chi Kit Ken" userId="233f042c-09e9-4a0c-9043-d675a582571a" providerId="ADAL" clId="{48812F3F-E291-404C-86C8-FB003752FD7E}" dt="2024-02-01T07:12:15.862" v="1358" actId="5793"/>
          <ac:spMkLst>
            <pc:docMk/>
            <pc:sldMk cId="1520708681" sldId="1068"/>
            <ac:spMk id="4" creationId="{C28F9B17-3D3F-BEF1-F750-CFA81A3518D5}"/>
          </ac:spMkLst>
        </pc:spChg>
        <pc:spChg chg="add del mod">
          <ac:chgData name="FONG Chi Kit Ken" userId="233f042c-09e9-4a0c-9043-d675a582571a" providerId="ADAL" clId="{48812F3F-E291-404C-86C8-FB003752FD7E}" dt="2024-02-01T07:13:04.224" v="1366" actId="21"/>
          <ac:spMkLst>
            <pc:docMk/>
            <pc:sldMk cId="1520708681" sldId="1068"/>
            <ac:spMk id="5" creationId="{72BDABC3-230D-0BBC-541C-BEC4DDAF453E}"/>
          </ac:spMkLst>
        </pc:spChg>
      </pc:sldChg>
      <pc:sldChg chg="new del">
        <pc:chgData name="FONG Chi Kit Ken" userId="233f042c-09e9-4a0c-9043-d675a582571a" providerId="ADAL" clId="{48812F3F-E291-404C-86C8-FB003752FD7E}" dt="2024-02-02T07:50:53.277" v="1618" actId="2696"/>
        <pc:sldMkLst>
          <pc:docMk/>
          <pc:sldMk cId="1991794042" sldId="1068"/>
        </pc:sldMkLst>
      </pc:sldChg>
      <pc:sldChg chg="delSp modSp add mod modTransition">
        <pc:chgData name="FONG Chi Kit Ken" userId="233f042c-09e9-4a0c-9043-d675a582571a" providerId="ADAL" clId="{48812F3F-E291-404C-86C8-FB003752FD7E}" dt="2024-02-03T09:14:48.295" v="1995"/>
        <pc:sldMkLst>
          <pc:docMk/>
          <pc:sldMk cId="2295302768" sldId="1069"/>
        </pc:sldMkLst>
        <pc:spChg chg="mod">
          <ac:chgData name="FONG Chi Kit Ken" userId="233f042c-09e9-4a0c-9043-d675a582571a" providerId="ADAL" clId="{48812F3F-E291-404C-86C8-FB003752FD7E}" dt="2024-02-02T01:10:33.226" v="1554"/>
          <ac:spMkLst>
            <pc:docMk/>
            <pc:sldMk cId="2295302768" sldId="1069"/>
            <ac:spMk id="2" creationId="{4FAC4092-5F97-F428-2771-21A57B77B21C}"/>
          </ac:spMkLst>
        </pc:spChg>
        <pc:spChg chg="del">
          <ac:chgData name="FONG Chi Kit Ken" userId="233f042c-09e9-4a0c-9043-d675a582571a" providerId="ADAL" clId="{48812F3F-E291-404C-86C8-FB003752FD7E}" dt="2024-02-02T01:10:35.770" v="1555" actId="478"/>
          <ac:spMkLst>
            <pc:docMk/>
            <pc:sldMk cId="2295302768" sldId="1069"/>
            <ac:spMk id="4" creationId="{9468D82D-151E-FEB3-5FC3-005D604E5A48}"/>
          </ac:spMkLst>
        </pc:spChg>
      </pc:sldChg>
      <pc:sldChg chg="addSp delSp modSp add del mod ord modTransition modClrScheme chgLayout">
        <pc:chgData name="FONG Chi Kit Ken" userId="233f042c-09e9-4a0c-9043-d675a582571a" providerId="ADAL" clId="{48812F3F-E291-404C-86C8-FB003752FD7E}" dt="2024-02-04T09:52:25.584" v="2335" actId="20578"/>
        <pc:sldMkLst>
          <pc:docMk/>
          <pc:sldMk cId="0" sldId="1070"/>
        </pc:sldMkLst>
        <pc:spChg chg="add del mod">
          <ac:chgData name="FONG Chi Kit Ken" userId="233f042c-09e9-4a0c-9043-d675a582571a" providerId="ADAL" clId="{48812F3F-E291-404C-86C8-FB003752FD7E}" dt="2024-02-02T01:11:12.227" v="1560" actId="6264"/>
          <ac:spMkLst>
            <pc:docMk/>
            <pc:sldMk cId="0" sldId="1070"/>
            <ac:spMk id="2" creationId="{29BC9672-1A5D-C3DD-7EBF-AA2C10B2C81D}"/>
          </ac:spMkLst>
        </pc:spChg>
        <pc:spChg chg="add del mod">
          <ac:chgData name="FONG Chi Kit Ken" userId="233f042c-09e9-4a0c-9043-d675a582571a" providerId="ADAL" clId="{48812F3F-E291-404C-86C8-FB003752FD7E}" dt="2024-02-02T01:11:12.227" v="1560" actId="6264"/>
          <ac:spMkLst>
            <pc:docMk/>
            <pc:sldMk cId="0" sldId="1070"/>
            <ac:spMk id="3" creationId="{FFF4461A-E2F1-280D-7933-E59D2BB020C9}"/>
          </ac:spMkLst>
        </pc:spChg>
        <pc:spChg chg="add del mod">
          <ac:chgData name="FONG Chi Kit Ken" userId="233f042c-09e9-4a0c-9043-d675a582571a" providerId="ADAL" clId="{48812F3F-E291-404C-86C8-FB003752FD7E}" dt="2024-02-02T01:11:12.380" v="1561" actId="6264"/>
          <ac:spMkLst>
            <pc:docMk/>
            <pc:sldMk cId="0" sldId="1070"/>
            <ac:spMk id="4" creationId="{0B52D5C4-1386-18A9-BA60-B007C37CA346}"/>
          </ac:spMkLst>
        </pc:spChg>
        <pc:spChg chg="add del mod">
          <ac:chgData name="FONG Chi Kit Ken" userId="233f042c-09e9-4a0c-9043-d675a582571a" providerId="ADAL" clId="{48812F3F-E291-404C-86C8-FB003752FD7E}" dt="2024-02-02T01:11:12.380" v="1561" actId="6264"/>
          <ac:spMkLst>
            <pc:docMk/>
            <pc:sldMk cId="0" sldId="1070"/>
            <ac:spMk id="5" creationId="{F66D667A-9423-CFE4-2F6E-5ECB35761035}"/>
          </ac:spMkLst>
        </pc:spChg>
        <pc:spChg chg="add del mod">
          <ac:chgData name="FONG Chi Kit Ken" userId="233f042c-09e9-4a0c-9043-d675a582571a" providerId="ADAL" clId="{48812F3F-E291-404C-86C8-FB003752FD7E}" dt="2024-02-02T01:11:12.560" v="1562" actId="6264"/>
          <ac:spMkLst>
            <pc:docMk/>
            <pc:sldMk cId="0" sldId="1070"/>
            <ac:spMk id="6" creationId="{278EB4A4-D1DC-4BFB-38C8-88CDF42A7814}"/>
          </ac:spMkLst>
        </pc:spChg>
        <pc:spChg chg="add del mod">
          <ac:chgData name="FONG Chi Kit Ken" userId="233f042c-09e9-4a0c-9043-d675a582571a" providerId="ADAL" clId="{48812F3F-E291-404C-86C8-FB003752FD7E}" dt="2024-02-02T01:11:12.560" v="1562" actId="6264"/>
          <ac:spMkLst>
            <pc:docMk/>
            <pc:sldMk cId="0" sldId="1070"/>
            <ac:spMk id="7" creationId="{0A0B28D3-1C28-D0D9-DA3C-888282FC1B67}"/>
          </ac:spMkLst>
        </pc:spChg>
        <pc:spChg chg="add del mod">
          <ac:chgData name="FONG Chi Kit Ken" userId="233f042c-09e9-4a0c-9043-d675a582571a" providerId="ADAL" clId="{48812F3F-E291-404C-86C8-FB003752FD7E}" dt="2024-02-02T01:11:12.740" v="1563" actId="6264"/>
          <ac:spMkLst>
            <pc:docMk/>
            <pc:sldMk cId="0" sldId="1070"/>
            <ac:spMk id="8" creationId="{4612ACDC-BDBD-C70F-CB6E-C32DFC16496C}"/>
          </ac:spMkLst>
        </pc:spChg>
        <pc:spChg chg="add del mod">
          <ac:chgData name="FONG Chi Kit Ken" userId="233f042c-09e9-4a0c-9043-d675a582571a" providerId="ADAL" clId="{48812F3F-E291-404C-86C8-FB003752FD7E}" dt="2024-02-02T01:11:12.740" v="1563" actId="6264"/>
          <ac:spMkLst>
            <pc:docMk/>
            <pc:sldMk cId="0" sldId="1070"/>
            <ac:spMk id="9" creationId="{05B31C77-CA15-1815-B742-F8CE9AF92F56}"/>
          </ac:spMkLst>
        </pc:spChg>
        <pc:spChg chg="add del mod">
          <ac:chgData name="FONG Chi Kit Ken" userId="233f042c-09e9-4a0c-9043-d675a582571a" providerId="ADAL" clId="{48812F3F-E291-404C-86C8-FB003752FD7E}" dt="2024-02-02T01:11:12.927" v="1564" actId="6264"/>
          <ac:spMkLst>
            <pc:docMk/>
            <pc:sldMk cId="0" sldId="1070"/>
            <ac:spMk id="10" creationId="{3FEF1D50-D516-878A-E8BE-DC9F992377DA}"/>
          </ac:spMkLst>
        </pc:spChg>
        <pc:spChg chg="add del mod">
          <ac:chgData name="FONG Chi Kit Ken" userId="233f042c-09e9-4a0c-9043-d675a582571a" providerId="ADAL" clId="{48812F3F-E291-404C-86C8-FB003752FD7E}" dt="2024-02-02T01:11:12.927" v="1564" actId="6264"/>
          <ac:spMkLst>
            <pc:docMk/>
            <pc:sldMk cId="0" sldId="1070"/>
            <ac:spMk id="11" creationId="{EB7249FA-B11F-72D2-5082-2E27D6E5FF0A}"/>
          </ac:spMkLst>
        </pc:spChg>
        <pc:spChg chg="add del mod">
          <ac:chgData name="FONG Chi Kit Ken" userId="233f042c-09e9-4a0c-9043-d675a582571a" providerId="ADAL" clId="{48812F3F-E291-404C-86C8-FB003752FD7E}" dt="2024-02-02T01:11:13.078" v="1565" actId="6264"/>
          <ac:spMkLst>
            <pc:docMk/>
            <pc:sldMk cId="0" sldId="1070"/>
            <ac:spMk id="12" creationId="{72EE5A54-F0A7-A171-5CDA-9FF42DE6C964}"/>
          </ac:spMkLst>
        </pc:spChg>
        <pc:spChg chg="add del mod">
          <ac:chgData name="FONG Chi Kit Ken" userId="233f042c-09e9-4a0c-9043-d675a582571a" providerId="ADAL" clId="{48812F3F-E291-404C-86C8-FB003752FD7E}" dt="2024-02-02T01:11:13.078" v="1565" actId="6264"/>
          <ac:spMkLst>
            <pc:docMk/>
            <pc:sldMk cId="0" sldId="1070"/>
            <ac:spMk id="13" creationId="{B017211D-16A5-41E6-3584-D79C4652C760}"/>
          </ac:spMkLst>
        </pc:spChg>
        <pc:spChg chg="add del mod">
          <ac:chgData name="FONG Chi Kit Ken" userId="233f042c-09e9-4a0c-9043-d675a582571a" providerId="ADAL" clId="{48812F3F-E291-404C-86C8-FB003752FD7E}" dt="2024-02-02T01:11:13.257" v="1566" actId="6264"/>
          <ac:spMkLst>
            <pc:docMk/>
            <pc:sldMk cId="0" sldId="1070"/>
            <ac:spMk id="14" creationId="{5BFD0EFC-3DC4-2A22-A143-4FB465148155}"/>
          </ac:spMkLst>
        </pc:spChg>
        <pc:spChg chg="add del mod">
          <ac:chgData name="FONG Chi Kit Ken" userId="233f042c-09e9-4a0c-9043-d675a582571a" providerId="ADAL" clId="{48812F3F-E291-404C-86C8-FB003752FD7E}" dt="2024-02-02T01:11:13.257" v="1566" actId="6264"/>
          <ac:spMkLst>
            <pc:docMk/>
            <pc:sldMk cId="0" sldId="1070"/>
            <ac:spMk id="15" creationId="{D7B19ED0-0862-C420-EDD7-B346B77EE5B7}"/>
          </ac:spMkLst>
        </pc:spChg>
        <pc:spChg chg="mod ord">
          <ac:chgData name="FONG Chi Kit Ken" userId="233f042c-09e9-4a0c-9043-d675a582571a" providerId="ADAL" clId="{48812F3F-E291-404C-86C8-FB003752FD7E}" dt="2024-02-02T01:11:13.257" v="1566" actId="6264"/>
          <ac:spMkLst>
            <pc:docMk/>
            <pc:sldMk cId="0" sldId="1070"/>
            <ac:spMk id="126" creationId="{00000000-0000-0000-0000-000000000000}"/>
          </ac:spMkLst>
        </pc:spChg>
        <pc:spChg chg="mod ord">
          <ac:chgData name="FONG Chi Kit Ken" userId="233f042c-09e9-4a0c-9043-d675a582571a" providerId="ADAL" clId="{48812F3F-E291-404C-86C8-FB003752FD7E}" dt="2024-02-04T09:41:00.488" v="2265" actId="207"/>
          <ac:spMkLst>
            <pc:docMk/>
            <pc:sldMk cId="0" sldId="1070"/>
            <ac:spMk id="127" creationId="{00000000-0000-0000-0000-000000000000}"/>
          </ac:spMkLst>
        </pc:spChg>
      </pc:sldChg>
      <pc:sldChg chg="addSp delSp modSp add del mod ord modTransition modClrScheme chgLayout">
        <pc:chgData name="FONG Chi Kit Ken" userId="233f042c-09e9-4a0c-9043-d675a582571a" providerId="ADAL" clId="{48812F3F-E291-404C-86C8-FB003752FD7E}" dt="2024-02-04T09:52:25.584" v="2335" actId="20578"/>
        <pc:sldMkLst>
          <pc:docMk/>
          <pc:sldMk cId="0" sldId="1071"/>
        </pc:sldMkLst>
        <pc:spChg chg="add del mod">
          <ac:chgData name="FONG Chi Kit Ken" userId="233f042c-09e9-4a0c-9043-d675a582571a" providerId="ADAL" clId="{48812F3F-E291-404C-86C8-FB003752FD7E}" dt="2024-02-02T07:30:39.909" v="1589" actId="6264"/>
          <ac:spMkLst>
            <pc:docMk/>
            <pc:sldMk cId="0" sldId="1071"/>
            <ac:spMk id="2" creationId="{DDB897FD-DD1A-67EF-49CC-7F9945207076}"/>
          </ac:spMkLst>
        </pc:spChg>
        <pc:spChg chg="add del mod">
          <ac:chgData name="FONG Chi Kit Ken" userId="233f042c-09e9-4a0c-9043-d675a582571a" providerId="ADAL" clId="{48812F3F-E291-404C-86C8-FB003752FD7E}" dt="2024-02-02T07:30:39.909" v="1589" actId="6264"/>
          <ac:spMkLst>
            <pc:docMk/>
            <pc:sldMk cId="0" sldId="1071"/>
            <ac:spMk id="3" creationId="{DB092AEA-4498-3E14-4B31-635FA17C9D36}"/>
          </ac:spMkLst>
        </pc:spChg>
        <pc:spChg chg="add del mod">
          <ac:chgData name="FONG Chi Kit Ken" userId="233f042c-09e9-4a0c-9043-d675a582571a" providerId="ADAL" clId="{48812F3F-E291-404C-86C8-FB003752FD7E}" dt="2024-02-02T07:30:40.106" v="1590" actId="6264"/>
          <ac:spMkLst>
            <pc:docMk/>
            <pc:sldMk cId="0" sldId="1071"/>
            <ac:spMk id="4" creationId="{F9C1A0B3-C6D0-D5F6-6EFC-64D3536FC101}"/>
          </ac:spMkLst>
        </pc:spChg>
        <pc:spChg chg="add del mod">
          <ac:chgData name="FONG Chi Kit Ken" userId="233f042c-09e9-4a0c-9043-d675a582571a" providerId="ADAL" clId="{48812F3F-E291-404C-86C8-FB003752FD7E}" dt="2024-02-02T07:30:40.106" v="1590" actId="6264"/>
          <ac:spMkLst>
            <pc:docMk/>
            <pc:sldMk cId="0" sldId="1071"/>
            <ac:spMk id="5" creationId="{9F50FB83-F085-E549-0DC8-E43439F960E1}"/>
          </ac:spMkLst>
        </pc:spChg>
        <pc:spChg chg="add del mod">
          <ac:chgData name="FONG Chi Kit Ken" userId="233f042c-09e9-4a0c-9043-d675a582571a" providerId="ADAL" clId="{48812F3F-E291-404C-86C8-FB003752FD7E}" dt="2024-02-02T07:30:40.346" v="1591" actId="6264"/>
          <ac:spMkLst>
            <pc:docMk/>
            <pc:sldMk cId="0" sldId="1071"/>
            <ac:spMk id="6" creationId="{9AC8B1F7-801B-EC4E-93F2-25BE98A79894}"/>
          </ac:spMkLst>
        </pc:spChg>
        <pc:spChg chg="add del mod">
          <ac:chgData name="FONG Chi Kit Ken" userId="233f042c-09e9-4a0c-9043-d675a582571a" providerId="ADAL" clId="{48812F3F-E291-404C-86C8-FB003752FD7E}" dt="2024-02-02T07:30:40.346" v="1591" actId="6264"/>
          <ac:spMkLst>
            <pc:docMk/>
            <pc:sldMk cId="0" sldId="1071"/>
            <ac:spMk id="7" creationId="{04289461-A80F-C6E7-8255-5CA79959C66F}"/>
          </ac:spMkLst>
        </pc:spChg>
        <pc:spChg chg="add del mod">
          <ac:chgData name="FONG Chi Kit Ken" userId="233f042c-09e9-4a0c-9043-d675a582571a" providerId="ADAL" clId="{48812F3F-E291-404C-86C8-FB003752FD7E}" dt="2024-02-02T07:30:40.601" v="1592" actId="6264"/>
          <ac:spMkLst>
            <pc:docMk/>
            <pc:sldMk cId="0" sldId="1071"/>
            <ac:spMk id="8" creationId="{130D1D28-B89F-70A4-1727-770B2BB3F706}"/>
          </ac:spMkLst>
        </pc:spChg>
        <pc:spChg chg="add del mod">
          <ac:chgData name="FONG Chi Kit Ken" userId="233f042c-09e9-4a0c-9043-d675a582571a" providerId="ADAL" clId="{48812F3F-E291-404C-86C8-FB003752FD7E}" dt="2024-02-02T07:30:40.601" v="1592" actId="6264"/>
          <ac:spMkLst>
            <pc:docMk/>
            <pc:sldMk cId="0" sldId="1071"/>
            <ac:spMk id="9" creationId="{C031C9B2-1A18-BB39-D542-29BE6295305C}"/>
          </ac:spMkLst>
        </pc:spChg>
        <pc:spChg chg="add del mod">
          <ac:chgData name="FONG Chi Kit Ken" userId="233f042c-09e9-4a0c-9043-d675a582571a" providerId="ADAL" clId="{48812F3F-E291-404C-86C8-FB003752FD7E}" dt="2024-02-02T07:30:40.735" v="1593" actId="6264"/>
          <ac:spMkLst>
            <pc:docMk/>
            <pc:sldMk cId="0" sldId="1071"/>
            <ac:spMk id="10" creationId="{FEEF9DDE-FD86-74F2-277F-3A7BA32DBEED}"/>
          </ac:spMkLst>
        </pc:spChg>
        <pc:spChg chg="add del mod">
          <ac:chgData name="FONG Chi Kit Ken" userId="233f042c-09e9-4a0c-9043-d675a582571a" providerId="ADAL" clId="{48812F3F-E291-404C-86C8-FB003752FD7E}" dt="2024-02-02T07:30:40.735" v="1593" actId="6264"/>
          <ac:spMkLst>
            <pc:docMk/>
            <pc:sldMk cId="0" sldId="1071"/>
            <ac:spMk id="11" creationId="{9F6F114D-A34A-AD52-40EE-C6BB515040D7}"/>
          </ac:spMkLst>
        </pc:spChg>
        <pc:spChg chg="mod ord">
          <ac:chgData name="FONG Chi Kit Ken" userId="233f042c-09e9-4a0c-9043-d675a582571a" providerId="ADAL" clId="{48812F3F-E291-404C-86C8-FB003752FD7E}" dt="2024-02-02T07:30:40.735" v="1593" actId="6264"/>
          <ac:spMkLst>
            <pc:docMk/>
            <pc:sldMk cId="0" sldId="1071"/>
            <ac:spMk id="132" creationId="{00000000-0000-0000-0000-000000000000}"/>
          </ac:spMkLst>
        </pc:spChg>
        <pc:spChg chg="mod ord">
          <ac:chgData name="FONG Chi Kit Ken" userId="233f042c-09e9-4a0c-9043-d675a582571a" providerId="ADAL" clId="{48812F3F-E291-404C-86C8-FB003752FD7E}" dt="2024-02-04T09:42:39.125" v="2280" actId="207"/>
          <ac:spMkLst>
            <pc:docMk/>
            <pc:sldMk cId="0" sldId="1071"/>
            <ac:spMk id="133" creationId="{00000000-0000-0000-0000-000000000000}"/>
          </ac:spMkLst>
        </pc:spChg>
      </pc:sldChg>
      <pc:sldChg chg="addSp delSp modSp add del mod modTransition modClrScheme chgLayout">
        <pc:chgData name="FONG Chi Kit Ken" userId="233f042c-09e9-4a0c-9043-d675a582571a" providerId="ADAL" clId="{48812F3F-E291-404C-86C8-FB003752FD7E}" dt="2024-02-04T09:51:08.122" v="2332" actId="2696"/>
        <pc:sldMkLst>
          <pc:docMk/>
          <pc:sldMk cId="0" sldId="1072"/>
        </pc:sldMkLst>
        <pc:spChg chg="add del mod">
          <ac:chgData name="FONG Chi Kit Ken" userId="233f042c-09e9-4a0c-9043-d675a582571a" providerId="ADAL" clId="{48812F3F-E291-404C-86C8-FB003752FD7E}" dt="2024-02-02T18:14:12.307" v="1817" actId="6264"/>
          <ac:spMkLst>
            <pc:docMk/>
            <pc:sldMk cId="0" sldId="1072"/>
            <ac:spMk id="2" creationId="{508E7A97-4983-3FB7-FC90-16EC8457A70A}"/>
          </ac:spMkLst>
        </pc:spChg>
        <pc:spChg chg="add del mod">
          <ac:chgData name="FONG Chi Kit Ken" userId="233f042c-09e9-4a0c-9043-d675a582571a" providerId="ADAL" clId="{48812F3F-E291-404C-86C8-FB003752FD7E}" dt="2024-02-02T18:14:12.307" v="1817" actId="6264"/>
          <ac:spMkLst>
            <pc:docMk/>
            <pc:sldMk cId="0" sldId="1072"/>
            <ac:spMk id="3" creationId="{8C27EC82-DAE8-7C6A-31C5-3D0F4F79BFF0}"/>
          </ac:spMkLst>
        </pc:spChg>
        <pc:spChg chg="add del mod">
          <ac:chgData name="FONG Chi Kit Ken" userId="233f042c-09e9-4a0c-9043-d675a582571a" providerId="ADAL" clId="{48812F3F-E291-404C-86C8-FB003752FD7E}" dt="2024-02-02T18:14:12.781" v="1818" actId="6264"/>
          <ac:spMkLst>
            <pc:docMk/>
            <pc:sldMk cId="0" sldId="1072"/>
            <ac:spMk id="4" creationId="{E5F25DED-D968-D429-9F99-6685CCD37EC9}"/>
          </ac:spMkLst>
        </pc:spChg>
        <pc:spChg chg="add del mod">
          <ac:chgData name="FONG Chi Kit Ken" userId="233f042c-09e9-4a0c-9043-d675a582571a" providerId="ADAL" clId="{48812F3F-E291-404C-86C8-FB003752FD7E}" dt="2024-02-02T18:14:12.781" v="1818" actId="6264"/>
          <ac:spMkLst>
            <pc:docMk/>
            <pc:sldMk cId="0" sldId="1072"/>
            <ac:spMk id="5" creationId="{2087980D-9F78-56DD-D307-C13A7D980840}"/>
          </ac:spMkLst>
        </pc:spChg>
        <pc:spChg chg="add del mod">
          <ac:chgData name="FONG Chi Kit Ken" userId="233f042c-09e9-4a0c-9043-d675a582571a" providerId="ADAL" clId="{48812F3F-E291-404C-86C8-FB003752FD7E}" dt="2024-02-02T18:14:12.986" v="1819" actId="6264"/>
          <ac:spMkLst>
            <pc:docMk/>
            <pc:sldMk cId="0" sldId="1072"/>
            <ac:spMk id="6" creationId="{70B4515D-5589-3D2E-16AD-708F5E8E8699}"/>
          </ac:spMkLst>
        </pc:spChg>
        <pc:spChg chg="add del mod">
          <ac:chgData name="FONG Chi Kit Ken" userId="233f042c-09e9-4a0c-9043-d675a582571a" providerId="ADAL" clId="{48812F3F-E291-404C-86C8-FB003752FD7E}" dt="2024-02-02T18:14:12.986" v="1819" actId="6264"/>
          <ac:spMkLst>
            <pc:docMk/>
            <pc:sldMk cId="0" sldId="1072"/>
            <ac:spMk id="7" creationId="{E7B9334E-2CD3-EC58-EB69-F0783BB08008}"/>
          </ac:spMkLst>
        </pc:spChg>
        <pc:spChg chg="add del mod">
          <ac:chgData name="FONG Chi Kit Ken" userId="233f042c-09e9-4a0c-9043-d675a582571a" providerId="ADAL" clId="{48812F3F-E291-404C-86C8-FB003752FD7E}" dt="2024-02-02T18:14:13.186" v="1820" actId="6264"/>
          <ac:spMkLst>
            <pc:docMk/>
            <pc:sldMk cId="0" sldId="1072"/>
            <ac:spMk id="8" creationId="{6FE071A2-2BCD-D440-97B0-01AF5958B095}"/>
          </ac:spMkLst>
        </pc:spChg>
        <pc:spChg chg="add del mod">
          <ac:chgData name="FONG Chi Kit Ken" userId="233f042c-09e9-4a0c-9043-d675a582571a" providerId="ADAL" clId="{48812F3F-E291-404C-86C8-FB003752FD7E}" dt="2024-02-02T18:14:13.186" v="1820" actId="6264"/>
          <ac:spMkLst>
            <pc:docMk/>
            <pc:sldMk cId="0" sldId="1072"/>
            <ac:spMk id="9" creationId="{11E353A9-6EDF-5010-C3D1-E536DB15C8FB}"/>
          </ac:spMkLst>
        </pc:spChg>
        <pc:spChg chg="add del mod">
          <ac:chgData name="FONG Chi Kit Ken" userId="233f042c-09e9-4a0c-9043-d675a582571a" providerId="ADAL" clId="{48812F3F-E291-404C-86C8-FB003752FD7E}" dt="2024-02-02T18:14:13.377" v="1821" actId="6264"/>
          <ac:spMkLst>
            <pc:docMk/>
            <pc:sldMk cId="0" sldId="1072"/>
            <ac:spMk id="10" creationId="{E6A1358B-9AB8-C9F7-0F20-A033A314E8BE}"/>
          </ac:spMkLst>
        </pc:spChg>
        <pc:spChg chg="add del mod">
          <ac:chgData name="FONG Chi Kit Ken" userId="233f042c-09e9-4a0c-9043-d675a582571a" providerId="ADAL" clId="{48812F3F-E291-404C-86C8-FB003752FD7E}" dt="2024-02-02T18:14:13.377" v="1821" actId="6264"/>
          <ac:spMkLst>
            <pc:docMk/>
            <pc:sldMk cId="0" sldId="1072"/>
            <ac:spMk id="11" creationId="{BC1E5724-E240-8ABD-0419-2C55348841DF}"/>
          </ac:spMkLst>
        </pc:spChg>
        <pc:spChg chg="mod ord">
          <ac:chgData name="FONG Chi Kit Ken" userId="233f042c-09e9-4a0c-9043-d675a582571a" providerId="ADAL" clId="{48812F3F-E291-404C-86C8-FB003752FD7E}" dt="2024-02-02T18:14:13.377" v="1821" actId="6264"/>
          <ac:spMkLst>
            <pc:docMk/>
            <pc:sldMk cId="0" sldId="1072"/>
            <ac:spMk id="126" creationId="{00000000-0000-0000-0000-000000000000}"/>
          </ac:spMkLst>
        </pc:spChg>
        <pc:spChg chg="mod ord">
          <ac:chgData name="FONG Chi Kit Ken" userId="233f042c-09e9-4a0c-9043-d675a582571a" providerId="ADAL" clId="{48812F3F-E291-404C-86C8-FB003752FD7E}" dt="2024-02-03T08:53:49.032" v="1980" actId="2711"/>
          <ac:spMkLst>
            <pc:docMk/>
            <pc:sldMk cId="0" sldId="1072"/>
            <ac:spMk id="127" creationId="{00000000-0000-0000-0000-000000000000}"/>
          </ac:spMkLst>
        </pc:spChg>
      </pc:sldChg>
      <pc:sldChg chg="addSp delSp modSp add del mod modTransition modClrScheme chgLayout">
        <pc:chgData name="FONG Chi Kit Ken" userId="233f042c-09e9-4a0c-9043-d675a582571a" providerId="ADAL" clId="{48812F3F-E291-404C-86C8-FB003752FD7E}" dt="2024-02-04T09:51:28.341" v="2333" actId="2696"/>
        <pc:sldMkLst>
          <pc:docMk/>
          <pc:sldMk cId="0" sldId="1073"/>
        </pc:sldMkLst>
        <pc:spChg chg="add del mod">
          <ac:chgData name="FONG Chi Kit Ken" userId="233f042c-09e9-4a0c-9043-d675a582571a" providerId="ADAL" clId="{48812F3F-E291-404C-86C8-FB003752FD7E}" dt="2024-02-02T18:14:17.843" v="1822" actId="6264"/>
          <ac:spMkLst>
            <pc:docMk/>
            <pc:sldMk cId="0" sldId="1073"/>
            <ac:spMk id="2" creationId="{FFB64CF3-3CD2-0DA6-8BEB-4391CEAEBC02}"/>
          </ac:spMkLst>
        </pc:spChg>
        <pc:spChg chg="add del mod">
          <ac:chgData name="FONG Chi Kit Ken" userId="233f042c-09e9-4a0c-9043-d675a582571a" providerId="ADAL" clId="{48812F3F-E291-404C-86C8-FB003752FD7E}" dt="2024-02-02T18:14:17.843" v="1822" actId="6264"/>
          <ac:spMkLst>
            <pc:docMk/>
            <pc:sldMk cId="0" sldId="1073"/>
            <ac:spMk id="3" creationId="{1E31F668-9142-2E7C-A87D-E20236C15207}"/>
          </ac:spMkLst>
        </pc:spChg>
        <pc:spChg chg="add del mod">
          <ac:chgData name="FONG Chi Kit Ken" userId="233f042c-09e9-4a0c-9043-d675a582571a" providerId="ADAL" clId="{48812F3F-E291-404C-86C8-FB003752FD7E}" dt="2024-02-02T18:14:18.363" v="1823" actId="6264"/>
          <ac:spMkLst>
            <pc:docMk/>
            <pc:sldMk cId="0" sldId="1073"/>
            <ac:spMk id="4" creationId="{06DDF55B-A6F1-50DD-05E0-8DA4BE76E9FA}"/>
          </ac:spMkLst>
        </pc:spChg>
        <pc:spChg chg="add del mod">
          <ac:chgData name="FONG Chi Kit Ken" userId="233f042c-09e9-4a0c-9043-d675a582571a" providerId="ADAL" clId="{48812F3F-E291-404C-86C8-FB003752FD7E}" dt="2024-02-02T18:14:18.363" v="1823" actId="6264"/>
          <ac:spMkLst>
            <pc:docMk/>
            <pc:sldMk cId="0" sldId="1073"/>
            <ac:spMk id="5" creationId="{C080D0CB-F358-9323-1F8F-EA4E1D523E3D}"/>
          </ac:spMkLst>
        </pc:spChg>
        <pc:spChg chg="add del mod">
          <ac:chgData name="FONG Chi Kit Ken" userId="233f042c-09e9-4a0c-9043-d675a582571a" providerId="ADAL" clId="{48812F3F-E291-404C-86C8-FB003752FD7E}" dt="2024-02-02T18:14:18.548" v="1824" actId="6264"/>
          <ac:spMkLst>
            <pc:docMk/>
            <pc:sldMk cId="0" sldId="1073"/>
            <ac:spMk id="6" creationId="{DDE6B0AE-D504-626C-66B9-BDA371362C4E}"/>
          </ac:spMkLst>
        </pc:spChg>
        <pc:spChg chg="add del mod">
          <ac:chgData name="FONG Chi Kit Ken" userId="233f042c-09e9-4a0c-9043-d675a582571a" providerId="ADAL" clId="{48812F3F-E291-404C-86C8-FB003752FD7E}" dt="2024-02-02T18:14:18.548" v="1824" actId="6264"/>
          <ac:spMkLst>
            <pc:docMk/>
            <pc:sldMk cId="0" sldId="1073"/>
            <ac:spMk id="7" creationId="{F8EFE8B0-950B-EFF3-87A5-8AA324545D02}"/>
          </ac:spMkLst>
        </pc:spChg>
        <pc:spChg chg="mod ord">
          <ac:chgData name="FONG Chi Kit Ken" userId="233f042c-09e9-4a0c-9043-d675a582571a" providerId="ADAL" clId="{48812F3F-E291-404C-86C8-FB003752FD7E}" dt="2024-02-02T18:15:05.974" v="1828" actId="2711"/>
          <ac:spMkLst>
            <pc:docMk/>
            <pc:sldMk cId="0" sldId="1073"/>
            <ac:spMk id="132" creationId="{00000000-0000-0000-0000-000000000000}"/>
          </ac:spMkLst>
        </pc:spChg>
        <pc:spChg chg="mod ord">
          <ac:chgData name="FONG Chi Kit Ken" userId="233f042c-09e9-4a0c-9043-d675a582571a" providerId="ADAL" clId="{48812F3F-E291-404C-86C8-FB003752FD7E}" dt="2024-02-02T18:14:18.548" v="1824" actId="6264"/>
          <ac:spMkLst>
            <pc:docMk/>
            <pc:sldMk cId="0" sldId="1073"/>
            <ac:spMk id="133" creationId="{00000000-0000-0000-0000-000000000000}"/>
          </ac:spMkLst>
        </pc:spChg>
      </pc:sldChg>
      <pc:sldChg chg="addSp delSp modSp add mod ord modTransition modClrScheme modAnim chgLayout">
        <pc:chgData name="FONG Chi Kit Ken" userId="233f042c-09e9-4a0c-9043-d675a582571a" providerId="ADAL" clId="{48812F3F-E291-404C-86C8-FB003752FD7E}" dt="2024-02-04T10:02:09.802" v="2380" actId="207"/>
        <pc:sldMkLst>
          <pc:docMk/>
          <pc:sldMk cId="0" sldId="1074"/>
        </pc:sldMkLst>
        <pc:spChg chg="add mod">
          <ac:chgData name="FONG Chi Kit Ken" userId="233f042c-09e9-4a0c-9043-d675a582571a" providerId="ADAL" clId="{48812F3F-E291-404C-86C8-FB003752FD7E}" dt="2024-02-02T18:23:13.886" v="1874" actId="1076"/>
          <ac:spMkLst>
            <pc:docMk/>
            <pc:sldMk cId="0" sldId="1074"/>
            <ac:spMk id="2" creationId="{9258015E-BB79-B9C1-09A8-F0E74BE32BA6}"/>
          </ac:spMkLst>
        </pc:spChg>
        <pc:spChg chg="add mod">
          <ac:chgData name="FONG Chi Kit Ken" userId="233f042c-09e9-4a0c-9043-d675a582571a" providerId="ADAL" clId="{48812F3F-E291-404C-86C8-FB003752FD7E}" dt="2024-02-02T18:33:25.888" v="1905" actId="1076"/>
          <ac:spMkLst>
            <pc:docMk/>
            <pc:sldMk cId="0" sldId="1074"/>
            <ac:spMk id="3" creationId="{F94D1D90-8C18-04AA-9C1C-8548075B1033}"/>
          </ac:spMkLst>
        </pc:spChg>
        <pc:spChg chg="add del mod">
          <ac:chgData name="FONG Chi Kit Ken" userId="233f042c-09e9-4a0c-9043-d675a582571a" providerId="ADAL" clId="{48812F3F-E291-404C-86C8-FB003752FD7E}" dt="2024-02-02T18:33:18.161" v="1901" actId="478"/>
          <ac:spMkLst>
            <pc:docMk/>
            <pc:sldMk cId="0" sldId="1074"/>
            <ac:spMk id="4" creationId="{BF8D2422-0F47-AF50-7DBA-379D4698987F}"/>
          </ac:spMkLst>
        </pc:spChg>
        <pc:spChg chg="add mod">
          <ac:chgData name="FONG Chi Kit Ken" userId="233f042c-09e9-4a0c-9043-d675a582571a" providerId="ADAL" clId="{48812F3F-E291-404C-86C8-FB003752FD7E}" dt="2024-02-02T18:33:23.917" v="1904" actId="1076"/>
          <ac:spMkLst>
            <pc:docMk/>
            <pc:sldMk cId="0" sldId="1074"/>
            <ac:spMk id="5" creationId="{0480AEBA-9584-0916-3D98-97D4647951E4}"/>
          </ac:spMkLst>
        </pc:spChg>
        <pc:spChg chg="mod ord">
          <ac:chgData name="FONG Chi Kit Ken" userId="233f042c-09e9-4a0c-9043-d675a582571a" providerId="ADAL" clId="{48812F3F-E291-404C-86C8-FB003752FD7E}" dt="2024-02-02T04:48:59.353" v="1574" actId="700"/>
          <ac:spMkLst>
            <pc:docMk/>
            <pc:sldMk cId="0" sldId="1074"/>
            <ac:spMk id="138" creationId="{00000000-0000-0000-0000-000000000000}"/>
          </ac:spMkLst>
        </pc:spChg>
        <pc:spChg chg="mod ord">
          <ac:chgData name="FONG Chi Kit Ken" userId="233f042c-09e9-4a0c-9043-d675a582571a" providerId="ADAL" clId="{48812F3F-E291-404C-86C8-FB003752FD7E}" dt="2024-02-04T10:02:09.802" v="2380" actId="207"/>
          <ac:spMkLst>
            <pc:docMk/>
            <pc:sldMk cId="0" sldId="1074"/>
            <ac:spMk id="139" creationId="{00000000-0000-0000-0000-000000000000}"/>
          </ac:spMkLst>
        </pc:spChg>
        <pc:spChg chg="mod">
          <ac:chgData name="FONG Chi Kit Ken" userId="233f042c-09e9-4a0c-9043-d675a582571a" providerId="ADAL" clId="{48812F3F-E291-404C-86C8-FB003752FD7E}" dt="2024-02-02T18:17:26.298" v="1852" actId="1076"/>
          <ac:spMkLst>
            <pc:docMk/>
            <pc:sldMk cId="0" sldId="1074"/>
            <ac:spMk id="140" creationId="{00000000-0000-0000-0000-000000000000}"/>
          </ac:spMkLst>
        </pc:spChg>
        <pc:spChg chg="mod ord">
          <ac:chgData name="FONG Chi Kit Ken" userId="233f042c-09e9-4a0c-9043-d675a582571a" providerId="ADAL" clId="{48812F3F-E291-404C-86C8-FB003752FD7E}" dt="2024-02-02T18:18:01.183" v="1859" actId="1076"/>
          <ac:spMkLst>
            <pc:docMk/>
            <pc:sldMk cId="0" sldId="1074"/>
            <ac:spMk id="141" creationId="{00000000-0000-0000-0000-000000000000}"/>
          </ac:spMkLst>
        </pc:spChg>
        <pc:spChg chg="mod">
          <ac:chgData name="FONG Chi Kit Ken" userId="233f042c-09e9-4a0c-9043-d675a582571a" providerId="ADAL" clId="{48812F3F-E291-404C-86C8-FB003752FD7E}" dt="2024-02-02T18:18:27.195" v="1865" actId="1076"/>
          <ac:spMkLst>
            <pc:docMk/>
            <pc:sldMk cId="0" sldId="1074"/>
            <ac:spMk id="142" creationId="{00000000-0000-0000-0000-000000000000}"/>
          </ac:spMkLst>
        </pc:spChg>
        <pc:spChg chg="mod ord">
          <ac:chgData name="FONG Chi Kit Ken" userId="233f042c-09e9-4a0c-9043-d675a582571a" providerId="ADAL" clId="{48812F3F-E291-404C-86C8-FB003752FD7E}" dt="2024-02-02T18:30:04.943" v="1875" actId="20577"/>
          <ac:spMkLst>
            <pc:docMk/>
            <pc:sldMk cId="0" sldId="1074"/>
            <ac:spMk id="143" creationId="{00000000-0000-0000-0000-000000000000}"/>
          </ac:spMkLst>
        </pc:spChg>
        <pc:spChg chg="mod ord">
          <ac:chgData name="FONG Chi Kit Ken" userId="233f042c-09e9-4a0c-9043-d675a582571a" providerId="ADAL" clId="{48812F3F-E291-404C-86C8-FB003752FD7E}" dt="2024-02-02T04:48:59.353" v="1574" actId="700"/>
          <ac:spMkLst>
            <pc:docMk/>
            <pc:sldMk cId="0" sldId="1074"/>
            <ac:spMk id="144" creationId="{00000000-0000-0000-0000-000000000000}"/>
          </ac:spMkLst>
        </pc:spChg>
        <pc:spChg chg="mod">
          <ac:chgData name="FONG Chi Kit Ken" userId="233f042c-09e9-4a0c-9043-d675a582571a" providerId="ADAL" clId="{48812F3F-E291-404C-86C8-FB003752FD7E}" dt="2024-02-02T18:21:54.816" v="1866" actId="1076"/>
          <ac:spMkLst>
            <pc:docMk/>
            <pc:sldMk cId="0" sldId="1074"/>
            <ac:spMk id="145" creationId="{00000000-0000-0000-0000-000000000000}"/>
          </ac:spMkLst>
        </pc:spChg>
      </pc:sldChg>
      <pc:sldChg chg="modSp add del mod modTransition modClrScheme chgLayout">
        <pc:chgData name="FONG Chi Kit Ken" userId="233f042c-09e9-4a0c-9043-d675a582571a" providerId="ADAL" clId="{48812F3F-E291-404C-86C8-FB003752FD7E}" dt="2024-02-02T18:31:17.548" v="1876" actId="2696"/>
        <pc:sldMkLst>
          <pc:docMk/>
          <pc:sldMk cId="0" sldId="1075"/>
        </pc:sldMkLst>
        <pc:spChg chg="mod ord">
          <ac:chgData name="FONG Chi Kit Ken" userId="233f042c-09e9-4a0c-9043-d675a582571a" providerId="ADAL" clId="{48812F3F-E291-404C-86C8-FB003752FD7E}" dt="2024-02-02T04:48:59.353" v="1574" actId="700"/>
          <ac:spMkLst>
            <pc:docMk/>
            <pc:sldMk cId="0" sldId="1075"/>
            <ac:spMk id="150" creationId="{00000000-0000-0000-0000-000000000000}"/>
          </ac:spMkLst>
        </pc:spChg>
        <pc:spChg chg="mod ord">
          <ac:chgData name="FONG Chi Kit Ken" userId="233f042c-09e9-4a0c-9043-d675a582571a" providerId="ADAL" clId="{48812F3F-E291-404C-86C8-FB003752FD7E}" dt="2024-02-02T06:52:15.339" v="1584" actId="108"/>
          <ac:spMkLst>
            <pc:docMk/>
            <pc:sldMk cId="0" sldId="1075"/>
            <ac:spMk id="151" creationId="{00000000-0000-0000-0000-000000000000}"/>
          </ac:spMkLst>
        </pc:spChg>
        <pc:spChg chg="mod ord">
          <ac:chgData name="FONG Chi Kit Ken" userId="233f042c-09e9-4a0c-9043-d675a582571a" providerId="ADAL" clId="{48812F3F-E291-404C-86C8-FB003752FD7E}" dt="2024-02-02T04:48:59.353" v="1574" actId="700"/>
          <ac:spMkLst>
            <pc:docMk/>
            <pc:sldMk cId="0" sldId="1075"/>
            <ac:spMk id="153" creationId="{00000000-0000-0000-0000-000000000000}"/>
          </ac:spMkLst>
        </pc:spChg>
        <pc:spChg chg="mod ord">
          <ac:chgData name="FONG Chi Kit Ken" userId="233f042c-09e9-4a0c-9043-d675a582571a" providerId="ADAL" clId="{48812F3F-E291-404C-86C8-FB003752FD7E}" dt="2024-02-02T04:48:59.353" v="1574" actId="700"/>
          <ac:spMkLst>
            <pc:docMk/>
            <pc:sldMk cId="0" sldId="1075"/>
            <ac:spMk id="155" creationId="{00000000-0000-0000-0000-000000000000}"/>
          </ac:spMkLst>
        </pc:spChg>
        <pc:spChg chg="mod ord">
          <ac:chgData name="FONG Chi Kit Ken" userId="233f042c-09e9-4a0c-9043-d675a582571a" providerId="ADAL" clId="{48812F3F-E291-404C-86C8-FB003752FD7E}" dt="2024-02-02T04:48:59.353" v="1574" actId="700"/>
          <ac:spMkLst>
            <pc:docMk/>
            <pc:sldMk cId="0" sldId="1075"/>
            <ac:spMk id="156" creationId="{00000000-0000-0000-0000-000000000000}"/>
          </ac:spMkLst>
        </pc:spChg>
      </pc:sldChg>
      <pc:sldChg chg="modSp add del mod modTransition modClrScheme chgLayout">
        <pc:chgData name="FONG Chi Kit Ken" userId="233f042c-09e9-4a0c-9043-d675a582571a" providerId="ADAL" clId="{48812F3F-E291-404C-86C8-FB003752FD7E}" dt="2024-02-02T18:33:34.397" v="1906" actId="2696"/>
        <pc:sldMkLst>
          <pc:docMk/>
          <pc:sldMk cId="0" sldId="1076"/>
        </pc:sldMkLst>
        <pc:spChg chg="mod ord">
          <ac:chgData name="FONG Chi Kit Ken" userId="233f042c-09e9-4a0c-9043-d675a582571a" providerId="ADAL" clId="{48812F3F-E291-404C-86C8-FB003752FD7E}" dt="2024-02-02T04:48:59.353" v="1574" actId="700"/>
          <ac:spMkLst>
            <pc:docMk/>
            <pc:sldMk cId="0" sldId="1076"/>
            <ac:spMk id="163" creationId="{00000000-0000-0000-0000-000000000000}"/>
          </ac:spMkLst>
        </pc:spChg>
        <pc:spChg chg="mod ord">
          <ac:chgData name="FONG Chi Kit Ken" userId="233f042c-09e9-4a0c-9043-d675a582571a" providerId="ADAL" clId="{48812F3F-E291-404C-86C8-FB003752FD7E}" dt="2024-02-02T06:52:16.922" v="1585" actId="108"/>
          <ac:spMkLst>
            <pc:docMk/>
            <pc:sldMk cId="0" sldId="1076"/>
            <ac:spMk id="164" creationId="{00000000-0000-0000-0000-000000000000}"/>
          </ac:spMkLst>
        </pc:spChg>
        <pc:spChg chg="mod ord">
          <ac:chgData name="FONG Chi Kit Ken" userId="233f042c-09e9-4a0c-9043-d675a582571a" providerId="ADAL" clId="{48812F3F-E291-404C-86C8-FB003752FD7E}" dt="2024-02-02T04:48:59.353" v="1574" actId="700"/>
          <ac:spMkLst>
            <pc:docMk/>
            <pc:sldMk cId="0" sldId="1076"/>
            <ac:spMk id="165" creationId="{00000000-0000-0000-0000-000000000000}"/>
          </ac:spMkLst>
        </pc:spChg>
      </pc:sldChg>
      <pc:sldChg chg="modSp add mod ord modTransition modClrScheme chgLayout">
        <pc:chgData name="FONG Chi Kit Ken" userId="233f042c-09e9-4a0c-9043-d675a582571a" providerId="ADAL" clId="{48812F3F-E291-404C-86C8-FB003752FD7E}" dt="2024-02-04T10:02:33.454" v="2386" actId="113"/>
        <pc:sldMkLst>
          <pc:docMk/>
          <pc:sldMk cId="0" sldId="1077"/>
        </pc:sldMkLst>
        <pc:spChg chg="mod ord">
          <ac:chgData name="FONG Chi Kit Ken" userId="233f042c-09e9-4a0c-9043-d675a582571a" providerId="ADAL" clId="{48812F3F-E291-404C-86C8-FB003752FD7E}" dt="2024-02-02T04:48:59.353" v="1574" actId="700"/>
          <ac:spMkLst>
            <pc:docMk/>
            <pc:sldMk cId="0" sldId="1077"/>
            <ac:spMk id="171" creationId="{00000000-0000-0000-0000-000000000000}"/>
          </ac:spMkLst>
        </pc:spChg>
        <pc:spChg chg="mod ord">
          <ac:chgData name="FONG Chi Kit Ken" userId="233f042c-09e9-4a0c-9043-d675a582571a" providerId="ADAL" clId="{48812F3F-E291-404C-86C8-FB003752FD7E}" dt="2024-02-04T10:02:20.056" v="2381" actId="14100"/>
          <ac:spMkLst>
            <pc:docMk/>
            <pc:sldMk cId="0" sldId="1077"/>
            <ac:spMk id="172" creationId="{00000000-0000-0000-0000-000000000000}"/>
          </ac:spMkLst>
        </pc:spChg>
        <pc:spChg chg="mod ord">
          <ac:chgData name="FONG Chi Kit Ken" userId="233f042c-09e9-4a0c-9043-d675a582571a" providerId="ADAL" clId="{48812F3F-E291-404C-86C8-FB003752FD7E}" dt="2024-02-04T10:02:33.454" v="2386" actId="113"/>
          <ac:spMkLst>
            <pc:docMk/>
            <pc:sldMk cId="0" sldId="1077"/>
            <ac:spMk id="173" creationId="{00000000-0000-0000-0000-000000000000}"/>
          </ac:spMkLst>
        </pc:spChg>
      </pc:sldChg>
      <pc:sldChg chg="addSp delSp modSp add mod ord modClrScheme chgLayout">
        <pc:chgData name="FONG Chi Kit Ken" userId="233f042c-09e9-4a0c-9043-d675a582571a" providerId="ADAL" clId="{48812F3F-E291-404C-86C8-FB003752FD7E}" dt="2024-02-04T10:06:59.755" v="2444" actId="1076"/>
        <pc:sldMkLst>
          <pc:docMk/>
          <pc:sldMk cId="0" sldId="1078"/>
        </pc:sldMkLst>
        <pc:spChg chg="add del mod ord">
          <ac:chgData name="FONG Chi Kit Ken" userId="233f042c-09e9-4a0c-9043-d675a582571a" providerId="ADAL" clId="{48812F3F-E291-404C-86C8-FB003752FD7E}" dt="2024-02-04T10:06:11.953" v="2390" actId="478"/>
          <ac:spMkLst>
            <pc:docMk/>
            <pc:sldMk cId="0" sldId="1078"/>
            <ac:spMk id="2" creationId="{4F8A281B-AAF7-1902-5085-8BCA0347232B}"/>
          </ac:spMkLst>
        </pc:spChg>
        <pc:spChg chg="add del mod ord">
          <ac:chgData name="FONG Chi Kit Ken" userId="233f042c-09e9-4a0c-9043-d675a582571a" providerId="ADAL" clId="{48812F3F-E291-404C-86C8-FB003752FD7E}" dt="2024-02-04T10:06:11.953" v="2390" actId="478"/>
          <ac:spMkLst>
            <pc:docMk/>
            <pc:sldMk cId="0" sldId="1078"/>
            <ac:spMk id="3" creationId="{4EE4F1EA-E58C-B8DE-5CC7-FAE7A1780D73}"/>
          </ac:spMkLst>
        </pc:spChg>
        <pc:spChg chg="add mod ord">
          <ac:chgData name="FONG Chi Kit Ken" userId="233f042c-09e9-4a0c-9043-d675a582571a" providerId="ADAL" clId="{48812F3F-E291-404C-86C8-FB003752FD7E}" dt="2024-02-04T10:06:50.972" v="2441" actId="20577"/>
          <ac:spMkLst>
            <pc:docMk/>
            <pc:sldMk cId="0" sldId="1078"/>
            <ac:spMk id="4" creationId="{C4BBE3DE-DBB5-246F-D94C-ADD732301BCC}"/>
          </ac:spMkLst>
        </pc:spChg>
        <pc:spChg chg="add del mod ord">
          <ac:chgData name="FONG Chi Kit Ken" userId="233f042c-09e9-4a0c-9043-d675a582571a" providerId="ADAL" clId="{48812F3F-E291-404C-86C8-FB003752FD7E}" dt="2024-02-04T10:06:53.181" v="2442" actId="478"/>
          <ac:spMkLst>
            <pc:docMk/>
            <pc:sldMk cId="0" sldId="1078"/>
            <ac:spMk id="5" creationId="{0E4C4676-56BC-F127-293F-78973C7F77B1}"/>
          </ac:spMkLst>
        </pc:spChg>
        <pc:spChg chg="del mod">
          <ac:chgData name="FONG Chi Kit Ken" userId="233f042c-09e9-4a0c-9043-d675a582571a" providerId="ADAL" clId="{48812F3F-E291-404C-86C8-FB003752FD7E}" dt="2024-02-04T10:06:42.919" v="2426" actId="478"/>
          <ac:spMkLst>
            <pc:docMk/>
            <pc:sldMk cId="0" sldId="1078"/>
            <ac:spMk id="127" creationId="{00000000-0000-0000-0000-000000000000}"/>
          </ac:spMkLst>
        </pc:spChg>
        <pc:grpChg chg="add mod">
          <ac:chgData name="FONG Chi Kit Ken" userId="233f042c-09e9-4a0c-9043-d675a582571a" providerId="ADAL" clId="{48812F3F-E291-404C-86C8-FB003752FD7E}" dt="2024-02-04T10:06:59.755" v="2444" actId="1076"/>
          <ac:grpSpMkLst>
            <pc:docMk/>
            <pc:sldMk cId="0" sldId="1078"/>
            <ac:grpSpMk id="6" creationId="{AD3B78F8-A27C-783D-C350-1AA035884CD0}"/>
          </ac:grpSpMkLst>
        </pc:grpChg>
      </pc:sldChg>
      <pc:sldChg chg="modSp add mod">
        <pc:chgData name="FONG Chi Kit Ken" userId="233f042c-09e9-4a0c-9043-d675a582571a" providerId="ADAL" clId="{48812F3F-E291-404C-86C8-FB003752FD7E}" dt="2024-02-04T11:27:56.027" v="2721" actId="20577"/>
        <pc:sldMkLst>
          <pc:docMk/>
          <pc:sldMk cId="925563144" sldId="1079"/>
        </pc:sldMkLst>
        <pc:spChg chg="mod">
          <ac:chgData name="FONG Chi Kit Ken" userId="233f042c-09e9-4a0c-9043-d675a582571a" providerId="ADAL" clId="{48812F3F-E291-404C-86C8-FB003752FD7E}" dt="2024-02-04T11:27:56.027" v="2721" actId="20577"/>
          <ac:spMkLst>
            <pc:docMk/>
            <pc:sldMk cId="925563144" sldId="1079"/>
            <ac:spMk id="5" creationId="{66E6A7DD-171A-0E3B-D106-86B7BFA65DE4}"/>
          </ac:spMkLst>
        </pc:spChg>
      </pc:sldChg>
      <pc:sldChg chg="modSp add mod ord">
        <pc:chgData name="FONG Chi Kit Ken" userId="233f042c-09e9-4a0c-9043-d675a582571a" providerId="ADAL" clId="{48812F3F-E291-404C-86C8-FB003752FD7E}" dt="2024-02-04T10:20:21.646" v="2511" actId="20578"/>
        <pc:sldMkLst>
          <pc:docMk/>
          <pc:sldMk cId="580898257" sldId="1080"/>
        </pc:sldMkLst>
        <pc:spChg chg="mod">
          <ac:chgData name="FONG Chi Kit Ken" userId="233f042c-09e9-4a0c-9043-d675a582571a" providerId="ADAL" clId="{48812F3F-E291-404C-86C8-FB003752FD7E}" dt="2024-02-04T10:19:59.280" v="2502" actId="207"/>
          <ac:spMkLst>
            <pc:docMk/>
            <pc:sldMk cId="580898257" sldId="1080"/>
            <ac:spMk id="152" creationId="{00000000-0000-0000-0000-000000000000}"/>
          </ac:spMkLst>
        </pc:spChg>
        <pc:spChg chg="mod">
          <ac:chgData name="FONG Chi Kit Ken" userId="233f042c-09e9-4a0c-9043-d675a582571a" providerId="ADAL" clId="{48812F3F-E291-404C-86C8-FB003752FD7E}" dt="2024-02-04T10:20:16.094" v="2510" actId="14100"/>
          <ac:spMkLst>
            <pc:docMk/>
            <pc:sldMk cId="580898257" sldId="1080"/>
            <ac:spMk id="153" creationId="{00000000-0000-0000-0000-000000000000}"/>
          </ac:spMkLst>
        </pc:spChg>
      </pc:sldChg>
      <pc:sldChg chg="addSp delSp modSp new mod modAnim">
        <pc:chgData name="FONG Chi Kit Ken" userId="233f042c-09e9-4a0c-9043-d675a582571a" providerId="ADAL" clId="{48812F3F-E291-404C-86C8-FB003752FD7E}" dt="2024-02-04T10:37:53.288" v="2694"/>
        <pc:sldMkLst>
          <pc:docMk/>
          <pc:sldMk cId="1998708653" sldId="1081"/>
        </pc:sldMkLst>
        <pc:spChg chg="del">
          <ac:chgData name="FONG Chi Kit Ken" userId="233f042c-09e9-4a0c-9043-d675a582571a" providerId="ADAL" clId="{48812F3F-E291-404C-86C8-FB003752FD7E}" dt="2024-02-04T10:37:14.472" v="2685" actId="478"/>
          <ac:spMkLst>
            <pc:docMk/>
            <pc:sldMk cId="1998708653" sldId="1081"/>
            <ac:spMk id="2" creationId="{645BE2D7-2904-3151-0A76-55024DB01842}"/>
          </ac:spMkLst>
        </pc:spChg>
        <pc:spChg chg="mod">
          <ac:chgData name="FONG Chi Kit Ken" userId="233f042c-09e9-4a0c-9043-d675a582571a" providerId="ADAL" clId="{48812F3F-E291-404C-86C8-FB003752FD7E}" dt="2024-02-04T10:37:42.951" v="2691"/>
          <ac:spMkLst>
            <pc:docMk/>
            <pc:sldMk cId="1998708653" sldId="1081"/>
            <ac:spMk id="4" creationId="{6D717D8B-0FA2-ABF2-D06A-6FC21A20E588}"/>
          </ac:spMkLst>
        </pc:spChg>
        <pc:picChg chg="add mod">
          <ac:chgData name="FONG Chi Kit Ken" userId="233f042c-09e9-4a0c-9043-d675a582571a" providerId="ADAL" clId="{48812F3F-E291-404C-86C8-FB003752FD7E}" dt="2024-02-04T10:37:12.239" v="2684" actId="1076"/>
          <ac:picMkLst>
            <pc:docMk/>
            <pc:sldMk cId="1998708653" sldId="1081"/>
            <ac:picMk id="5" creationId="{22F53A53-D2AE-9873-0D06-6C328C3B4C49}"/>
          </ac:picMkLst>
        </pc:picChg>
        <pc:picChg chg="add mod">
          <ac:chgData name="FONG Chi Kit Ken" userId="233f042c-09e9-4a0c-9043-d675a582571a" providerId="ADAL" clId="{48812F3F-E291-404C-86C8-FB003752FD7E}" dt="2024-02-04T10:37:35.888" v="2690" actId="1076"/>
          <ac:picMkLst>
            <pc:docMk/>
            <pc:sldMk cId="1998708653" sldId="1081"/>
            <ac:picMk id="6" creationId="{F86C1B1F-C338-7B81-D38A-CE01F6EDF7C3}"/>
          </ac:picMkLst>
        </pc:picChg>
      </pc:sldChg>
      <pc:sldChg chg="addSp delSp modSp new mod modClrScheme chgLayout">
        <pc:chgData name="FONG Chi Kit Ken" userId="233f042c-09e9-4a0c-9043-d675a582571a" providerId="ADAL" clId="{48812F3F-E291-404C-86C8-FB003752FD7E}" dt="2024-02-04T11:51:08.521" v="3016" actId="20577"/>
        <pc:sldMkLst>
          <pc:docMk/>
          <pc:sldMk cId="2932203170" sldId="1082"/>
        </pc:sldMkLst>
        <pc:spChg chg="del mod ord">
          <ac:chgData name="FONG Chi Kit Ken" userId="233f042c-09e9-4a0c-9043-d675a582571a" providerId="ADAL" clId="{48812F3F-E291-404C-86C8-FB003752FD7E}" dt="2024-02-04T11:22:01.764" v="2696" actId="700"/>
          <ac:spMkLst>
            <pc:docMk/>
            <pc:sldMk cId="2932203170" sldId="1082"/>
            <ac:spMk id="2" creationId="{F08069E4-98E4-F9BC-EA40-D1102F5BF673}"/>
          </ac:spMkLst>
        </pc:spChg>
        <pc:spChg chg="mod ord">
          <ac:chgData name="FONG Chi Kit Ken" userId="233f042c-09e9-4a0c-9043-d675a582571a" providerId="ADAL" clId="{48812F3F-E291-404C-86C8-FB003752FD7E}" dt="2024-02-04T11:31:04.714" v="2723" actId="6264"/>
          <ac:spMkLst>
            <pc:docMk/>
            <pc:sldMk cId="2932203170" sldId="1082"/>
            <ac:spMk id="3" creationId="{DEFE80B5-B295-7BFF-03EB-722C9DE7882B}"/>
          </ac:spMkLst>
        </pc:spChg>
        <pc:spChg chg="add del mod ord">
          <ac:chgData name="FONG Chi Kit Ken" userId="233f042c-09e9-4a0c-9043-d675a582571a" providerId="ADAL" clId="{48812F3F-E291-404C-86C8-FB003752FD7E}" dt="2024-02-04T11:31:04.714" v="2723" actId="6264"/>
          <ac:spMkLst>
            <pc:docMk/>
            <pc:sldMk cId="2932203170" sldId="1082"/>
            <ac:spMk id="4" creationId="{E74AEDBB-6D6B-03CF-041E-75015560E5B2}"/>
          </ac:spMkLst>
        </pc:spChg>
        <pc:spChg chg="add mod ord">
          <ac:chgData name="FONG Chi Kit Ken" userId="233f042c-09e9-4a0c-9043-d675a582571a" providerId="ADAL" clId="{48812F3F-E291-404C-86C8-FB003752FD7E}" dt="2024-02-04T11:41:33.620" v="2756" actId="207"/>
          <ac:spMkLst>
            <pc:docMk/>
            <pc:sldMk cId="2932203170" sldId="1082"/>
            <ac:spMk id="5" creationId="{01DA626C-35E1-A63A-2BF1-8551DB60E1EC}"/>
          </ac:spMkLst>
        </pc:spChg>
        <pc:spChg chg="add del mod">
          <ac:chgData name="FONG Chi Kit Ken" userId="233f042c-09e9-4a0c-9043-d675a582571a" providerId="ADAL" clId="{48812F3F-E291-404C-86C8-FB003752FD7E}" dt="2024-02-04T11:31:04.714" v="2723" actId="6264"/>
          <ac:spMkLst>
            <pc:docMk/>
            <pc:sldMk cId="2932203170" sldId="1082"/>
            <ac:spMk id="6" creationId="{4C27346F-5035-825D-9A8C-B195502C9733}"/>
          </ac:spMkLst>
        </pc:spChg>
        <pc:spChg chg="add del mod">
          <ac:chgData name="FONG Chi Kit Ken" userId="233f042c-09e9-4a0c-9043-d675a582571a" providerId="ADAL" clId="{48812F3F-E291-404C-86C8-FB003752FD7E}" dt="2024-02-04T11:31:04.714" v="2723" actId="6264"/>
          <ac:spMkLst>
            <pc:docMk/>
            <pc:sldMk cId="2932203170" sldId="1082"/>
            <ac:spMk id="7" creationId="{E2E299D0-DC93-2DBB-6C4A-2610A2594545}"/>
          </ac:spMkLst>
        </pc:spChg>
        <pc:spChg chg="add mod ord">
          <ac:chgData name="FONG Chi Kit Ken" userId="233f042c-09e9-4a0c-9043-d675a582571a" providerId="ADAL" clId="{48812F3F-E291-404C-86C8-FB003752FD7E}" dt="2024-02-04T11:51:08.521" v="3016" actId="20577"/>
          <ac:spMkLst>
            <pc:docMk/>
            <pc:sldMk cId="2932203170" sldId="1082"/>
            <ac:spMk id="8" creationId="{790C2A4F-23D3-8DDF-E37D-E61DF2E843BF}"/>
          </ac:spMkLst>
        </pc:spChg>
      </pc:sldChg>
      <pc:sldChg chg="addSp delSp modSp add del mod modTransition modClrScheme chgLayout">
        <pc:chgData name="FONG Chi Kit Ken" userId="233f042c-09e9-4a0c-9043-d675a582571a" providerId="ADAL" clId="{48812F3F-E291-404C-86C8-FB003752FD7E}" dt="2024-02-04T12:14:47.461" v="3232" actId="1076"/>
        <pc:sldMkLst>
          <pc:docMk/>
          <pc:sldMk cId="0" sldId="1083"/>
        </pc:sldMkLst>
        <pc:spChg chg="add del mod ord">
          <ac:chgData name="FONG Chi Kit Ken" userId="233f042c-09e9-4a0c-9043-d675a582571a" providerId="ADAL" clId="{48812F3F-E291-404C-86C8-FB003752FD7E}" dt="2024-02-04T11:25:05.948" v="2711" actId="478"/>
          <ac:spMkLst>
            <pc:docMk/>
            <pc:sldMk cId="0" sldId="1083"/>
            <ac:spMk id="2" creationId="{A1C257C3-DA41-1396-025B-179C4ADC611E}"/>
          </ac:spMkLst>
        </pc:spChg>
        <pc:spChg chg="add del mod ord">
          <ac:chgData name="FONG Chi Kit Ken" userId="233f042c-09e9-4a0c-9043-d675a582571a" providerId="ADAL" clId="{48812F3F-E291-404C-86C8-FB003752FD7E}" dt="2024-02-04T11:24:46.060" v="2701" actId="700"/>
          <ac:spMkLst>
            <pc:docMk/>
            <pc:sldMk cId="0" sldId="1083"/>
            <ac:spMk id="2" creationId="{A6C0B218-4364-4B44-C7CB-EE32B61D4C4C}"/>
          </ac:spMkLst>
        </pc:spChg>
        <pc:spChg chg="mod ord">
          <ac:chgData name="FONG Chi Kit Ken" userId="233f042c-09e9-4a0c-9043-d675a582571a" providerId="ADAL" clId="{48812F3F-E291-404C-86C8-FB003752FD7E}" dt="2024-02-04T11:24:53.047" v="2704" actId="700"/>
          <ac:spMkLst>
            <pc:docMk/>
            <pc:sldMk cId="0" sldId="1083"/>
            <ac:spMk id="211" creationId="{00000000-0000-0000-0000-000000000000}"/>
          </ac:spMkLst>
        </pc:spChg>
        <pc:spChg chg="mod">
          <ac:chgData name="FONG Chi Kit Ken" userId="233f042c-09e9-4a0c-9043-d675a582571a" providerId="ADAL" clId="{48812F3F-E291-404C-86C8-FB003752FD7E}" dt="2024-02-04T12:14:47.461" v="3232" actId="1076"/>
          <ac:spMkLst>
            <pc:docMk/>
            <pc:sldMk cId="0" sldId="1083"/>
            <ac:spMk id="213" creationId="{00000000-0000-0000-0000-000000000000}"/>
          </ac:spMkLst>
        </pc:spChg>
        <pc:spChg chg="mod">
          <ac:chgData name="FONG Chi Kit Ken" userId="233f042c-09e9-4a0c-9043-d675a582571a" providerId="ADAL" clId="{48812F3F-E291-404C-86C8-FB003752FD7E}" dt="2024-02-04T12:14:37.737" v="3231" actId="207"/>
          <ac:spMkLst>
            <pc:docMk/>
            <pc:sldMk cId="0" sldId="1083"/>
            <ac:spMk id="214" creationId="{00000000-0000-0000-0000-000000000000}"/>
          </ac:spMkLst>
        </pc:spChg>
      </pc:sldChg>
      <pc:sldChg chg="modSp add del mod modTransition modClrScheme chgLayout">
        <pc:chgData name="FONG Chi Kit Ken" userId="233f042c-09e9-4a0c-9043-d675a582571a" providerId="ADAL" clId="{48812F3F-E291-404C-86C8-FB003752FD7E}" dt="2024-02-04T12:17:18.767" v="3331" actId="1076"/>
        <pc:sldMkLst>
          <pc:docMk/>
          <pc:sldMk cId="0" sldId="1084"/>
        </pc:sldMkLst>
        <pc:spChg chg="mod ord">
          <ac:chgData name="FONG Chi Kit Ken" userId="233f042c-09e9-4a0c-9043-d675a582571a" providerId="ADAL" clId="{48812F3F-E291-404C-86C8-FB003752FD7E}" dt="2024-02-04T11:24:53.047" v="2704" actId="700"/>
          <ac:spMkLst>
            <pc:docMk/>
            <pc:sldMk cId="0" sldId="1084"/>
            <ac:spMk id="219" creationId="{00000000-0000-0000-0000-000000000000}"/>
          </ac:spMkLst>
        </pc:spChg>
        <pc:spChg chg="mod ord">
          <ac:chgData name="FONG Chi Kit Ken" userId="233f042c-09e9-4a0c-9043-d675a582571a" providerId="ADAL" clId="{48812F3F-E291-404C-86C8-FB003752FD7E}" dt="2024-02-04T12:17:12.847" v="3330" actId="20577"/>
          <ac:spMkLst>
            <pc:docMk/>
            <pc:sldMk cId="0" sldId="1084"/>
            <ac:spMk id="220" creationId="{00000000-0000-0000-0000-000000000000}"/>
          </ac:spMkLst>
        </pc:spChg>
        <pc:spChg chg="mod">
          <ac:chgData name="FONG Chi Kit Ken" userId="233f042c-09e9-4a0c-9043-d675a582571a" providerId="ADAL" clId="{48812F3F-E291-404C-86C8-FB003752FD7E}" dt="2024-02-04T12:17:18.767" v="3331" actId="1076"/>
          <ac:spMkLst>
            <pc:docMk/>
            <pc:sldMk cId="0" sldId="1084"/>
            <ac:spMk id="221" creationId="{00000000-0000-0000-0000-000000000000}"/>
          </ac:spMkLst>
        </pc:spChg>
        <pc:spChg chg="mod">
          <ac:chgData name="FONG Chi Kit Ken" userId="233f042c-09e9-4a0c-9043-d675a582571a" providerId="ADAL" clId="{48812F3F-E291-404C-86C8-FB003752FD7E}" dt="2024-02-04T12:17:18.767" v="3331" actId="1076"/>
          <ac:spMkLst>
            <pc:docMk/>
            <pc:sldMk cId="0" sldId="1084"/>
            <ac:spMk id="222" creationId="{00000000-0000-0000-0000-000000000000}"/>
          </ac:spMkLst>
        </pc:spChg>
        <pc:spChg chg="mod ord">
          <ac:chgData name="FONG Chi Kit Ken" userId="233f042c-09e9-4a0c-9043-d675a582571a" providerId="ADAL" clId="{48812F3F-E291-404C-86C8-FB003752FD7E}" dt="2024-02-04T12:17:18.767" v="3331" actId="1076"/>
          <ac:spMkLst>
            <pc:docMk/>
            <pc:sldMk cId="0" sldId="1084"/>
            <ac:spMk id="223" creationId="{00000000-0000-0000-0000-000000000000}"/>
          </ac:spMkLst>
        </pc:spChg>
        <pc:spChg chg="mod">
          <ac:chgData name="FONG Chi Kit Ken" userId="233f042c-09e9-4a0c-9043-d675a582571a" providerId="ADAL" clId="{48812F3F-E291-404C-86C8-FB003752FD7E}" dt="2024-02-04T12:17:18.767" v="3331" actId="1076"/>
          <ac:spMkLst>
            <pc:docMk/>
            <pc:sldMk cId="0" sldId="1084"/>
            <ac:spMk id="224" creationId="{00000000-0000-0000-0000-000000000000}"/>
          </ac:spMkLst>
        </pc:spChg>
      </pc:sldChg>
      <pc:sldChg chg="modSp add del mod modTransition modClrScheme chgLayout">
        <pc:chgData name="FONG Chi Kit Ken" userId="233f042c-09e9-4a0c-9043-d675a582571a" providerId="ADAL" clId="{48812F3F-E291-404C-86C8-FB003752FD7E}" dt="2024-02-04T12:19:24.037" v="3468" actId="20577"/>
        <pc:sldMkLst>
          <pc:docMk/>
          <pc:sldMk cId="0" sldId="1085"/>
        </pc:sldMkLst>
        <pc:spChg chg="mod ord">
          <ac:chgData name="FONG Chi Kit Ken" userId="233f042c-09e9-4a0c-9043-d675a582571a" providerId="ADAL" clId="{48812F3F-E291-404C-86C8-FB003752FD7E}" dt="2024-02-04T11:24:53.136" v="2706" actId="27636"/>
          <ac:spMkLst>
            <pc:docMk/>
            <pc:sldMk cId="0" sldId="1085"/>
            <ac:spMk id="229" creationId="{00000000-0000-0000-0000-000000000000}"/>
          </ac:spMkLst>
        </pc:spChg>
        <pc:spChg chg="mod ord">
          <ac:chgData name="FONG Chi Kit Ken" userId="233f042c-09e9-4a0c-9043-d675a582571a" providerId="ADAL" clId="{48812F3F-E291-404C-86C8-FB003752FD7E}" dt="2024-02-04T12:17:39.067" v="3332" actId="20577"/>
          <ac:spMkLst>
            <pc:docMk/>
            <pc:sldMk cId="0" sldId="1085"/>
            <ac:spMk id="230" creationId="{00000000-0000-0000-0000-000000000000}"/>
          </ac:spMkLst>
        </pc:spChg>
        <pc:spChg chg="mod">
          <ac:chgData name="FONG Chi Kit Ken" userId="233f042c-09e9-4a0c-9043-d675a582571a" providerId="ADAL" clId="{48812F3F-E291-404C-86C8-FB003752FD7E}" dt="2024-02-04T12:19:24.037" v="3468" actId="20577"/>
          <ac:spMkLst>
            <pc:docMk/>
            <pc:sldMk cId="0" sldId="1085"/>
            <ac:spMk id="231" creationId="{00000000-0000-0000-0000-000000000000}"/>
          </ac:spMkLst>
        </pc:spChg>
      </pc:sldChg>
      <pc:sldChg chg="addSp delSp modSp add del mod modTransition modClrScheme chgLayout">
        <pc:chgData name="FONG Chi Kit Ken" userId="233f042c-09e9-4a0c-9043-d675a582571a" providerId="ADAL" clId="{48812F3F-E291-404C-86C8-FB003752FD7E}" dt="2024-02-04T11:25:21.014" v="2713" actId="6264"/>
        <pc:sldMkLst>
          <pc:docMk/>
          <pc:sldMk cId="0" sldId="1086"/>
        </pc:sldMkLst>
        <pc:spChg chg="add del mod">
          <ac:chgData name="FONG Chi Kit Ken" userId="233f042c-09e9-4a0c-9043-d675a582571a" providerId="ADAL" clId="{48812F3F-E291-404C-86C8-FB003752FD7E}" dt="2024-02-04T11:25:21.014" v="2713" actId="6264"/>
          <ac:spMkLst>
            <pc:docMk/>
            <pc:sldMk cId="0" sldId="1086"/>
            <ac:spMk id="2" creationId="{D1A94836-A235-DE21-23E2-62F468A5C949}"/>
          </ac:spMkLst>
        </pc:spChg>
        <pc:spChg chg="add del mod">
          <ac:chgData name="FONG Chi Kit Ken" userId="233f042c-09e9-4a0c-9043-d675a582571a" providerId="ADAL" clId="{48812F3F-E291-404C-86C8-FB003752FD7E}" dt="2024-02-04T11:25:21.014" v="2713" actId="6264"/>
          <ac:spMkLst>
            <pc:docMk/>
            <pc:sldMk cId="0" sldId="1086"/>
            <ac:spMk id="3" creationId="{5B0D2DBD-0AF8-CFC2-25CD-D0FF2DC30259}"/>
          </ac:spMkLst>
        </pc:spChg>
        <pc:spChg chg="mod ord">
          <ac:chgData name="FONG Chi Kit Ken" userId="233f042c-09e9-4a0c-9043-d675a582571a" providerId="ADAL" clId="{48812F3F-E291-404C-86C8-FB003752FD7E}" dt="2024-02-04T11:25:21.014" v="2713" actId="6264"/>
          <ac:spMkLst>
            <pc:docMk/>
            <pc:sldMk cId="0" sldId="1086"/>
            <ac:spMk id="236" creationId="{00000000-0000-0000-0000-000000000000}"/>
          </ac:spMkLst>
        </pc:spChg>
        <pc:spChg chg="mod ord">
          <ac:chgData name="FONG Chi Kit Ken" userId="233f042c-09e9-4a0c-9043-d675a582571a" providerId="ADAL" clId="{48812F3F-E291-404C-86C8-FB003752FD7E}" dt="2024-02-04T11:25:21.014" v="2713" actId="6264"/>
          <ac:spMkLst>
            <pc:docMk/>
            <pc:sldMk cId="0" sldId="1086"/>
            <ac:spMk id="237" creationId="{00000000-0000-0000-0000-000000000000}"/>
          </ac:spMkLst>
        </pc:spChg>
      </pc:sldChg>
      <pc:sldChg chg="addSp delSp modSp add mod modTransition modClrScheme chgLayout">
        <pc:chgData name="FONG Chi Kit Ken" userId="233f042c-09e9-4a0c-9043-d675a582571a" providerId="ADAL" clId="{48812F3F-E291-404C-86C8-FB003752FD7E}" dt="2024-02-04T12:21:39.597" v="3497" actId="12"/>
        <pc:sldMkLst>
          <pc:docMk/>
          <pc:sldMk cId="0" sldId="1087"/>
        </pc:sldMkLst>
        <pc:spChg chg="add del mod">
          <ac:chgData name="FONG Chi Kit Ken" userId="233f042c-09e9-4a0c-9043-d675a582571a" providerId="ADAL" clId="{48812F3F-E291-404C-86C8-FB003752FD7E}" dt="2024-02-04T12:21:29.234" v="3491" actId="6264"/>
          <ac:spMkLst>
            <pc:docMk/>
            <pc:sldMk cId="0" sldId="1087"/>
            <ac:spMk id="2" creationId="{AF1DF132-487B-3D45-B69A-751959D8D3F2}"/>
          </ac:spMkLst>
        </pc:spChg>
        <pc:spChg chg="add del mod">
          <ac:chgData name="FONG Chi Kit Ken" userId="233f042c-09e9-4a0c-9043-d675a582571a" providerId="ADAL" clId="{48812F3F-E291-404C-86C8-FB003752FD7E}" dt="2024-02-04T12:21:29.234" v="3491" actId="6264"/>
          <ac:spMkLst>
            <pc:docMk/>
            <pc:sldMk cId="0" sldId="1087"/>
            <ac:spMk id="3" creationId="{DF3183D7-4EC5-74A6-AFA8-18A1077A0038}"/>
          </ac:spMkLst>
        </pc:spChg>
        <pc:spChg chg="add del mod">
          <ac:chgData name="FONG Chi Kit Ken" userId="233f042c-09e9-4a0c-9043-d675a582571a" providerId="ADAL" clId="{48812F3F-E291-404C-86C8-FB003752FD7E}" dt="2024-02-04T12:21:29.410" v="3492" actId="6264"/>
          <ac:spMkLst>
            <pc:docMk/>
            <pc:sldMk cId="0" sldId="1087"/>
            <ac:spMk id="4" creationId="{8456BFBF-B28F-23DE-E9CF-CDA9015E8B1B}"/>
          </ac:spMkLst>
        </pc:spChg>
        <pc:spChg chg="add del mod">
          <ac:chgData name="FONG Chi Kit Ken" userId="233f042c-09e9-4a0c-9043-d675a582571a" providerId="ADAL" clId="{48812F3F-E291-404C-86C8-FB003752FD7E}" dt="2024-02-04T12:21:29.410" v="3492" actId="6264"/>
          <ac:spMkLst>
            <pc:docMk/>
            <pc:sldMk cId="0" sldId="1087"/>
            <ac:spMk id="5" creationId="{A2D699F8-A87B-649F-35D8-E3C2789CB272}"/>
          </ac:spMkLst>
        </pc:spChg>
        <pc:spChg chg="add del mod">
          <ac:chgData name="FONG Chi Kit Ken" userId="233f042c-09e9-4a0c-9043-d675a582571a" providerId="ADAL" clId="{48812F3F-E291-404C-86C8-FB003752FD7E}" dt="2024-02-04T12:21:29.636" v="3493" actId="6264"/>
          <ac:spMkLst>
            <pc:docMk/>
            <pc:sldMk cId="0" sldId="1087"/>
            <ac:spMk id="6" creationId="{2650CE11-1B7B-11C0-8E6C-B2DE29170A52}"/>
          </ac:spMkLst>
        </pc:spChg>
        <pc:spChg chg="add del mod">
          <ac:chgData name="FONG Chi Kit Ken" userId="233f042c-09e9-4a0c-9043-d675a582571a" providerId="ADAL" clId="{48812F3F-E291-404C-86C8-FB003752FD7E}" dt="2024-02-04T12:21:29.636" v="3493" actId="6264"/>
          <ac:spMkLst>
            <pc:docMk/>
            <pc:sldMk cId="0" sldId="1087"/>
            <ac:spMk id="7" creationId="{4A7DA36F-2CF2-E68D-5C80-8D72A506ECA3}"/>
          </ac:spMkLst>
        </pc:spChg>
        <pc:spChg chg="add del mod">
          <ac:chgData name="FONG Chi Kit Ken" userId="233f042c-09e9-4a0c-9043-d675a582571a" providerId="ADAL" clId="{48812F3F-E291-404C-86C8-FB003752FD7E}" dt="2024-02-04T12:21:31.145" v="3494" actId="6264"/>
          <ac:spMkLst>
            <pc:docMk/>
            <pc:sldMk cId="0" sldId="1087"/>
            <ac:spMk id="8" creationId="{D5B1F406-BA41-4877-4D62-E1383A8D32E8}"/>
          </ac:spMkLst>
        </pc:spChg>
        <pc:spChg chg="add del mod">
          <ac:chgData name="FONG Chi Kit Ken" userId="233f042c-09e9-4a0c-9043-d675a582571a" providerId="ADAL" clId="{48812F3F-E291-404C-86C8-FB003752FD7E}" dt="2024-02-04T12:21:31.145" v="3494" actId="6264"/>
          <ac:spMkLst>
            <pc:docMk/>
            <pc:sldMk cId="0" sldId="1087"/>
            <ac:spMk id="9" creationId="{2FD33491-25BE-1DE6-8539-B5238760444B}"/>
          </ac:spMkLst>
        </pc:spChg>
        <pc:spChg chg="add del mod">
          <ac:chgData name="FONG Chi Kit Ken" userId="233f042c-09e9-4a0c-9043-d675a582571a" providerId="ADAL" clId="{48812F3F-E291-404C-86C8-FB003752FD7E}" dt="2024-02-04T12:21:31.300" v="3495" actId="6264"/>
          <ac:spMkLst>
            <pc:docMk/>
            <pc:sldMk cId="0" sldId="1087"/>
            <ac:spMk id="10" creationId="{9FC90C49-C925-FF6E-765C-9F196E458471}"/>
          </ac:spMkLst>
        </pc:spChg>
        <pc:spChg chg="add del mod">
          <ac:chgData name="FONG Chi Kit Ken" userId="233f042c-09e9-4a0c-9043-d675a582571a" providerId="ADAL" clId="{48812F3F-E291-404C-86C8-FB003752FD7E}" dt="2024-02-04T12:21:31.300" v="3495" actId="6264"/>
          <ac:spMkLst>
            <pc:docMk/>
            <pc:sldMk cId="0" sldId="1087"/>
            <ac:spMk id="11" creationId="{A2370676-2A97-1200-60BB-E7C41D4AF8DD}"/>
          </ac:spMkLst>
        </pc:spChg>
        <pc:spChg chg="mod ord">
          <ac:chgData name="FONG Chi Kit Ken" userId="233f042c-09e9-4a0c-9043-d675a582571a" providerId="ADAL" clId="{48812F3F-E291-404C-86C8-FB003752FD7E}" dt="2024-02-04T12:21:31.300" v="3495" actId="6264"/>
          <ac:spMkLst>
            <pc:docMk/>
            <pc:sldMk cId="0" sldId="1087"/>
            <ac:spMk id="259" creationId="{00000000-0000-0000-0000-000000000000}"/>
          </ac:spMkLst>
        </pc:spChg>
        <pc:spChg chg="mod ord">
          <ac:chgData name="FONG Chi Kit Ken" userId="233f042c-09e9-4a0c-9043-d675a582571a" providerId="ADAL" clId="{48812F3F-E291-404C-86C8-FB003752FD7E}" dt="2024-02-04T12:21:39.597" v="3497" actId="12"/>
          <ac:spMkLst>
            <pc:docMk/>
            <pc:sldMk cId="0" sldId="1087"/>
            <ac:spMk id="260" creationId="{00000000-0000-0000-0000-000000000000}"/>
          </ac:spMkLst>
        </pc:spChg>
      </pc:sldChg>
      <pc:sldChg chg="addSp delSp modSp add mod modTransition modClrScheme chgLayout">
        <pc:chgData name="FONG Chi Kit Ken" userId="233f042c-09e9-4a0c-9043-d675a582571a" providerId="ADAL" clId="{48812F3F-E291-404C-86C8-FB003752FD7E}" dt="2024-02-04T12:22:57.629" v="3507" actId="108"/>
        <pc:sldMkLst>
          <pc:docMk/>
          <pc:sldMk cId="0" sldId="1088"/>
        </pc:sldMkLst>
        <pc:spChg chg="add del mod">
          <ac:chgData name="FONG Chi Kit Ken" userId="233f042c-09e9-4a0c-9043-d675a582571a" providerId="ADAL" clId="{48812F3F-E291-404C-86C8-FB003752FD7E}" dt="2024-02-04T12:22:25.038" v="3498" actId="6264"/>
          <ac:spMkLst>
            <pc:docMk/>
            <pc:sldMk cId="0" sldId="1088"/>
            <ac:spMk id="2" creationId="{C524BEE1-8143-6E66-C156-3F23BCFAAD8E}"/>
          </ac:spMkLst>
        </pc:spChg>
        <pc:spChg chg="add del mod">
          <ac:chgData name="FONG Chi Kit Ken" userId="233f042c-09e9-4a0c-9043-d675a582571a" providerId="ADAL" clId="{48812F3F-E291-404C-86C8-FB003752FD7E}" dt="2024-02-04T12:22:25.038" v="3498" actId="6264"/>
          <ac:spMkLst>
            <pc:docMk/>
            <pc:sldMk cId="0" sldId="1088"/>
            <ac:spMk id="3" creationId="{43C92A0D-4A6D-263E-72E4-7B8C0A6F80CB}"/>
          </ac:spMkLst>
        </pc:spChg>
        <pc:spChg chg="mod ord">
          <ac:chgData name="FONG Chi Kit Ken" userId="233f042c-09e9-4a0c-9043-d675a582571a" providerId="ADAL" clId="{48812F3F-E291-404C-86C8-FB003752FD7E}" dt="2024-02-04T12:22:25.038" v="3498" actId="6264"/>
          <ac:spMkLst>
            <pc:docMk/>
            <pc:sldMk cId="0" sldId="1088"/>
            <ac:spMk id="265" creationId="{00000000-0000-0000-0000-000000000000}"/>
          </ac:spMkLst>
        </pc:spChg>
        <pc:spChg chg="mod ord">
          <ac:chgData name="FONG Chi Kit Ken" userId="233f042c-09e9-4a0c-9043-d675a582571a" providerId="ADAL" clId="{48812F3F-E291-404C-86C8-FB003752FD7E}" dt="2024-02-04T12:22:57.629" v="3507" actId="108"/>
          <ac:spMkLst>
            <pc:docMk/>
            <pc:sldMk cId="0" sldId="1088"/>
            <ac:spMk id="266" creationId="{00000000-0000-0000-0000-000000000000}"/>
          </ac:spMkLst>
        </pc:spChg>
      </pc:sldChg>
      <pc:sldChg chg="modSp new mod">
        <pc:chgData name="FONG Chi Kit Ken" userId="233f042c-09e9-4a0c-9043-d675a582571a" providerId="ADAL" clId="{48812F3F-E291-404C-86C8-FB003752FD7E}" dt="2024-02-04T11:43:19.280" v="2821" actId="207"/>
        <pc:sldMkLst>
          <pc:docMk/>
          <pc:sldMk cId="2808807730" sldId="1089"/>
        </pc:sldMkLst>
        <pc:spChg chg="mod">
          <ac:chgData name="FONG Chi Kit Ken" userId="233f042c-09e9-4a0c-9043-d675a582571a" providerId="ADAL" clId="{48812F3F-E291-404C-86C8-FB003752FD7E}" dt="2024-02-04T11:43:19.280" v="2821" actId="207"/>
          <ac:spMkLst>
            <pc:docMk/>
            <pc:sldMk cId="2808807730" sldId="1089"/>
            <ac:spMk id="2" creationId="{343E92BF-C3E2-1C6B-B1A0-662DD099AEC3}"/>
          </ac:spMkLst>
        </pc:spChg>
        <pc:spChg chg="mod">
          <ac:chgData name="FONG Chi Kit Ken" userId="233f042c-09e9-4a0c-9043-d675a582571a" providerId="ADAL" clId="{48812F3F-E291-404C-86C8-FB003752FD7E}" dt="2024-02-04T11:42:19.660" v="2812" actId="20577"/>
          <ac:spMkLst>
            <pc:docMk/>
            <pc:sldMk cId="2808807730" sldId="1089"/>
            <ac:spMk id="4" creationId="{8B0F692C-5C95-E76F-E51F-EAB78DAC0CA7}"/>
          </ac:spMkLst>
        </pc:spChg>
      </pc:sldChg>
      <pc:sldChg chg="new del">
        <pc:chgData name="FONG Chi Kit Ken" userId="233f042c-09e9-4a0c-9043-d675a582571a" providerId="ADAL" clId="{48812F3F-E291-404C-86C8-FB003752FD7E}" dt="2024-02-04T11:46:42.525" v="2838" actId="2696"/>
        <pc:sldMkLst>
          <pc:docMk/>
          <pc:sldMk cId="1183897034" sldId="1090"/>
        </pc:sldMkLst>
      </pc:sldChg>
      <pc:sldChg chg="modSp add mod modTransition modClrScheme chgLayout">
        <pc:chgData name="FONG Chi Kit Ken" userId="233f042c-09e9-4a0c-9043-d675a582571a" providerId="ADAL" clId="{48812F3F-E291-404C-86C8-FB003752FD7E}" dt="2024-02-04T11:48:58.923" v="2998" actId="207"/>
        <pc:sldMkLst>
          <pc:docMk/>
          <pc:sldMk cId="0" sldId="1091"/>
        </pc:sldMkLst>
        <pc:spChg chg="mod ord">
          <ac:chgData name="FONG Chi Kit Ken" userId="233f042c-09e9-4a0c-9043-d675a582571a" providerId="ADAL" clId="{48812F3F-E291-404C-86C8-FB003752FD7E}" dt="2024-02-04T11:46:49.253" v="2841" actId="20577"/>
          <ac:spMkLst>
            <pc:docMk/>
            <pc:sldMk cId="0" sldId="1091"/>
            <ac:spMk id="130" creationId="{00000000-0000-0000-0000-000000000000}"/>
          </ac:spMkLst>
        </pc:spChg>
        <pc:spChg chg="mod ord">
          <ac:chgData name="FONG Chi Kit Ken" userId="233f042c-09e9-4a0c-9043-d675a582571a" providerId="ADAL" clId="{48812F3F-E291-404C-86C8-FB003752FD7E}" dt="2024-02-04T11:48:02.474" v="2983" actId="113"/>
          <ac:spMkLst>
            <pc:docMk/>
            <pc:sldMk cId="0" sldId="1091"/>
            <ac:spMk id="131" creationId="{00000000-0000-0000-0000-000000000000}"/>
          </ac:spMkLst>
        </pc:spChg>
        <pc:spChg chg="mod ord">
          <ac:chgData name="FONG Chi Kit Ken" userId="233f042c-09e9-4a0c-9043-d675a582571a" providerId="ADAL" clId="{48812F3F-E291-404C-86C8-FB003752FD7E}" dt="2024-02-04T11:48:58.923" v="2998" actId="207"/>
          <ac:spMkLst>
            <pc:docMk/>
            <pc:sldMk cId="0" sldId="1091"/>
            <ac:spMk id="132" creationId="{00000000-0000-0000-0000-000000000000}"/>
          </ac:spMkLst>
        </pc:spChg>
      </pc:sldChg>
      <pc:sldChg chg="modSp add mod modTransition modClrScheme chgLayout">
        <pc:chgData name="FONG Chi Kit Ken" userId="233f042c-09e9-4a0c-9043-d675a582571a" providerId="ADAL" clId="{48812F3F-E291-404C-86C8-FB003752FD7E}" dt="2024-02-04T11:57:10.871" v="3039" actId="27636"/>
        <pc:sldMkLst>
          <pc:docMk/>
          <pc:sldMk cId="0" sldId="1092"/>
        </pc:sldMkLst>
        <pc:spChg chg="mod ord">
          <ac:chgData name="FONG Chi Kit Ken" userId="233f042c-09e9-4a0c-9043-d675a582571a" providerId="ADAL" clId="{48812F3F-E291-404C-86C8-FB003752FD7E}" dt="2024-02-04T11:57:10.871" v="3039" actId="27636"/>
          <ac:spMkLst>
            <pc:docMk/>
            <pc:sldMk cId="0" sldId="1092"/>
            <ac:spMk id="137" creationId="{00000000-0000-0000-0000-000000000000}"/>
          </ac:spMkLst>
        </pc:spChg>
        <pc:spChg chg="mod ord">
          <ac:chgData name="FONG Chi Kit Ken" userId="233f042c-09e9-4a0c-9043-d675a582571a" providerId="ADAL" clId="{48812F3F-E291-404C-86C8-FB003752FD7E}" dt="2024-02-04T11:56:41.793" v="3034" actId="14100"/>
          <ac:spMkLst>
            <pc:docMk/>
            <pc:sldMk cId="0" sldId="1092"/>
            <ac:spMk id="138" creationId="{00000000-0000-0000-0000-000000000000}"/>
          </ac:spMkLst>
        </pc:spChg>
        <pc:spChg chg="mod ord">
          <ac:chgData name="FONG Chi Kit Ken" userId="233f042c-09e9-4a0c-9043-d675a582571a" providerId="ADAL" clId="{48812F3F-E291-404C-86C8-FB003752FD7E}" dt="2024-02-04T11:56:49.613" v="3037" actId="1076"/>
          <ac:spMkLst>
            <pc:docMk/>
            <pc:sldMk cId="0" sldId="1092"/>
            <ac:spMk id="139" creationId="{00000000-0000-0000-0000-000000000000}"/>
          </ac:spMkLst>
        </pc:spChg>
      </pc:sldChg>
      <pc:sldChg chg="modSp add mod modTransition modClrScheme chgLayout">
        <pc:chgData name="FONG Chi Kit Ken" userId="233f042c-09e9-4a0c-9043-d675a582571a" providerId="ADAL" clId="{48812F3F-E291-404C-86C8-FB003752FD7E}" dt="2024-02-04T11:56:15.179" v="3031" actId="207"/>
        <pc:sldMkLst>
          <pc:docMk/>
          <pc:sldMk cId="0" sldId="1093"/>
        </pc:sldMkLst>
        <pc:spChg chg="mod ord">
          <ac:chgData name="FONG Chi Kit Ken" userId="233f042c-09e9-4a0c-9043-d675a582571a" providerId="ADAL" clId="{48812F3F-E291-404C-86C8-FB003752FD7E}" dt="2024-02-04T11:44:20.735" v="2837" actId="27636"/>
          <ac:spMkLst>
            <pc:docMk/>
            <pc:sldMk cId="0" sldId="1093"/>
            <ac:spMk id="144" creationId="{00000000-0000-0000-0000-000000000000}"/>
          </ac:spMkLst>
        </pc:spChg>
        <pc:spChg chg="mod ord">
          <ac:chgData name="FONG Chi Kit Ken" userId="233f042c-09e9-4a0c-9043-d675a582571a" providerId="ADAL" clId="{48812F3F-E291-404C-86C8-FB003752FD7E}" dt="2024-02-04T11:56:15.179" v="3031" actId="207"/>
          <ac:spMkLst>
            <pc:docMk/>
            <pc:sldMk cId="0" sldId="1093"/>
            <ac:spMk id="145" creationId="{00000000-0000-0000-0000-000000000000}"/>
          </ac:spMkLst>
        </pc:spChg>
        <pc:spChg chg="mod ord">
          <ac:chgData name="FONG Chi Kit Ken" userId="233f042c-09e9-4a0c-9043-d675a582571a" providerId="ADAL" clId="{48812F3F-E291-404C-86C8-FB003752FD7E}" dt="2024-02-04T11:53:37.102" v="3020" actId="1076"/>
          <ac:spMkLst>
            <pc:docMk/>
            <pc:sldMk cId="0" sldId="1093"/>
            <ac:spMk id="146" creationId="{00000000-0000-0000-0000-000000000000}"/>
          </ac:spMkLst>
        </pc:spChg>
      </pc:sldChg>
      <pc:sldChg chg="modSp add mod modTransition modClrScheme chgLayout">
        <pc:chgData name="FONG Chi Kit Ken" userId="233f042c-09e9-4a0c-9043-d675a582571a" providerId="ADAL" clId="{48812F3F-E291-404C-86C8-FB003752FD7E}" dt="2024-02-04T11:59:32.809" v="3050" actId="113"/>
        <pc:sldMkLst>
          <pc:docMk/>
          <pc:sldMk cId="0" sldId="1094"/>
        </pc:sldMkLst>
        <pc:spChg chg="mod ord">
          <ac:chgData name="FONG Chi Kit Ken" userId="233f042c-09e9-4a0c-9043-d675a582571a" providerId="ADAL" clId="{48812F3F-E291-404C-86C8-FB003752FD7E}" dt="2024-02-04T11:44:20.552" v="2830" actId="700"/>
          <ac:spMkLst>
            <pc:docMk/>
            <pc:sldMk cId="0" sldId="1094"/>
            <ac:spMk id="151" creationId="{00000000-0000-0000-0000-000000000000}"/>
          </ac:spMkLst>
        </pc:spChg>
        <pc:spChg chg="mod ord">
          <ac:chgData name="FONG Chi Kit Ken" userId="233f042c-09e9-4a0c-9043-d675a582571a" providerId="ADAL" clId="{48812F3F-E291-404C-86C8-FB003752FD7E}" dt="2024-02-04T11:59:32.809" v="3050" actId="113"/>
          <ac:spMkLst>
            <pc:docMk/>
            <pc:sldMk cId="0" sldId="1094"/>
            <ac:spMk id="152" creationId="{00000000-0000-0000-0000-000000000000}"/>
          </ac:spMkLst>
        </pc:spChg>
        <pc:spChg chg="mod ord">
          <ac:chgData name="FONG Chi Kit Ken" userId="233f042c-09e9-4a0c-9043-d675a582571a" providerId="ADAL" clId="{48812F3F-E291-404C-86C8-FB003752FD7E}" dt="2024-02-04T11:59:04.065" v="3044" actId="1076"/>
          <ac:spMkLst>
            <pc:docMk/>
            <pc:sldMk cId="0" sldId="1094"/>
            <ac:spMk id="153" creationId="{00000000-0000-0000-0000-000000000000}"/>
          </ac:spMkLst>
        </pc:spChg>
      </pc:sldChg>
      <pc:sldChg chg="addSp delSp modSp add mod modTransition modClrScheme modAnim chgLayout">
        <pc:chgData name="FONG Chi Kit Ken" userId="233f042c-09e9-4a0c-9043-d675a582571a" providerId="ADAL" clId="{48812F3F-E291-404C-86C8-FB003752FD7E}" dt="2024-02-04T12:12:50.013" v="3218"/>
        <pc:sldMkLst>
          <pc:docMk/>
          <pc:sldMk cId="0" sldId="1095"/>
        </pc:sldMkLst>
        <pc:spChg chg="add del mod">
          <ac:chgData name="FONG Chi Kit Ken" userId="233f042c-09e9-4a0c-9043-d675a582571a" providerId="ADAL" clId="{48812F3F-E291-404C-86C8-FB003752FD7E}" dt="2024-02-04T12:02:28.248" v="3088" actId="478"/>
          <ac:spMkLst>
            <pc:docMk/>
            <pc:sldMk cId="0" sldId="1095"/>
            <ac:spMk id="2" creationId="{9AFC1D58-A02A-10B7-076F-2C48205FC343}"/>
          </ac:spMkLst>
        </pc:spChg>
        <pc:spChg chg="add mod">
          <ac:chgData name="FONG Chi Kit Ken" userId="233f042c-09e9-4a0c-9043-d675a582571a" providerId="ADAL" clId="{48812F3F-E291-404C-86C8-FB003752FD7E}" dt="2024-02-04T12:03:05.804" v="3104" actId="688"/>
          <ac:spMkLst>
            <pc:docMk/>
            <pc:sldMk cId="0" sldId="1095"/>
            <ac:spMk id="3" creationId="{1B8EA6A2-A073-B484-5725-B5702AAC86D2}"/>
          </ac:spMkLst>
        </pc:spChg>
        <pc:spChg chg="add mod">
          <ac:chgData name="FONG Chi Kit Ken" userId="233f042c-09e9-4a0c-9043-d675a582571a" providerId="ADAL" clId="{48812F3F-E291-404C-86C8-FB003752FD7E}" dt="2024-02-04T12:05:13.570" v="3137" actId="20577"/>
          <ac:spMkLst>
            <pc:docMk/>
            <pc:sldMk cId="0" sldId="1095"/>
            <ac:spMk id="4" creationId="{4CCC699D-5031-0A57-A6AC-F175A4835E0E}"/>
          </ac:spMkLst>
        </pc:spChg>
        <pc:spChg chg="mod ord">
          <ac:chgData name="FONG Chi Kit Ken" userId="233f042c-09e9-4a0c-9043-d675a582571a" providerId="ADAL" clId="{48812F3F-E291-404C-86C8-FB003752FD7E}" dt="2024-02-04T11:44:20.552" v="2830" actId="700"/>
          <ac:spMkLst>
            <pc:docMk/>
            <pc:sldMk cId="0" sldId="1095"/>
            <ac:spMk id="158" creationId="{00000000-0000-0000-0000-000000000000}"/>
          </ac:spMkLst>
        </pc:spChg>
        <pc:spChg chg="mod ord">
          <ac:chgData name="FONG Chi Kit Ken" userId="233f042c-09e9-4a0c-9043-d675a582571a" providerId="ADAL" clId="{48812F3F-E291-404C-86C8-FB003752FD7E}" dt="2024-02-04T12:01:22.554" v="3083" actId="1076"/>
          <ac:spMkLst>
            <pc:docMk/>
            <pc:sldMk cId="0" sldId="1095"/>
            <ac:spMk id="159" creationId="{00000000-0000-0000-0000-000000000000}"/>
          </ac:spMkLst>
        </pc:spChg>
        <pc:spChg chg="mod ord">
          <ac:chgData name="FONG Chi Kit Ken" userId="233f042c-09e9-4a0c-9043-d675a582571a" providerId="ADAL" clId="{48812F3F-E291-404C-86C8-FB003752FD7E}" dt="2024-02-04T12:01:25.622" v="3085" actId="27636"/>
          <ac:spMkLst>
            <pc:docMk/>
            <pc:sldMk cId="0" sldId="1095"/>
            <ac:spMk id="160" creationId="{00000000-0000-0000-0000-000000000000}"/>
          </ac:spMkLst>
        </pc:spChg>
      </pc:sldChg>
      <pc:sldChg chg="modSp add del mod modTransition modClrScheme chgLayout">
        <pc:chgData name="FONG Chi Kit Ken" userId="233f042c-09e9-4a0c-9043-d675a582571a" providerId="ADAL" clId="{48812F3F-E291-404C-86C8-FB003752FD7E}" dt="2024-02-04T12:02:43.758" v="3097" actId="2696"/>
        <pc:sldMkLst>
          <pc:docMk/>
          <pc:sldMk cId="0" sldId="1096"/>
        </pc:sldMkLst>
        <pc:spChg chg="mod ord">
          <ac:chgData name="FONG Chi Kit Ken" userId="233f042c-09e9-4a0c-9043-d675a582571a" providerId="ADAL" clId="{48812F3F-E291-404C-86C8-FB003752FD7E}" dt="2024-02-04T11:44:20.552" v="2830" actId="700"/>
          <ac:spMkLst>
            <pc:docMk/>
            <pc:sldMk cId="0" sldId="1096"/>
            <ac:spMk id="165" creationId="{00000000-0000-0000-0000-000000000000}"/>
          </ac:spMkLst>
        </pc:spChg>
        <pc:spChg chg="mod ord">
          <ac:chgData name="FONG Chi Kit Ken" userId="233f042c-09e9-4a0c-9043-d675a582571a" providerId="ADAL" clId="{48812F3F-E291-404C-86C8-FB003752FD7E}" dt="2024-02-04T11:44:20.552" v="2830" actId="700"/>
          <ac:spMkLst>
            <pc:docMk/>
            <pc:sldMk cId="0" sldId="1096"/>
            <ac:spMk id="166" creationId="{00000000-0000-0000-0000-000000000000}"/>
          </ac:spMkLst>
        </pc:spChg>
        <pc:spChg chg="mod ord">
          <ac:chgData name="FONG Chi Kit Ken" userId="233f042c-09e9-4a0c-9043-d675a582571a" providerId="ADAL" clId="{48812F3F-E291-404C-86C8-FB003752FD7E}" dt="2024-02-04T11:44:20.552" v="2830" actId="700"/>
          <ac:spMkLst>
            <pc:docMk/>
            <pc:sldMk cId="0" sldId="1096"/>
            <ac:spMk id="167" creationId="{00000000-0000-0000-0000-000000000000}"/>
          </ac:spMkLst>
        </pc:spChg>
      </pc:sldChg>
      <pc:sldChg chg="modSp add del mod modTransition modClrScheme chgLayout">
        <pc:chgData name="FONG Chi Kit Ken" userId="233f042c-09e9-4a0c-9043-d675a582571a" providerId="ADAL" clId="{48812F3F-E291-404C-86C8-FB003752FD7E}" dt="2024-02-04T12:04:26.760" v="3123" actId="2696"/>
        <pc:sldMkLst>
          <pc:docMk/>
          <pc:sldMk cId="0" sldId="1097"/>
        </pc:sldMkLst>
        <pc:spChg chg="mod ord">
          <ac:chgData name="FONG Chi Kit Ken" userId="233f042c-09e9-4a0c-9043-d675a582571a" providerId="ADAL" clId="{48812F3F-E291-404C-86C8-FB003752FD7E}" dt="2024-02-04T11:44:20.552" v="2830" actId="700"/>
          <ac:spMkLst>
            <pc:docMk/>
            <pc:sldMk cId="0" sldId="1097"/>
            <ac:spMk id="173" creationId="{00000000-0000-0000-0000-000000000000}"/>
          </ac:spMkLst>
        </pc:spChg>
        <pc:spChg chg="mod ord">
          <ac:chgData name="FONG Chi Kit Ken" userId="233f042c-09e9-4a0c-9043-d675a582571a" providerId="ADAL" clId="{48812F3F-E291-404C-86C8-FB003752FD7E}" dt="2024-02-04T11:44:20.552" v="2830" actId="700"/>
          <ac:spMkLst>
            <pc:docMk/>
            <pc:sldMk cId="0" sldId="1097"/>
            <ac:spMk id="174" creationId="{00000000-0000-0000-0000-000000000000}"/>
          </ac:spMkLst>
        </pc:spChg>
        <pc:spChg chg="mod ord">
          <ac:chgData name="FONG Chi Kit Ken" userId="233f042c-09e9-4a0c-9043-d675a582571a" providerId="ADAL" clId="{48812F3F-E291-404C-86C8-FB003752FD7E}" dt="2024-02-04T11:44:20.690" v="2833" actId="27636"/>
          <ac:spMkLst>
            <pc:docMk/>
            <pc:sldMk cId="0" sldId="1097"/>
            <ac:spMk id="175" creationId="{00000000-0000-0000-0000-000000000000}"/>
          </ac:spMkLst>
        </pc:spChg>
        <pc:spChg chg="mod ord">
          <ac:chgData name="FONG Chi Kit Ken" userId="233f042c-09e9-4a0c-9043-d675a582571a" providerId="ADAL" clId="{48812F3F-E291-404C-86C8-FB003752FD7E}" dt="2024-02-04T11:44:20.683" v="2832" actId="27636"/>
          <ac:spMkLst>
            <pc:docMk/>
            <pc:sldMk cId="0" sldId="1097"/>
            <ac:spMk id="176" creationId="{00000000-0000-0000-0000-000000000000}"/>
          </ac:spMkLst>
        </pc:spChg>
      </pc:sldChg>
      <pc:sldChg chg="modSp add mod modTransition modClrScheme chgLayout">
        <pc:chgData name="FONG Chi Kit Ken" userId="233f042c-09e9-4a0c-9043-d675a582571a" providerId="ADAL" clId="{48812F3F-E291-404C-86C8-FB003752FD7E}" dt="2024-02-04T12:10:38.914" v="3212" actId="113"/>
        <pc:sldMkLst>
          <pc:docMk/>
          <pc:sldMk cId="0" sldId="1098"/>
        </pc:sldMkLst>
        <pc:spChg chg="mod ord">
          <ac:chgData name="FONG Chi Kit Ken" userId="233f042c-09e9-4a0c-9043-d675a582571a" providerId="ADAL" clId="{48812F3F-E291-404C-86C8-FB003752FD7E}" dt="2024-02-04T11:44:20.552" v="2830" actId="700"/>
          <ac:spMkLst>
            <pc:docMk/>
            <pc:sldMk cId="0" sldId="1098"/>
            <ac:spMk id="181" creationId="{00000000-0000-0000-0000-000000000000}"/>
          </ac:spMkLst>
        </pc:spChg>
        <pc:spChg chg="mod ord">
          <ac:chgData name="FONG Chi Kit Ken" userId="233f042c-09e9-4a0c-9043-d675a582571a" providerId="ADAL" clId="{48812F3F-E291-404C-86C8-FB003752FD7E}" dt="2024-02-04T12:10:38.914" v="3212" actId="113"/>
          <ac:spMkLst>
            <pc:docMk/>
            <pc:sldMk cId="0" sldId="1098"/>
            <ac:spMk id="182" creationId="{00000000-0000-0000-0000-000000000000}"/>
          </ac:spMkLst>
        </pc:spChg>
      </pc:sldChg>
      <pc:sldMasterChg chg="modTransition modSldLayout">
        <pc:chgData name="FONG Chi Kit Ken" userId="233f042c-09e9-4a0c-9043-d675a582571a" providerId="ADAL" clId="{48812F3F-E291-404C-86C8-FB003752FD7E}" dt="2024-02-03T09:14:48.295" v="1995"/>
        <pc:sldMasterMkLst>
          <pc:docMk/>
          <pc:sldMasterMk cId="0" sldId="2147483658"/>
        </pc:sldMasterMkLst>
        <pc:sldLayoutChg chg="modTransition">
          <pc:chgData name="FONG Chi Kit Ken" userId="233f042c-09e9-4a0c-9043-d675a582571a" providerId="ADAL" clId="{48812F3F-E291-404C-86C8-FB003752FD7E}" dt="2024-02-03T09:14:48.295" v="1995"/>
          <pc:sldLayoutMkLst>
            <pc:docMk/>
            <pc:sldMasterMk cId="0" sldId="2147483658"/>
            <pc:sldLayoutMk cId="0" sldId="2147483652"/>
          </pc:sldLayoutMkLst>
        </pc:sldLayoutChg>
        <pc:sldLayoutChg chg="modTransition">
          <pc:chgData name="FONG Chi Kit Ken" userId="233f042c-09e9-4a0c-9043-d675a582571a" providerId="ADAL" clId="{48812F3F-E291-404C-86C8-FB003752FD7E}" dt="2024-02-03T09:14:48.295" v="1995"/>
          <pc:sldLayoutMkLst>
            <pc:docMk/>
            <pc:sldMasterMk cId="0" sldId="2147483658"/>
            <pc:sldLayoutMk cId="3045313463" sldId="2147483672"/>
          </pc:sldLayoutMkLst>
        </pc:sldLayoutChg>
        <pc:sldLayoutChg chg="modTransition">
          <pc:chgData name="FONG Chi Kit Ken" userId="233f042c-09e9-4a0c-9043-d675a582571a" providerId="ADAL" clId="{48812F3F-E291-404C-86C8-FB003752FD7E}" dt="2024-02-03T09:14:48.295" v="1995"/>
          <pc:sldLayoutMkLst>
            <pc:docMk/>
            <pc:sldMasterMk cId="0" sldId="2147483658"/>
            <pc:sldLayoutMk cId="542534267" sldId="2147483675"/>
          </pc:sldLayoutMkLst>
        </pc:sldLayoutChg>
        <pc:sldLayoutChg chg="modTransition">
          <pc:chgData name="FONG Chi Kit Ken" userId="233f042c-09e9-4a0c-9043-d675a582571a" providerId="ADAL" clId="{48812F3F-E291-404C-86C8-FB003752FD7E}" dt="2024-02-03T09:14:48.295" v="1995"/>
          <pc:sldLayoutMkLst>
            <pc:docMk/>
            <pc:sldMasterMk cId="0" sldId="2147483658"/>
            <pc:sldLayoutMk cId="1198157332" sldId="2147483676"/>
          </pc:sldLayoutMkLst>
        </pc:sldLayoutChg>
        <pc:sldLayoutChg chg="modTransition">
          <pc:chgData name="FONG Chi Kit Ken" userId="233f042c-09e9-4a0c-9043-d675a582571a" providerId="ADAL" clId="{48812F3F-E291-404C-86C8-FB003752FD7E}" dt="2024-02-03T09:14:48.295" v="1995"/>
          <pc:sldLayoutMkLst>
            <pc:docMk/>
            <pc:sldMasterMk cId="0" sldId="2147483658"/>
            <pc:sldLayoutMk cId="3297594058" sldId="2147483677"/>
          </pc:sldLayoutMkLst>
        </pc:sldLayoutChg>
        <pc:sldLayoutChg chg="modTransition">
          <pc:chgData name="FONG Chi Kit Ken" userId="233f042c-09e9-4a0c-9043-d675a582571a" providerId="ADAL" clId="{48812F3F-E291-404C-86C8-FB003752FD7E}" dt="2024-02-03T09:14:48.295" v="1995"/>
          <pc:sldLayoutMkLst>
            <pc:docMk/>
            <pc:sldMasterMk cId="0" sldId="2147483658"/>
            <pc:sldLayoutMk cId="2228079452" sldId="2147483678"/>
          </pc:sldLayoutMkLst>
        </pc:sldLayoutChg>
        <pc:sldLayoutChg chg="modTransition">
          <pc:chgData name="FONG Chi Kit Ken" userId="233f042c-09e9-4a0c-9043-d675a582571a" providerId="ADAL" clId="{48812F3F-E291-404C-86C8-FB003752FD7E}" dt="2024-02-03T09:14:48.295" v="1995"/>
          <pc:sldLayoutMkLst>
            <pc:docMk/>
            <pc:sldMasterMk cId="0" sldId="2147483658"/>
            <pc:sldLayoutMk cId="487880937" sldId="2147483679"/>
          </pc:sldLayoutMkLst>
        </pc:sldLayoutChg>
        <pc:sldLayoutChg chg="modTransition">
          <pc:chgData name="FONG Chi Kit Ken" userId="233f042c-09e9-4a0c-9043-d675a582571a" providerId="ADAL" clId="{48812F3F-E291-404C-86C8-FB003752FD7E}" dt="2024-02-03T09:14:48.295" v="1995"/>
          <pc:sldLayoutMkLst>
            <pc:docMk/>
            <pc:sldMasterMk cId="0" sldId="2147483658"/>
            <pc:sldLayoutMk cId="4030564580" sldId="2147483680"/>
          </pc:sldLayoutMkLst>
        </pc:sldLayoutChg>
        <pc:sldLayoutChg chg="modTransition">
          <pc:chgData name="FONG Chi Kit Ken" userId="233f042c-09e9-4a0c-9043-d675a582571a" providerId="ADAL" clId="{48812F3F-E291-404C-86C8-FB003752FD7E}" dt="2024-02-03T09:14:48.295" v="1995"/>
          <pc:sldLayoutMkLst>
            <pc:docMk/>
            <pc:sldMasterMk cId="0" sldId="2147483658"/>
            <pc:sldLayoutMk cId="620010704" sldId="2147483681"/>
          </pc:sldLayoutMkLst>
        </pc:sldLayoutChg>
        <pc:sldLayoutChg chg="modTransition">
          <pc:chgData name="FONG Chi Kit Ken" userId="233f042c-09e9-4a0c-9043-d675a582571a" providerId="ADAL" clId="{48812F3F-E291-404C-86C8-FB003752FD7E}" dt="2024-02-03T09:14:48.295" v="1995"/>
          <pc:sldLayoutMkLst>
            <pc:docMk/>
            <pc:sldMasterMk cId="0" sldId="2147483658"/>
            <pc:sldLayoutMk cId="921024977" sldId="2147483682"/>
          </pc:sldLayoutMkLst>
        </pc:sldLayoutChg>
      </pc:sldMasterChg>
    </pc:docChg>
  </pc:docChgLst>
  <pc:docChgLst>
    <pc:chgData name="FONG Chi Kit Ken" userId="233f042c-09e9-4a0c-9043-d675a582571a" providerId="ADAL" clId="{D8D8CB43-3097-B644-9FDE-4F27AC5433B9}"/>
    <pc:docChg chg="undo redo custSel addSld delSld modSld sldOrd addSection delSection modSection">
      <pc:chgData name="FONG Chi Kit Ken" userId="233f042c-09e9-4a0c-9043-d675a582571a" providerId="ADAL" clId="{D8D8CB43-3097-B644-9FDE-4F27AC5433B9}" dt="2023-09-25T09:16:28.111" v="152" actId="115"/>
      <pc:docMkLst>
        <pc:docMk/>
      </pc:docMkLst>
      <pc:sldChg chg="modSp mod modTransition">
        <pc:chgData name="FONG Chi Kit Ken" userId="233f042c-09e9-4a0c-9043-d675a582571a" providerId="ADAL" clId="{D8D8CB43-3097-B644-9FDE-4F27AC5433B9}" dt="2023-09-25T08:02:11.201" v="66"/>
        <pc:sldMkLst>
          <pc:docMk/>
          <pc:sldMk cId="0" sldId="256"/>
        </pc:sldMkLst>
        <pc:spChg chg="mod">
          <ac:chgData name="FONG Chi Kit Ken" userId="233f042c-09e9-4a0c-9043-d675a582571a" providerId="ADAL" clId="{D8D8CB43-3097-B644-9FDE-4F27AC5433B9}" dt="2023-09-25T07:54:27.668" v="52"/>
          <ac:spMkLst>
            <pc:docMk/>
            <pc:sldMk cId="0" sldId="256"/>
            <ac:spMk id="88" creationId="{00000000-0000-0000-0000-000000000000}"/>
          </ac:spMkLst>
        </pc:spChg>
      </pc:sldChg>
      <pc:sldChg chg="delSp mod ord modTransition">
        <pc:chgData name="FONG Chi Kit Ken" userId="233f042c-09e9-4a0c-9043-d675a582571a" providerId="ADAL" clId="{D8D8CB43-3097-B644-9FDE-4F27AC5433B9}" dt="2023-09-25T08:07:29.526" v="75" actId="478"/>
        <pc:sldMkLst>
          <pc:docMk/>
          <pc:sldMk cId="2678024186" sldId="278"/>
        </pc:sldMkLst>
        <pc:spChg chg="del">
          <ac:chgData name="FONG Chi Kit Ken" userId="233f042c-09e9-4a0c-9043-d675a582571a" providerId="ADAL" clId="{D8D8CB43-3097-B644-9FDE-4F27AC5433B9}" dt="2023-09-25T08:07:29.526" v="75" actId="478"/>
          <ac:spMkLst>
            <pc:docMk/>
            <pc:sldMk cId="2678024186" sldId="278"/>
            <ac:spMk id="359" creationId="{00000000-0000-0000-0000-000000000000}"/>
          </ac:spMkLst>
        </pc:spChg>
      </pc:sldChg>
      <pc:sldChg chg="modSp mod modTransition">
        <pc:chgData name="FONG Chi Kit Ken" userId="233f042c-09e9-4a0c-9043-d675a582571a" providerId="ADAL" clId="{D8D8CB43-3097-B644-9FDE-4F27AC5433B9}" dt="2023-09-25T08:21:52.396" v="76" actId="2710"/>
        <pc:sldMkLst>
          <pc:docMk/>
          <pc:sldMk cId="1009895945" sldId="318"/>
        </pc:sldMkLst>
        <pc:spChg chg="mod">
          <ac:chgData name="FONG Chi Kit Ken" userId="233f042c-09e9-4a0c-9043-d675a582571a" providerId="ADAL" clId="{D8D8CB43-3097-B644-9FDE-4F27AC5433B9}" dt="2023-09-25T08:21:52.396" v="76" actId="2710"/>
          <ac:spMkLst>
            <pc:docMk/>
            <pc:sldMk cId="1009895945" sldId="318"/>
            <ac:spMk id="3" creationId="{D55CD52E-D635-F5C8-6084-B31293DF789F}"/>
          </ac:spMkLst>
        </pc:spChg>
      </pc:sldChg>
      <pc:sldChg chg="modTransition">
        <pc:chgData name="FONG Chi Kit Ken" userId="233f042c-09e9-4a0c-9043-d675a582571a" providerId="ADAL" clId="{D8D8CB43-3097-B644-9FDE-4F27AC5433B9}" dt="2023-09-25T08:02:11.201" v="66"/>
        <pc:sldMkLst>
          <pc:docMk/>
          <pc:sldMk cId="3117371848" sldId="338"/>
        </pc:sldMkLst>
      </pc:sldChg>
      <pc:sldChg chg="modTransition">
        <pc:chgData name="FONG Chi Kit Ken" userId="233f042c-09e9-4a0c-9043-d675a582571a" providerId="ADAL" clId="{D8D8CB43-3097-B644-9FDE-4F27AC5433B9}" dt="2023-09-25T08:02:11.201" v="66"/>
        <pc:sldMkLst>
          <pc:docMk/>
          <pc:sldMk cId="3400902499" sldId="339"/>
        </pc:sldMkLst>
      </pc:sldChg>
      <pc:sldChg chg="ord modTransition">
        <pc:chgData name="FONG Chi Kit Ken" userId="233f042c-09e9-4a0c-9043-d675a582571a" providerId="ADAL" clId="{D8D8CB43-3097-B644-9FDE-4F27AC5433B9}" dt="2023-09-25T08:02:11.201" v="66"/>
        <pc:sldMkLst>
          <pc:docMk/>
          <pc:sldMk cId="1407932720" sldId="340"/>
        </pc:sldMkLst>
      </pc:sldChg>
      <pc:sldChg chg="modTransition">
        <pc:chgData name="FONG Chi Kit Ken" userId="233f042c-09e9-4a0c-9043-d675a582571a" providerId="ADAL" clId="{D8D8CB43-3097-B644-9FDE-4F27AC5433B9}" dt="2023-09-25T08:02:11.201" v="66"/>
        <pc:sldMkLst>
          <pc:docMk/>
          <pc:sldMk cId="1298457754" sldId="341"/>
        </pc:sldMkLst>
      </pc:sldChg>
      <pc:sldChg chg="modTransition">
        <pc:chgData name="FONG Chi Kit Ken" userId="233f042c-09e9-4a0c-9043-d675a582571a" providerId="ADAL" clId="{D8D8CB43-3097-B644-9FDE-4F27AC5433B9}" dt="2023-09-25T08:02:11.201" v="66"/>
        <pc:sldMkLst>
          <pc:docMk/>
          <pc:sldMk cId="3491211049" sldId="342"/>
        </pc:sldMkLst>
      </pc:sldChg>
      <pc:sldChg chg="modTransition">
        <pc:chgData name="FONG Chi Kit Ken" userId="233f042c-09e9-4a0c-9043-d675a582571a" providerId="ADAL" clId="{D8D8CB43-3097-B644-9FDE-4F27AC5433B9}" dt="2023-09-25T08:02:11.201" v="66"/>
        <pc:sldMkLst>
          <pc:docMk/>
          <pc:sldMk cId="2348808080" sldId="343"/>
        </pc:sldMkLst>
      </pc:sldChg>
      <pc:sldChg chg="modTransition">
        <pc:chgData name="FONG Chi Kit Ken" userId="233f042c-09e9-4a0c-9043-d675a582571a" providerId="ADAL" clId="{D8D8CB43-3097-B644-9FDE-4F27AC5433B9}" dt="2023-09-25T08:02:11.201" v="66"/>
        <pc:sldMkLst>
          <pc:docMk/>
          <pc:sldMk cId="3544959738" sldId="344"/>
        </pc:sldMkLst>
      </pc:sldChg>
      <pc:sldChg chg="modTransition">
        <pc:chgData name="FONG Chi Kit Ken" userId="233f042c-09e9-4a0c-9043-d675a582571a" providerId="ADAL" clId="{D8D8CB43-3097-B644-9FDE-4F27AC5433B9}" dt="2023-09-25T08:02:11.201" v="66"/>
        <pc:sldMkLst>
          <pc:docMk/>
          <pc:sldMk cId="4292636829" sldId="345"/>
        </pc:sldMkLst>
      </pc:sldChg>
      <pc:sldChg chg="modTransition">
        <pc:chgData name="FONG Chi Kit Ken" userId="233f042c-09e9-4a0c-9043-d675a582571a" providerId="ADAL" clId="{D8D8CB43-3097-B644-9FDE-4F27AC5433B9}" dt="2023-09-25T08:02:11.201" v="66"/>
        <pc:sldMkLst>
          <pc:docMk/>
          <pc:sldMk cId="2350871702" sldId="346"/>
        </pc:sldMkLst>
      </pc:sldChg>
      <pc:sldChg chg="modTransition">
        <pc:chgData name="FONG Chi Kit Ken" userId="233f042c-09e9-4a0c-9043-d675a582571a" providerId="ADAL" clId="{D8D8CB43-3097-B644-9FDE-4F27AC5433B9}" dt="2023-09-25T08:02:11.201" v="66"/>
        <pc:sldMkLst>
          <pc:docMk/>
          <pc:sldMk cId="4036132452" sldId="347"/>
        </pc:sldMkLst>
      </pc:sldChg>
      <pc:sldChg chg="modTransition">
        <pc:chgData name="FONG Chi Kit Ken" userId="233f042c-09e9-4a0c-9043-d675a582571a" providerId="ADAL" clId="{D8D8CB43-3097-B644-9FDE-4F27AC5433B9}" dt="2023-09-25T08:02:11.201" v="66"/>
        <pc:sldMkLst>
          <pc:docMk/>
          <pc:sldMk cId="4108346425" sldId="348"/>
        </pc:sldMkLst>
      </pc:sldChg>
      <pc:sldChg chg="modTransition">
        <pc:chgData name="FONG Chi Kit Ken" userId="233f042c-09e9-4a0c-9043-d675a582571a" providerId="ADAL" clId="{D8D8CB43-3097-B644-9FDE-4F27AC5433B9}" dt="2023-09-25T08:02:11.201" v="66"/>
        <pc:sldMkLst>
          <pc:docMk/>
          <pc:sldMk cId="2142259073" sldId="349"/>
        </pc:sldMkLst>
      </pc:sldChg>
      <pc:sldChg chg="modTransition">
        <pc:chgData name="FONG Chi Kit Ken" userId="233f042c-09e9-4a0c-9043-d675a582571a" providerId="ADAL" clId="{D8D8CB43-3097-B644-9FDE-4F27AC5433B9}" dt="2023-09-25T08:02:11.201" v="66"/>
        <pc:sldMkLst>
          <pc:docMk/>
          <pc:sldMk cId="815694348" sldId="350"/>
        </pc:sldMkLst>
      </pc:sldChg>
      <pc:sldChg chg="modTransition">
        <pc:chgData name="FONG Chi Kit Ken" userId="233f042c-09e9-4a0c-9043-d675a582571a" providerId="ADAL" clId="{D8D8CB43-3097-B644-9FDE-4F27AC5433B9}" dt="2023-09-25T08:02:11.201" v="66"/>
        <pc:sldMkLst>
          <pc:docMk/>
          <pc:sldMk cId="372849783" sldId="351"/>
        </pc:sldMkLst>
      </pc:sldChg>
      <pc:sldChg chg="modTransition">
        <pc:chgData name="FONG Chi Kit Ken" userId="233f042c-09e9-4a0c-9043-d675a582571a" providerId="ADAL" clId="{D8D8CB43-3097-B644-9FDE-4F27AC5433B9}" dt="2023-09-25T08:02:11.201" v="66"/>
        <pc:sldMkLst>
          <pc:docMk/>
          <pc:sldMk cId="1536963876" sldId="352"/>
        </pc:sldMkLst>
      </pc:sldChg>
      <pc:sldChg chg="del">
        <pc:chgData name="FONG Chi Kit Ken" userId="233f042c-09e9-4a0c-9043-d675a582571a" providerId="ADAL" clId="{D8D8CB43-3097-B644-9FDE-4F27AC5433B9}" dt="2023-09-25T07:49:35.189" v="4" actId="18676"/>
        <pc:sldMkLst>
          <pc:docMk/>
          <pc:sldMk cId="2354363685" sldId="353"/>
        </pc:sldMkLst>
      </pc:sldChg>
      <pc:sldChg chg="modTransition">
        <pc:chgData name="FONG Chi Kit Ken" userId="233f042c-09e9-4a0c-9043-d675a582571a" providerId="ADAL" clId="{D8D8CB43-3097-B644-9FDE-4F27AC5433B9}" dt="2023-09-25T08:02:11.201" v="66"/>
        <pc:sldMkLst>
          <pc:docMk/>
          <pc:sldMk cId="2516283901" sldId="354"/>
        </pc:sldMkLst>
      </pc:sldChg>
      <pc:sldChg chg="del">
        <pc:chgData name="FONG Chi Kit Ken" userId="233f042c-09e9-4a0c-9043-d675a582571a" providerId="ADAL" clId="{D8D8CB43-3097-B644-9FDE-4F27AC5433B9}" dt="2023-09-25T07:49:35.189" v="4" actId="18676"/>
        <pc:sldMkLst>
          <pc:docMk/>
          <pc:sldMk cId="569065267" sldId="355"/>
        </pc:sldMkLst>
      </pc:sldChg>
      <pc:sldChg chg="modTransition">
        <pc:chgData name="FONG Chi Kit Ken" userId="233f042c-09e9-4a0c-9043-d675a582571a" providerId="ADAL" clId="{D8D8CB43-3097-B644-9FDE-4F27AC5433B9}" dt="2023-09-25T08:02:11.201" v="66"/>
        <pc:sldMkLst>
          <pc:docMk/>
          <pc:sldMk cId="1957868181" sldId="356"/>
        </pc:sldMkLst>
      </pc:sldChg>
      <pc:sldChg chg="modTransition">
        <pc:chgData name="FONG Chi Kit Ken" userId="233f042c-09e9-4a0c-9043-d675a582571a" providerId="ADAL" clId="{D8D8CB43-3097-B644-9FDE-4F27AC5433B9}" dt="2023-09-25T08:02:11.201" v="66"/>
        <pc:sldMkLst>
          <pc:docMk/>
          <pc:sldMk cId="3037265521" sldId="357"/>
        </pc:sldMkLst>
      </pc:sldChg>
      <pc:sldChg chg="modTransition">
        <pc:chgData name="FONG Chi Kit Ken" userId="233f042c-09e9-4a0c-9043-d675a582571a" providerId="ADAL" clId="{D8D8CB43-3097-B644-9FDE-4F27AC5433B9}" dt="2023-09-25T08:02:11.201" v="66"/>
        <pc:sldMkLst>
          <pc:docMk/>
          <pc:sldMk cId="3348849834" sldId="358"/>
        </pc:sldMkLst>
      </pc:sldChg>
      <pc:sldChg chg="modTransition">
        <pc:chgData name="FONG Chi Kit Ken" userId="233f042c-09e9-4a0c-9043-d675a582571a" providerId="ADAL" clId="{D8D8CB43-3097-B644-9FDE-4F27AC5433B9}" dt="2023-09-25T08:02:11.201" v="66"/>
        <pc:sldMkLst>
          <pc:docMk/>
          <pc:sldMk cId="2805076628" sldId="359"/>
        </pc:sldMkLst>
      </pc:sldChg>
      <pc:sldChg chg="modTransition">
        <pc:chgData name="FONG Chi Kit Ken" userId="233f042c-09e9-4a0c-9043-d675a582571a" providerId="ADAL" clId="{D8D8CB43-3097-B644-9FDE-4F27AC5433B9}" dt="2023-09-25T08:02:11.201" v="66"/>
        <pc:sldMkLst>
          <pc:docMk/>
          <pc:sldMk cId="822557513" sldId="360"/>
        </pc:sldMkLst>
      </pc:sldChg>
      <pc:sldChg chg="modTransition">
        <pc:chgData name="FONG Chi Kit Ken" userId="233f042c-09e9-4a0c-9043-d675a582571a" providerId="ADAL" clId="{D8D8CB43-3097-B644-9FDE-4F27AC5433B9}" dt="2023-09-25T08:02:11.201" v="66"/>
        <pc:sldMkLst>
          <pc:docMk/>
          <pc:sldMk cId="2603902342" sldId="361"/>
        </pc:sldMkLst>
      </pc:sldChg>
      <pc:sldChg chg="modTransition">
        <pc:chgData name="FONG Chi Kit Ken" userId="233f042c-09e9-4a0c-9043-d675a582571a" providerId="ADAL" clId="{D8D8CB43-3097-B644-9FDE-4F27AC5433B9}" dt="2023-09-25T08:02:11.201" v="66"/>
        <pc:sldMkLst>
          <pc:docMk/>
          <pc:sldMk cId="3588111792" sldId="362"/>
        </pc:sldMkLst>
      </pc:sldChg>
      <pc:sldChg chg="modTransition">
        <pc:chgData name="FONG Chi Kit Ken" userId="233f042c-09e9-4a0c-9043-d675a582571a" providerId="ADAL" clId="{D8D8CB43-3097-B644-9FDE-4F27AC5433B9}" dt="2023-09-25T08:02:11.201" v="66"/>
        <pc:sldMkLst>
          <pc:docMk/>
          <pc:sldMk cId="1550360088" sldId="363"/>
        </pc:sldMkLst>
      </pc:sldChg>
      <pc:sldChg chg="modTransition">
        <pc:chgData name="FONG Chi Kit Ken" userId="233f042c-09e9-4a0c-9043-d675a582571a" providerId="ADAL" clId="{D8D8CB43-3097-B644-9FDE-4F27AC5433B9}" dt="2023-09-25T08:02:11.201" v="66"/>
        <pc:sldMkLst>
          <pc:docMk/>
          <pc:sldMk cId="146328428" sldId="364"/>
        </pc:sldMkLst>
      </pc:sldChg>
      <pc:sldChg chg="modTransition">
        <pc:chgData name="FONG Chi Kit Ken" userId="233f042c-09e9-4a0c-9043-d675a582571a" providerId="ADAL" clId="{D8D8CB43-3097-B644-9FDE-4F27AC5433B9}" dt="2023-09-25T08:02:11.201" v="66"/>
        <pc:sldMkLst>
          <pc:docMk/>
          <pc:sldMk cId="2756517699" sldId="365"/>
        </pc:sldMkLst>
      </pc:sldChg>
      <pc:sldChg chg="modTransition">
        <pc:chgData name="FONG Chi Kit Ken" userId="233f042c-09e9-4a0c-9043-d675a582571a" providerId="ADAL" clId="{D8D8CB43-3097-B644-9FDE-4F27AC5433B9}" dt="2023-09-25T08:02:11.201" v="66"/>
        <pc:sldMkLst>
          <pc:docMk/>
          <pc:sldMk cId="202041882" sldId="366"/>
        </pc:sldMkLst>
      </pc:sldChg>
      <pc:sldChg chg="del">
        <pc:chgData name="FONG Chi Kit Ken" userId="233f042c-09e9-4a0c-9043-d675a582571a" providerId="ADAL" clId="{D8D8CB43-3097-B644-9FDE-4F27AC5433B9}" dt="2023-09-25T07:49:35.189" v="4" actId="18676"/>
        <pc:sldMkLst>
          <pc:docMk/>
          <pc:sldMk cId="2776356133" sldId="367"/>
        </pc:sldMkLst>
      </pc:sldChg>
      <pc:sldChg chg="modTransition">
        <pc:chgData name="FONG Chi Kit Ken" userId="233f042c-09e9-4a0c-9043-d675a582571a" providerId="ADAL" clId="{D8D8CB43-3097-B644-9FDE-4F27AC5433B9}" dt="2023-09-25T08:02:11.201" v="66"/>
        <pc:sldMkLst>
          <pc:docMk/>
          <pc:sldMk cId="407133262" sldId="368"/>
        </pc:sldMkLst>
      </pc:sldChg>
      <pc:sldChg chg="modTransition">
        <pc:chgData name="FONG Chi Kit Ken" userId="233f042c-09e9-4a0c-9043-d675a582571a" providerId="ADAL" clId="{D8D8CB43-3097-B644-9FDE-4F27AC5433B9}" dt="2023-09-25T08:02:11.201" v="66"/>
        <pc:sldMkLst>
          <pc:docMk/>
          <pc:sldMk cId="2279883379" sldId="369"/>
        </pc:sldMkLst>
      </pc:sldChg>
      <pc:sldChg chg="modTransition">
        <pc:chgData name="FONG Chi Kit Ken" userId="233f042c-09e9-4a0c-9043-d675a582571a" providerId="ADAL" clId="{D8D8CB43-3097-B644-9FDE-4F27AC5433B9}" dt="2023-09-25T08:02:11.201" v="66"/>
        <pc:sldMkLst>
          <pc:docMk/>
          <pc:sldMk cId="1474066897" sldId="370"/>
        </pc:sldMkLst>
      </pc:sldChg>
      <pc:sldChg chg="modTransition">
        <pc:chgData name="FONG Chi Kit Ken" userId="233f042c-09e9-4a0c-9043-d675a582571a" providerId="ADAL" clId="{D8D8CB43-3097-B644-9FDE-4F27AC5433B9}" dt="2023-09-25T08:02:11.201" v="66"/>
        <pc:sldMkLst>
          <pc:docMk/>
          <pc:sldMk cId="3412421133" sldId="371"/>
        </pc:sldMkLst>
      </pc:sldChg>
      <pc:sldChg chg="del">
        <pc:chgData name="FONG Chi Kit Ken" userId="233f042c-09e9-4a0c-9043-d675a582571a" providerId="ADAL" clId="{D8D8CB43-3097-B644-9FDE-4F27AC5433B9}" dt="2023-09-25T07:49:32.844" v="3" actId="18676"/>
        <pc:sldMkLst>
          <pc:docMk/>
          <pc:sldMk cId="2863124972" sldId="374"/>
        </pc:sldMkLst>
      </pc:sldChg>
      <pc:sldChg chg="del">
        <pc:chgData name="FONG Chi Kit Ken" userId="233f042c-09e9-4a0c-9043-d675a582571a" providerId="ADAL" clId="{D8D8CB43-3097-B644-9FDE-4F27AC5433B9}" dt="2023-09-25T07:49:32.844" v="3" actId="18676"/>
        <pc:sldMkLst>
          <pc:docMk/>
          <pc:sldMk cId="3792979157" sldId="377"/>
        </pc:sldMkLst>
      </pc:sldChg>
      <pc:sldChg chg="del">
        <pc:chgData name="FONG Chi Kit Ken" userId="233f042c-09e9-4a0c-9043-d675a582571a" providerId="ADAL" clId="{D8D8CB43-3097-B644-9FDE-4F27AC5433B9}" dt="2023-09-25T07:49:32.844" v="3" actId="18676"/>
        <pc:sldMkLst>
          <pc:docMk/>
          <pc:sldMk cId="2321458778" sldId="378"/>
        </pc:sldMkLst>
      </pc:sldChg>
      <pc:sldChg chg="del">
        <pc:chgData name="FONG Chi Kit Ken" userId="233f042c-09e9-4a0c-9043-d675a582571a" providerId="ADAL" clId="{D8D8CB43-3097-B644-9FDE-4F27AC5433B9}" dt="2023-09-25T07:49:32.844" v="3" actId="18676"/>
        <pc:sldMkLst>
          <pc:docMk/>
          <pc:sldMk cId="3603626387" sldId="379"/>
        </pc:sldMkLst>
      </pc:sldChg>
      <pc:sldChg chg="del">
        <pc:chgData name="FONG Chi Kit Ken" userId="233f042c-09e9-4a0c-9043-d675a582571a" providerId="ADAL" clId="{D8D8CB43-3097-B644-9FDE-4F27AC5433B9}" dt="2023-09-25T07:49:50.670" v="6" actId="18676"/>
        <pc:sldMkLst>
          <pc:docMk/>
          <pc:sldMk cId="3049895346" sldId="380"/>
        </pc:sldMkLst>
      </pc:sldChg>
      <pc:sldChg chg="del">
        <pc:chgData name="FONG Chi Kit Ken" userId="233f042c-09e9-4a0c-9043-d675a582571a" providerId="ADAL" clId="{D8D8CB43-3097-B644-9FDE-4F27AC5433B9}" dt="2023-09-25T07:49:50.670" v="6" actId="18676"/>
        <pc:sldMkLst>
          <pc:docMk/>
          <pc:sldMk cId="2346855601" sldId="381"/>
        </pc:sldMkLst>
      </pc:sldChg>
      <pc:sldChg chg="del">
        <pc:chgData name="FONG Chi Kit Ken" userId="233f042c-09e9-4a0c-9043-d675a582571a" providerId="ADAL" clId="{D8D8CB43-3097-B644-9FDE-4F27AC5433B9}" dt="2023-09-25T07:49:50.670" v="6" actId="18676"/>
        <pc:sldMkLst>
          <pc:docMk/>
          <pc:sldMk cId="2025953868" sldId="383"/>
        </pc:sldMkLst>
      </pc:sldChg>
      <pc:sldChg chg="del">
        <pc:chgData name="FONG Chi Kit Ken" userId="233f042c-09e9-4a0c-9043-d675a582571a" providerId="ADAL" clId="{D8D8CB43-3097-B644-9FDE-4F27AC5433B9}" dt="2023-09-25T07:49:50.670" v="6" actId="18676"/>
        <pc:sldMkLst>
          <pc:docMk/>
          <pc:sldMk cId="650172081" sldId="385"/>
        </pc:sldMkLst>
      </pc:sldChg>
      <pc:sldChg chg="del">
        <pc:chgData name="FONG Chi Kit Ken" userId="233f042c-09e9-4a0c-9043-d675a582571a" providerId="ADAL" clId="{D8D8CB43-3097-B644-9FDE-4F27AC5433B9}" dt="2023-09-25T07:49:50.670" v="6" actId="18676"/>
        <pc:sldMkLst>
          <pc:docMk/>
          <pc:sldMk cId="3359137103" sldId="386"/>
        </pc:sldMkLst>
      </pc:sldChg>
      <pc:sldChg chg="addSp delSp modSp add mod modTransition">
        <pc:chgData name="FONG Chi Kit Ken" userId="233f042c-09e9-4a0c-9043-d675a582571a" providerId="ADAL" clId="{D8D8CB43-3097-B644-9FDE-4F27AC5433B9}" dt="2023-09-25T08:56:48.273" v="147"/>
        <pc:sldMkLst>
          <pc:docMk/>
          <pc:sldMk cId="2309909423" sldId="387"/>
        </pc:sldMkLst>
        <pc:spChg chg="mod">
          <ac:chgData name="FONG Chi Kit Ken" userId="233f042c-09e9-4a0c-9043-d675a582571a" providerId="ADAL" clId="{D8D8CB43-3097-B644-9FDE-4F27AC5433B9}" dt="2023-09-25T08:56:46.028" v="145" actId="207"/>
          <ac:spMkLst>
            <pc:docMk/>
            <pc:sldMk cId="2309909423" sldId="387"/>
            <ac:spMk id="3" creationId="{015FD7B3-6D6D-1E48-97B9-A10902AF39A9}"/>
          </ac:spMkLst>
        </pc:spChg>
        <pc:spChg chg="add del mod">
          <ac:chgData name="FONG Chi Kit Ken" userId="233f042c-09e9-4a0c-9043-d675a582571a" providerId="ADAL" clId="{D8D8CB43-3097-B644-9FDE-4F27AC5433B9}" dt="2023-09-25T08:56:48.273" v="147"/>
          <ac:spMkLst>
            <pc:docMk/>
            <pc:sldMk cId="2309909423" sldId="387"/>
            <ac:spMk id="6" creationId="{5811D8FA-C39A-D127-A7C0-E69AF6B57D4E}"/>
          </ac:spMkLst>
        </pc:spChg>
      </pc:sldChg>
      <pc:sldChg chg="del">
        <pc:chgData name="FONG Chi Kit Ken" userId="233f042c-09e9-4a0c-9043-d675a582571a" providerId="ADAL" clId="{D8D8CB43-3097-B644-9FDE-4F27AC5433B9}" dt="2023-09-25T07:49:35.189" v="4" actId="18676"/>
        <pc:sldMkLst>
          <pc:docMk/>
          <pc:sldMk cId="77810244" sldId="388"/>
        </pc:sldMkLst>
      </pc:sldChg>
      <pc:sldChg chg="add modTransition">
        <pc:chgData name="FONG Chi Kit Ken" userId="233f042c-09e9-4a0c-9043-d675a582571a" providerId="ADAL" clId="{D8D8CB43-3097-B644-9FDE-4F27AC5433B9}" dt="2023-09-25T08:02:11.201" v="66"/>
        <pc:sldMkLst>
          <pc:docMk/>
          <pc:sldMk cId="4157792872" sldId="388"/>
        </pc:sldMkLst>
      </pc:sldChg>
      <pc:sldChg chg="modSp add mod modTransition">
        <pc:chgData name="FONG Chi Kit Ken" userId="233f042c-09e9-4a0c-9043-d675a582571a" providerId="ADAL" clId="{D8D8CB43-3097-B644-9FDE-4F27AC5433B9}" dt="2023-09-25T09:00:10.417" v="149" actId="207"/>
        <pc:sldMkLst>
          <pc:docMk/>
          <pc:sldMk cId="889932704" sldId="389"/>
        </pc:sldMkLst>
        <pc:spChg chg="mod">
          <ac:chgData name="FONG Chi Kit Ken" userId="233f042c-09e9-4a0c-9043-d675a582571a" providerId="ADAL" clId="{D8D8CB43-3097-B644-9FDE-4F27AC5433B9}" dt="2023-09-25T09:00:10.417" v="149" actId="207"/>
          <ac:spMkLst>
            <pc:docMk/>
            <pc:sldMk cId="889932704" sldId="389"/>
            <ac:spMk id="3" creationId="{8ABB5AA8-203F-8443-8C6C-2ED554F40B53}"/>
          </ac:spMkLst>
        </pc:spChg>
      </pc:sldChg>
      <pc:sldChg chg="modTransition">
        <pc:chgData name="FONG Chi Kit Ken" userId="233f042c-09e9-4a0c-9043-d675a582571a" providerId="ADAL" clId="{D8D8CB43-3097-B644-9FDE-4F27AC5433B9}" dt="2023-09-25T08:02:11.201" v="66"/>
        <pc:sldMkLst>
          <pc:docMk/>
          <pc:sldMk cId="2334506342" sldId="391"/>
        </pc:sldMkLst>
      </pc:sldChg>
      <pc:sldChg chg="modTransition">
        <pc:chgData name="FONG Chi Kit Ken" userId="233f042c-09e9-4a0c-9043-d675a582571a" providerId="ADAL" clId="{D8D8CB43-3097-B644-9FDE-4F27AC5433B9}" dt="2023-09-25T08:02:11.201" v="66"/>
        <pc:sldMkLst>
          <pc:docMk/>
          <pc:sldMk cId="4258306095" sldId="392"/>
        </pc:sldMkLst>
      </pc:sldChg>
      <pc:sldChg chg="modTransition">
        <pc:chgData name="FONG Chi Kit Ken" userId="233f042c-09e9-4a0c-9043-d675a582571a" providerId="ADAL" clId="{D8D8CB43-3097-B644-9FDE-4F27AC5433B9}" dt="2023-09-25T08:02:11.201" v="66"/>
        <pc:sldMkLst>
          <pc:docMk/>
          <pc:sldMk cId="2974846963" sldId="393"/>
        </pc:sldMkLst>
      </pc:sldChg>
      <pc:sldChg chg="modTransition">
        <pc:chgData name="FONG Chi Kit Ken" userId="233f042c-09e9-4a0c-9043-d675a582571a" providerId="ADAL" clId="{D8D8CB43-3097-B644-9FDE-4F27AC5433B9}" dt="2023-09-25T08:02:11.201" v="66"/>
        <pc:sldMkLst>
          <pc:docMk/>
          <pc:sldMk cId="954007749" sldId="394"/>
        </pc:sldMkLst>
      </pc:sldChg>
      <pc:sldChg chg="modTransition">
        <pc:chgData name="FONG Chi Kit Ken" userId="233f042c-09e9-4a0c-9043-d675a582571a" providerId="ADAL" clId="{D8D8CB43-3097-B644-9FDE-4F27AC5433B9}" dt="2023-09-25T08:02:11.201" v="66"/>
        <pc:sldMkLst>
          <pc:docMk/>
          <pc:sldMk cId="2478813608" sldId="395"/>
        </pc:sldMkLst>
      </pc:sldChg>
      <pc:sldChg chg="modTransition">
        <pc:chgData name="FONG Chi Kit Ken" userId="233f042c-09e9-4a0c-9043-d675a582571a" providerId="ADAL" clId="{D8D8CB43-3097-B644-9FDE-4F27AC5433B9}" dt="2023-09-25T08:02:11.201" v="66"/>
        <pc:sldMkLst>
          <pc:docMk/>
          <pc:sldMk cId="3599970649" sldId="396"/>
        </pc:sldMkLst>
      </pc:sldChg>
      <pc:sldChg chg="del">
        <pc:chgData name="FONG Chi Kit Ken" userId="233f042c-09e9-4a0c-9043-d675a582571a" providerId="ADAL" clId="{D8D8CB43-3097-B644-9FDE-4F27AC5433B9}" dt="2023-09-25T07:49:35.189" v="4" actId="18676"/>
        <pc:sldMkLst>
          <pc:docMk/>
          <pc:sldMk cId="4272076516" sldId="397"/>
        </pc:sldMkLst>
      </pc:sldChg>
      <pc:sldChg chg="del">
        <pc:chgData name="FONG Chi Kit Ken" userId="233f042c-09e9-4a0c-9043-d675a582571a" providerId="ADAL" clId="{D8D8CB43-3097-B644-9FDE-4F27AC5433B9}" dt="2023-09-25T07:49:35.189" v="4" actId="18676"/>
        <pc:sldMkLst>
          <pc:docMk/>
          <pc:sldMk cId="57514944" sldId="398"/>
        </pc:sldMkLst>
      </pc:sldChg>
      <pc:sldChg chg="del">
        <pc:chgData name="FONG Chi Kit Ken" userId="233f042c-09e9-4a0c-9043-d675a582571a" providerId="ADAL" clId="{D8D8CB43-3097-B644-9FDE-4F27AC5433B9}" dt="2023-09-25T07:49:35.189" v="4" actId="18676"/>
        <pc:sldMkLst>
          <pc:docMk/>
          <pc:sldMk cId="1743289765" sldId="399"/>
        </pc:sldMkLst>
      </pc:sldChg>
      <pc:sldChg chg="del">
        <pc:chgData name="FONG Chi Kit Ken" userId="233f042c-09e9-4a0c-9043-d675a582571a" providerId="ADAL" clId="{D8D8CB43-3097-B644-9FDE-4F27AC5433B9}" dt="2023-09-25T07:49:35.189" v="4" actId="18676"/>
        <pc:sldMkLst>
          <pc:docMk/>
          <pc:sldMk cId="756433715" sldId="400"/>
        </pc:sldMkLst>
      </pc:sldChg>
      <pc:sldChg chg="del">
        <pc:chgData name="FONG Chi Kit Ken" userId="233f042c-09e9-4a0c-9043-d675a582571a" providerId="ADAL" clId="{D8D8CB43-3097-B644-9FDE-4F27AC5433B9}" dt="2023-09-25T07:49:35.189" v="4" actId="18676"/>
        <pc:sldMkLst>
          <pc:docMk/>
          <pc:sldMk cId="1922557571" sldId="401"/>
        </pc:sldMkLst>
      </pc:sldChg>
      <pc:sldChg chg="del">
        <pc:chgData name="FONG Chi Kit Ken" userId="233f042c-09e9-4a0c-9043-d675a582571a" providerId="ADAL" clId="{D8D8CB43-3097-B644-9FDE-4F27AC5433B9}" dt="2023-09-25T07:49:35.189" v="4" actId="18676"/>
        <pc:sldMkLst>
          <pc:docMk/>
          <pc:sldMk cId="438935069" sldId="402"/>
        </pc:sldMkLst>
      </pc:sldChg>
      <pc:sldChg chg="del">
        <pc:chgData name="FONG Chi Kit Ken" userId="233f042c-09e9-4a0c-9043-d675a582571a" providerId="ADAL" clId="{D8D8CB43-3097-B644-9FDE-4F27AC5433B9}" dt="2023-09-25T07:49:35.189" v="4" actId="18676"/>
        <pc:sldMkLst>
          <pc:docMk/>
          <pc:sldMk cId="18290509" sldId="403"/>
        </pc:sldMkLst>
      </pc:sldChg>
      <pc:sldChg chg="del">
        <pc:chgData name="FONG Chi Kit Ken" userId="233f042c-09e9-4a0c-9043-d675a582571a" providerId="ADAL" clId="{D8D8CB43-3097-B644-9FDE-4F27AC5433B9}" dt="2023-09-25T07:49:35.189" v="4" actId="18676"/>
        <pc:sldMkLst>
          <pc:docMk/>
          <pc:sldMk cId="1735614029" sldId="404"/>
        </pc:sldMkLst>
      </pc:sldChg>
      <pc:sldChg chg="modTransition">
        <pc:chgData name="FONG Chi Kit Ken" userId="233f042c-09e9-4a0c-9043-d675a582571a" providerId="ADAL" clId="{D8D8CB43-3097-B644-9FDE-4F27AC5433B9}" dt="2023-09-25T08:02:11.201" v="66"/>
        <pc:sldMkLst>
          <pc:docMk/>
          <pc:sldMk cId="2714048978" sldId="405"/>
        </pc:sldMkLst>
      </pc:sldChg>
      <pc:sldChg chg="del">
        <pc:chgData name="FONG Chi Kit Ken" userId="233f042c-09e9-4a0c-9043-d675a582571a" providerId="ADAL" clId="{D8D8CB43-3097-B644-9FDE-4F27AC5433B9}" dt="2023-09-25T07:49:32.844" v="3" actId="18676"/>
        <pc:sldMkLst>
          <pc:docMk/>
          <pc:sldMk cId="1854846181" sldId="406"/>
        </pc:sldMkLst>
      </pc:sldChg>
      <pc:sldChg chg="del">
        <pc:chgData name="FONG Chi Kit Ken" userId="233f042c-09e9-4a0c-9043-d675a582571a" providerId="ADAL" clId="{D8D8CB43-3097-B644-9FDE-4F27AC5433B9}" dt="2023-09-25T07:49:32.844" v="3" actId="18676"/>
        <pc:sldMkLst>
          <pc:docMk/>
          <pc:sldMk cId="92481766" sldId="407"/>
        </pc:sldMkLst>
      </pc:sldChg>
      <pc:sldChg chg="del">
        <pc:chgData name="FONG Chi Kit Ken" userId="233f042c-09e9-4a0c-9043-d675a582571a" providerId="ADAL" clId="{D8D8CB43-3097-B644-9FDE-4F27AC5433B9}" dt="2023-09-25T07:49:32.844" v="3" actId="18676"/>
        <pc:sldMkLst>
          <pc:docMk/>
          <pc:sldMk cId="602546255" sldId="410"/>
        </pc:sldMkLst>
      </pc:sldChg>
      <pc:sldChg chg="del">
        <pc:chgData name="FONG Chi Kit Ken" userId="233f042c-09e9-4a0c-9043-d675a582571a" providerId="ADAL" clId="{D8D8CB43-3097-B644-9FDE-4F27AC5433B9}" dt="2023-09-25T07:49:32.844" v="3" actId="18676"/>
        <pc:sldMkLst>
          <pc:docMk/>
          <pc:sldMk cId="2402457243" sldId="411"/>
        </pc:sldMkLst>
      </pc:sldChg>
      <pc:sldChg chg="del">
        <pc:chgData name="FONG Chi Kit Ken" userId="233f042c-09e9-4a0c-9043-d675a582571a" providerId="ADAL" clId="{D8D8CB43-3097-B644-9FDE-4F27AC5433B9}" dt="2023-09-25T07:49:32.844" v="3" actId="18676"/>
        <pc:sldMkLst>
          <pc:docMk/>
          <pc:sldMk cId="1669046791" sldId="413"/>
        </pc:sldMkLst>
      </pc:sldChg>
      <pc:sldChg chg="del">
        <pc:chgData name="FONG Chi Kit Ken" userId="233f042c-09e9-4a0c-9043-d675a582571a" providerId="ADAL" clId="{D8D8CB43-3097-B644-9FDE-4F27AC5433B9}" dt="2023-09-25T07:49:32.844" v="3" actId="18676"/>
        <pc:sldMkLst>
          <pc:docMk/>
          <pc:sldMk cId="1864815340" sldId="417"/>
        </pc:sldMkLst>
      </pc:sldChg>
      <pc:sldChg chg="modTransition">
        <pc:chgData name="FONG Chi Kit Ken" userId="233f042c-09e9-4a0c-9043-d675a582571a" providerId="ADAL" clId="{D8D8CB43-3097-B644-9FDE-4F27AC5433B9}" dt="2023-09-25T08:02:11.201" v="66"/>
        <pc:sldMkLst>
          <pc:docMk/>
          <pc:sldMk cId="2274854105" sldId="420"/>
        </pc:sldMkLst>
      </pc:sldChg>
      <pc:sldChg chg="modTransition">
        <pc:chgData name="FONG Chi Kit Ken" userId="233f042c-09e9-4a0c-9043-d675a582571a" providerId="ADAL" clId="{D8D8CB43-3097-B644-9FDE-4F27AC5433B9}" dt="2023-09-25T08:02:11.201" v="66"/>
        <pc:sldMkLst>
          <pc:docMk/>
          <pc:sldMk cId="3351529318" sldId="421"/>
        </pc:sldMkLst>
      </pc:sldChg>
      <pc:sldChg chg="modTransition">
        <pc:chgData name="FONG Chi Kit Ken" userId="233f042c-09e9-4a0c-9043-d675a582571a" providerId="ADAL" clId="{D8D8CB43-3097-B644-9FDE-4F27AC5433B9}" dt="2023-09-25T08:02:11.201" v="66"/>
        <pc:sldMkLst>
          <pc:docMk/>
          <pc:sldMk cId="2185555167" sldId="422"/>
        </pc:sldMkLst>
      </pc:sldChg>
      <pc:sldChg chg="modTransition">
        <pc:chgData name="FONG Chi Kit Ken" userId="233f042c-09e9-4a0c-9043-d675a582571a" providerId="ADAL" clId="{D8D8CB43-3097-B644-9FDE-4F27AC5433B9}" dt="2023-09-25T08:02:11.201" v="66"/>
        <pc:sldMkLst>
          <pc:docMk/>
          <pc:sldMk cId="771963284" sldId="423"/>
        </pc:sldMkLst>
      </pc:sldChg>
      <pc:sldChg chg="modTransition">
        <pc:chgData name="FONG Chi Kit Ken" userId="233f042c-09e9-4a0c-9043-d675a582571a" providerId="ADAL" clId="{D8D8CB43-3097-B644-9FDE-4F27AC5433B9}" dt="2023-09-25T08:02:11.201" v="66"/>
        <pc:sldMkLst>
          <pc:docMk/>
          <pc:sldMk cId="3887727062" sldId="424"/>
        </pc:sldMkLst>
      </pc:sldChg>
      <pc:sldChg chg="modTransition">
        <pc:chgData name="FONG Chi Kit Ken" userId="233f042c-09e9-4a0c-9043-d675a582571a" providerId="ADAL" clId="{D8D8CB43-3097-B644-9FDE-4F27AC5433B9}" dt="2023-09-25T08:02:11.201" v="66"/>
        <pc:sldMkLst>
          <pc:docMk/>
          <pc:sldMk cId="115416894" sldId="425"/>
        </pc:sldMkLst>
      </pc:sldChg>
      <pc:sldChg chg="modTransition">
        <pc:chgData name="FONG Chi Kit Ken" userId="233f042c-09e9-4a0c-9043-d675a582571a" providerId="ADAL" clId="{D8D8CB43-3097-B644-9FDE-4F27AC5433B9}" dt="2023-09-25T08:02:11.201" v="66"/>
        <pc:sldMkLst>
          <pc:docMk/>
          <pc:sldMk cId="2519187837" sldId="426"/>
        </pc:sldMkLst>
      </pc:sldChg>
      <pc:sldChg chg="del">
        <pc:chgData name="FONG Chi Kit Ken" userId="233f042c-09e9-4a0c-9043-d675a582571a" providerId="ADAL" clId="{D8D8CB43-3097-B644-9FDE-4F27AC5433B9}" dt="2023-09-25T07:49:35.189" v="4" actId="18676"/>
        <pc:sldMkLst>
          <pc:docMk/>
          <pc:sldMk cId="2047862091" sldId="428"/>
        </pc:sldMkLst>
      </pc:sldChg>
      <pc:sldChg chg="del">
        <pc:chgData name="FONG Chi Kit Ken" userId="233f042c-09e9-4a0c-9043-d675a582571a" providerId="ADAL" clId="{D8D8CB43-3097-B644-9FDE-4F27AC5433B9}" dt="2023-09-25T07:49:35.189" v="4" actId="18676"/>
        <pc:sldMkLst>
          <pc:docMk/>
          <pc:sldMk cId="140175309" sldId="432"/>
        </pc:sldMkLst>
      </pc:sldChg>
      <pc:sldChg chg="del">
        <pc:chgData name="FONG Chi Kit Ken" userId="233f042c-09e9-4a0c-9043-d675a582571a" providerId="ADAL" clId="{D8D8CB43-3097-B644-9FDE-4F27AC5433B9}" dt="2023-09-25T07:49:35.189" v="4" actId="18676"/>
        <pc:sldMkLst>
          <pc:docMk/>
          <pc:sldMk cId="4084075539" sldId="433"/>
        </pc:sldMkLst>
      </pc:sldChg>
      <pc:sldChg chg="del">
        <pc:chgData name="FONG Chi Kit Ken" userId="233f042c-09e9-4a0c-9043-d675a582571a" providerId="ADAL" clId="{D8D8CB43-3097-B644-9FDE-4F27AC5433B9}" dt="2023-09-25T07:49:35.189" v="4" actId="18676"/>
        <pc:sldMkLst>
          <pc:docMk/>
          <pc:sldMk cId="239836228" sldId="434"/>
        </pc:sldMkLst>
      </pc:sldChg>
      <pc:sldChg chg="del">
        <pc:chgData name="FONG Chi Kit Ken" userId="233f042c-09e9-4a0c-9043-d675a582571a" providerId="ADAL" clId="{D8D8CB43-3097-B644-9FDE-4F27AC5433B9}" dt="2023-09-25T07:49:35.189" v="4" actId="18676"/>
        <pc:sldMkLst>
          <pc:docMk/>
          <pc:sldMk cId="2502800674" sldId="435"/>
        </pc:sldMkLst>
      </pc:sldChg>
      <pc:sldChg chg="del">
        <pc:chgData name="FONG Chi Kit Ken" userId="233f042c-09e9-4a0c-9043-d675a582571a" providerId="ADAL" clId="{D8D8CB43-3097-B644-9FDE-4F27AC5433B9}" dt="2023-09-25T07:49:35.189" v="4" actId="18676"/>
        <pc:sldMkLst>
          <pc:docMk/>
          <pc:sldMk cId="3676831266" sldId="436"/>
        </pc:sldMkLst>
      </pc:sldChg>
      <pc:sldChg chg="del">
        <pc:chgData name="FONG Chi Kit Ken" userId="233f042c-09e9-4a0c-9043-d675a582571a" providerId="ADAL" clId="{D8D8CB43-3097-B644-9FDE-4F27AC5433B9}" dt="2023-09-25T07:49:35.189" v="4" actId="18676"/>
        <pc:sldMkLst>
          <pc:docMk/>
          <pc:sldMk cId="2764003573" sldId="437"/>
        </pc:sldMkLst>
      </pc:sldChg>
      <pc:sldChg chg="del">
        <pc:chgData name="FONG Chi Kit Ken" userId="233f042c-09e9-4a0c-9043-d675a582571a" providerId="ADAL" clId="{D8D8CB43-3097-B644-9FDE-4F27AC5433B9}" dt="2023-09-25T07:49:35.189" v="4" actId="18676"/>
        <pc:sldMkLst>
          <pc:docMk/>
          <pc:sldMk cId="2892744131" sldId="438"/>
        </pc:sldMkLst>
      </pc:sldChg>
      <pc:sldChg chg="del">
        <pc:chgData name="FONG Chi Kit Ken" userId="233f042c-09e9-4a0c-9043-d675a582571a" providerId="ADAL" clId="{D8D8CB43-3097-B644-9FDE-4F27AC5433B9}" dt="2023-09-25T07:49:35.189" v="4" actId="18676"/>
        <pc:sldMkLst>
          <pc:docMk/>
          <pc:sldMk cId="2037038474" sldId="439"/>
        </pc:sldMkLst>
      </pc:sldChg>
      <pc:sldChg chg="del">
        <pc:chgData name="FONG Chi Kit Ken" userId="233f042c-09e9-4a0c-9043-d675a582571a" providerId="ADAL" clId="{D8D8CB43-3097-B644-9FDE-4F27AC5433B9}" dt="2023-09-25T07:49:35.189" v="4" actId="18676"/>
        <pc:sldMkLst>
          <pc:docMk/>
          <pc:sldMk cId="430934285" sldId="440"/>
        </pc:sldMkLst>
      </pc:sldChg>
      <pc:sldChg chg="del">
        <pc:chgData name="FONG Chi Kit Ken" userId="233f042c-09e9-4a0c-9043-d675a582571a" providerId="ADAL" clId="{D8D8CB43-3097-B644-9FDE-4F27AC5433B9}" dt="2023-09-25T07:49:35.189" v="4" actId="18676"/>
        <pc:sldMkLst>
          <pc:docMk/>
          <pc:sldMk cId="361231293" sldId="441"/>
        </pc:sldMkLst>
      </pc:sldChg>
      <pc:sldChg chg="del">
        <pc:chgData name="FONG Chi Kit Ken" userId="233f042c-09e9-4a0c-9043-d675a582571a" providerId="ADAL" clId="{D8D8CB43-3097-B644-9FDE-4F27AC5433B9}" dt="2023-09-25T07:49:35.189" v="4" actId="18676"/>
        <pc:sldMkLst>
          <pc:docMk/>
          <pc:sldMk cId="3548473383" sldId="442"/>
        </pc:sldMkLst>
      </pc:sldChg>
      <pc:sldChg chg="del">
        <pc:chgData name="FONG Chi Kit Ken" userId="233f042c-09e9-4a0c-9043-d675a582571a" providerId="ADAL" clId="{D8D8CB43-3097-B644-9FDE-4F27AC5433B9}" dt="2023-09-25T07:49:35.189" v="4" actId="18676"/>
        <pc:sldMkLst>
          <pc:docMk/>
          <pc:sldMk cId="3141020176" sldId="443"/>
        </pc:sldMkLst>
      </pc:sldChg>
      <pc:sldChg chg="del">
        <pc:chgData name="FONG Chi Kit Ken" userId="233f042c-09e9-4a0c-9043-d675a582571a" providerId="ADAL" clId="{D8D8CB43-3097-B644-9FDE-4F27AC5433B9}" dt="2023-09-25T07:49:35.189" v="4" actId="18676"/>
        <pc:sldMkLst>
          <pc:docMk/>
          <pc:sldMk cId="1957570671" sldId="444"/>
        </pc:sldMkLst>
      </pc:sldChg>
      <pc:sldChg chg="modTransition">
        <pc:chgData name="FONG Chi Kit Ken" userId="233f042c-09e9-4a0c-9043-d675a582571a" providerId="ADAL" clId="{D8D8CB43-3097-B644-9FDE-4F27AC5433B9}" dt="2023-09-25T08:02:11.201" v="66"/>
        <pc:sldMkLst>
          <pc:docMk/>
          <pc:sldMk cId="3795242499" sldId="446"/>
        </pc:sldMkLst>
      </pc:sldChg>
      <pc:sldChg chg="modTransition">
        <pc:chgData name="FONG Chi Kit Ken" userId="233f042c-09e9-4a0c-9043-d675a582571a" providerId="ADAL" clId="{D8D8CB43-3097-B644-9FDE-4F27AC5433B9}" dt="2023-09-25T08:02:11.201" v="66"/>
        <pc:sldMkLst>
          <pc:docMk/>
          <pc:sldMk cId="1426896882" sldId="447"/>
        </pc:sldMkLst>
      </pc:sldChg>
      <pc:sldChg chg="modTransition">
        <pc:chgData name="FONG Chi Kit Ken" userId="233f042c-09e9-4a0c-9043-d675a582571a" providerId="ADAL" clId="{D8D8CB43-3097-B644-9FDE-4F27AC5433B9}" dt="2023-09-25T08:02:11.201" v="66"/>
        <pc:sldMkLst>
          <pc:docMk/>
          <pc:sldMk cId="2839369825" sldId="448"/>
        </pc:sldMkLst>
      </pc:sldChg>
      <pc:sldChg chg="modTransition">
        <pc:chgData name="FONG Chi Kit Ken" userId="233f042c-09e9-4a0c-9043-d675a582571a" providerId="ADAL" clId="{D8D8CB43-3097-B644-9FDE-4F27AC5433B9}" dt="2023-09-25T08:02:11.201" v="66"/>
        <pc:sldMkLst>
          <pc:docMk/>
          <pc:sldMk cId="867476851" sldId="449"/>
        </pc:sldMkLst>
      </pc:sldChg>
      <pc:sldChg chg="del">
        <pc:chgData name="FONG Chi Kit Ken" userId="233f042c-09e9-4a0c-9043-d675a582571a" providerId="ADAL" clId="{D8D8CB43-3097-B644-9FDE-4F27AC5433B9}" dt="2023-09-25T07:49:32.844" v="3" actId="18676"/>
        <pc:sldMkLst>
          <pc:docMk/>
          <pc:sldMk cId="1833368111" sldId="451"/>
        </pc:sldMkLst>
      </pc:sldChg>
      <pc:sldChg chg="del">
        <pc:chgData name="FONG Chi Kit Ken" userId="233f042c-09e9-4a0c-9043-d675a582571a" providerId="ADAL" clId="{D8D8CB43-3097-B644-9FDE-4F27AC5433B9}" dt="2023-09-25T07:49:50.670" v="6" actId="18676"/>
        <pc:sldMkLst>
          <pc:docMk/>
          <pc:sldMk cId="1307829423" sldId="453"/>
        </pc:sldMkLst>
      </pc:sldChg>
      <pc:sldChg chg="del">
        <pc:chgData name="FONG Chi Kit Ken" userId="233f042c-09e9-4a0c-9043-d675a582571a" providerId="ADAL" clId="{D8D8CB43-3097-B644-9FDE-4F27AC5433B9}" dt="2023-09-25T07:49:50.670" v="6" actId="18676"/>
        <pc:sldMkLst>
          <pc:docMk/>
          <pc:sldMk cId="2160079279" sldId="454"/>
        </pc:sldMkLst>
      </pc:sldChg>
      <pc:sldChg chg="del">
        <pc:chgData name="FONG Chi Kit Ken" userId="233f042c-09e9-4a0c-9043-d675a582571a" providerId="ADAL" clId="{D8D8CB43-3097-B644-9FDE-4F27AC5433B9}" dt="2023-09-25T07:49:50.670" v="6" actId="18676"/>
        <pc:sldMkLst>
          <pc:docMk/>
          <pc:sldMk cId="4034895746" sldId="455"/>
        </pc:sldMkLst>
      </pc:sldChg>
      <pc:sldChg chg="del">
        <pc:chgData name="FONG Chi Kit Ken" userId="233f042c-09e9-4a0c-9043-d675a582571a" providerId="ADAL" clId="{D8D8CB43-3097-B644-9FDE-4F27AC5433B9}" dt="2023-09-25T07:49:50.670" v="6" actId="18676"/>
        <pc:sldMkLst>
          <pc:docMk/>
          <pc:sldMk cId="604644182" sldId="456"/>
        </pc:sldMkLst>
      </pc:sldChg>
      <pc:sldChg chg="del">
        <pc:chgData name="FONG Chi Kit Ken" userId="233f042c-09e9-4a0c-9043-d675a582571a" providerId="ADAL" clId="{D8D8CB43-3097-B644-9FDE-4F27AC5433B9}" dt="2023-09-25T07:49:50.670" v="6" actId="18676"/>
        <pc:sldMkLst>
          <pc:docMk/>
          <pc:sldMk cId="2794044709" sldId="457"/>
        </pc:sldMkLst>
      </pc:sldChg>
      <pc:sldChg chg="modTransition">
        <pc:chgData name="FONG Chi Kit Ken" userId="233f042c-09e9-4a0c-9043-d675a582571a" providerId="ADAL" clId="{D8D8CB43-3097-B644-9FDE-4F27AC5433B9}" dt="2023-09-25T08:02:11.201" v="66"/>
        <pc:sldMkLst>
          <pc:docMk/>
          <pc:sldMk cId="3089110711" sldId="459"/>
        </pc:sldMkLst>
      </pc:sldChg>
      <pc:sldChg chg="modTransition">
        <pc:chgData name="FONG Chi Kit Ken" userId="233f042c-09e9-4a0c-9043-d675a582571a" providerId="ADAL" clId="{D8D8CB43-3097-B644-9FDE-4F27AC5433B9}" dt="2023-09-25T08:02:11.201" v="66"/>
        <pc:sldMkLst>
          <pc:docMk/>
          <pc:sldMk cId="1952986262" sldId="460"/>
        </pc:sldMkLst>
      </pc:sldChg>
      <pc:sldChg chg="modTransition">
        <pc:chgData name="FONG Chi Kit Ken" userId="233f042c-09e9-4a0c-9043-d675a582571a" providerId="ADAL" clId="{D8D8CB43-3097-B644-9FDE-4F27AC5433B9}" dt="2023-09-25T08:02:11.201" v="66"/>
        <pc:sldMkLst>
          <pc:docMk/>
          <pc:sldMk cId="3736992143" sldId="461"/>
        </pc:sldMkLst>
      </pc:sldChg>
      <pc:sldChg chg="del">
        <pc:chgData name="FONG Chi Kit Ken" userId="233f042c-09e9-4a0c-9043-d675a582571a" providerId="ADAL" clId="{D8D8CB43-3097-B644-9FDE-4F27AC5433B9}" dt="2023-09-25T07:49:35.189" v="4" actId="18676"/>
        <pc:sldMkLst>
          <pc:docMk/>
          <pc:sldMk cId="2690548321" sldId="462"/>
        </pc:sldMkLst>
      </pc:sldChg>
      <pc:sldChg chg="del">
        <pc:chgData name="FONG Chi Kit Ken" userId="233f042c-09e9-4a0c-9043-d675a582571a" providerId="ADAL" clId="{D8D8CB43-3097-B644-9FDE-4F27AC5433B9}" dt="2023-09-25T07:49:35.189" v="4" actId="18676"/>
        <pc:sldMkLst>
          <pc:docMk/>
          <pc:sldMk cId="4068757120" sldId="463"/>
        </pc:sldMkLst>
      </pc:sldChg>
      <pc:sldChg chg="del">
        <pc:chgData name="FONG Chi Kit Ken" userId="233f042c-09e9-4a0c-9043-d675a582571a" providerId="ADAL" clId="{D8D8CB43-3097-B644-9FDE-4F27AC5433B9}" dt="2023-09-25T07:49:35.189" v="4" actId="18676"/>
        <pc:sldMkLst>
          <pc:docMk/>
          <pc:sldMk cId="442835628" sldId="465"/>
        </pc:sldMkLst>
      </pc:sldChg>
      <pc:sldChg chg="del">
        <pc:chgData name="FONG Chi Kit Ken" userId="233f042c-09e9-4a0c-9043-d675a582571a" providerId="ADAL" clId="{D8D8CB43-3097-B644-9FDE-4F27AC5433B9}" dt="2023-09-25T07:49:35.189" v="4" actId="18676"/>
        <pc:sldMkLst>
          <pc:docMk/>
          <pc:sldMk cId="3195953625" sldId="466"/>
        </pc:sldMkLst>
      </pc:sldChg>
      <pc:sldChg chg="ord modTransition">
        <pc:chgData name="FONG Chi Kit Ken" userId="233f042c-09e9-4a0c-9043-d675a582571a" providerId="ADAL" clId="{D8D8CB43-3097-B644-9FDE-4F27AC5433B9}" dt="2023-09-25T08:02:11.201" v="66"/>
        <pc:sldMkLst>
          <pc:docMk/>
          <pc:sldMk cId="286753541" sldId="467"/>
        </pc:sldMkLst>
      </pc:sldChg>
      <pc:sldChg chg="del">
        <pc:chgData name="FONG Chi Kit Ken" userId="233f042c-09e9-4a0c-9043-d675a582571a" providerId="ADAL" clId="{D8D8CB43-3097-B644-9FDE-4F27AC5433B9}" dt="2023-09-25T07:49:32.844" v="3" actId="18676"/>
        <pc:sldMkLst>
          <pc:docMk/>
          <pc:sldMk cId="2036857562" sldId="468"/>
        </pc:sldMkLst>
      </pc:sldChg>
      <pc:sldChg chg="del">
        <pc:chgData name="FONG Chi Kit Ken" userId="233f042c-09e9-4a0c-9043-d675a582571a" providerId="ADAL" clId="{D8D8CB43-3097-B644-9FDE-4F27AC5433B9}" dt="2023-09-25T07:49:32.844" v="3" actId="18676"/>
        <pc:sldMkLst>
          <pc:docMk/>
          <pc:sldMk cId="3944589701" sldId="469"/>
        </pc:sldMkLst>
      </pc:sldChg>
      <pc:sldChg chg="del">
        <pc:chgData name="FONG Chi Kit Ken" userId="233f042c-09e9-4a0c-9043-d675a582571a" providerId="ADAL" clId="{D8D8CB43-3097-B644-9FDE-4F27AC5433B9}" dt="2023-09-25T07:49:32.844" v="3" actId="18676"/>
        <pc:sldMkLst>
          <pc:docMk/>
          <pc:sldMk cId="705442337" sldId="471"/>
        </pc:sldMkLst>
      </pc:sldChg>
      <pc:sldChg chg="del">
        <pc:chgData name="FONG Chi Kit Ken" userId="233f042c-09e9-4a0c-9043-d675a582571a" providerId="ADAL" clId="{D8D8CB43-3097-B644-9FDE-4F27AC5433B9}" dt="2023-09-25T07:49:32.844" v="3" actId="18676"/>
        <pc:sldMkLst>
          <pc:docMk/>
          <pc:sldMk cId="3827603029" sldId="472"/>
        </pc:sldMkLst>
      </pc:sldChg>
      <pc:sldChg chg="del">
        <pc:chgData name="FONG Chi Kit Ken" userId="233f042c-09e9-4a0c-9043-d675a582571a" providerId="ADAL" clId="{D8D8CB43-3097-B644-9FDE-4F27AC5433B9}" dt="2023-09-25T07:49:32.844" v="3" actId="18676"/>
        <pc:sldMkLst>
          <pc:docMk/>
          <pc:sldMk cId="310494449" sldId="473"/>
        </pc:sldMkLst>
      </pc:sldChg>
      <pc:sldChg chg="del">
        <pc:chgData name="FONG Chi Kit Ken" userId="233f042c-09e9-4a0c-9043-d675a582571a" providerId="ADAL" clId="{D8D8CB43-3097-B644-9FDE-4F27AC5433B9}" dt="2023-09-25T07:49:32.844" v="3" actId="18676"/>
        <pc:sldMkLst>
          <pc:docMk/>
          <pc:sldMk cId="3213989178" sldId="474"/>
        </pc:sldMkLst>
      </pc:sldChg>
      <pc:sldChg chg="del">
        <pc:chgData name="FONG Chi Kit Ken" userId="233f042c-09e9-4a0c-9043-d675a582571a" providerId="ADAL" clId="{D8D8CB43-3097-B644-9FDE-4F27AC5433B9}" dt="2023-09-25T07:49:32.844" v="3" actId="18676"/>
        <pc:sldMkLst>
          <pc:docMk/>
          <pc:sldMk cId="763916588" sldId="475"/>
        </pc:sldMkLst>
      </pc:sldChg>
      <pc:sldChg chg="add modTransition">
        <pc:chgData name="FONG Chi Kit Ken" userId="233f042c-09e9-4a0c-9043-d675a582571a" providerId="ADAL" clId="{D8D8CB43-3097-B644-9FDE-4F27AC5433B9}" dt="2023-09-25T08:02:11.201" v="66"/>
        <pc:sldMkLst>
          <pc:docMk/>
          <pc:sldMk cId="1672954693" sldId="628"/>
        </pc:sldMkLst>
      </pc:sldChg>
      <pc:sldChg chg="add modTransition">
        <pc:chgData name="FONG Chi Kit Ken" userId="233f042c-09e9-4a0c-9043-d675a582571a" providerId="ADAL" clId="{D8D8CB43-3097-B644-9FDE-4F27AC5433B9}" dt="2023-09-25T08:02:11.201" v="66"/>
        <pc:sldMkLst>
          <pc:docMk/>
          <pc:sldMk cId="2814595270" sldId="629"/>
        </pc:sldMkLst>
      </pc:sldChg>
      <pc:sldChg chg="modSp add mod modTransition">
        <pc:chgData name="FONG Chi Kit Ken" userId="233f042c-09e9-4a0c-9043-d675a582571a" providerId="ADAL" clId="{D8D8CB43-3097-B644-9FDE-4F27AC5433B9}" dt="2023-09-25T08:03:38.616" v="70" actId="207"/>
        <pc:sldMkLst>
          <pc:docMk/>
          <pc:sldMk cId="648547252" sldId="630"/>
        </pc:sldMkLst>
        <pc:spChg chg="mod">
          <ac:chgData name="FONG Chi Kit Ken" userId="233f042c-09e9-4a0c-9043-d675a582571a" providerId="ADAL" clId="{D8D8CB43-3097-B644-9FDE-4F27AC5433B9}" dt="2023-09-25T08:03:38.616" v="70" actId="207"/>
          <ac:spMkLst>
            <pc:docMk/>
            <pc:sldMk cId="648547252" sldId="630"/>
            <ac:spMk id="3" creationId="{16FBE97A-A349-954E-B6E7-4B18922F894F}"/>
          </ac:spMkLst>
        </pc:spChg>
      </pc:sldChg>
      <pc:sldChg chg="modSp add mod modTransition">
        <pc:chgData name="FONG Chi Kit Ken" userId="233f042c-09e9-4a0c-9043-d675a582571a" providerId="ADAL" clId="{D8D8CB43-3097-B644-9FDE-4F27AC5433B9}" dt="2023-09-25T08:33:30.741" v="86" actId="20577"/>
        <pc:sldMkLst>
          <pc:docMk/>
          <pc:sldMk cId="191708873" sldId="631"/>
        </pc:sldMkLst>
        <pc:spChg chg="mod">
          <ac:chgData name="FONG Chi Kit Ken" userId="233f042c-09e9-4a0c-9043-d675a582571a" providerId="ADAL" clId="{D8D8CB43-3097-B644-9FDE-4F27AC5433B9}" dt="2023-09-25T08:33:30.741" v="86" actId="20577"/>
          <ac:spMkLst>
            <pc:docMk/>
            <pc:sldMk cId="191708873" sldId="631"/>
            <ac:spMk id="3" creationId="{EBD7B4FD-828D-4B4B-99D2-A6914E4B6907}"/>
          </ac:spMkLst>
        </pc:spChg>
      </pc:sldChg>
      <pc:sldChg chg="modSp add mod modTransition">
        <pc:chgData name="FONG Chi Kit Ken" userId="233f042c-09e9-4a0c-9043-d675a582571a" providerId="ADAL" clId="{D8D8CB43-3097-B644-9FDE-4F27AC5433B9}" dt="2023-09-25T08:36:25.020" v="112" actId="1076"/>
        <pc:sldMkLst>
          <pc:docMk/>
          <pc:sldMk cId="1287090065" sldId="632"/>
        </pc:sldMkLst>
        <pc:picChg chg="mod">
          <ac:chgData name="FONG Chi Kit Ken" userId="233f042c-09e9-4a0c-9043-d675a582571a" providerId="ADAL" clId="{D8D8CB43-3097-B644-9FDE-4F27AC5433B9}" dt="2023-09-25T08:36:25.020" v="112" actId="1076"/>
          <ac:picMkLst>
            <pc:docMk/>
            <pc:sldMk cId="1287090065" sldId="632"/>
            <ac:picMk id="5" creationId="{0FEF2F4A-15B5-D046-9CFB-6CBBBA199C92}"/>
          </ac:picMkLst>
        </pc:picChg>
      </pc:sldChg>
      <pc:sldChg chg="add modTransition">
        <pc:chgData name="FONG Chi Kit Ken" userId="233f042c-09e9-4a0c-9043-d675a582571a" providerId="ADAL" clId="{D8D8CB43-3097-B644-9FDE-4F27AC5433B9}" dt="2023-09-25T08:02:11.201" v="66"/>
        <pc:sldMkLst>
          <pc:docMk/>
          <pc:sldMk cId="353483388" sldId="633"/>
        </pc:sldMkLst>
      </pc:sldChg>
      <pc:sldChg chg="add modTransition">
        <pc:chgData name="FONG Chi Kit Ken" userId="233f042c-09e9-4a0c-9043-d675a582571a" providerId="ADAL" clId="{D8D8CB43-3097-B644-9FDE-4F27AC5433B9}" dt="2023-09-25T08:02:11.201" v="66"/>
        <pc:sldMkLst>
          <pc:docMk/>
          <pc:sldMk cId="3502654820" sldId="634"/>
        </pc:sldMkLst>
      </pc:sldChg>
      <pc:sldChg chg="modSp add mod modTransition">
        <pc:chgData name="FONG Chi Kit Ken" userId="233f042c-09e9-4a0c-9043-d675a582571a" providerId="ADAL" clId="{D8D8CB43-3097-B644-9FDE-4F27AC5433B9}" dt="2023-09-25T08:36:42.922" v="114" actId="115"/>
        <pc:sldMkLst>
          <pc:docMk/>
          <pc:sldMk cId="1860812331" sldId="635"/>
        </pc:sldMkLst>
        <pc:spChg chg="mod">
          <ac:chgData name="FONG Chi Kit Ken" userId="233f042c-09e9-4a0c-9043-d675a582571a" providerId="ADAL" clId="{D8D8CB43-3097-B644-9FDE-4F27AC5433B9}" dt="2023-09-25T08:36:42.922" v="114" actId="115"/>
          <ac:spMkLst>
            <pc:docMk/>
            <pc:sldMk cId="1860812331" sldId="635"/>
            <ac:spMk id="3" creationId="{36DBAAEE-16B5-5040-A282-B46F9EFE7418}"/>
          </ac:spMkLst>
        </pc:spChg>
        <pc:picChg chg="mod">
          <ac:chgData name="FONG Chi Kit Ken" userId="233f042c-09e9-4a0c-9043-d675a582571a" providerId="ADAL" clId="{D8D8CB43-3097-B644-9FDE-4F27AC5433B9}" dt="2023-09-25T08:36:32.286" v="113" actId="1076"/>
          <ac:picMkLst>
            <pc:docMk/>
            <pc:sldMk cId="1860812331" sldId="635"/>
            <ac:picMk id="5" creationId="{698D1ECC-A1D7-CD45-B699-3264BF750401}"/>
          </ac:picMkLst>
        </pc:picChg>
      </pc:sldChg>
      <pc:sldChg chg="modSp add mod modTransition">
        <pc:chgData name="FONG Chi Kit Ken" userId="233f042c-09e9-4a0c-9043-d675a582571a" providerId="ADAL" clId="{D8D8CB43-3097-B644-9FDE-4F27AC5433B9}" dt="2023-09-25T08:37:36.761" v="118" actId="207"/>
        <pc:sldMkLst>
          <pc:docMk/>
          <pc:sldMk cId="4264790542" sldId="636"/>
        </pc:sldMkLst>
        <pc:spChg chg="mod">
          <ac:chgData name="FONG Chi Kit Ken" userId="233f042c-09e9-4a0c-9043-d675a582571a" providerId="ADAL" clId="{D8D8CB43-3097-B644-9FDE-4F27AC5433B9}" dt="2023-09-25T08:37:36.761" v="118" actId="207"/>
          <ac:spMkLst>
            <pc:docMk/>
            <pc:sldMk cId="4264790542" sldId="636"/>
            <ac:spMk id="3" creationId="{F9152626-DDC8-1D4D-8319-99E9EAD01A12}"/>
          </ac:spMkLst>
        </pc:spChg>
      </pc:sldChg>
      <pc:sldChg chg="modSp add mod modTransition">
        <pc:chgData name="FONG Chi Kit Ken" userId="233f042c-09e9-4a0c-9043-d675a582571a" providerId="ADAL" clId="{D8D8CB43-3097-B644-9FDE-4F27AC5433B9}" dt="2023-09-25T08:38:45.767" v="122" actId="207"/>
        <pc:sldMkLst>
          <pc:docMk/>
          <pc:sldMk cId="4042775975" sldId="637"/>
        </pc:sldMkLst>
        <pc:spChg chg="mod">
          <ac:chgData name="FONG Chi Kit Ken" userId="233f042c-09e9-4a0c-9043-d675a582571a" providerId="ADAL" clId="{D8D8CB43-3097-B644-9FDE-4F27AC5433B9}" dt="2023-09-25T08:38:45.767" v="122" actId="207"/>
          <ac:spMkLst>
            <pc:docMk/>
            <pc:sldMk cId="4042775975" sldId="637"/>
            <ac:spMk id="3" creationId="{79835235-926C-C945-A2F8-C4EE83426F29}"/>
          </ac:spMkLst>
        </pc:spChg>
      </pc:sldChg>
      <pc:sldChg chg="add modTransition">
        <pc:chgData name="FONG Chi Kit Ken" userId="233f042c-09e9-4a0c-9043-d675a582571a" providerId="ADAL" clId="{D8D8CB43-3097-B644-9FDE-4F27AC5433B9}" dt="2023-09-25T08:02:11.201" v="66"/>
        <pc:sldMkLst>
          <pc:docMk/>
          <pc:sldMk cId="2704387568" sldId="638"/>
        </pc:sldMkLst>
      </pc:sldChg>
      <pc:sldChg chg="modSp add mod modTransition">
        <pc:chgData name="FONG Chi Kit Ken" userId="233f042c-09e9-4a0c-9043-d675a582571a" providerId="ADAL" clId="{D8D8CB43-3097-B644-9FDE-4F27AC5433B9}" dt="2023-09-25T08:40:24.298" v="126" actId="207"/>
        <pc:sldMkLst>
          <pc:docMk/>
          <pc:sldMk cId="1517835483" sldId="639"/>
        </pc:sldMkLst>
        <pc:spChg chg="mod">
          <ac:chgData name="FONG Chi Kit Ken" userId="233f042c-09e9-4a0c-9043-d675a582571a" providerId="ADAL" clId="{D8D8CB43-3097-B644-9FDE-4F27AC5433B9}" dt="2023-09-25T08:40:24.298" v="126" actId="207"/>
          <ac:spMkLst>
            <pc:docMk/>
            <pc:sldMk cId="1517835483" sldId="639"/>
            <ac:spMk id="3" creationId="{472C9C48-C212-5F43-AF0D-606C5A164090}"/>
          </ac:spMkLst>
        </pc:spChg>
      </pc:sldChg>
      <pc:sldChg chg="add modTransition">
        <pc:chgData name="FONG Chi Kit Ken" userId="233f042c-09e9-4a0c-9043-d675a582571a" providerId="ADAL" clId="{D8D8CB43-3097-B644-9FDE-4F27AC5433B9}" dt="2023-09-25T08:02:11.201" v="66"/>
        <pc:sldMkLst>
          <pc:docMk/>
          <pc:sldMk cId="254656859" sldId="640"/>
        </pc:sldMkLst>
      </pc:sldChg>
      <pc:sldChg chg="add modTransition">
        <pc:chgData name="FONG Chi Kit Ken" userId="233f042c-09e9-4a0c-9043-d675a582571a" providerId="ADAL" clId="{D8D8CB43-3097-B644-9FDE-4F27AC5433B9}" dt="2023-09-25T08:02:11.201" v="66"/>
        <pc:sldMkLst>
          <pc:docMk/>
          <pc:sldMk cId="214868977" sldId="641"/>
        </pc:sldMkLst>
      </pc:sldChg>
      <pc:sldChg chg="modSp add mod modTransition">
        <pc:chgData name="FONG Chi Kit Ken" userId="233f042c-09e9-4a0c-9043-d675a582571a" providerId="ADAL" clId="{D8D8CB43-3097-B644-9FDE-4F27AC5433B9}" dt="2023-09-25T08:48:45.897" v="129" actId="115"/>
        <pc:sldMkLst>
          <pc:docMk/>
          <pc:sldMk cId="4126714347" sldId="642"/>
        </pc:sldMkLst>
        <pc:spChg chg="mod">
          <ac:chgData name="FONG Chi Kit Ken" userId="233f042c-09e9-4a0c-9043-d675a582571a" providerId="ADAL" clId="{D8D8CB43-3097-B644-9FDE-4F27AC5433B9}" dt="2023-09-25T08:48:45.897" v="129" actId="115"/>
          <ac:spMkLst>
            <pc:docMk/>
            <pc:sldMk cId="4126714347" sldId="642"/>
            <ac:spMk id="6" creationId="{B5BDDD34-B647-F344-B115-F4A7F8587DF2}"/>
          </ac:spMkLst>
        </pc:spChg>
      </pc:sldChg>
      <pc:sldChg chg="add modTransition">
        <pc:chgData name="FONG Chi Kit Ken" userId="233f042c-09e9-4a0c-9043-d675a582571a" providerId="ADAL" clId="{D8D8CB43-3097-B644-9FDE-4F27AC5433B9}" dt="2023-09-25T08:02:11.201" v="66"/>
        <pc:sldMkLst>
          <pc:docMk/>
          <pc:sldMk cId="2046129754" sldId="643"/>
        </pc:sldMkLst>
      </pc:sldChg>
      <pc:sldChg chg="add modTransition">
        <pc:chgData name="FONG Chi Kit Ken" userId="233f042c-09e9-4a0c-9043-d675a582571a" providerId="ADAL" clId="{D8D8CB43-3097-B644-9FDE-4F27AC5433B9}" dt="2023-09-25T08:02:11.201" v="66"/>
        <pc:sldMkLst>
          <pc:docMk/>
          <pc:sldMk cId="2903096150" sldId="644"/>
        </pc:sldMkLst>
      </pc:sldChg>
      <pc:sldChg chg="modSp add mod modTransition">
        <pc:chgData name="FONG Chi Kit Ken" userId="233f042c-09e9-4a0c-9043-d675a582571a" providerId="ADAL" clId="{D8D8CB43-3097-B644-9FDE-4F27AC5433B9}" dt="2023-09-25T08:50:07.240" v="133" actId="20577"/>
        <pc:sldMkLst>
          <pc:docMk/>
          <pc:sldMk cId="47572279" sldId="645"/>
        </pc:sldMkLst>
        <pc:spChg chg="mod">
          <ac:chgData name="FONG Chi Kit Ken" userId="233f042c-09e9-4a0c-9043-d675a582571a" providerId="ADAL" clId="{D8D8CB43-3097-B644-9FDE-4F27AC5433B9}" dt="2023-09-25T08:50:07.240" v="133" actId="20577"/>
          <ac:spMkLst>
            <pc:docMk/>
            <pc:sldMk cId="47572279" sldId="645"/>
            <ac:spMk id="3" creationId="{24175B01-B7F3-A54F-B658-4F8078BB730A}"/>
          </ac:spMkLst>
        </pc:spChg>
      </pc:sldChg>
      <pc:sldChg chg="add modTransition">
        <pc:chgData name="FONG Chi Kit Ken" userId="233f042c-09e9-4a0c-9043-d675a582571a" providerId="ADAL" clId="{D8D8CB43-3097-B644-9FDE-4F27AC5433B9}" dt="2023-09-25T08:02:11.201" v="66"/>
        <pc:sldMkLst>
          <pc:docMk/>
          <pc:sldMk cId="315002377" sldId="646"/>
        </pc:sldMkLst>
      </pc:sldChg>
      <pc:sldChg chg="modSp add mod modTransition">
        <pc:chgData name="FONG Chi Kit Ken" userId="233f042c-09e9-4a0c-9043-d675a582571a" providerId="ADAL" clId="{D8D8CB43-3097-B644-9FDE-4F27AC5433B9}" dt="2023-09-25T08:55:39.149" v="143" actId="114"/>
        <pc:sldMkLst>
          <pc:docMk/>
          <pc:sldMk cId="902584421" sldId="648"/>
        </pc:sldMkLst>
        <pc:spChg chg="mod">
          <ac:chgData name="FONG Chi Kit Ken" userId="233f042c-09e9-4a0c-9043-d675a582571a" providerId="ADAL" clId="{D8D8CB43-3097-B644-9FDE-4F27AC5433B9}" dt="2023-09-25T08:55:12.851" v="137" actId="207"/>
          <ac:spMkLst>
            <pc:docMk/>
            <pc:sldMk cId="902584421" sldId="648"/>
            <ac:spMk id="7" creationId="{D2C57590-EC56-6748-9A0F-4083362812DD}"/>
          </ac:spMkLst>
        </pc:spChg>
        <pc:spChg chg="mod">
          <ac:chgData name="FONG Chi Kit Ken" userId="233f042c-09e9-4a0c-9043-d675a582571a" providerId="ADAL" clId="{D8D8CB43-3097-B644-9FDE-4F27AC5433B9}" dt="2023-09-25T08:55:39.149" v="143" actId="114"/>
          <ac:spMkLst>
            <pc:docMk/>
            <pc:sldMk cId="902584421" sldId="648"/>
            <ac:spMk id="10" creationId="{D8624B97-E524-F94E-A7F4-F62E4C34B41D}"/>
          </ac:spMkLst>
        </pc:spChg>
      </pc:sldChg>
      <pc:sldChg chg="add modTransition">
        <pc:chgData name="FONG Chi Kit Ken" userId="233f042c-09e9-4a0c-9043-d675a582571a" providerId="ADAL" clId="{D8D8CB43-3097-B644-9FDE-4F27AC5433B9}" dt="2023-09-25T08:02:11.201" v="66"/>
        <pc:sldMkLst>
          <pc:docMk/>
          <pc:sldMk cId="281533879" sldId="649"/>
        </pc:sldMkLst>
      </pc:sldChg>
      <pc:sldChg chg="add modTransition">
        <pc:chgData name="FONG Chi Kit Ken" userId="233f042c-09e9-4a0c-9043-d675a582571a" providerId="ADAL" clId="{D8D8CB43-3097-B644-9FDE-4F27AC5433B9}" dt="2023-09-25T08:02:11.201" v="66"/>
        <pc:sldMkLst>
          <pc:docMk/>
          <pc:sldMk cId="1905940636" sldId="650"/>
        </pc:sldMkLst>
      </pc:sldChg>
      <pc:sldChg chg="add modTransition">
        <pc:chgData name="FONG Chi Kit Ken" userId="233f042c-09e9-4a0c-9043-d675a582571a" providerId="ADAL" clId="{D8D8CB43-3097-B644-9FDE-4F27AC5433B9}" dt="2023-09-25T08:02:11.201" v="66"/>
        <pc:sldMkLst>
          <pc:docMk/>
          <pc:sldMk cId="2154271268" sldId="651"/>
        </pc:sldMkLst>
      </pc:sldChg>
      <pc:sldChg chg="add modTransition">
        <pc:chgData name="FONG Chi Kit Ken" userId="233f042c-09e9-4a0c-9043-d675a582571a" providerId="ADAL" clId="{D8D8CB43-3097-B644-9FDE-4F27AC5433B9}" dt="2023-09-25T08:02:11.201" v="66"/>
        <pc:sldMkLst>
          <pc:docMk/>
          <pc:sldMk cId="3112560366" sldId="652"/>
        </pc:sldMkLst>
      </pc:sldChg>
      <pc:sldChg chg="modSp add mod modTransition">
        <pc:chgData name="FONG Chi Kit Ken" userId="233f042c-09e9-4a0c-9043-d675a582571a" providerId="ADAL" clId="{D8D8CB43-3097-B644-9FDE-4F27AC5433B9}" dt="2023-09-25T09:16:28.111" v="152" actId="115"/>
        <pc:sldMkLst>
          <pc:docMk/>
          <pc:sldMk cId="857716556" sldId="653"/>
        </pc:sldMkLst>
        <pc:spChg chg="mod">
          <ac:chgData name="FONG Chi Kit Ken" userId="233f042c-09e9-4a0c-9043-d675a582571a" providerId="ADAL" clId="{D8D8CB43-3097-B644-9FDE-4F27AC5433B9}" dt="2023-09-25T09:16:28.111" v="152" actId="115"/>
          <ac:spMkLst>
            <pc:docMk/>
            <pc:sldMk cId="857716556" sldId="653"/>
            <ac:spMk id="3" creationId="{0D8E6A04-5267-BB41-A7EB-4D60970992B7}"/>
          </ac:spMkLst>
        </pc:spChg>
      </pc:sldChg>
      <pc:sldChg chg="add modTransition">
        <pc:chgData name="FONG Chi Kit Ken" userId="233f042c-09e9-4a0c-9043-d675a582571a" providerId="ADAL" clId="{D8D8CB43-3097-B644-9FDE-4F27AC5433B9}" dt="2023-09-25T08:02:11.201" v="66"/>
        <pc:sldMkLst>
          <pc:docMk/>
          <pc:sldMk cId="368974383" sldId="654"/>
        </pc:sldMkLst>
      </pc:sldChg>
      <pc:sldChg chg="add">
        <pc:chgData name="FONG Chi Kit Ken" userId="233f042c-09e9-4a0c-9043-d675a582571a" providerId="ADAL" clId="{D8D8CB43-3097-B644-9FDE-4F27AC5433B9}" dt="2023-09-25T07:55:49.234" v="55"/>
        <pc:sldMkLst>
          <pc:docMk/>
          <pc:sldMk cId="1353713017" sldId="655"/>
        </pc:sldMkLst>
      </pc:sldChg>
      <pc:sldChg chg="add modTransition">
        <pc:chgData name="FONG Chi Kit Ken" userId="233f042c-09e9-4a0c-9043-d675a582571a" providerId="ADAL" clId="{D8D8CB43-3097-B644-9FDE-4F27AC5433B9}" dt="2023-09-25T08:02:11.201" v="66"/>
        <pc:sldMkLst>
          <pc:docMk/>
          <pc:sldMk cId="3961919279" sldId="656"/>
        </pc:sldMkLst>
      </pc:sldChg>
      <pc:sldMasterChg chg="delSldLayout">
        <pc:chgData name="FONG Chi Kit Ken" userId="233f042c-09e9-4a0c-9043-d675a582571a" providerId="ADAL" clId="{D8D8CB43-3097-B644-9FDE-4F27AC5433B9}" dt="2023-09-25T07:49:50.670" v="6" actId="18676"/>
        <pc:sldMasterMkLst>
          <pc:docMk/>
          <pc:sldMasterMk cId="0" sldId="2147483658"/>
        </pc:sldMasterMkLst>
        <pc:sldLayoutChg chg="del">
          <pc:chgData name="FONG Chi Kit Ken" userId="233f042c-09e9-4a0c-9043-d675a582571a" providerId="ADAL" clId="{D8D8CB43-3097-B644-9FDE-4F27AC5433B9}" dt="2023-09-25T07:49:50.670" v="6" actId="18676"/>
          <pc:sldLayoutMkLst>
            <pc:docMk/>
            <pc:sldMasterMk cId="0" sldId="2147483658"/>
            <pc:sldLayoutMk cId="3247721288" sldId="2147483677"/>
          </pc:sldLayoutMkLst>
        </pc:sldLayoutChg>
      </pc:sldMasterChg>
    </pc:docChg>
  </pc:docChgLst>
  <pc:docChgLst>
    <pc:chgData name="Chi Kit Ken FONG" userId="233f042c-09e9-4a0c-9043-d675a582571a" providerId="ADAL" clId="{6E64EC7A-43C3-A14D-A0B5-F3573638E6F9}"/>
    <pc:docChg chg="undo redo custSel addSld delSld modSld sldOrd modSection">
      <pc:chgData name="Chi Kit Ken FONG" userId="233f042c-09e9-4a0c-9043-d675a582571a" providerId="ADAL" clId="{6E64EC7A-43C3-A14D-A0B5-F3573638E6F9}" dt="2022-09-14T15:52:54.383" v="4609" actId="2696"/>
      <pc:docMkLst>
        <pc:docMk/>
      </pc:docMkLst>
      <pc:sldChg chg="modSp mod">
        <pc:chgData name="Chi Kit Ken FONG" userId="233f042c-09e9-4a0c-9043-d675a582571a" providerId="ADAL" clId="{6E64EC7A-43C3-A14D-A0B5-F3573638E6F9}" dt="2022-09-11T05:09:30.026" v="265" actId="20577"/>
        <pc:sldMkLst>
          <pc:docMk/>
          <pc:sldMk cId="3117371848" sldId="338"/>
        </pc:sldMkLst>
        <pc:spChg chg="mod">
          <ac:chgData name="Chi Kit Ken FONG" userId="233f042c-09e9-4a0c-9043-d675a582571a" providerId="ADAL" clId="{6E64EC7A-43C3-A14D-A0B5-F3573638E6F9}" dt="2022-09-11T05:09:30.026" v="265" actId="20577"/>
          <ac:spMkLst>
            <pc:docMk/>
            <pc:sldMk cId="3117371848" sldId="338"/>
            <ac:spMk id="2" creationId="{149C467C-6F94-8F4D-A953-27401AAE9838}"/>
          </ac:spMkLst>
        </pc:spChg>
      </pc:sldChg>
      <pc:sldChg chg="addSp delSp modSp add mod setBg modClrScheme chgLayout">
        <pc:chgData name="Chi Kit Ken FONG" userId="233f042c-09e9-4a0c-9043-d675a582571a" providerId="ADAL" clId="{6E64EC7A-43C3-A14D-A0B5-F3573638E6F9}" dt="2022-09-12T03:51:50.169" v="2284" actId="113"/>
        <pc:sldMkLst>
          <pc:docMk/>
          <pc:sldMk cId="3400902499" sldId="339"/>
        </pc:sldMkLst>
        <pc:spChg chg="mod ord">
          <ac:chgData name="Chi Kit Ken FONG" userId="233f042c-09e9-4a0c-9043-d675a582571a" providerId="ADAL" clId="{6E64EC7A-43C3-A14D-A0B5-F3573638E6F9}" dt="2022-09-12T03:51:50.169" v="2284" actId="113"/>
          <ac:spMkLst>
            <pc:docMk/>
            <pc:sldMk cId="3400902499" sldId="339"/>
            <ac:spMk id="2" creationId="{E4DE293F-6581-1A4E-9F39-33A081DCACF8}"/>
          </ac:spMkLst>
        </pc:spChg>
        <pc:spChg chg="add del mod ord">
          <ac:chgData name="Chi Kit Ken FONG" userId="233f042c-09e9-4a0c-9043-d675a582571a" providerId="ADAL" clId="{6E64EC7A-43C3-A14D-A0B5-F3573638E6F9}" dt="2022-09-11T17:32:38.300" v="1261" actId="478"/>
          <ac:spMkLst>
            <pc:docMk/>
            <pc:sldMk cId="3400902499" sldId="339"/>
            <ac:spMk id="3" creationId="{0EBBAE37-9B95-1D46-2A39-D551E713C8CB}"/>
          </ac:spMkLst>
        </pc:spChg>
        <pc:spChg chg="mod ord">
          <ac:chgData name="Chi Kit Ken FONG" userId="233f042c-09e9-4a0c-9043-d675a582571a" providerId="ADAL" clId="{6E64EC7A-43C3-A14D-A0B5-F3573638E6F9}" dt="2022-09-11T17:32:32.509" v="1233" actId="700"/>
          <ac:spMkLst>
            <pc:docMk/>
            <pc:sldMk cId="3400902499" sldId="339"/>
            <ac:spMk id="4" creationId="{F261C725-80AF-4042-9530-300F475EABE7}"/>
          </ac:spMkLst>
        </pc:spChg>
        <pc:picChg chg="mod ord">
          <ac:chgData name="Chi Kit Ken FONG" userId="233f042c-09e9-4a0c-9043-d675a582571a" providerId="ADAL" clId="{6E64EC7A-43C3-A14D-A0B5-F3573638E6F9}" dt="2022-09-11T17:32:36.937" v="1260" actId="1076"/>
          <ac:picMkLst>
            <pc:docMk/>
            <pc:sldMk cId="3400902499" sldId="339"/>
            <ac:picMk id="5" creationId="{26260980-E62D-4F44-A659-27644F69FC1A}"/>
          </ac:picMkLst>
        </pc:picChg>
        <pc:picChg chg="mod">
          <ac:chgData name="Chi Kit Ken FONG" userId="233f042c-09e9-4a0c-9043-d675a582571a" providerId="ADAL" clId="{6E64EC7A-43C3-A14D-A0B5-F3573638E6F9}" dt="2022-09-11T17:32:39.858" v="1262" actId="1076"/>
          <ac:picMkLst>
            <pc:docMk/>
            <pc:sldMk cId="3400902499" sldId="339"/>
            <ac:picMk id="6" creationId="{0A9F9906-E130-E545-A779-260A42BC8E4A}"/>
          </ac:picMkLst>
        </pc:picChg>
      </pc:sldChg>
      <pc:sldChg chg="modSp mod">
        <pc:chgData name="Chi Kit Ken FONG" userId="233f042c-09e9-4a0c-9043-d675a582571a" providerId="ADAL" clId="{6E64EC7A-43C3-A14D-A0B5-F3573638E6F9}" dt="2022-09-11T09:01:11.304" v="1167" actId="207"/>
        <pc:sldMkLst>
          <pc:docMk/>
          <pc:sldMk cId="1407932720" sldId="340"/>
        </pc:sldMkLst>
        <pc:spChg chg="mod">
          <ac:chgData name="Chi Kit Ken FONG" userId="233f042c-09e9-4a0c-9043-d675a582571a" providerId="ADAL" clId="{6E64EC7A-43C3-A14D-A0B5-F3573638E6F9}" dt="2022-09-11T09:01:11.304" v="1167" actId="207"/>
          <ac:spMkLst>
            <pc:docMk/>
            <pc:sldMk cId="1407932720" sldId="340"/>
            <ac:spMk id="3" creationId="{622EFE86-4504-784C-BD15-2740EB3ACE84}"/>
          </ac:spMkLst>
        </pc:spChg>
      </pc:sldChg>
      <pc:sldChg chg="addSp delSp modSp mod">
        <pc:chgData name="Chi Kit Ken FONG" userId="233f042c-09e9-4a0c-9043-d675a582571a" providerId="ADAL" clId="{6E64EC7A-43C3-A14D-A0B5-F3573638E6F9}" dt="2022-09-11T05:08:34.037" v="240" actId="20577"/>
        <pc:sldMkLst>
          <pc:docMk/>
          <pc:sldMk cId="1298457754" sldId="341"/>
        </pc:sldMkLst>
        <pc:graphicFrameChg chg="add del mod">
          <ac:chgData name="Chi Kit Ken FONG" userId="233f042c-09e9-4a0c-9043-d675a582571a" providerId="ADAL" clId="{6E64EC7A-43C3-A14D-A0B5-F3573638E6F9}" dt="2022-09-10T19:04:38.802" v="8"/>
          <ac:graphicFrameMkLst>
            <pc:docMk/>
            <pc:sldMk cId="1298457754" sldId="341"/>
            <ac:graphicFrameMk id="5" creationId="{0B4D2987-A030-0867-8C28-15B310A02E5E}"/>
          </ac:graphicFrameMkLst>
        </pc:graphicFrameChg>
        <pc:graphicFrameChg chg="mod modGraphic">
          <ac:chgData name="Chi Kit Ken FONG" userId="233f042c-09e9-4a0c-9043-d675a582571a" providerId="ADAL" clId="{6E64EC7A-43C3-A14D-A0B5-F3573638E6F9}" dt="2022-09-11T05:08:34.037" v="240" actId="20577"/>
          <ac:graphicFrameMkLst>
            <pc:docMk/>
            <pc:sldMk cId="1298457754" sldId="341"/>
            <ac:graphicFrameMk id="6" creationId="{5774C2AC-F7E7-1043-8B74-7F32661FF49A}"/>
          </ac:graphicFrameMkLst>
        </pc:graphicFrameChg>
      </pc:sldChg>
      <pc:sldChg chg="addSp delSp modSp mod">
        <pc:chgData name="Chi Kit Ken FONG" userId="233f042c-09e9-4a0c-9043-d675a582571a" providerId="ADAL" clId="{6E64EC7A-43C3-A14D-A0B5-F3573638E6F9}" dt="2022-09-11T05:23:45.530" v="496" actId="108"/>
        <pc:sldMkLst>
          <pc:docMk/>
          <pc:sldMk cId="3491211049" sldId="342"/>
        </pc:sldMkLst>
        <pc:spChg chg="del mod">
          <ac:chgData name="Chi Kit Ken FONG" userId="233f042c-09e9-4a0c-9043-d675a582571a" providerId="ADAL" clId="{6E64EC7A-43C3-A14D-A0B5-F3573638E6F9}" dt="2022-09-11T05:10:46.331" v="281" actId="478"/>
          <ac:spMkLst>
            <pc:docMk/>
            <pc:sldMk cId="3491211049" sldId="342"/>
            <ac:spMk id="3" creationId="{0D8BFA69-C8A2-EC4D-9434-8A3956681D67}"/>
          </ac:spMkLst>
        </pc:spChg>
        <pc:spChg chg="add del mod">
          <ac:chgData name="Chi Kit Ken FONG" userId="233f042c-09e9-4a0c-9043-d675a582571a" providerId="ADAL" clId="{6E64EC7A-43C3-A14D-A0B5-F3573638E6F9}" dt="2022-09-11T05:02:19.567" v="112" actId="22"/>
          <ac:spMkLst>
            <pc:docMk/>
            <pc:sldMk cId="3491211049" sldId="342"/>
            <ac:spMk id="6" creationId="{96D96953-EF8C-3A18-EC96-AA0D90587E38}"/>
          </ac:spMkLst>
        </pc:spChg>
        <pc:spChg chg="add del">
          <ac:chgData name="Chi Kit Ken FONG" userId="233f042c-09e9-4a0c-9043-d675a582571a" providerId="ADAL" clId="{6E64EC7A-43C3-A14D-A0B5-F3573638E6F9}" dt="2022-09-11T05:02:22.073" v="114" actId="22"/>
          <ac:spMkLst>
            <pc:docMk/>
            <pc:sldMk cId="3491211049" sldId="342"/>
            <ac:spMk id="8" creationId="{9DA2A6FA-18C5-B684-4043-507C1B7591F3}"/>
          </ac:spMkLst>
        </pc:spChg>
        <pc:spChg chg="add del mod">
          <ac:chgData name="Chi Kit Ken FONG" userId="233f042c-09e9-4a0c-9043-d675a582571a" providerId="ADAL" clId="{6E64EC7A-43C3-A14D-A0B5-F3573638E6F9}" dt="2022-09-11T05:02:26.071" v="118" actId="22"/>
          <ac:spMkLst>
            <pc:docMk/>
            <pc:sldMk cId="3491211049" sldId="342"/>
            <ac:spMk id="10" creationId="{26A3E86B-E012-909F-8B81-C46C0A7A3019}"/>
          </ac:spMkLst>
        </pc:spChg>
        <pc:spChg chg="add del">
          <ac:chgData name="Chi Kit Ken FONG" userId="233f042c-09e9-4a0c-9043-d675a582571a" providerId="ADAL" clId="{6E64EC7A-43C3-A14D-A0B5-F3573638E6F9}" dt="2022-09-11T05:02:34.946" v="124" actId="22"/>
          <ac:spMkLst>
            <pc:docMk/>
            <pc:sldMk cId="3491211049" sldId="342"/>
            <ac:spMk id="12" creationId="{5DF2AA04-EC93-8F51-A4FE-E28F74A27CB0}"/>
          </ac:spMkLst>
        </pc:spChg>
        <pc:spChg chg="add del mod">
          <ac:chgData name="Chi Kit Ken FONG" userId="233f042c-09e9-4a0c-9043-d675a582571a" providerId="ADAL" clId="{6E64EC7A-43C3-A14D-A0B5-F3573638E6F9}" dt="2022-09-11T05:02:55.295" v="135" actId="767"/>
          <ac:spMkLst>
            <pc:docMk/>
            <pc:sldMk cId="3491211049" sldId="342"/>
            <ac:spMk id="13" creationId="{209B3293-7D35-3553-4104-A6548AE7EF6E}"/>
          </ac:spMkLst>
        </pc:spChg>
        <pc:spChg chg="add del mod">
          <ac:chgData name="Chi Kit Ken FONG" userId="233f042c-09e9-4a0c-9043-d675a582571a" providerId="ADAL" clId="{6E64EC7A-43C3-A14D-A0B5-F3573638E6F9}" dt="2022-09-11T05:02:54.848" v="134" actId="22"/>
          <ac:spMkLst>
            <pc:docMk/>
            <pc:sldMk cId="3491211049" sldId="342"/>
            <ac:spMk id="15" creationId="{40130440-3E3B-B981-F90F-57EB3352E33A}"/>
          </ac:spMkLst>
        </pc:spChg>
        <pc:spChg chg="add del mod">
          <ac:chgData name="Chi Kit Ken FONG" userId="233f042c-09e9-4a0c-9043-d675a582571a" providerId="ADAL" clId="{6E64EC7A-43C3-A14D-A0B5-F3573638E6F9}" dt="2022-09-11T05:02:54.081" v="132" actId="767"/>
          <ac:spMkLst>
            <pc:docMk/>
            <pc:sldMk cId="3491211049" sldId="342"/>
            <ac:spMk id="16" creationId="{2833EE69-5062-965A-2824-627970118C86}"/>
          </ac:spMkLst>
        </pc:spChg>
        <pc:spChg chg="add del">
          <ac:chgData name="Chi Kit Ken FONG" userId="233f042c-09e9-4a0c-9043-d675a582571a" providerId="ADAL" clId="{6E64EC7A-43C3-A14D-A0B5-F3573638E6F9}" dt="2022-09-11T05:02:53.765" v="131" actId="22"/>
          <ac:spMkLst>
            <pc:docMk/>
            <pc:sldMk cId="3491211049" sldId="342"/>
            <ac:spMk id="18" creationId="{257F94E6-29BF-067B-BA88-A1869BD55576}"/>
          </ac:spMkLst>
        </pc:spChg>
        <pc:graphicFrameChg chg="add mod modGraphic">
          <ac:chgData name="Chi Kit Ken FONG" userId="233f042c-09e9-4a0c-9043-d675a582571a" providerId="ADAL" clId="{6E64EC7A-43C3-A14D-A0B5-F3573638E6F9}" dt="2022-09-11T05:23:45.530" v="496" actId="108"/>
          <ac:graphicFrameMkLst>
            <pc:docMk/>
            <pc:sldMk cId="3491211049" sldId="342"/>
            <ac:graphicFrameMk id="19" creationId="{30CCC80A-DC1E-3F02-A2B7-F4A7DB6F94CB}"/>
          </ac:graphicFrameMkLst>
        </pc:graphicFrameChg>
      </pc:sldChg>
      <pc:sldChg chg="del">
        <pc:chgData name="Chi Kit Ken FONG" userId="233f042c-09e9-4a0c-9043-d675a582571a" providerId="ADAL" clId="{6E64EC7A-43C3-A14D-A0B5-F3573638E6F9}" dt="2022-09-11T04:52:20.550" v="51" actId="2696"/>
        <pc:sldMkLst>
          <pc:docMk/>
          <pc:sldMk cId="898260395" sldId="343"/>
        </pc:sldMkLst>
      </pc:sldChg>
      <pc:sldChg chg="addSp delSp modSp add mod setBg modClrScheme chgLayout">
        <pc:chgData name="Chi Kit Ken FONG" userId="233f042c-09e9-4a0c-9043-d675a582571a" providerId="ADAL" clId="{6E64EC7A-43C3-A14D-A0B5-F3573638E6F9}" dt="2022-09-12T04:12:38.842" v="2564"/>
        <pc:sldMkLst>
          <pc:docMk/>
          <pc:sldMk cId="2348808080" sldId="343"/>
        </pc:sldMkLst>
        <pc:spChg chg="mod ord">
          <ac:chgData name="Chi Kit Ken FONG" userId="233f042c-09e9-4a0c-9043-d675a582571a" providerId="ADAL" clId="{6E64EC7A-43C3-A14D-A0B5-F3573638E6F9}" dt="2022-09-11T17:32:32.509" v="1233" actId="700"/>
          <ac:spMkLst>
            <pc:docMk/>
            <pc:sldMk cId="2348808080" sldId="343"/>
            <ac:spMk id="2" creationId="{109D106F-5F69-8245-A8D3-129BB79AEF3B}"/>
          </ac:spMkLst>
        </pc:spChg>
        <pc:spChg chg="mod ord">
          <ac:chgData name="Chi Kit Ken FONG" userId="233f042c-09e9-4a0c-9043-d675a582571a" providerId="ADAL" clId="{6E64EC7A-43C3-A14D-A0B5-F3573638E6F9}" dt="2022-09-11T17:47:51.691" v="1581" actId="20577"/>
          <ac:spMkLst>
            <pc:docMk/>
            <pc:sldMk cId="2348808080" sldId="343"/>
            <ac:spMk id="3" creationId="{803149BA-8F19-E147-8D4F-2DBEC37F883F}"/>
          </ac:spMkLst>
        </pc:spChg>
        <pc:spChg chg="mod ord">
          <ac:chgData name="Chi Kit Ken FONG" userId="233f042c-09e9-4a0c-9043-d675a582571a" providerId="ADAL" clId="{6E64EC7A-43C3-A14D-A0B5-F3573638E6F9}" dt="2022-09-11T17:32:32.509" v="1233" actId="700"/>
          <ac:spMkLst>
            <pc:docMk/>
            <pc:sldMk cId="2348808080" sldId="343"/>
            <ac:spMk id="4" creationId="{8AD03274-3761-014A-A821-C2D0E4B981F6}"/>
          </ac:spMkLst>
        </pc:spChg>
        <pc:spChg chg="del">
          <ac:chgData name="Chi Kit Ken FONG" userId="233f042c-09e9-4a0c-9043-d675a582571a" providerId="ADAL" clId="{6E64EC7A-43C3-A14D-A0B5-F3573638E6F9}" dt="2022-09-11T17:48:00.972" v="1583" actId="478"/>
          <ac:spMkLst>
            <pc:docMk/>
            <pc:sldMk cId="2348808080" sldId="343"/>
            <ac:spMk id="6" creationId="{C3D6A48C-373C-8A43-A522-57C95ADF2A56}"/>
          </ac:spMkLst>
        </pc:spChg>
        <pc:graphicFrameChg chg="add del mod modGraphic">
          <ac:chgData name="Chi Kit Ken FONG" userId="233f042c-09e9-4a0c-9043-d675a582571a" providerId="ADAL" clId="{6E64EC7A-43C3-A14D-A0B5-F3573638E6F9}" dt="2022-09-11T17:49:13.974" v="1648" actId="21"/>
          <ac:graphicFrameMkLst>
            <pc:docMk/>
            <pc:sldMk cId="2348808080" sldId="343"/>
            <ac:graphicFrameMk id="7" creationId="{7DE4EF24-258B-5048-0E37-472116135033}"/>
          </ac:graphicFrameMkLst>
        </pc:graphicFrameChg>
        <pc:graphicFrameChg chg="add mod">
          <ac:chgData name="Chi Kit Ken FONG" userId="233f042c-09e9-4a0c-9043-d675a582571a" providerId="ADAL" clId="{6E64EC7A-43C3-A14D-A0B5-F3573638E6F9}" dt="2022-09-12T04:12:38.842" v="2564"/>
          <ac:graphicFrameMkLst>
            <pc:docMk/>
            <pc:sldMk cId="2348808080" sldId="343"/>
            <ac:graphicFrameMk id="8" creationId="{45703290-BDAD-5751-E907-F4C717999363}"/>
          </ac:graphicFrameMkLst>
        </pc:graphicFrameChg>
        <pc:picChg chg="mod">
          <ac:chgData name="Chi Kit Ken FONG" userId="233f042c-09e9-4a0c-9043-d675a582571a" providerId="ADAL" clId="{6E64EC7A-43C3-A14D-A0B5-F3573638E6F9}" dt="2022-09-11T17:47:57.521" v="1582" actId="1076"/>
          <ac:picMkLst>
            <pc:docMk/>
            <pc:sldMk cId="2348808080" sldId="343"/>
            <ac:picMk id="5" creationId="{D66D6FF4-AB32-D64E-B136-4B9EC7738790}"/>
          </ac:picMkLst>
        </pc:picChg>
      </pc:sldChg>
      <pc:sldChg chg="del">
        <pc:chgData name="Chi Kit Ken FONG" userId="233f042c-09e9-4a0c-9043-d675a582571a" providerId="ADAL" clId="{6E64EC7A-43C3-A14D-A0B5-F3573638E6F9}" dt="2022-09-11T04:52:20.550" v="51" actId="2696"/>
        <pc:sldMkLst>
          <pc:docMk/>
          <pc:sldMk cId="1150883034" sldId="344"/>
        </pc:sldMkLst>
      </pc:sldChg>
      <pc:sldChg chg="addSp delSp modSp add mod setBg modClrScheme chgLayout">
        <pc:chgData name="Chi Kit Ken FONG" userId="233f042c-09e9-4a0c-9043-d675a582571a" providerId="ADAL" clId="{6E64EC7A-43C3-A14D-A0B5-F3573638E6F9}" dt="2022-09-11T17:51:52.853" v="1684" actId="20577"/>
        <pc:sldMkLst>
          <pc:docMk/>
          <pc:sldMk cId="3544959738" sldId="344"/>
        </pc:sldMkLst>
        <pc:spChg chg="mod ord">
          <ac:chgData name="Chi Kit Ken FONG" userId="233f042c-09e9-4a0c-9043-d675a582571a" providerId="ADAL" clId="{6E64EC7A-43C3-A14D-A0B5-F3573638E6F9}" dt="2022-09-11T17:32:32.509" v="1233" actId="700"/>
          <ac:spMkLst>
            <pc:docMk/>
            <pc:sldMk cId="3544959738" sldId="344"/>
            <ac:spMk id="2" creationId="{33D5744D-0C93-0840-B25B-3E98409E232D}"/>
          </ac:spMkLst>
        </pc:spChg>
        <pc:spChg chg="add del mod ord">
          <ac:chgData name="Chi Kit Ken FONG" userId="233f042c-09e9-4a0c-9043-d675a582571a" providerId="ADAL" clId="{6E64EC7A-43C3-A14D-A0B5-F3573638E6F9}" dt="2022-09-11T17:49:21.400" v="1650" actId="478"/>
          <ac:spMkLst>
            <pc:docMk/>
            <pc:sldMk cId="3544959738" sldId="344"/>
            <ac:spMk id="3" creationId="{F291AB0B-8EB0-4AEB-BB13-99E490F94A4B}"/>
          </ac:spMkLst>
        </pc:spChg>
        <pc:spChg chg="mod ord">
          <ac:chgData name="Chi Kit Ken FONG" userId="233f042c-09e9-4a0c-9043-d675a582571a" providerId="ADAL" clId="{6E64EC7A-43C3-A14D-A0B5-F3573638E6F9}" dt="2022-09-11T17:32:32.509" v="1233" actId="700"/>
          <ac:spMkLst>
            <pc:docMk/>
            <pc:sldMk cId="3544959738" sldId="344"/>
            <ac:spMk id="4" creationId="{2B51AA5A-022A-8640-87D3-0E47DC79A8D7}"/>
          </ac:spMkLst>
        </pc:spChg>
        <pc:spChg chg="del mod">
          <ac:chgData name="Chi Kit Ken FONG" userId="233f042c-09e9-4a0c-9043-d675a582571a" providerId="ADAL" clId="{6E64EC7A-43C3-A14D-A0B5-F3573638E6F9}" dt="2022-09-11T17:50:19.436" v="1676" actId="478"/>
          <ac:spMkLst>
            <pc:docMk/>
            <pc:sldMk cId="3544959738" sldId="344"/>
            <ac:spMk id="6" creationId="{04759989-6431-8F48-B4DA-73060076AFC4}"/>
          </ac:spMkLst>
        </pc:spChg>
        <pc:spChg chg="del">
          <ac:chgData name="Chi Kit Ken FONG" userId="233f042c-09e9-4a0c-9043-d675a582571a" providerId="ADAL" clId="{6E64EC7A-43C3-A14D-A0B5-F3573638E6F9}" dt="2022-09-11T17:49:19.286" v="1649" actId="478"/>
          <ac:spMkLst>
            <pc:docMk/>
            <pc:sldMk cId="3544959738" sldId="344"/>
            <ac:spMk id="9" creationId="{8441F29E-62B4-C049-B48D-02EE1655306E}"/>
          </ac:spMkLst>
        </pc:spChg>
        <pc:graphicFrameChg chg="add mod">
          <ac:chgData name="Chi Kit Ken FONG" userId="233f042c-09e9-4a0c-9043-d675a582571a" providerId="ADAL" clId="{6E64EC7A-43C3-A14D-A0B5-F3573638E6F9}" dt="2022-09-11T17:50:03.318" v="1672" actId="1076"/>
          <ac:graphicFrameMkLst>
            <pc:docMk/>
            <pc:sldMk cId="3544959738" sldId="344"/>
            <ac:graphicFrameMk id="5" creationId="{3CDEFEF6-5FF5-4323-E915-AA0AFE3F40EF}"/>
          </ac:graphicFrameMkLst>
        </pc:graphicFrameChg>
        <pc:graphicFrameChg chg="add mod modGraphic">
          <ac:chgData name="Chi Kit Ken FONG" userId="233f042c-09e9-4a0c-9043-d675a582571a" providerId="ADAL" clId="{6E64EC7A-43C3-A14D-A0B5-F3573638E6F9}" dt="2022-09-11T17:51:52.853" v="1684" actId="20577"/>
          <ac:graphicFrameMkLst>
            <pc:docMk/>
            <pc:sldMk cId="3544959738" sldId="344"/>
            <ac:graphicFrameMk id="10" creationId="{9C8D8320-2EFD-4899-2364-96396E8E3C1F}"/>
          </ac:graphicFrameMkLst>
        </pc:graphicFrameChg>
        <pc:picChg chg="mod">
          <ac:chgData name="Chi Kit Ken FONG" userId="233f042c-09e9-4a0c-9043-d675a582571a" providerId="ADAL" clId="{6E64EC7A-43C3-A14D-A0B5-F3573638E6F9}" dt="2022-09-11T17:50:17.020" v="1675" actId="1076"/>
          <ac:picMkLst>
            <pc:docMk/>
            <pc:sldMk cId="3544959738" sldId="344"/>
            <ac:picMk id="7" creationId="{1FFEFE6D-FC8E-D549-A97B-1588834C6630}"/>
          </ac:picMkLst>
        </pc:picChg>
        <pc:picChg chg="mod">
          <ac:chgData name="Chi Kit Ken FONG" userId="233f042c-09e9-4a0c-9043-d675a582571a" providerId="ADAL" clId="{6E64EC7A-43C3-A14D-A0B5-F3573638E6F9}" dt="2022-09-11T17:50:13.545" v="1674" actId="1076"/>
          <ac:picMkLst>
            <pc:docMk/>
            <pc:sldMk cId="3544959738" sldId="344"/>
            <ac:picMk id="8" creationId="{E9189014-B371-2046-80CD-512F1EB72C89}"/>
          </ac:picMkLst>
        </pc:picChg>
      </pc:sldChg>
      <pc:sldChg chg="modSp del mod">
        <pc:chgData name="Chi Kit Ken FONG" userId="233f042c-09e9-4a0c-9043-d675a582571a" providerId="ADAL" clId="{6E64EC7A-43C3-A14D-A0B5-F3573638E6F9}" dt="2022-09-11T04:52:20.550" v="51" actId="2696"/>
        <pc:sldMkLst>
          <pc:docMk/>
          <pc:sldMk cId="3173902820" sldId="345"/>
        </pc:sldMkLst>
        <pc:graphicFrameChg chg="mod modGraphic">
          <ac:chgData name="Chi Kit Ken FONG" userId="233f042c-09e9-4a0c-9043-d675a582571a" providerId="ADAL" clId="{6E64EC7A-43C3-A14D-A0B5-F3573638E6F9}" dt="2022-09-10T19:15:04.897" v="31" actId="1076"/>
          <ac:graphicFrameMkLst>
            <pc:docMk/>
            <pc:sldMk cId="3173902820" sldId="345"/>
            <ac:graphicFrameMk id="5" creationId="{CE9C9DDD-F2E3-6A4C-9B64-6D6C7A40F8AA}"/>
          </ac:graphicFrameMkLst>
        </pc:graphicFrameChg>
      </pc:sldChg>
      <pc:sldChg chg="addSp modSp add mod setBg modClrScheme chgLayout">
        <pc:chgData name="Chi Kit Ken FONG" userId="233f042c-09e9-4a0c-9043-d675a582571a" providerId="ADAL" clId="{6E64EC7A-43C3-A14D-A0B5-F3573638E6F9}" dt="2022-09-11T17:57:13.898" v="1770" actId="207"/>
        <pc:sldMkLst>
          <pc:docMk/>
          <pc:sldMk cId="4292636829" sldId="345"/>
        </pc:sldMkLst>
        <pc:spChg chg="mod ord">
          <ac:chgData name="Chi Kit Ken FONG" userId="233f042c-09e9-4a0c-9043-d675a582571a" providerId="ADAL" clId="{6E64EC7A-43C3-A14D-A0B5-F3573638E6F9}" dt="2022-09-11T17:32:32.509" v="1233" actId="700"/>
          <ac:spMkLst>
            <pc:docMk/>
            <pc:sldMk cId="4292636829" sldId="345"/>
            <ac:spMk id="2" creationId="{5D2CBC68-51BD-8E45-99AD-1CB6F5C29122}"/>
          </ac:spMkLst>
        </pc:spChg>
        <pc:spChg chg="mod ord">
          <ac:chgData name="Chi Kit Ken FONG" userId="233f042c-09e9-4a0c-9043-d675a582571a" providerId="ADAL" clId="{6E64EC7A-43C3-A14D-A0B5-F3573638E6F9}" dt="2022-09-11T17:57:13.898" v="1770" actId="207"/>
          <ac:spMkLst>
            <pc:docMk/>
            <pc:sldMk cId="4292636829" sldId="345"/>
            <ac:spMk id="3" creationId="{AE9ACA69-575F-3047-86F4-2025C84E5B28}"/>
          </ac:spMkLst>
        </pc:spChg>
        <pc:spChg chg="mod ord">
          <ac:chgData name="Chi Kit Ken FONG" userId="233f042c-09e9-4a0c-9043-d675a582571a" providerId="ADAL" clId="{6E64EC7A-43C3-A14D-A0B5-F3573638E6F9}" dt="2022-09-11T17:32:32.509" v="1233" actId="700"/>
          <ac:spMkLst>
            <pc:docMk/>
            <pc:sldMk cId="4292636829" sldId="345"/>
            <ac:spMk id="4" creationId="{2C768D42-FE0E-C043-8AEC-1FBE61CC338F}"/>
          </ac:spMkLst>
        </pc:spChg>
        <pc:graphicFrameChg chg="add mod modGraphic">
          <ac:chgData name="Chi Kit Ken FONG" userId="233f042c-09e9-4a0c-9043-d675a582571a" providerId="ADAL" clId="{6E64EC7A-43C3-A14D-A0B5-F3573638E6F9}" dt="2022-09-11T17:54:15.194" v="1763" actId="1076"/>
          <ac:graphicFrameMkLst>
            <pc:docMk/>
            <pc:sldMk cId="4292636829" sldId="345"/>
            <ac:graphicFrameMk id="5" creationId="{37C3DEE3-E5C0-6584-C0F9-5C1028749A06}"/>
          </ac:graphicFrameMkLst>
        </pc:graphicFrameChg>
      </pc:sldChg>
      <pc:sldChg chg="modSp mod ord">
        <pc:chgData name="Chi Kit Ken FONG" userId="233f042c-09e9-4a0c-9043-d675a582571a" providerId="ADAL" clId="{6E64EC7A-43C3-A14D-A0B5-F3573638E6F9}" dt="2022-09-11T05:24:54.469" v="515"/>
        <pc:sldMkLst>
          <pc:docMk/>
          <pc:sldMk cId="2350871702" sldId="346"/>
        </pc:sldMkLst>
        <pc:spChg chg="mod">
          <ac:chgData name="Chi Kit Ken FONG" userId="233f042c-09e9-4a0c-9043-d675a582571a" providerId="ADAL" clId="{6E64EC7A-43C3-A14D-A0B5-F3573638E6F9}" dt="2022-09-11T05:24:54.469" v="515"/>
          <ac:spMkLst>
            <pc:docMk/>
            <pc:sldMk cId="2350871702" sldId="346"/>
            <ac:spMk id="3" creationId="{52C882BE-7C03-3E4D-BF19-CAFD034C7CD9}"/>
          </ac:spMkLst>
        </pc:spChg>
      </pc:sldChg>
      <pc:sldChg chg="addSp modSp add mod setBg modClrScheme chgLayout">
        <pc:chgData name="Chi Kit Ken FONG" userId="233f042c-09e9-4a0c-9043-d675a582571a" providerId="ADAL" clId="{6E64EC7A-43C3-A14D-A0B5-F3573638E6F9}" dt="2022-09-11T18:11:36.020" v="1989" actId="1076"/>
        <pc:sldMkLst>
          <pc:docMk/>
          <pc:sldMk cId="4036132452" sldId="347"/>
        </pc:sldMkLst>
        <pc:spChg chg="mod ord">
          <ac:chgData name="Chi Kit Ken FONG" userId="233f042c-09e9-4a0c-9043-d675a582571a" providerId="ADAL" clId="{6E64EC7A-43C3-A14D-A0B5-F3573638E6F9}" dt="2022-09-11T17:58:09.705" v="1787" actId="20577"/>
          <ac:spMkLst>
            <pc:docMk/>
            <pc:sldMk cId="4036132452" sldId="347"/>
            <ac:spMk id="2" creationId="{BEB0C2AF-C1F6-824D-B566-4AC8011B723E}"/>
          </ac:spMkLst>
        </pc:spChg>
        <pc:spChg chg="mod ord">
          <ac:chgData name="Chi Kit Ken FONG" userId="233f042c-09e9-4a0c-9043-d675a582571a" providerId="ADAL" clId="{6E64EC7A-43C3-A14D-A0B5-F3573638E6F9}" dt="2022-09-11T17:32:32.509" v="1233" actId="700"/>
          <ac:spMkLst>
            <pc:docMk/>
            <pc:sldMk cId="4036132452" sldId="347"/>
            <ac:spMk id="4" creationId="{C7A2E1F7-75CC-5548-ABCD-60DCF94B4D29}"/>
          </ac:spMkLst>
        </pc:spChg>
        <pc:spChg chg="mod ord">
          <ac:chgData name="Chi Kit Ken FONG" userId="233f042c-09e9-4a0c-9043-d675a582571a" providerId="ADAL" clId="{6E64EC7A-43C3-A14D-A0B5-F3573638E6F9}" dt="2022-09-11T18:11:32.901" v="1988" actId="20577"/>
          <ac:spMkLst>
            <pc:docMk/>
            <pc:sldMk cId="4036132452" sldId="347"/>
            <ac:spMk id="5" creationId="{50932E13-78E6-7146-8CBB-DAEB99E24028}"/>
          </ac:spMkLst>
        </pc:spChg>
        <pc:graphicFrameChg chg="add mod modGraphic">
          <ac:chgData name="Chi Kit Ken FONG" userId="233f042c-09e9-4a0c-9043-d675a582571a" providerId="ADAL" clId="{6E64EC7A-43C3-A14D-A0B5-F3573638E6F9}" dt="2022-09-11T18:06:23.132" v="1980" actId="1076"/>
          <ac:graphicFrameMkLst>
            <pc:docMk/>
            <pc:sldMk cId="4036132452" sldId="347"/>
            <ac:graphicFrameMk id="3" creationId="{22774C89-8FC4-4182-1718-E784294B635F}"/>
          </ac:graphicFrameMkLst>
        </pc:graphicFrameChg>
        <pc:graphicFrameChg chg="add mod modGraphic">
          <ac:chgData name="Chi Kit Ken FONG" userId="233f042c-09e9-4a0c-9043-d675a582571a" providerId="ADAL" clId="{6E64EC7A-43C3-A14D-A0B5-F3573638E6F9}" dt="2022-09-11T18:11:36.020" v="1989" actId="1076"/>
          <ac:graphicFrameMkLst>
            <pc:docMk/>
            <pc:sldMk cId="4036132452" sldId="347"/>
            <ac:graphicFrameMk id="6" creationId="{E26773FF-8409-46F6-98F6-02286C5CD984}"/>
          </ac:graphicFrameMkLst>
        </pc:graphicFrameChg>
      </pc:sldChg>
      <pc:sldChg chg="addSp delSp modSp mod">
        <pc:chgData name="Chi Kit Ken FONG" userId="233f042c-09e9-4a0c-9043-d675a582571a" providerId="ADAL" clId="{6E64EC7A-43C3-A14D-A0B5-F3573638E6F9}" dt="2022-09-11T05:39:16.190" v="882" actId="1076"/>
        <pc:sldMkLst>
          <pc:docMk/>
          <pc:sldMk cId="4108346425" sldId="348"/>
        </pc:sldMkLst>
        <pc:spChg chg="mod">
          <ac:chgData name="Chi Kit Ken FONG" userId="233f042c-09e9-4a0c-9043-d675a582571a" providerId="ADAL" clId="{6E64EC7A-43C3-A14D-A0B5-F3573638E6F9}" dt="2022-09-11T05:38:57.020" v="878"/>
          <ac:spMkLst>
            <pc:docMk/>
            <pc:sldMk cId="4108346425" sldId="348"/>
            <ac:spMk id="2" creationId="{0A4DBEC6-EC9D-C548-A1C9-E985F8A04F54}"/>
          </ac:spMkLst>
        </pc:spChg>
        <pc:spChg chg="mod">
          <ac:chgData name="Chi Kit Ken FONG" userId="233f042c-09e9-4a0c-9043-d675a582571a" providerId="ADAL" clId="{6E64EC7A-43C3-A14D-A0B5-F3573638E6F9}" dt="2022-09-11T05:39:03.592" v="880" actId="5793"/>
          <ac:spMkLst>
            <pc:docMk/>
            <pc:sldMk cId="4108346425" sldId="348"/>
            <ac:spMk id="3" creationId="{DFA0B04C-C03F-0E43-9AAE-F73F5E889E67}"/>
          </ac:spMkLst>
        </pc:spChg>
        <pc:spChg chg="mod">
          <ac:chgData name="Chi Kit Ken FONG" userId="233f042c-09e9-4a0c-9043-d675a582571a" providerId="ADAL" clId="{6E64EC7A-43C3-A14D-A0B5-F3573638E6F9}" dt="2022-09-11T05:38:57.020" v="878"/>
          <ac:spMkLst>
            <pc:docMk/>
            <pc:sldMk cId="4108346425" sldId="348"/>
            <ac:spMk id="4" creationId="{F9418041-0978-DC43-87A8-581DE75D5723}"/>
          </ac:spMkLst>
        </pc:spChg>
        <pc:spChg chg="add del mod">
          <ac:chgData name="Chi Kit Ken FONG" userId="233f042c-09e9-4a0c-9043-d675a582571a" providerId="ADAL" clId="{6E64EC7A-43C3-A14D-A0B5-F3573638E6F9}" dt="2022-09-11T05:38:57.020" v="878"/>
          <ac:spMkLst>
            <pc:docMk/>
            <pc:sldMk cId="4108346425" sldId="348"/>
            <ac:spMk id="9" creationId="{6EE9A738-204E-FBA3-0132-2F3449038675}"/>
          </ac:spMkLst>
        </pc:spChg>
        <pc:spChg chg="add del mod">
          <ac:chgData name="Chi Kit Ken FONG" userId="233f042c-09e9-4a0c-9043-d675a582571a" providerId="ADAL" clId="{6E64EC7A-43C3-A14D-A0B5-F3573638E6F9}" dt="2022-09-11T05:38:57.020" v="878"/>
          <ac:spMkLst>
            <pc:docMk/>
            <pc:sldMk cId="4108346425" sldId="348"/>
            <ac:spMk id="10" creationId="{E786D0CF-2255-0AAC-E720-C10F6E80863A}"/>
          </ac:spMkLst>
        </pc:spChg>
        <pc:spChg chg="add del mod">
          <ac:chgData name="Chi Kit Ken FONG" userId="233f042c-09e9-4a0c-9043-d675a582571a" providerId="ADAL" clId="{6E64EC7A-43C3-A14D-A0B5-F3573638E6F9}" dt="2022-09-11T05:38:57.020" v="878"/>
          <ac:spMkLst>
            <pc:docMk/>
            <pc:sldMk cId="4108346425" sldId="348"/>
            <ac:spMk id="11" creationId="{DFF06DCB-550D-D516-7948-4CDD983E532A}"/>
          </ac:spMkLst>
        </pc:spChg>
        <pc:graphicFrameChg chg="add mod modGraphic">
          <ac:chgData name="Chi Kit Ken FONG" userId="233f042c-09e9-4a0c-9043-d675a582571a" providerId="ADAL" clId="{6E64EC7A-43C3-A14D-A0B5-F3573638E6F9}" dt="2022-09-11T05:39:12.403" v="881" actId="1076"/>
          <ac:graphicFrameMkLst>
            <pc:docMk/>
            <pc:sldMk cId="4108346425" sldId="348"/>
            <ac:graphicFrameMk id="5" creationId="{A69BC0B4-9A6A-8380-1DFB-5D8DA04A32D9}"/>
          </ac:graphicFrameMkLst>
        </pc:graphicFrameChg>
        <pc:graphicFrameChg chg="del mod modGraphic">
          <ac:chgData name="Chi Kit Ken FONG" userId="233f042c-09e9-4a0c-9043-d675a582571a" providerId="ADAL" clId="{6E64EC7A-43C3-A14D-A0B5-F3573638E6F9}" dt="2022-09-11T05:03:50.540" v="153" actId="478"/>
          <ac:graphicFrameMkLst>
            <pc:docMk/>
            <pc:sldMk cId="4108346425" sldId="348"/>
            <ac:graphicFrameMk id="6" creationId="{07994E1E-4DFE-0840-A16C-B8660FE0DD5B}"/>
          </ac:graphicFrameMkLst>
        </pc:graphicFrameChg>
        <pc:graphicFrameChg chg="del mod modGraphic">
          <ac:chgData name="Chi Kit Ken FONG" userId="233f042c-09e9-4a0c-9043-d675a582571a" providerId="ADAL" clId="{6E64EC7A-43C3-A14D-A0B5-F3573638E6F9}" dt="2022-09-11T05:05:15.920" v="179" actId="478"/>
          <ac:graphicFrameMkLst>
            <pc:docMk/>
            <pc:sldMk cId="4108346425" sldId="348"/>
            <ac:graphicFrameMk id="7" creationId="{04444857-B2A6-4C4C-911F-00DEDA3B41E7}"/>
          </ac:graphicFrameMkLst>
        </pc:graphicFrameChg>
        <pc:graphicFrameChg chg="add mod modGraphic">
          <ac:chgData name="Chi Kit Ken FONG" userId="233f042c-09e9-4a0c-9043-d675a582571a" providerId="ADAL" clId="{6E64EC7A-43C3-A14D-A0B5-F3573638E6F9}" dt="2022-09-11T05:39:16.190" v="882" actId="1076"/>
          <ac:graphicFrameMkLst>
            <pc:docMk/>
            <pc:sldMk cId="4108346425" sldId="348"/>
            <ac:graphicFrameMk id="8" creationId="{C7F4D22A-4971-8438-6C96-FFE04708DA10}"/>
          </ac:graphicFrameMkLst>
        </pc:graphicFrameChg>
      </pc:sldChg>
      <pc:sldChg chg="addSp delSp modSp del mod">
        <pc:chgData name="Chi Kit Ken FONG" userId="233f042c-09e9-4a0c-9043-d675a582571a" providerId="ADAL" clId="{6E64EC7A-43C3-A14D-A0B5-F3573638E6F9}" dt="2022-09-11T06:08:55.194" v="893" actId="2696"/>
        <pc:sldMkLst>
          <pc:docMk/>
          <pc:sldMk cId="208837011" sldId="349"/>
        </pc:sldMkLst>
        <pc:graphicFrameChg chg="add del mod modGraphic">
          <ac:chgData name="Chi Kit Ken FONG" userId="233f042c-09e9-4a0c-9043-d675a582571a" providerId="ADAL" clId="{6E64EC7A-43C3-A14D-A0B5-F3573638E6F9}" dt="2022-09-11T05:40:22.759" v="890" actId="478"/>
          <ac:graphicFrameMkLst>
            <pc:docMk/>
            <pc:sldMk cId="208837011" sldId="349"/>
            <ac:graphicFrameMk id="3" creationId="{4807AA64-EF2F-FD1A-C503-9A750B2DE7D5}"/>
          </ac:graphicFrameMkLst>
        </pc:graphicFrameChg>
        <pc:graphicFrameChg chg="mod">
          <ac:chgData name="Chi Kit Ken FONG" userId="233f042c-09e9-4a0c-9043-d675a582571a" providerId="ADAL" clId="{6E64EC7A-43C3-A14D-A0B5-F3573638E6F9}" dt="2022-09-11T05:25:52.743" v="526" actId="1076"/>
          <ac:graphicFrameMkLst>
            <pc:docMk/>
            <pc:sldMk cId="208837011" sldId="349"/>
            <ac:graphicFrameMk id="5" creationId="{A0096FFF-B69B-BB40-B3FD-0B01666A4156}"/>
          </ac:graphicFrameMkLst>
        </pc:graphicFrameChg>
        <pc:graphicFrameChg chg="mod">
          <ac:chgData name="Chi Kit Ken FONG" userId="233f042c-09e9-4a0c-9043-d675a582571a" providerId="ADAL" clId="{6E64EC7A-43C3-A14D-A0B5-F3573638E6F9}" dt="2022-09-11T05:25:56.243" v="527" actId="1076"/>
          <ac:graphicFrameMkLst>
            <pc:docMk/>
            <pc:sldMk cId="208837011" sldId="349"/>
            <ac:graphicFrameMk id="6" creationId="{0D7F07B0-2071-4843-BEE2-3EBAACD4A972}"/>
          </ac:graphicFrameMkLst>
        </pc:graphicFrameChg>
        <pc:graphicFrameChg chg="add mod">
          <ac:chgData name="Chi Kit Ken FONG" userId="233f042c-09e9-4a0c-9043-d675a582571a" providerId="ADAL" clId="{6E64EC7A-43C3-A14D-A0B5-F3573638E6F9}" dt="2022-09-11T05:40:34.636" v="892" actId="1076"/>
          <ac:graphicFrameMkLst>
            <pc:docMk/>
            <pc:sldMk cId="208837011" sldId="349"/>
            <ac:graphicFrameMk id="8" creationId="{9A33D682-E1E1-68F6-7EA6-3C3492435AEB}"/>
          </ac:graphicFrameMkLst>
        </pc:graphicFrameChg>
      </pc:sldChg>
      <pc:sldChg chg="addSp delSp modSp add mod setBg modClrScheme chgLayout">
        <pc:chgData name="Chi Kit Ken FONG" userId="233f042c-09e9-4a0c-9043-d675a582571a" providerId="ADAL" clId="{6E64EC7A-43C3-A14D-A0B5-F3573638E6F9}" dt="2022-09-11T17:59:44.916" v="1901" actId="1076"/>
        <pc:sldMkLst>
          <pc:docMk/>
          <pc:sldMk cId="2142259073" sldId="349"/>
        </pc:sldMkLst>
        <pc:spChg chg="mod ord">
          <ac:chgData name="Chi Kit Ken FONG" userId="233f042c-09e9-4a0c-9043-d675a582571a" providerId="ADAL" clId="{6E64EC7A-43C3-A14D-A0B5-F3573638E6F9}" dt="2022-09-11T17:32:32.509" v="1233" actId="700"/>
          <ac:spMkLst>
            <pc:docMk/>
            <pc:sldMk cId="2142259073" sldId="349"/>
            <ac:spMk id="2" creationId="{86F14718-7B2A-4E4A-A0C9-570258EE4C67}"/>
          </ac:spMkLst>
        </pc:spChg>
        <pc:spChg chg="del mod ord">
          <ac:chgData name="Chi Kit Ken FONG" userId="233f042c-09e9-4a0c-9043-d675a582571a" providerId="ADAL" clId="{6E64EC7A-43C3-A14D-A0B5-F3573638E6F9}" dt="2022-09-11T17:59:40.175" v="1899" actId="478"/>
          <ac:spMkLst>
            <pc:docMk/>
            <pc:sldMk cId="2142259073" sldId="349"/>
            <ac:spMk id="3" creationId="{BD82F0C9-9F0C-624F-87E2-2D0D51A5DB9B}"/>
          </ac:spMkLst>
        </pc:spChg>
        <pc:spChg chg="mod ord">
          <ac:chgData name="Chi Kit Ken FONG" userId="233f042c-09e9-4a0c-9043-d675a582571a" providerId="ADAL" clId="{6E64EC7A-43C3-A14D-A0B5-F3573638E6F9}" dt="2022-09-11T17:32:32.509" v="1233" actId="700"/>
          <ac:spMkLst>
            <pc:docMk/>
            <pc:sldMk cId="2142259073" sldId="349"/>
            <ac:spMk id="4" creationId="{FBE5C472-7088-104A-863B-671F3100540F}"/>
          </ac:spMkLst>
        </pc:spChg>
        <pc:spChg chg="add del mod">
          <ac:chgData name="Chi Kit Ken FONG" userId="233f042c-09e9-4a0c-9043-d675a582571a" providerId="ADAL" clId="{6E64EC7A-43C3-A14D-A0B5-F3573638E6F9}" dt="2022-09-11T17:59:41.592" v="1900" actId="478"/>
          <ac:spMkLst>
            <pc:docMk/>
            <pc:sldMk cId="2142259073" sldId="349"/>
            <ac:spMk id="7" creationId="{810177DF-14A5-ECF3-098B-99BA4E3F0E18}"/>
          </ac:spMkLst>
        </pc:spChg>
        <pc:graphicFrameChg chg="add mod modGraphic">
          <ac:chgData name="Chi Kit Ken FONG" userId="233f042c-09e9-4a0c-9043-d675a582571a" providerId="ADAL" clId="{6E64EC7A-43C3-A14D-A0B5-F3573638E6F9}" dt="2022-09-11T17:59:44.916" v="1901" actId="1076"/>
          <ac:graphicFrameMkLst>
            <pc:docMk/>
            <pc:sldMk cId="2142259073" sldId="349"/>
            <ac:graphicFrameMk id="5" creationId="{E5B960BF-339D-5EC3-562C-3D617ACBDA4E}"/>
          </ac:graphicFrameMkLst>
        </pc:graphicFrameChg>
      </pc:sldChg>
      <pc:sldChg chg="modSp mod">
        <pc:chgData name="Chi Kit Ken FONG" userId="233f042c-09e9-4a0c-9043-d675a582571a" providerId="ADAL" clId="{6E64EC7A-43C3-A14D-A0B5-F3573638E6F9}" dt="2022-09-11T09:02:24.619" v="1175" actId="14"/>
        <pc:sldMkLst>
          <pc:docMk/>
          <pc:sldMk cId="815694348" sldId="350"/>
        </pc:sldMkLst>
        <pc:spChg chg="mod">
          <ac:chgData name="Chi Kit Ken FONG" userId="233f042c-09e9-4a0c-9043-d675a582571a" providerId="ADAL" clId="{6E64EC7A-43C3-A14D-A0B5-F3573638E6F9}" dt="2022-09-11T09:02:24.619" v="1175" actId="14"/>
          <ac:spMkLst>
            <pc:docMk/>
            <pc:sldMk cId="815694348" sldId="350"/>
            <ac:spMk id="3" creationId="{B2941E71-3986-A342-91D9-05A89DF45A9C}"/>
          </ac:spMkLst>
        </pc:spChg>
      </pc:sldChg>
      <pc:sldChg chg="addSp delSp modSp mod">
        <pc:chgData name="Chi Kit Ken FONG" userId="233f042c-09e9-4a0c-9043-d675a582571a" providerId="ADAL" clId="{6E64EC7A-43C3-A14D-A0B5-F3573638E6F9}" dt="2022-09-11T06:37:26.968" v="1161" actId="1076"/>
        <pc:sldMkLst>
          <pc:docMk/>
          <pc:sldMk cId="372849783" sldId="351"/>
        </pc:sldMkLst>
        <pc:spChg chg="del mod">
          <ac:chgData name="Chi Kit Ken FONG" userId="233f042c-09e9-4a0c-9043-d675a582571a" providerId="ADAL" clId="{6E64EC7A-43C3-A14D-A0B5-F3573638E6F9}" dt="2022-09-11T06:37:19.200" v="1158" actId="478"/>
          <ac:spMkLst>
            <pc:docMk/>
            <pc:sldMk cId="372849783" sldId="351"/>
            <ac:spMk id="3" creationId="{241D100B-115B-B344-AC5E-882467F69A61}"/>
          </ac:spMkLst>
        </pc:spChg>
        <pc:spChg chg="add del">
          <ac:chgData name="Chi Kit Ken FONG" userId="233f042c-09e9-4a0c-9043-d675a582571a" providerId="ADAL" clId="{6E64EC7A-43C3-A14D-A0B5-F3573638E6F9}" dt="2022-09-11T06:33:13.973" v="984" actId="22"/>
          <ac:spMkLst>
            <pc:docMk/>
            <pc:sldMk cId="372849783" sldId="351"/>
            <ac:spMk id="6" creationId="{C360F931-39DE-8362-802B-FE0965AAFA2E}"/>
          </ac:spMkLst>
        </pc:spChg>
        <pc:spChg chg="add del mod">
          <ac:chgData name="Chi Kit Ken FONG" userId="233f042c-09e9-4a0c-9043-d675a582571a" providerId="ADAL" clId="{6E64EC7A-43C3-A14D-A0B5-F3573638E6F9}" dt="2022-09-11T06:37:21.358" v="1159" actId="478"/>
          <ac:spMkLst>
            <pc:docMk/>
            <pc:sldMk cId="372849783" sldId="351"/>
            <ac:spMk id="9" creationId="{25351646-D513-910D-AAC6-4E62706AC709}"/>
          </ac:spMkLst>
        </pc:spChg>
        <pc:spChg chg="add del mod">
          <ac:chgData name="Chi Kit Ken FONG" userId="233f042c-09e9-4a0c-9043-d675a582571a" providerId="ADAL" clId="{6E64EC7A-43C3-A14D-A0B5-F3573638E6F9}" dt="2022-09-11T06:37:23.130" v="1160" actId="478"/>
          <ac:spMkLst>
            <pc:docMk/>
            <pc:sldMk cId="372849783" sldId="351"/>
            <ac:spMk id="11" creationId="{6D02C673-73E6-E559-35B6-A9DA7927A542}"/>
          </ac:spMkLst>
        </pc:spChg>
        <pc:graphicFrameChg chg="add mod modGraphic">
          <ac:chgData name="Chi Kit Ken FONG" userId="233f042c-09e9-4a0c-9043-d675a582571a" providerId="ADAL" clId="{6E64EC7A-43C3-A14D-A0B5-F3573638E6F9}" dt="2022-09-11T06:37:26.968" v="1161" actId="1076"/>
          <ac:graphicFrameMkLst>
            <pc:docMk/>
            <pc:sldMk cId="372849783" sldId="351"/>
            <ac:graphicFrameMk id="7" creationId="{D29B11E4-61CA-DB94-82A5-EAD68D3D2C26}"/>
          </ac:graphicFrameMkLst>
        </pc:graphicFrameChg>
      </pc:sldChg>
      <pc:sldChg chg="addSp modSp mod">
        <pc:chgData name="Chi Kit Ken FONG" userId="233f042c-09e9-4a0c-9043-d675a582571a" providerId="ADAL" clId="{6E64EC7A-43C3-A14D-A0B5-F3573638E6F9}" dt="2022-09-11T06:41:44.976" v="1165" actId="14100"/>
        <pc:sldMkLst>
          <pc:docMk/>
          <pc:sldMk cId="1536963876" sldId="352"/>
        </pc:sldMkLst>
        <pc:spChg chg="add mod">
          <ac:chgData name="Chi Kit Ken FONG" userId="233f042c-09e9-4a0c-9043-d675a582571a" providerId="ADAL" clId="{6E64EC7A-43C3-A14D-A0B5-F3573638E6F9}" dt="2022-09-11T06:41:44.976" v="1165" actId="14100"/>
          <ac:spMkLst>
            <pc:docMk/>
            <pc:sldMk cId="1536963876" sldId="352"/>
            <ac:spMk id="6" creationId="{6DC67AF6-B580-3593-89E1-56EAD45E5E0E}"/>
          </ac:spMkLst>
        </pc:spChg>
      </pc:sldChg>
      <pc:sldChg chg="modSp add mod setBg modClrScheme chgLayout">
        <pc:chgData name="Chi Kit Ken FONG" userId="233f042c-09e9-4a0c-9043-d675a582571a" providerId="ADAL" clId="{6E64EC7A-43C3-A14D-A0B5-F3573638E6F9}" dt="2022-09-13T23:57:45.221" v="3519" actId="313"/>
        <pc:sldMkLst>
          <pc:docMk/>
          <pc:sldMk cId="2354363685" sldId="353"/>
        </pc:sldMkLst>
        <pc:spChg chg="mod ord">
          <ac:chgData name="Chi Kit Ken FONG" userId="233f042c-09e9-4a0c-9043-d675a582571a" providerId="ADAL" clId="{6E64EC7A-43C3-A14D-A0B5-F3573638E6F9}" dt="2022-09-11T17:32:32.509" v="1233" actId="700"/>
          <ac:spMkLst>
            <pc:docMk/>
            <pc:sldMk cId="2354363685" sldId="353"/>
            <ac:spMk id="2" creationId="{6A888BF7-7E67-B142-8386-2C3DFCD1E464}"/>
          </ac:spMkLst>
        </pc:spChg>
        <pc:spChg chg="mod ord">
          <ac:chgData name="Chi Kit Ken FONG" userId="233f042c-09e9-4a0c-9043-d675a582571a" providerId="ADAL" clId="{6E64EC7A-43C3-A14D-A0B5-F3573638E6F9}" dt="2022-09-13T23:57:45.221" v="3519" actId="313"/>
          <ac:spMkLst>
            <pc:docMk/>
            <pc:sldMk cId="2354363685" sldId="353"/>
            <ac:spMk id="3" creationId="{AA1E836F-AEEF-B54F-8F25-3263E21F69F4}"/>
          </ac:spMkLst>
        </pc:spChg>
        <pc:spChg chg="mod ord">
          <ac:chgData name="Chi Kit Ken FONG" userId="233f042c-09e9-4a0c-9043-d675a582571a" providerId="ADAL" clId="{6E64EC7A-43C3-A14D-A0B5-F3573638E6F9}" dt="2022-09-11T17:32:32.509" v="1233" actId="700"/>
          <ac:spMkLst>
            <pc:docMk/>
            <pc:sldMk cId="2354363685" sldId="353"/>
            <ac:spMk id="4" creationId="{EFA62DD1-472E-BE4B-954F-1595DC1E0FEF}"/>
          </ac:spMkLst>
        </pc:spChg>
      </pc:sldChg>
      <pc:sldChg chg="modSp del mod">
        <pc:chgData name="Chi Kit Ken FONG" userId="233f042c-09e9-4a0c-9043-d675a582571a" providerId="ADAL" clId="{6E64EC7A-43C3-A14D-A0B5-F3573638E6F9}" dt="2022-09-11T06:41:38.806" v="1162" actId="2696"/>
        <pc:sldMkLst>
          <pc:docMk/>
          <pc:sldMk cId="3736992143" sldId="353"/>
        </pc:sldMkLst>
        <pc:spChg chg="mod">
          <ac:chgData name="Chi Kit Ken FONG" userId="233f042c-09e9-4a0c-9043-d675a582571a" providerId="ADAL" clId="{6E64EC7A-43C3-A14D-A0B5-F3573638E6F9}" dt="2022-09-11T05:26:27.415" v="528" actId="20577"/>
          <ac:spMkLst>
            <pc:docMk/>
            <pc:sldMk cId="3736992143" sldId="353"/>
            <ac:spMk id="3" creationId="{D5B7296B-B74C-334D-887D-6CAC12564877}"/>
          </ac:spMkLst>
        </pc:spChg>
      </pc:sldChg>
      <pc:sldChg chg="addSp modSp add mod setBg modClrScheme chgLayout">
        <pc:chgData name="Chi Kit Ken FONG" userId="233f042c-09e9-4a0c-9043-d675a582571a" providerId="ADAL" clId="{6E64EC7A-43C3-A14D-A0B5-F3573638E6F9}" dt="2022-09-12T08:53:31.530" v="2754" actId="1076"/>
        <pc:sldMkLst>
          <pc:docMk/>
          <pc:sldMk cId="569065267" sldId="355"/>
        </pc:sldMkLst>
        <pc:spChg chg="mod ord">
          <ac:chgData name="Chi Kit Ken FONG" userId="233f042c-09e9-4a0c-9043-d675a582571a" providerId="ADAL" clId="{6E64EC7A-43C3-A14D-A0B5-F3573638E6F9}" dt="2022-09-11T17:32:32.509" v="1233" actId="700"/>
          <ac:spMkLst>
            <pc:docMk/>
            <pc:sldMk cId="569065267" sldId="355"/>
            <ac:spMk id="2" creationId="{4C116559-6050-FC4B-87CD-D60F2FB330A4}"/>
          </ac:spMkLst>
        </pc:spChg>
        <pc:spChg chg="mod ord">
          <ac:chgData name="Chi Kit Ken FONG" userId="233f042c-09e9-4a0c-9043-d675a582571a" providerId="ADAL" clId="{6E64EC7A-43C3-A14D-A0B5-F3573638E6F9}" dt="2022-09-12T08:53:27.473" v="2753" actId="20577"/>
          <ac:spMkLst>
            <pc:docMk/>
            <pc:sldMk cId="569065267" sldId="355"/>
            <ac:spMk id="3" creationId="{268DE25C-1082-5044-A2AA-2D492BB6CE37}"/>
          </ac:spMkLst>
        </pc:spChg>
        <pc:spChg chg="mod ord">
          <ac:chgData name="Chi Kit Ken FONG" userId="233f042c-09e9-4a0c-9043-d675a582571a" providerId="ADAL" clId="{6E64EC7A-43C3-A14D-A0B5-F3573638E6F9}" dt="2022-09-11T17:32:32.509" v="1233" actId="700"/>
          <ac:spMkLst>
            <pc:docMk/>
            <pc:sldMk cId="569065267" sldId="355"/>
            <ac:spMk id="4" creationId="{F2E959DC-D66E-B146-B353-537D54D8CE0D}"/>
          </ac:spMkLst>
        </pc:spChg>
        <pc:graphicFrameChg chg="add mod">
          <ac:chgData name="Chi Kit Ken FONG" userId="233f042c-09e9-4a0c-9043-d675a582571a" providerId="ADAL" clId="{6E64EC7A-43C3-A14D-A0B5-F3573638E6F9}" dt="2022-09-12T08:53:31.530" v="2754" actId="1076"/>
          <ac:graphicFrameMkLst>
            <pc:docMk/>
            <pc:sldMk cId="569065267" sldId="355"/>
            <ac:graphicFrameMk id="5" creationId="{1A4FB3E2-54E3-EE37-C594-66269BAA0544}"/>
          </ac:graphicFrameMkLst>
        </pc:graphicFrameChg>
      </pc:sldChg>
      <pc:sldChg chg="del">
        <pc:chgData name="Chi Kit Ken FONG" userId="233f042c-09e9-4a0c-9043-d675a582571a" providerId="ADAL" clId="{6E64EC7A-43C3-A14D-A0B5-F3573638E6F9}" dt="2022-09-11T05:33:28.402" v="716" actId="2696"/>
        <pc:sldMkLst>
          <pc:docMk/>
          <pc:sldMk cId="3265022663" sldId="355"/>
        </pc:sldMkLst>
      </pc:sldChg>
      <pc:sldChg chg="delSp mod ord">
        <pc:chgData name="Chi Kit Ken FONG" userId="233f042c-09e9-4a0c-9043-d675a582571a" providerId="ADAL" clId="{6E64EC7A-43C3-A14D-A0B5-F3573638E6F9}" dt="2022-09-11T05:38:08.577" v="872" actId="20578"/>
        <pc:sldMkLst>
          <pc:docMk/>
          <pc:sldMk cId="1957868181" sldId="356"/>
        </pc:sldMkLst>
        <pc:spChg chg="del">
          <ac:chgData name="Chi Kit Ken FONG" userId="233f042c-09e9-4a0c-9043-d675a582571a" providerId="ADAL" clId="{6E64EC7A-43C3-A14D-A0B5-F3573638E6F9}" dt="2022-09-11T05:33:23.552" v="715" actId="478"/>
          <ac:spMkLst>
            <pc:docMk/>
            <pc:sldMk cId="1957868181" sldId="356"/>
            <ac:spMk id="10" creationId="{2E21BF95-423B-CC5E-557D-96D72B954EB3}"/>
          </ac:spMkLst>
        </pc:spChg>
      </pc:sldChg>
      <pc:sldChg chg="modSp mod">
        <pc:chgData name="Chi Kit Ken FONG" userId="233f042c-09e9-4a0c-9043-d675a582571a" providerId="ADAL" clId="{6E64EC7A-43C3-A14D-A0B5-F3573638E6F9}" dt="2022-09-11T05:33:06.916" v="714" actId="12"/>
        <pc:sldMkLst>
          <pc:docMk/>
          <pc:sldMk cId="3037265521" sldId="357"/>
        </pc:sldMkLst>
        <pc:spChg chg="mod">
          <ac:chgData name="Chi Kit Ken FONG" userId="233f042c-09e9-4a0c-9043-d675a582571a" providerId="ADAL" clId="{6E64EC7A-43C3-A14D-A0B5-F3573638E6F9}" dt="2022-09-11T05:33:06.916" v="714" actId="12"/>
          <ac:spMkLst>
            <pc:docMk/>
            <pc:sldMk cId="3037265521" sldId="357"/>
            <ac:spMk id="3" creationId="{9869E09F-75B6-4E40-B8D7-2ED6C8EEF790}"/>
          </ac:spMkLst>
        </pc:spChg>
      </pc:sldChg>
      <pc:sldChg chg="addSp delSp modSp mod">
        <pc:chgData name="Chi Kit Ken FONG" userId="233f042c-09e9-4a0c-9043-d675a582571a" providerId="ADAL" clId="{6E64EC7A-43C3-A14D-A0B5-F3573638E6F9}" dt="2022-09-11T05:37:19.280" v="871" actId="1076"/>
        <pc:sldMkLst>
          <pc:docMk/>
          <pc:sldMk cId="3348849834" sldId="358"/>
        </pc:sldMkLst>
        <pc:spChg chg="mod">
          <ac:chgData name="Chi Kit Ken FONG" userId="233f042c-09e9-4a0c-9043-d675a582571a" providerId="ADAL" clId="{6E64EC7A-43C3-A14D-A0B5-F3573638E6F9}" dt="2022-09-11T05:36:29.455" v="844" actId="14100"/>
          <ac:spMkLst>
            <pc:docMk/>
            <pc:sldMk cId="3348849834" sldId="358"/>
            <ac:spMk id="3" creationId="{8F3658E6-6F23-194F-9091-72E2CE38C279}"/>
          </ac:spMkLst>
        </pc:spChg>
        <pc:spChg chg="mod">
          <ac:chgData name="Chi Kit Ken FONG" userId="233f042c-09e9-4a0c-9043-d675a582571a" providerId="ADAL" clId="{6E64EC7A-43C3-A14D-A0B5-F3573638E6F9}" dt="2022-09-11T05:37:19.280" v="871" actId="1076"/>
          <ac:spMkLst>
            <pc:docMk/>
            <pc:sldMk cId="3348849834" sldId="358"/>
            <ac:spMk id="8" creationId="{CF6C5B66-8FFA-6244-B95E-BCBB24945653}"/>
          </ac:spMkLst>
        </pc:spChg>
        <pc:graphicFrameChg chg="del">
          <ac:chgData name="Chi Kit Ken FONG" userId="233f042c-09e9-4a0c-9043-d675a582571a" providerId="ADAL" clId="{6E64EC7A-43C3-A14D-A0B5-F3573638E6F9}" dt="2022-09-11T05:36:25.447" v="843" actId="478"/>
          <ac:graphicFrameMkLst>
            <pc:docMk/>
            <pc:sldMk cId="3348849834" sldId="358"/>
            <ac:graphicFrameMk id="5" creationId="{C4D0F46C-8933-F545-BDAB-8E9881EF5B44}"/>
          </ac:graphicFrameMkLst>
        </pc:graphicFrameChg>
        <pc:graphicFrameChg chg="del">
          <ac:chgData name="Chi Kit Ken FONG" userId="233f042c-09e9-4a0c-9043-d675a582571a" providerId="ADAL" clId="{6E64EC7A-43C3-A14D-A0B5-F3573638E6F9}" dt="2022-09-11T05:37:11.257" v="869" actId="478"/>
          <ac:graphicFrameMkLst>
            <pc:docMk/>
            <pc:sldMk cId="3348849834" sldId="358"/>
            <ac:graphicFrameMk id="6" creationId="{1BE4CC54-1BF2-C342-B1D9-BAE1D3CDD5D6}"/>
          </ac:graphicFrameMkLst>
        </pc:graphicFrameChg>
        <pc:graphicFrameChg chg="add mod modGraphic">
          <ac:chgData name="Chi Kit Ken FONG" userId="233f042c-09e9-4a0c-9043-d675a582571a" providerId="ADAL" clId="{6E64EC7A-43C3-A14D-A0B5-F3573638E6F9}" dt="2022-09-11T05:36:41.198" v="849" actId="1076"/>
          <ac:graphicFrameMkLst>
            <pc:docMk/>
            <pc:sldMk cId="3348849834" sldId="358"/>
            <ac:graphicFrameMk id="9" creationId="{DCF7BE34-A309-388F-AF61-2B5163FA8AD3}"/>
          </ac:graphicFrameMkLst>
        </pc:graphicFrameChg>
        <pc:graphicFrameChg chg="add mod modGraphic">
          <ac:chgData name="Chi Kit Ken FONG" userId="233f042c-09e9-4a0c-9043-d675a582571a" providerId="ADAL" clId="{6E64EC7A-43C3-A14D-A0B5-F3573638E6F9}" dt="2022-09-11T05:37:15.962" v="870" actId="1076"/>
          <ac:graphicFrameMkLst>
            <pc:docMk/>
            <pc:sldMk cId="3348849834" sldId="358"/>
            <ac:graphicFrameMk id="10" creationId="{6595C3C2-8399-C7B5-7E3D-B19A51CB74DB}"/>
          </ac:graphicFrameMkLst>
        </pc:graphicFrameChg>
      </pc:sldChg>
      <pc:sldChg chg="modSp mod">
        <pc:chgData name="Chi Kit Ken FONG" userId="233f042c-09e9-4a0c-9043-d675a582571a" providerId="ADAL" clId="{6E64EC7A-43C3-A14D-A0B5-F3573638E6F9}" dt="2022-09-11T05:38:18.886" v="873" actId="20577"/>
        <pc:sldMkLst>
          <pc:docMk/>
          <pc:sldMk cId="2805076628" sldId="359"/>
        </pc:sldMkLst>
        <pc:spChg chg="mod">
          <ac:chgData name="Chi Kit Ken FONG" userId="233f042c-09e9-4a0c-9043-d675a582571a" providerId="ADAL" clId="{6E64EC7A-43C3-A14D-A0B5-F3573638E6F9}" dt="2022-09-11T05:38:18.886" v="873" actId="20577"/>
          <ac:spMkLst>
            <pc:docMk/>
            <pc:sldMk cId="2805076628" sldId="359"/>
            <ac:spMk id="3" creationId="{D21AB2E0-FB3C-3A42-B307-10605BEA9774}"/>
          </ac:spMkLst>
        </pc:spChg>
      </pc:sldChg>
      <pc:sldChg chg="addSp delSp modSp mod">
        <pc:chgData name="Chi Kit Ken FONG" userId="233f042c-09e9-4a0c-9043-d675a582571a" providerId="ADAL" clId="{6E64EC7A-43C3-A14D-A0B5-F3573638E6F9}" dt="2022-09-11T05:31:42.999" v="678" actId="108"/>
        <pc:sldMkLst>
          <pc:docMk/>
          <pc:sldMk cId="822557513" sldId="360"/>
        </pc:sldMkLst>
        <pc:spChg chg="mod">
          <ac:chgData name="Chi Kit Ken FONG" userId="233f042c-09e9-4a0c-9043-d675a582571a" providerId="ADAL" clId="{6E64EC7A-43C3-A14D-A0B5-F3573638E6F9}" dt="2022-09-11T05:31:42.999" v="678" actId="108"/>
          <ac:spMkLst>
            <pc:docMk/>
            <pc:sldMk cId="822557513" sldId="360"/>
            <ac:spMk id="3" creationId="{B1171DE4-6624-1A44-B5C9-F475B0DE522C}"/>
          </ac:spMkLst>
        </pc:spChg>
        <pc:spChg chg="mod">
          <ac:chgData name="Chi Kit Ken FONG" userId="233f042c-09e9-4a0c-9043-d675a582571a" providerId="ADAL" clId="{6E64EC7A-43C3-A14D-A0B5-F3573638E6F9}" dt="2022-09-11T05:31:04.786" v="650" actId="1076"/>
          <ac:spMkLst>
            <pc:docMk/>
            <pc:sldMk cId="822557513" sldId="360"/>
            <ac:spMk id="7" creationId="{B7077B97-5E48-5844-AB3C-94FE88DC53EF}"/>
          </ac:spMkLst>
        </pc:spChg>
        <pc:graphicFrameChg chg="del mod">
          <ac:chgData name="Chi Kit Ken FONG" userId="233f042c-09e9-4a0c-9043-d675a582571a" providerId="ADAL" clId="{6E64EC7A-43C3-A14D-A0B5-F3573638E6F9}" dt="2022-09-11T05:30:14.201" v="638" actId="478"/>
          <ac:graphicFrameMkLst>
            <pc:docMk/>
            <pc:sldMk cId="822557513" sldId="360"/>
            <ac:graphicFrameMk id="5" creationId="{5F40173A-4ACA-6C4D-9824-F3BCB843F695}"/>
          </ac:graphicFrameMkLst>
        </pc:graphicFrameChg>
        <pc:graphicFrameChg chg="add mod modGraphic">
          <ac:chgData name="Chi Kit Ken FONG" userId="233f042c-09e9-4a0c-9043-d675a582571a" providerId="ADAL" clId="{6E64EC7A-43C3-A14D-A0B5-F3573638E6F9}" dt="2022-09-11T05:30:50.759" v="648" actId="1076"/>
          <ac:graphicFrameMkLst>
            <pc:docMk/>
            <pc:sldMk cId="822557513" sldId="360"/>
            <ac:graphicFrameMk id="6" creationId="{1971C69C-BF48-14EC-28CF-481F65B0C2E7}"/>
          </ac:graphicFrameMkLst>
        </pc:graphicFrameChg>
      </pc:sldChg>
      <pc:sldChg chg="modSp mod">
        <pc:chgData name="Chi Kit Ken FONG" userId="233f042c-09e9-4a0c-9043-d675a582571a" providerId="ADAL" clId="{6E64EC7A-43C3-A14D-A0B5-F3573638E6F9}" dt="2022-09-11T05:32:13.833" v="689" actId="20577"/>
        <pc:sldMkLst>
          <pc:docMk/>
          <pc:sldMk cId="2603902342" sldId="361"/>
        </pc:sldMkLst>
        <pc:spChg chg="mod">
          <ac:chgData name="Chi Kit Ken FONG" userId="233f042c-09e9-4a0c-9043-d675a582571a" providerId="ADAL" clId="{6E64EC7A-43C3-A14D-A0B5-F3573638E6F9}" dt="2022-09-11T05:32:13.833" v="689" actId="20577"/>
          <ac:spMkLst>
            <pc:docMk/>
            <pc:sldMk cId="2603902342" sldId="361"/>
            <ac:spMk id="3" creationId="{7C7A8671-2475-7442-BC2A-2C59F8F272C3}"/>
          </ac:spMkLst>
        </pc:spChg>
      </pc:sldChg>
      <pc:sldChg chg="addSp delSp modSp mod">
        <pc:chgData name="Chi Kit Ken FONG" userId="233f042c-09e9-4a0c-9043-d675a582571a" providerId="ADAL" clId="{6E64EC7A-43C3-A14D-A0B5-F3573638E6F9}" dt="2022-09-11T05:29:04.596" v="598"/>
        <pc:sldMkLst>
          <pc:docMk/>
          <pc:sldMk cId="3588111792" sldId="362"/>
        </pc:sldMkLst>
        <pc:spChg chg="mod">
          <ac:chgData name="Chi Kit Ken FONG" userId="233f042c-09e9-4a0c-9043-d675a582571a" providerId="ADAL" clId="{6E64EC7A-43C3-A14D-A0B5-F3573638E6F9}" dt="2022-09-11T05:29:04.596" v="598"/>
          <ac:spMkLst>
            <pc:docMk/>
            <pc:sldMk cId="3588111792" sldId="362"/>
            <ac:spMk id="3" creationId="{8ED18235-4AC6-5D41-B3B5-AC75DCECB479}"/>
          </ac:spMkLst>
        </pc:spChg>
        <pc:graphicFrameChg chg="del mod">
          <ac:chgData name="Chi Kit Ken FONG" userId="233f042c-09e9-4a0c-9043-d675a582571a" providerId="ADAL" clId="{6E64EC7A-43C3-A14D-A0B5-F3573638E6F9}" dt="2022-09-11T05:28:09.260" v="564" actId="478"/>
          <ac:graphicFrameMkLst>
            <pc:docMk/>
            <pc:sldMk cId="3588111792" sldId="362"/>
            <ac:graphicFrameMk id="5" creationId="{31EDB946-41BB-114E-82D1-60DBA67783AC}"/>
          </ac:graphicFrameMkLst>
        </pc:graphicFrameChg>
        <pc:graphicFrameChg chg="add mod modGraphic">
          <ac:chgData name="Chi Kit Ken FONG" userId="233f042c-09e9-4a0c-9043-d675a582571a" providerId="ADAL" clId="{6E64EC7A-43C3-A14D-A0B5-F3573638E6F9}" dt="2022-09-11T05:28:31.507" v="573" actId="113"/>
          <ac:graphicFrameMkLst>
            <pc:docMk/>
            <pc:sldMk cId="3588111792" sldId="362"/>
            <ac:graphicFrameMk id="6" creationId="{84AE4A35-2A1A-5C04-5403-F7BDF3F76AAC}"/>
          </ac:graphicFrameMkLst>
        </pc:graphicFrameChg>
      </pc:sldChg>
      <pc:sldChg chg="addSp delSp modSp add mod ord setBg modClrScheme chgLayout">
        <pc:chgData name="Chi Kit Ken FONG" userId="233f042c-09e9-4a0c-9043-d675a582571a" providerId="ADAL" clId="{6E64EC7A-43C3-A14D-A0B5-F3573638E6F9}" dt="2022-09-12T04:08:47.600" v="2551" actId="14100"/>
        <pc:sldMkLst>
          <pc:docMk/>
          <pc:sldMk cId="146328428" sldId="364"/>
        </pc:sldMkLst>
        <pc:spChg chg="mod ord">
          <ac:chgData name="Chi Kit Ken FONG" userId="233f042c-09e9-4a0c-9043-d675a582571a" providerId="ADAL" clId="{6E64EC7A-43C3-A14D-A0B5-F3573638E6F9}" dt="2022-09-12T04:08:47.600" v="2551" actId="14100"/>
          <ac:spMkLst>
            <pc:docMk/>
            <pc:sldMk cId="146328428" sldId="364"/>
            <ac:spMk id="2" creationId="{1B8F4AD9-E3D6-7B46-B1A0-2383DA6F6816}"/>
          </ac:spMkLst>
        </pc:spChg>
        <pc:spChg chg="add del mod ord">
          <ac:chgData name="Chi Kit Ken FONG" userId="233f042c-09e9-4a0c-9043-d675a582571a" providerId="ADAL" clId="{6E64EC7A-43C3-A14D-A0B5-F3573638E6F9}" dt="2022-09-12T04:06:04.615" v="2441" actId="478"/>
          <ac:spMkLst>
            <pc:docMk/>
            <pc:sldMk cId="146328428" sldId="364"/>
            <ac:spMk id="3" creationId="{62E1093A-1FB8-A30E-986F-AFCFA09CB376}"/>
          </ac:spMkLst>
        </pc:spChg>
        <pc:spChg chg="mod ord">
          <ac:chgData name="Chi Kit Ken FONG" userId="233f042c-09e9-4a0c-9043-d675a582571a" providerId="ADAL" clId="{6E64EC7A-43C3-A14D-A0B5-F3573638E6F9}" dt="2022-09-11T17:32:32.509" v="1233" actId="700"/>
          <ac:spMkLst>
            <pc:docMk/>
            <pc:sldMk cId="146328428" sldId="364"/>
            <ac:spMk id="4" creationId="{C6961D09-27F1-AF4B-9291-AE47CF565322}"/>
          </ac:spMkLst>
        </pc:spChg>
        <pc:spChg chg="del">
          <ac:chgData name="Chi Kit Ken FONG" userId="233f042c-09e9-4a0c-9043-d675a582571a" providerId="ADAL" clId="{6E64EC7A-43C3-A14D-A0B5-F3573638E6F9}" dt="2022-09-12T04:07:09.731" v="2511" actId="478"/>
          <ac:spMkLst>
            <pc:docMk/>
            <pc:sldMk cId="146328428" sldId="364"/>
            <ac:spMk id="5" creationId="{B5E3E0CD-11AC-3749-90FC-2C329DDF29BE}"/>
          </ac:spMkLst>
        </pc:spChg>
        <pc:spChg chg="del">
          <ac:chgData name="Chi Kit Ken FONG" userId="233f042c-09e9-4a0c-9043-d675a582571a" providerId="ADAL" clId="{6E64EC7A-43C3-A14D-A0B5-F3573638E6F9}" dt="2022-09-12T04:07:16.226" v="2513" actId="478"/>
          <ac:spMkLst>
            <pc:docMk/>
            <pc:sldMk cId="146328428" sldId="364"/>
            <ac:spMk id="8" creationId="{D25D15F0-3AFC-244D-A0C5-A12FFAB087FB}"/>
          </ac:spMkLst>
        </pc:spChg>
        <pc:graphicFrameChg chg="add del mod">
          <ac:chgData name="Chi Kit Ken FONG" userId="233f042c-09e9-4a0c-9043-d675a582571a" providerId="ADAL" clId="{6E64EC7A-43C3-A14D-A0B5-F3573638E6F9}" dt="2022-09-12T04:06:27.162" v="2453"/>
          <ac:graphicFrameMkLst>
            <pc:docMk/>
            <pc:sldMk cId="146328428" sldId="364"/>
            <ac:graphicFrameMk id="6" creationId="{1444A9AA-38FE-6426-7907-ED538FF42D7A}"/>
          </ac:graphicFrameMkLst>
        </pc:graphicFrameChg>
        <pc:graphicFrameChg chg="add mod modGraphic">
          <ac:chgData name="Chi Kit Ken FONG" userId="233f042c-09e9-4a0c-9043-d675a582571a" providerId="ADAL" clId="{6E64EC7A-43C3-A14D-A0B5-F3573638E6F9}" dt="2022-09-12T04:07:13.543" v="2512" actId="1076"/>
          <ac:graphicFrameMkLst>
            <pc:docMk/>
            <pc:sldMk cId="146328428" sldId="364"/>
            <ac:graphicFrameMk id="7" creationId="{0166BF90-B0D7-F728-873B-42CA996E51C0}"/>
          </ac:graphicFrameMkLst>
        </pc:graphicFrameChg>
        <pc:graphicFrameChg chg="add mod modGraphic">
          <ac:chgData name="Chi Kit Ken FONG" userId="233f042c-09e9-4a0c-9043-d675a582571a" providerId="ADAL" clId="{6E64EC7A-43C3-A14D-A0B5-F3573638E6F9}" dt="2022-09-12T04:07:22.648" v="2516" actId="20577"/>
          <ac:graphicFrameMkLst>
            <pc:docMk/>
            <pc:sldMk cId="146328428" sldId="364"/>
            <ac:graphicFrameMk id="11" creationId="{4CA7E35D-6769-46AF-9CDD-F2BC259A3E74}"/>
          </ac:graphicFrameMkLst>
        </pc:graphicFrameChg>
      </pc:sldChg>
      <pc:sldChg chg="modSp del mod">
        <pc:chgData name="Chi Kit Ken FONG" userId="233f042c-09e9-4a0c-9043-d675a582571a" providerId="ADAL" clId="{6E64EC7A-43C3-A14D-A0B5-F3573638E6F9}" dt="2022-09-11T05:11:27.012" v="309" actId="2696"/>
        <pc:sldMkLst>
          <pc:docMk/>
          <pc:sldMk cId="820062970" sldId="364"/>
        </pc:sldMkLst>
        <pc:spChg chg="mod">
          <ac:chgData name="Chi Kit Ken FONG" userId="233f042c-09e9-4a0c-9043-d675a582571a" providerId="ADAL" clId="{6E64EC7A-43C3-A14D-A0B5-F3573638E6F9}" dt="2022-09-10T19:28:37.197" v="50" actId="20577"/>
          <ac:spMkLst>
            <pc:docMk/>
            <pc:sldMk cId="820062970" sldId="364"/>
            <ac:spMk id="3" creationId="{0D8BFA69-C8A2-EC4D-9434-8A3956681D67}"/>
          </ac:spMkLst>
        </pc:spChg>
      </pc:sldChg>
      <pc:sldChg chg="new del">
        <pc:chgData name="Chi Kit Ken FONG" userId="233f042c-09e9-4a0c-9043-d675a582571a" providerId="ADAL" clId="{6E64EC7A-43C3-A14D-A0B5-F3573638E6F9}" dt="2022-09-11T06:28:41.084" v="904" actId="2696"/>
        <pc:sldMkLst>
          <pc:docMk/>
          <pc:sldMk cId="2478561049" sldId="364"/>
        </pc:sldMkLst>
      </pc:sldChg>
      <pc:sldChg chg="add del">
        <pc:chgData name="Chi Kit Ken FONG" userId="233f042c-09e9-4a0c-9043-d675a582571a" providerId="ADAL" clId="{6E64EC7A-43C3-A14D-A0B5-F3573638E6F9}" dt="2022-09-11T05:09:08.082" v="242"/>
        <pc:sldMkLst>
          <pc:docMk/>
          <pc:sldMk cId="1662623520" sldId="365"/>
        </pc:sldMkLst>
      </pc:sldChg>
      <pc:sldChg chg="modSp add mod">
        <pc:chgData name="Chi Kit Ken FONG" userId="233f042c-09e9-4a0c-9043-d675a582571a" providerId="ADAL" clId="{6E64EC7A-43C3-A14D-A0B5-F3573638E6F9}" dt="2022-09-11T06:29:38.694" v="941" actId="1076"/>
        <pc:sldMkLst>
          <pc:docMk/>
          <pc:sldMk cId="2756517699" sldId="365"/>
        </pc:sldMkLst>
        <pc:spChg chg="mod">
          <ac:chgData name="Chi Kit Ken FONG" userId="233f042c-09e9-4a0c-9043-d675a582571a" providerId="ADAL" clId="{6E64EC7A-43C3-A14D-A0B5-F3573638E6F9}" dt="2022-09-11T06:29:38.694" v="941" actId="1076"/>
          <ac:spMkLst>
            <pc:docMk/>
            <pc:sldMk cId="2756517699" sldId="365"/>
            <ac:spMk id="2" creationId="{149C467C-6F94-8F4D-A953-27401AAE9838}"/>
          </ac:spMkLst>
        </pc:spChg>
      </pc:sldChg>
      <pc:sldChg chg="modSp add mod">
        <pc:chgData name="Chi Kit Ken FONG" userId="233f042c-09e9-4a0c-9043-d675a582571a" providerId="ADAL" clId="{6E64EC7A-43C3-A14D-A0B5-F3573638E6F9}" dt="2022-09-12T03:52:27.213" v="2307" actId="20577"/>
        <pc:sldMkLst>
          <pc:docMk/>
          <pc:sldMk cId="202041882" sldId="366"/>
        </pc:sldMkLst>
        <pc:spChg chg="mod">
          <ac:chgData name="Chi Kit Ken FONG" userId="233f042c-09e9-4a0c-9043-d675a582571a" providerId="ADAL" clId="{6E64EC7A-43C3-A14D-A0B5-F3573638E6F9}" dt="2022-09-12T03:52:27.213" v="2307" actId="20577"/>
          <ac:spMkLst>
            <pc:docMk/>
            <pc:sldMk cId="202041882" sldId="366"/>
            <ac:spMk id="2" creationId="{149C467C-6F94-8F4D-A953-27401AAE9838}"/>
          </ac:spMkLst>
        </pc:spChg>
      </pc:sldChg>
      <pc:sldChg chg="modSp add mod setBg modClrScheme chgLayout">
        <pc:chgData name="Chi Kit Ken FONG" userId="233f042c-09e9-4a0c-9043-d675a582571a" providerId="ADAL" clId="{6E64EC7A-43C3-A14D-A0B5-F3573638E6F9}" dt="2022-09-13T15:41:48.791" v="2805" actId="20577"/>
        <pc:sldMkLst>
          <pc:docMk/>
          <pc:sldMk cId="2776356133" sldId="367"/>
        </pc:sldMkLst>
        <pc:spChg chg="mod ord">
          <ac:chgData name="Chi Kit Ken FONG" userId="233f042c-09e9-4a0c-9043-d675a582571a" providerId="ADAL" clId="{6E64EC7A-43C3-A14D-A0B5-F3573638E6F9}" dt="2022-09-13T15:41:48.791" v="2805" actId="20577"/>
          <ac:spMkLst>
            <pc:docMk/>
            <pc:sldMk cId="2776356133" sldId="367"/>
            <ac:spMk id="2" creationId="{69D95602-2FC4-8948-9EDC-FDA8F95B39A1}"/>
          </ac:spMkLst>
        </pc:spChg>
        <pc:spChg chg="mod ord">
          <ac:chgData name="Chi Kit Ken FONG" userId="233f042c-09e9-4a0c-9043-d675a582571a" providerId="ADAL" clId="{6E64EC7A-43C3-A14D-A0B5-F3573638E6F9}" dt="2022-09-12T04:16:04.050" v="2604" actId="207"/>
          <ac:spMkLst>
            <pc:docMk/>
            <pc:sldMk cId="2776356133" sldId="367"/>
            <ac:spMk id="3" creationId="{38E6EA82-5C6A-CA48-BC92-F2FF1F412D1C}"/>
          </ac:spMkLst>
        </pc:spChg>
        <pc:spChg chg="mod ord">
          <ac:chgData name="Chi Kit Ken FONG" userId="233f042c-09e9-4a0c-9043-d675a582571a" providerId="ADAL" clId="{6E64EC7A-43C3-A14D-A0B5-F3573638E6F9}" dt="2022-09-12T03:47:58.614" v="2261" actId="700"/>
          <ac:spMkLst>
            <pc:docMk/>
            <pc:sldMk cId="2776356133" sldId="367"/>
            <ac:spMk id="4" creationId="{89E855C0-7447-2C46-AE67-8A0E68B13343}"/>
          </ac:spMkLst>
        </pc:spChg>
      </pc:sldChg>
      <pc:sldChg chg="new del">
        <pc:chgData name="Chi Kit Ken FONG" userId="233f042c-09e9-4a0c-9043-d675a582571a" providerId="ADAL" clId="{6E64EC7A-43C3-A14D-A0B5-F3573638E6F9}" dt="2022-09-11T17:32:44.223" v="1263" actId="2696"/>
        <pc:sldMkLst>
          <pc:docMk/>
          <pc:sldMk cId="3327471167" sldId="367"/>
        </pc:sldMkLst>
      </pc:sldChg>
      <pc:sldChg chg="addSp modSp add mod setBg modClrScheme chgLayout">
        <pc:chgData name="Chi Kit Ken FONG" userId="233f042c-09e9-4a0c-9043-d675a582571a" providerId="ADAL" clId="{6E64EC7A-43C3-A14D-A0B5-F3573638E6F9}" dt="2022-09-11T17:41:48.482" v="1400"/>
        <pc:sldMkLst>
          <pc:docMk/>
          <pc:sldMk cId="407133262" sldId="368"/>
        </pc:sldMkLst>
        <pc:spChg chg="mod ord">
          <ac:chgData name="Chi Kit Ken FONG" userId="233f042c-09e9-4a0c-9043-d675a582571a" providerId="ADAL" clId="{6E64EC7A-43C3-A14D-A0B5-F3573638E6F9}" dt="2022-09-11T17:32:32.509" v="1233" actId="700"/>
          <ac:spMkLst>
            <pc:docMk/>
            <pc:sldMk cId="407133262" sldId="368"/>
            <ac:spMk id="2" creationId="{4E23D790-DD9C-A243-B717-FA9AE6F00763}"/>
          </ac:spMkLst>
        </pc:spChg>
        <pc:spChg chg="mod ord">
          <ac:chgData name="Chi Kit Ken FONG" userId="233f042c-09e9-4a0c-9043-d675a582571a" providerId="ADAL" clId="{6E64EC7A-43C3-A14D-A0B5-F3573638E6F9}" dt="2022-09-11T17:41:48.482" v="1400"/>
          <ac:spMkLst>
            <pc:docMk/>
            <pc:sldMk cId="407133262" sldId="368"/>
            <ac:spMk id="3" creationId="{2EEB96BE-3FEF-0F4B-8F3D-F5861795D0E0}"/>
          </ac:spMkLst>
        </pc:spChg>
        <pc:spChg chg="mod ord">
          <ac:chgData name="Chi Kit Ken FONG" userId="233f042c-09e9-4a0c-9043-d675a582571a" providerId="ADAL" clId="{6E64EC7A-43C3-A14D-A0B5-F3573638E6F9}" dt="2022-09-11T17:32:32.509" v="1233" actId="700"/>
          <ac:spMkLst>
            <pc:docMk/>
            <pc:sldMk cId="407133262" sldId="368"/>
            <ac:spMk id="4" creationId="{1D07AD69-78D8-D444-9DBB-CC2BD86FEE9F}"/>
          </ac:spMkLst>
        </pc:spChg>
        <pc:graphicFrameChg chg="add mod modGraphic">
          <ac:chgData name="Chi Kit Ken FONG" userId="233f042c-09e9-4a0c-9043-d675a582571a" providerId="ADAL" clId="{6E64EC7A-43C3-A14D-A0B5-F3573638E6F9}" dt="2022-09-11T17:41:21.750" v="1389" actId="108"/>
          <ac:graphicFrameMkLst>
            <pc:docMk/>
            <pc:sldMk cId="407133262" sldId="368"/>
            <ac:graphicFrameMk id="5" creationId="{D74602CE-5ADE-48D9-DEAF-B6849ABBD8F6}"/>
          </ac:graphicFrameMkLst>
        </pc:graphicFrameChg>
      </pc:sldChg>
      <pc:sldChg chg="add del">
        <pc:chgData name="Chi Kit Ken FONG" userId="233f042c-09e9-4a0c-9043-d675a582571a" providerId="ADAL" clId="{6E64EC7A-43C3-A14D-A0B5-F3573638E6F9}" dt="2022-09-11T17:32:15.982" v="1205"/>
        <pc:sldMkLst>
          <pc:docMk/>
          <pc:sldMk cId="1377882884" sldId="368"/>
        </pc:sldMkLst>
      </pc:sldChg>
      <pc:sldChg chg="addSp delSp modSp add mod setBg modClrScheme chgLayout">
        <pc:chgData name="Chi Kit Ken FONG" userId="233f042c-09e9-4a0c-9043-d675a582571a" providerId="ADAL" clId="{6E64EC7A-43C3-A14D-A0B5-F3573638E6F9}" dt="2022-09-11T17:47:36.759" v="1572" actId="20577"/>
        <pc:sldMkLst>
          <pc:docMk/>
          <pc:sldMk cId="2279883379" sldId="369"/>
        </pc:sldMkLst>
        <pc:spChg chg="mod ord">
          <ac:chgData name="Chi Kit Ken FONG" userId="233f042c-09e9-4a0c-9043-d675a582571a" providerId="ADAL" clId="{6E64EC7A-43C3-A14D-A0B5-F3573638E6F9}" dt="2022-09-11T17:32:32.509" v="1233" actId="700"/>
          <ac:spMkLst>
            <pc:docMk/>
            <pc:sldMk cId="2279883379" sldId="369"/>
            <ac:spMk id="2" creationId="{1FE58839-A663-B046-8EBD-1F5D083946F1}"/>
          </ac:spMkLst>
        </pc:spChg>
        <pc:spChg chg="mod ord">
          <ac:chgData name="Chi Kit Ken FONG" userId="233f042c-09e9-4a0c-9043-d675a582571a" providerId="ADAL" clId="{6E64EC7A-43C3-A14D-A0B5-F3573638E6F9}" dt="2022-09-11T17:47:36.759" v="1572" actId="20577"/>
          <ac:spMkLst>
            <pc:docMk/>
            <pc:sldMk cId="2279883379" sldId="369"/>
            <ac:spMk id="3" creationId="{AAAEEA42-3D93-134E-9AB2-2EBD2921AF13}"/>
          </ac:spMkLst>
        </pc:spChg>
        <pc:spChg chg="mod ord">
          <ac:chgData name="Chi Kit Ken FONG" userId="233f042c-09e9-4a0c-9043-d675a582571a" providerId="ADAL" clId="{6E64EC7A-43C3-A14D-A0B5-F3573638E6F9}" dt="2022-09-11T17:32:32.509" v="1233" actId="700"/>
          <ac:spMkLst>
            <pc:docMk/>
            <pc:sldMk cId="2279883379" sldId="369"/>
            <ac:spMk id="4" creationId="{1DBDAE33-B3A2-6843-B697-B1BB81241801}"/>
          </ac:spMkLst>
        </pc:spChg>
        <pc:spChg chg="del">
          <ac:chgData name="Chi Kit Ken FONG" userId="233f042c-09e9-4a0c-9043-d675a582571a" providerId="ADAL" clId="{6E64EC7A-43C3-A14D-A0B5-F3573638E6F9}" dt="2022-09-11T17:43:14.933" v="1454" actId="478"/>
          <ac:spMkLst>
            <pc:docMk/>
            <pc:sldMk cId="2279883379" sldId="369"/>
            <ac:spMk id="5" creationId="{61092C92-5D15-0D46-ABC2-DC8AD907C2CD}"/>
          </ac:spMkLst>
        </pc:spChg>
        <pc:graphicFrameChg chg="add mod modGraphic">
          <ac:chgData name="Chi Kit Ken FONG" userId="233f042c-09e9-4a0c-9043-d675a582571a" providerId="ADAL" clId="{6E64EC7A-43C3-A14D-A0B5-F3573638E6F9}" dt="2022-09-11T17:43:20.272" v="1455" actId="1076"/>
          <ac:graphicFrameMkLst>
            <pc:docMk/>
            <pc:sldMk cId="2279883379" sldId="369"/>
            <ac:graphicFrameMk id="7" creationId="{6F00F557-CC59-DF8B-322E-2BF75CF990F7}"/>
          </ac:graphicFrameMkLst>
        </pc:graphicFrameChg>
        <pc:picChg chg="mod">
          <ac:chgData name="Chi Kit Ken FONG" userId="233f042c-09e9-4a0c-9043-d675a582571a" providerId="ADAL" clId="{6E64EC7A-43C3-A14D-A0B5-F3573638E6F9}" dt="2022-09-11T17:43:22.837" v="1456" actId="1076"/>
          <ac:picMkLst>
            <pc:docMk/>
            <pc:sldMk cId="2279883379" sldId="369"/>
            <ac:picMk id="6" creationId="{199B75BA-88CD-6749-8C28-B1665B7944B7}"/>
          </ac:picMkLst>
        </pc:picChg>
      </pc:sldChg>
      <pc:sldChg chg="addSp delSp modSp add mod setBg modClrScheme chgLayout">
        <pc:chgData name="Chi Kit Ken FONG" userId="233f042c-09e9-4a0c-9043-d675a582571a" providerId="ADAL" clId="{6E64EC7A-43C3-A14D-A0B5-F3573638E6F9}" dt="2022-09-11T17:45:26.793" v="1514" actId="108"/>
        <pc:sldMkLst>
          <pc:docMk/>
          <pc:sldMk cId="1474066897" sldId="370"/>
        </pc:sldMkLst>
        <pc:spChg chg="mod ord">
          <ac:chgData name="Chi Kit Ken FONG" userId="233f042c-09e9-4a0c-9043-d675a582571a" providerId="ADAL" clId="{6E64EC7A-43C3-A14D-A0B5-F3573638E6F9}" dt="2022-09-11T17:32:32.509" v="1233" actId="700"/>
          <ac:spMkLst>
            <pc:docMk/>
            <pc:sldMk cId="1474066897" sldId="370"/>
            <ac:spMk id="2" creationId="{BBA8602A-D638-1146-B91A-1AC9DCE430EA}"/>
          </ac:spMkLst>
        </pc:spChg>
        <pc:spChg chg="mod ord">
          <ac:chgData name="Chi Kit Ken FONG" userId="233f042c-09e9-4a0c-9043-d675a582571a" providerId="ADAL" clId="{6E64EC7A-43C3-A14D-A0B5-F3573638E6F9}" dt="2022-09-11T17:43:54.639" v="1458" actId="207"/>
          <ac:spMkLst>
            <pc:docMk/>
            <pc:sldMk cId="1474066897" sldId="370"/>
            <ac:spMk id="3" creationId="{73E3F053-20AC-124C-B44E-74DD5017F7E7}"/>
          </ac:spMkLst>
        </pc:spChg>
        <pc:spChg chg="mod ord">
          <ac:chgData name="Chi Kit Ken FONG" userId="233f042c-09e9-4a0c-9043-d675a582571a" providerId="ADAL" clId="{6E64EC7A-43C3-A14D-A0B5-F3573638E6F9}" dt="2022-09-11T17:32:32.509" v="1233" actId="700"/>
          <ac:spMkLst>
            <pc:docMk/>
            <pc:sldMk cId="1474066897" sldId="370"/>
            <ac:spMk id="4" creationId="{D912498A-CCD4-564B-BA8E-5266D505B44C}"/>
          </ac:spMkLst>
        </pc:spChg>
        <pc:spChg chg="del">
          <ac:chgData name="Chi Kit Ken FONG" userId="233f042c-09e9-4a0c-9043-d675a582571a" providerId="ADAL" clId="{6E64EC7A-43C3-A14D-A0B5-F3573638E6F9}" dt="2022-09-11T17:44:33.941" v="1492" actId="478"/>
          <ac:spMkLst>
            <pc:docMk/>
            <pc:sldMk cId="1474066897" sldId="370"/>
            <ac:spMk id="5" creationId="{4957DDFE-2C2D-6342-B083-3714FB434533}"/>
          </ac:spMkLst>
        </pc:spChg>
        <pc:spChg chg="del">
          <ac:chgData name="Chi Kit Ken FONG" userId="233f042c-09e9-4a0c-9043-d675a582571a" providerId="ADAL" clId="{6E64EC7A-43C3-A14D-A0B5-F3573638E6F9}" dt="2022-09-11T17:45:07.808" v="1501" actId="478"/>
          <ac:spMkLst>
            <pc:docMk/>
            <pc:sldMk cId="1474066897" sldId="370"/>
            <ac:spMk id="6" creationId="{9E6FB633-E528-C449-B98C-FE12684B06EB}"/>
          </ac:spMkLst>
        </pc:spChg>
        <pc:spChg chg="mod">
          <ac:chgData name="Chi Kit Ken FONG" userId="233f042c-09e9-4a0c-9043-d675a582571a" providerId="ADAL" clId="{6E64EC7A-43C3-A14D-A0B5-F3573638E6F9}" dt="2022-09-11T17:45:05.079" v="1500" actId="1076"/>
          <ac:spMkLst>
            <pc:docMk/>
            <pc:sldMk cId="1474066897" sldId="370"/>
            <ac:spMk id="7" creationId="{B3E8B031-C0DE-9943-98B7-9266F9D9088A}"/>
          </ac:spMkLst>
        </pc:spChg>
        <pc:graphicFrameChg chg="add mod modGraphic">
          <ac:chgData name="Chi Kit Ken FONG" userId="233f042c-09e9-4a0c-9043-d675a582571a" providerId="ADAL" clId="{6E64EC7A-43C3-A14D-A0B5-F3573638E6F9}" dt="2022-09-11T17:45:26.793" v="1514" actId="108"/>
          <ac:graphicFrameMkLst>
            <pc:docMk/>
            <pc:sldMk cId="1474066897" sldId="370"/>
            <ac:graphicFrameMk id="8" creationId="{9F467814-B6A4-C57A-69EA-3BD1A7D91CFD}"/>
          </ac:graphicFrameMkLst>
        </pc:graphicFrameChg>
        <pc:graphicFrameChg chg="add mod">
          <ac:chgData name="Chi Kit Ken FONG" userId="233f042c-09e9-4a0c-9043-d675a582571a" providerId="ADAL" clId="{6E64EC7A-43C3-A14D-A0B5-F3573638E6F9}" dt="2022-09-11T17:44:46.404" v="1494" actId="1076"/>
          <ac:graphicFrameMkLst>
            <pc:docMk/>
            <pc:sldMk cId="1474066897" sldId="370"/>
            <ac:graphicFrameMk id="9" creationId="{17F74BE9-F09B-4B87-BF3B-799DE97A4931}"/>
          </ac:graphicFrameMkLst>
        </pc:graphicFrameChg>
      </pc:sldChg>
      <pc:sldChg chg="addSp delSp modSp add mod setBg modClrScheme chgLayout">
        <pc:chgData name="Chi Kit Ken FONG" userId="233f042c-09e9-4a0c-9043-d675a582571a" providerId="ADAL" clId="{6E64EC7A-43C3-A14D-A0B5-F3573638E6F9}" dt="2022-09-12T04:11:10.827" v="2558" actId="20577"/>
        <pc:sldMkLst>
          <pc:docMk/>
          <pc:sldMk cId="3412421133" sldId="371"/>
        </pc:sldMkLst>
        <pc:spChg chg="mod ord">
          <ac:chgData name="Chi Kit Ken FONG" userId="233f042c-09e9-4a0c-9043-d675a582571a" providerId="ADAL" clId="{6E64EC7A-43C3-A14D-A0B5-F3573638E6F9}" dt="2022-09-12T04:11:10.827" v="2558" actId="20577"/>
          <ac:spMkLst>
            <pc:docMk/>
            <pc:sldMk cId="3412421133" sldId="371"/>
            <ac:spMk id="2" creationId="{05EEAEF2-7A42-1C4B-B6A6-DDBAB7A7746F}"/>
          </ac:spMkLst>
        </pc:spChg>
        <pc:spChg chg="mod ord">
          <ac:chgData name="Chi Kit Ken FONG" userId="233f042c-09e9-4a0c-9043-d675a582571a" providerId="ADAL" clId="{6E64EC7A-43C3-A14D-A0B5-F3573638E6F9}" dt="2022-09-11T17:46:53.505" v="1559" actId="20577"/>
          <ac:spMkLst>
            <pc:docMk/>
            <pc:sldMk cId="3412421133" sldId="371"/>
            <ac:spMk id="3" creationId="{47DAB251-93FB-9747-BC26-F759800F6F8E}"/>
          </ac:spMkLst>
        </pc:spChg>
        <pc:spChg chg="mod ord">
          <ac:chgData name="Chi Kit Ken FONG" userId="233f042c-09e9-4a0c-9043-d675a582571a" providerId="ADAL" clId="{6E64EC7A-43C3-A14D-A0B5-F3573638E6F9}" dt="2022-09-11T17:32:32.509" v="1233" actId="700"/>
          <ac:spMkLst>
            <pc:docMk/>
            <pc:sldMk cId="3412421133" sldId="371"/>
            <ac:spMk id="4" creationId="{109B929A-8499-DF4D-8C8B-F474C3CE3BC5}"/>
          </ac:spMkLst>
        </pc:spChg>
        <pc:graphicFrameChg chg="add mod">
          <ac:chgData name="Chi Kit Ken FONG" userId="233f042c-09e9-4a0c-9043-d675a582571a" providerId="ADAL" clId="{6E64EC7A-43C3-A14D-A0B5-F3573638E6F9}" dt="2022-09-11T17:46:03.366" v="1526" actId="1076"/>
          <ac:graphicFrameMkLst>
            <pc:docMk/>
            <pc:sldMk cId="3412421133" sldId="371"/>
            <ac:graphicFrameMk id="5" creationId="{0AE8C6D4-6101-F891-3E2E-F6D22F2CA45E}"/>
          </ac:graphicFrameMkLst>
        </pc:graphicFrameChg>
        <pc:graphicFrameChg chg="add del mod">
          <ac:chgData name="Chi Kit Ken FONG" userId="233f042c-09e9-4a0c-9043-d675a582571a" providerId="ADAL" clId="{6E64EC7A-43C3-A14D-A0B5-F3573638E6F9}" dt="2022-09-11T17:46:14.090" v="1538"/>
          <ac:graphicFrameMkLst>
            <pc:docMk/>
            <pc:sldMk cId="3412421133" sldId="371"/>
            <ac:graphicFrameMk id="6" creationId="{7A929A13-211B-CFCD-BC44-6A2C7123D7A8}"/>
          </ac:graphicFrameMkLst>
        </pc:graphicFrameChg>
        <pc:graphicFrameChg chg="add mod">
          <ac:chgData name="Chi Kit Ken FONG" userId="233f042c-09e9-4a0c-9043-d675a582571a" providerId="ADAL" clId="{6E64EC7A-43C3-A14D-A0B5-F3573638E6F9}" dt="2022-09-11T17:47:03.468" v="1561" actId="1076"/>
          <ac:graphicFrameMkLst>
            <pc:docMk/>
            <pc:sldMk cId="3412421133" sldId="371"/>
            <ac:graphicFrameMk id="7" creationId="{E1F99D1E-1E49-2B1F-0EDD-3C303C1D3449}"/>
          </ac:graphicFrameMkLst>
        </pc:graphicFrameChg>
        <pc:graphicFrameChg chg="add mod modGraphic">
          <ac:chgData name="Chi Kit Ken FONG" userId="233f042c-09e9-4a0c-9043-d675a582571a" providerId="ADAL" clId="{6E64EC7A-43C3-A14D-A0B5-F3573638E6F9}" dt="2022-09-11T17:47:10.754" v="1562" actId="207"/>
          <ac:graphicFrameMkLst>
            <pc:docMk/>
            <pc:sldMk cId="3412421133" sldId="371"/>
            <ac:graphicFrameMk id="8" creationId="{9A51EA45-1977-66DB-1A05-43FA82CC71C8}"/>
          </ac:graphicFrameMkLst>
        </pc:graphicFrameChg>
      </pc:sldChg>
      <pc:sldChg chg="modSp add del mod setBg modClrScheme chgLayout">
        <pc:chgData name="Chi Kit Ken FONG" userId="233f042c-09e9-4a0c-9043-d675a582571a" providerId="ADAL" clId="{6E64EC7A-43C3-A14D-A0B5-F3573638E6F9}" dt="2022-09-14T15:14:47.530" v="4138" actId="2696"/>
        <pc:sldMkLst>
          <pc:docMk/>
          <pc:sldMk cId="3001137682" sldId="372"/>
        </pc:sldMkLst>
        <pc:spChg chg="mod ord">
          <ac:chgData name="Chi Kit Ken FONG" userId="233f042c-09e9-4a0c-9043-d675a582571a" providerId="ADAL" clId="{6E64EC7A-43C3-A14D-A0B5-F3573638E6F9}" dt="2022-09-11T17:32:32.509" v="1233" actId="700"/>
          <ac:spMkLst>
            <pc:docMk/>
            <pc:sldMk cId="3001137682" sldId="372"/>
            <ac:spMk id="2" creationId="{1E71C1AF-594C-5F48-BCCF-157622584E8B}"/>
          </ac:spMkLst>
        </pc:spChg>
        <pc:spChg chg="mod ord">
          <ac:chgData name="Chi Kit Ken FONG" userId="233f042c-09e9-4a0c-9043-d675a582571a" providerId="ADAL" clId="{6E64EC7A-43C3-A14D-A0B5-F3573638E6F9}" dt="2022-09-11T17:32:32.509" v="1233" actId="700"/>
          <ac:spMkLst>
            <pc:docMk/>
            <pc:sldMk cId="3001137682" sldId="372"/>
            <ac:spMk id="3" creationId="{7987F005-1CB3-C249-B93F-AA2F831621BF}"/>
          </ac:spMkLst>
        </pc:spChg>
        <pc:spChg chg="mod ord">
          <ac:chgData name="Chi Kit Ken FONG" userId="233f042c-09e9-4a0c-9043-d675a582571a" providerId="ADAL" clId="{6E64EC7A-43C3-A14D-A0B5-F3573638E6F9}" dt="2022-09-11T17:32:32.509" v="1233" actId="700"/>
          <ac:spMkLst>
            <pc:docMk/>
            <pc:sldMk cId="3001137682" sldId="372"/>
            <ac:spMk id="4" creationId="{D6FF1A6F-9E99-CA4A-B68A-043964F1EBC1}"/>
          </ac:spMkLst>
        </pc:spChg>
      </pc:sldChg>
      <pc:sldChg chg="modSp add del mod setBg modClrScheme chgLayout">
        <pc:chgData name="Chi Kit Ken FONG" userId="233f042c-09e9-4a0c-9043-d675a582571a" providerId="ADAL" clId="{6E64EC7A-43C3-A14D-A0B5-F3573638E6F9}" dt="2022-09-14T15:14:53.252" v="4139" actId="2696"/>
        <pc:sldMkLst>
          <pc:docMk/>
          <pc:sldMk cId="1691989920" sldId="373"/>
        </pc:sldMkLst>
        <pc:spChg chg="mod ord">
          <ac:chgData name="Chi Kit Ken FONG" userId="233f042c-09e9-4a0c-9043-d675a582571a" providerId="ADAL" clId="{6E64EC7A-43C3-A14D-A0B5-F3573638E6F9}" dt="2022-09-11T17:32:32.509" v="1233" actId="700"/>
          <ac:spMkLst>
            <pc:docMk/>
            <pc:sldMk cId="1691989920" sldId="373"/>
            <ac:spMk id="2" creationId="{6EAF0470-4CCB-5D48-AEBB-287BDA8E0700}"/>
          </ac:spMkLst>
        </pc:spChg>
        <pc:spChg chg="mod ord">
          <ac:chgData name="Chi Kit Ken FONG" userId="233f042c-09e9-4a0c-9043-d675a582571a" providerId="ADAL" clId="{6E64EC7A-43C3-A14D-A0B5-F3573638E6F9}" dt="2022-09-11T17:32:32.509" v="1233" actId="700"/>
          <ac:spMkLst>
            <pc:docMk/>
            <pc:sldMk cId="1691989920" sldId="373"/>
            <ac:spMk id="3" creationId="{08F8667D-26E0-5D47-92D4-5579C571BD58}"/>
          </ac:spMkLst>
        </pc:spChg>
        <pc:spChg chg="mod ord">
          <ac:chgData name="Chi Kit Ken FONG" userId="233f042c-09e9-4a0c-9043-d675a582571a" providerId="ADAL" clId="{6E64EC7A-43C3-A14D-A0B5-F3573638E6F9}" dt="2022-09-11T17:32:32.509" v="1233" actId="700"/>
          <ac:spMkLst>
            <pc:docMk/>
            <pc:sldMk cId="1691989920" sldId="373"/>
            <ac:spMk id="4" creationId="{2E288B1E-AF7D-0143-8979-0464D6619C04}"/>
          </ac:spMkLst>
        </pc:spChg>
      </pc:sldChg>
      <pc:sldChg chg="addSp modSp add mod ord setBg modClrScheme chgLayout">
        <pc:chgData name="Chi Kit Ken FONG" userId="233f042c-09e9-4a0c-9043-d675a582571a" providerId="ADAL" clId="{6E64EC7A-43C3-A14D-A0B5-F3573638E6F9}" dt="2022-09-14T15:13:32.499" v="4136" actId="1076"/>
        <pc:sldMkLst>
          <pc:docMk/>
          <pc:sldMk cId="2863124972" sldId="374"/>
        </pc:sldMkLst>
        <pc:spChg chg="mod ord">
          <ac:chgData name="Chi Kit Ken FONG" userId="233f042c-09e9-4a0c-9043-d675a582571a" providerId="ADAL" clId="{6E64EC7A-43C3-A14D-A0B5-F3573638E6F9}" dt="2022-09-14T15:12:33.173" v="4073"/>
          <ac:spMkLst>
            <pc:docMk/>
            <pc:sldMk cId="2863124972" sldId="374"/>
            <ac:spMk id="2" creationId="{49CE4A2D-8C8D-1349-9DDB-10A257F139DE}"/>
          </ac:spMkLst>
        </pc:spChg>
        <pc:spChg chg="mod ord">
          <ac:chgData name="Chi Kit Ken FONG" userId="233f042c-09e9-4a0c-9043-d675a582571a" providerId="ADAL" clId="{6E64EC7A-43C3-A14D-A0B5-F3573638E6F9}" dt="2022-09-14T15:13:20.786" v="4134" actId="20577"/>
          <ac:spMkLst>
            <pc:docMk/>
            <pc:sldMk cId="2863124972" sldId="374"/>
            <ac:spMk id="3" creationId="{8702527E-72C9-6B44-941F-A8E10AF697D7}"/>
          </ac:spMkLst>
        </pc:spChg>
        <pc:spChg chg="mod ord">
          <ac:chgData name="Chi Kit Ken FONG" userId="233f042c-09e9-4a0c-9043-d675a582571a" providerId="ADAL" clId="{6E64EC7A-43C3-A14D-A0B5-F3573638E6F9}" dt="2022-09-11T17:32:32.509" v="1233" actId="700"/>
          <ac:spMkLst>
            <pc:docMk/>
            <pc:sldMk cId="2863124972" sldId="374"/>
            <ac:spMk id="4" creationId="{706D3877-37C3-784F-B83D-A29FC507D585}"/>
          </ac:spMkLst>
        </pc:spChg>
        <pc:spChg chg="mod">
          <ac:chgData name="Chi Kit Ken FONG" userId="233f042c-09e9-4a0c-9043-d675a582571a" providerId="ADAL" clId="{6E64EC7A-43C3-A14D-A0B5-F3573638E6F9}" dt="2022-09-14T15:13:32.499" v="4136" actId="1076"/>
          <ac:spMkLst>
            <pc:docMk/>
            <pc:sldMk cId="2863124972" sldId="374"/>
            <ac:spMk id="6" creationId="{C4655318-5EE5-524C-B7AA-18F5206C0B11}"/>
          </ac:spMkLst>
        </pc:spChg>
        <pc:graphicFrameChg chg="add mod modGraphic">
          <ac:chgData name="Chi Kit Ken FONG" userId="233f042c-09e9-4a0c-9043-d675a582571a" providerId="ADAL" clId="{6E64EC7A-43C3-A14D-A0B5-F3573638E6F9}" dt="2022-09-14T15:13:25.222" v="4135" actId="1076"/>
          <ac:graphicFrameMkLst>
            <pc:docMk/>
            <pc:sldMk cId="2863124972" sldId="374"/>
            <ac:graphicFrameMk id="7" creationId="{A4BFF46B-4036-E434-4F75-FEA0E1D8C036}"/>
          </ac:graphicFrameMkLst>
        </pc:graphicFrameChg>
        <pc:picChg chg="mod">
          <ac:chgData name="Chi Kit Ken FONG" userId="233f042c-09e9-4a0c-9043-d675a582571a" providerId="ADAL" clId="{6E64EC7A-43C3-A14D-A0B5-F3573638E6F9}" dt="2022-09-14T15:13:32.499" v="4136" actId="1076"/>
          <ac:picMkLst>
            <pc:docMk/>
            <pc:sldMk cId="2863124972" sldId="374"/>
            <ac:picMk id="5" creationId="{C3ED9034-FDE1-7E4D-965E-B048E9807C93}"/>
          </ac:picMkLst>
        </pc:picChg>
      </pc:sldChg>
      <pc:sldChg chg="modSp add del mod setBg modClrScheme chgLayout">
        <pc:chgData name="Chi Kit Ken FONG" userId="233f042c-09e9-4a0c-9043-d675a582571a" providerId="ADAL" clId="{6E64EC7A-43C3-A14D-A0B5-F3573638E6F9}" dt="2022-09-14T15:52:51.083" v="4608" actId="2696"/>
        <pc:sldMkLst>
          <pc:docMk/>
          <pc:sldMk cId="393355132" sldId="375"/>
        </pc:sldMkLst>
        <pc:spChg chg="mod ord">
          <ac:chgData name="Chi Kit Ken FONG" userId="233f042c-09e9-4a0c-9043-d675a582571a" providerId="ADAL" clId="{6E64EC7A-43C3-A14D-A0B5-F3573638E6F9}" dt="2022-09-11T17:32:32.509" v="1233" actId="700"/>
          <ac:spMkLst>
            <pc:docMk/>
            <pc:sldMk cId="393355132" sldId="375"/>
            <ac:spMk id="2" creationId="{67C05811-F98B-BB4A-BE6D-2730EBFD93A1}"/>
          </ac:spMkLst>
        </pc:spChg>
        <pc:spChg chg="mod ord">
          <ac:chgData name="Chi Kit Ken FONG" userId="233f042c-09e9-4a0c-9043-d675a582571a" providerId="ADAL" clId="{6E64EC7A-43C3-A14D-A0B5-F3573638E6F9}" dt="2022-09-11T17:32:32.963" v="1254" actId="27636"/>
          <ac:spMkLst>
            <pc:docMk/>
            <pc:sldMk cId="393355132" sldId="375"/>
            <ac:spMk id="3" creationId="{EC6CEC45-A7FE-D74B-AEC3-613D5D91D46A}"/>
          </ac:spMkLst>
        </pc:spChg>
        <pc:spChg chg="mod ord">
          <ac:chgData name="Chi Kit Ken FONG" userId="233f042c-09e9-4a0c-9043-d675a582571a" providerId="ADAL" clId="{6E64EC7A-43C3-A14D-A0B5-F3573638E6F9}" dt="2022-09-11T17:32:32.509" v="1233" actId="700"/>
          <ac:spMkLst>
            <pc:docMk/>
            <pc:sldMk cId="393355132" sldId="375"/>
            <ac:spMk id="4" creationId="{E7AFB686-D4D2-2649-9FD6-7F1C09AAC644}"/>
          </ac:spMkLst>
        </pc:spChg>
      </pc:sldChg>
      <pc:sldChg chg="addSp modSp add mod ord setBg modClrScheme modAnim chgLayout">
        <pc:chgData name="Chi Kit Ken FONG" userId="233f042c-09e9-4a0c-9043-d675a582571a" providerId="ADAL" clId="{6E64EC7A-43C3-A14D-A0B5-F3573638E6F9}" dt="2022-09-14T15:28:10.314" v="4341"/>
        <pc:sldMkLst>
          <pc:docMk/>
          <pc:sldMk cId="3792979157" sldId="377"/>
        </pc:sldMkLst>
        <pc:spChg chg="mod ord">
          <ac:chgData name="Chi Kit Ken FONG" userId="233f042c-09e9-4a0c-9043-d675a582571a" providerId="ADAL" clId="{6E64EC7A-43C3-A14D-A0B5-F3573638E6F9}" dt="2022-09-11T17:32:32.509" v="1233" actId="700"/>
          <ac:spMkLst>
            <pc:docMk/>
            <pc:sldMk cId="3792979157" sldId="377"/>
            <ac:spMk id="2" creationId="{86F1808F-0FC5-6847-B6F0-50403E98B2E8}"/>
          </ac:spMkLst>
        </pc:spChg>
        <pc:spChg chg="mod ord">
          <ac:chgData name="Chi Kit Ken FONG" userId="233f042c-09e9-4a0c-9043-d675a582571a" providerId="ADAL" clId="{6E64EC7A-43C3-A14D-A0B5-F3573638E6F9}" dt="2022-09-14T15:26:45.883" v="4317" actId="207"/>
          <ac:spMkLst>
            <pc:docMk/>
            <pc:sldMk cId="3792979157" sldId="377"/>
            <ac:spMk id="3" creationId="{FDCEB990-9B9F-3F46-90A4-A051E27E5B91}"/>
          </ac:spMkLst>
        </pc:spChg>
        <pc:spChg chg="mod ord">
          <ac:chgData name="Chi Kit Ken FONG" userId="233f042c-09e9-4a0c-9043-d675a582571a" providerId="ADAL" clId="{6E64EC7A-43C3-A14D-A0B5-F3573638E6F9}" dt="2022-09-11T17:32:32.509" v="1233" actId="700"/>
          <ac:spMkLst>
            <pc:docMk/>
            <pc:sldMk cId="3792979157" sldId="377"/>
            <ac:spMk id="4" creationId="{55036DC4-403D-CA46-933A-E0C8823494F2}"/>
          </ac:spMkLst>
        </pc:spChg>
        <pc:spChg chg="add mod">
          <ac:chgData name="Chi Kit Ken FONG" userId="233f042c-09e9-4a0c-9043-d675a582571a" providerId="ADAL" clId="{6E64EC7A-43C3-A14D-A0B5-F3573638E6F9}" dt="2022-09-14T15:26:34.966" v="4315" actId="1035"/>
          <ac:spMkLst>
            <pc:docMk/>
            <pc:sldMk cId="3792979157" sldId="377"/>
            <ac:spMk id="6" creationId="{9C78D884-7768-51A7-832A-DDED686EA5C2}"/>
          </ac:spMkLst>
        </pc:spChg>
        <pc:spChg chg="add mod">
          <ac:chgData name="Chi Kit Ken FONG" userId="233f042c-09e9-4a0c-9043-d675a582571a" providerId="ADAL" clId="{6E64EC7A-43C3-A14D-A0B5-F3573638E6F9}" dt="2022-09-14T15:26:34.966" v="4315" actId="1035"/>
          <ac:spMkLst>
            <pc:docMk/>
            <pc:sldMk cId="3792979157" sldId="377"/>
            <ac:spMk id="7" creationId="{DB951F8A-AA6E-F111-516D-DDEA018537FC}"/>
          </ac:spMkLst>
        </pc:spChg>
        <pc:graphicFrameChg chg="add mod modGraphic">
          <ac:chgData name="Chi Kit Ken FONG" userId="233f042c-09e9-4a0c-9043-d675a582571a" providerId="ADAL" clId="{6E64EC7A-43C3-A14D-A0B5-F3573638E6F9}" dt="2022-09-14T15:26:15.202" v="4310" actId="1076"/>
          <ac:graphicFrameMkLst>
            <pc:docMk/>
            <pc:sldMk cId="3792979157" sldId="377"/>
            <ac:graphicFrameMk id="5" creationId="{90B03BD1-649E-65F0-73A7-09A53FDA9AA5}"/>
          </ac:graphicFrameMkLst>
        </pc:graphicFrameChg>
        <pc:graphicFrameChg chg="add mod modGraphic">
          <ac:chgData name="Chi Kit Ken FONG" userId="233f042c-09e9-4a0c-9043-d675a582571a" providerId="ADAL" clId="{6E64EC7A-43C3-A14D-A0B5-F3573638E6F9}" dt="2022-09-14T15:27:58.635" v="4337" actId="207"/>
          <ac:graphicFrameMkLst>
            <pc:docMk/>
            <pc:sldMk cId="3792979157" sldId="377"/>
            <ac:graphicFrameMk id="8" creationId="{4F53EF86-CB82-2E24-3F64-C60BC794FDB7}"/>
          </ac:graphicFrameMkLst>
        </pc:graphicFrameChg>
      </pc:sldChg>
      <pc:sldChg chg="modSp add mod ord setBg modClrScheme chgLayout">
        <pc:chgData name="Chi Kit Ken FONG" userId="233f042c-09e9-4a0c-9043-d675a582571a" providerId="ADAL" clId="{6E64EC7A-43C3-A14D-A0B5-F3573638E6F9}" dt="2022-09-14T15:31:26.553" v="4353" actId="207"/>
        <pc:sldMkLst>
          <pc:docMk/>
          <pc:sldMk cId="2321458778" sldId="378"/>
        </pc:sldMkLst>
        <pc:spChg chg="mod ord">
          <ac:chgData name="Chi Kit Ken FONG" userId="233f042c-09e9-4a0c-9043-d675a582571a" providerId="ADAL" clId="{6E64EC7A-43C3-A14D-A0B5-F3573638E6F9}" dt="2022-09-11T17:32:32.509" v="1233" actId="700"/>
          <ac:spMkLst>
            <pc:docMk/>
            <pc:sldMk cId="2321458778" sldId="378"/>
            <ac:spMk id="2" creationId="{4BB656BB-4291-B64E-944C-FB21E3632851}"/>
          </ac:spMkLst>
        </pc:spChg>
        <pc:spChg chg="mod ord">
          <ac:chgData name="Chi Kit Ken FONG" userId="233f042c-09e9-4a0c-9043-d675a582571a" providerId="ADAL" clId="{6E64EC7A-43C3-A14D-A0B5-F3573638E6F9}" dt="2022-09-14T15:31:26.553" v="4353" actId="207"/>
          <ac:spMkLst>
            <pc:docMk/>
            <pc:sldMk cId="2321458778" sldId="378"/>
            <ac:spMk id="3" creationId="{3B0F8E23-42B1-A946-85D3-6A34F1061B8B}"/>
          </ac:spMkLst>
        </pc:spChg>
        <pc:spChg chg="mod ord">
          <ac:chgData name="Chi Kit Ken FONG" userId="233f042c-09e9-4a0c-9043-d675a582571a" providerId="ADAL" clId="{6E64EC7A-43C3-A14D-A0B5-F3573638E6F9}" dt="2022-09-11T17:32:32.509" v="1233" actId="700"/>
          <ac:spMkLst>
            <pc:docMk/>
            <pc:sldMk cId="2321458778" sldId="378"/>
            <ac:spMk id="4" creationId="{A2581371-498E-9D48-AC4F-681AC0F62905}"/>
          </ac:spMkLst>
        </pc:spChg>
      </pc:sldChg>
      <pc:sldChg chg="addSp modSp add mod setBg modClrScheme chgLayout">
        <pc:chgData name="Chi Kit Ken FONG" userId="233f042c-09e9-4a0c-9043-d675a582571a" providerId="ADAL" clId="{6E64EC7A-43C3-A14D-A0B5-F3573638E6F9}" dt="2022-09-14T15:38:26.346" v="4563" actId="1076"/>
        <pc:sldMkLst>
          <pc:docMk/>
          <pc:sldMk cId="3603626387" sldId="379"/>
        </pc:sldMkLst>
        <pc:spChg chg="mod ord">
          <ac:chgData name="Chi Kit Ken FONG" userId="233f042c-09e9-4a0c-9043-d675a582571a" providerId="ADAL" clId="{6E64EC7A-43C3-A14D-A0B5-F3573638E6F9}" dt="2022-09-11T17:32:32.509" v="1233" actId="700"/>
          <ac:spMkLst>
            <pc:docMk/>
            <pc:sldMk cId="3603626387" sldId="379"/>
            <ac:spMk id="2" creationId="{E369DA15-91B7-034D-B105-3D87B4FF86CB}"/>
          </ac:spMkLst>
        </pc:spChg>
        <pc:spChg chg="mod ord">
          <ac:chgData name="Chi Kit Ken FONG" userId="233f042c-09e9-4a0c-9043-d675a582571a" providerId="ADAL" clId="{6E64EC7A-43C3-A14D-A0B5-F3573638E6F9}" dt="2022-09-14T15:38:23.330" v="4562" actId="20577"/>
          <ac:spMkLst>
            <pc:docMk/>
            <pc:sldMk cId="3603626387" sldId="379"/>
            <ac:spMk id="3" creationId="{DC2A319C-8416-5E4B-A588-F631DCF005EF}"/>
          </ac:spMkLst>
        </pc:spChg>
        <pc:spChg chg="mod ord">
          <ac:chgData name="Chi Kit Ken FONG" userId="233f042c-09e9-4a0c-9043-d675a582571a" providerId="ADAL" clId="{6E64EC7A-43C3-A14D-A0B5-F3573638E6F9}" dt="2022-09-11T17:32:32.509" v="1233" actId="700"/>
          <ac:spMkLst>
            <pc:docMk/>
            <pc:sldMk cId="3603626387" sldId="379"/>
            <ac:spMk id="4" creationId="{C5E768E1-5642-7F48-A7BD-76B8F2B4C2AF}"/>
          </ac:spMkLst>
        </pc:spChg>
        <pc:graphicFrameChg chg="add mod modGraphic">
          <ac:chgData name="Chi Kit Ken FONG" userId="233f042c-09e9-4a0c-9043-d675a582571a" providerId="ADAL" clId="{6E64EC7A-43C3-A14D-A0B5-F3573638E6F9}" dt="2022-09-14T15:38:26.346" v="4563" actId="1076"/>
          <ac:graphicFrameMkLst>
            <pc:docMk/>
            <pc:sldMk cId="3603626387" sldId="379"/>
            <ac:graphicFrameMk id="5" creationId="{44F34669-9BF9-1494-B81E-CC7682354103}"/>
          </ac:graphicFrameMkLst>
        </pc:graphicFrameChg>
      </pc:sldChg>
      <pc:sldChg chg="modSp add mod ord setBg modClrScheme chgLayout">
        <pc:chgData name="Chi Kit Ken FONG" userId="233f042c-09e9-4a0c-9043-d675a582571a" providerId="ADAL" clId="{6E64EC7A-43C3-A14D-A0B5-F3573638E6F9}" dt="2022-09-12T04:03:06.803" v="2433" actId="20577"/>
        <pc:sldMkLst>
          <pc:docMk/>
          <pc:sldMk cId="3049895346" sldId="380"/>
        </pc:sldMkLst>
        <pc:spChg chg="mod ord">
          <ac:chgData name="Chi Kit Ken FONG" userId="233f042c-09e9-4a0c-9043-d675a582571a" providerId="ADAL" clId="{6E64EC7A-43C3-A14D-A0B5-F3573638E6F9}" dt="2022-09-12T04:03:06.803" v="2433" actId="20577"/>
          <ac:spMkLst>
            <pc:docMk/>
            <pc:sldMk cId="3049895346" sldId="380"/>
            <ac:spMk id="2" creationId="{AB12B221-EA38-604B-97C6-6F5FF8018927}"/>
          </ac:spMkLst>
        </pc:spChg>
        <pc:spChg chg="mod ord">
          <ac:chgData name="Chi Kit Ken FONG" userId="233f042c-09e9-4a0c-9043-d675a582571a" providerId="ADAL" clId="{6E64EC7A-43C3-A14D-A0B5-F3573638E6F9}" dt="2022-09-12T04:02:53.703" v="2429" actId="20577"/>
          <ac:spMkLst>
            <pc:docMk/>
            <pc:sldMk cId="3049895346" sldId="380"/>
            <ac:spMk id="3" creationId="{EF0C922A-0EE1-E74E-A16F-4808BD9E8AC9}"/>
          </ac:spMkLst>
        </pc:spChg>
        <pc:spChg chg="mod ord">
          <ac:chgData name="Chi Kit Ken FONG" userId="233f042c-09e9-4a0c-9043-d675a582571a" providerId="ADAL" clId="{6E64EC7A-43C3-A14D-A0B5-F3573638E6F9}" dt="2022-09-11T17:32:32.509" v="1233" actId="700"/>
          <ac:spMkLst>
            <pc:docMk/>
            <pc:sldMk cId="3049895346" sldId="380"/>
            <ac:spMk id="4" creationId="{B15962C2-8A42-0B43-930E-AA2F4EB647EF}"/>
          </ac:spMkLst>
        </pc:spChg>
      </pc:sldChg>
      <pc:sldChg chg="modSp add mod ord setBg modClrScheme chgLayout">
        <pc:chgData name="Chi Kit Ken FONG" userId="233f042c-09e9-4a0c-9043-d675a582571a" providerId="ADAL" clId="{6E64EC7A-43C3-A14D-A0B5-F3573638E6F9}" dt="2022-09-12T04:03:28.275" v="2434" actId="20578"/>
        <pc:sldMkLst>
          <pc:docMk/>
          <pc:sldMk cId="2346855601" sldId="381"/>
        </pc:sldMkLst>
        <pc:spChg chg="mod ord">
          <ac:chgData name="Chi Kit Ken FONG" userId="233f042c-09e9-4a0c-9043-d675a582571a" providerId="ADAL" clId="{6E64EC7A-43C3-A14D-A0B5-F3573638E6F9}" dt="2022-09-11T17:32:32.509" v="1233" actId="700"/>
          <ac:spMkLst>
            <pc:docMk/>
            <pc:sldMk cId="2346855601" sldId="381"/>
            <ac:spMk id="2" creationId="{9DBD6743-978E-5243-8A35-46F8710E52AB}"/>
          </ac:spMkLst>
        </pc:spChg>
        <pc:spChg chg="mod ord">
          <ac:chgData name="Chi Kit Ken FONG" userId="233f042c-09e9-4a0c-9043-d675a582571a" providerId="ADAL" clId="{6E64EC7A-43C3-A14D-A0B5-F3573638E6F9}" dt="2022-09-11T17:32:32.509" v="1233" actId="700"/>
          <ac:spMkLst>
            <pc:docMk/>
            <pc:sldMk cId="2346855601" sldId="381"/>
            <ac:spMk id="3" creationId="{F65E1945-9BF9-1D42-893E-B3F3934E4776}"/>
          </ac:spMkLst>
        </pc:spChg>
        <pc:spChg chg="mod ord">
          <ac:chgData name="Chi Kit Ken FONG" userId="233f042c-09e9-4a0c-9043-d675a582571a" providerId="ADAL" clId="{6E64EC7A-43C3-A14D-A0B5-F3573638E6F9}" dt="2022-09-11T17:32:32.509" v="1233" actId="700"/>
          <ac:spMkLst>
            <pc:docMk/>
            <pc:sldMk cId="2346855601" sldId="381"/>
            <ac:spMk id="4" creationId="{578AF06B-F8A9-5E43-934B-9F766725D079}"/>
          </ac:spMkLst>
        </pc:spChg>
      </pc:sldChg>
      <pc:sldChg chg="addSp delSp modSp add mod ord setBg modClrScheme chgLayout">
        <pc:chgData name="Chi Kit Ken FONG" userId="233f042c-09e9-4a0c-9043-d675a582571a" providerId="ADAL" clId="{6E64EC7A-43C3-A14D-A0B5-F3573638E6F9}" dt="2022-09-12T04:03:28.275" v="2434" actId="20578"/>
        <pc:sldMkLst>
          <pc:docMk/>
          <pc:sldMk cId="3275150726" sldId="382"/>
        </pc:sldMkLst>
        <pc:spChg chg="mod ord">
          <ac:chgData name="Chi Kit Ken FONG" userId="233f042c-09e9-4a0c-9043-d675a582571a" providerId="ADAL" clId="{6E64EC7A-43C3-A14D-A0B5-F3573638E6F9}" dt="2022-09-11T17:32:32.509" v="1233" actId="700"/>
          <ac:spMkLst>
            <pc:docMk/>
            <pc:sldMk cId="3275150726" sldId="382"/>
            <ac:spMk id="2" creationId="{07EBE1B6-0B4F-7841-98F8-C72E810225E4}"/>
          </ac:spMkLst>
        </pc:spChg>
        <pc:spChg chg="add del mod ord">
          <ac:chgData name="Chi Kit Ken FONG" userId="233f042c-09e9-4a0c-9043-d675a582571a" providerId="ADAL" clId="{6E64EC7A-43C3-A14D-A0B5-F3573638E6F9}" dt="2022-09-11T17:55:55.544" v="1767" actId="478"/>
          <ac:spMkLst>
            <pc:docMk/>
            <pc:sldMk cId="3275150726" sldId="382"/>
            <ac:spMk id="3" creationId="{005FD12A-1A03-14CA-ECAE-01FC9617BE18}"/>
          </ac:spMkLst>
        </pc:spChg>
        <pc:spChg chg="mod ord">
          <ac:chgData name="Chi Kit Ken FONG" userId="233f042c-09e9-4a0c-9043-d675a582571a" providerId="ADAL" clId="{6E64EC7A-43C3-A14D-A0B5-F3573638E6F9}" dt="2022-09-11T17:32:32.509" v="1233" actId="700"/>
          <ac:spMkLst>
            <pc:docMk/>
            <pc:sldMk cId="3275150726" sldId="382"/>
            <ac:spMk id="4" creationId="{CA785FEE-37A1-D345-97B4-9767A0CF46B8}"/>
          </ac:spMkLst>
        </pc:spChg>
        <pc:picChg chg="mod">
          <ac:chgData name="Chi Kit Ken FONG" userId="233f042c-09e9-4a0c-9043-d675a582571a" providerId="ADAL" clId="{6E64EC7A-43C3-A14D-A0B5-F3573638E6F9}" dt="2022-09-11T17:55:58.828" v="1768" actId="1076"/>
          <ac:picMkLst>
            <pc:docMk/>
            <pc:sldMk cId="3275150726" sldId="382"/>
            <ac:picMk id="5" creationId="{4B7FB105-3480-7849-A758-8E876CA9CAA5}"/>
          </ac:picMkLst>
        </pc:picChg>
      </pc:sldChg>
      <pc:sldChg chg="modSp add mod ord setBg modClrScheme chgLayout">
        <pc:chgData name="Chi Kit Ken FONG" userId="233f042c-09e9-4a0c-9043-d675a582571a" providerId="ADAL" clId="{6E64EC7A-43C3-A14D-A0B5-F3573638E6F9}" dt="2022-09-12T04:03:28.275" v="2434" actId="20578"/>
        <pc:sldMkLst>
          <pc:docMk/>
          <pc:sldMk cId="2025953868" sldId="383"/>
        </pc:sldMkLst>
        <pc:spChg chg="mod ord">
          <ac:chgData name="Chi Kit Ken FONG" userId="233f042c-09e9-4a0c-9043-d675a582571a" providerId="ADAL" clId="{6E64EC7A-43C3-A14D-A0B5-F3573638E6F9}" dt="2022-09-11T17:32:32.509" v="1233" actId="700"/>
          <ac:spMkLst>
            <pc:docMk/>
            <pc:sldMk cId="2025953868" sldId="383"/>
            <ac:spMk id="2" creationId="{9F5C66F5-A9D4-2544-AF6B-605F1048A5DA}"/>
          </ac:spMkLst>
        </pc:spChg>
        <pc:spChg chg="mod ord">
          <ac:chgData name="Chi Kit Ken FONG" userId="233f042c-09e9-4a0c-9043-d675a582571a" providerId="ADAL" clId="{6E64EC7A-43C3-A14D-A0B5-F3573638E6F9}" dt="2022-09-11T17:32:33.032" v="1257" actId="27636"/>
          <ac:spMkLst>
            <pc:docMk/>
            <pc:sldMk cId="2025953868" sldId="383"/>
            <ac:spMk id="3" creationId="{B81812C8-99F0-C649-B2EE-ED985AB32C92}"/>
          </ac:spMkLst>
        </pc:spChg>
        <pc:spChg chg="mod ord">
          <ac:chgData name="Chi Kit Ken FONG" userId="233f042c-09e9-4a0c-9043-d675a582571a" providerId="ADAL" clId="{6E64EC7A-43C3-A14D-A0B5-F3573638E6F9}" dt="2022-09-11T17:32:32.509" v="1233" actId="700"/>
          <ac:spMkLst>
            <pc:docMk/>
            <pc:sldMk cId="2025953868" sldId="383"/>
            <ac:spMk id="4" creationId="{C1A8FFDF-AC3D-B748-9643-7B77D7F9B718}"/>
          </ac:spMkLst>
        </pc:spChg>
      </pc:sldChg>
      <pc:sldChg chg="modSp add mod ord setBg modClrScheme chgLayout">
        <pc:chgData name="Chi Kit Ken FONG" userId="233f042c-09e9-4a0c-9043-d675a582571a" providerId="ADAL" clId="{6E64EC7A-43C3-A14D-A0B5-F3573638E6F9}" dt="2022-09-12T04:03:28.275" v="2434" actId="20578"/>
        <pc:sldMkLst>
          <pc:docMk/>
          <pc:sldMk cId="1403986201" sldId="384"/>
        </pc:sldMkLst>
        <pc:spChg chg="mod ord">
          <ac:chgData name="Chi Kit Ken FONG" userId="233f042c-09e9-4a0c-9043-d675a582571a" providerId="ADAL" clId="{6E64EC7A-43C3-A14D-A0B5-F3573638E6F9}" dt="2022-09-11T17:32:32.509" v="1233" actId="700"/>
          <ac:spMkLst>
            <pc:docMk/>
            <pc:sldMk cId="1403986201" sldId="384"/>
            <ac:spMk id="2" creationId="{8F4446F1-9ACF-2A4B-8758-1DE4764F7A37}"/>
          </ac:spMkLst>
        </pc:spChg>
        <pc:spChg chg="mod ord">
          <ac:chgData name="Chi Kit Ken FONG" userId="233f042c-09e9-4a0c-9043-d675a582571a" providerId="ADAL" clId="{6E64EC7A-43C3-A14D-A0B5-F3573638E6F9}" dt="2022-09-11T17:32:33.053" v="1258" actId="27636"/>
          <ac:spMkLst>
            <pc:docMk/>
            <pc:sldMk cId="1403986201" sldId="384"/>
            <ac:spMk id="3" creationId="{DA6F64A2-6F2B-9C43-829B-D73F231DBB11}"/>
          </ac:spMkLst>
        </pc:spChg>
        <pc:spChg chg="mod ord">
          <ac:chgData name="Chi Kit Ken FONG" userId="233f042c-09e9-4a0c-9043-d675a582571a" providerId="ADAL" clId="{6E64EC7A-43C3-A14D-A0B5-F3573638E6F9}" dt="2022-09-11T17:32:32.509" v="1233" actId="700"/>
          <ac:spMkLst>
            <pc:docMk/>
            <pc:sldMk cId="1403986201" sldId="384"/>
            <ac:spMk id="4" creationId="{C3A17F0A-4577-E64F-BBEE-1DF8CFB0B612}"/>
          </ac:spMkLst>
        </pc:spChg>
      </pc:sldChg>
      <pc:sldChg chg="modSp add mod setBg modClrScheme chgLayout">
        <pc:chgData name="Chi Kit Ken FONG" userId="233f042c-09e9-4a0c-9043-d675a582571a" providerId="ADAL" clId="{6E64EC7A-43C3-A14D-A0B5-F3573638E6F9}" dt="2022-09-11T17:32:32.509" v="1233" actId="700"/>
        <pc:sldMkLst>
          <pc:docMk/>
          <pc:sldMk cId="650172081" sldId="385"/>
        </pc:sldMkLst>
        <pc:spChg chg="mod ord">
          <ac:chgData name="Chi Kit Ken FONG" userId="233f042c-09e9-4a0c-9043-d675a582571a" providerId="ADAL" clId="{6E64EC7A-43C3-A14D-A0B5-F3573638E6F9}" dt="2022-09-11T17:32:32.509" v="1233" actId="700"/>
          <ac:spMkLst>
            <pc:docMk/>
            <pc:sldMk cId="650172081" sldId="385"/>
            <ac:spMk id="2" creationId="{C7FB64E5-0780-8442-876F-17991E013AFC}"/>
          </ac:spMkLst>
        </pc:spChg>
        <pc:spChg chg="mod ord">
          <ac:chgData name="Chi Kit Ken FONG" userId="233f042c-09e9-4a0c-9043-d675a582571a" providerId="ADAL" clId="{6E64EC7A-43C3-A14D-A0B5-F3573638E6F9}" dt="2022-09-11T17:32:32.509" v="1233" actId="700"/>
          <ac:spMkLst>
            <pc:docMk/>
            <pc:sldMk cId="650172081" sldId="385"/>
            <ac:spMk id="3" creationId="{07124109-C110-814C-A4C8-3E0C3257301B}"/>
          </ac:spMkLst>
        </pc:spChg>
        <pc:spChg chg="mod ord">
          <ac:chgData name="Chi Kit Ken FONG" userId="233f042c-09e9-4a0c-9043-d675a582571a" providerId="ADAL" clId="{6E64EC7A-43C3-A14D-A0B5-F3573638E6F9}" dt="2022-09-11T17:32:32.509" v="1233" actId="700"/>
          <ac:spMkLst>
            <pc:docMk/>
            <pc:sldMk cId="650172081" sldId="385"/>
            <ac:spMk id="4" creationId="{0B495A1C-E466-BA4D-86F0-7158A0FE9608}"/>
          </ac:spMkLst>
        </pc:spChg>
      </pc:sldChg>
      <pc:sldChg chg="modSp add mod ord setBg modClrScheme chgLayout">
        <pc:chgData name="Chi Kit Ken FONG" userId="233f042c-09e9-4a0c-9043-d675a582571a" providerId="ADAL" clId="{6E64EC7A-43C3-A14D-A0B5-F3573638E6F9}" dt="2022-09-12T04:03:32.292" v="2435" actId="20578"/>
        <pc:sldMkLst>
          <pc:docMk/>
          <pc:sldMk cId="3359137103" sldId="386"/>
        </pc:sldMkLst>
        <pc:spChg chg="mod ord">
          <ac:chgData name="Chi Kit Ken FONG" userId="233f042c-09e9-4a0c-9043-d675a582571a" providerId="ADAL" clId="{6E64EC7A-43C3-A14D-A0B5-F3573638E6F9}" dt="2022-09-11T17:32:32.509" v="1233" actId="700"/>
          <ac:spMkLst>
            <pc:docMk/>
            <pc:sldMk cId="3359137103" sldId="386"/>
            <ac:spMk id="2" creationId="{82E1B1F1-6656-4F48-814F-47245D64A7A2}"/>
          </ac:spMkLst>
        </pc:spChg>
        <pc:spChg chg="mod ord">
          <ac:chgData name="Chi Kit Ken FONG" userId="233f042c-09e9-4a0c-9043-d675a582571a" providerId="ADAL" clId="{6E64EC7A-43C3-A14D-A0B5-F3573638E6F9}" dt="2022-09-11T17:32:32.509" v="1233" actId="700"/>
          <ac:spMkLst>
            <pc:docMk/>
            <pc:sldMk cId="3359137103" sldId="386"/>
            <ac:spMk id="3" creationId="{F7EFEBCD-F18E-E344-8F25-8A6DD100C3F2}"/>
          </ac:spMkLst>
        </pc:spChg>
        <pc:spChg chg="mod ord">
          <ac:chgData name="Chi Kit Ken FONG" userId="233f042c-09e9-4a0c-9043-d675a582571a" providerId="ADAL" clId="{6E64EC7A-43C3-A14D-A0B5-F3573638E6F9}" dt="2022-09-11T17:32:32.509" v="1233" actId="700"/>
          <ac:spMkLst>
            <pc:docMk/>
            <pc:sldMk cId="3359137103" sldId="386"/>
            <ac:spMk id="4" creationId="{DACDC2E2-A0C8-9A44-9619-7D6848B4E7BA}"/>
          </ac:spMkLst>
        </pc:spChg>
      </pc:sldChg>
      <pc:sldChg chg="addSp delSp modSp add del mod setBg modClrScheme delDesignElem chgLayout">
        <pc:chgData name="Chi Kit Ken FONG" userId="233f042c-09e9-4a0c-9043-d675a582571a" providerId="ADAL" clId="{6E64EC7A-43C3-A14D-A0B5-F3573638E6F9}" dt="2022-09-11T17:55:24.688" v="1765" actId="2696"/>
        <pc:sldMkLst>
          <pc:docMk/>
          <pc:sldMk cId="937333752" sldId="387"/>
        </pc:sldMkLst>
        <pc:spChg chg="mod ord">
          <ac:chgData name="Chi Kit Ken FONG" userId="233f042c-09e9-4a0c-9043-d675a582571a" providerId="ADAL" clId="{6E64EC7A-43C3-A14D-A0B5-F3573638E6F9}" dt="2022-09-11T17:32:32.693" v="1243" actId="27636"/>
          <ac:spMkLst>
            <pc:docMk/>
            <pc:sldMk cId="937333752" sldId="387"/>
            <ac:spMk id="2" creationId="{A5FD31AA-A994-2F48-B5DF-5E056B6E886C}"/>
          </ac:spMkLst>
        </pc:spChg>
        <pc:spChg chg="add mod ord">
          <ac:chgData name="Chi Kit Ken FONG" userId="233f042c-09e9-4a0c-9043-d675a582571a" providerId="ADAL" clId="{6E64EC7A-43C3-A14D-A0B5-F3573638E6F9}" dt="2022-09-11T17:32:32.509" v="1233" actId="700"/>
          <ac:spMkLst>
            <pc:docMk/>
            <pc:sldMk cId="937333752" sldId="387"/>
            <ac:spMk id="3" creationId="{FC9EEF52-9840-4E3C-9852-6B2503BFAA43}"/>
          </ac:spMkLst>
        </pc:spChg>
        <pc:spChg chg="mod ord">
          <ac:chgData name="Chi Kit Ken FONG" userId="233f042c-09e9-4a0c-9043-d675a582571a" providerId="ADAL" clId="{6E64EC7A-43C3-A14D-A0B5-F3573638E6F9}" dt="2022-09-11T17:32:32.509" v="1233" actId="700"/>
          <ac:spMkLst>
            <pc:docMk/>
            <pc:sldMk cId="937333752" sldId="387"/>
            <ac:spMk id="4" creationId="{908DE873-0B90-EF47-A546-F00F8DFF571C}"/>
          </ac:spMkLst>
        </pc:spChg>
        <pc:spChg chg="del">
          <ac:chgData name="Chi Kit Ken FONG" userId="233f042c-09e9-4a0c-9043-d675a582571a" providerId="ADAL" clId="{6E64EC7A-43C3-A14D-A0B5-F3573638E6F9}" dt="2022-09-11T17:32:27.486" v="1209"/>
          <ac:spMkLst>
            <pc:docMk/>
            <pc:sldMk cId="937333752" sldId="387"/>
            <ac:spMk id="13" creationId="{9ECB0E0D-AC1B-4E83-84EA-237BFA20636D}"/>
          </ac:spMkLst>
        </pc:spChg>
        <pc:grpChg chg="del">
          <ac:chgData name="Chi Kit Ken FONG" userId="233f042c-09e9-4a0c-9043-d675a582571a" providerId="ADAL" clId="{6E64EC7A-43C3-A14D-A0B5-F3573638E6F9}" dt="2022-09-11T17:32:27.486" v="1209"/>
          <ac:grpSpMkLst>
            <pc:docMk/>
            <pc:sldMk cId="937333752" sldId="387"/>
            <ac:grpSpMk id="9" creationId="{8C89EA62-F38E-4285-A105-C5E1BD360093}"/>
          </ac:grpSpMkLst>
        </pc:grpChg>
        <pc:grpChg chg="del">
          <ac:chgData name="Chi Kit Ken FONG" userId="233f042c-09e9-4a0c-9043-d675a582571a" providerId="ADAL" clId="{6E64EC7A-43C3-A14D-A0B5-F3573638E6F9}" dt="2022-09-11T17:32:27.486" v="1209"/>
          <ac:grpSpMkLst>
            <pc:docMk/>
            <pc:sldMk cId="937333752" sldId="387"/>
            <ac:grpSpMk id="15" creationId="{D6DCB3B1-E1A7-4510-831B-77C8EFF566AC}"/>
          </ac:grpSpMkLst>
        </pc:grpChg>
        <pc:cxnChg chg="del">
          <ac:chgData name="Chi Kit Ken FONG" userId="233f042c-09e9-4a0c-9043-d675a582571a" providerId="ADAL" clId="{6E64EC7A-43C3-A14D-A0B5-F3573638E6F9}" dt="2022-09-11T17:32:27.486" v="1209"/>
          <ac:cxnSpMkLst>
            <pc:docMk/>
            <pc:sldMk cId="937333752" sldId="387"/>
            <ac:cxnSpMk id="19" creationId="{6116DDC6-8F07-46CC-8751-E5C9346B2A08}"/>
          </ac:cxnSpMkLst>
        </pc:cxnChg>
      </pc:sldChg>
      <pc:sldChg chg="addSp modSp add mod setBg modClrScheme chgLayout">
        <pc:chgData name="Chi Kit Ken FONG" userId="233f042c-09e9-4a0c-9043-d675a582571a" providerId="ADAL" clId="{6E64EC7A-43C3-A14D-A0B5-F3573638E6F9}" dt="2022-09-14T00:04:07.798" v="3791" actId="1076"/>
        <pc:sldMkLst>
          <pc:docMk/>
          <pc:sldMk cId="77810244" sldId="388"/>
        </pc:sldMkLst>
        <pc:spChg chg="mod ord">
          <ac:chgData name="Chi Kit Ken FONG" userId="233f042c-09e9-4a0c-9043-d675a582571a" providerId="ADAL" clId="{6E64EC7A-43C3-A14D-A0B5-F3573638E6F9}" dt="2022-09-14T00:02:32.877" v="3599" actId="20577"/>
          <ac:spMkLst>
            <pc:docMk/>
            <pc:sldMk cId="77810244" sldId="388"/>
            <ac:spMk id="2" creationId="{5FD18978-33AA-9148-AF04-B315A7189BF3}"/>
          </ac:spMkLst>
        </pc:spChg>
        <pc:spChg chg="mod ord">
          <ac:chgData name="Chi Kit Ken FONG" userId="233f042c-09e9-4a0c-9043-d675a582571a" providerId="ADAL" clId="{6E64EC7A-43C3-A14D-A0B5-F3573638E6F9}" dt="2022-09-14T00:04:01.111" v="3789" actId="20577"/>
          <ac:spMkLst>
            <pc:docMk/>
            <pc:sldMk cId="77810244" sldId="388"/>
            <ac:spMk id="3" creationId="{2C981C92-1956-2341-95D6-4D69B904CFF6}"/>
          </ac:spMkLst>
        </pc:spChg>
        <pc:spChg chg="mod ord">
          <ac:chgData name="Chi Kit Ken FONG" userId="233f042c-09e9-4a0c-9043-d675a582571a" providerId="ADAL" clId="{6E64EC7A-43C3-A14D-A0B5-F3573638E6F9}" dt="2022-09-11T17:32:32.509" v="1233" actId="700"/>
          <ac:spMkLst>
            <pc:docMk/>
            <pc:sldMk cId="77810244" sldId="388"/>
            <ac:spMk id="4" creationId="{20C829FD-4F30-8D45-A96C-FE3FE7B5B430}"/>
          </ac:spMkLst>
        </pc:spChg>
        <pc:graphicFrameChg chg="add mod modGraphic">
          <ac:chgData name="Chi Kit Ken FONG" userId="233f042c-09e9-4a0c-9043-d675a582571a" providerId="ADAL" clId="{6E64EC7A-43C3-A14D-A0B5-F3573638E6F9}" dt="2022-09-14T00:04:07.798" v="3791" actId="1076"/>
          <ac:graphicFrameMkLst>
            <pc:docMk/>
            <pc:sldMk cId="77810244" sldId="388"/>
            <ac:graphicFrameMk id="5" creationId="{8C3CCE06-2F54-86CA-D309-BC71904242E7}"/>
          </ac:graphicFrameMkLst>
        </pc:graphicFrameChg>
      </pc:sldChg>
      <pc:sldChg chg="addSp delSp modSp add del mod setBg modClrScheme delDesignElem chgLayout">
        <pc:chgData name="Chi Kit Ken FONG" userId="233f042c-09e9-4a0c-9043-d675a582571a" providerId="ADAL" clId="{6E64EC7A-43C3-A14D-A0B5-F3573638E6F9}" dt="2022-09-11T17:55:12.726" v="1764" actId="2696"/>
        <pc:sldMkLst>
          <pc:docMk/>
          <pc:sldMk cId="3968035392" sldId="390"/>
        </pc:sldMkLst>
        <pc:spChg chg="mod ord">
          <ac:chgData name="Chi Kit Ken FONG" userId="233f042c-09e9-4a0c-9043-d675a582571a" providerId="ADAL" clId="{6E64EC7A-43C3-A14D-A0B5-F3573638E6F9}" dt="2022-09-11T17:32:32.650" v="1240" actId="27636"/>
          <ac:spMkLst>
            <pc:docMk/>
            <pc:sldMk cId="3968035392" sldId="390"/>
            <ac:spMk id="2" creationId="{A5FD31AA-A994-2F48-B5DF-5E056B6E886C}"/>
          </ac:spMkLst>
        </pc:spChg>
        <pc:spChg chg="add mod ord">
          <ac:chgData name="Chi Kit Ken FONG" userId="233f042c-09e9-4a0c-9043-d675a582571a" providerId="ADAL" clId="{6E64EC7A-43C3-A14D-A0B5-F3573638E6F9}" dt="2022-09-11T17:32:32.509" v="1233" actId="700"/>
          <ac:spMkLst>
            <pc:docMk/>
            <pc:sldMk cId="3968035392" sldId="390"/>
            <ac:spMk id="3" creationId="{2D114E88-FB78-9EAB-9B46-1D033D7B5EFA}"/>
          </ac:spMkLst>
        </pc:spChg>
        <pc:spChg chg="mod ord">
          <ac:chgData name="Chi Kit Ken FONG" userId="233f042c-09e9-4a0c-9043-d675a582571a" providerId="ADAL" clId="{6E64EC7A-43C3-A14D-A0B5-F3573638E6F9}" dt="2022-09-11T17:32:32.509" v="1233" actId="700"/>
          <ac:spMkLst>
            <pc:docMk/>
            <pc:sldMk cId="3968035392" sldId="390"/>
            <ac:spMk id="4" creationId="{908DE873-0B90-EF47-A546-F00F8DFF571C}"/>
          </ac:spMkLst>
        </pc:spChg>
        <pc:spChg chg="del">
          <ac:chgData name="Chi Kit Ken FONG" userId="233f042c-09e9-4a0c-9043-d675a582571a" providerId="ADAL" clId="{6E64EC7A-43C3-A14D-A0B5-F3573638E6F9}" dt="2022-09-11T17:32:27.486" v="1209"/>
          <ac:spMkLst>
            <pc:docMk/>
            <pc:sldMk cId="3968035392" sldId="390"/>
            <ac:spMk id="13" creationId="{9ECB0E0D-AC1B-4E83-84EA-237BFA20636D}"/>
          </ac:spMkLst>
        </pc:spChg>
        <pc:grpChg chg="del">
          <ac:chgData name="Chi Kit Ken FONG" userId="233f042c-09e9-4a0c-9043-d675a582571a" providerId="ADAL" clId="{6E64EC7A-43C3-A14D-A0B5-F3573638E6F9}" dt="2022-09-11T17:32:27.486" v="1209"/>
          <ac:grpSpMkLst>
            <pc:docMk/>
            <pc:sldMk cId="3968035392" sldId="390"/>
            <ac:grpSpMk id="9" creationId="{8C89EA62-F38E-4285-A105-C5E1BD360093}"/>
          </ac:grpSpMkLst>
        </pc:grpChg>
        <pc:grpChg chg="del">
          <ac:chgData name="Chi Kit Ken FONG" userId="233f042c-09e9-4a0c-9043-d675a582571a" providerId="ADAL" clId="{6E64EC7A-43C3-A14D-A0B5-F3573638E6F9}" dt="2022-09-11T17:32:27.486" v="1209"/>
          <ac:grpSpMkLst>
            <pc:docMk/>
            <pc:sldMk cId="3968035392" sldId="390"/>
            <ac:grpSpMk id="15" creationId="{D6DCB3B1-E1A7-4510-831B-77C8EFF566AC}"/>
          </ac:grpSpMkLst>
        </pc:grpChg>
        <pc:cxnChg chg="del">
          <ac:chgData name="Chi Kit Ken FONG" userId="233f042c-09e9-4a0c-9043-d675a582571a" providerId="ADAL" clId="{6E64EC7A-43C3-A14D-A0B5-F3573638E6F9}" dt="2022-09-11T17:32:27.486" v="1209"/>
          <ac:cxnSpMkLst>
            <pc:docMk/>
            <pc:sldMk cId="3968035392" sldId="390"/>
            <ac:cxnSpMk id="19" creationId="{6116DDC6-8F07-46CC-8751-E5C9346B2A08}"/>
          </ac:cxnSpMkLst>
        </pc:cxnChg>
      </pc:sldChg>
      <pc:sldChg chg="addSp modSp add mod setBg modClrScheme chgLayout">
        <pc:chgData name="Chi Kit Ken FONG" userId="233f042c-09e9-4a0c-9043-d675a582571a" providerId="ADAL" clId="{6E64EC7A-43C3-A14D-A0B5-F3573638E6F9}" dt="2022-09-11T17:57:38.839" v="1786" actId="207"/>
        <pc:sldMkLst>
          <pc:docMk/>
          <pc:sldMk cId="2334506342" sldId="391"/>
        </pc:sldMkLst>
        <pc:spChg chg="mod ord">
          <ac:chgData name="Chi Kit Ken FONG" userId="233f042c-09e9-4a0c-9043-d675a582571a" providerId="ADAL" clId="{6E64EC7A-43C3-A14D-A0B5-F3573638E6F9}" dt="2022-09-11T17:32:32.509" v="1233" actId="700"/>
          <ac:spMkLst>
            <pc:docMk/>
            <pc:sldMk cId="2334506342" sldId="391"/>
            <ac:spMk id="2" creationId="{5D2CBC68-51BD-8E45-99AD-1CB6F5C29122}"/>
          </ac:spMkLst>
        </pc:spChg>
        <pc:spChg chg="mod ord">
          <ac:chgData name="Chi Kit Ken FONG" userId="233f042c-09e9-4a0c-9043-d675a582571a" providerId="ADAL" clId="{6E64EC7A-43C3-A14D-A0B5-F3573638E6F9}" dt="2022-09-11T17:57:38.839" v="1786" actId="207"/>
          <ac:spMkLst>
            <pc:docMk/>
            <pc:sldMk cId="2334506342" sldId="391"/>
            <ac:spMk id="3" creationId="{AE9ACA69-575F-3047-86F4-2025C84E5B28}"/>
          </ac:spMkLst>
        </pc:spChg>
        <pc:spChg chg="mod ord">
          <ac:chgData name="Chi Kit Ken FONG" userId="233f042c-09e9-4a0c-9043-d675a582571a" providerId="ADAL" clId="{6E64EC7A-43C3-A14D-A0B5-F3573638E6F9}" dt="2022-09-11T17:32:32.509" v="1233" actId="700"/>
          <ac:spMkLst>
            <pc:docMk/>
            <pc:sldMk cId="2334506342" sldId="391"/>
            <ac:spMk id="4" creationId="{2C768D42-FE0E-C043-8AEC-1FBE61CC338F}"/>
          </ac:spMkLst>
        </pc:spChg>
        <pc:graphicFrameChg chg="add mod modGraphic">
          <ac:chgData name="Chi Kit Ken FONG" userId="233f042c-09e9-4a0c-9043-d675a582571a" providerId="ADAL" clId="{6E64EC7A-43C3-A14D-A0B5-F3573638E6F9}" dt="2022-09-11T17:57:33.278" v="1784" actId="207"/>
          <ac:graphicFrameMkLst>
            <pc:docMk/>
            <pc:sldMk cId="2334506342" sldId="391"/>
            <ac:graphicFrameMk id="5" creationId="{D2F56E2C-A84F-3651-5952-59E274D92419}"/>
          </ac:graphicFrameMkLst>
        </pc:graphicFrameChg>
      </pc:sldChg>
      <pc:sldChg chg="addSp modSp add mod setBg modClrScheme chgLayout">
        <pc:chgData name="Chi Kit Ken FONG" userId="233f042c-09e9-4a0c-9043-d675a582571a" providerId="ADAL" clId="{6E64EC7A-43C3-A14D-A0B5-F3573638E6F9}" dt="2022-09-12T04:13:51.487" v="2578" actId="1076"/>
        <pc:sldMkLst>
          <pc:docMk/>
          <pc:sldMk cId="4258306095" sldId="392"/>
        </pc:sldMkLst>
        <pc:spChg chg="mod ord">
          <ac:chgData name="Chi Kit Ken FONG" userId="233f042c-09e9-4a0c-9043-d675a582571a" providerId="ADAL" clId="{6E64EC7A-43C3-A14D-A0B5-F3573638E6F9}" dt="2022-09-11T17:32:32.509" v="1233" actId="700"/>
          <ac:spMkLst>
            <pc:docMk/>
            <pc:sldMk cId="4258306095" sldId="392"/>
            <ac:spMk id="2" creationId="{DCA69B0F-B71D-FE4A-9441-083200064BDB}"/>
          </ac:spMkLst>
        </pc:spChg>
        <pc:spChg chg="mod ord">
          <ac:chgData name="Chi Kit Ken FONG" userId="233f042c-09e9-4a0c-9043-d675a582571a" providerId="ADAL" clId="{6E64EC7A-43C3-A14D-A0B5-F3573638E6F9}" dt="2022-09-11T18:03:09.066" v="1961" actId="20577"/>
          <ac:spMkLst>
            <pc:docMk/>
            <pc:sldMk cId="4258306095" sldId="392"/>
            <ac:spMk id="3" creationId="{B56CF66C-FEA6-CE42-93AD-25B1794B9094}"/>
          </ac:spMkLst>
        </pc:spChg>
        <pc:spChg chg="mod ord">
          <ac:chgData name="Chi Kit Ken FONG" userId="233f042c-09e9-4a0c-9043-d675a582571a" providerId="ADAL" clId="{6E64EC7A-43C3-A14D-A0B5-F3573638E6F9}" dt="2022-09-11T17:32:32.509" v="1233" actId="700"/>
          <ac:spMkLst>
            <pc:docMk/>
            <pc:sldMk cId="4258306095" sldId="392"/>
            <ac:spMk id="4" creationId="{45F10FDE-B1FD-ED4B-BE6E-B30A44511398}"/>
          </ac:spMkLst>
        </pc:spChg>
        <pc:graphicFrameChg chg="add mod modGraphic">
          <ac:chgData name="Chi Kit Ken FONG" userId="233f042c-09e9-4a0c-9043-d675a582571a" providerId="ADAL" clId="{6E64EC7A-43C3-A14D-A0B5-F3573638E6F9}" dt="2022-09-11T18:02:48.360" v="1939" actId="1076"/>
          <ac:graphicFrameMkLst>
            <pc:docMk/>
            <pc:sldMk cId="4258306095" sldId="392"/>
            <ac:graphicFrameMk id="5" creationId="{E2AA1A38-DDAF-B75F-DA3E-A3632993B01C}"/>
          </ac:graphicFrameMkLst>
        </pc:graphicFrameChg>
        <pc:graphicFrameChg chg="add mod modGraphic">
          <ac:chgData name="Chi Kit Ken FONG" userId="233f042c-09e9-4a0c-9043-d675a582571a" providerId="ADAL" clId="{6E64EC7A-43C3-A14D-A0B5-F3573638E6F9}" dt="2022-09-11T18:03:19.374" v="1963" actId="14100"/>
          <ac:graphicFrameMkLst>
            <pc:docMk/>
            <pc:sldMk cId="4258306095" sldId="392"/>
            <ac:graphicFrameMk id="6" creationId="{8D71A8B6-F62F-4F49-FD42-CA911529BC14}"/>
          </ac:graphicFrameMkLst>
        </pc:graphicFrameChg>
        <pc:graphicFrameChg chg="add mod modGraphic">
          <ac:chgData name="Chi Kit Ken FONG" userId="233f042c-09e9-4a0c-9043-d675a582571a" providerId="ADAL" clId="{6E64EC7A-43C3-A14D-A0B5-F3573638E6F9}" dt="2022-09-12T04:13:51.487" v="2578" actId="1076"/>
          <ac:graphicFrameMkLst>
            <pc:docMk/>
            <pc:sldMk cId="4258306095" sldId="392"/>
            <ac:graphicFrameMk id="7" creationId="{B50E62DC-B6F9-CA9D-8C93-3AFB89247644}"/>
          </ac:graphicFrameMkLst>
        </pc:graphicFrameChg>
      </pc:sldChg>
      <pc:sldChg chg="addSp modSp add mod setBg modClrScheme chgLayout">
        <pc:chgData name="Chi Kit Ken FONG" userId="233f042c-09e9-4a0c-9043-d675a582571a" providerId="ADAL" clId="{6E64EC7A-43C3-A14D-A0B5-F3573638E6F9}" dt="2022-09-12T04:14:33.364" v="2603" actId="1076"/>
        <pc:sldMkLst>
          <pc:docMk/>
          <pc:sldMk cId="2974846963" sldId="393"/>
        </pc:sldMkLst>
        <pc:spChg chg="mod ord">
          <ac:chgData name="Chi Kit Ken FONG" userId="233f042c-09e9-4a0c-9043-d675a582571a" providerId="ADAL" clId="{6E64EC7A-43C3-A14D-A0B5-F3573638E6F9}" dt="2022-09-11T17:32:32.509" v="1233" actId="700"/>
          <ac:spMkLst>
            <pc:docMk/>
            <pc:sldMk cId="2974846963" sldId="393"/>
            <ac:spMk id="2" creationId="{8097EE4D-2BDC-1B47-AF2D-233E5E40B6C1}"/>
          </ac:spMkLst>
        </pc:spChg>
        <pc:spChg chg="mod ord">
          <ac:chgData name="Chi Kit Ken FONG" userId="233f042c-09e9-4a0c-9043-d675a582571a" providerId="ADAL" clId="{6E64EC7A-43C3-A14D-A0B5-F3573638E6F9}" dt="2022-09-11T18:20:23.196" v="2051" actId="20577"/>
          <ac:spMkLst>
            <pc:docMk/>
            <pc:sldMk cId="2974846963" sldId="393"/>
            <ac:spMk id="3" creationId="{EFADCEAB-0C6C-4446-8B74-60FE301477C3}"/>
          </ac:spMkLst>
        </pc:spChg>
        <pc:spChg chg="mod ord">
          <ac:chgData name="Chi Kit Ken FONG" userId="233f042c-09e9-4a0c-9043-d675a582571a" providerId="ADAL" clId="{6E64EC7A-43C3-A14D-A0B5-F3573638E6F9}" dt="2022-09-11T17:32:32.509" v="1233" actId="700"/>
          <ac:spMkLst>
            <pc:docMk/>
            <pc:sldMk cId="2974846963" sldId="393"/>
            <ac:spMk id="4" creationId="{F9ACD193-46F7-0D4B-8AD4-252E303F3B9B}"/>
          </ac:spMkLst>
        </pc:spChg>
        <pc:graphicFrameChg chg="add mod modGraphic">
          <ac:chgData name="Chi Kit Ken FONG" userId="233f042c-09e9-4a0c-9043-d675a582571a" providerId="ADAL" clId="{6E64EC7A-43C3-A14D-A0B5-F3573638E6F9}" dt="2022-09-11T18:17:22.239" v="2022" actId="14100"/>
          <ac:graphicFrameMkLst>
            <pc:docMk/>
            <pc:sldMk cId="2974846963" sldId="393"/>
            <ac:graphicFrameMk id="5" creationId="{3DE2DC6F-B282-5D19-5F62-B81952DB378A}"/>
          </ac:graphicFrameMkLst>
        </pc:graphicFrameChg>
        <pc:graphicFrameChg chg="add mod modGraphic">
          <ac:chgData name="Chi Kit Ken FONG" userId="233f042c-09e9-4a0c-9043-d675a582571a" providerId="ADAL" clId="{6E64EC7A-43C3-A14D-A0B5-F3573638E6F9}" dt="2022-09-11T18:20:27.088" v="2052" actId="1076"/>
          <ac:graphicFrameMkLst>
            <pc:docMk/>
            <pc:sldMk cId="2974846963" sldId="393"/>
            <ac:graphicFrameMk id="6" creationId="{F6FCD70D-A49D-F50B-6D49-21389D6B2366}"/>
          </ac:graphicFrameMkLst>
        </pc:graphicFrameChg>
        <pc:graphicFrameChg chg="add mod modGraphic">
          <ac:chgData name="Chi Kit Ken FONG" userId="233f042c-09e9-4a0c-9043-d675a582571a" providerId="ADAL" clId="{6E64EC7A-43C3-A14D-A0B5-F3573638E6F9}" dt="2022-09-12T04:14:33.364" v="2603" actId="1076"/>
          <ac:graphicFrameMkLst>
            <pc:docMk/>
            <pc:sldMk cId="2974846963" sldId="393"/>
            <ac:graphicFrameMk id="7" creationId="{220F769E-DFD0-7F6A-6C28-0EC2B0AAD215}"/>
          </ac:graphicFrameMkLst>
        </pc:graphicFrameChg>
      </pc:sldChg>
      <pc:sldChg chg="addSp delSp modSp add mod setBg modClrScheme chgLayout">
        <pc:chgData name="Chi Kit Ken FONG" userId="233f042c-09e9-4a0c-9043-d675a582571a" providerId="ADAL" clId="{6E64EC7A-43C3-A14D-A0B5-F3573638E6F9}" dt="2022-09-11T17:59:09.891" v="1851" actId="1076"/>
        <pc:sldMkLst>
          <pc:docMk/>
          <pc:sldMk cId="954007749" sldId="394"/>
        </pc:sldMkLst>
        <pc:spChg chg="mod ord">
          <ac:chgData name="Chi Kit Ken FONG" userId="233f042c-09e9-4a0c-9043-d675a582571a" providerId="ADAL" clId="{6E64EC7A-43C3-A14D-A0B5-F3573638E6F9}" dt="2022-09-11T17:32:32.509" v="1233" actId="700"/>
          <ac:spMkLst>
            <pc:docMk/>
            <pc:sldMk cId="954007749" sldId="394"/>
            <ac:spMk id="2" creationId="{81D488CE-A920-5847-AFD9-D8D4CBFAEBAF}"/>
          </ac:spMkLst>
        </pc:spChg>
        <pc:spChg chg="mod ord">
          <ac:chgData name="Chi Kit Ken FONG" userId="233f042c-09e9-4a0c-9043-d675a582571a" providerId="ADAL" clId="{6E64EC7A-43C3-A14D-A0B5-F3573638E6F9}" dt="2022-09-11T17:32:32.509" v="1233" actId="700"/>
          <ac:spMkLst>
            <pc:docMk/>
            <pc:sldMk cId="954007749" sldId="394"/>
            <ac:spMk id="4" creationId="{CD9C94DC-42EC-7642-84FE-78F4A33F551E}"/>
          </ac:spMkLst>
        </pc:spChg>
        <pc:spChg chg="del mod ord">
          <ac:chgData name="Chi Kit Ken FONG" userId="233f042c-09e9-4a0c-9043-d675a582571a" providerId="ADAL" clId="{6E64EC7A-43C3-A14D-A0B5-F3573638E6F9}" dt="2022-09-11T17:59:00.260" v="1849" actId="478"/>
          <ac:spMkLst>
            <pc:docMk/>
            <pc:sldMk cId="954007749" sldId="394"/>
            <ac:spMk id="5" creationId="{24240E6C-87B8-2140-9AE8-78E70D163348}"/>
          </ac:spMkLst>
        </pc:spChg>
        <pc:spChg chg="add del mod">
          <ac:chgData name="Chi Kit Ken FONG" userId="233f042c-09e9-4a0c-9043-d675a582571a" providerId="ADAL" clId="{6E64EC7A-43C3-A14D-A0B5-F3573638E6F9}" dt="2022-09-11T17:59:05.926" v="1850" actId="478"/>
          <ac:spMkLst>
            <pc:docMk/>
            <pc:sldMk cId="954007749" sldId="394"/>
            <ac:spMk id="7" creationId="{86C6B99B-AF91-ABE4-AC64-2C6646A3B33D}"/>
          </ac:spMkLst>
        </pc:spChg>
        <pc:graphicFrameChg chg="add mod modGraphic">
          <ac:chgData name="Chi Kit Ken FONG" userId="233f042c-09e9-4a0c-9043-d675a582571a" providerId="ADAL" clId="{6E64EC7A-43C3-A14D-A0B5-F3573638E6F9}" dt="2022-09-11T17:59:09.891" v="1851" actId="1076"/>
          <ac:graphicFrameMkLst>
            <pc:docMk/>
            <pc:sldMk cId="954007749" sldId="394"/>
            <ac:graphicFrameMk id="3" creationId="{8DD2BC8E-ECD4-A112-C36E-B37CECA845BC}"/>
          </ac:graphicFrameMkLst>
        </pc:graphicFrameChg>
      </pc:sldChg>
      <pc:sldChg chg="addSp modSp add mod setBg modClrScheme chgLayout">
        <pc:chgData name="Chi Kit Ken FONG" userId="233f042c-09e9-4a0c-9043-d675a582571a" providerId="ADAL" clId="{6E64EC7A-43C3-A14D-A0B5-F3573638E6F9}" dt="2022-09-11T18:02:00.177" v="1925" actId="207"/>
        <pc:sldMkLst>
          <pc:docMk/>
          <pc:sldMk cId="2478813608" sldId="395"/>
        </pc:sldMkLst>
        <pc:spChg chg="mod ord">
          <ac:chgData name="Chi Kit Ken FONG" userId="233f042c-09e9-4a0c-9043-d675a582571a" providerId="ADAL" clId="{6E64EC7A-43C3-A14D-A0B5-F3573638E6F9}" dt="2022-09-11T17:32:32.509" v="1233" actId="700"/>
          <ac:spMkLst>
            <pc:docMk/>
            <pc:sldMk cId="2478813608" sldId="395"/>
            <ac:spMk id="2" creationId="{88103768-E7A3-CE40-ADBB-3BB344345EA4}"/>
          </ac:spMkLst>
        </pc:spChg>
        <pc:spChg chg="mod ord">
          <ac:chgData name="Chi Kit Ken FONG" userId="233f042c-09e9-4a0c-9043-d675a582571a" providerId="ADAL" clId="{6E64EC7A-43C3-A14D-A0B5-F3573638E6F9}" dt="2022-09-11T18:02:00.177" v="1925" actId="207"/>
          <ac:spMkLst>
            <pc:docMk/>
            <pc:sldMk cId="2478813608" sldId="395"/>
            <ac:spMk id="3" creationId="{F08EC89D-94CA-F340-BD06-FBB4542CED77}"/>
          </ac:spMkLst>
        </pc:spChg>
        <pc:spChg chg="mod ord">
          <ac:chgData name="Chi Kit Ken FONG" userId="233f042c-09e9-4a0c-9043-d675a582571a" providerId="ADAL" clId="{6E64EC7A-43C3-A14D-A0B5-F3573638E6F9}" dt="2022-09-11T17:32:32.509" v="1233" actId="700"/>
          <ac:spMkLst>
            <pc:docMk/>
            <pc:sldMk cId="2478813608" sldId="395"/>
            <ac:spMk id="4" creationId="{4BD9D195-B153-7841-AA74-AB132FBFA28E}"/>
          </ac:spMkLst>
        </pc:spChg>
        <pc:graphicFrameChg chg="add mod modGraphic">
          <ac:chgData name="Chi Kit Ken FONG" userId="233f042c-09e9-4a0c-9043-d675a582571a" providerId="ADAL" clId="{6E64EC7A-43C3-A14D-A0B5-F3573638E6F9}" dt="2022-09-11T18:01:43.152" v="1922" actId="1076"/>
          <ac:graphicFrameMkLst>
            <pc:docMk/>
            <pc:sldMk cId="2478813608" sldId="395"/>
            <ac:graphicFrameMk id="5" creationId="{07896BC2-C401-8AA0-4C8A-731C1AC20018}"/>
          </ac:graphicFrameMkLst>
        </pc:graphicFrameChg>
      </pc:sldChg>
      <pc:sldChg chg="addSp delSp modSp add mod setBg modClrScheme chgLayout">
        <pc:chgData name="Chi Kit Ken FONG" userId="233f042c-09e9-4a0c-9043-d675a582571a" providerId="ADAL" clId="{6E64EC7A-43C3-A14D-A0B5-F3573638E6F9}" dt="2022-09-12T03:40:46.476" v="2212" actId="207"/>
        <pc:sldMkLst>
          <pc:docMk/>
          <pc:sldMk cId="3599970649" sldId="396"/>
        </pc:sldMkLst>
        <pc:spChg chg="mod ord">
          <ac:chgData name="Chi Kit Ken FONG" userId="233f042c-09e9-4a0c-9043-d675a582571a" providerId="ADAL" clId="{6E64EC7A-43C3-A14D-A0B5-F3573638E6F9}" dt="2022-09-11T17:32:32.509" v="1233" actId="700"/>
          <ac:spMkLst>
            <pc:docMk/>
            <pc:sldMk cId="3599970649" sldId="396"/>
            <ac:spMk id="2" creationId="{02FB22D3-0388-4143-BFDA-0EF34BFE1A22}"/>
          </ac:spMkLst>
        </pc:spChg>
        <pc:spChg chg="mod ord">
          <ac:chgData name="Chi Kit Ken FONG" userId="233f042c-09e9-4a0c-9043-d675a582571a" providerId="ADAL" clId="{6E64EC7A-43C3-A14D-A0B5-F3573638E6F9}" dt="2022-09-12T03:37:46.198" v="2167" actId="21"/>
          <ac:spMkLst>
            <pc:docMk/>
            <pc:sldMk cId="3599970649" sldId="396"/>
            <ac:spMk id="3" creationId="{1411BD91-C597-7A40-B829-AAB0654749F4}"/>
          </ac:spMkLst>
        </pc:spChg>
        <pc:spChg chg="mod ord">
          <ac:chgData name="Chi Kit Ken FONG" userId="233f042c-09e9-4a0c-9043-d675a582571a" providerId="ADAL" clId="{6E64EC7A-43C3-A14D-A0B5-F3573638E6F9}" dt="2022-09-11T17:32:32.509" v="1233" actId="700"/>
          <ac:spMkLst>
            <pc:docMk/>
            <pc:sldMk cId="3599970649" sldId="396"/>
            <ac:spMk id="4" creationId="{AC8688EC-0F3B-AE42-B750-3EC6D53F78EF}"/>
          </ac:spMkLst>
        </pc:spChg>
        <pc:spChg chg="add del mod">
          <ac:chgData name="Chi Kit Ken FONG" userId="233f042c-09e9-4a0c-9043-d675a582571a" providerId="ADAL" clId="{6E64EC7A-43C3-A14D-A0B5-F3573638E6F9}" dt="2022-09-12T03:39:34.628" v="2198" actId="478"/>
          <ac:spMkLst>
            <pc:docMk/>
            <pc:sldMk cId="3599970649" sldId="396"/>
            <ac:spMk id="7" creationId="{532478BF-21EA-05E1-7767-E36A122E08AF}"/>
          </ac:spMkLst>
        </pc:spChg>
        <pc:graphicFrameChg chg="add mod modGraphic">
          <ac:chgData name="Chi Kit Ken FONG" userId="233f042c-09e9-4a0c-9043-d675a582571a" providerId="ADAL" clId="{6E64EC7A-43C3-A14D-A0B5-F3573638E6F9}" dt="2022-09-12T03:40:46.476" v="2212" actId="207"/>
          <ac:graphicFrameMkLst>
            <pc:docMk/>
            <pc:sldMk cId="3599970649" sldId="396"/>
            <ac:graphicFrameMk id="5" creationId="{ABA7B623-7EA3-C21D-CC56-E37D2BD5201C}"/>
          </ac:graphicFrameMkLst>
        </pc:graphicFrameChg>
        <pc:graphicFrameChg chg="add mod modGraphic">
          <ac:chgData name="Chi Kit Ken FONG" userId="233f042c-09e9-4a0c-9043-d675a582571a" providerId="ADAL" clId="{6E64EC7A-43C3-A14D-A0B5-F3573638E6F9}" dt="2022-09-12T03:40:43.754" v="2211" actId="207"/>
          <ac:graphicFrameMkLst>
            <pc:docMk/>
            <pc:sldMk cId="3599970649" sldId="396"/>
            <ac:graphicFrameMk id="8" creationId="{7ED9F2DB-04FE-07AD-82A3-2FFCEC10120E}"/>
          </ac:graphicFrameMkLst>
        </pc:graphicFrameChg>
      </pc:sldChg>
      <pc:sldChg chg="addSp modSp add mod setBg modClrScheme chgLayout">
        <pc:chgData name="Chi Kit Ken FONG" userId="233f042c-09e9-4a0c-9043-d675a582571a" providerId="ADAL" clId="{6E64EC7A-43C3-A14D-A0B5-F3573638E6F9}" dt="2022-09-12T08:53:04.211" v="2747" actId="1076"/>
        <pc:sldMkLst>
          <pc:docMk/>
          <pc:sldMk cId="4272076516" sldId="397"/>
        </pc:sldMkLst>
        <pc:spChg chg="mod ord">
          <ac:chgData name="Chi Kit Ken FONG" userId="233f042c-09e9-4a0c-9043-d675a582571a" providerId="ADAL" clId="{6E64EC7A-43C3-A14D-A0B5-F3573638E6F9}" dt="2022-09-11T17:32:32.509" v="1233" actId="700"/>
          <ac:spMkLst>
            <pc:docMk/>
            <pc:sldMk cId="4272076516" sldId="397"/>
            <ac:spMk id="2" creationId="{4C116559-6050-FC4B-87CD-D60F2FB330A4}"/>
          </ac:spMkLst>
        </pc:spChg>
        <pc:spChg chg="mod ord">
          <ac:chgData name="Chi Kit Ken FONG" userId="233f042c-09e9-4a0c-9043-d675a582571a" providerId="ADAL" clId="{6E64EC7A-43C3-A14D-A0B5-F3573638E6F9}" dt="2022-09-12T08:52:59.462" v="2746" actId="20577"/>
          <ac:spMkLst>
            <pc:docMk/>
            <pc:sldMk cId="4272076516" sldId="397"/>
            <ac:spMk id="3" creationId="{268DE25C-1082-5044-A2AA-2D492BB6CE37}"/>
          </ac:spMkLst>
        </pc:spChg>
        <pc:spChg chg="mod ord">
          <ac:chgData name="Chi Kit Ken FONG" userId="233f042c-09e9-4a0c-9043-d675a582571a" providerId="ADAL" clId="{6E64EC7A-43C3-A14D-A0B5-F3573638E6F9}" dt="2022-09-11T17:32:32.509" v="1233" actId="700"/>
          <ac:spMkLst>
            <pc:docMk/>
            <pc:sldMk cId="4272076516" sldId="397"/>
            <ac:spMk id="4" creationId="{F2E959DC-D66E-B146-B353-537D54D8CE0D}"/>
          </ac:spMkLst>
        </pc:spChg>
        <pc:graphicFrameChg chg="add mod modGraphic">
          <ac:chgData name="Chi Kit Ken FONG" userId="233f042c-09e9-4a0c-9043-d675a582571a" providerId="ADAL" clId="{6E64EC7A-43C3-A14D-A0B5-F3573638E6F9}" dt="2022-09-12T08:53:04.211" v="2747" actId="1076"/>
          <ac:graphicFrameMkLst>
            <pc:docMk/>
            <pc:sldMk cId="4272076516" sldId="397"/>
            <ac:graphicFrameMk id="5" creationId="{3FDA45C3-8067-3F91-ED56-5BE9DBFF83A9}"/>
          </ac:graphicFrameMkLst>
        </pc:graphicFrameChg>
      </pc:sldChg>
      <pc:sldChg chg="addSp modSp add mod setBg modClrScheme chgLayout">
        <pc:chgData name="Chi Kit Ken FONG" userId="233f042c-09e9-4a0c-9043-d675a582571a" providerId="ADAL" clId="{6E64EC7A-43C3-A14D-A0B5-F3573638E6F9}" dt="2022-09-14T00:02:23.364" v="3593" actId="1076"/>
        <pc:sldMkLst>
          <pc:docMk/>
          <pc:sldMk cId="57514944" sldId="398"/>
        </pc:sldMkLst>
        <pc:spChg chg="mod ord">
          <ac:chgData name="Chi Kit Ken FONG" userId="233f042c-09e9-4a0c-9043-d675a582571a" providerId="ADAL" clId="{6E64EC7A-43C3-A14D-A0B5-F3573638E6F9}" dt="2022-09-11T17:32:32.509" v="1233" actId="700"/>
          <ac:spMkLst>
            <pc:docMk/>
            <pc:sldMk cId="57514944" sldId="398"/>
            <ac:spMk id="2" creationId="{4C116559-6050-FC4B-87CD-D60F2FB330A4}"/>
          </ac:spMkLst>
        </pc:spChg>
        <pc:spChg chg="mod ord">
          <ac:chgData name="Chi Kit Ken FONG" userId="233f042c-09e9-4a0c-9043-d675a582571a" providerId="ADAL" clId="{6E64EC7A-43C3-A14D-A0B5-F3573638E6F9}" dt="2022-09-14T00:02:16.550" v="3591" actId="20577"/>
          <ac:spMkLst>
            <pc:docMk/>
            <pc:sldMk cId="57514944" sldId="398"/>
            <ac:spMk id="3" creationId="{268DE25C-1082-5044-A2AA-2D492BB6CE37}"/>
          </ac:spMkLst>
        </pc:spChg>
        <pc:spChg chg="mod ord">
          <ac:chgData name="Chi Kit Ken FONG" userId="233f042c-09e9-4a0c-9043-d675a582571a" providerId="ADAL" clId="{6E64EC7A-43C3-A14D-A0B5-F3573638E6F9}" dt="2022-09-11T17:32:32.509" v="1233" actId="700"/>
          <ac:spMkLst>
            <pc:docMk/>
            <pc:sldMk cId="57514944" sldId="398"/>
            <ac:spMk id="4" creationId="{F2E959DC-D66E-B146-B353-537D54D8CE0D}"/>
          </ac:spMkLst>
        </pc:spChg>
        <pc:graphicFrameChg chg="add mod modGraphic">
          <ac:chgData name="Chi Kit Ken FONG" userId="233f042c-09e9-4a0c-9043-d675a582571a" providerId="ADAL" clId="{6E64EC7A-43C3-A14D-A0B5-F3573638E6F9}" dt="2022-09-13T17:08:24.004" v="3517" actId="1076"/>
          <ac:graphicFrameMkLst>
            <pc:docMk/>
            <pc:sldMk cId="57514944" sldId="398"/>
            <ac:graphicFrameMk id="5" creationId="{6C6260FA-55BE-C33D-DFF4-1E724131E257}"/>
          </ac:graphicFrameMkLst>
        </pc:graphicFrameChg>
        <pc:graphicFrameChg chg="add mod modGraphic">
          <ac:chgData name="Chi Kit Ken FONG" userId="233f042c-09e9-4a0c-9043-d675a582571a" providerId="ADAL" clId="{6E64EC7A-43C3-A14D-A0B5-F3573638E6F9}" dt="2022-09-14T00:02:23.364" v="3593" actId="1076"/>
          <ac:graphicFrameMkLst>
            <pc:docMk/>
            <pc:sldMk cId="57514944" sldId="398"/>
            <ac:graphicFrameMk id="6" creationId="{14553A22-44BF-BA60-5537-07C629EFCE2F}"/>
          </ac:graphicFrameMkLst>
        </pc:graphicFrameChg>
        <pc:graphicFrameChg chg="add mod modGraphic">
          <ac:chgData name="Chi Kit Ken FONG" userId="233f042c-09e9-4a0c-9043-d675a582571a" providerId="ADAL" clId="{6E64EC7A-43C3-A14D-A0B5-F3573638E6F9}" dt="2022-09-14T00:02:20.597" v="3592" actId="1076"/>
          <ac:graphicFrameMkLst>
            <pc:docMk/>
            <pc:sldMk cId="57514944" sldId="398"/>
            <ac:graphicFrameMk id="7" creationId="{B909CD21-46BA-5872-F0DD-BDA300FA7272}"/>
          </ac:graphicFrameMkLst>
        </pc:graphicFrameChg>
      </pc:sldChg>
      <pc:sldChg chg="addSp delSp modSp add mod setBg modClrScheme chgLayout">
        <pc:chgData name="Chi Kit Ken FONG" userId="233f042c-09e9-4a0c-9043-d675a582571a" providerId="ADAL" clId="{6E64EC7A-43C3-A14D-A0B5-F3573638E6F9}" dt="2022-09-14T00:14:03.389" v="3842" actId="1076"/>
        <pc:sldMkLst>
          <pc:docMk/>
          <pc:sldMk cId="1743289765" sldId="399"/>
        </pc:sldMkLst>
        <pc:spChg chg="mod ord">
          <ac:chgData name="Chi Kit Ken FONG" userId="233f042c-09e9-4a0c-9043-d675a582571a" providerId="ADAL" clId="{6E64EC7A-43C3-A14D-A0B5-F3573638E6F9}" dt="2022-09-11T17:32:32.509" v="1233" actId="700"/>
          <ac:spMkLst>
            <pc:docMk/>
            <pc:sldMk cId="1743289765" sldId="399"/>
            <ac:spMk id="2" creationId="{888AEB13-4377-454A-8114-7AA08D1E1F17}"/>
          </ac:spMkLst>
        </pc:spChg>
        <pc:spChg chg="mod ord">
          <ac:chgData name="Chi Kit Ken FONG" userId="233f042c-09e9-4a0c-9043-d675a582571a" providerId="ADAL" clId="{6E64EC7A-43C3-A14D-A0B5-F3573638E6F9}" dt="2022-09-14T00:13:55.809" v="3840" actId="20577"/>
          <ac:spMkLst>
            <pc:docMk/>
            <pc:sldMk cId="1743289765" sldId="399"/>
            <ac:spMk id="3" creationId="{65F0D760-1046-344F-BF1F-D0D49C4C4313}"/>
          </ac:spMkLst>
        </pc:spChg>
        <pc:spChg chg="mod ord">
          <ac:chgData name="Chi Kit Ken FONG" userId="233f042c-09e9-4a0c-9043-d675a582571a" providerId="ADAL" clId="{6E64EC7A-43C3-A14D-A0B5-F3573638E6F9}" dt="2022-09-11T17:32:32.509" v="1233" actId="700"/>
          <ac:spMkLst>
            <pc:docMk/>
            <pc:sldMk cId="1743289765" sldId="399"/>
            <ac:spMk id="4" creationId="{57A21F9D-8BF9-0140-B893-44C3E58319B5}"/>
          </ac:spMkLst>
        </pc:spChg>
        <pc:graphicFrameChg chg="add mod modGraphic">
          <ac:chgData name="Chi Kit Ken FONG" userId="233f042c-09e9-4a0c-9043-d675a582571a" providerId="ADAL" clId="{6E64EC7A-43C3-A14D-A0B5-F3573638E6F9}" dt="2022-09-14T00:13:59.965" v="3841" actId="1076"/>
          <ac:graphicFrameMkLst>
            <pc:docMk/>
            <pc:sldMk cId="1743289765" sldId="399"/>
            <ac:graphicFrameMk id="5" creationId="{3879D988-1ABC-C44E-ECD5-3F33BA564185}"/>
          </ac:graphicFrameMkLst>
        </pc:graphicFrameChg>
        <pc:graphicFrameChg chg="add del mod">
          <ac:chgData name="Chi Kit Ken FONG" userId="233f042c-09e9-4a0c-9043-d675a582571a" providerId="ADAL" clId="{6E64EC7A-43C3-A14D-A0B5-F3573638E6F9}" dt="2022-09-14T00:13:14.798" v="3825" actId="478"/>
          <ac:graphicFrameMkLst>
            <pc:docMk/>
            <pc:sldMk cId="1743289765" sldId="399"/>
            <ac:graphicFrameMk id="6" creationId="{83ED718A-A3B1-7C5F-0930-687CB8A0452A}"/>
          </ac:graphicFrameMkLst>
        </pc:graphicFrameChg>
        <pc:graphicFrameChg chg="add mod modGraphic">
          <ac:chgData name="Chi Kit Ken FONG" userId="233f042c-09e9-4a0c-9043-d675a582571a" providerId="ADAL" clId="{6E64EC7A-43C3-A14D-A0B5-F3573638E6F9}" dt="2022-09-14T00:14:03.389" v="3842" actId="1076"/>
          <ac:graphicFrameMkLst>
            <pc:docMk/>
            <pc:sldMk cId="1743289765" sldId="399"/>
            <ac:graphicFrameMk id="7" creationId="{D170DDB2-B5AB-6C5A-BAAA-22187BEF604B}"/>
          </ac:graphicFrameMkLst>
        </pc:graphicFrameChg>
      </pc:sldChg>
      <pc:sldChg chg="modSp add mod setBg modClrScheme chgLayout">
        <pc:chgData name="Chi Kit Ken FONG" userId="233f042c-09e9-4a0c-9043-d675a582571a" providerId="ADAL" clId="{6E64EC7A-43C3-A14D-A0B5-F3573638E6F9}" dt="2022-09-11T17:32:32.509" v="1233" actId="700"/>
        <pc:sldMkLst>
          <pc:docMk/>
          <pc:sldMk cId="756433715" sldId="400"/>
        </pc:sldMkLst>
        <pc:spChg chg="mod ord">
          <ac:chgData name="Chi Kit Ken FONG" userId="233f042c-09e9-4a0c-9043-d675a582571a" providerId="ADAL" clId="{6E64EC7A-43C3-A14D-A0B5-F3573638E6F9}" dt="2022-09-11T17:32:32.509" v="1233" actId="700"/>
          <ac:spMkLst>
            <pc:docMk/>
            <pc:sldMk cId="756433715" sldId="400"/>
            <ac:spMk id="2" creationId="{340CD669-B905-C94B-B887-A985FEE76C64}"/>
          </ac:spMkLst>
        </pc:spChg>
        <pc:spChg chg="mod ord">
          <ac:chgData name="Chi Kit Ken FONG" userId="233f042c-09e9-4a0c-9043-d675a582571a" providerId="ADAL" clId="{6E64EC7A-43C3-A14D-A0B5-F3573638E6F9}" dt="2022-09-11T17:32:32.509" v="1233" actId="700"/>
          <ac:spMkLst>
            <pc:docMk/>
            <pc:sldMk cId="756433715" sldId="400"/>
            <ac:spMk id="3" creationId="{E8D43529-6052-DD48-90F2-2A2B2DE6C61D}"/>
          </ac:spMkLst>
        </pc:spChg>
        <pc:spChg chg="mod ord">
          <ac:chgData name="Chi Kit Ken FONG" userId="233f042c-09e9-4a0c-9043-d675a582571a" providerId="ADAL" clId="{6E64EC7A-43C3-A14D-A0B5-F3573638E6F9}" dt="2022-09-11T17:32:32.509" v="1233" actId="700"/>
          <ac:spMkLst>
            <pc:docMk/>
            <pc:sldMk cId="756433715" sldId="400"/>
            <ac:spMk id="4" creationId="{93010816-8CFC-944E-84CB-D3950D323260}"/>
          </ac:spMkLst>
        </pc:spChg>
      </pc:sldChg>
      <pc:sldChg chg="modSp add mod setBg modClrScheme chgLayout">
        <pc:chgData name="Chi Kit Ken FONG" userId="233f042c-09e9-4a0c-9043-d675a582571a" providerId="ADAL" clId="{6E64EC7A-43C3-A14D-A0B5-F3573638E6F9}" dt="2022-09-11T17:32:32.764" v="1246" actId="27636"/>
        <pc:sldMkLst>
          <pc:docMk/>
          <pc:sldMk cId="1922557571" sldId="401"/>
        </pc:sldMkLst>
        <pc:spChg chg="mod ord">
          <ac:chgData name="Chi Kit Ken FONG" userId="233f042c-09e9-4a0c-9043-d675a582571a" providerId="ADAL" clId="{6E64EC7A-43C3-A14D-A0B5-F3573638E6F9}" dt="2022-09-11T17:32:32.509" v="1233" actId="700"/>
          <ac:spMkLst>
            <pc:docMk/>
            <pc:sldMk cId="1922557571" sldId="401"/>
            <ac:spMk id="2" creationId="{1303A761-E2E0-7642-AFBD-7100185389B6}"/>
          </ac:spMkLst>
        </pc:spChg>
        <pc:spChg chg="mod ord">
          <ac:chgData name="Chi Kit Ken FONG" userId="233f042c-09e9-4a0c-9043-d675a582571a" providerId="ADAL" clId="{6E64EC7A-43C3-A14D-A0B5-F3573638E6F9}" dt="2022-09-11T17:32:32.764" v="1246" actId="27636"/>
          <ac:spMkLst>
            <pc:docMk/>
            <pc:sldMk cId="1922557571" sldId="401"/>
            <ac:spMk id="3" creationId="{2F651B60-FEA5-4E49-9B14-E1D0194E05D8}"/>
          </ac:spMkLst>
        </pc:spChg>
        <pc:spChg chg="mod ord">
          <ac:chgData name="Chi Kit Ken FONG" userId="233f042c-09e9-4a0c-9043-d675a582571a" providerId="ADAL" clId="{6E64EC7A-43C3-A14D-A0B5-F3573638E6F9}" dt="2022-09-11T17:32:32.509" v="1233" actId="700"/>
          <ac:spMkLst>
            <pc:docMk/>
            <pc:sldMk cId="1922557571" sldId="401"/>
            <ac:spMk id="4" creationId="{6EBFB568-10E8-F94D-8AD1-EF5323FF9292}"/>
          </ac:spMkLst>
        </pc:spChg>
      </pc:sldChg>
      <pc:sldChg chg="modSp add mod setBg modClrScheme chgLayout">
        <pc:chgData name="Chi Kit Ken FONG" userId="233f042c-09e9-4a0c-9043-d675a582571a" providerId="ADAL" clId="{6E64EC7A-43C3-A14D-A0B5-F3573638E6F9}" dt="2022-09-11T17:32:32.791" v="1247" actId="27636"/>
        <pc:sldMkLst>
          <pc:docMk/>
          <pc:sldMk cId="438935069" sldId="402"/>
        </pc:sldMkLst>
        <pc:spChg chg="mod ord">
          <ac:chgData name="Chi Kit Ken FONG" userId="233f042c-09e9-4a0c-9043-d675a582571a" providerId="ADAL" clId="{6E64EC7A-43C3-A14D-A0B5-F3573638E6F9}" dt="2022-09-11T17:32:32.509" v="1233" actId="700"/>
          <ac:spMkLst>
            <pc:docMk/>
            <pc:sldMk cId="438935069" sldId="402"/>
            <ac:spMk id="2" creationId="{AB38FD5C-720A-5B4B-9034-26852F4B05AF}"/>
          </ac:spMkLst>
        </pc:spChg>
        <pc:spChg chg="mod ord">
          <ac:chgData name="Chi Kit Ken FONG" userId="233f042c-09e9-4a0c-9043-d675a582571a" providerId="ADAL" clId="{6E64EC7A-43C3-A14D-A0B5-F3573638E6F9}" dt="2022-09-11T17:32:32.791" v="1247" actId="27636"/>
          <ac:spMkLst>
            <pc:docMk/>
            <pc:sldMk cId="438935069" sldId="402"/>
            <ac:spMk id="3" creationId="{B6FFB563-39D4-4F44-9D9D-E6E7872EC67E}"/>
          </ac:spMkLst>
        </pc:spChg>
        <pc:spChg chg="mod ord">
          <ac:chgData name="Chi Kit Ken FONG" userId="233f042c-09e9-4a0c-9043-d675a582571a" providerId="ADAL" clId="{6E64EC7A-43C3-A14D-A0B5-F3573638E6F9}" dt="2022-09-11T17:32:32.509" v="1233" actId="700"/>
          <ac:spMkLst>
            <pc:docMk/>
            <pc:sldMk cId="438935069" sldId="402"/>
            <ac:spMk id="4" creationId="{D7F298CB-E20F-3B4B-97CB-2D22BC1AF66C}"/>
          </ac:spMkLst>
        </pc:spChg>
      </pc:sldChg>
      <pc:sldChg chg="modSp add mod setBg modClrScheme chgLayout">
        <pc:chgData name="Chi Kit Ken FONG" userId="233f042c-09e9-4a0c-9043-d675a582571a" providerId="ADAL" clId="{6E64EC7A-43C3-A14D-A0B5-F3573638E6F9}" dt="2022-09-11T17:32:32.808" v="1248" actId="27636"/>
        <pc:sldMkLst>
          <pc:docMk/>
          <pc:sldMk cId="18290509" sldId="403"/>
        </pc:sldMkLst>
        <pc:spChg chg="mod ord">
          <ac:chgData name="Chi Kit Ken FONG" userId="233f042c-09e9-4a0c-9043-d675a582571a" providerId="ADAL" clId="{6E64EC7A-43C3-A14D-A0B5-F3573638E6F9}" dt="2022-09-11T17:32:32.509" v="1233" actId="700"/>
          <ac:spMkLst>
            <pc:docMk/>
            <pc:sldMk cId="18290509" sldId="403"/>
            <ac:spMk id="2" creationId="{AD39F846-AAB9-4643-B13E-46C452772D65}"/>
          </ac:spMkLst>
        </pc:spChg>
        <pc:spChg chg="mod ord">
          <ac:chgData name="Chi Kit Ken FONG" userId="233f042c-09e9-4a0c-9043-d675a582571a" providerId="ADAL" clId="{6E64EC7A-43C3-A14D-A0B5-F3573638E6F9}" dt="2022-09-11T17:32:32.808" v="1248" actId="27636"/>
          <ac:spMkLst>
            <pc:docMk/>
            <pc:sldMk cId="18290509" sldId="403"/>
            <ac:spMk id="3" creationId="{34BE5E6B-8F3C-2C48-ADB9-6687DBBACA88}"/>
          </ac:spMkLst>
        </pc:spChg>
        <pc:spChg chg="mod ord">
          <ac:chgData name="Chi Kit Ken FONG" userId="233f042c-09e9-4a0c-9043-d675a582571a" providerId="ADAL" clId="{6E64EC7A-43C3-A14D-A0B5-F3573638E6F9}" dt="2022-09-11T17:32:32.509" v="1233" actId="700"/>
          <ac:spMkLst>
            <pc:docMk/>
            <pc:sldMk cId="18290509" sldId="403"/>
            <ac:spMk id="4" creationId="{7F4E65B8-FE47-DE4A-9F70-EC19A5137102}"/>
          </ac:spMkLst>
        </pc:spChg>
      </pc:sldChg>
      <pc:sldChg chg="modSp add mod setBg modClrScheme chgLayout">
        <pc:chgData name="Chi Kit Ken FONG" userId="233f042c-09e9-4a0c-9043-d675a582571a" providerId="ADAL" clId="{6E64EC7A-43C3-A14D-A0B5-F3573638E6F9}" dt="2022-09-11T17:32:32.837" v="1249" actId="27636"/>
        <pc:sldMkLst>
          <pc:docMk/>
          <pc:sldMk cId="1735614029" sldId="404"/>
        </pc:sldMkLst>
        <pc:spChg chg="mod ord">
          <ac:chgData name="Chi Kit Ken FONG" userId="233f042c-09e9-4a0c-9043-d675a582571a" providerId="ADAL" clId="{6E64EC7A-43C3-A14D-A0B5-F3573638E6F9}" dt="2022-09-11T17:32:32.509" v="1233" actId="700"/>
          <ac:spMkLst>
            <pc:docMk/>
            <pc:sldMk cId="1735614029" sldId="404"/>
            <ac:spMk id="2" creationId="{F7F03269-2078-5E4E-AE17-E2C78D50C4EF}"/>
          </ac:spMkLst>
        </pc:spChg>
        <pc:spChg chg="mod ord">
          <ac:chgData name="Chi Kit Ken FONG" userId="233f042c-09e9-4a0c-9043-d675a582571a" providerId="ADAL" clId="{6E64EC7A-43C3-A14D-A0B5-F3573638E6F9}" dt="2022-09-11T17:32:32.837" v="1249" actId="27636"/>
          <ac:spMkLst>
            <pc:docMk/>
            <pc:sldMk cId="1735614029" sldId="404"/>
            <ac:spMk id="3" creationId="{3E029786-8C3D-D641-8E73-910131D81F26}"/>
          </ac:spMkLst>
        </pc:spChg>
        <pc:spChg chg="mod ord">
          <ac:chgData name="Chi Kit Ken FONG" userId="233f042c-09e9-4a0c-9043-d675a582571a" providerId="ADAL" clId="{6E64EC7A-43C3-A14D-A0B5-F3573638E6F9}" dt="2022-09-11T17:32:32.509" v="1233" actId="700"/>
          <ac:spMkLst>
            <pc:docMk/>
            <pc:sldMk cId="1735614029" sldId="404"/>
            <ac:spMk id="4" creationId="{A6D56C9C-655F-8A48-AC4C-FF3B70B360E3}"/>
          </ac:spMkLst>
        </pc:spChg>
      </pc:sldChg>
      <pc:sldChg chg="addSp delSp modSp add mod ord setBg modClrScheme chgLayout">
        <pc:chgData name="Chi Kit Ken FONG" userId="233f042c-09e9-4a0c-9043-d675a582571a" providerId="ADAL" clId="{6E64EC7A-43C3-A14D-A0B5-F3573638E6F9}" dt="2022-09-12T04:08:33.952" v="2549" actId="166"/>
        <pc:sldMkLst>
          <pc:docMk/>
          <pc:sldMk cId="2714048978" sldId="405"/>
        </pc:sldMkLst>
        <pc:spChg chg="mod ord">
          <ac:chgData name="Chi Kit Ken FONG" userId="233f042c-09e9-4a0c-9043-d675a582571a" providerId="ADAL" clId="{6E64EC7A-43C3-A14D-A0B5-F3573638E6F9}" dt="2022-09-12T04:06:15.891" v="2451" actId="207"/>
          <ac:spMkLst>
            <pc:docMk/>
            <pc:sldMk cId="2714048978" sldId="405"/>
            <ac:spMk id="2" creationId="{1B8F4AD9-E3D6-7B46-B1A0-2383DA6F6816}"/>
          </ac:spMkLst>
        </pc:spChg>
        <pc:spChg chg="mod ord">
          <ac:chgData name="Chi Kit Ken FONG" userId="233f042c-09e9-4a0c-9043-d675a582571a" providerId="ADAL" clId="{6E64EC7A-43C3-A14D-A0B5-F3573638E6F9}" dt="2022-09-12T04:08:21.929" v="2546" actId="20577"/>
          <ac:spMkLst>
            <pc:docMk/>
            <pc:sldMk cId="2714048978" sldId="405"/>
            <ac:spMk id="3" creationId="{9F8CF564-805B-4549-A8CA-2F676687B630}"/>
          </ac:spMkLst>
        </pc:spChg>
        <pc:spChg chg="mod ord">
          <ac:chgData name="Chi Kit Ken FONG" userId="233f042c-09e9-4a0c-9043-d675a582571a" providerId="ADAL" clId="{6E64EC7A-43C3-A14D-A0B5-F3573638E6F9}" dt="2022-09-11T17:32:32.509" v="1233" actId="700"/>
          <ac:spMkLst>
            <pc:docMk/>
            <pc:sldMk cId="2714048978" sldId="405"/>
            <ac:spMk id="4" creationId="{C6961D09-27F1-AF4B-9291-AE47CF565322}"/>
          </ac:spMkLst>
        </pc:spChg>
        <pc:spChg chg="mod">
          <ac:chgData name="Chi Kit Ken FONG" userId="233f042c-09e9-4a0c-9043-d675a582571a" providerId="ADAL" clId="{6E64EC7A-43C3-A14D-A0B5-F3573638E6F9}" dt="2022-09-12T04:08:05.873" v="2535" actId="1076"/>
          <ac:spMkLst>
            <pc:docMk/>
            <pc:sldMk cId="2714048978" sldId="405"/>
            <ac:spMk id="5" creationId="{089C2E30-A449-C94F-902C-1D8BCCDCE362}"/>
          </ac:spMkLst>
        </pc:spChg>
        <pc:spChg chg="mod">
          <ac:chgData name="Chi Kit Ken FONG" userId="233f042c-09e9-4a0c-9043-d675a582571a" providerId="ADAL" clId="{6E64EC7A-43C3-A14D-A0B5-F3573638E6F9}" dt="2022-09-12T04:08:33.952" v="2549" actId="166"/>
          <ac:spMkLst>
            <pc:docMk/>
            <pc:sldMk cId="2714048978" sldId="405"/>
            <ac:spMk id="6" creationId="{9BE7B08C-EA6B-9640-A8D0-E8E1AEE24F2C}"/>
          </ac:spMkLst>
        </pc:spChg>
        <pc:graphicFrameChg chg="add mod">
          <ac:chgData name="Chi Kit Ken FONG" userId="233f042c-09e9-4a0c-9043-d675a582571a" providerId="ADAL" clId="{6E64EC7A-43C3-A14D-A0B5-F3573638E6F9}" dt="2022-09-12T04:07:57.598" v="2532" actId="1076"/>
          <ac:graphicFrameMkLst>
            <pc:docMk/>
            <pc:sldMk cId="2714048978" sldId="405"/>
            <ac:graphicFrameMk id="7" creationId="{A5534A05-E733-C84F-5850-1B4DA81A754D}"/>
          </ac:graphicFrameMkLst>
        </pc:graphicFrameChg>
        <pc:graphicFrameChg chg="add del mod">
          <ac:chgData name="Chi Kit Ken FONG" userId="233f042c-09e9-4a0c-9043-d675a582571a" providerId="ADAL" clId="{6E64EC7A-43C3-A14D-A0B5-F3573638E6F9}" dt="2022-09-12T04:08:11.288" v="2538"/>
          <ac:graphicFrameMkLst>
            <pc:docMk/>
            <pc:sldMk cId="2714048978" sldId="405"/>
            <ac:graphicFrameMk id="8" creationId="{5C9B8456-6DC8-9029-66AF-9D3715B7D140}"/>
          </ac:graphicFrameMkLst>
        </pc:graphicFrameChg>
        <pc:graphicFrameChg chg="add mod modGraphic">
          <ac:chgData name="Chi Kit Ken FONG" userId="233f042c-09e9-4a0c-9043-d675a582571a" providerId="ADAL" clId="{6E64EC7A-43C3-A14D-A0B5-F3573638E6F9}" dt="2022-09-12T04:08:26.589" v="2547" actId="1076"/>
          <ac:graphicFrameMkLst>
            <pc:docMk/>
            <pc:sldMk cId="2714048978" sldId="405"/>
            <ac:graphicFrameMk id="9" creationId="{877DE2C7-7C32-12A3-DC15-7D04AB03E0D9}"/>
          </ac:graphicFrameMkLst>
        </pc:graphicFrameChg>
      </pc:sldChg>
      <pc:sldChg chg="modSp add mod setBg modClrScheme chgLayout">
        <pc:chgData name="Chi Kit Ken FONG" userId="233f042c-09e9-4a0c-9043-d675a582571a" providerId="ADAL" clId="{6E64EC7A-43C3-A14D-A0B5-F3573638E6F9}" dt="2022-09-12T04:23:13.668" v="2671"/>
        <pc:sldMkLst>
          <pc:docMk/>
          <pc:sldMk cId="1854846181" sldId="406"/>
        </pc:sldMkLst>
        <pc:spChg chg="mod ord">
          <ac:chgData name="Chi Kit Ken FONG" userId="233f042c-09e9-4a0c-9043-d675a582571a" providerId="ADAL" clId="{6E64EC7A-43C3-A14D-A0B5-F3573638E6F9}" dt="2022-09-11T17:32:32.509" v="1233" actId="700"/>
          <ac:spMkLst>
            <pc:docMk/>
            <pc:sldMk cId="1854846181" sldId="406"/>
            <ac:spMk id="2" creationId="{0F3A6FAC-0217-8B40-9BFB-B10BA403DFEB}"/>
          </ac:spMkLst>
        </pc:spChg>
        <pc:spChg chg="mod ord">
          <ac:chgData name="Chi Kit Ken FONG" userId="233f042c-09e9-4a0c-9043-d675a582571a" providerId="ADAL" clId="{6E64EC7A-43C3-A14D-A0B5-F3573638E6F9}" dt="2022-09-12T04:23:13.668" v="2671"/>
          <ac:spMkLst>
            <pc:docMk/>
            <pc:sldMk cId="1854846181" sldId="406"/>
            <ac:spMk id="3" creationId="{C887410A-EA76-F54E-8C7A-BC30F071F8D0}"/>
          </ac:spMkLst>
        </pc:spChg>
        <pc:spChg chg="mod ord">
          <ac:chgData name="Chi Kit Ken FONG" userId="233f042c-09e9-4a0c-9043-d675a582571a" providerId="ADAL" clId="{6E64EC7A-43C3-A14D-A0B5-F3573638E6F9}" dt="2022-09-11T17:32:32.509" v="1233" actId="700"/>
          <ac:spMkLst>
            <pc:docMk/>
            <pc:sldMk cId="1854846181" sldId="406"/>
            <ac:spMk id="4" creationId="{D229954A-A784-C04C-81C0-9C1BB1DD66C7}"/>
          </ac:spMkLst>
        </pc:spChg>
      </pc:sldChg>
      <pc:sldChg chg="modSp add mod setBg modClrScheme chgLayout">
        <pc:chgData name="Chi Kit Ken FONG" userId="233f042c-09e9-4a0c-9043-d675a582571a" providerId="ADAL" clId="{6E64EC7A-43C3-A14D-A0B5-F3573638E6F9}" dt="2022-09-11T17:32:32.908" v="1252" actId="27636"/>
        <pc:sldMkLst>
          <pc:docMk/>
          <pc:sldMk cId="92481766" sldId="407"/>
        </pc:sldMkLst>
        <pc:spChg chg="mod ord">
          <ac:chgData name="Chi Kit Ken FONG" userId="233f042c-09e9-4a0c-9043-d675a582571a" providerId="ADAL" clId="{6E64EC7A-43C3-A14D-A0B5-F3573638E6F9}" dt="2022-09-11T17:32:32.509" v="1233" actId="700"/>
          <ac:spMkLst>
            <pc:docMk/>
            <pc:sldMk cId="92481766" sldId="407"/>
            <ac:spMk id="2" creationId="{83AA59C0-6827-014E-BD9C-B91889215DEF}"/>
          </ac:spMkLst>
        </pc:spChg>
        <pc:spChg chg="mod ord">
          <ac:chgData name="Chi Kit Ken FONG" userId="233f042c-09e9-4a0c-9043-d675a582571a" providerId="ADAL" clId="{6E64EC7A-43C3-A14D-A0B5-F3573638E6F9}" dt="2022-09-11T17:32:32.908" v="1252" actId="27636"/>
          <ac:spMkLst>
            <pc:docMk/>
            <pc:sldMk cId="92481766" sldId="407"/>
            <ac:spMk id="3" creationId="{BA81C916-2331-8148-92D2-0C944AFC83E7}"/>
          </ac:spMkLst>
        </pc:spChg>
        <pc:spChg chg="mod ord">
          <ac:chgData name="Chi Kit Ken FONG" userId="233f042c-09e9-4a0c-9043-d675a582571a" providerId="ADAL" clId="{6E64EC7A-43C3-A14D-A0B5-F3573638E6F9}" dt="2022-09-11T17:32:32.509" v="1233" actId="700"/>
          <ac:spMkLst>
            <pc:docMk/>
            <pc:sldMk cId="92481766" sldId="407"/>
            <ac:spMk id="4" creationId="{C3B154EC-5396-DC41-8988-B40E87DA18B0}"/>
          </ac:spMkLst>
        </pc:spChg>
      </pc:sldChg>
      <pc:sldChg chg="modSp add mod setBg modClrScheme chgLayout">
        <pc:chgData name="Chi Kit Ken FONG" userId="233f042c-09e9-4a0c-9043-d675a582571a" providerId="ADAL" clId="{6E64EC7A-43C3-A14D-A0B5-F3573638E6F9}" dt="2022-09-11T17:32:32.509" v="1233" actId="700"/>
        <pc:sldMkLst>
          <pc:docMk/>
          <pc:sldMk cId="613854705" sldId="408"/>
        </pc:sldMkLst>
        <pc:spChg chg="mod ord">
          <ac:chgData name="Chi Kit Ken FONG" userId="233f042c-09e9-4a0c-9043-d675a582571a" providerId="ADAL" clId="{6E64EC7A-43C3-A14D-A0B5-F3573638E6F9}" dt="2022-09-11T17:32:32.509" v="1233" actId="700"/>
          <ac:spMkLst>
            <pc:docMk/>
            <pc:sldMk cId="613854705" sldId="408"/>
            <ac:spMk id="2" creationId="{9365E0FF-C7AF-0140-9AED-1A4C4FDD1656}"/>
          </ac:spMkLst>
        </pc:spChg>
        <pc:spChg chg="mod ord">
          <ac:chgData name="Chi Kit Ken FONG" userId="233f042c-09e9-4a0c-9043-d675a582571a" providerId="ADAL" clId="{6E64EC7A-43C3-A14D-A0B5-F3573638E6F9}" dt="2022-09-11T17:32:32.509" v="1233" actId="700"/>
          <ac:spMkLst>
            <pc:docMk/>
            <pc:sldMk cId="613854705" sldId="408"/>
            <ac:spMk id="3" creationId="{22185C13-10F7-8943-B0CB-F9EDADD78817}"/>
          </ac:spMkLst>
        </pc:spChg>
        <pc:spChg chg="mod ord">
          <ac:chgData name="Chi Kit Ken FONG" userId="233f042c-09e9-4a0c-9043-d675a582571a" providerId="ADAL" clId="{6E64EC7A-43C3-A14D-A0B5-F3573638E6F9}" dt="2022-09-11T17:32:32.509" v="1233" actId="700"/>
          <ac:spMkLst>
            <pc:docMk/>
            <pc:sldMk cId="613854705" sldId="408"/>
            <ac:spMk id="4" creationId="{54DE1993-8093-4544-9721-5032DE4C1EC6}"/>
          </ac:spMkLst>
        </pc:spChg>
      </pc:sldChg>
      <pc:sldChg chg="addSp delSp modSp add mod setBg modClrScheme chgLayout">
        <pc:chgData name="Chi Kit Ken FONG" userId="233f042c-09e9-4a0c-9043-d675a582571a" providerId="ADAL" clId="{6E64EC7A-43C3-A14D-A0B5-F3573638E6F9}" dt="2022-09-12T04:19:24.947" v="2637" actId="478"/>
        <pc:sldMkLst>
          <pc:docMk/>
          <pc:sldMk cId="3230360538" sldId="409"/>
        </pc:sldMkLst>
        <pc:spChg chg="mod ord">
          <ac:chgData name="Chi Kit Ken FONG" userId="233f042c-09e9-4a0c-9043-d675a582571a" providerId="ADAL" clId="{6E64EC7A-43C3-A14D-A0B5-F3573638E6F9}" dt="2022-09-11T17:32:32.509" v="1233" actId="700"/>
          <ac:spMkLst>
            <pc:docMk/>
            <pc:sldMk cId="3230360538" sldId="409"/>
            <ac:spMk id="2" creationId="{63FEE7FD-251F-7444-8DF7-F0046DB63414}"/>
          </ac:spMkLst>
        </pc:spChg>
        <pc:spChg chg="add del mod ord">
          <ac:chgData name="Chi Kit Ken FONG" userId="233f042c-09e9-4a0c-9043-d675a582571a" providerId="ADAL" clId="{6E64EC7A-43C3-A14D-A0B5-F3573638E6F9}" dt="2022-09-12T04:19:24.947" v="2637" actId="478"/>
          <ac:spMkLst>
            <pc:docMk/>
            <pc:sldMk cId="3230360538" sldId="409"/>
            <ac:spMk id="3" creationId="{E5972D65-2D22-A556-9AA6-7D30DF460902}"/>
          </ac:spMkLst>
        </pc:spChg>
        <pc:spChg chg="mod ord">
          <ac:chgData name="Chi Kit Ken FONG" userId="233f042c-09e9-4a0c-9043-d675a582571a" providerId="ADAL" clId="{6E64EC7A-43C3-A14D-A0B5-F3573638E6F9}" dt="2022-09-11T17:32:32.509" v="1233" actId="700"/>
          <ac:spMkLst>
            <pc:docMk/>
            <pc:sldMk cId="3230360538" sldId="409"/>
            <ac:spMk id="4" creationId="{B1D45EAE-0064-1941-8FE5-F205A81D2014}"/>
          </ac:spMkLst>
        </pc:spChg>
      </pc:sldChg>
      <pc:sldChg chg="modSp add mod setBg modClrScheme chgLayout">
        <pc:chgData name="Chi Kit Ken FONG" userId="233f042c-09e9-4a0c-9043-d675a582571a" providerId="ADAL" clId="{6E64EC7A-43C3-A14D-A0B5-F3573638E6F9}" dt="2022-09-11T17:32:32.936" v="1253" actId="27636"/>
        <pc:sldMkLst>
          <pc:docMk/>
          <pc:sldMk cId="602546255" sldId="410"/>
        </pc:sldMkLst>
        <pc:spChg chg="mod ord">
          <ac:chgData name="Chi Kit Ken FONG" userId="233f042c-09e9-4a0c-9043-d675a582571a" providerId="ADAL" clId="{6E64EC7A-43C3-A14D-A0B5-F3573638E6F9}" dt="2022-09-11T17:32:32.509" v="1233" actId="700"/>
          <ac:spMkLst>
            <pc:docMk/>
            <pc:sldMk cId="602546255" sldId="410"/>
            <ac:spMk id="2" creationId="{4599BE33-A1C4-3043-8605-8626208C5B07}"/>
          </ac:spMkLst>
        </pc:spChg>
        <pc:spChg chg="mod ord">
          <ac:chgData name="Chi Kit Ken FONG" userId="233f042c-09e9-4a0c-9043-d675a582571a" providerId="ADAL" clId="{6E64EC7A-43C3-A14D-A0B5-F3573638E6F9}" dt="2022-09-11T17:32:32.936" v="1253" actId="27636"/>
          <ac:spMkLst>
            <pc:docMk/>
            <pc:sldMk cId="602546255" sldId="410"/>
            <ac:spMk id="3" creationId="{C168C6D8-5A1B-E049-A3EF-8AECA53E8C0C}"/>
          </ac:spMkLst>
        </pc:spChg>
        <pc:spChg chg="mod ord">
          <ac:chgData name="Chi Kit Ken FONG" userId="233f042c-09e9-4a0c-9043-d675a582571a" providerId="ADAL" clId="{6E64EC7A-43C3-A14D-A0B5-F3573638E6F9}" dt="2022-09-11T17:32:32.509" v="1233" actId="700"/>
          <ac:spMkLst>
            <pc:docMk/>
            <pc:sldMk cId="602546255" sldId="410"/>
            <ac:spMk id="4" creationId="{79D3C419-BD7D-8C4F-AC15-D338485F32BE}"/>
          </ac:spMkLst>
        </pc:spChg>
      </pc:sldChg>
      <pc:sldChg chg="addSp delSp modSp add mod setBg modClrScheme modAnim chgLayout">
        <pc:chgData name="Chi Kit Ken FONG" userId="233f042c-09e9-4a0c-9043-d675a582571a" providerId="ADAL" clId="{6E64EC7A-43C3-A14D-A0B5-F3573638E6F9}" dt="2022-09-14T15:52:17.558" v="4607" actId="20577"/>
        <pc:sldMkLst>
          <pc:docMk/>
          <pc:sldMk cId="2402457243" sldId="411"/>
        </pc:sldMkLst>
        <pc:spChg chg="mod ord">
          <ac:chgData name="Chi Kit Ken FONG" userId="233f042c-09e9-4a0c-9043-d675a582571a" providerId="ADAL" clId="{6E64EC7A-43C3-A14D-A0B5-F3573638E6F9}" dt="2022-09-11T17:32:32.509" v="1233" actId="700"/>
          <ac:spMkLst>
            <pc:docMk/>
            <pc:sldMk cId="2402457243" sldId="411"/>
            <ac:spMk id="2" creationId="{FDC86589-F10A-6442-B36A-7D73F18ED1F0}"/>
          </ac:spMkLst>
        </pc:spChg>
        <pc:spChg chg="mod ord">
          <ac:chgData name="Chi Kit Ken FONG" userId="233f042c-09e9-4a0c-9043-d675a582571a" providerId="ADAL" clId="{6E64EC7A-43C3-A14D-A0B5-F3573638E6F9}" dt="2022-09-14T15:52:17.558" v="4607" actId="20577"/>
          <ac:spMkLst>
            <pc:docMk/>
            <pc:sldMk cId="2402457243" sldId="411"/>
            <ac:spMk id="3" creationId="{70283DA9-3A29-C947-B5EB-8C69F97B0ED6}"/>
          </ac:spMkLst>
        </pc:spChg>
        <pc:spChg chg="mod ord">
          <ac:chgData name="Chi Kit Ken FONG" userId="233f042c-09e9-4a0c-9043-d675a582571a" providerId="ADAL" clId="{6E64EC7A-43C3-A14D-A0B5-F3573638E6F9}" dt="2022-09-11T17:32:32.509" v="1233" actId="700"/>
          <ac:spMkLst>
            <pc:docMk/>
            <pc:sldMk cId="2402457243" sldId="411"/>
            <ac:spMk id="4" creationId="{A741BD4B-AD2C-7949-915D-44CD7E7741AD}"/>
          </ac:spMkLst>
        </pc:spChg>
        <pc:spChg chg="add del mod">
          <ac:chgData name="Chi Kit Ken FONG" userId="233f042c-09e9-4a0c-9043-d675a582571a" providerId="ADAL" clId="{6E64EC7A-43C3-A14D-A0B5-F3573638E6F9}" dt="2022-09-14T15:10:26.775" v="4035"/>
          <ac:spMkLst>
            <pc:docMk/>
            <pc:sldMk cId="2402457243" sldId="411"/>
            <ac:spMk id="5" creationId="{8504D859-B39F-750B-FF08-37F364EEDD51}"/>
          </ac:spMkLst>
        </pc:spChg>
      </pc:sldChg>
      <pc:sldChg chg="modSp add mod setBg modClrScheme chgLayout">
        <pc:chgData name="Chi Kit Ken FONG" userId="233f042c-09e9-4a0c-9043-d675a582571a" providerId="ADAL" clId="{6E64EC7A-43C3-A14D-A0B5-F3573638E6F9}" dt="2022-09-11T17:32:32.509" v="1233" actId="700"/>
        <pc:sldMkLst>
          <pc:docMk/>
          <pc:sldMk cId="3755767704" sldId="412"/>
        </pc:sldMkLst>
        <pc:spChg chg="mod ord">
          <ac:chgData name="Chi Kit Ken FONG" userId="233f042c-09e9-4a0c-9043-d675a582571a" providerId="ADAL" clId="{6E64EC7A-43C3-A14D-A0B5-F3573638E6F9}" dt="2022-09-11T17:32:32.509" v="1233" actId="700"/>
          <ac:spMkLst>
            <pc:docMk/>
            <pc:sldMk cId="3755767704" sldId="412"/>
            <ac:spMk id="2" creationId="{23DF7F65-E353-624C-88FD-6BF5010A1A9E}"/>
          </ac:spMkLst>
        </pc:spChg>
        <pc:spChg chg="mod ord">
          <ac:chgData name="Chi Kit Ken FONG" userId="233f042c-09e9-4a0c-9043-d675a582571a" providerId="ADAL" clId="{6E64EC7A-43C3-A14D-A0B5-F3573638E6F9}" dt="2022-09-11T17:32:32.509" v="1233" actId="700"/>
          <ac:spMkLst>
            <pc:docMk/>
            <pc:sldMk cId="3755767704" sldId="412"/>
            <ac:spMk id="3" creationId="{900BBC3B-E0DC-7F47-834D-91C11E348E56}"/>
          </ac:spMkLst>
        </pc:spChg>
        <pc:spChg chg="mod ord">
          <ac:chgData name="Chi Kit Ken FONG" userId="233f042c-09e9-4a0c-9043-d675a582571a" providerId="ADAL" clId="{6E64EC7A-43C3-A14D-A0B5-F3573638E6F9}" dt="2022-09-11T17:32:32.509" v="1233" actId="700"/>
          <ac:spMkLst>
            <pc:docMk/>
            <pc:sldMk cId="3755767704" sldId="412"/>
            <ac:spMk id="4" creationId="{20377EC9-A54E-F14B-A358-7650E6803BA1}"/>
          </ac:spMkLst>
        </pc:spChg>
      </pc:sldChg>
      <pc:sldChg chg="addSp delSp modSp add mod ord setBg modClrScheme chgLayout">
        <pc:chgData name="Chi Kit Ken FONG" userId="233f042c-09e9-4a0c-9043-d675a582571a" providerId="ADAL" clId="{6E64EC7A-43C3-A14D-A0B5-F3573638E6F9}" dt="2022-09-14T14:35:37.264" v="3857" actId="20578"/>
        <pc:sldMkLst>
          <pc:docMk/>
          <pc:sldMk cId="1669046791" sldId="413"/>
        </pc:sldMkLst>
        <pc:spChg chg="mod ord">
          <ac:chgData name="Chi Kit Ken FONG" userId="233f042c-09e9-4a0c-9043-d675a582571a" providerId="ADAL" clId="{6E64EC7A-43C3-A14D-A0B5-F3573638E6F9}" dt="2022-09-11T17:32:32.509" v="1233" actId="700"/>
          <ac:spMkLst>
            <pc:docMk/>
            <pc:sldMk cId="1669046791" sldId="413"/>
            <ac:spMk id="2" creationId="{A5EF9F74-CF28-F04E-82EA-75924D34F787}"/>
          </ac:spMkLst>
        </pc:spChg>
        <pc:spChg chg="del mod ord">
          <ac:chgData name="Chi Kit Ken FONG" userId="233f042c-09e9-4a0c-9043-d675a582571a" providerId="ADAL" clId="{6E64EC7A-43C3-A14D-A0B5-F3573638E6F9}" dt="2022-09-14T14:34:58.024" v="3849" actId="478"/>
          <ac:spMkLst>
            <pc:docMk/>
            <pc:sldMk cId="1669046791" sldId="413"/>
            <ac:spMk id="3" creationId="{780E865A-5042-5745-B715-BD196190A42A}"/>
          </ac:spMkLst>
        </pc:spChg>
        <pc:spChg chg="mod ord">
          <ac:chgData name="Chi Kit Ken FONG" userId="233f042c-09e9-4a0c-9043-d675a582571a" providerId="ADAL" clId="{6E64EC7A-43C3-A14D-A0B5-F3573638E6F9}" dt="2022-09-11T17:32:32.509" v="1233" actId="700"/>
          <ac:spMkLst>
            <pc:docMk/>
            <pc:sldMk cId="1669046791" sldId="413"/>
            <ac:spMk id="4" creationId="{AB6E14D8-B59F-8049-B81D-F4F133CC32C4}"/>
          </ac:spMkLst>
        </pc:spChg>
        <pc:graphicFrameChg chg="add mod modGraphic">
          <ac:chgData name="Chi Kit Ken FONG" userId="233f042c-09e9-4a0c-9043-d675a582571a" providerId="ADAL" clId="{6E64EC7A-43C3-A14D-A0B5-F3573638E6F9}" dt="2022-09-14T14:35:05.472" v="3856" actId="20577"/>
          <ac:graphicFrameMkLst>
            <pc:docMk/>
            <pc:sldMk cId="1669046791" sldId="413"/>
            <ac:graphicFrameMk id="7" creationId="{72FA8566-0BA4-5F2D-8B6E-97F93FB46D93}"/>
          </ac:graphicFrameMkLst>
        </pc:graphicFrameChg>
      </pc:sldChg>
      <pc:sldChg chg="modSp add del mod setBg modClrScheme chgLayout">
        <pc:chgData name="Chi Kit Ken FONG" userId="233f042c-09e9-4a0c-9043-d675a582571a" providerId="ADAL" clId="{6E64EC7A-43C3-A14D-A0B5-F3573638E6F9}" dt="2022-09-14T15:28:25.412" v="4342" actId="2696"/>
        <pc:sldMkLst>
          <pc:docMk/>
          <pc:sldMk cId="3816361241" sldId="414"/>
        </pc:sldMkLst>
        <pc:spChg chg="mod ord">
          <ac:chgData name="Chi Kit Ken FONG" userId="233f042c-09e9-4a0c-9043-d675a582571a" providerId="ADAL" clId="{6E64EC7A-43C3-A14D-A0B5-F3573638E6F9}" dt="2022-09-11T17:32:32.509" v="1233" actId="700"/>
          <ac:spMkLst>
            <pc:docMk/>
            <pc:sldMk cId="3816361241" sldId="414"/>
            <ac:spMk id="2" creationId="{6F631FA6-156D-5D4B-B323-D9CA4846E6C6}"/>
          </ac:spMkLst>
        </pc:spChg>
        <pc:spChg chg="mod ord">
          <ac:chgData name="Chi Kit Ken FONG" userId="233f042c-09e9-4a0c-9043-d675a582571a" providerId="ADAL" clId="{6E64EC7A-43C3-A14D-A0B5-F3573638E6F9}" dt="2022-09-11T17:32:32.509" v="1233" actId="700"/>
          <ac:spMkLst>
            <pc:docMk/>
            <pc:sldMk cId="3816361241" sldId="414"/>
            <ac:spMk id="3" creationId="{294762CE-9ACF-C64A-B3F2-27A61C0B19A8}"/>
          </ac:spMkLst>
        </pc:spChg>
        <pc:spChg chg="mod ord">
          <ac:chgData name="Chi Kit Ken FONG" userId="233f042c-09e9-4a0c-9043-d675a582571a" providerId="ADAL" clId="{6E64EC7A-43C3-A14D-A0B5-F3573638E6F9}" dt="2022-09-11T17:32:32.509" v="1233" actId="700"/>
          <ac:spMkLst>
            <pc:docMk/>
            <pc:sldMk cId="3816361241" sldId="414"/>
            <ac:spMk id="4" creationId="{6D833644-C426-9C49-901E-6B126BDCE44D}"/>
          </ac:spMkLst>
        </pc:spChg>
      </pc:sldChg>
      <pc:sldChg chg="modSp add del mod setBg modClrScheme chgLayout">
        <pc:chgData name="Chi Kit Ken FONG" userId="233f042c-09e9-4a0c-9043-d675a582571a" providerId="ADAL" clId="{6E64EC7A-43C3-A14D-A0B5-F3573638E6F9}" dt="2022-09-14T15:52:54.383" v="4609" actId="2696"/>
        <pc:sldMkLst>
          <pc:docMk/>
          <pc:sldMk cId="1088382168" sldId="415"/>
        </pc:sldMkLst>
        <pc:spChg chg="mod ord">
          <ac:chgData name="Chi Kit Ken FONG" userId="233f042c-09e9-4a0c-9043-d675a582571a" providerId="ADAL" clId="{6E64EC7A-43C3-A14D-A0B5-F3573638E6F9}" dt="2022-09-11T17:32:32.509" v="1233" actId="700"/>
          <ac:spMkLst>
            <pc:docMk/>
            <pc:sldMk cId="1088382168" sldId="415"/>
            <ac:spMk id="2" creationId="{07090734-E241-7F4E-A3EC-19F211A16561}"/>
          </ac:spMkLst>
        </pc:spChg>
        <pc:spChg chg="mod ord">
          <ac:chgData name="Chi Kit Ken FONG" userId="233f042c-09e9-4a0c-9043-d675a582571a" providerId="ADAL" clId="{6E64EC7A-43C3-A14D-A0B5-F3573638E6F9}" dt="2022-09-11T17:32:32.509" v="1233" actId="700"/>
          <ac:spMkLst>
            <pc:docMk/>
            <pc:sldMk cId="1088382168" sldId="415"/>
            <ac:spMk id="3" creationId="{24C23C7C-B7AE-0249-A7D7-5FF58EABCC62}"/>
          </ac:spMkLst>
        </pc:spChg>
        <pc:spChg chg="mod ord">
          <ac:chgData name="Chi Kit Ken FONG" userId="233f042c-09e9-4a0c-9043-d675a582571a" providerId="ADAL" clId="{6E64EC7A-43C3-A14D-A0B5-F3573638E6F9}" dt="2022-09-11T17:32:32.509" v="1233" actId="700"/>
          <ac:spMkLst>
            <pc:docMk/>
            <pc:sldMk cId="1088382168" sldId="415"/>
            <ac:spMk id="4" creationId="{F81D61AF-9E84-DB45-99DB-A2AB2B90D808}"/>
          </ac:spMkLst>
        </pc:spChg>
      </pc:sldChg>
      <pc:sldChg chg="modSp add del mod setBg modClrScheme chgLayout">
        <pc:chgData name="Chi Kit Ken FONG" userId="233f042c-09e9-4a0c-9043-d675a582571a" providerId="ADAL" clId="{6E64EC7A-43C3-A14D-A0B5-F3573638E6F9}" dt="2022-09-14T15:30:47.253" v="4347" actId="2696"/>
        <pc:sldMkLst>
          <pc:docMk/>
          <pc:sldMk cId="4110768875" sldId="416"/>
        </pc:sldMkLst>
        <pc:spChg chg="mod ord">
          <ac:chgData name="Chi Kit Ken FONG" userId="233f042c-09e9-4a0c-9043-d675a582571a" providerId="ADAL" clId="{6E64EC7A-43C3-A14D-A0B5-F3573638E6F9}" dt="2022-09-11T17:32:32.509" v="1233" actId="700"/>
          <ac:spMkLst>
            <pc:docMk/>
            <pc:sldMk cId="4110768875" sldId="416"/>
            <ac:spMk id="2" creationId="{AAD98D90-E5AE-544D-85C5-FA2ECC6DE004}"/>
          </ac:spMkLst>
        </pc:spChg>
        <pc:spChg chg="mod ord">
          <ac:chgData name="Chi Kit Ken FONG" userId="233f042c-09e9-4a0c-9043-d675a582571a" providerId="ADAL" clId="{6E64EC7A-43C3-A14D-A0B5-F3573638E6F9}" dt="2022-09-14T15:30:27.912" v="4346" actId="20577"/>
          <ac:spMkLst>
            <pc:docMk/>
            <pc:sldMk cId="4110768875" sldId="416"/>
            <ac:spMk id="3" creationId="{A3E164DB-16EE-164C-84D7-8B14D1856F58}"/>
          </ac:spMkLst>
        </pc:spChg>
        <pc:spChg chg="mod ord">
          <ac:chgData name="Chi Kit Ken FONG" userId="233f042c-09e9-4a0c-9043-d675a582571a" providerId="ADAL" clId="{6E64EC7A-43C3-A14D-A0B5-F3573638E6F9}" dt="2022-09-11T17:32:32.509" v="1233" actId="700"/>
          <ac:spMkLst>
            <pc:docMk/>
            <pc:sldMk cId="4110768875" sldId="416"/>
            <ac:spMk id="4" creationId="{22DD0D8C-A743-1F44-AC27-68103AD93718}"/>
          </ac:spMkLst>
        </pc:spChg>
      </pc:sldChg>
      <pc:sldChg chg="addSp modSp add mod ord setBg modClrScheme modAnim chgLayout">
        <pc:chgData name="Chi Kit Ken FONG" userId="233f042c-09e9-4a0c-9043-d675a582571a" providerId="ADAL" clId="{6E64EC7A-43C3-A14D-A0B5-F3573638E6F9}" dt="2022-09-14T15:34:53.223" v="4500" actId="1076"/>
        <pc:sldMkLst>
          <pc:docMk/>
          <pc:sldMk cId="1864815340" sldId="417"/>
        </pc:sldMkLst>
        <pc:spChg chg="mod ord">
          <ac:chgData name="Chi Kit Ken FONG" userId="233f042c-09e9-4a0c-9043-d675a582571a" providerId="ADAL" clId="{6E64EC7A-43C3-A14D-A0B5-F3573638E6F9}" dt="2022-09-11T17:32:32.509" v="1233" actId="700"/>
          <ac:spMkLst>
            <pc:docMk/>
            <pc:sldMk cId="1864815340" sldId="417"/>
            <ac:spMk id="2" creationId="{164A66C8-04AA-F04D-9B2C-948A21655B78}"/>
          </ac:spMkLst>
        </pc:spChg>
        <pc:spChg chg="mod ord">
          <ac:chgData name="Chi Kit Ken FONG" userId="233f042c-09e9-4a0c-9043-d675a582571a" providerId="ADAL" clId="{6E64EC7A-43C3-A14D-A0B5-F3573638E6F9}" dt="2022-09-14T15:33:08.350" v="4478" actId="20577"/>
          <ac:spMkLst>
            <pc:docMk/>
            <pc:sldMk cId="1864815340" sldId="417"/>
            <ac:spMk id="3" creationId="{2C78C1C1-CC79-9F45-9F99-31C03B7E2672}"/>
          </ac:spMkLst>
        </pc:spChg>
        <pc:spChg chg="mod ord">
          <ac:chgData name="Chi Kit Ken FONG" userId="233f042c-09e9-4a0c-9043-d675a582571a" providerId="ADAL" clId="{6E64EC7A-43C3-A14D-A0B5-F3573638E6F9}" dt="2022-09-11T17:32:32.509" v="1233" actId="700"/>
          <ac:spMkLst>
            <pc:docMk/>
            <pc:sldMk cId="1864815340" sldId="417"/>
            <ac:spMk id="4" creationId="{BA6679CB-16D6-CD44-BACD-D3D7475A9FCC}"/>
          </ac:spMkLst>
        </pc:spChg>
        <pc:graphicFrameChg chg="add mod modGraphic">
          <ac:chgData name="Chi Kit Ken FONG" userId="233f042c-09e9-4a0c-9043-d675a582571a" providerId="ADAL" clId="{6E64EC7A-43C3-A14D-A0B5-F3573638E6F9}" dt="2022-09-14T15:33:11.454" v="4479" actId="1076"/>
          <ac:graphicFrameMkLst>
            <pc:docMk/>
            <pc:sldMk cId="1864815340" sldId="417"/>
            <ac:graphicFrameMk id="5" creationId="{599BBA9C-EC08-72C0-4E72-ED8051795976}"/>
          </ac:graphicFrameMkLst>
        </pc:graphicFrameChg>
        <pc:picChg chg="add mod modCrop">
          <ac:chgData name="Chi Kit Ken FONG" userId="233f042c-09e9-4a0c-9043-d675a582571a" providerId="ADAL" clId="{6E64EC7A-43C3-A14D-A0B5-F3573638E6F9}" dt="2022-09-14T15:34:53.223" v="4500" actId="1076"/>
          <ac:picMkLst>
            <pc:docMk/>
            <pc:sldMk cId="1864815340" sldId="417"/>
            <ac:picMk id="6" creationId="{175DDA38-D645-D891-C257-D63D4724732E}"/>
          </ac:picMkLst>
        </pc:picChg>
        <pc:picChg chg="add mod">
          <ac:chgData name="Chi Kit Ken FONG" userId="233f042c-09e9-4a0c-9043-d675a582571a" providerId="ADAL" clId="{6E64EC7A-43C3-A14D-A0B5-F3573638E6F9}" dt="2022-09-14T15:34:53.223" v="4500" actId="1076"/>
          <ac:picMkLst>
            <pc:docMk/>
            <pc:sldMk cId="1864815340" sldId="417"/>
            <ac:picMk id="7" creationId="{8089C945-6BAB-F113-829A-80583A69E497}"/>
          </ac:picMkLst>
        </pc:picChg>
      </pc:sldChg>
      <pc:sldChg chg="addSp delSp modSp add del mod setBg modClrScheme delDesignElem chgLayout">
        <pc:chgData name="Chi Kit Ken FONG" userId="233f042c-09e9-4a0c-9043-d675a582571a" providerId="ADAL" clId="{6E64EC7A-43C3-A14D-A0B5-F3573638E6F9}" dt="2022-09-11T17:55:46.001" v="1766" actId="2696"/>
        <pc:sldMkLst>
          <pc:docMk/>
          <pc:sldMk cId="460561215" sldId="418"/>
        </pc:sldMkLst>
        <pc:spChg chg="mod ord">
          <ac:chgData name="Chi Kit Ken FONG" userId="233f042c-09e9-4a0c-9043-d675a582571a" providerId="ADAL" clId="{6E64EC7A-43C3-A14D-A0B5-F3573638E6F9}" dt="2022-09-11T17:32:33.056" v="1259" actId="27636"/>
          <ac:spMkLst>
            <pc:docMk/>
            <pc:sldMk cId="460561215" sldId="418"/>
            <ac:spMk id="2" creationId="{A5FD31AA-A994-2F48-B5DF-5E056B6E886C}"/>
          </ac:spMkLst>
        </pc:spChg>
        <pc:spChg chg="add mod ord">
          <ac:chgData name="Chi Kit Ken FONG" userId="233f042c-09e9-4a0c-9043-d675a582571a" providerId="ADAL" clId="{6E64EC7A-43C3-A14D-A0B5-F3573638E6F9}" dt="2022-09-11T17:32:32.509" v="1233" actId="700"/>
          <ac:spMkLst>
            <pc:docMk/>
            <pc:sldMk cId="460561215" sldId="418"/>
            <ac:spMk id="3" creationId="{274D30A5-6AB1-0F3C-5D0E-31DCC4B482A9}"/>
          </ac:spMkLst>
        </pc:spChg>
        <pc:spChg chg="mod ord">
          <ac:chgData name="Chi Kit Ken FONG" userId="233f042c-09e9-4a0c-9043-d675a582571a" providerId="ADAL" clId="{6E64EC7A-43C3-A14D-A0B5-F3573638E6F9}" dt="2022-09-11T17:32:32.509" v="1233" actId="700"/>
          <ac:spMkLst>
            <pc:docMk/>
            <pc:sldMk cId="460561215" sldId="418"/>
            <ac:spMk id="4" creationId="{908DE873-0B90-EF47-A546-F00F8DFF571C}"/>
          </ac:spMkLst>
        </pc:spChg>
        <pc:spChg chg="del">
          <ac:chgData name="Chi Kit Ken FONG" userId="233f042c-09e9-4a0c-9043-d675a582571a" providerId="ADAL" clId="{6E64EC7A-43C3-A14D-A0B5-F3573638E6F9}" dt="2022-09-11T17:32:27.486" v="1209"/>
          <ac:spMkLst>
            <pc:docMk/>
            <pc:sldMk cId="460561215" sldId="418"/>
            <ac:spMk id="13" creationId="{9ECB0E0D-AC1B-4E83-84EA-237BFA20636D}"/>
          </ac:spMkLst>
        </pc:spChg>
        <pc:grpChg chg="del">
          <ac:chgData name="Chi Kit Ken FONG" userId="233f042c-09e9-4a0c-9043-d675a582571a" providerId="ADAL" clId="{6E64EC7A-43C3-A14D-A0B5-F3573638E6F9}" dt="2022-09-11T17:32:27.486" v="1209"/>
          <ac:grpSpMkLst>
            <pc:docMk/>
            <pc:sldMk cId="460561215" sldId="418"/>
            <ac:grpSpMk id="9" creationId="{8C89EA62-F38E-4285-A105-C5E1BD360093}"/>
          </ac:grpSpMkLst>
        </pc:grpChg>
        <pc:grpChg chg="del">
          <ac:chgData name="Chi Kit Ken FONG" userId="233f042c-09e9-4a0c-9043-d675a582571a" providerId="ADAL" clId="{6E64EC7A-43C3-A14D-A0B5-F3573638E6F9}" dt="2022-09-11T17:32:27.486" v="1209"/>
          <ac:grpSpMkLst>
            <pc:docMk/>
            <pc:sldMk cId="460561215" sldId="418"/>
            <ac:grpSpMk id="15" creationId="{D6DCB3B1-E1A7-4510-831B-77C8EFF566AC}"/>
          </ac:grpSpMkLst>
        </pc:grpChg>
        <pc:cxnChg chg="del">
          <ac:chgData name="Chi Kit Ken FONG" userId="233f042c-09e9-4a0c-9043-d675a582571a" providerId="ADAL" clId="{6E64EC7A-43C3-A14D-A0B5-F3573638E6F9}" dt="2022-09-11T17:32:27.486" v="1209"/>
          <ac:cxnSpMkLst>
            <pc:docMk/>
            <pc:sldMk cId="460561215" sldId="418"/>
            <ac:cxnSpMk id="19" creationId="{6116DDC6-8F07-46CC-8751-E5C9346B2A08}"/>
          </ac:cxnSpMkLst>
        </pc:cxnChg>
      </pc:sldChg>
      <pc:sldChg chg="new">
        <pc:chgData name="Chi Kit Ken FONG" userId="233f042c-09e9-4a0c-9043-d675a582571a" providerId="ADAL" clId="{6E64EC7A-43C3-A14D-A0B5-F3573638E6F9}" dt="2022-09-11T17:37:20.672" v="1284" actId="680"/>
        <pc:sldMkLst>
          <pc:docMk/>
          <pc:sldMk cId="2765890403" sldId="419"/>
        </pc:sldMkLst>
      </pc:sldChg>
      <pc:sldChg chg="modSp add mod ord setBg modClrScheme chgLayout">
        <pc:chgData name="Chi Kit Ken FONG" userId="233f042c-09e9-4a0c-9043-d675a582571a" providerId="ADAL" clId="{6E64EC7A-43C3-A14D-A0B5-F3573638E6F9}" dt="2022-09-12T04:10:23.003" v="2552" actId="20578"/>
        <pc:sldMkLst>
          <pc:docMk/>
          <pc:sldMk cId="2274854105" sldId="420"/>
        </pc:sldMkLst>
        <pc:spChg chg="mod ord">
          <ac:chgData name="Chi Kit Ken FONG" userId="233f042c-09e9-4a0c-9043-d675a582571a" providerId="ADAL" clId="{6E64EC7A-43C3-A14D-A0B5-F3573638E6F9}" dt="2022-09-12T03:32:31.099" v="2058" actId="700"/>
          <ac:spMkLst>
            <pc:docMk/>
            <pc:sldMk cId="2274854105" sldId="420"/>
            <ac:spMk id="2" creationId="{0ADB03ED-83C8-6843-9B05-86E1C7C0C8FF}"/>
          </ac:spMkLst>
        </pc:spChg>
        <pc:spChg chg="mod ord">
          <ac:chgData name="Chi Kit Ken FONG" userId="233f042c-09e9-4a0c-9043-d675a582571a" providerId="ADAL" clId="{6E64EC7A-43C3-A14D-A0B5-F3573638E6F9}" dt="2022-09-12T03:32:52.179" v="2063" actId="948"/>
          <ac:spMkLst>
            <pc:docMk/>
            <pc:sldMk cId="2274854105" sldId="420"/>
            <ac:spMk id="3" creationId="{773ADE87-8EC5-404D-830B-51DD2E32B0B6}"/>
          </ac:spMkLst>
        </pc:spChg>
        <pc:spChg chg="mod ord">
          <ac:chgData name="Chi Kit Ken FONG" userId="233f042c-09e9-4a0c-9043-d675a582571a" providerId="ADAL" clId="{6E64EC7A-43C3-A14D-A0B5-F3573638E6F9}" dt="2022-09-12T03:32:31.099" v="2058" actId="700"/>
          <ac:spMkLst>
            <pc:docMk/>
            <pc:sldMk cId="2274854105" sldId="420"/>
            <ac:spMk id="4" creationId="{B53114C7-8758-F74B-A9C0-089E807FDA75}"/>
          </ac:spMkLst>
        </pc:spChg>
        <pc:picChg chg="mod">
          <ac:chgData name="Chi Kit Ken FONG" userId="233f042c-09e9-4a0c-9043-d675a582571a" providerId="ADAL" clId="{6E64EC7A-43C3-A14D-A0B5-F3573638E6F9}" dt="2022-09-12T03:33:17.944" v="2074" actId="1076"/>
          <ac:picMkLst>
            <pc:docMk/>
            <pc:sldMk cId="2274854105" sldId="420"/>
            <ac:picMk id="5" creationId="{180E958B-86A0-2242-B68E-10074FEBFC6A}"/>
          </ac:picMkLst>
        </pc:picChg>
      </pc:sldChg>
      <pc:sldChg chg="modSp add mod ord setBg modClrScheme chgLayout">
        <pc:chgData name="Chi Kit Ken FONG" userId="233f042c-09e9-4a0c-9043-d675a582571a" providerId="ADAL" clId="{6E64EC7A-43C3-A14D-A0B5-F3573638E6F9}" dt="2022-09-12T04:10:23.003" v="2552" actId="20578"/>
        <pc:sldMkLst>
          <pc:docMk/>
          <pc:sldMk cId="3351529318" sldId="421"/>
        </pc:sldMkLst>
        <pc:spChg chg="mod ord">
          <ac:chgData name="Chi Kit Ken FONG" userId="233f042c-09e9-4a0c-9043-d675a582571a" providerId="ADAL" clId="{6E64EC7A-43C3-A14D-A0B5-F3573638E6F9}" dt="2022-09-12T03:32:31.099" v="2058" actId="700"/>
          <ac:spMkLst>
            <pc:docMk/>
            <pc:sldMk cId="3351529318" sldId="421"/>
            <ac:spMk id="2" creationId="{5A77101F-2C61-6542-B416-2653FCA1957C}"/>
          </ac:spMkLst>
        </pc:spChg>
        <pc:spChg chg="mod ord">
          <ac:chgData name="Chi Kit Ken FONG" userId="233f042c-09e9-4a0c-9043-d675a582571a" providerId="ADAL" clId="{6E64EC7A-43C3-A14D-A0B5-F3573638E6F9}" dt="2022-09-12T03:34:43.023" v="2089" actId="207"/>
          <ac:spMkLst>
            <pc:docMk/>
            <pc:sldMk cId="3351529318" sldId="421"/>
            <ac:spMk id="3" creationId="{2FC692D1-57FA-2E47-9D46-03A1E632A534}"/>
          </ac:spMkLst>
        </pc:spChg>
        <pc:spChg chg="mod ord">
          <ac:chgData name="Chi Kit Ken FONG" userId="233f042c-09e9-4a0c-9043-d675a582571a" providerId="ADAL" clId="{6E64EC7A-43C3-A14D-A0B5-F3573638E6F9}" dt="2022-09-12T03:32:31.099" v="2058" actId="700"/>
          <ac:spMkLst>
            <pc:docMk/>
            <pc:sldMk cId="3351529318" sldId="421"/>
            <ac:spMk id="4" creationId="{FAEE6BB7-6722-8549-9205-6A187E37673C}"/>
          </ac:spMkLst>
        </pc:spChg>
      </pc:sldChg>
      <pc:sldChg chg="addSp delSp modSp add mod ord setBg modClrScheme chgLayout">
        <pc:chgData name="Chi Kit Ken FONG" userId="233f042c-09e9-4a0c-9043-d675a582571a" providerId="ADAL" clId="{6E64EC7A-43C3-A14D-A0B5-F3573638E6F9}" dt="2022-09-12T04:10:23.003" v="2552" actId="20578"/>
        <pc:sldMkLst>
          <pc:docMk/>
          <pc:sldMk cId="2185555167" sldId="422"/>
        </pc:sldMkLst>
        <pc:spChg chg="mod ord">
          <ac:chgData name="Chi Kit Ken FONG" userId="233f042c-09e9-4a0c-9043-d675a582571a" providerId="ADAL" clId="{6E64EC7A-43C3-A14D-A0B5-F3573638E6F9}" dt="2022-09-12T03:32:31.099" v="2058" actId="700"/>
          <ac:spMkLst>
            <pc:docMk/>
            <pc:sldMk cId="2185555167" sldId="422"/>
            <ac:spMk id="2" creationId="{58DBFD85-FAEC-364E-96A1-49E39F87432D}"/>
          </ac:spMkLst>
        </pc:spChg>
        <pc:spChg chg="add del mod ord">
          <ac:chgData name="Chi Kit Ken FONG" userId="233f042c-09e9-4a0c-9043-d675a582571a" providerId="ADAL" clId="{6E64EC7A-43C3-A14D-A0B5-F3573638E6F9}" dt="2022-09-12T03:34:53.620" v="2090" actId="478"/>
          <ac:spMkLst>
            <pc:docMk/>
            <pc:sldMk cId="2185555167" sldId="422"/>
            <ac:spMk id="3" creationId="{96E0871B-9773-99C0-8C75-66DFCB21A45B}"/>
          </ac:spMkLst>
        </pc:spChg>
        <pc:spChg chg="mod ord">
          <ac:chgData name="Chi Kit Ken FONG" userId="233f042c-09e9-4a0c-9043-d675a582571a" providerId="ADAL" clId="{6E64EC7A-43C3-A14D-A0B5-F3573638E6F9}" dt="2022-09-12T03:32:31.099" v="2058" actId="700"/>
          <ac:spMkLst>
            <pc:docMk/>
            <pc:sldMk cId="2185555167" sldId="422"/>
            <ac:spMk id="4" creationId="{5D1B649B-7509-AC42-B942-3B0E43BAB946}"/>
          </ac:spMkLst>
        </pc:spChg>
        <pc:spChg chg="mod">
          <ac:chgData name="Chi Kit Ken FONG" userId="233f042c-09e9-4a0c-9043-d675a582571a" providerId="ADAL" clId="{6E64EC7A-43C3-A14D-A0B5-F3573638E6F9}" dt="2022-09-12T03:35:07.744" v="2095" actId="14100"/>
          <ac:spMkLst>
            <pc:docMk/>
            <pc:sldMk cId="2185555167" sldId="422"/>
            <ac:spMk id="7" creationId="{AA487FFF-DF91-7D4B-A669-95E90F1BDEAF}"/>
          </ac:spMkLst>
        </pc:spChg>
        <pc:picChg chg="mod">
          <ac:chgData name="Chi Kit Ken FONG" userId="233f042c-09e9-4a0c-9043-d675a582571a" providerId="ADAL" clId="{6E64EC7A-43C3-A14D-A0B5-F3573638E6F9}" dt="2022-09-12T03:34:59.020" v="2092" actId="1076"/>
          <ac:picMkLst>
            <pc:docMk/>
            <pc:sldMk cId="2185555167" sldId="422"/>
            <ac:picMk id="6" creationId="{D9229F19-B5CB-2640-BA6B-C236049418A2}"/>
          </ac:picMkLst>
        </pc:picChg>
      </pc:sldChg>
      <pc:sldChg chg="modSp add mod ord setBg modClrScheme chgLayout">
        <pc:chgData name="Chi Kit Ken FONG" userId="233f042c-09e9-4a0c-9043-d675a582571a" providerId="ADAL" clId="{6E64EC7A-43C3-A14D-A0B5-F3573638E6F9}" dt="2022-09-12T04:10:23.003" v="2552" actId="20578"/>
        <pc:sldMkLst>
          <pc:docMk/>
          <pc:sldMk cId="771963284" sldId="423"/>
        </pc:sldMkLst>
        <pc:spChg chg="mod ord">
          <ac:chgData name="Chi Kit Ken FONG" userId="233f042c-09e9-4a0c-9043-d675a582571a" providerId="ADAL" clId="{6E64EC7A-43C3-A14D-A0B5-F3573638E6F9}" dt="2022-09-12T03:32:31.099" v="2058" actId="700"/>
          <ac:spMkLst>
            <pc:docMk/>
            <pc:sldMk cId="771963284" sldId="423"/>
            <ac:spMk id="2" creationId="{DAAECA8A-020E-EC44-A008-5504B1A09C7C}"/>
          </ac:spMkLst>
        </pc:spChg>
        <pc:spChg chg="mod ord">
          <ac:chgData name="Chi Kit Ken FONG" userId="233f042c-09e9-4a0c-9043-d675a582571a" providerId="ADAL" clId="{6E64EC7A-43C3-A14D-A0B5-F3573638E6F9}" dt="2022-09-12T03:35:56.717" v="2106" actId="20577"/>
          <ac:spMkLst>
            <pc:docMk/>
            <pc:sldMk cId="771963284" sldId="423"/>
            <ac:spMk id="3" creationId="{D631D4F2-3738-934C-A846-72BF007ACB6A}"/>
          </ac:spMkLst>
        </pc:spChg>
        <pc:spChg chg="mod ord">
          <ac:chgData name="Chi Kit Ken FONG" userId="233f042c-09e9-4a0c-9043-d675a582571a" providerId="ADAL" clId="{6E64EC7A-43C3-A14D-A0B5-F3573638E6F9}" dt="2022-09-12T03:32:31.099" v="2058" actId="700"/>
          <ac:spMkLst>
            <pc:docMk/>
            <pc:sldMk cId="771963284" sldId="423"/>
            <ac:spMk id="4" creationId="{963748CF-2E09-3341-8FAB-628BB7C70DE4}"/>
          </ac:spMkLst>
        </pc:spChg>
      </pc:sldChg>
      <pc:sldChg chg="addSp delSp modSp add mod ord setBg modClrScheme chgLayout">
        <pc:chgData name="Chi Kit Ken FONG" userId="233f042c-09e9-4a0c-9043-d675a582571a" providerId="ADAL" clId="{6E64EC7A-43C3-A14D-A0B5-F3573638E6F9}" dt="2022-09-12T04:10:23.003" v="2552" actId="20578"/>
        <pc:sldMkLst>
          <pc:docMk/>
          <pc:sldMk cId="3887727062" sldId="424"/>
        </pc:sldMkLst>
        <pc:spChg chg="mod ord">
          <ac:chgData name="Chi Kit Ken FONG" userId="233f042c-09e9-4a0c-9043-d675a582571a" providerId="ADAL" clId="{6E64EC7A-43C3-A14D-A0B5-F3573638E6F9}" dt="2022-09-12T03:32:31.099" v="2058" actId="700"/>
          <ac:spMkLst>
            <pc:docMk/>
            <pc:sldMk cId="3887727062" sldId="424"/>
            <ac:spMk id="2" creationId="{FC304A90-B5D8-8D44-B506-1C70309C99BB}"/>
          </ac:spMkLst>
        </pc:spChg>
        <pc:spChg chg="add del mod ord">
          <ac:chgData name="Chi Kit Ken FONG" userId="233f042c-09e9-4a0c-9043-d675a582571a" providerId="ADAL" clId="{6E64EC7A-43C3-A14D-A0B5-F3573638E6F9}" dt="2022-09-12T03:36:03.095" v="2108" actId="478"/>
          <ac:spMkLst>
            <pc:docMk/>
            <pc:sldMk cId="3887727062" sldId="424"/>
            <ac:spMk id="3" creationId="{FF1D3327-0D67-5A6C-C6B2-3DFE06968014}"/>
          </ac:spMkLst>
        </pc:spChg>
        <pc:spChg chg="mod ord">
          <ac:chgData name="Chi Kit Ken FONG" userId="233f042c-09e9-4a0c-9043-d675a582571a" providerId="ADAL" clId="{6E64EC7A-43C3-A14D-A0B5-F3573638E6F9}" dt="2022-09-12T03:32:31.099" v="2058" actId="700"/>
          <ac:spMkLst>
            <pc:docMk/>
            <pc:sldMk cId="3887727062" sldId="424"/>
            <ac:spMk id="4" creationId="{7B429FDE-B740-0343-B28E-BB38D1D34419}"/>
          </ac:spMkLst>
        </pc:spChg>
      </pc:sldChg>
      <pc:sldChg chg="modSp add mod ord setBg modClrScheme chgLayout">
        <pc:chgData name="Chi Kit Ken FONG" userId="233f042c-09e9-4a0c-9043-d675a582571a" providerId="ADAL" clId="{6E64EC7A-43C3-A14D-A0B5-F3573638E6F9}" dt="2022-09-12T04:10:23.003" v="2552" actId="20578"/>
        <pc:sldMkLst>
          <pc:docMk/>
          <pc:sldMk cId="115416894" sldId="425"/>
        </pc:sldMkLst>
        <pc:spChg chg="mod ord">
          <ac:chgData name="Chi Kit Ken FONG" userId="233f042c-09e9-4a0c-9043-d675a582571a" providerId="ADAL" clId="{6E64EC7A-43C3-A14D-A0B5-F3573638E6F9}" dt="2022-09-12T03:32:31.099" v="2058" actId="700"/>
          <ac:spMkLst>
            <pc:docMk/>
            <pc:sldMk cId="115416894" sldId="425"/>
            <ac:spMk id="2" creationId="{C7C118BE-D2F6-D641-964D-9660275BCDE9}"/>
          </ac:spMkLst>
        </pc:spChg>
        <pc:spChg chg="mod ord">
          <ac:chgData name="Chi Kit Ken FONG" userId="233f042c-09e9-4a0c-9043-d675a582571a" providerId="ADAL" clId="{6E64EC7A-43C3-A14D-A0B5-F3573638E6F9}" dt="2022-09-12T03:36:52.359" v="2119" actId="207"/>
          <ac:spMkLst>
            <pc:docMk/>
            <pc:sldMk cId="115416894" sldId="425"/>
            <ac:spMk id="3" creationId="{876F5F50-A040-3F4F-85D3-998E77B44C3A}"/>
          </ac:spMkLst>
        </pc:spChg>
        <pc:spChg chg="mod ord">
          <ac:chgData name="Chi Kit Ken FONG" userId="233f042c-09e9-4a0c-9043-d675a582571a" providerId="ADAL" clId="{6E64EC7A-43C3-A14D-A0B5-F3573638E6F9}" dt="2022-09-12T03:32:31.099" v="2058" actId="700"/>
          <ac:spMkLst>
            <pc:docMk/>
            <pc:sldMk cId="115416894" sldId="425"/>
            <ac:spMk id="4" creationId="{5BF18320-ED4D-6744-9A78-00016796CF7F}"/>
          </ac:spMkLst>
        </pc:spChg>
      </pc:sldChg>
      <pc:sldChg chg="modSp add mod ord setBg modClrScheme chgLayout">
        <pc:chgData name="Chi Kit Ken FONG" userId="233f042c-09e9-4a0c-9043-d675a582571a" providerId="ADAL" clId="{6E64EC7A-43C3-A14D-A0B5-F3573638E6F9}" dt="2022-09-12T04:10:23.003" v="2552" actId="20578"/>
        <pc:sldMkLst>
          <pc:docMk/>
          <pc:sldMk cId="2519187837" sldId="426"/>
        </pc:sldMkLst>
        <pc:spChg chg="mod ord">
          <ac:chgData name="Chi Kit Ken FONG" userId="233f042c-09e9-4a0c-9043-d675a582571a" providerId="ADAL" clId="{6E64EC7A-43C3-A14D-A0B5-F3573638E6F9}" dt="2022-09-12T03:32:31.099" v="2058" actId="700"/>
          <ac:spMkLst>
            <pc:docMk/>
            <pc:sldMk cId="2519187837" sldId="426"/>
            <ac:spMk id="2" creationId="{1C636D6A-D451-254B-BB14-96710BB30558}"/>
          </ac:spMkLst>
        </pc:spChg>
        <pc:spChg chg="mod ord">
          <ac:chgData name="Chi Kit Ken FONG" userId="233f042c-09e9-4a0c-9043-d675a582571a" providerId="ADAL" clId="{6E64EC7A-43C3-A14D-A0B5-F3573638E6F9}" dt="2022-09-12T03:32:31.099" v="2058" actId="700"/>
          <ac:spMkLst>
            <pc:docMk/>
            <pc:sldMk cId="2519187837" sldId="426"/>
            <ac:spMk id="3" creationId="{05FB81E9-86BF-FA43-8356-950CE3FF68DF}"/>
          </ac:spMkLst>
        </pc:spChg>
        <pc:spChg chg="mod ord">
          <ac:chgData name="Chi Kit Ken FONG" userId="233f042c-09e9-4a0c-9043-d675a582571a" providerId="ADAL" clId="{6E64EC7A-43C3-A14D-A0B5-F3573638E6F9}" dt="2022-09-12T03:32:31.099" v="2058" actId="700"/>
          <ac:spMkLst>
            <pc:docMk/>
            <pc:sldMk cId="2519187837" sldId="426"/>
            <ac:spMk id="4" creationId="{4F32BDFB-508E-6646-AB31-BC6C81062D90}"/>
          </ac:spMkLst>
        </pc:spChg>
      </pc:sldChg>
      <pc:sldChg chg="new del">
        <pc:chgData name="Chi Kit Ken FONG" userId="233f042c-09e9-4a0c-9043-d675a582571a" providerId="ADAL" clId="{6E64EC7A-43C3-A14D-A0B5-F3573638E6F9}" dt="2022-09-12T03:44:59.124" v="2240" actId="2696"/>
        <pc:sldMkLst>
          <pc:docMk/>
          <pc:sldMk cId="4130736082" sldId="427"/>
        </pc:sldMkLst>
      </pc:sldChg>
      <pc:sldChg chg="modSp add mod">
        <pc:chgData name="Chi Kit Ken FONG" userId="233f042c-09e9-4a0c-9043-d675a582571a" providerId="ADAL" clId="{6E64EC7A-43C3-A14D-A0B5-F3573638E6F9}" dt="2022-09-12T03:45:03.383" v="2251" actId="20577"/>
        <pc:sldMkLst>
          <pc:docMk/>
          <pc:sldMk cId="2047862091" sldId="428"/>
        </pc:sldMkLst>
        <pc:spChg chg="mod">
          <ac:chgData name="Chi Kit Ken FONG" userId="233f042c-09e9-4a0c-9043-d675a582571a" providerId="ADAL" clId="{6E64EC7A-43C3-A14D-A0B5-F3573638E6F9}" dt="2022-09-12T03:45:03.383" v="2251" actId="20577"/>
          <ac:spMkLst>
            <pc:docMk/>
            <pc:sldMk cId="2047862091" sldId="428"/>
            <ac:spMk id="2" creationId="{149C467C-6F94-8F4D-A953-27401AAE9838}"/>
          </ac:spMkLst>
        </pc:spChg>
      </pc:sldChg>
      <pc:sldChg chg="modSp add del mod setBg modClrScheme chgLayout">
        <pc:chgData name="Chi Kit Ken FONG" userId="233f042c-09e9-4a0c-9043-d675a582571a" providerId="ADAL" clId="{6E64EC7A-43C3-A14D-A0B5-F3573638E6F9}" dt="2022-09-12T08:50:19.160" v="2694" actId="2696"/>
        <pc:sldMkLst>
          <pc:docMk/>
          <pc:sldMk cId="801084589" sldId="429"/>
        </pc:sldMkLst>
        <pc:spChg chg="mod ord">
          <ac:chgData name="Chi Kit Ken FONG" userId="233f042c-09e9-4a0c-9043-d675a582571a" providerId="ADAL" clId="{6E64EC7A-43C3-A14D-A0B5-F3573638E6F9}" dt="2022-09-12T03:45:50.948" v="2254" actId="700"/>
          <ac:spMkLst>
            <pc:docMk/>
            <pc:sldMk cId="801084589" sldId="429"/>
            <ac:spMk id="2" creationId="{3D55DA75-42F3-4449-9A28-D732D0B6FB3B}"/>
          </ac:spMkLst>
        </pc:spChg>
        <pc:spChg chg="mod ord">
          <ac:chgData name="Chi Kit Ken FONG" userId="233f042c-09e9-4a0c-9043-d675a582571a" providerId="ADAL" clId="{6E64EC7A-43C3-A14D-A0B5-F3573638E6F9}" dt="2022-09-12T03:45:50.992" v="2255" actId="27636"/>
          <ac:spMkLst>
            <pc:docMk/>
            <pc:sldMk cId="801084589" sldId="429"/>
            <ac:spMk id="3" creationId="{3526130F-BFEF-1240-94F1-D116F5988A6F}"/>
          </ac:spMkLst>
        </pc:spChg>
        <pc:spChg chg="mod ord">
          <ac:chgData name="Chi Kit Ken FONG" userId="233f042c-09e9-4a0c-9043-d675a582571a" providerId="ADAL" clId="{6E64EC7A-43C3-A14D-A0B5-F3573638E6F9}" dt="2022-09-12T03:45:50.948" v="2254" actId="700"/>
          <ac:spMkLst>
            <pc:docMk/>
            <pc:sldMk cId="801084589" sldId="429"/>
            <ac:spMk id="4" creationId="{C87B0B5C-B7F5-F048-859C-A86F5D465B5F}"/>
          </ac:spMkLst>
        </pc:spChg>
      </pc:sldChg>
      <pc:sldChg chg="addSp modSp add del mod setBg modClrScheme chgLayout">
        <pc:chgData name="Chi Kit Ken FONG" userId="233f042c-09e9-4a0c-9043-d675a582571a" providerId="ADAL" clId="{6E64EC7A-43C3-A14D-A0B5-F3573638E6F9}" dt="2022-09-12T08:50:19.966" v="2695" actId="2696"/>
        <pc:sldMkLst>
          <pc:docMk/>
          <pc:sldMk cId="4031344834" sldId="430"/>
        </pc:sldMkLst>
        <pc:spChg chg="mod ord">
          <ac:chgData name="Chi Kit Ken FONG" userId="233f042c-09e9-4a0c-9043-d675a582571a" providerId="ADAL" clId="{6E64EC7A-43C3-A14D-A0B5-F3573638E6F9}" dt="2022-09-12T03:45:50.948" v="2254" actId="700"/>
          <ac:spMkLst>
            <pc:docMk/>
            <pc:sldMk cId="4031344834" sldId="430"/>
            <ac:spMk id="2" creationId="{9B4E3B6B-0B02-B049-9031-6505189E0993}"/>
          </ac:spMkLst>
        </pc:spChg>
        <pc:spChg chg="add mod ord">
          <ac:chgData name="Chi Kit Ken FONG" userId="233f042c-09e9-4a0c-9043-d675a582571a" providerId="ADAL" clId="{6E64EC7A-43C3-A14D-A0B5-F3573638E6F9}" dt="2022-09-12T03:45:50.948" v="2254" actId="700"/>
          <ac:spMkLst>
            <pc:docMk/>
            <pc:sldMk cId="4031344834" sldId="430"/>
            <ac:spMk id="3" creationId="{A74A5CA0-0037-FC9C-159C-A374FC7C2D05}"/>
          </ac:spMkLst>
        </pc:spChg>
        <pc:spChg chg="mod ord">
          <ac:chgData name="Chi Kit Ken FONG" userId="233f042c-09e9-4a0c-9043-d675a582571a" providerId="ADAL" clId="{6E64EC7A-43C3-A14D-A0B5-F3573638E6F9}" dt="2022-09-12T03:45:50.948" v="2254" actId="700"/>
          <ac:spMkLst>
            <pc:docMk/>
            <pc:sldMk cId="4031344834" sldId="430"/>
            <ac:spMk id="4" creationId="{F3C28A68-6AE7-4944-9005-A3BA9AE5A66E}"/>
          </ac:spMkLst>
        </pc:spChg>
        <pc:picChg chg="mod ord">
          <ac:chgData name="Chi Kit Ken FONG" userId="233f042c-09e9-4a0c-9043-d675a582571a" providerId="ADAL" clId="{6E64EC7A-43C3-A14D-A0B5-F3573638E6F9}" dt="2022-09-12T03:45:50.948" v="2254" actId="700"/>
          <ac:picMkLst>
            <pc:docMk/>
            <pc:sldMk cId="4031344834" sldId="430"/>
            <ac:picMk id="5" creationId="{FAD36B99-E82F-BF43-9D37-667B48149322}"/>
          </ac:picMkLst>
        </pc:picChg>
      </pc:sldChg>
      <pc:sldChg chg="addSp delSp modSp add del mod setBg modClrScheme chgLayout">
        <pc:chgData name="Chi Kit Ken FONG" userId="233f042c-09e9-4a0c-9043-d675a582571a" providerId="ADAL" clId="{6E64EC7A-43C3-A14D-A0B5-F3573638E6F9}" dt="2022-09-12T08:50:21.103" v="2696" actId="2696"/>
        <pc:sldMkLst>
          <pc:docMk/>
          <pc:sldMk cId="823193142" sldId="431"/>
        </pc:sldMkLst>
        <pc:spChg chg="mod ord">
          <ac:chgData name="Chi Kit Ken FONG" userId="233f042c-09e9-4a0c-9043-d675a582571a" providerId="ADAL" clId="{6E64EC7A-43C3-A14D-A0B5-F3573638E6F9}" dt="2022-09-12T03:45:50.948" v="2254" actId="700"/>
          <ac:spMkLst>
            <pc:docMk/>
            <pc:sldMk cId="823193142" sldId="431"/>
            <ac:spMk id="2" creationId="{DE3A7136-94AF-D646-A820-BE9B3F2BCD8F}"/>
          </ac:spMkLst>
        </pc:spChg>
        <pc:spChg chg="add del mod ord">
          <ac:chgData name="Chi Kit Ken FONG" userId="233f042c-09e9-4a0c-9043-d675a582571a" providerId="ADAL" clId="{6E64EC7A-43C3-A14D-A0B5-F3573638E6F9}" dt="2022-09-12T08:49:52.404" v="2693" actId="478"/>
          <ac:spMkLst>
            <pc:docMk/>
            <pc:sldMk cId="823193142" sldId="431"/>
            <ac:spMk id="3" creationId="{78704DAF-C20B-E6A6-A2D1-E8AA02F4D8AD}"/>
          </ac:spMkLst>
        </pc:spChg>
        <pc:spChg chg="mod ord">
          <ac:chgData name="Chi Kit Ken FONG" userId="233f042c-09e9-4a0c-9043-d675a582571a" providerId="ADAL" clId="{6E64EC7A-43C3-A14D-A0B5-F3573638E6F9}" dt="2022-09-12T03:45:50.948" v="2254" actId="700"/>
          <ac:spMkLst>
            <pc:docMk/>
            <pc:sldMk cId="823193142" sldId="431"/>
            <ac:spMk id="4" creationId="{AAA2A518-A715-3942-8B97-507F6AB49884}"/>
          </ac:spMkLst>
        </pc:spChg>
      </pc:sldChg>
      <pc:sldChg chg="modSp add mod setBg modClrScheme chgLayout">
        <pc:chgData name="Chi Kit Ken FONG" userId="233f042c-09e9-4a0c-9043-d675a582571a" providerId="ADAL" clId="{6E64EC7A-43C3-A14D-A0B5-F3573638E6F9}" dt="2022-09-13T15:40:42.388" v="2802" actId="207"/>
        <pc:sldMkLst>
          <pc:docMk/>
          <pc:sldMk cId="140175309" sldId="432"/>
        </pc:sldMkLst>
        <pc:spChg chg="mod ord">
          <ac:chgData name="Chi Kit Ken FONG" userId="233f042c-09e9-4a0c-9043-d675a582571a" providerId="ADAL" clId="{6E64EC7A-43C3-A14D-A0B5-F3573638E6F9}" dt="2022-09-12T03:47:58.614" v="2261" actId="700"/>
          <ac:spMkLst>
            <pc:docMk/>
            <pc:sldMk cId="140175309" sldId="432"/>
            <ac:spMk id="2" creationId="{3D55DA75-42F3-4449-9A28-D732D0B6FB3B}"/>
          </ac:spMkLst>
        </pc:spChg>
        <pc:spChg chg="mod ord">
          <ac:chgData name="Chi Kit Ken FONG" userId="233f042c-09e9-4a0c-9043-d675a582571a" providerId="ADAL" clId="{6E64EC7A-43C3-A14D-A0B5-F3573638E6F9}" dt="2022-09-13T15:40:42.388" v="2802" actId="207"/>
          <ac:spMkLst>
            <pc:docMk/>
            <pc:sldMk cId="140175309" sldId="432"/>
            <ac:spMk id="3" creationId="{3526130F-BFEF-1240-94F1-D116F5988A6F}"/>
          </ac:spMkLst>
        </pc:spChg>
        <pc:spChg chg="mod ord">
          <ac:chgData name="Chi Kit Ken FONG" userId="233f042c-09e9-4a0c-9043-d675a582571a" providerId="ADAL" clId="{6E64EC7A-43C3-A14D-A0B5-F3573638E6F9}" dt="2022-09-12T03:47:58.614" v="2261" actId="700"/>
          <ac:spMkLst>
            <pc:docMk/>
            <pc:sldMk cId="140175309" sldId="432"/>
            <ac:spMk id="4" creationId="{C87B0B5C-B7F5-F048-859C-A86F5D465B5F}"/>
          </ac:spMkLst>
        </pc:spChg>
      </pc:sldChg>
      <pc:sldChg chg="addSp delSp modSp add mod setBg modClrScheme chgLayout">
        <pc:chgData name="Chi Kit Ken FONG" userId="233f042c-09e9-4a0c-9043-d675a582571a" providerId="ADAL" clId="{6E64EC7A-43C3-A14D-A0B5-F3573638E6F9}" dt="2022-09-12T03:55:12.915" v="2338" actId="1076"/>
        <pc:sldMkLst>
          <pc:docMk/>
          <pc:sldMk cId="4084075539" sldId="433"/>
        </pc:sldMkLst>
        <pc:spChg chg="mod ord">
          <ac:chgData name="Chi Kit Ken FONG" userId="233f042c-09e9-4a0c-9043-d675a582571a" providerId="ADAL" clId="{6E64EC7A-43C3-A14D-A0B5-F3573638E6F9}" dt="2022-09-12T03:47:58.614" v="2261" actId="700"/>
          <ac:spMkLst>
            <pc:docMk/>
            <pc:sldMk cId="4084075539" sldId="433"/>
            <ac:spMk id="2" creationId="{9B4E3B6B-0B02-B049-9031-6505189E0993}"/>
          </ac:spMkLst>
        </pc:spChg>
        <pc:spChg chg="add del mod ord">
          <ac:chgData name="Chi Kit Ken FONG" userId="233f042c-09e9-4a0c-9043-d675a582571a" providerId="ADAL" clId="{6E64EC7A-43C3-A14D-A0B5-F3573638E6F9}" dt="2022-09-12T03:55:09.978" v="2337" actId="478"/>
          <ac:spMkLst>
            <pc:docMk/>
            <pc:sldMk cId="4084075539" sldId="433"/>
            <ac:spMk id="3" creationId="{531AD1A1-2914-FB32-0420-4C7B114C3D34}"/>
          </ac:spMkLst>
        </pc:spChg>
        <pc:spChg chg="mod ord">
          <ac:chgData name="Chi Kit Ken FONG" userId="233f042c-09e9-4a0c-9043-d675a582571a" providerId="ADAL" clId="{6E64EC7A-43C3-A14D-A0B5-F3573638E6F9}" dt="2022-09-12T03:47:58.614" v="2261" actId="700"/>
          <ac:spMkLst>
            <pc:docMk/>
            <pc:sldMk cId="4084075539" sldId="433"/>
            <ac:spMk id="4" creationId="{F3C28A68-6AE7-4944-9005-A3BA9AE5A66E}"/>
          </ac:spMkLst>
        </pc:spChg>
        <pc:picChg chg="mod ord">
          <ac:chgData name="Chi Kit Ken FONG" userId="233f042c-09e9-4a0c-9043-d675a582571a" providerId="ADAL" clId="{6E64EC7A-43C3-A14D-A0B5-F3573638E6F9}" dt="2022-09-12T03:55:12.915" v="2338" actId="1076"/>
          <ac:picMkLst>
            <pc:docMk/>
            <pc:sldMk cId="4084075539" sldId="433"/>
            <ac:picMk id="5" creationId="{FAD36B99-E82F-BF43-9D37-667B48149322}"/>
          </ac:picMkLst>
        </pc:picChg>
      </pc:sldChg>
      <pc:sldChg chg="addSp delSp modSp add mod setBg modClrScheme chgLayout">
        <pc:chgData name="Chi Kit Ken FONG" userId="233f042c-09e9-4a0c-9043-d675a582571a" providerId="ADAL" clId="{6E64EC7A-43C3-A14D-A0B5-F3573638E6F9}" dt="2022-09-13T15:41:09.445" v="2803" actId="20577"/>
        <pc:sldMkLst>
          <pc:docMk/>
          <pc:sldMk cId="239836228" sldId="434"/>
        </pc:sldMkLst>
        <pc:spChg chg="mod ord">
          <ac:chgData name="Chi Kit Ken FONG" userId="233f042c-09e9-4a0c-9043-d675a582571a" providerId="ADAL" clId="{6E64EC7A-43C3-A14D-A0B5-F3573638E6F9}" dt="2022-09-13T15:41:09.445" v="2803" actId="20577"/>
          <ac:spMkLst>
            <pc:docMk/>
            <pc:sldMk cId="239836228" sldId="434"/>
            <ac:spMk id="2" creationId="{DE3A7136-94AF-D646-A820-BE9B3F2BCD8F}"/>
          </ac:spMkLst>
        </pc:spChg>
        <pc:spChg chg="add del mod ord">
          <ac:chgData name="Chi Kit Ken FONG" userId="233f042c-09e9-4a0c-9043-d675a582571a" providerId="ADAL" clId="{6E64EC7A-43C3-A14D-A0B5-F3573638E6F9}" dt="2022-09-12T03:55:20.626" v="2340" actId="478"/>
          <ac:spMkLst>
            <pc:docMk/>
            <pc:sldMk cId="239836228" sldId="434"/>
            <ac:spMk id="3" creationId="{A3E818F8-4413-5F18-D287-9E70761A3CDF}"/>
          </ac:spMkLst>
        </pc:spChg>
        <pc:spChg chg="mod ord">
          <ac:chgData name="Chi Kit Ken FONG" userId="233f042c-09e9-4a0c-9043-d675a582571a" providerId="ADAL" clId="{6E64EC7A-43C3-A14D-A0B5-F3573638E6F9}" dt="2022-09-12T03:47:58.614" v="2261" actId="700"/>
          <ac:spMkLst>
            <pc:docMk/>
            <pc:sldMk cId="239836228" sldId="434"/>
            <ac:spMk id="4" creationId="{AAA2A518-A715-3942-8B97-507F6AB49884}"/>
          </ac:spMkLst>
        </pc:spChg>
        <pc:spChg chg="mod">
          <ac:chgData name="Chi Kit Ken FONG" userId="233f042c-09e9-4a0c-9043-d675a582571a" providerId="ADAL" clId="{6E64EC7A-43C3-A14D-A0B5-F3573638E6F9}" dt="2022-09-12T03:55:24.143" v="2341" actId="207"/>
          <ac:spMkLst>
            <pc:docMk/>
            <pc:sldMk cId="239836228" sldId="434"/>
            <ac:spMk id="8" creationId="{18BEE7F9-710C-E349-9A9A-AAD7A7A850BC}"/>
          </ac:spMkLst>
        </pc:spChg>
      </pc:sldChg>
      <pc:sldChg chg="addSp delSp modSp add mod setBg modClrScheme chgLayout">
        <pc:chgData name="Chi Kit Ken FONG" userId="233f042c-09e9-4a0c-9043-d675a582571a" providerId="ADAL" clId="{6E64EC7A-43C3-A14D-A0B5-F3573638E6F9}" dt="2022-09-13T15:44:28.345" v="2819" actId="108"/>
        <pc:sldMkLst>
          <pc:docMk/>
          <pc:sldMk cId="2502800674" sldId="435"/>
        </pc:sldMkLst>
        <pc:spChg chg="mod ord">
          <ac:chgData name="Chi Kit Ken FONG" userId="233f042c-09e9-4a0c-9043-d675a582571a" providerId="ADAL" clId="{6E64EC7A-43C3-A14D-A0B5-F3573638E6F9}" dt="2022-09-13T15:41:42.733" v="2804" actId="20577"/>
          <ac:spMkLst>
            <pc:docMk/>
            <pc:sldMk cId="2502800674" sldId="435"/>
            <ac:spMk id="2" creationId="{4A5B0696-0A01-334F-B711-77A8560CF4E0}"/>
          </ac:spMkLst>
        </pc:spChg>
        <pc:spChg chg="mod ord">
          <ac:chgData name="Chi Kit Ken FONG" userId="233f042c-09e9-4a0c-9043-d675a582571a" providerId="ADAL" clId="{6E64EC7A-43C3-A14D-A0B5-F3573638E6F9}" dt="2022-09-13T15:44:28.345" v="2819" actId="108"/>
          <ac:spMkLst>
            <pc:docMk/>
            <pc:sldMk cId="2502800674" sldId="435"/>
            <ac:spMk id="3" creationId="{98E11DC0-175F-B848-820D-6B6CF6FF4207}"/>
          </ac:spMkLst>
        </pc:spChg>
        <pc:spChg chg="mod ord">
          <ac:chgData name="Chi Kit Ken FONG" userId="233f042c-09e9-4a0c-9043-d675a582571a" providerId="ADAL" clId="{6E64EC7A-43C3-A14D-A0B5-F3573638E6F9}" dt="2022-09-12T03:47:58.614" v="2261" actId="700"/>
          <ac:spMkLst>
            <pc:docMk/>
            <pc:sldMk cId="2502800674" sldId="435"/>
            <ac:spMk id="4" creationId="{DD975F69-D1AF-A948-85EF-9483F8AB499F}"/>
          </ac:spMkLst>
        </pc:spChg>
        <pc:spChg chg="add del mod">
          <ac:chgData name="Chi Kit Ken FONG" userId="233f042c-09e9-4a0c-9043-d675a582571a" providerId="ADAL" clId="{6E64EC7A-43C3-A14D-A0B5-F3573638E6F9}" dt="2022-09-13T15:42:37.426" v="2809"/>
          <ac:spMkLst>
            <pc:docMk/>
            <pc:sldMk cId="2502800674" sldId="435"/>
            <ac:spMk id="5" creationId="{0FABB53C-519C-78EA-9FEB-1B59D727D410}"/>
          </ac:spMkLst>
        </pc:spChg>
      </pc:sldChg>
      <pc:sldChg chg="addSp delSp modSp add mod setBg modClrScheme chgLayout">
        <pc:chgData name="Chi Kit Ken FONG" userId="233f042c-09e9-4a0c-9043-d675a582571a" providerId="ADAL" clId="{6E64EC7A-43C3-A14D-A0B5-F3573638E6F9}" dt="2022-09-13T16:18:34.042" v="2987"/>
        <pc:sldMkLst>
          <pc:docMk/>
          <pc:sldMk cId="3676831266" sldId="436"/>
        </pc:sldMkLst>
        <pc:spChg chg="mod ord">
          <ac:chgData name="Chi Kit Ken FONG" userId="233f042c-09e9-4a0c-9043-d675a582571a" providerId="ADAL" clId="{6E64EC7A-43C3-A14D-A0B5-F3573638E6F9}" dt="2022-09-12T03:47:58.614" v="2261" actId="700"/>
          <ac:spMkLst>
            <pc:docMk/>
            <pc:sldMk cId="3676831266" sldId="436"/>
            <ac:spMk id="2" creationId="{3FAB3C0D-8C77-6147-B51F-66226FF3EF2D}"/>
          </ac:spMkLst>
        </pc:spChg>
        <pc:spChg chg="add del mod ord">
          <ac:chgData name="Chi Kit Ken FONG" userId="233f042c-09e9-4a0c-9043-d675a582571a" providerId="ADAL" clId="{6E64EC7A-43C3-A14D-A0B5-F3573638E6F9}" dt="2022-09-12T03:56:17.826" v="2352" actId="478"/>
          <ac:spMkLst>
            <pc:docMk/>
            <pc:sldMk cId="3676831266" sldId="436"/>
            <ac:spMk id="3" creationId="{D88D6684-9E37-124C-E822-C22DED13E955}"/>
          </ac:spMkLst>
        </pc:spChg>
        <pc:spChg chg="mod ord">
          <ac:chgData name="Chi Kit Ken FONG" userId="233f042c-09e9-4a0c-9043-d675a582571a" providerId="ADAL" clId="{6E64EC7A-43C3-A14D-A0B5-F3573638E6F9}" dt="2022-09-12T03:47:58.614" v="2261" actId="700"/>
          <ac:spMkLst>
            <pc:docMk/>
            <pc:sldMk cId="3676831266" sldId="436"/>
            <ac:spMk id="4" creationId="{58CFC166-8FB9-B545-AA6D-1B7B21E536A1}"/>
          </ac:spMkLst>
        </pc:spChg>
        <pc:spChg chg="del mod">
          <ac:chgData name="Chi Kit Ken FONG" userId="233f042c-09e9-4a0c-9043-d675a582571a" providerId="ADAL" clId="{6E64EC7A-43C3-A14D-A0B5-F3573638E6F9}" dt="2022-09-13T16:18:33.704" v="2986" actId="478"/>
          <ac:spMkLst>
            <pc:docMk/>
            <pc:sldMk cId="3676831266" sldId="436"/>
            <ac:spMk id="7" creationId="{0F8393BB-C95F-D544-953A-F3EA6C21B98F}"/>
          </ac:spMkLst>
        </pc:spChg>
        <pc:spChg chg="del">
          <ac:chgData name="Chi Kit Ken FONG" userId="233f042c-09e9-4a0c-9043-d675a582571a" providerId="ADAL" clId="{6E64EC7A-43C3-A14D-A0B5-F3573638E6F9}" dt="2022-09-12T03:56:24.370" v="2354" actId="478"/>
          <ac:spMkLst>
            <pc:docMk/>
            <pc:sldMk cId="3676831266" sldId="436"/>
            <ac:spMk id="8" creationId="{D905236A-6CA7-104F-9E37-12C614C20FF3}"/>
          </ac:spMkLst>
        </pc:spChg>
        <pc:spChg chg="add mod">
          <ac:chgData name="Chi Kit Ken FONG" userId="233f042c-09e9-4a0c-9043-d675a582571a" providerId="ADAL" clId="{6E64EC7A-43C3-A14D-A0B5-F3573638E6F9}" dt="2022-09-13T16:18:34.042" v="2987"/>
          <ac:spMkLst>
            <pc:docMk/>
            <pc:sldMk cId="3676831266" sldId="436"/>
            <ac:spMk id="9" creationId="{FE099C3D-9F00-5B56-A2E9-151835E910CF}"/>
          </ac:spMkLst>
        </pc:spChg>
      </pc:sldChg>
      <pc:sldChg chg="addSp delSp modSp add mod setBg modClrScheme chgLayout">
        <pc:chgData name="Chi Kit Ken FONG" userId="233f042c-09e9-4a0c-9043-d675a582571a" providerId="ADAL" clId="{6E64EC7A-43C3-A14D-A0B5-F3573638E6F9}" dt="2022-09-13T16:18:29.009" v="2985" actId="207"/>
        <pc:sldMkLst>
          <pc:docMk/>
          <pc:sldMk cId="2764003573" sldId="437"/>
        </pc:sldMkLst>
        <pc:spChg chg="mod ord">
          <ac:chgData name="Chi Kit Ken FONG" userId="233f042c-09e9-4a0c-9043-d675a582571a" providerId="ADAL" clId="{6E64EC7A-43C3-A14D-A0B5-F3573638E6F9}" dt="2022-09-12T03:47:58.614" v="2261" actId="700"/>
          <ac:spMkLst>
            <pc:docMk/>
            <pc:sldMk cId="2764003573" sldId="437"/>
            <ac:spMk id="2" creationId="{3FAB3C0D-8C77-6147-B51F-66226FF3EF2D}"/>
          </ac:spMkLst>
        </pc:spChg>
        <pc:spChg chg="add del mod ord">
          <ac:chgData name="Chi Kit Ken FONG" userId="233f042c-09e9-4a0c-9043-d675a582571a" providerId="ADAL" clId="{6E64EC7A-43C3-A14D-A0B5-F3573638E6F9}" dt="2022-09-12T03:56:44.393" v="2358" actId="478"/>
          <ac:spMkLst>
            <pc:docMk/>
            <pc:sldMk cId="2764003573" sldId="437"/>
            <ac:spMk id="3" creationId="{3A6D56BC-9480-6539-658F-FB88A3546194}"/>
          </ac:spMkLst>
        </pc:spChg>
        <pc:spChg chg="mod ord">
          <ac:chgData name="Chi Kit Ken FONG" userId="233f042c-09e9-4a0c-9043-d675a582571a" providerId="ADAL" clId="{6E64EC7A-43C3-A14D-A0B5-F3573638E6F9}" dt="2022-09-12T03:47:58.614" v="2261" actId="700"/>
          <ac:spMkLst>
            <pc:docMk/>
            <pc:sldMk cId="2764003573" sldId="437"/>
            <ac:spMk id="4" creationId="{58CFC166-8FB9-B545-AA6D-1B7B21E536A1}"/>
          </ac:spMkLst>
        </pc:spChg>
        <pc:spChg chg="del">
          <ac:chgData name="Chi Kit Ken FONG" userId="233f042c-09e9-4a0c-9043-d675a582571a" providerId="ADAL" clId="{6E64EC7A-43C3-A14D-A0B5-F3573638E6F9}" dt="2022-09-12T03:56:42.097" v="2356" actId="478"/>
          <ac:spMkLst>
            <pc:docMk/>
            <pc:sldMk cId="2764003573" sldId="437"/>
            <ac:spMk id="7" creationId="{0F8393BB-C95F-D544-953A-F3EA6C21B98F}"/>
          </ac:spMkLst>
        </pc:spChg>
        <pc:spChg chg="mod">
          <ac:chgData name="Chi Kit Ken FONG" userId="233f042c-09e9-4a0c-9043-d675a582571a" providerId="ADAL" clId="{6E64EC7A-43C3-A14D-A0B5-F3573638E6F9}" dt="2022-09-12T03:56:53.916" v="2361" actId="207"/>
          <ac:spMkLst>
            <pc:docMk/>
            <pc:sldMk cId="2764003573" sldId="437"/>
            <ac:spMk id="8" creationId="{D905236A-6CA7-104F-9E37-12C614C20FF3}"/>
          </ac:spMkLst>
        </pc:spChg>
        <pc:spChg chg="add mod">
          <ac:chgData name="Chi Kit Ken FONG" userId="233f042c-09e9-4a0c-9043-d675a582571a" providerId="ADAL" clId="{6E64EC7A-43C3-A14D-A0B5-F3573638E6F9}" dt="2022-09-13T16:18:29.009" v="2985" actId="207"/>
          <ac:spMkLst>
            <pc:docMk/>
            <pc:sldMk cId="2764003573" sldId="437"/>
            <ac:spMk id="9" creationId="{822F9B86-41F7-0E11-CC94-CB6DB4C12ED0}"/>
          </ac:spMkLst>
        </pc:spChg>
      </pc:sldChg>
      <pc:sldChg chg="modSp add mod setBg modClrScheme chgLayout">
        <pc:chgData name="Chi Kit Ken FONG" userId="233f042c-09e9-4a0c-9043-d675a582571a" providerId="ADAL" clId="{6E64EC7A-43C3-A14D-A0B5-F3573638E6F9}" dt="2022-09-13T16:21:23.239" v="2998" actId="20577"/>
        <pc:sldMkLst>
          <pc:docMk/>
          <pc:sldMk cId="2892744131" sldId="438"/>
        </pc:sldMkLst>
        <pc:spChg chg="mod ord">
          <ac:chgData name="Chi Kit Ken FONG" userId="233f042c-09e9-4a0c-9043-d675a582571a" providerId="ADAL" clId="{6E64EC7A-43C3-A14D-A0B5-F3573638E6F9}" dt="2022-09-12T03:47:58.614" v="2261" actId="700"/>
          <ac:spMkLst>
            <pc:docMk/>
            <pc:sldMk cId="2892744131" sldId="438"/>
            <ac:spMk id="2" creationId="{10E59506-6011-E24B-9E47-0288BB6F13AF}"/>
          </ac:spMkLst>
        </pc:spChg>
        <pc:spChg chg="mod ord">
          <ac:chgData name="Chi Kit Ken FONG" userId="233f042c-09e9-4a0c-9043-d675a582571a" providerId="ADAL" clId="{6E64EC7A-43C3-A14D-A0B5-F3573638E6F9}" dt="2022-09-13T16:21:23.239" v="2998" actId="20577"/>
          <ac:spMkLst>
            <pc:docMk/>
            <pc:sldMk cId="2892744131" sldId="438"/>
            <ac:spMk id="3" creationId="{4F1961D5-BCB1-A44F-BEAF-4FD5D43F1118}"/>
          </ac:spMkLst>
        </pc:spChg>
        <pc:spChg chg="mod ord">
          <ac:chgData name="Chi Kit Ken FONG" userId="233f042c-09e9-4a0c-9043-d675a582571a" providerId="ADAL" clId="{6E64EC7A-43C3-A14D-A0B5-F3573638E6F9}" dt="2022-09-12T03:47:58.614" v="2261" actId="700"/>
          <ac:spMkLst>
            <pc:docMk/>
            <pc:sldMk cId="2892744131" sldId="438"/>
            <ac:spMk id="4" creationId="{143C0AE1-D0A3-F24F-9702-027DA40C7B88}"/>
          </ac:spMkLst>
        </pc:spChg>
        <pc:picChg chg="mod">
          <ac:chgData name="Chi Kit Ken FONG" userId="233f042c-09e9-4a0c-9043-d675a582571a" providerId="ADAL" clId="{6E64EC7A-43C3-A14D-A0B5-F3573638E6F9}" dt="2022-09-12T03:58:08.148" v="2377" actId="1076"/>
          <ac:picMkLst>
            <pc:docMk/>
            <pc:sldMk cId="2892744131" sldId="438"/>
            <ac:picMk id="5" creationId="{A61F075F-01C7-4140-9BF1-AA3AA9B110DC}"/>
          </ac:picMkLst>
        </pc:picChg>
      </pc:sldChg>
      <pc:sldChg chg="addSp delSp modSp add mod setBg modClrScheme chgLayout">
        <pc:chgData name="Chi Kit Ken FONG" userId="233f042c-09e9-4a0c-9043-d675a582571a" providerId="ADAL" clId="{6E64EC7A-43C3-A14D-A0B5-F3573638E6F9}" dt="2022-09-13T16:40:53.587" v="3127" actId="1076"/>
        <pc:sldMkLst>
          <pc:docMk/>
          <pc:sldMk cId="2037038474" sldId="439"/>
        </pc:sldMkLst>
        <pc:spChg chg="mod ord">
          <ac:chgData name="Chi Kit Ken FONG" userId="233f042c-09e9-4a0c-9043-d675a582571a" providerId="ADAL" clId="{6E64EC7A-43C3-A14D-A0B5-F3573638E6F9}" dt="2022-09-12T03:47:58.614" v="2261" actId="700"/>
          <ac:spMkLst>
            <pc:docMk/>
            <pc:sldMk cId="2037038474" sldId="439"/>
            <ac:spMk id="2" creationId="{614B2D93-B9C9-AC44-90FE-0E0E32F6CAC8}"/>
          </ac:spMkLst>
        </pc:spChg>
        <pc:spChg chg="mod ord">
          <ac:chgData name="Chi Kit Ken FONG" userId="233f042c-09e9-4a0c-9043-d675a582571a" providerId="ADAL" clId="{6E64EC7A-43C3-A14D-A0B5-F3573638E6F9}" dt="2022-09-12T03:47:58.614" v="2261" actId="700"/>
          <ac:spMkLst>
            <pc:docMk/>
            <pc:sldMk cId="2037038474" sldId="439"/>
            <ac:spMk id="3" creationId="{93EDBC47-0395-5341-916F-914E72B6C7D0}"/>
          </ac:spMkLst>
        </pc:spChg>
        <pc:spChg chg="mod ord">
          <ac:chgData name="Chi Kit Ken FONG" userId="233f042c-09e9-4a0c-9043-d675a582571a" providerId="ADAL" clId="{6E64EC7A-43C3-A14D-A0B5-F3573638E6F9}" dt="2022-09-12T03:47:58.614" v="2261" actId="700"/>
          <ac:spMkLst>
            <pc:docMk/>
            <pc:sldMk cId="2037038474" sldId="439"/>
            <ac:spMk id="4" creationId="{4D2D28E6-DF2D-2649-A089-182856D58BF2}"/>
          </ac:spMkLst>
        </pc:spChg>
        <pc:spChg chg="add mod">
          <ac:chgData name="Chi Kit Ken FONG" userId="233f042c-09e9-4a0c-9043-d675a582571a" providerId="ADAL" clId="{6E64EC7A-43C3-A14D-A0B5-F3573638E6F9}" dt="2022-09-13T16:31:51.098" v="3095" actId="1076"/>
          <ac:spMkLst>
            <pc:docMk/>
            <pc:sldMk cId="2037038474" sldId="439"/>
            <ac:spMk id="6" creationId="{1C8AC7FE-AD51-E6B5-77B4-D41712C1962A}"/>
          </ac:spMkLst>
        </pc:spChg>
        <pc:spChg chg="add mod">
          <ac:chgData name="Chi Kit Ken FONG" userId="233f042c-09e9-4a0c-9043-d675a582571a" providerId="ADAL" clId="{6E64EC7A-43C3-A14D-A0B5-F3573638E6F9}" dt="2022-09-13T16:40:42.327" v="3124" actId="1076"/>
          <ac:spMkLst>
            <pc:docMk/>
            <pc:sldMk cId="2037038474" sldId="439"/>
            <ac:spMk id="13" creationId="{877A2E2E-31C3-3A78-2849-C25B5C40CFDC}"/>
          </ac:spMkLst>
        </pc:spChg>
        <pc:grpChg chg="add mod">
          <ac:chgData name="Chi Kit Ken FONG" userId="233f042c-09e9-4a0c-9043-d675a582571a" providerId="ADAL" clId="{6E64EC7A-43C3-A14D-A0B5-F3573638E6F9}" dt="2022-09-13T16:31:58.776" v="3097" actId="1076"/>
          <ac:grpSpMkLst>
            <pc:docMk/>
            <pc:sldMk cId="2037038474" sldId="439"/>
            <ac:grpSpMk id="9" creationId="{692C8C06-8924-8F84-6927-A0DC44047E90}"/>
          </ac:grpSpMkLst>
        </pc:grpChg>
        <pc:grpChg chg="add mod">
          <ac:chgData name="Chi Kit Ken FONG" userId="233f042c-09e9-4a0c-9043-d675a582571a" providerId="ADAL" clId="{6E64EC7A-43C3-A14D-A0B5-F3573638E6F9}" dt="2022-09-13T16:40:53.587" v="3127" actId="1076"/>
          <ac:grpSpMkLst>
            <pc:docMk/>
            <pc:sldMk cId="2037038474" sldId="439"/>
            <ac:grpSpMk id="15" creationId="{57FD3562-DC1F-9B20-91B0-1A22D1BB8EDD}"/>
          </ac:grpSpMkLst>
        </pc:grpChg>
        <pc:picChg chg="del mod">
          <ac:chgData name="Chi Kit Ken FONG" userId="233f042c-09e9-4a0c-9043-d675a582571a" providerId="ADAL" clId="{6E64EC7A-43C3-A14D-A0B5-F3573638E6F9}" dt="2022-09-13T16:31:48.137" v="3093" actId="478"/>
          <ac:picMkLst>
            <pc:docMk/>
            <pc:sldMk cId="2037038474" sldId="439"/>
            <ac:picMk id="5" creationId="{B45C085E-3487-E048-A6AE-D583D686B0C6}"/>
          </ac:picMkLst>
        </pc:picChg>
        <pc:picChg chg="add del mod">
          <ac:chgData name="Chi Kit Ken FONG" userId="233f042c-09e9-4a0c-9043-d675a582571a" providerId="ADAL" clId="{6E64EC7A-43C3-A14D-A0B5-F3573638E6F9}" dt="2022-09-13T16:28:56.657" v="3002"/>
          <ac:picMkLst>
            <pc:docMk/>
            <pc:sldMk cId="2037038474" sldId="439"/>
            <ac:picMk id="7" creationId="{6BB7D4F1-62D2-0BB1-52B0-1ED7CE73EAA0}"/>
          </ac:picMkLst>
        </pc:picChg>
        <pc:picChg chg="add mod">
          <ac:chgData name="Chi Kit Ken FONG" userId="233f042c-09e9-4a0c-9043-d675a582571a" providerId="ADAL" clId="{6E64EC7A-43C3-A14D-A0B5-F3573638E6F9}" dt="2022-09-13T16:29:58.372" v="3018" actId="1038"/>
          <ac:picMkLst>
            <pc:docMk/>
            <pc:sldMk cId="2037038474" sldId="439"/>
            <ac:picMk id="8" creationId="{865E46B6-205E-1816-1643-FE5F8097A297}"/>
          </ac:picMkLst>
        </pc:picChg>
        <pc:picChg chg="add mod">
          <ac:chgData name="Chi Kit Ken FONG" userId="233f042c-09e9-4a0c-9043-d675a582571a" providerId="ADAL" clId="{6E64EC7A-43C3-A14D-A0B5-F3573638E6F9}" dt="2022-09-13T16:40:24.922" v="3116" actId="1076"/>
          <ac:picMkLst>
            <pc:docMk/>
            <pc:sldMk cId="2037038474" sldId="439"/>
            <ac:picMk id="10" creationId="{BB35A540-88CC-087D-773D-5271272594F8}"/>
          </ac:picMkLst>
        </pc:picChg>
        <pc:picChg chg="add mod">
          <ac:chgData name="Chi Kit Ken FONG" userId="233f042c-09e9-4a0c-9043-d675a582571a" providerId="ADAL" clId="{6E64EC7A-43C3-A14D-A0B5-F3573638E6F9}" dt="2022-09-13T16:40:28.982" v="3117" actId="14100"/>
          <ac:picMkLst>
            <pc:docMk/>
            <pc:sldMk cId="2037038474" sldId="439"/>
            <ac:picMk id="11" creationId="{2E06FA8C-3265-BF7A-B96B-EBB6CA78614F}"/>
          </ac:picMkLst>
        </pc:picChg>
        <pc:picChg chg="add mod">
          <ac:chgData name="Chi Kit Ken FONG" userId="233f042c-09e9-4a0c-9043-d675a582571a" providerId="ADAL" clId="{6E64EC7A-43C3-A14D-A0B5-F3573638E6F9}" dt="2022-09-13T16:40:33.189" v="3119" actId="1076"/>
          <ac:picMkLst>
            <pc:docMk/>
            <pc:sldMk cId="2037038474" sldId="439"/>
            <ac:picMk id="12" creationId="{4A3B56C4-03BB-065B-A4C8-EDD72B2E46B9}"/>
          </ac:picMkLst>
        </pc:picChg>
        <pc:picChg chg="add mod">
          <ac:chgData name="Chi Kit Ken FONG" userId="233f042c-09e9-4a0c-9043-d675a582571a" providerId="ADAL" clId="{6E64EC7A-43C3-A14D-A0B5-F3573638E6F9}" dt="2022-09-13T16:40:44.609" v="3125" actId="1076"/>
          <ac:picMkLst>
            <pc:docMk/>
            <pc:sldMk cId="2037038474" sldId="439"/>
            <ac:picMk id="14" creationId="{9774D6B6-231F-53F6-0E9C-F85D47007552}"/>
          </ac:picMkLst>
        </pc:picChg>
      </pc:sldChg>
      <pc:sldChg chg="addSp delSp modSp add mod setBg modClrScheme chgLayout">
        <pc:chgData name="Chi Kit Ken FONG" userId="233f042c-09e9-4a0c-9043-d675a582571a" providerId="ADAL" clId="{6E64EC7A-43C3-A14D-A0B5-F3573638E6F9}" dt="2022-09-13T16:48:22.097" v="3281" actId="1076"/>
        <pc:sldMkLst>
          <pc:docMk/>
          <pc:sldMk cId="430934285" sldId="440"/>
        </pc:sldMkLst>
        <pc:spChg chg="mod ord">
          <ac:chgData name="Chi Kit Ken FONG" userId="233f042c-09e9-4a0c-9043-d675a582571a" providerId="ADAL" clId="{6E64EC7A-43C3-A14D-A0B5-F3573638E6F9}" dt="2022-09-12T03:47:58.614" v="2261" actId="700"/>
          <ac:spMkLst>
            <pc:docMk/>
            <pc:sldMk cId="430934285" sldId="440"/>
            <ac:spMk id="2" creationId="{48EC8D40-9BE9-3C40-87A7-7A6CF5F117F5}"/>
          </ac:spMkLst>
        </pc:spChg>
        <pc:spChg chg="mod ord">
          <ac:chgData name="Chi Kit Ken FONG" userId="233f042c-09e9-4a0c-9043-d675a582571a" providerId="ADAL" clId="{6E64EC7A-43C3-A14D-A0B5-F3573638E6F9}" dt="2022-09-13T16:43:00.875" v="3135" actId="207"/>
          <ac:spMkLst>
            <pc:docMk/>
            <pc:sldMk cId="430934285" sldId="440"/>
            <ac:spMk id="3" creationId="{17A4513B-7F12-F540-9FD4-FB21486EC0F4}"/>
          </ac:spMkLst>
        </pc:spChg>
        <pc:spChg chg="mod ord">
          <ac:chgData name="Chi Kit Ken FONG" userId="233f042c-09e9-4a0c-9043-d675a582571a" providerId="ADAL" clId="{6E64EC7A-43C3-A14D-A0B5-F3573638E6F9}" dt="2022-09-12T03:47:58.614" v="2261" actId="700"/>
          <ac:spMkLst>
            <pc:docMk/>
            <pc:sldMk cId="430934285" sldId="440"/>
            <ac:spMk id="4" creationId="{3E03CD6D-0232-AC4B-B56F-FF3FEC2C016E}"/>
          </ac:spMkLst>
        </pc:spChg>
        <pc:spChg chg="mod">
          <ac:chgData name="Chi Kit Ken FONG" userId="233f042c-09e9-4a0c-9043-d675a582571a" providerId="ADAL" clId="{6E64EC7A-43C3-A14D-A0B5-F3573638E6F9}" dt="2022-09-13T16:43:10.536" v="3136"/>
          <ac:spMkLst>
            <pc:docMk/>
            <pc:sldMk cId="430934285" sldId="440"/>
            <ac:spMk id="8" creationId="{0FA65DD5-0F5E-747F-EBFC-C404A8C85BC8}"/>
          </ac:spMkLst>
        </pc:spChg>
        <pc:spChg chg="mod topLvl">
          <ac:chgData name="Chi Kit Ken FONG" userId="233f042c-09e9-4a0c-9043-d675a582571a" providerId="ADAL" clId="{6E64EC7A-43C3-A14D-A0B5-F3573638E6F9}" dt="2022-09-13T16:45:52.197" v="3241" actId="1076"/>
          <ac:spMkLst>
            <pc:docMk/>
            <pc:sldMk cId="430934285" sldId="440"/>
            <ac:spMk id="11" creationId="{0A1142BE-8B45-3DCF-FC6A-F3561DC6EA69}"/>
          </ac:spMkLst>
        </pc:spChg>
        <pc:spChg chg="add mod">
          <ac:chgData name="Chi Kit Ken FONG" userId="233f042c-09e9-4a0c-9043-d675a582571a" providerId="ADAL" clId="{6E64EC7A-43C3-A14D-A0B5-F3573638E6F9}" dt="2022-09-13T16:47:55.476" v="3276" actId="58"/>
          <ac:spMkLst>
            <pc:docMk/>
            <pc:sldMk cId="430934285" sldId="440"/>
            <ac:spMk id="16" creationId="{4B88F7DA-5434-5C4B-B3E1-099BFE1DEB9F}"/>
          </ac:spMkLst>
        </pc:spChg>
        <pc:grpChg chg="add del mod">
          <ac:chgData name="Chi Kit Ken FONG" userId="233f042c-09e9-4a0c-9043-d675a582571a" providerId="ADAL" clId="{6E64EC7A-43C3-A14D-A0B5-F3573638E6F9}" dt="2022-09-13T16:43:18.667" v="3139"/>
          <ac:grpSpMkLst>
            <pc:docMk/>
            <pc:sldMk cId="430934285" sldId="440"/>
            <ac:grpSpMk id="7" creationId="{62DA9908-746B-2113-00FE-0C8ECF3ED904}"/>
          </ac:grpSpMkLst>
        </pc:grpChg>
        <pc:grpChg chg="add del mod">
          <ac:chgData name="Chi Kit Ken FONG" userId="233f042c-09e9-4a0c-9043-d675a582571a" providerId="ADAL" clId="{6E64EC7A-43C3-A14D-A0B5-F3573638E6F9}" dt="2022-09-13T16:44:44.243" v="3142" actId="478"/>
          <ac:grpSpMkLst>
            <pc:docMk/>
            <pc:sldMk cId="430934285" sldId="440"/>
            <ac:grpSpMk id="10" creationId="{A1D08BBB-7CE4-BAF8-1372-CF76224AD5EE}"/>
          </ac:grpSpMkLst>
        </pc:grpChg>
        <pc:grpChg chg="add mod">
          <ac:chgData name="Chi Kit Ken FONG" userId="233f042c-09e9-4a0c-9043-d675a582571a" providerId="ADAL" clId="{6E64EC7A-43C3-A14D-A0B5-F3573638E6F9}" dt="2022-09-13T16:48:22.097" v="3281" actId="1076"/>
          <ac:grpSpMkLst>
            <pc:docMk/>
            <pc:sldMk cId="430934285" sldId="440"/>
            <ac:grpSpMk id="14" creationId="{A1C23494-EE48-3638-7E89-54CDCECE0A4E}"/>
          </ac:grpSpMkLst>
        </pc:grpChg>
        <pc:grpChg chg="add mod">
          <ac:chgData name="Chi Kit Ken FONG" userId="233f042c-09e9-4a0c-9043-d675a582571a" providerId="ADAL" clId="{6E64EC7A-43C3-A14D-A0B5-F3573638E6F9}" dt="2022-09-13T16:48:16.451" v="3280" actId="1076"/>
          <ac:grpSpMkLst>
            <pc:docMk/>
            <pc:sldMk cId="430934285" sldId="440"/>
            <ac:grpSpMk id="18" creationId="{A5999F29-FF24-532F-8622-61248241893B}"/>
          </ac:grpSpMkLst>
        </pc:grpChg>
        <pc:picChg chg="del mod">
          <ac:chgData name="Chi Kit Ken FONG" userId="233f042c-09e9-4a0c-9043-d675a582571a" providerId="ADAL" clId="{6E64EC7A-43C3-A14D-A0B5-F3573638E6F9}" dt="2022-09-13T16:48:07.129" v="3279" actId="478"/>
          <ac:picMkLst>
            <pc:docMk/>
            <pc:sldMk cId="430934285" sldId="440"/>
            <ac:picMk id="5" creationId="{5140E5EC-067F-604F-9AB4-1C86CFEA29C2}"/>
          </ac:picMkLst>
        </pc:picChg>
        <pc:picChg chg="add del">
          <ac:chgData name="Chi Kit Ken FONG" userId="233f042c-09e9-4a0c-9043-d675a582571a" providerId="ADAL" clId="{6E64EC7A-43C3-A14D-A0B5-F3573638E6F9}" dt="2022-09-13T16:46:36.590" v="3248" actId="478"/>
          <ac:picMkLst>
            <pc:docMk/>
            <pc:sldMk cId="430934285" sldId="440"/>
            <ac:picMk id="6" creationId="{7E630121-1127-9740-B202-B92839D3010B}"/>
          </ac:picMkLst>
        </pc:picChg>
        <pc:picChg chg="mod">
          <ac:chgData name="Chi Kit Ken FONG" userId="233f042c-09e9-4a0c-9043-d675a582571a" providerId="ADAL" clId="{6E64EC7A-43C3-A14D-A0B5-F3573638E6F9}" dt="2022-09-13T16:43:10.536" v="3136"/>
          <ac:picMkLst>
            <pc:docMk/>
            <pc:sldMk cId="430934285" sldId="440"/>
            <ac:picMk id="9" creationId="{E075C488-E825-C12F-3BFF-5B552D8F6FCE}"/>
          </ac:picMkLst>
        </pc:picChg>
        <pc:picChg chg="del mod topLvl">
          <ac:chgData name="Chi Kit Ken FONG" userId="233f042c-09e9-4a0c-9043-d675a582571a" providerId="ADAL" clId="{6E64EC7A-43C3-A14D-A0B5-F3573638E6F9}" dt="2022-09-13T16:44:44.243" v="3142" actId="478"/>
          <ac:picMkLst>
            <pc:docMk/>
            <pc:sldMk cId="430934285" sldId="440"/>
            <ac:picMk id="12" creationId="{D67EE041-51E8-2C5B-97C6-3A688C36C831}"/>
          </ac:picMkLst>
        </pc:picChg>
        <pc:picChg chg="add mod">
          <ac:chgData name="Chi Kit Ken FONG" userId="233f042c-09e9-4a0c-9043-d675a582571a" providerId="ADAL" clId="{6E64EC7A-43C3-A14D-A0B5-F3573638E6F9}" dt="2022-09-13T16:46:06.838" v="3243" actId="1076"/>
          <ac:picMkLst>
            <pc:docMk/>
            <pc:sldMk cId="430934285" sldId="440"/>
            <ac:picMk id="13" creationId="{4F936258-368E-9AD7-BA6E-DDA9E8283C2A}"/>
          </ac:picMkLst>
        </pc:picChg>
        <pc:picChg chg="add mod">
          <ac:chgData name="Chi Kit Ken FONG" userId="233f042c-09e9-4a0c-9043-d675a582571a" providerId="ADAL" clId="{6E64EC7A-43C3-A14D-A0B5-F3573638E6F9}" dt="2022-09-13T16:47:32.417" v="3257" actId="1076"/>
          <ac:picMkLst>
            <pc:docMk/>
            <pc:sldMk cId="430934285" sldId="440"/>
            <ac:picMk id="17" creationId="{103FE3FA-8CBC-8100-418C-75F4A74FBC04}"/>
          </ac:picMkLst>
        </pc:picChg>
      </pc:sldChg>
      <pc:sldChg chg="addSp delSp modSp add mod setBg modClrScheme chgLayout">
        <pc:chgData name="Chi Kit Ken FONG" userId="233f042c-09e9-4a0c-9043-d675a582571a" providerId="ADAL" clId="{6E64EC7A-43C3-A14D-A0B5-F3573638E6F9}" dt="2022-09-13T17:06:11.095" v="3512" actId="1076"/>
        <pc:sldMkLst>
          <pc:docMk/>
          <pc:sldMk cId="361231293" sldId="441"/>
        </pc:sldMkLst>
        <pc:spChg chg="mod ord">
          <ac:chgData name="Chi Kit Ken FONG" userId="233f042c-09e9-4a0c-9043-d675a582571a" providerId="ADAL" clId="{6E64EC7A-43C3-A14D-A0B5-F3573638E6F9}" dt="2022-09-12T03:47:58.614" v="2261" actId="700"/>
          <ac:spMkLst>
            <pc:docMk/>
            <pc:sldMk cId="361231293" sldId="441"/>
            <ac:spMk id="2" creationId="{006C86FD-0BF5-C044-976F-9BE476826E1C}"/>
          </ac:spMkLst>
        </pc:spChg>
        <pc:spChg chg="add del mod ord">
          <ac:chgData name="Chi Kit Ken FONG" userId="233f042c-09e9-4a0c-9043-d675a582571a" providerId="ADAL" clId="{6E64EC7A-43C3-A14D-A0B5-F3573638E6F9}" dt="2022-09-12T04:17:55.607" v="2610" actId="478"/>
          <ac:spMkLst>
            <pc:docMk/>
            <pc:sldMk cId="361231293" sldId="441"/>
            <ac:spMk id="3" creationId="{0417ED5A-514E-7CE9-E41E-0F5A32D2BDC0}"/>
          </ac:spMkLst>
        </pc:spChg>
        <pc:spChg chg="mod ord">
          <ac:chgData name="Chi Kit Ken FONG" userId="233f042c-09e9-4a0c-9043-d675a582571a" providerId="ADAL" clId="{6E64EC7A-43C3-A14D-A0B5-F3573638E6F9}" dt="2022-09-12T03:47:58.614" v="2261" actId="700"/>
          <ac:spMkLst>
            <pc:docMk/>
            <pc:sldMk cId="361231293" sldId="441"/>
            <ac:spMk id="4" creationId="{AA447797-8CB5-FC4E-A57A-56F1816B1FB8}"/>
          </ac:spMkLst>
        </pc:spChg>
        <pc:spChg chg="mod">
          <ac:chgData name="Chi Kit Ken FONG" userId="233f042c-09e9-4a0c-9043-d675a582571a" providerId="ADAL" clId="{6E64EC7A-43C3-A14D-A0B5-F3573638E6F9}" dt="2022-09-13T17:06:06.397" v="3511" actId="20577"/>
          <ac:spMkLst>
            <pc:docMk/>
            <pc:sldMk cId="361231293" sldId="441"/>
            <ac:spMk id="7" creationId="{31C2AC73-08E9-0935-0EF5-F01BD8A3FC96}"/>
          </ac:spMkLst>
        </pc:spChg>
        <pc:grpChg chg="add mod">
          <ac:chgData name="Chi Kit Ken FONG" userId="233f042c-09e9-4a0c-9043-d675a582571a" providerId="ADAL" clId="{6E64EC7A-43C3-A14D-A0B5-F3573638E6F9}" dt="2022-09-13T17:06:00.302" v="3506"/>
          <ac:grpSpMkLst>
            <pc:docMk/>
            <pc:sldMk cId="361231293" sldId="441"/>
            <ac:grpSpMk id="6" creationId="{A993E151-FAD8-88CD-13C1-658F49645944}"/>
          </ac:grpSpMkLst>
        </pc:grpChg>
        <pc:picChg chg="del mod ord">
          <ac:chgData name="Chi Kit Ken FONG" userId="233f042c-09e9-4a0c-9043-d675a582571a" providerId="ADAL" clId="{6E64EC7A-43C3-A14D-A0B5-F3573638E6F9}" dt="2022-09-13T17:05:26.899" v="3497" actId="478"/>
          <ac:picMkLst>
            <pc:docMk/>
            <pc:sldMk cId="361231293" sldId="441"/>
            <ac:picMk id="5" creationId="{A2FF17D5-1AB6-C149-ACD5-B288B9DFA0F7}"/>
          </ac:picMkLst>
        </pc:picChg>
        <pc:picChg chg="mod">
          <ac:chgData name="Chi Kit Ken FONG" userId="233f042c-09e9-4a0c-9043-d675a582571a" providerId="ADAL" clId="{6E64EC7A-43C3-A14D-A0B5-F3573638E6F9}" dt="2022-09-13T17:06:11.095" v="3512" actId="1076"/>
          <ac:picMkLst>
            <pc:docMk/>
            <pc:sldMk cId="361231293" sldId="441"/>
            <ac:picMk id="8" creationId="{FB742ADB-FF3A-A1AA-D905-80E337AB0B06}"/>
          </ac:picMkLst>
        </pc:picChg>
        <pc:picChg chg="add mod">
          <ac:chgData name="Chi Kit Ken FONG" userId="233f042c-09e9-4a0c-9043-d675a582571a" providerId="ADAL" clId="{6E64EC7A-43C3-A14D-A0B5-F3573638E6F9}" dt="2022-09-13T17:05:28.896" v="3498" actId="1076"/>
          <ac:picMkLst>
            <pc:docMk/>
            <pc:sldMk cId="361231293" sldId="441"/>
            <ac:picMk id="9" creationId="{6F3BEF1A-CF3A-8B3E-23F7-BCB1DF23851A}"/>
          </ac:picMkLst>
        </pc:picChg>
        <pc:picChg chg="add mod">
          <ac:chgData name="Chi Kit Ken FONG" userId="233f042c-09e9-4a0c-9043-d675a582571a" providerId="ADAL" clId="{6E64EC7A-43C3-A14D-A0B5-F3573638E6F9}" dt="2022-09-13T17:05:41.477" v="3503" actId="1076"/>
          <ac:picMkLst>
            <pc:docMk/>
            <pc:sldMk cId="361231293" sldId="441"/>
            <ac:picMk id="10" creationId="{51BABCB8-7B14-1525-75E2-A8E7ADDD6809}"/>
          </ac:picMkLst>
        </pc:picChg>
      </pc:sldChg>
      <pc:sldChg chg="modSp add mod setBg modClrScheme chgLayout">
        <pc:chgData name="Chi Kit Ken FONG" userId="233f042c-09e9-4a0c-9043-d675a582571a" providerId="ADAL" clId="{6E64EC7A-43C3-A14D-A0B5-F3573638E6F9}" dt="2022-09-12T08:48:54.608" v="2680" actId="1076"/>
        <pc:sldMkLst>
          <pc:docMk/>
          <pc:sldMk cId="3548473383" sldId="442"/>
        </pc:sldMkLst>
        <pc:spChg chg="mod ord">
          <ac:chgData name="Chi Kit Ken FONG" userId="233f042c-09e9-4a0c-9043-d675a582571a" providerId="ADAL" clId="{6E64EC7A-43C3-A14D-A0B5-F3573638E6F9}" dt="2022-09-12T03:47:58.614" v="2261" actId="700"/>
          <ac:spMkLst>
            <pc:docMk/>
            <pc:sldMk cId="3548473383" sldId="442"/>
            <ac:spMk id="2" creationId="{A89F5FE3-2414-7344-8400-B7FED2B3CF35}"/>
          </ac:spMkLst>
        </pc:spChg>
        <pc:spChg chg="mod ord">
          <ac:chgData name="Chi Kit Ken FONG" userId="233f042c-09e9-4a0c-9043-d675a582571a" providerId="ADAL" clId="{6E64EC7A-43C3-A14D-A0B5-F3573638E6F9}" dt="2022-09-12T08:48:50.622" v="2679" actId="108"/>
          <ac:spMkLst>
            <pc:docMk/>
            <pc:sldMk cId="3548473383" sldId="442"/>
            <ac:spMk id="3" creationId="{77AE16BE-AD96-B34B-8829-133B75A47AC2}"/>
          </ac:spMkLst>
        </pc:spChg>
        <pc:spChg chg="mod ord">
          <ac:chgData name="Chi Kit Ken FONG" userId="233f042c-09e9-4a0c-9043-d675a582571a" providerId="ADAL" clId="{6E64EC7A-43C3-A14D-A0B5-F3573638E6F9}" dt="2022-09-12T03:47:58.614" v="2261" actId="700"/>
          <ac:spMkLst>
            <pc:docMk/>
            <pc:sldMk cId="3548473383" sldId="442"/>
            <ac:spMk id="4" creationId="{D79FF82C-C663-8A4E-A324-30C8F17CF6C5}"/>
          </ac:spMkLst>
        </pc:spChg>
        <pc:picChg chg="mod">
          <ac:chgData name="Chi Kit Ken FONG" userId="233f042c-09e9-4a0c-9043-d675a582571a" providerId="ADAL" clId="{6E64EC7A-43C3-A14D-A0B5-F3573638E6F9}" dt="2022-09-12T08:48:54.608" v="2680" actId="1076"/>
          <ac:picMkLst>
            <pc:docMk/>
            <pc:sldMk cId="3548473383" sldId="442"/>
            <ac:picMk id="5" creationId="{A1B6062E-C7C7-5F4F-B6F9-055FD7EEA7AE}"/>
          </ac:picMkLst>
        </pc:picChg>
      </pc:sldChg>
      <pc:sldChg chg="addSp delSp modSp add mod setBg modClrScheme chgLayout">
        <pc:chgData name="Chi Kit Ken FONG" userId="233f042c-09e9-4a0c-9043-d675a582571a" providerId="ADAL" clId="{6E64EC7A-43C3-A14D-A0B5-F3573638E6F9}" dt="2022-09-12T08:49:29.999" v="2689" actId="207"/>
        <pc:sldMkLst>
          <pc:docMk/>
          <pc:sldMk cId="3141020176" sldId="443"/>
        </pc:sldMkLst>
        <pc:spChg chg="mod ord">
          <ac:chgData name="Chi Kit Ken FONG" userId="233f042c-09e9-4a0c-9043-d675a582571a" providerId="ADAL" clId="{6E64EC7A-43C3-A14D-A0B5-F3573638E6F9}" dt="2022-09-12T03:47:58.614" v="2261" actId="700"/>
          <ac:spMkLst>
            <pc:docMk/>
            <pc:sldMk cId="3141020176" sldId="443"/>
            <ac:spMk id="2" creationId="{9AF044AA-1B1F-A84F-A6D4-E533D048497E}"/>
          </ac:spMkLst>
        </pc:spChg>
        <pc:spChg chg="add del mod ord">
          <ac:chgData name="Chi Kit Ken FONG" userId="233f042c-09e9-4a0c-9043-d675a582571a" providerId="ADAL" clId="{6E64EC7A-43C3-A14D-A0B5-F3573638E6F9}" dt="2022-09-12T08:49:03.775" v="2682" actId="478"/>
          <ac:spMkLst>
            <pc:docMk/>
            <pc:sldMk cId="3141020176" sldId="443"/>
            <ac:spMk id="3" creationId="{E13C8CC1-F907-5B95-0A56-DB1ED3B32EE2}"/>
          </ac:spMkLst>
        </pc:spChg>
        <pc:spChg chg="mod ord">
          <ac:chgData name="Chi Kit Ken FONG" userId="233f042c-09e9-4a0c-9043-d675a582571a" providerId="ADAL" clId="{6E64EC7A-43C3-A14D-A0B5-F3573638E6F9}" dt="2022-09-12T03:47:58.614" v="2261" actId="700"/>
          <ac:spMkLst>
            <pc:docMk/>
            <pc:sldMk cId="3141020176" sldId="443"/>
            <ac:spMk id="4" creationId="{CBE77A79-25DB-4F47-B44D-349C53D919EF}"/>
          </ac:spMkLst>
        </pc:spChg>
        <pc:spChg chg="mod">
          <ac:chgData name="Chi Kit Ken FONG" userId="233f042c-09e9-4a0c-9043-d675a582571a" providerId="ADAL" clId="{6E64EC7A-43C3-A14D-A0B5-F3573638E6F9}" dt="2022-09-12T08:49:16.433" v="2685" actId="1076"/>
          <ac:spMkLst>
            <pc:docMk/>
            <pc:sldMk cId="3141020176" sldId="443"/>
            <ac:spMk id="5" creationId="{A776E10A-7EC7-EA41-AEE8-B1AEDF096399}"/>
          </ac:spMkLst>
        </pc:spChg>
        <pc:spChg chg="mod">
          <ac:chgData name="Chi Kit Ken FONG" userId="233f042c-09e9-4a0c-9043-d675a582571a" providerId="ADAL" clId="{6E64EC7A-43C3-A14D-A0B5-F3573638E6F9}" dt="2022-09-12T08:49:29.999" v="2689" actId="207"/>
          <ac:spMkLst>
            <pc:docMk/>
            <pc:sldMk cId="3141020176" sldId="443"/>
            <ac:spMk id="7" creationId="{613886FD-0B53-D24D-999E-4BC3051AAACF}"/>
          </ac:spMkLst>
        </pc:spChg>
        <pc:picChg chg="mod">
          <ac:chgData name="Chi Kit Ken FONG" userId="233f042c-09e9-4a0c-9043-d675a582571a" providerId="ADAL" clId="{6E64EC7A-43C3-A14D-A0B5-F3573638E6F9}" dt="2022-09-12T08:49:26.537" v="2687" actId="1076"/>
          <ac:picMkLst>
            <pc:docMk/>
            <pc:sldMk cId="3141020176" sldId="443"/>
            <ac:picMk id="6" creationId="{4522C7F5-8AE0-4D4B-B6D9-69D5E0A528E5}"/>
          </ac:picMkLst>
        </pc:picChg>
      </pc:sldChg>
      <pc:sldChg chg="addSp delSp modSp add mod setBg modClrScheme chgLayout">
        <pc:chgData name="Chi Kit Ken FONG" userId="233f042c-09e9-4a0c-9043-d675a582571a" providerId="ADAL" clId="{6E64EC7A-43C3-A14D-A0B5-F3573638E6F9}" dt="2022-09-12T08:49:38.452" v="2692" actId="207"/>
        <pc:sldMkLst>
          <pc:docMk/>
          <pc:sldMk cId="1957570671" sldId="444"/>
        </pc:sldMkLst>
        <pc:spChg chg="mod ord">
          <ac:chgData name="Chi Kit Ken FONG" userId="233f042c-09e9-4a0c-9043-d675a582571a" providerId="ADAL" clId="{6E64EC7A-43C3-A14D-A0B5-F3573638E6F9}" dt="2022-09-12T03:47:58.614" v="2261" actId="700"/>
          <ac:spMkLst>
            <pc:docMk/>
            <pc:sldMk cId="1957570671" sldId="444"/>
            <ac:spMk id="2" creationId="{9AF044AA-1B1F-A84F-A6D4-E533D048497E}"/>
          </ac:spMkLst>
        </pc:spChg>
        <pc:spChg chg="add del mod ord">
          <ac:chgData name="Chi Kit Ken FONG" userId="233f042c-09e9-4a0c-9043-d675a582571a" providerId="ADAL" clId="{6E64EC7A-43C3-A14D-A0B5-F3573638E6F9}" dt="2022-09-12T08:49:33.985" v="2690" actId="478"/>
          <ac:spMkLst>
            <pc:docMk/>
            <pc:sldMk cId="1957570671" sldId="444"/>
            <ac:spMk id="3" creationId="{E305EC10-C237-2A79-0C0D-532509C8E264}"/>
          </ac:spMkLst>
        </pc:spChg>
        <pc:spChg chg="mod ord">
          <ac:chgData name="Chi Kit Ken FONG" userId="233f042c-09e9-4a0c-9043-d675a582571a" providerId="ADAL" clId="{6E64EC7A-43C3-A14D-A0B5-F3573638E6F9}" dt="2022-09-12T03:47:58.614" v="2261" actId="700"/>
          <ac:spMkLst>
            <pc:docMk/>
            <pc:sldMk cId="1957570671" sldId="444"/>
            <ac:spMk id="4" creationId="{CBE77A79-25DB-4F47-B44D-349C53D919EF}"/>
          </ac:spMkLst>
        </pc:spChg>
        <pc:spChg chg="mod">
          <ac:chgData name="Chi Kit Ken FONG" userId="233f042c-09e9-4a0c-9043-d675a582571a" providerId="ADAL" clId="{6E64EC7A-43C3-A14D-A0B5-F3573638E6F9}" dt="2022-09-12T08:49:38.452" v="2692" actId="207"/>
          <ac:spMkLst>
            <pc:docMk/>
            <pc:sldMk cId="1957570671" sldId="444"/>
            <ac:spMk id="5" creationId="{A776E10A-7EC7-EA41-AEE8-B1AEDF096399}"/>
          </ac:spMkLst>
        </pc:spChg>
      </pc:sldChg>
      <pc:sldChg chg="new del">
        <pc:chgData name="Chi Kit Ken FONG" userId="233f042c-09e9-4a0c-9043-d675a582571a" providerId="ADAL" clId="{6E64EC7A-43C3-A14D-A0B5-F3573638E6F9}" dt="2022-09-12T03:52:32.555" v="2310" actId="2696"/>
        <pc:sldMkLst>
          <pc:docMk/>
          <pc:sldMk cId="2719006879" sldId="445"/>
        </pc:sldMkLst>
      </pc:sldChg>
      <pc:sldChg chg="new del">
        <pc:chgData name="Chi Kit Ken FONG" userId="233f042c-09e9-4a0c-9043-d675a582571a" providerId="ADAL" clId="{6E64EC7A-43C3-A14D-A0B5-F3573638E6F9}" dt="2022-09-12T03:52:18.433" v="2288" actId="680"/>
        <pc:sldMkLst>
          <pc:docMk/>
          <pc:sldMk cId="3705081427" sldId="445"/>
        </pc:sldMkLst>
      </pc:sldChg>
      <pc:sldChg chg="add del ord setBg">
        <pc:chgData name="Chi Kit Ken FONG" userId="233f042c-09e9-4a0c-9043-d675a582571a" providerId="ADAL" clId="{6E64EC7A-43C3-A14D-A0B5-F3573638E6F9}" dt="2022-09-12T03:51:37.815" v="2283" actId="2696"/>
        <pc:sldMkLst>
          <pc:docMk/>
          <pc:sldMk cId="4058455276" sldId="445"/>
        </pc:sldMkLst>
      </pc:sldChg>
      <pc:sldChg chg="add del ord setBg">
        <pc:chgData name="Chi Kit Ken FONG" userId="233f042c-09e9-4a0c-9043-d675a582571a" providerId="ADAL" clId="{6E64EC7A-43C3-A14D-A0B5-F3573638E6F9}" dt="2022-09-12T03:51:37.815" v="2283" actId="2696"/>
        <pc:sldMkLst>
          <pc:docMk/>
          <pc:sldMk cId="1579714252" sldId="446"/>
        </pc:sldMkLst>
      </pc:sldChg>
      <pc:sldChg chg="modSp add mod modClrScheme chgLayout">
        <pc:chgData name="Chi Kit Ken FONG" userId="233f042c-09e9-4a0c-9043-d675a582571a" providerId="ADAL" clId="{6E64EC7A-43C3-A14D-A0B5-F3573638E6F9}" dt="2022-09-12T03:53:53.636" v="2330" actId="14100"/>
        <pc:sldMkLst>
          <pc:docMk/>
          <pc:sldMk cId="3795242499" sldId="446"/>
        </pc:sldMkLst>
        <pc:spChg chg="mod ord">
          <ac:chgData name="Chi Kit Ken FONG" userId="233f042c-09e9-4a0c-9043-d675a582571a" providerId="ADAL" clId="{6E64EC7A-43C3-A14D-A0B5-F3573638E6F9}" dt="2022-09-12T03:53:47.072" v="2328" actId="700"/>
          <ac:spMkLst>
            <pc:docMk/>
            <pc:sldMk cId="3795242499" sldId="446"/>
            <ac:spMk id="2" creationId="{BD02F253-7EF6-F849-B6E0-CBA82FD1314E}"/>
          </ac:spMkLst>
        </pc:spChg>
        <pc:spChg chg="mod ord">
          <ac:chgData name="Chi Kit Ken FONG" userId="233f042c-09e9-4a0c-9043-d675a582571a" providerId="ADAL" clId="{6E64EC7A-43C3-A14D-A0B5-F3573638E6F9}" dt="2022-09-12T03:53:47.072" v="2328" actId="700"/>
          <ac:spMkLst>
            <pc:docMk/>
            <pc:sldMk cId="3795242499" sldId="446"/>
            <ac:spMk id="3" creationId="{9ACB6307-B3EC-904D-A1CC-E653544D10C9}"/>
          </ac:spMkLst>
        </pc:spChg>
        <pc:spChg chg="mod ord">
          <ac:chgData name="Chi Kit Ken FONG" userId="233f042c-09e9-4a0c-9043-d675a582571a" providerId="ADAL" clId="{6E64EC7A-43C3-A14D-A0B5-F3573638E6F9}" dt="2022-09-12T03:53:47.072" v="2328" actId="700"/>
          <ac:spMkLst>
            <pc:docMk/>
            <pc:sldMk cId="3795242499" sldId="446"/>
            <ac:spMk id="4" creationId="{E8DB607D-774F-854D-805F-FB53ACDD8DD9}"/>
          </ac:spMkLst>
        </pc:spChg>
        <pc:picChg chg="mod">
          <ac:chgData name="Chi Kit Ken FONG" userId="233f042c-09e9-4a0c-9043-d675a582571a" providerId="ADAL" clId="{6E64EC7A-43C3-A14D-A0B5-F3573638E6F9}" dt="2022-09-12T03:53:53.636" v="2330" actId="14100"/>
          <ac:picMkLst>
            <pc:docMk/>
            <pc:sldMk cId="3795242499" sldId="446"/>
            <ac:picMk id="5" creationId="{EC9A8280-1B0A-DF41-9023-C17748231BCE}"/>
          </ac:picMkLst>
        </pc:picChg>
      </pc:sldChg>
      <pc:sldChg chg="add del">
        <pc:chgData name="Chi Kit Ken FONG" userId="233f042c-09e9-4a0c-9043-d675a582571a" providerId="ADAL" clId="{6E64EC7A-43C3-A14D-A0B5-F3573638E6F9}" dt="2022-09-12T03:52:17.476" v="2287"/>
        <pc:sldMkLst>
          <pc:docMk/>
          <pc:sldMk cId="3969161439" sldId="446"/>
        </pc:sldMkLst>
      </pc:sldChg>
      <pc:sldChg chg="addSp delSp modSp add mod modClrScheme chgLayout">
        <pc:chgData name="Chi Kit Ken FONG" userId="233f042c-09e9-4a0c-9043-d675a582571a" providerId="ADAL" clId="{6E64EC7A-43C3-A14D-A0B5-F3573638E6F9}" dt="2022-09-12T03:54:12.800" v="2333" actId="478"/>
        <pc:sldMkLst>
          <pc:docMk/>
          <pc:sldMk cId="1426896882" sldId="447"/>
        </pc:sldMkLst>
        <pc:spChg chg="mod ord">
          <ac:chgData name="Chi Kit Ken FONG" userId="233f042c-09e9-4a0c-9043-d675a582571a" providerId="ADAL" clId="{6E64EC7A-43C3-A14D-A0B5-F3573638E6F9}" dt="2022-09-12T03:53:47.072" v="2328" actId="700"/>
          <ac:spMkLst>
            <pc:docMk/>
            <pc:sldMk cId="1426896882" sldId="447"/>
            <ac:spMk id="2" creationId="{FC112438-1A0B-0140-AF90-665FC350929D}"/>
          </ac:spMkLst>
        </pc:spChg>
        <pc:spChg chg="add del mod ord">
          <ac:chgData name="Chi Kit Ken FONG" userId="233f042c-09e9-4a0c-9043-d675a582571a" providerId="ADAL" clId="{6E64EC7A-43C3-A14D-A0B5-F3573638E6F9}" dt="2022-09-12T03:54:12.800" v="2333" actId="478"/>
          <ac:spMkLst>
            <pc:docMk/>
            <pc:sldMk cId="1426896882" sldId="447"/>
            <ac:spMk id="3" creationId="{5734D063-0333-3F40-0ECB-A1D949C8BAF4}"/>
          </ac:spMkLst>
        </pc:spChg>
        <pc:spChg chg="mod ord">
          <ac:chgData name="Chi Kit Ken FONG" userId="233f042c-09e9-4a0c-9043-d675a582571a" providerId="ADAL" clId="{6E64EC7A-43C3-A14D-A0B5-F3573638E6F9}" dt="2022-09-12T03:53:47.072" v="2328" actId="700"/>
          <ac:spMkLst>
            <pc:docMk/>
            <pc:sldMk cId="1426896882" sldId="447"/>
            <ac:spMk id="4" creationId="{6FBFACCD-BEBE-EF4C-8BBD-53BC05BA3DEB}"/>
          </ac:spMkLst>
        </pc:spChg>
        <pc:picChg chg="mod ord">
          <ac:chgData name="Chi Kit Ken FONG" userId="233f042c-09e9-4a0c-9043-d675a582571a" providerId="ADAL" clId="{6E64EC7A-43C3-A14D-A0B5-F3573638E6F9}" dt="2022-09-12T03:54:10.635" v="2332" actId="1076"/>
          <ac:picMkLst>
            <pc:docMk/>
            <pc:sldMk cId="1426896882" sldId="447"/>
            <ac:picMk id="5" creationId="{344A8D10-CA35-DD48-9549-C2685C0BB2E8}"/>
          </ac:picMkLst>
        </pc:picChg>
      </pc:sldChg>
      <pc:sldChg chg="add del ord setBg">
        <pc:chgData name="Chi Kit Ken FONG" userId="233f042c-09e9-4a0c-9043-d675a582571a" providerId="ADAL" clId="{6E64EC7A-43C3-A14D-A0B5-F3573638E6F9}" dt="2022-09-12T03:51:37.815" v="2283" actId="2696"/>
        <pc:sldMkLst>
          <pc:docMk/>
          <pc:sldMk cId="1739731963" sldId="447"/>
        </pc:sldMkLst>
      </pc:sldChg>
      <pc:sldChg chg="add del">
        <pc:chgData name="Chi Kit Ken FONG" userId="233f042c-09e9-4a0c-9043-d675a582571a" providerId="ADAL" clId="{6E64EC7A-43C3-A14D-A0B5-F3573638E6F9}" dt="2022-09-12T03:52:17.476" v="2287"/>
        <pc:sldMkLst>
          <pc:docMk/>
          <pc:sldMk cId="4085063940" sldId="447"/>
        </pc:sldMkLst>
      </pc:sldChg>
      <pc:sldChg chg="add del">
        <pc:chgData name="Chi Kit Ken FONG" userId="233f042c-09e9-4a0c-9043-d675a582571a" providerId="ADAL" clId="{6E64EC7A-43C3-A14D-A0B5-F3573638E6F9}" dt="2022-09-12T03:52:17.476" v="2287"/>
        <pc:sldMkLst>
          <pc:docMk/>
          <pc:sldMk cId="2284589025" sldId="448"/>
        </pc:sldMkLst>
      </pc:sldChg>
      <pc:sldChg chg="addSp delSp modSp add mod modClrScheme chgLayout">
        <pc:chgData name="Chi Kit Ken FONG" userId="233f042c-09e9-4a0c-9043-d675a582571a" providerId="ADAL" clId="{6E64EC7A-43C3-A14D-A0B5-F3573638E6F9}" dt="2022-09-12T03:54:23.091" v="2336" actId="14100"/>
        <pc:sldMkLst>
          <pc:docMk/>
          <pc:sldMk cId="2839369825" sldId="448"/>
        </pc:sldMkLst>
        <pc:spChg chg="mod ord">
          <ac:chgData name="Chi Kit Ken FONG" userId="233f042c-09e9-4a0c-9043-d675a582571a" providerId="ADAL" clId="{6E64EC7A-43C3-A14D-A0B5-F3573638E6F9}" dt="2022-09-12T03:53:47.072" v="2328" actId="700"/>
          <ac:spMkLst>
            <pc:docMk/>
            <pc:sldMk cId="2839369825" sldId="448"/>
            <ac:spMk id="2" creationId="{7106EFA6-F4DA-5B4A-B9B3-F2A0085DE660}"/>
          </ac:spMkLst>
        </pc:spChg>
        <pc:spChg chg="add del mod ord">
          <ac:chgData name="Chi Kit Ken FONG" userId="233f042c-09e9-4a0c-9043-d675a582571a" providerId="ADAL" clId="{6E64EC7A-43C3-A14D-A0B5-F3573638E6F9}" dt="2022-09-12T03:54:17.180" v="2334" actId="478"/>
          <ac:spMkLst>
            <pc:docMk/>
            <pc:sldMk cId="2839369825" sldId="448"/>
            <ac:spMk id="3" creationId="{1F12CC87-49E4-3D47-AA80-7903110C307A}"/>
          </ac:spMkLst>
        </pc:spChg>
        <pc:spChg chg="mod ord">
          <ac:chgData name="Chi Kit Ken FONG" userId="233f042c-09e9-4a0c-9043-d675a582571a" providerId="ADAL" clId="{6E64EC7A-43C3-A14D-A0B5-F3573638E6F9}" dt="2022-09-12T03:53:47.072" v="2328" actId="700"/>
          <ac:spMkLst>
            <pc:docMk/>
            <pc:sldMk cId="2839369825" sldId="448"/>
            <ac:spMk id="4" creationId="{AFDEF723-744E-4943-B3A4-CE8BDB573FD3}"/>
          </ac:spMkLst>
        </pc:spChg>
        <pc:picChg chg="mod ord">
          <ac:chgData name="Chi Kit Ken FONG" userId="233f042c-09e9-4a0c-9043-d675a582571a" providerId="ADAL" clId="{6E64EC7A-43C3-A14D-A0B5-F3573638E6F9}" dt="2022-09-12T03:54:23.091" v="2336" actId="14100"/>
          <ac:picMkLst>
            <pc:docMk/>
            <pc:sldMk cId="2839369825" sldId="448"/>
            <ac:picMk id="5" creationId="{C1664E32-B5A6-244D-816A-5AEE40CE6295}"/>
          </ac:picMkLst>
        </pc:picChg>
      </pc:sldChg>
      <pc:sldChg chg="modSp add mod ord setBg modClrScheme chgLayout">
        <pc:chgData name="Chi Kit Ken FONG" userId="233f042c-09e9-4a0c-9043-d675a582571a" providerId="ADAL" clId="{6E64EC7A-43C3-A14D-A0B5-F3573638E6F9}" dt="2022-09-12T04:05:21.836" v="2440" actId="1076"/>
        <pc:sldMkLst>
          <pc:docMk/>
          <pc:sldMk cId="867476851" sldId="449"/>
        </pc:sldMkLst>
        <pc:spChg chg="mod ord">
          <ac:chgData name="Chi Kit Ken FONG" userId="233f042c-09e9-4a0c-9043-d675a582571a" providerId="ADAL" clId="{6E64EC7A-43C3-A14D-A0B5-F3573638E6F9}" dt="2022-09-12T03:52:53.044" v="2314" actId="700"/>
          <ac:spMkLst>
            <pc:docMk/>
            <pc:sldMk cId="867476851" sldId="449"/>
            <ac:spMk id="2" creationId="{7CE1327D-517E-8A49-A26D-F19FFA783277}"/>
          </ac:spMkLst>
        </pc:spChg>
        <pc:spChg chg="mod ord">
          <ac:chgData name="Chi Kit Ken FONG" userId="233f042c-09e9-4a0c-9043-d675a582571a" providerId="ADAL" clId="{6E64EC7A-43C3-A14D-A0B5-F3573638E6F9}" dt="2022-09-12T04:05:15.895" v="2439"/>
          <ac:spMkLst>
            <pc:docMk/>
            <pc:sldMk cId="867476851" sldId="449"/>
            <ac:spMk id="3" creationId="{6B79C2C3-195E-174D-B83A-798DA5753CD3}"/>
          </ac:spMkLst>
        </pc:spChg>
        <pc:spChg chg="mod ord">
          <ac:chgData name="Chi Kit Ken FONG" userId="233f042c-09e9-4a0c-9043-d675a582571a" providerId="ADAL" clId="{6E64EC7A-43C3-A14D-A0B5-F3573638E6F9}" dt="2022-09-12T03:52:53.044" v="2314" actId="700"/>
          <ac:spMkLst>
            <pc:docMk/>
            <pc:sldMk cId="867476851" sldId="449"/>
            <ac:spMk id="4" creationId="{687E1490-BEFE-604A-A390-5C7F0A3B6F11}"/>
          </ac:spMkLst>
        </pc:spChg>
        <pc:picChg chg="mod">
          <ac:chgData name="Chi Kit Ken FONG" userId="233f042c-09e9-4a0c-9043-d675a582571a" providerId="ADAL" clId="{6E64EC7A-43C3-A14D-A0B5-F3573638E6F9}" dt="2022-09-12T04:05:21.836" v="2440" actId="1076"/>
          <ac:picMkLst>
            <pc:docMk/>
            <pc:sldMk cId="867476851" sldId="449"/>
            <ac:picMk id="5" creationId="{B833B8C9-03C4-3344-8514-1C1473221635}"/>
          </ac:picMkLst>
        </pc:picChg>
      </pc:sldChg>
      <pc:sldChg chg="new del">
        <pc:chgData name="Chi Kit Ken FONG" userId="233f042c-09e9-4a0c-9043-d675a582571a" providerId="ADAL" clId="{6E64EC7A-43C3-A14D-A0B5-F3573638E6F9}" dt="2022-09-12T03:59:39.177" v="2394" actId="2696"/>
        <pc:sldMkLst>
          <pc:docMk/>
          <pc:sldMk cId="2418605583" sldId="450"/>
        </pc:sldMkLst>
      </pc:sldChg>
      <pc:sldChg chg="modSp add mod">
        <pc:chgData name="Chi Kit Ken FONG" userId="233f042c-09e9-4a0c-9043-d675a582571a" providerId="ADAL" clId="{6E64EC7A-43C3-A14D-A0B5-F3573638E6F9}" dt="2022-09-12T08:52:00.155" v="2697" actId="313"/>
        <pc:sldMkLst>
          <pc:docMk/>
          <pc:sldMk cId="1833368111" sldId="451"/>
        </pc:sldMkLst>
        <pc:spChg chg="mod">
          <ac:chgData name="Chi Kit Ken FONG" userId="233f042c-09e9-4a0c-9043-d675a582571a" providerId="ADAL" clId="{6E64EC7A-43C3-A14D-A0B5-F3573638E6F9}" dt="2022-09-12T08:52:00.155" v="2697" actId="313"/>
          <ac:spMkLst>
            <pc:docMk/>
            <pc:sldMk cId="1833368111" sldId="451"/>
            <ac:spMk id="2" creationId="{149C467C-6F94-8F4D-A953-27401AAE9838}"/>
          </ac:spMkLst>
        </pc:spChg>
      </pc:sldChg>
      <pc:sldChg chg="new del">
        <pc:chgData name="Chi Kit Ken FONG" userId="233f042c-09e9-4a0c-9043-d675a582571a" providerId="ADAL" clId="{6E64EC7A-43C3-A14D-A0B5-F3573638E6F9}" dt="2022-09-12T04:03:44.866" v="2436" actId="2696"/>
        <pc:sldMkLst>
          <pc:docMk/>
          <pc:sldMk cId="2162498186" sldId="452"/>
        </pc:sldMkLst>
      </pc:sldChg>
      <pc:sldChg chg="addSp delSp modSp new mod modClrScheme chgLayout">
        <pc:chgData name="Chi Kit Ken FONG" userId="233f042c-09e9-4a0c-9043-d675a582571a" providerId="ADAL" clId="{6E64EC7A-43C3-A14D-A0B5-F3573638E6F9}" dt="2022-09-12T04:01:20.588" v="2400" actId="1076"/>
        <pc:sldMkLst>
          <pc:docMk/>
          <pc:sldMk cId="1307829423" sldId="453"/>
        </pc:sldMkLst>
        <pc:spChg chg="del">
          <ac:chgData name="Chi Kit Ken FONG" userId="233f042c-09e9-4a0c-9043-d675a582571a" providerId="ADAL" clId="{6E64EC7A-43C3-A14D-A0B5-F3573638E6F9}" dt="2022-09-12T04:01:10.976" v="2397" actId="700"/>
          <ac:spMkLst>
            <pc:docMk/>
            <pc:sldMk cId="1307829423" sldId="453"/>
            <ac:spMk id="2" creationId="{DD919693-745D-4175-73AA-5B023C3F492D}"/>
          </ac:spMkLst>
        </pc:spChg>
        <pc:spChg chg="mod ord">
          <ac:chgData name="Chi Kit Ken FONG" userId="233f042c-09e9-4a0c-9043-d675a582571a" providerId="ADAL" clId="{6E64EC7A-43C3-A14D-A0B5-F3573638E6F9}" dt="2022-09-12T04:01:10.976" v="2397" actId="700"/>
          <ac:spMkLst>
            <pc:docMk/>
            <pc:sldMk cId="1307829423" sldId="453"/>
            <ac:spMk id="3" creationId="{B4BA4B31-8426-1637-56FB-340F7AF10590}"/>
          </ac:spMkLst>
        </pc:spChg>
        <pc:spChg chg="del mod ord">
          <ac:chgData name="Chi Kit Ken FONG" userId="233f042c-09e9-4a0c-9043-d675a582571a" providerId="ADAL" clId="{6E64EC7A-43C3-A14D-A0B5-F3573638E6F9}" dt="2022-09-12T04:01:10.976" v="2397" actId="700"/>
          <ac:spMkLst>
            <pc:docMk/>
            <pc:sldMk cId="1307829423" sldId="453"/>
            <ac:spMk id="4" creationId="{F2D6132D-4B6A-C6B2-511E-C73258344EBF}"/>
          </ac:spMkLst>
        </pc:spChg>
        <pc:spChg chg="add mod ord">
          <ac:chgData name="Chi Kit Ken FONG" userId="233f042c-09e9-4a0c-9043-d675a582571a" providerId="ADAL" clId="{6E64EC7A-43C3-A14D-A0B5-F3573638E6F9}" dt="2022-09-12T04:01:20.588" v="2400" actId="1076"/>
          <ac:spMkLst>
            <pc:docMk/>
            <pc:sldMk cId="1307829423" sldId="453"/>
            <ac:spMk id="5" creationId="{E64BFA52-AF29-07C0-3510-4C2C4E79EF4D}"/>
          </ac:spMkLst>
        </pc:spChg>
      </pc:sldChg>
      <pc:sldChg chg="add setBg">
        <pc:chgData name="Chi Kit Ken FONG" userId="233f042c-09e9-4a0c-9043-d675a582571a" providerId="ADAL" clId="{6E64EC7A-43C3-A14D-A0B5-F3573638E6F9}" dt="2022-09-12T04:02:06.415" v="2401"/>
        <pc:sldMkLst>
          <pc:docMk/>
          <pc:sldMk cId="2160079279" sldId="454"/>
        </pc:sldMkLst>
      </pc:sldChg>
      <pc:sldChg chg="add setBg">
        <pc:chgData name="Chi Kit Ken FONG" userId="233f042c-09e9-4a0c-9043-d675a582571a" providerId="ADAL" clId="{6E64EC7A-43C3-A14D-A0B5-F3573638E6F9}" dt="2022-09-12T04:02:06.415" v="2401"/>
        <pc:sldMkLst>
          <pc:docMk/>
          <pc:sldMk cId="4034895746" sldId="455"/>
        </pc:sldMkLst>
      </pc:sldChg>
      <pc:sldChg chg="add setBg">
        <pc:chgData name="Chi Kit Ken FONG" userId="233f042c-09e9-4a0c-9043-d675a582571a" providerId="ADAL" clId="{6E64EC7A-43C3-A14D-A0B5-F3573638E6F9}" dt="2022-09-12T04:02:06.415" v="2401"/>
        <pc:sldMkLst>
          <pc:docMk/>
          <pc:sldMk cId="604644182" sldId="456"/>
        </pc:sldMkLst>
      </pc:sldChg>
      <pc:sldChg chg="addSp delSp modSp new mod ord">
        <pc:chgData name="Chi Kit Ken FONG" userId="233f042c-09e9-4a0c-9043-d675a582571a" providerId="ADAL" clId="{6E64EC7A-43C3-A14D-A0B5-F3573638E6F9}" dt="2022-09-13T17:04:37.357" v="3486" actId="20578"/>
        <pc:sldMkLst>
          <pc:docMk/>
          <pc:sldMk cId="2690548321" sldId="462"/>
        </pc:sldMkLst>
        <pc:spChg chg="del">
          <ac:chgData name="Chi Kit Ken FONG" userId="233f042c-09e9-4a0c-9043-d675a582571a" providerId="ADAL" clId="{6E64EC7A-43C3-A14D-A0B5-F3573638E6F9}" dt="2022-09-13T17:01:25.261" v="3286" actId="478"/>
          <ac:spMkLst>
            <pc:docMk/>
            <pc:sldMk cId="2690548321" sldId="462"/>
            <ac:spMk id="2" creationId="{59948BB5-F309-4C09-4F7D-706A7A8A0739}"/>
          </ac:spMkLst>
        </pc:spChg>
        <pc:spChg chg="mod">
          <ac:chgData name="Chi Kit Ken FONG" userId="233f042c-09e9-4a0c-9043-d675a582571a" providerId="ADAL" clId="{6E64EC7A-43C3-A14D-A0B5-F3573638E6F9}" dt="2022-09-13T17:04:27.976" v="3484" actId="20577"/>
          <ac:spMkLst>
            <pc:docMk/>
            <pc:sldMk cId="2690548321" sldId="462"/>
            <ac:spMk id="4" creationId="{EDB364B7-51DC-F13A-28DB-E15DA31818F2}"/>
          </ac:spMkLst>
        </pc:spChg>
        <pc:spChg chg="add mod">
          <ac:chgData name="Chi Kit Ken FONG" userId="233f042c-09e9-4a0c-9043-d675a582571a" providerId="ADAL" clId="{6E64EC7A-43C3-A14D-A0B5-F3573638E6F9}" dt="2022-09-13T17:03:19.118" v="3473" actId="1076"/>
          <ac:spMkLst>
            <pc:docMk/>
            <pc:sldMk cId="2690548321" sldId="462"/>
            <ac:spMk id="6" creationId="{CF80567F-EE73-7B50-1B1A-4D872F0A10CF}"/>
          </ac:spMkLst>
        </pc:spChg>
        <pc:picChg chg="add mod">
          <ac:chgData name="Chi Kit Ken FONG" userId="233f042c-09e9-4a0c-9043-d675a582571a" providerId="ADAL" clId="{6E64EC7A-43C3-A14D-A0B5-F3573638E6F9}" dt="2022-09-13T17:03:23.864" v="3475" actId="14100"/>
          <ac:picMkLst>
            <pc:docMk/>
            <pc:sldMk cId="2690548321" sldId="462"/>
            <ac:picMk id="5" creationId="{07C16F23-AD21-9984-E10A-9B049DE04836}"/>
          </ac:picMkLst>
        </pc:picChg>
      </pc:sldChg>
      <pc:sldChg chg="addSp delSp modSp new mod delAnim modAnim">
        <pc:chgData name="Chi Kit Ken FONG" userId="233f042c-09e9-4a0c-9043-d675a582571a" providerId="ADAL" clId="{6E64EC7A-43C3-A14D-A0B5-F3573638E6F9}" dt="2022-09-14T15:07:29.700" v="3996"/>
        <pc:sldMkLst>
          <pc:docMk/>
          <pc:sldMk cId="310494449" sldId="473"/>
        </pc:sldMkLst>
        <pc:spChg chg="mod">
          <ac:chgData name="Chi Kit Ken FONG" userId="233f042c-09e9-4a0c-9043-d675a582571a" providerId="ADAL" clId="{6E64EC7A-43C3-A14D-A0B5-F3573638E6F9}" dt="2022-09-14T15:02:12.797" v="3867"/>
          <ac:spMkLst>
            <pc:docMk/>
            <pc:sldMk cId="310494449" sldId="473"/>
            <ac:spMk id="2" creationId="{FBA8E3DB-5D86-7A8F-21F3-F46F3BC36B95}"/>
          </ac:spMkLst>
        </pc:spChg>
        <pc:spChg chg="mod">
          <ac:chgData name="Chi Kit Ken FONG" userId="233f042c-09e9-4a0c-9043-d675a582571a" providerId="ADAL" clId="{6E64EC7A-43C3-A14D-A0B5-F3573638E6F9}" dt="2022-09-14T15:02:07.042" v="3866" actId="20577"/>
          <ac:spMkLst>
            <pc:docMk/>
            <pc:sldMk cId="310494449" sldId="473"/>
            <ac:spMk id="4" creationId="{2B06B014-6555-B262-17F5-B870086A35E5}"/>
          </ac:spMkLst>
        </pc:spChg>
        <pc:spChg chg="add mod">
          <ac:chgData name="Chi Kit Ken FONG" userId="233f042c-09e9-4a0c-9043-d675a582571a" providerId="ADAL" clId="{6E64EC7A-43C3-A14D-A0B5-F3573638E6F9}" dt="2022-09-14T15:05:31.653" v="3982" actId="1076"/>
          <ac:spMkLst>
            <pc:docMk/>
            <pc:sldMk cId="310494449" sldId="473"/>
            <ac:spMk id="9" creationId="{B13B4D94-CF40-69C0-E8B6-F2EE115B3277}"/>
          </ac:spMkLst>
        </pc:spChg>
        <pc:graphicFrameChg chg="add mod modGraphic">
          <ac:chgData name="Chi Kit Ken FONG" userId="233f042c-09e9-4a0c-9043-d675a582571a" providerId="ADAL" clId="{6E64EC7A-43C3-A14D-A0B5-F3573638E6F9}" dt="2022-09-14T15:03:51.993" v="3960" actId="1076"/>
          <ac:graphicFrameMkLst>
            <pc:docMk/>
            <pc:sldMk cId="310494449" sldId="473"/>
            <ac:graphicFrameMk id="6" creationId="{A92869D5-2F7F-1C44-D049-CE75961ABF9D}"/>
          </ac:graphicFrameMkLst>
        </pc:graphicFrameChg>
        <pc:picChg chg="add mod">
          <ac:chgData name="Chi Kit Ken FONG" userId="233f042c-09e9-4a0c-9043-d675a582571a" providerId="ADAL" clId="{6E64EC7A-43C3-A14D-A0B5-F3573638E6F9}" dt="2022-09-14T15:04:02.355" v="3961" actId="1076"/>
          <ac:picMkLst>
            <pc:docMk/>
            <pc:sldMk cId="310494449" sldId="473"/>
            <ac:picMk id="5" creationId="{701E9579-C908-B87B-1286-AE82BD151CF8}"/>
          </ac:picMkLst>
        </pc:picChg>
        <pc:picChg chg="add mod">
          <ac:chgData name="Chi Kit Ken FONG" userId="233f042c-09e9-4a0c-9043-d675a582571a" providerId="ADAL" clId="{6E64EC7A-43C3-A14D-A0B5-F3573638E6F9}" dt="2022-09-14T15:04:19.060" v="3964" actId="14100"/>
          <ac:picMkLst>
            <pc:docMk/>
            <pc:sldMk cId="310494449" sldId="473"/>
            <ac:picMk id="7" creationId="{B6F99F0B-F426-F288-015F-A7B3D002E85F}"/>
          </ac:picMkLst>
        </pc:picChg>
        <pc:picChg chg="add del mod">
          <ac:chgData name="Chi Kit Ken FONG" userId="233f042c-09e9-4a0c-9043-d675a582571a" providerId="ADAL" clId="{6E64EC7A-43C3-A14D-A0B5-F3573638E6F9}" dt="2022-09-14T15:07:12.012" v="3991" actId="478"/>
          <ac:picMkLst>
            <pc:docMk/>
            <pc:sldMk cId="310494449" sldId="473"/>
            <ac:picMk id="8" creationId="{F69BB865-D398-292A-1184-AC31A296E800}"/>
          </ac:picMkLst>
        </pc:picChg>
        <pc:picChg chg="add mod">
          <ac:chgData name="Chi Kit Ken FONG" userId="233f042c-09e9-4a0c-9043-d675a582571a" providerId="ADAL" clId="{6E64EC7A-43C3-A14D-A0B5-F3573638E6F9}" dt="2022-09-14T15:07:15.574" v="3993" actId="14100"/>
          <ac:picMkLst>
            <pc:docMk/>
            <pc:sldMk cId="310494449" sldId="473"/>
            <ac:picMk id="10" creationId="{243F1501-4AE4-902D-99DE-387DA325ECE8}"/>
          </ac:picMkLst>
        </pc:picChg>
      </pc:sldChg>
      <pc:sldChg chg="addSp modSp new mod modAnim">
        <pc:chgData name="Chi Kit Ken FONG" userId="233f042c-09e9-4a0c-9043-d675a582571a" providerId="ADAL" clId="{6E64EC7A-43C3-A14D-A0B5-F3573638E6F9}" dt="2022-09-14T15:18:51.396" v="4260"/>
        <pc:sldMkLst>
          <pc:docMk/>
          <pc:sldMk cId="3213989178" sldId="474"/>
        </pc:sldMkLst>
        <pc:spChg chg="mod">
          <ac:chgData name="Chi Kit Ken FONG" userId="233f042c-09e9-4a0c-9043-d675a582571a" providerId="ADAL" clId="{6E64EC7A-43C3-A14D-A0B5-F3573638E6F9}" dt="2022-09-14T15:08:52.579" v="4018" actId="207"/>
          <ac:spMkLst>
            <pc:docMk/>
            <pc:sldMk cId="3213989178" sldId="474"/>
            <ac:spMk id="2" creationId="{DDEC7024-F4A0-B976-4A56-A0F058F8AF28}"/>
          </ac:spMkLst>
        </pc:spChg>
        <pc:spChg chg="mod">
          <ac:chgData name="Chi Kit Ken FONG" userId="233f042c-09e9-4a0c-9043-d675a582571a" providerId="ADAL" clId="{6E64EC7A-43C3-A14D-A0B5-F3573638E6F9}" dt="2022-09-14T15:08:24.311" v="4006" actId="20577"/>
          <ac:spMkLst>
            <pc:docMk/>
            <pc:sldMk cId="3213989178" sldId="474"/>
            <ac:spMk id="4" creationId="{81ADA45E-7A16-D01E-9DA1-2DE48BE4213C}"/>
          </ac:spMkLst>
        </pc:spChg>
        <pc:spChg chg="add mod">
          <ac:chgData name="Chi Kit Ken FONG" userId="233f042c-09e9-4a0c-9043-d675a582571a" providerId="ADAL" clId="{6E64EC7A-43C3-A14D-A0B5-F3573638E6F9}" dt="2022-09-14T15:09:47.757" v="4028" actId="208"/>
          <ac:spMkLst>
            <pc:docMk/>
            <pc:sldMk cId="3213989178" sldId="474"/>
            <ac:spMk id="6" creationId="{FA66DE3F-66E8-A3F2-D327-CDA8F69301FE}"/>
          </ac:spMkLst>
        </pc:spChg>
        <pc:spChg chg="add mod">
          <ac:chgData name="Chi Kit Ken FONG" userId="233f042c-09e9-4a0c-9043-d675a582571a" providerId="ADAL" clId="{6E64EC7A-43C3-A14D-A0B5-F3573638E6F9}" dt="2022-09-14T15:10:10.576" v="4031" actId="207"/>
          <ac:spMkLst>
            <pc:docMk/>
            <pc:sldMk cId="3213989178" sldId="474"/>
            <ac:spMk id="7" creationId="{09920D02-2FCA-6A79-8B17-A2FE839BE6EC}"/>
          </ac:spMkLst>
        </pc:spChg>
        <pc:spChg chg="add mod">
          <ac:chgData name="Chi Kit Ken FONG" userId="233f042c-09e9-4a0c-9043-d675a582571a" providerId="ADAL" clId="{6E64EC7A-43C3-A14D-A0B5-F3573638E6F9}" dt="2022-09-14T15:10:32.379" v="4038" actId="1076"/>
          <ac:spMkLst>
            <pc:docMk/>
            <pc:sldMk cId="3213989178" sldId="474"/>
            <ac:spMk id="9" creationId="{6A4FFF1C-F336-0923-B6E8-90D39F9CF305}"/>
          </ac:spMkLst>
        </pc:spChg>
        <pc:graphicFrameChg chg="add mod modGraphic">
          <ac:chgData name="Chi Kit Ken FONG" userId="233f042c-09e9-4a0c-9043-d675a582571a" providerId="ADAL" clId="{6E64EC7A-43C3-A14D-A0B5-F3573638E6F9}" dt="2022-09-14T15:08:40.802" v="4016" actId="20577"/>
          <ac:graphicFrameMkLst>
            <pc:docMk/>
            <pc:sldMk cId="3213989178" sldId="474"/>
            <ac:graphicFrameMk id="5" creationId="{95F334D2-FA7E-A22B-28E7-983CEE923761}"/>
          </ac:graphicFrameMkLst>
        </pc:graphicFrameChg>
        <pc:graphicFrameChg chg="add mod modGraphic">
          <ac:chgData name="Chi Kit Ken FONG" userId="233f042c-09e9-4a0c-9043-d675a582571a" providerId="ADAL" clId="{6E64EC7A-43C3-A14D-A0B5-F3573638E6F9}" dt="2022-09-14T15:10:42.056" v="4047" actId="207"/>
          <ac:graphicFrameMkLst>
            <pc:docMk/>
            <pc:sldMk cId="3213989178" sldId="474"/>
            <ac:graphicFrameMk id="8" creationId="{84621610-A566-AF43-654D-A06066C40E32}"/>
          </ac:graphicFrameMkLst>
        </pc:graphicFrameChg>
      </pc:sldChg>
      <pc:sldChg chg="addSp delSp modSp new mod delAnim modAnim">
        <pc:chgData name="Chi Kit Ken FONG" userId="233f042c-09e9-4a0c-9043-d675a582571a" providerId="ADAL" clId="{6E64EC7A-43C3-A14D-A0B5-F3573638E6F9}" dt="2022-09-14T15:20:18.115" v="4271"/>
        <pc:sldMkLst>
          <pc:docMk/>
          <pc:sldMk cId="763916588" sldId="475"/>
        </pc:sldMkLst>
        <pc:spChg chg="mod">
          <ac:chgData name="Chi Kit Ken FONG" userId="233f042c-09e9-4a0c-9043-d675a582571a" providerId="ADAL" clId="{6E64EC7A-43C3-A14D-A0B5-F3573638E6F9}" dt="2022-09-14T15:15:43.581" v="4151" actId="207"/>
          <ac:spMkLst>
            <pc:docMk/>
            <pc:sldMk cId="763916588" sldId="475"/>
            <ac:spMk id="2" creationId="{67FEBA9A-FE98-9930-C754-1D198258A08F}"/>
          </ac:spMkLst>
        </pc:spChg>
        <pc:spChg chg="mod">
          <ac:chgData name="Chi Kit Ken FONG" userId="233f042c-09e9-4a0c-9043-d675a582571a" providerId="ADAL" clId="{6E64EC7A-43C3-A14D-A0B5-F3573638E6F9}" dt="2022-09-14T15:15:15.867" v="4148" actId="20577"/>
          <ac:spMkLst>
            <pc:docMk/>
            <pc:sldMk cId="763916588" sldId="475"/>
            <ac:spMk id="4" creationId="{47C183E6-2534-952A-6A1E-67FF14D1430E}"/>
          </ac:spMkLst>
        </pc:spChg>
        <pc:spChg chg="add mod">
          <ac:chgData name="Chi Kit Ken FONG" userId="233f042c-09e9-4a0c-9043-d675a582571a" providerId="ADAL" clId="{6E64EC7A-43C3-A14D-A0B5-F3573638E6F9}" dt="2022-09-14T15:16:21.657" v="4152"/>
          <ac:spMkLst>
            <pc:docMk/>
            <pc:sldMk cId="763916588" sldId="475"/>
            <ac:spMk id="6" creationId="{B7C70F1C-FABF-86AE-3AEE-C8E22FC41797}"/>
          </ac:spMkLst>
        </pc:spChg>
        <pc:spChg chg="add mod">
          <ac:chgData name="Chi Kit Ken FONG" userId="233f042c-09e9-4a0c-9043-d675a582571a" providerId="ADAL" clId="{6E64EC7A-43C3-A14D-A0B5-F3573638E6F9}" dt="2022-09-14T15:17:46.338" v="4247" actId="1076"/>
          <ac:spMkLst>
            <pc:docMk/>
            <pc:sldMk cId="763916588" sldId="475"/>
            <ac:spMk id="8" creationId="{3D4BF726-65A1-4F9D-099B-3DC4CFD70C37}"/>
          </ac:spMkLst>
        </pc:spChg>
        <pc:spChg chg="add mod">
          <ac:chgData name="Chi Kit Ken FONG" userId="233f042c-09e9-4a0c-9043-d675a582571a" providerId="ADAL" clId="{6E64EC7A-43C3-A14D-A0B5-F3573638E6F9}" dt="2022-09-14T15:19:36.339" v="4267" actId="1076"/>
          <ac:spMkLst>
            <pc:docMk/>
            <pc:sldMk cId="763916588" sldId="475"/>
            <ac:spMk id="11" creationId="{7A0FC62D-A340-67F2-1248-24D3410724D7}"/>
          </ac:spMkLst>
        </pc:spChg>
        <pc:graphicFrameChg chg="add mod modGraphic">
          <ac:chgData name="Chi Kit Ken FONG" userId="233f042c-09e9-4a0c-9043-d675a582571a" providerId="ADAL" clId="{6E64EC7A-43C3-A14D-A0B5-F3573638E6F9}" dt="2022-09-14T15:17:42.126" v="4246" actId="404"/>
          <ac:graphicFrameMkLst>
            <pc:docMk/>
            <pc:sldMk cId="763916588" sldId="475"/>
            <ac:graphicFrameMk id="5" creationId="{0AB6D445-4D68-D434-8988-CD45791882EC}"/>
          </ac:graphicFrameMkLst>
        </pc:graphicFrameChg>
        <pc:graphicFrameChg chg="add del mod">
          <ac:chgData name="Chi Kit Ken FONG" userId="233f042c-09e9-4a0c-9043-d675a582571a" providerId="ADAL" clId="{6E64EC7A-43C3-A14D-A0B5-F3573638E6F9}" dt="2022-09-14T15:17:23.462" v="4242" actId="478"/>
          <ac:graphicFrameMkLst>
            <pc:docMk/>
            <pc:sldMk cId="763916588" sldId="475"/>
            <ac:graphicFrameMk id="7" creationId="{49116D5A-73C1-74A4-A4DB-B1EB2FA739CA}"/>
          </ac:graphicFrameMkLst>
        </pc:graphicFrameChg>
        <pc:graphicFrameChg chg="add mod modGraphic">
          <ac:chgData name="Chi Kit Ken FONG" userId="233f042c-09e9-4a0c-9043-d675a582571a" providerId="ADAL" clId="{6E64EC7A-43C3-A14D-A0B5-F3573638E6F9}" dt="2022-09-14T15:18:01.013" v="4256" actId="20577"/>
          <ac:graphicFrameMkLst>
            <pc:docMk/>
            <pc:sldMk cId="763916588" sldId="475"/>
            <ac:graphicFrameMk id="9" creationId="{FB620AF3-8968-E56B-E785-4D34D0AA69BC}"/>
          </ac:graphicFrameMkLst>
        </pc:graphicFrameChg>
        <pc:picChg chg="add mod">
          <ac:chgData name="Chi Kit Ken FONG" userId="233f042c-09e9-4a0c-9043-d675a582571a" providerId="ADAL" clId="{6E64EC7A-43C3-A14D-A0B5-F3573638E6F9}" dt="2022-09-14T15:19:26.923" v="4263" actId="1076"/>
          <ac:picMkLst>
            <pc:docMk/>
            <pc:sldMk cId="763916588" sldId="475"/>
            <ac:picMk id="10" creationId="{B2862FC6-E929-0515-FC20-F3F8645CF540}"/>
          </ac:picMkLst>
        </pc:picChg>
        <pc:picChg chg="add mod">
          <ac:chgData name="Chi Kit Ken FONG" userId="233f042c-09e9-4a0c-9043-d675a582571a" providerId="ADAL" clId="{6E64EC7A-43C3-A14D-A0B5-F3573638E6F9}" dt="2022-09-14T15:19:49.964" v="4270" actId="1076"/>
          <ac:picMkLst>
            <pc:docMk/>
            <pc:sldMk cId="763916588" sldId="475"/>
            <ac:picMk id="12" creationId="{B009306C-7A60-A29A-C554-30072E220348}"/>
          </ac:picMkLst>
        </pc:picChg>
      </pc:sldChg>
      <pc:sldMasterChg chg="delSldLayout">
        <pc:chgData name="Chi Kit Ken FONG" userId="233f042c-09e9-4a0c-9043-d675a582571a" providerId="ADAL" clId="{6E64EC7A-43C3-A14D-A0B5-F3573638E6F9}" dt="2022-09-12T03:51:37.815" v="2283" actId="2696"/>
        <pc:sldMasterMkLst>
          <pc:docMk/>
          <pc:sldMasterMk cId="0" sldId="2147483658"/>
        </pc:sldMasterMkLst>
        <pc:sldLayoutChg chg="del">
          <pc:chgData name="Chi Kit Ken FONG" userId="233f042c-09e9-4a0c-9043-d675a582571a" providerId="ADAL" clId="{6E64EC7A-43C3-A14D-A0B5-F3573638E6F9}" dt="2022-09-12T03:51:37.815" v="2283" actId="2696"/>
          <pc:sldLayoutMkLst>
            <pc:docMk/>
            <pc:sldMasterMk cId="0" sldId="2147483658"/>
            <pc:sldLayoutMk cId="1698720332" sldId="2147483674"/>
          </pc:sldLayoutMkLst>
        </pc:sldLayoutChg>
      </pc:sldMasterChg>
    </pc:docChg>
  </pc:docChgLst>
  <pc:docChgLst>
    <pc:chgData name="FONG Chi Kit Ken" userId="233f042c-09e9-4a0c-9043-d675a582571a" providerId="ADAL" clId="{6230B8D1-5B5F-4F04-A66C-1B8A680DBCA6}"/>
    <pc:docChg chg="delSld modSld sldOrd delSection modSection">
      <pc:chgData name="FONG Chi Kit Ken" userId="233f042c-09e9-4a0c-9043-d675a582571a" providerId="ADAL" clId="{6230B8D1-5B5F-4F04-A66C-1B8A680DBCA6}" dt="2022-08-21T07:16:51.444" v="92" actId="20577"/>
      <pc:docMkLst>
        <pc:docMk/>
      </pc:docMkLst>
      <pc:sldChg chg="modSp">
        <pc:chgData name="FONG Chi Kit Ken" userId="233f042c-09e9-4a0c-9043-d675a582571a" providerId="ADAL" clId="{6230B8D1-5B5F-4F04-A66C-1B8A680DBCA6}" dt="2022-08-21T07:16:51.444" v="92" actId="20577"/>
        <pc:sldMkLst>
          <pc:docMk/>
          <pc:sldMk cId="0" sldId="256"/>
        </pc:sldMkLst>
        <pc:spChg chg="mod">
          <ac:chgData name="FONG Chi Kit Ken" userId="233f042c-09e9-4a0c-9043-d675a582571a" providerId="ADAL" clId="{6230B8D1-5B5F-4F04-A66C-1B8A680DBCA6}" dt="2022-08-21T07:16:51.444" v="92" actId="20577"/>
          <ac:spMkLst>
            <pc:docMk/>
            <pc:sldMk cId="0" sldId="256"/>
            <ac:spMk id="88" creationId="{00000000-0000-0000-0000-000000000000}"/>
          </ac:spMkLst>
        </pc:spChg>
      </pc:sldChg>
      <pc:sldChg chg="del">
        <pc:chgData name="FONG Chi Kit Ken" userId="233f042c-09e9-4a0c-9043-d675a582571a" providerId="ADAL" clId="{6230B8D1-5B5F-4F04-A66C-1B8A680DBCA6}" dt="2022-08-21T07:16:28.104" v="15" actId="2696"/>
        <pc:sldMkLst>
          <pc:docMk/>
          <pc:sldMk cId="1620240704" sldId="260"/>
        </pc:sldMkLst>
      </pc:sldChg>
      <pc:sldChg chg="del">
        <pc:chgData name="FONG Chi Kit Ken" userId="233f042c-09e9-4a0c-9043-d675a582571a" providerId="ADAL" clId="{6230B8D1-5B5F-4F04-A66C-1B8A680DBCA6}" dt="2022-08-21T07:16:28.236" v="16" actId="2696"/>
        <pc:sldMkLst>
          <pc:docMk/>
          <pc:sldMk cId="4286457899" sldId="261"/>
        </pc:sldMkLst>
      </pc:sldChg>
      <pc:sldChg chg="del">
        <pc:chgData name="FONG Chi Kit Ken" userId="233f042c-09e9-4a0c-9043-d675a582571a" providerId="ADAL" clId="{6230B8D1-5B5F-4F04-A66C-1B8A680DBCA6}" dt="2022-08-21T07:16:28.252" v="17" actId="2696"/>
        <pc:sldMkLst>
          <pc:docMk/>
          <pc:sldMk cId="1635901848" sldId="262"/>
        </pc:sldMkLst>
      </pc:sldChg>
      <pc:sldChg chg="del">
        <pc:chgData name="FONG Chi Kit Ken" userId="233f042c-09e9-4a0c-9043-d675a582571a" providerId="ADAL" clId="{6230B8D1-5B5F-4F04-A66C-1B8A680DBCA6}" dt="2022-08-21T07:16:33.427" v="58" actId="2696"/>
        <pc:sldMkLst>
          <pc:docMk/>
          <pc:sldMk cId="2592788939" sldId="264"/>
        </pc:sldMkLst>
      </pc:sldChg>
      <pc:sldChg chg="del">
        <pc:chgData name="FONG Chi Kit Ken" userId="233f042c-09e9-4a0c-9043-d675a582571a" providerId="ADAL" clId="{6230B8D1-5B5F-4F04-A66C-1B8A680DBCA6}" dt="2022-08-21T07:16:29.363" v="26" actId="2696"/>
        <pc:sldMkLst>
          <pc:docMk/>
          <pc:sldMk cId="1132594041" sldId="265"/>
        </pc:sldMkLst>
      </pc:sldChg>
      <pc:sldChg chg="del">
        <pc:chgData name="FONG Chi Kit Ken" userId="233f042c-09e9-4a0c-9043-d675a582571a" providerId="ADAL" clId="{6230B8D1-5B5F-4F04-A66C-1B8A680DBCA6}" dt="2022-08-21T07:16:29.394" v="27" actId="2696"/>
        <pc:sldMkLst>
          <pc:docMk/>
          <pc:sldMk cId="2205493043" sldId="266"/>
        </pc:sldMkLst>
      </pc:sldChg>
      <pc:sldChg chg="del">
        <pc:chgData name="FONG Chi Kit Ken" userId="233f042c-09e9-4a0c-9043-d675a582571a" providerId="ADAL" clId="{6230B8D1-5B5F-4F04-A66C-1B8A680DBCA6}" dt="2022-08-21T07:16:29.410" v="28" actId="2696"/>
        <pc:sldMkLst>
          <pc:docMk/>
          <pc:sldMk cId="3518614533" sldId="267"/>
        </pc:sldMkLst>
      </pc:sldChg>
      <pc:sldChg chg="del">
        <pc:chgData name="FONG Chi Kit Ken" userId="233f042c-09e9-4a0c-9043-d675a582571a" providerId="ADAL" clId="{6230B8D1-5B5F-4F04-A66C-1B8A680DBCA6}" dt="2022-08-21T07:16:27.357" v="6" actId="2696"/>
        <pc:sldMkLst>
          <pc:docMk/>
          <pc:sldMk cId="0" sldId="268"/>
        </pc:sldMkLst>
      </pc:sldChg>
      <pc:sldChg chg="del">
        <pc:chgData name="FONG Chi Kit Ken" userId="233f042c-09e9-4a0c-9043-d675a582571a" providerId="ADAL" clId="{6230B8D1-5B5F-4F04-A66C-1B8A680DBCA6}" dt="2022-08-21T07:16:33.269" v="56" actId="2696"/>
        <pc:sldMkLst>
          <pc:docMk/>
          <pc:sldMk cId="665266457" sldId="277"/>
        </pc:sldMkLst>
      </pc:sldChg>
      <pc:sldChg chg="ord">
        <pc:chgData name="FONG Chi Kit Ken" userId="233f042c-09e9-4a0c-9043-d675a582571a" providerId="ADAL" clId="{6230B8D1-5B5F-4F04-A66C-1B8A680DBCA6}" dt="2022-08-21T07:16:45.839" v="90"/>
        <pc:sldMkLst>
          <pc:docMk/>
          <pc:sldMk cId="2678024186" sldId="278"/>
        </pc:sldMkLst>
      </pc:sldChg>
      <pc:sldChg chg="del">
        <pc:chgData name="FONG Chi Kit Ken" userId="233f042c-09e9-4a0c-9043-d675a582571a" providerId="ADAL" clId="{6230B8D1-5B5F-4F04-A66C-1B8A680DBCA6}" dt="2022-08-21T07:16:33.615" v="61" actId="2696"/>
        <pc:sldMkLst>
          <pc:docMk/>
          <pc:sldMk cId="2130704720" sldId="279"/>
        </pc:sldMkLst>
      </pc:sldChg>
      <pc:sldChg chg="del">
        <pc:chgData name="FONG Chi Kit Ken" userId="233f042c-09e9-4a0c-9043-d675a582571a" providerId="ADAL" clId="{6230B8D1-5B5F-4F04-A66C-1B8A680DBCA6}" dt="2022-08-21T07:16:33.833" v="63" actId="2696"/>
        <pc:sldMkLst>
          <pc:docMk/>
          <pc:sldMk cId="248083749" sldId="280"/>
        </pc:sldMkLst>
      </pc:sldChg>
      <pc:sldChg chg="del">
        <pc:chgData name="FONG Chi Kit Ken" userId="233f042c-09e9-4a0c-9043-d675a582571a" providerId="ADAL" clId="{6230B8D1-5B5F-4F04-A66C-1B8A680DBCA6}" dt="2022-08-21T07:16:33.896" v="64" actId="2696"/>
        <pc:sldMkLst>
          <pc:docMk/>
          <pc:sldMk cId="1806026060" sldId="281"/>
        </pc:sldMkLst>
      </pc:sldChg>
      <pc:sldChg chg="del">
        <pc:chgData name="FONG Chi Kit Ken" userId="233f042c-09e9-4a0c-9043-d675a582571a" providerId="ADAL" clId="{6230B8D1-5B5F-4F04-A66C-1B8A680DBCA6}" dt="2022-08-21T07:16:33.961" v="65" actId="2696"/>
        <pc:sldMkLst>
          <pc:docMk/>
          <pc:sldMk cId="2054579730" sldId="282"/>
        </pc:sldMkLst>
      </pc:sldChg>
      <pc:sldChg chg="del">
        <pc:chgData name="FONG Chi Kit Ken" userId="233f042c-09e9-4a0c-9043-d675a582571a" providerId="ADAL" clId="{6230B8D1-5B5F-4F04-A66C-1B8A680DBCA6}" dt="2022-08-21T07:16:34.023" v="66" actId="2696"/>
        <pc:sldMkLst>
          <pc:docMk/>
          <pc:sldMk cId="3669631362" sldId="283"/>
        </pc:sldMkLst>
      </pc:sldChg>
      <pc:sldChg chg="del">
        <pc:chgData name="FONG Chi Kit Ken" userId="233f042c-09e9-4a0c-9043-d675a582571a" providerId="ADAL" clId="{6230B8D1-5B5F-4F04-A66C-1B8A680DBCA6}" dt="2022-08-21T07:16:34.054" v="67" actId="2696"/>
        <pc:sldMkLst>
          <pc:docMk/>
          <pc:sldMk cId="2091063517" sldId="284"/>
        </pc:sldMkLst>
      </pc:sldChg>
      <pc:sldChg chg="del">
        <pc:chgData name="FONG Chi Kit Ken" userId="233f042c-09e9-4a0c-9043-d675a582571a" providerId="ADAL" clId="{6230B8D1-5B5F-4F04-A66C-1B8A680DBCA6}" dt="2022-08-21T07:16:28.595" v="19" actId="2696"/>
        <pc:sldMkLst>
          <pc:docMk/>
          <pc:sldMk cId="222249558" sldId="292"/>
        </pc:sldMkLst>
      </pc:sldChg>
      <pc:sldChg chg="del">
        <pc:chgData name="FONG Chi Kit Ken" userId="233f042c-09e9-4a0c-9043-d675a582571a" providerId="ADAL" clId="{6230B8D1-5B5F-4F04-A66C-1B8A680DBCA6}" dt="2022-08-21T07:16:27.671" v="11" actId="2696"/>
        <pc:sldMkLst>
          <pc:docMk/>
          <pc:sldMk cId="0" sldId="306"/>
        </pc:sldMkLst>
      </pc:sldChg>
      <pc:sldChg chg="modSp">
        <pc:chgData name="FONG Chi Kit Ken" userId="233f042c-09e9-4a0c-9043-d675a582571a" providerId="ADAL" clId="{6230B8D1-5B5F-4F04-A66C-1B8A680DBCA6}" dt="2022-08-21T07:16:20.958" v="0" actId="20577"/>
        <pc:sldMkLst>
          <pc:docMk/>
          <pc:sldMk cId="1009895945" sldId="318"/>
        </pc:sldMkLst>
        <pc:spChg chg="mod">
          <ac:chgData name="FONG Chi Kit Ken" userId="233f042c-09e9-4a0c-9043-d675a582571a" providerId="ADAL" clId="{6230B8D1-5B5F-4F04-A66C-1B8A680DBCA6}" dt="2022-08-21T07:16:20.958" v="0" actId="20577"/>
          <ac:spMkLst>
            <pc:docMk/>
            <pc:sldMk cId="1009895945" sldId="318"/>
            <ac:spMk id="3" creationId="{D55CD52E-D635-F5C8-6084-B31293DF789F}"/>
          </ac:spMkLst>
        </pc:spChg>
      </pc:sldChg>
      <pc:sldChg chg="del">
        <pc:chgData name="FONG Chi Kit Ken" userId="233f042c-09e9-4a0c-9043-d675a582571a" providerId="ADAL" clId="{6230B8D1-5B5F-4F04-A66C-1B8A680DBCA6}" dt="2022-08-21T07:16:28.424" v="18" actId="2696"/>
        <pc:sldMkLst>
          <pc:docMk/>
          <pc:sldMk cId="1663041901" sldId="342"/>
        </pc:sldMkLst>
      </pc:sldChg>
      <pc:sldChg chg="del">
        <pc:chgData name="FONG Chi Kit Ken" userId="233f042c-09e9-4a0c-9043-d675a582571a" providerId="ADAL" clId="{6230B8D1-5B5F-4F04-A66C-1B8A680DBCA6}" dt="2022-08-21T07:16:26.887" v="1" actId="2696"/>
        <pc:sldMkLst>
          <pc:docMk/>
          <pc:sldMk cId="3384441854" sldId="347"/>
        </pc:sldMkLst>
      </pc:sldChg>
      <pc:sldChg chg="del">
        <pc:chgData name="FONG Chi Kit Ken" userId="233f042c-09e9-4a0c-9043-d675a582571a" providerId="ADAL" clId="{6230B8D1-5B5F-4F04-A66C-1B8A680DBCA6}" dt="2022-08-21T07:16:27.138" v="3" actId="2696"/>
        <pc:sldMkLst>
          <pc:docMk/>
          <pc:sldMk cId="3594152095" sldId="348"/>
        </pc:sldMkLst>
      </pc:sldChg>
      <pc:sldChg chg="del">
        <pc:chgData name="FONG Chi Kit Ken" userId="233f042c-09e9-4a0c-9043-d675a582571a" providerId="ADAL" clId="{6230B8D1-5B5F-4F04-A66C-1B8A680DBCA6}" dt="2022-08-21T07:16:33.521" v="59" actId="2696"/>
        <pc:sldMkLst>
          <pc:docMk/>
          <pc:sldMk cId="3619211862" sldId="349"/>
        </pc:sldMkLst>
      </pc:sldChg>
      <pc:sldChg chg="del">
        <pc:chgData name="FONG Chi Kit Ken" userId="233f042c-09e9-4a0c-9043-d675a582571a" providerId="ADAL" clId="{6230B8D1-5B5F-4F04-A66C-1B8A680DBCA6}" dt="2022-08-21T07:16:33.583" v="60" actId="2696"/>
        <pc:sldMkLst>
          <pc:docMk/>
          <pc:sldMk cId="1701757582" sldId="350"/>
        </pc:sldMkLst>
      </pc:sldChg>
      <pc:sldChg chg="del">
        <pc:chgData name="FONG Chi Kit Ken" userId="233f042c-09e9-4a0c-9043-d675a582571a" providerId="ADAL" clId="{6230B8D1-5B5F-4F04-A66C-1B8A680DBCA6}" dt="2022-08-21T07:16:27.310" v="4" actId="2696"/>
        <pc:sldMkLst>
          <pc:docMk/>
          <pc:sldMk cId="2600560521" sldId="351"/>
        </pc:sldMkLst>
      </pc:sldChg>
      <pc:sldChg chg="del">
        <pc:chgData name="FONG Chi Kit Ken" userId="233f042c-09e9-4a0c-9043-d675a582571a" providerId="ADAL" clId="{6230B8D1-5B5F-4F04-A66C-1B8A680DBCA6}" dt="2022-08-21T07:16:27.388" v="7" actId="2696"/>
        <pc:sldMkLst>
          <pc:docMk/>
          <pc:sldMk cId="1536963876" sldId="352"/>
        </pc:sldMkLst>
      </pc:sldChg>
      <pc:sldChg chg="del">
        <pc:chgData name="FONG Chi Kit Ken" userId="233f042c-09e9-4a0c-9043-d675a582571a" providerId="ADAL" clId="{6230B8D1-5B5F-4F04-A66C-1B8A680DBCA6}" dt="2022-08-21T07:16:27.608" v="8" actId="2696"/>
        <pc:sldMkLst>
          <pc:docMk/>
          <pc:sldMk cId="3736992143" sldId="353"/>
        </pc:sldMkLst>
      </pc:sldChg>
      <pc:sldChg chg="del">
        <pc:chgData name="FONG Chi Kit Ken" userId="233f042c-09e9-4a0c-9043-d675a582571a" providerId="ADAL" clId="{6230B8D1-5B5F-4F04-A66C-1B8A680DBCA6}" dt="2022-08-21T07:16:27.624" v="9" actId="2696"/>
        <pc:sldMkLst>
          <pc:docMk/>
          <pc:sldMk cId="1412414305" sldId="354"/>
        </pc:sldMkLst>
      </pc:sldChg>
      <pc:sldChg chg="del">
        <pc:chgData name="FONG Chi Kit Ken" userId="233f042c-09e9-4a0c-9043-d675a582571a" providerId="ADAL" clId="{6230B8D1-5B5F-4F04-A66C-1B8A680DBCA6}" dt="2022-08-21T07:16:31.435" v="46" actId="2696"/>
        <pc:sldMkLst>
          <pc:docMk/>
          <pc:sldMk cId="373932761" sldId="365"/>
        </pc:sldMkLst>
      </pc:sldChg>
      <pc:sldChg chg="del">
        <pc:chgData name="FONG Chi Kit Ken" userId="233f042c-09e9-4a0c-9043-d675a582571a" providerId="ADAL" clId="{6230B8D1-5B5F-4F04-A66C-1B8A680DBCA6}" dt="2022-08-21T07:16:31.482" v="47" actId="2696"/>
        <pc:sldMkLst>
          <pc:docMk/>
          <pc:sldMk cId="3928345409" sldId="366"/>
        </pc:sldMkLst>
      </pc:sldChg>
      <pc:sldChg chg="del">
        <pc:chgData name="FONG Chi Kit Ken" userId="233f042c-09e9-4a0c-9043-d675a582571a" providerId="ADAL" clId="{6230B8D1-5B5F-4F04-A66C-1B8A680DBCA6}" dt="2022-08-21T07:16:31.638" v="48" actId="2696"/>
        <pc:sldMkLst>
          <pc:docMk/>
          <pc:sldMk cId="943817990" sldId="367"/>
        </pc:sldMkLst>
      </pc:sldChg>
      <pc:sldChg chg="del">
        <pc:chgData name="FONG Chi Kit Ken" userId="233f042c-09e9-4a0c-9043-d675a582571a" providerId="ADAL" clId="{6230B8D1-5B5F-4F04-A66C-1B8A680DBCA6}" dt="2022-08-21T07:16:31.923" v="49" actId="2696"/>
        <pc:sldMkLst>
          <pc:docMk/>
          <pc:sldMk cId="2654887192" sldId="368"/>
        </pc:sldMkLst>
      </pc:sldChg>
      <pc:sldChg chg="del">
        <pc:chgData name="FONG Chi Kit Ken" userId="233f042c-09e9-4a0c-9043-d675a582571a" providerId="ADAL" clId="{6230B8D1-5B5F-4F04-A66C-1B8A680DBCA6}" dt="2022-08-21T07:16:32.164" v="50" actId="2696"/>
        <pc:sldMkLst>
          <pc:docMk/>
          <pc:sldMk cId="546574413" sldId="370"/>
        </pc:sldMkLst>
      </pc:sldChg>
      <pc:sldChg chg="del">
        <pc:chgData name="FONG Chi Kit Ken" userId="233f042c-09e9-4a0c-9043-d675a582571a" providerId="ADAL" clId="{6230B8D1-5B5F-4F04-A66C-1B8A680DBCA6}" dt="2022-08-21T07:16:32.374" v="51" actId="2696"/>
        <pc:sldMkLst>
          <pc:docMk/>
          <pc:sldMk cId="1720007531" sldId="371"/>
        </pc:sldMkLst>
      </pc:sldChg>
      <pc:sldChg chg="del">
        <pc:chgData name="FONG Chi Kit Ken" userId="233f042c-09e9-4a0c-9043-d675a582571a" providerId="ADAL" clId="{6230B8D1-5B5F-4F04-A66C-1B8A680DBCA6}" dt="2022-08-21T07:16:32.624" v="52" actId="2696"/>
        <pc:sldMkLst>
          <pc:docMk/>
          <pc:sldMk cId="1851767592" sldId="372"/>
        </pc:sldMkLst>
      </pc:sldChg>
      <pc:sldChg chg="del">
        <pc:chgData name="FONG Chi Kit Ken" userId="233f042c-09e9-4a0c-9043-d675a582571a" providerId="ADAL" clId="{6230B8D1-5B5F-4F04-A66C-1B8A680DBCA6}" dt="2022-08-21T07:16:32.867" v="53" actId="2696"/>
        <pc:sldMkLst>
          <pc:docMk/>
          <pc:sldMk cId="1619208729" sldId="373"/>
        </pc:sldMkLst>
      </pc:sldChg>
      <pc:sldChg chg="del">
        <pc:chgData name="FONG Chi Kit Ken" userId="233f042c-09e9-4a0c-9043-d675a582571a" providerId="ADAL" clId="{6230B8D1-5B5F-4F04-A66C-1B8A680DBCA6}" dt="2022-08-21T07:16:33.034" v="54" actId="2696"/>
        <pc:sldMkLst>
          <pc:docMk/>
          <pc:sldMk cId="851322448" sldId="374"/>
        </pc:sldMkLst>
      </pc:sldChg>
      <pc:sldChg chg="del">
        <pc:chgData name="FONG Chi Kit Ken" userId="233f042c-09e9-4a0c-9043-d675a582571a" providerId="ADAL" clId="{6230B8D1-5B5F-4F04-A66C-1B8A680DBCA6}" dt="2022-08-21T07:16:27.843" v="13" actId="2696"/>
        <pc:sldMkLst>
          <pc:docMk/>
          <pc:sldMk cId="3565596641" sldId="375"/>
        </pc:sldMkLst>
      </pc:sldChg>
      <pc:sldChg chg="del">
        <pc:chgData name="FONG Chi Kit Ken" userId="233f042c-09e9-4a0c-9043-d675a582571a" providerId="ADAL" clId="{6230B8D1-5B5F-4F04-A66C-1B8A680DBCA6}" dt="2022-08-21T07:16:33.065" v="55" actId="2696"/>
        <pc:sldMkLst>
          <pc:docMk/>
          <pc:sldMk cId="302776704" sldId="377"/>
        </pc:sldMkLst>
      </pc:sldChg>
      <pc:sldChg chg="del">
        <pc:chgData name="FONG Chi Kit Ken" userId="233f042c-09e9-4a0c-9043-d675a582571a" providerId="ADAL" clId="{6230B8D1-5B5F-4F04-A66C-1B8A680DBCA6}" dt="2022-08-21T07:16:33.300" v="57" actId="2696"/>
        <pc:sldMkLst>
          <pc:docMk/>
          <pc:sldMk cId="456383096" sldId="378"/>
        </pc:sldMkLst>
      </pc:sldChg>
      <pc:sldChg chg="del">
        <pc:chgData name="FONG Chi Kit Ken" userId="233f042c-09e9-4a0c-9043-d675a582571a" providerId="ADAL" clId="{6230B8D1-5B5F-4F04-A66C-1B8A680DBCA6}" dt="2022-08-21T07:16:33.818" v="62" actId="2696"/>
        <pc:sldMkLst>
          <pc:docMk/>
          <pc:sldMk cId="1181101473" sldId="379"/>
        </pc:sldMkLst>
      </pc:sldChg>
      <pc:sldChg chg="del">
        <pc:chgData name="FONG Chi Kit Ken" userId="233f042c-09e9-4a0c-9043-d675a582571a" providerId="ADAL" clId="{6230B8D1-5B5F-4F04-A66C-1B8A680DBCA6}" dt="2022-08-21T07:16:27.091" v="2" actId="2696"/>
        <pc:sldMkLst>
          <pc:docMk/>
          <pc:sldMk cId="3239408164" sldId="380"/>
        </pc:sldMkLst>
      </pc:sldChg>
      <pc:sldChg chg="del">
        <pc:chgData name="FONG Chi Kit Ken" userId="233f042c-09e9-4a0c-9043-d675a582571a" providerId="ADAL" clId="{6230B8D1-5B5F-4F04-A66C-1B8A680DBCA6}" dt="2022-08-21T07:16:31.279" v="45" actId="2696"/>
        <pc:sldMkLst>
          <pc:docMk/>
          <pc:sldMk cId="1824331397" sldId="381"/>
        </pc:sldMkLst>
      </pc:sldChg>
      <pc:sldChg chg="del">
        <pc:chgData name="FONG Chi Kit Ken" userId="233f042c-09e9-4a0c-9043-d675a582571a" providerId="ADAL" clId="{6230B8D1-5B5F-4F04-A66C-1B8A680DBCA6}" dt="2022-08-21T07:16:27.325" v="5" actId="2696"/>
        <pc:sldMkLst>
          <pc:docMk/>
          <pc:sldMk cId="1425898187" sldId="382"/>
        </pc:sldMkLst>
      </pc:sldChg>
      <pc:sldChg chg="del">
        <pc:chgData name="FONG Chi Kit Ken" userId="233f042c-09e9-4a0c-9043-d675a582571a" providerId="ADAL" clId="{6230B8D1-5B5F-4F04-A66C-1B8A680DBCA6}" dt="2022-08-21T07:16:28.832" v="20" actId="2696"/>
        <pc:sldMkLst>
          <pc:docMk/>
          <pc:sldMk cId="2428458671" sldId="383"/>
        </pc:sldMkLst>
      </pc:sldChg>
      <pc:sldChg chg="del">
        <pc:chgData name="FONG Chi Kit Ken" userId="233f042c-09e9-4a0c-9043-d675a582571a" providerId="ADAL" clId="{6230B8D1-5B5F-4F04-A66C-1B8A680DBCA6}" dt="2022-08-21T07:16:28.941" v="22" actId="2696"/>
        <pc:sldMkLst>
          <pc:docMk/>
          <pc:sldMk cId="3983667549" sldId="384"/>
        </pc:sldMkLst>
      </pc:sldChg>
      <pc:sldChg chg="del">
        <pc:chgData name="FONG Chi Kit Ken" userId="233f042c-09e9-4a0c-9043-d675a582571a" providerId="ADAL" clId="{6230B8D1-5B5F-4F04-A66C-1B8A680DBCA6}" dt="2022-08-21T07:16:29.129" v="23" actId="2696"/>
        <pc:sldMkLst>
          <pc:docMk/>
          <pc:sldMk cId="3933257610" sldId="385"/>
        </pc:sldMkLst>
      </pc:sldChg>
      <pc:sldChg chg="del">
        <pc:chgData name="FONG Chi Kit Ken" userId="233f042c-09e9-4a0c-9043-d675a582571a" providerId="ADAL" clId="{6230B8D1-5B5F-4F04-A66C-1B8A680DBCA6}" dt="2022-08-21T07:16:29.316" v="24" actId="2696"/>
        <pc:sldMkLst>
          <pc:docMk/>
          <pc:sldMk cId="2409211118" sldId="386"/>
        </pc:sldMkLst>
      </pc:sldChg>
      <pc:sldChg chg="del">
        <pc:chgData name="FONG Chi Kit Ken" userId="233f042c-09e9-4a0c-9043-d675a582571a" providerId="ADAL" clId="{6230B8D1-5B5F-4F04-A66C-1B8A680DBCA6}" dt="2022-08-21T07:16:28.847" v="21" actId="2696"/>
        <pc:sldMkLst>
          <pc:docMk/>
          <pc:sldMk cId="1498679367" sldId="387"/>
        </pc:sldMkLst>
      </pc:sldChg>
      <pc:sldChg chg="del">
        <pc:chgData name="FONG Chi Kit Ken" userId="233f042c-09e9-4a0c-9043-d675a582571a" providerId="ADAL" clId="{6230B8D1-5B5F-4F04-A66C-1B8A680DBCA6}" dt="2022-08-21T07:16:34.117" v="68" actId="2696"/>
        <pc:sldMkLst>
          <pc:docMk/>
          <pc:sldMk cId="1664835910" sldId="388"/>
        </pc:sldMkLst>
      </pc:sldChg>
      <pc:sldChg chg="del">
        <pc:chgData name="FONG Chi Kit Ken" userId="233f042c-09e9-4a0c-9043-d675a582571a" providerId="ADAL" clId="{6230B8D1-5B5F-4F04-A66C-1B8A680DBCA6}" dt="2022-08-21T07:16:35.307" v="81" actId="2696"/>
        <pc:sldMkLst>
          <pc:docMk/>
          <pc:sldMk cId="1186202429" sldId="389"/>
        </pc:sldMkLst>
      </pc:sldChg>
      <pc:sldChg chg="del">
        <pc:chgData name="FONG Chi Kit Ken" userId="233f042c-09e9-4a0c-9043-d675a582571a" providerId="ADAL" clId="{6230B8D1-5B5F-4F04-A66C-1B8A680DBCA6}" dt="2022-08-21T07:16:34.696" v="74" actId="2696"/>
        <pc:sldMkLst>
          <pc:docMk/>
          <pc:sldMk cId="2702963531" sldId="390"/>
        </pc:sldMkLst>
      </pc:sldChg>
      <pc:sldChg chg="del">
        <pc:chgData name="FONG Chi Kit Ken" userId="233f042c-09e9-4a0c-9043-d675a582571a" providerId="ADAL" clId="{6230B8D1-5B5F-4F04-A66C-1B8A680DBCA6}" dt="2022-08-21T07:16:35.505" v="82" actId="2696"/>
        <pc:sldMkLst>
          <pc:docMk/>
          <pc:sldMk cId="3494409340" sldId="391"/>
        </pc:sldMkLst>
      </pc:sldChg>
      <pc:sldChg chg="del">
        <pc:chgData name="FONG Chi Kit Ken" userId="233f042c-09e9-4a0c-9043-d675a582571a" providerId="ADAL" clId="{6230B8D1-5B5F-4F04-A66C-1B8A680DBCA6}" dt="2022-08-21T07:16:34.899" v="76" actId="2696"/>
        <pc:sldMkLst>
          <pc:docMk/>
          <pc:sldMk cId="3150136486" sldId="392"/>
        </pc:sldMkLst>
      </pc:sldChg>
      <pc:sldChg chg="del">
        <pc:chgData name="FONG Chi Kit Ken" userId="233f042c-09e9-4a0c-9043-d675a582571a" providerId="ADAL" clId="{6230B8D1-5B5F-4F04-A66C-1B8A680DBCA6}" dt="2022-08-21T07:16:34.930" v="77" actId="2696"/>
        <pc:sldMkLst>
          <pc:docMk/>
          <pc:sldMk cId="1018339917" sldId="393"/>
        </pc:sldMkLst>
      </pc:sldChg>
      <pc:sldChg chg="del">
        <pc:chgData name="FONG Chi Kit Ken" userId="233f042c-09e9-4a0c-9043-d675a582571a" providerId="ADAL" clId="{6230B8D1-5B5F-4F04-A66C-1B8A680DBCA6}" dt="2022-08-21T07:16:34.946" v="78" actId="2696"/>
        <pc:sldMkLst>
          <pc:docMk/>
          <pc:sldMk cId="1518894579" sldId="394"/>
        </pc:sldMkLst>
      </pc:sldChg>
      <pc:sldChg chg="del">
        <pc:chgData name="FONG Chi Kit Ken" userId="233f042c-09e9-4a0c-9043-d675a582571a" providerId="ADAL" clId="{6230B8D1-5B5F-4F04-A66C-1B8A680DBCA6}" dt="2022-08-21T07:16:34.975" v="79" actId="2696"/>
        <pc:sldMkLst>
          <pc:docMk/>
          <pc:sldMk cId="872828422" sldId="395"/>
        </pc:sldMkLst>
      </pc:sldChg>
      <pc:sldChg chg="del">
        <pc:chgData name="FONG Chi Kit Ken" userId="233f042c-09e9-4a0c-9043-d675a582571a" providerId="ADAL" clId="{6230B8D1-5B5F-4F04-A66C-1B8A680DBCA6}" dt="2022-08-21T07:16:35.558" v="83" actId="2696"/>
        <pc:sldMkLst>
          <pc:docMk/>
          <pc:sldMk cId="2186440643" sldId="396"/>
        </pc:sldMkLst>
      </pc:sldChg>
      <pc:sldChg chg="del">
        <pc:chgData name="FONG Chi Kit Ken" userId="233f042c-09e9-4a0c-9043-d675a582571a" providerId="ADAL" clId="{6230B8D1-5B5F-4F04-A66C-1B8A680DBCA6}" dt="2022-08-21T07:16:35.150" v="80" actId="2696"/>
        <pc:sldMkLst>
          <pc:docMk/>
          <pc:sldMk cId="3018469343" sldId="397"/>
        </pc:sldMkLst>
      </pc:sldChg>
      <pc:sldChg chg="del">
        <pc:chgData name="FONG Chi Kit Ken" userId="233f042c-09e9-4a0c-9043-d675a582571a" providerId="ADAL" clId="{6230B8D1-5B5F-4F04-A66C-1B8A680DBCA6}" dt="2022-08-21T07:16:34.195" v="70" actId="2696"/>
        <pc:sldMkLst>
          <pc:docMk/>
          <pc:sldMk cId="3741846565" sldId="398"/>
        </pc:sldMkLst>
      </pc:sldChg>
      <pc:sldChg chg="del">
        <pc:chgData name="FONG Chi Kit Ken" userId="233f042c-09e9-4a0c-9043-d675a582571a" providerId="ADAL" clId="{6230B8D1-5B5F-4F04-A66C-1B8A680DBCA6}" dt="2022-08-21T07:16:34.273" v="71" actId="2696"/>
        <pc:sldMkLst>
          <pc:docMk/>
          <pc:sldMk cId="1250968224" sldId="399"/>
        </pc:sldMkLst>
      </pc:sldChg>
      <pc:sldChg chg="del">
        <pc:chgData name="FONG Chi Kit Ken" userId="233f042c-09e9-4a0c-9043-d675a582571a" providerId="ADAL" clId="{6230B8D1-5B5F-4F04-A66C-1B8A680DBCA6}" dt="2022-08-21T07:16:34.414" v="72" actId="2696"/>
        <pc:sldMkLst>
          <pc:docMk/>
          <pc:sldMk cId="2834483217" sldId="400"/>
        </pc:sldMkLst>
      </pc:sldChg>
      <pc:sldChg chg="del">
        <pc:chgData name="FONG Chi Kit Ken" userId="233f042c-09e9-4a0c-9043-d675a582571a" providerId="ADAL" clId="{6230B8D1-5B5F-4F04-A66C-1B8A680DBCA6}" dt="2022-08-21T07:16:34.458" v="73" actId="2696"/>
        <pc:sldMkLst>
          <pc:docMk/>
          <pc:sldMk cId="2625311007" sldId="401"/>
        </pc:sldMkLst>
      </pc:sldChg>
      <pc:sldChg chg="del">
        <pc:chgData name="FONG Chi Kit Ken" userId="233f042c-09e9-4a0c-9043-d675a582571a" providerId="ADAL" clId="{6230B8D1-5B5F-4F04-A66C-1B8A680DBCA6}" dt="2022-08-21T07:16:34.790" v="75" actId="2696"/>
        <pc:sldMkLst>
          <pc:docMk/>
          <pc:sldMk cId="2421678776" sldId="402"/>
        </pc:sldMkLst>
      </pc:sldChg>
      <pc:sldChg chg="del">
        <pc:chgData name="FONG Chi Kit Ken" userId="233f042c-09e9-4a0c-9043-d675a582571a" providerId="ADAL" clId="{6230B8D1-5B5F-4F04-A66C-1B8A680DBCA6}" dt="2022-08-21T07:16:35.574" v="84" actId="2696"/>
        <pc:sldMkLst>
          <pc:docMk/>
          <pc:sldMk cId="562518332" sldId="403"/>
        </pc:sldMkLst>
      </pc:sldChg>
      <pc:sldChg chg="del">
        <pc:chgData name="FONG Chi Kit Ken" userId="233f042c-09e9-4a0c-9043-d675a582571a" providerId="ADAL" clId="{6230B8D1-5B5F-4F04-A66C-1B8A680DBCA6}" dt="2022-08-21T07:16:27.999" v="14" actId="2696"/>
        <pc:sldMkLst>
          <pc:docMk/>
          <pc:sldMk cId="291970890" sldId="404"/>
        </pc:sldMkLst>
      </pc:sldChg>
      <pc:sldChg chg="del">
        <pc:chgData name="FONG Chi Kit Ken" userId="233f042c-09e9-4a0c-9043-d675a582571a" providerId="ADAL" clId="{6230B8D1-5B5F-4F04-A66C-1B8A680DBCA6}" dt="2022-08-21T07:16:29.426" v="29" actId="2696"/>
        <pc:sldMkLst>
          <pc:docMk/>
          <pc:sldMk cId="3351897550" sldId="405"/>
        </pc:sldMkLst>
      </pc:sldChg>
      <pc:sldChg chg="del">
        <pc:chgData name="FONG Chi Kit Ken" userId="233f042c-09e9-4a0c-9043-d675a582571a" providerId="ADAL" clId="{6230B8D1-5B5F-4F04-A66C-1B8A680DBCA6}" dt="2022-08-21T07:16:29.332" v="25" actId="2696"/>
        <pc:sldMkLst>
          <pc:docMk/>
          <pc:sldMk cId="3394007568" sldId="406"/>
        </pc:sldMkLst>
      </pc:sldChg>
      <pc:sldChg chg="del">
        <pc:chgData name="FONG Chi Kit Ken" userId="233f042c-09e9-4a0c-9043-d675a582571a" providerId="ADAL" clId="{6230B8D1-5B5F-4F04-A66C-1B8A680DBCA6}" dt="2022-08-21T07:16:29.566" v="30" actId="2696"/>
        <pc:sldMkLst>
          <pc:docMk/>
          <pc:sldMk cId="3402529543" sldId="407"/>
        </pc:sldMkLst>
      </pc:sldChg>
      <pc:sldChg chg="del">
        <pc:chgData name="FONG Chi Kit Ken" userId="233f042c-09e9-4a0c-9043-d675a582571a" providerId="ADAL" clId="{6230B8D1-5B5F-4F04-A66C-1B8A680DBCA6}" dt="2022-08-21T07:16:29.818" v="31" actId="2696"/>
        <pc:sldMkLst>
          <pc:docMk/>
          <pc:sldMk cId="2204109046" sldId="408"/>
        </pc:sldMkLst>
      </pc:sldChg>
      <pc:sldChg chg="del">
        <pc:chgData name="FONG Chi Kit Ken" userId="233f042c-09e9-4a0c-9043-d675a582571a" providerId="ADAL" clId="{6230B8D1-5B5F-4F04-A66C-1B8A680DBCA6}" dt="2022-08-21T07:16:30.006" v="32" actId="2696"/>
        <pc:sldMkLst>
          <pc:docMk/>
          <pc:sldMk cId="530029576" sldId="410"/>
        </pc:sldMkLst>
      </pc:sldChg>
      <pc:sldChg chg="del">
        <pc:chgData name="FONG Chi Kit Ken" userId="233f042c-09e9-4a0c-9043-d675a582571a" providerId="ADAL" clId="{6230B8D1-5B5F-4F04-A66C-1B8A680DBCA6}" dt="2022-08-21T07:16:30.446" v="36" actId="2696"/>
        <pc:sldMkLst>
          <pc:docMk/>
          <pc:sldMk cId="4277729235" sldId="411"/>
        </pc:sldMkLst>
      </pc:sldChg>
      <pc:sldChg chg="del">
        <pc:chgData name="FONG Chi Kit Ken" userId="233f042c-09e9-4a0c-9043-d675a582571a" providerId="ADAL" clId="{6230B8D1-5B5F-4F04-A66C-1B8A680DBCA6}" dt="2022-08-21T07:16:30.586" v="37" actId="2696"/>
        <pc:sldMkLst>
          <pc:docMk/>
          <pc:sldMk cId="1454819048" sldId="414"/>
        </pc:sldMkLst>
      </pc:sldChg>
      <pc:sldChg chg="del">
        <pc:chgData name="FONG Chi Kit Ken" userId="233f042c-09e9-4a0c-9043-d675a582571a" providerId="ADAL" clId="{6230B8D1-5B5F-4F04-A66C-1B8A680DBCA6}" dt="2022-08-21T07:16:27.640" v="10" actId="2696"/>
        <pc:sldMkLst>
          <pc:docMk/>
          <pc:sldMk cId="1657266921" sldId="415"/>
        </pc:sldMkLst>
      </pc:sldChg>
      <pc:sldChg chg="del">
        <pc:chgData name="FONG Chi Kit Ken" userId="233f042c-09e9-4a0c-9043-d675a582571a" providerId="ADAL" clId="{6230B8D1-5B5F-4F04-A66C-1B8A680DBCA6}" dt="2022-08-21T07:16:30.305" v="34" actId="2696"/>
        <pc:sldMkLst>
          <pc:docMk/>
          <pc:sldMk cId="0" sldId="539"/>
        </pc:sldMkLst>
      </pc:sldChg>
      <pc:sldChg chg="del">
        <pc:chgData name="FONG Chi Kit Ken" userId="233f042c-09e9-4a0c-9043-d675a582571a" providerId="ADAL" clId="{6230B8D1-5B5F-4F04-A66C-1B8A680DBCA6}" dt="2022-08-21T07:16:30.146" v="33" actId="2696"/>
        <pc:sldMkLst>
          <pc:docMk/>
          <pc:sldMk cId="0" sldId="540"/>
        </pc:sldMkLst>
      </pc:sldChg>
      <pc:sldChg chg="del">
        <pc:chgData name="FONG Chi Kit Ken" userId="233f042c-09e9-4a0c-9043-d675a582571a" providerId="ADAL" clId="{6230B8D1-5B5F-4F04-A66C-1B8A680DBCA6}" dt="2022-08-21T07:16:30.415" v="35" actId="2696"/>
        <pc:sldMkLst>
          <pc:docMk/>
          <pc:sldMk cId="0" sldId="541"/>
        </pc:sldMkLst>
      </pc:sldChg>
      <pc:sldChg chg="del">
        <pc:chgData name="FONG Chi Kit Ken" userId="233f042c-09e9-4a0c-9043-d675a582571a" providerId="ADAL" clId="{6230B8D1-5B5F-4F04-A66C-1B8A680DBCA6}" dt="2022-08-21T07:16:30.680" v="38" actId="2696"/>
        <pc:sldMkLst>
          <pc:docMk/>
          <pc:sldMk cId="2592285540" sldId="542"/>
        </pc:sldMkLst>
      </pc:sldChg>
      <pc:sldChg chg="del">
        <pc:chgData name="FONG Chi Kit Ken" userId="233f042c-09e9-4a0c-9043-d675a582571a" providerId="ADAL" clId="{6230B8D1-5B5F-4F04-A66C-1B8A680DBCA6}" dt="2022-08-21T07:16:31.074" v="42" actId="2696"/>
        <pc:sldMkLst>
          <pc:docMk/>
          <pc:sldMk cId="0" sldId="543"/>
        </pc:sldMkLst>
      </pc:sldChg>
      <pc:sldChg chg="del">
        <pc:chgData name="FONG Chi Kit Ken" userId="233f042c-09e9-4a0c-9043-d675a582571a" providerId="ADAL" clId="{6230B8D1-5B5F-4F04-A66C-1B8A680DBCA6}" dt="2022-08-21T07:16:31.090" v="43" actId="2696"/>
        <pc:sldMkLst>
          <pc:docMk/>
          <pc:sldMk cId="0" sldId="544"/>
        </pc:sldMkLst>
      </pc:sldChg>
      <pc:sldChg chg="del">
        <pc:chgData name="FONG Chi Kit Ken" userId="233f042c-09e9-4a0c-9043-d675a582571a" providerId="ADAL" clId="{6230B8D1-5B5F-4F04-A66C-1B8A680DBCA6}" dt="2022-08-21T07:16:30.808" v="39" actId="2696"/>
        <pc:sldMkLst>
          <pc:docMk/>
          <pc:sldMk cId="1457487726" sldId="545"/>
        </pc:sldMkLst>
      </pc:sldChg>
      <pc:sldChg chg="del">
        <pc:chgData name="FONG Chi Kit Ken" userId="233f042c-09e9-4a0c-9043-d675a582571a" providerId="ADAL" clId="{6230B8D1-5B5F-4F04-A66C-1B8A680DBCA6}" dt="2022-08-21T07:16:30.824" v="40" actId="2696"/>
        <pc:sldMkLst>
          <pc:docMk/>
          <pc:sldMk cId="1159259892" sldId="546"/>
        </pc:sldMkLst>
      </pc:sldChg>
      <pc:sldChg chg="del">
        <pc:chgData name="FONG Chi Kit Ken" userId="233f042c-09e9-4a0c-9043-d675a582571a" providerId="ADAL" clId="{6230B8D1-5B5F-4F04-A66C-1B8A680DBCA6}" dt="2022-08-21T07:16:30.980" v="41" actId="2696"/>
        <pc:sldMkLst>
          <pc:docMk/>
          <pc:sldMk cId="526816239" sldId="547"/>
        </pc:sldMkLst>
      </pc:sldChg>
      <pc:sldMasterChg chg="delSldLayout">
        <pc:chgData name="FONG Chi Kit Ken" userId="233f042c-09e9-4a0c-9043-d675a582571a" providerId="ADAL" clId="{6230B8D1-5B5F-4F04-A66C-1B8A680DBCA6}" dt="2022-08-21T07:16:35.574" v="85" actId="2696"/>
        <pc:sldMasterMkLst>
          <pc:docMk/>
          <pc:sldMasterMk cId="0" sldId="2147483658"/>
        </pc:sldMasterMkLst>
        <pc:sldLayoutChg chg="del">
          <pc:chgData name="FONG Chi Kit Ken" userId="233f042c-09e9-4a0c-9043-d675a582571a" providerId="ADAL" clId="{6230B8D1-5B5F-4F04-A66C-1B8A680DBCA6}" dt="2022-08-21T07:16:34.117" v="69" actId="2696"/>
          <pc:sldLayoutMkLst>
            <pc:docMk/>
            <pc:sldMasterMk cId="0" sldId="2147483658"/>
            <pc:sldLayoutMk cId="0" sldId="2147483649"/>
          </pc:sldLayoutMkLst>
        </pc:sldLayoutChg>
        <pc:sldLayoutChg chg="del">
          <pc:chgData name="FONG Chi Kit Ken" userId="233f042c-09e9-4a0c-9043-d675a582571a" providerId="ADAL" clId="{6230B8D1-5B5F-4F04-A66C-1B8A680DBCA6}" dt="2022-08-21T07:16:35.574" v="85" actId="2696"/>
          <pc:sldLayoutMkLst>
            <pc:docMk/>
            <pc:sldMasterMk cId="0" sldId="2147483658"/>
            <pc:sldLayoutMk cId="0" sldId="2147483651"/>
          </pc:sldLayoutMkLst>
        </pc:sldLayoutChg>
        <pc:sldLayoutChg chg="del">
          <pc:chgData name="FONG Chi Kit Ken" userId="233f042c-09e9-4a0c-9043-d675a582571a" providerId="ADAL" clId="{6230B8D1-5B5F-4F04-A66C-1B8A680DBCA6}" dt="2022-08-21T07:16:27.671" v="12" actId="2696"/>
          <pc:sldLayoutMkLst>
            <pc:docMk/>
            <pc:sldMasterMk cId="0" sldId="2147483658"/>
            <pc:sldLayoutMk cId="0" sldId="2147483654"/>
          </pc:sldLayoutMkLst>
        </pc:sldLayoutChg>
        <pc:sldLayoutChg chg="del">
          <pc:chgData name="FONG Chi Kit Ken" userId="233f042c-09e9-4a0c-9043-d675a582571a" providerId="ADAL" clId="{6230B8D1-5B5F-4F04-A66C-1B8A680DBCA6}" dt="2022-08-21T07:16:31.090" v="44" actId="2696"/>
          <pc:sldLayoutMkLst>
            <pc:docMk/>
            <pc:sldMasterMk cId="0" sldId="2147483658"/>
            <pc:sldLayoutMk cId="295439053" sldId="2147483659"/>
          </pc:sldLayoutMkLst>
        </pc:sldLayoutChg>
      </pc:sldMasterChg>
    </pc:docChg>
  </pc:docChgLst>
  <pc:docChgLst>
    <pc:chgData name="Chi Kit Ken FONG" userId="233f042c-09e9-4a0c-9043-d675a582571a" providerId="ADAL" clId="{097F3A13-E54A-F840-B975-CE4653569FF0}"/>
    <pc:docChg chg="custSel addSld delSld modSld modSection">
      <pc:chgData name="Chi Kit Ken FONG" userId="233f042c-09e9-4a0c-9043-d675a582571a" providerId="ADAL" clId="{097F3A13-E54A-F840-B975-CE4653569FF0}" dt="2022-08-20T19:08:12.957" v="56"/>
      <pc:docMkLst>
        <pc:docMk/>
      </pc:docMkLst>
      <pc:sldChg chg="del">
        <pc:chgData name="Chi Kit Ken FONG" userId="233f042c-09e9-4a0c-9043-d675a582571a" providerId="ADAL" clId="{097F3A13-E54A-F840-B975-CE4653569FF0}" dt="2022-08-20T18:24:49.937" v="16" actId="2696"/>
        <pc:sldMkLst>
          <pc:docMk/>
          <pc:sldMk cId="2079353565" sldId="294"/>
        </pc:sldMkLst>
      </pc:sldChg>
      <pc:sldChg chg="modSp mod">
        <pc:chgData name="Chi Kit Ken FONG" userId="233f042c-09e9-4a0c-9043-d675a582571a" providerId="ADAL" clId="{097F3A13-E54A-F840-B975-CE4653569FF0}" dt="2022-08-20T18:26:55.914" v="46" actId="14100"/>
        <pc:sldMkLst>
          <pc:docMk/>
          <pc:sldMk cId="0" sldId="306"/>
        </pc:sldMkLst>
        <pc:spChg chg="mod">
          <ac:chgData name="Chi Kit Ken FONG" userId="233f042c-09e9-4a0c-9043-d675a582571a" providerId="ADAL" clId="{097F3A13-E54A-F840-B975-CE4653569FF0}" dt="2022-08-20T18:26:55.914" v="46" actId="14100"/>
          <ac:spMkLst>
            <pc:docMk/>
            <pc:sldMk cId="0" sldId="306"/>
            <ac:spMk id="50178" creationId="{00000000-0000-0000-0000-000000000000}"/>
          </ac:spMkLst>
        </pc:spChg>
      </pc:sldChg>
      <pc:sldChg chg="modSp mod">
        <pc:chgData name="Chi Kit Ken FONG" userId="233f042c-09e9-4a0c-9043-d675a582571a" providerId="ADAL" clId="{097F3A13-E54A-F840-B975-CE4653569FF0}" dt="2022-08-20T18:23:43.689" v="15" actId="207"/>
        <pc:sldMkLst>
          <pc:docMk/>
          <pc:sldMk cId="1009895945" sldId="318"/>
        </pc:sldMkLst>
        <pc:spChg chg="mod">
          <ac:chgData name="Chi Kit Ken FONG" userId="233f042c-09e9-4a0c-9043-d675a582571a" providerId="ADAL" clId="{097F3A13-E54A-F840-B975-CE4653569FF0}" dt="2022-08-20T18:23:43.689" v="15" actId="207"/>
          <ac:spMkLst>
            <pc:docMk/>
            <pc:sldMk cId="1009895945" sldId="318"/>
            <ac:spMk id="3" creationId="{D55CD52E-D635-F5C8-6084-B31293DF789F}"/>
          </ac:spMkLst>
        </pc:spChg>
      </pc:sldChg>
      <pc:sldChg chg="modSp mod">
        <pc:chgData name="Chi Kit Ken FONG" userId="233f042c-09e9-4a0c-9043-d675a582571a" providerId="ADAL" clId="{097F3A13-E54A-F840-B975-CE4653569FF0}" dt="2022-08-20T18:25:19.318" v="35" actId="20577"/>
        <pc:sldMkLst>
          <pc:docMk/>
          <pc:sldMk cId="2204109046" sldId="408"/>
        </pc:sldMkLst>
        <pc:spChg chg="mod">
          <ac:chgData name="Chi Kit Ken FONG" userId="233f042c-09e9-4a0c-9043-d675a582571a" providerId="ADAL" clId="{097F3A13-E54A-F840-B975-CE4653569FF0}" dt="2022-08-20T18:25:19.318" v="35" actId="20577"/>
          <ac:spMkLst>
            <pc:docMk/>
            <pc:sldMk cId="2204109046" sldId="408"/>
            <ac:spMk id="4" creationId="{7194902C-770E-418C-8CB5-E1164E39634C}"/>
          </ac:spMkLst>
        </pc:spChg>
      </pc:sldChg>
      <pc:sldChg chg="modSp mod">
        <pc:chgData name="Chi Kit Ken FONG" userId="233f042c-09e9-4a0c-9043-d675a582571a" providerId="ADAL" clId="{097F3A13-E54A-F840-B975-CE4653569FF0}" dt="2022-08-20T18:37:26.699" v="54" actId="14100"/>
        <pc:sldMkLst>
          <pc:docMk/>
          <pc:sldMk cId="530029576" sldId="410"/>
        </pc:sldMkLst>
        <pc:spChg chg="mod">
          <ac:chgData name="Chi Kit Ken FONG" userId="233f042c-09e9-4a0c-9043-d675a582571a" providerId="ADAL" clId="{097F3A13-E54A-F840-B975-CE4653569FF0}" dt="2022-08-20T18:37:26.699" v="54" actId="14100"/>
          <ac:spMkLst>
            <pc:docMk/>
            <pc:sldMk cId="530029576" sldId="410"/>
            <ac:spMk id="2" creationId="{632AEA19-00A1-4487-8371-F8A77632C46F}"/>
          </ac:spMkLst>
        </pc:spChg>
      </pc:sldChg>
      <pc:sldChg chg="addSp delSp modSp new mod">
        <pc:chgData name="Chi Kit Ken FONG" userId="233f042c-09e9-4a0c-9043-d675a582571a" providerId="ADAL" clId="{097F3A13-E54A-F840-B975-CE4653569FF0}" dt="2022-08-20T18:27:01.110" v="47"/>
        <pc:sldMkLst>
          <pc:docMk/>
          <pc:sldMk cId="1657266921" sldId="415"/>
        </pc:sldMkLst>
        <pc:spChg chg="del mod">
          <ac:chgData name="Chi Kit Ken FONG" userId="233f042c-09e9-4a0c-9043-d675a582571a" providerId="ADAL" clId="{097F3A13-E54A-F840-B975-CE4653569FF0}" dt="2022-08-20T18:26:32.324" v="40" actId="478"/>
          <ac:spMkLst>
            <pc:docMk/>
            <pc:sldMk cId="1657266921" sldId="415"/>
            <ac:spMk id="2" creationId="{15C5442F-7504-60E6-551E-9A17408CB050}"/>
          </ac:spMkLst>
        </pc:spChg>
        <pc:spChg chg="mod">
          <ac:chgData name="Chi Kit Ken FONG" userId="233f042c-09e9-4a0c-9043-d675a582571a" providerId="ADAL" clId="{097F3A13-E54A-F840-B975-CE4653569FF0}" dt="2022-08-20T18:27:01.110" v="47"/>
          <ac:spMkLst>
            <pc:docMk/>
            <pc:sldMk cId="1657266921" sldId="415"/>
            <ac:spMk id="4" creationId="{253B6841-6E0F-EDC7-0D11-226BC0E5F9A5}"/>
          </ac:spMkLst>
        </pc:spChg>
        <pc:picChg chg="add mod">
          <ac:chgData name="Chi Kit Ken FONG" userId="233f042c-09e9-4a0c-9043-d675a582571a" providerId="ADAL" clId="{097F3A13-E54A-F840-B975-CE4653569FF0}" dt="2022-08-20T18:26:50.658" v="45" actId="1076"/>
          <ac:picMkLst>
            <pc:docMk/>
            <pc:sldMk cId="1657266921" sldId="415"/>
            <ac:picMk id="5" creationId="{06504E1E-EE09-022F-5E0D-C83EC6D0C247}"/>
          </ac:picMkLst>
        </pc:picChg>
      </pc:sldChg>
      <pc:sldChg chg="new del">
        <pc:chgData name="Chi Kit Ken FONG" userId="233f042c-09e9-4a0c-9043-d675a582571a" providerId="ADAL" clId="{097F3A13-E54A-F840-B975-CE4653569FF0}" dt="2022-08-20T18:36:33.478" v="50" actId="2696"/>
        <pc:sldMkLst>
          <pc:docMk/>
          <pc:sldMk cId="2546387480" sldId="416"/>
        </pc:sldMkLst>
      </pc:sldChg>
      <pc:sldChg chg="modSp add mod modClrScheme chgLayout">
        <pc:chgData name="Chi Kit Ken FONG" userId="233f042c-09e9-4a0c-9043-d675a582571a" providerId="ADAL" clId="{097F3A13-E54A-F840-B975-CE4653569FF0}" dt="2022-08-20T18:36:39.527" v="51" actId="700"/>
        <pc:sldMkLst>
          <pc:docMk/>
          <pc:sldMk cId="0" sldId="539"/>
        </pc:sldMkLst>
        <pc:spChg chg="mod ord">
          <ac:chgData name="Chi Kit Ken FONG" userId="233f042c-09e9-4a0c-9043-d675a582571a" providerId="ADAL" clId="{097F3A13-E54A-F840-B975-CE4653569FF0}" dt="2022-08-20T18:36:39.527" v="51" actId="700"/>
          <ac:spMkLst>
            <pc:docMk/>
            <pc:sldMk cId="0" sldId="539"/>
            <ac:spMk id="90114" creationId="{42487B4C-64C0-856B-FFDB-0F571DCB05DC}"/>
          </ac:spMkLst>
        </pc:spChg>
        <pc:spChg chg="mod ord">
          <ac:chgData name="Chi Kit Ken FONG" userId="233f042c-09e9-4a0c-9043-d675a582571a" providerId="ADAL" clId="{097F3A13-E54A-F840-B975-CE4653569FF0}" dt="2022-08-20T18:36:39.527" v="51" actId="700"/>
          <ac:spMkLst>
            <pc:docMk/>
            <pc:sldMk cId="0" sldId="539"/>
            <ac:spMk id="90115" creationId="{ADCFF321-236E-722A-244C-42CAFD00AC8B}"/>
          </ac:spMkLst>
        </pc:spChg>
        <pc:spChg chg="mod ord">
          <ac:chgData name="Chi Kit Ken FONG" userId="233f042c-09e9-4a0c-9043-d675a582571a" providerId="ADAL" clId="{097F3A13-E54A-F840-B975-CE4653569FF0}" dt="2022-08-20T18:36:39.527" v="51" actId="700"/>
          <ac:spMkLst>
            <pc:docMk/>
            <pc:sldMk cId="0" sldId="539"/>
            <ac:spMk id="90116" creationId="{36A0B38C-58A5-1850-C1AB-5927B1237392}"/>
          </ac:spMkLst>
        </pc:spChg>
        <pc:spChg chg="mod ord">
          <ac:chgData name="Chi Kit Ken FONG" userId="233f042c-09e9-4a0c-9043-d675a582571a" providerId="ADAL" clId="{097F3A13-E54A-F840-B975-CE4653569FF0}" dt="2022-08-20T18:36:39.527" v="51" actId="700"/>
          <ac:spMkLst>
            <pc:docMk/>
            <pc:sldMk cId="0" sldId="539"/>
            <ac:spMk id="90117" creationId="{2CF33DC3-DD3E-8202-73B9-CA9240F941AA}"/>
          </ac:spMkLst>
        </pc:spChg>
        <pc:spChg chg="mod ord">
          <ac:chgData name="Chi Kit Ken FONG" userId="233f042c-09e9-4a0c-9043-d675a582571a" providerId="ADAL" clId="{097F3A13-E54A-F840-B975-CE4653569FF0}" dt="2022-08-20T18:36:39.527" v="51" actId="700"/>
          <ac:spMkLst>
            <pc:docMk/>
            <pc:sldMk cId="0" sldId="539"/>
            <ac:spMk id="90118" creationId="{17E242E6-1EEA-FC4D-4F13-B1CF993F88BA}"/>
          </ac:spMkLst>
        </pc:spChg>
      </pc:sldChg>
      <pc:sldChg chg="modSp add mod modClrScheme chgLayout">
        <pc:chgData name="Chi Kit Ken FONG" userId="233f042c-09e9-4a0c-9043-d675a582571a" providerId="ADAL" clId="{097F3A13-E54A-F840-B975-CE4653569FF0}" dt="2022-08-20T18:36:39.527" v="51" actId="700"/>
        <pc:sldMkLst>
          <pc:docMk/>
          <pc:sldMk cId="0" sldId="540"/>
        </pc:sldMkLst>
        <pc:spChg chg="mod ord">
          <ac:chgData name="Chi Kit Ken FONG" userId="233f042c-09e9-4a0c-9043-d675a582571a" providerId="ADAL" clId="{097F3A13-E54A-F840-B975-CE4653569FF0}" dt="2022-08-20T18:36:39.527" v="51" actId="700"/>
          <ac:spMkLst>
            <pc:docMk/>
            <pc:sldMk cId="0" sldId="540"/>
            <ac:spMk id="91138" creationId="{9F123F75-4187-EBA1-BF3B-E35305C65CDD}"/>
          </ac:spMkLst>
        </pc:spChg>
        <pc:spChg chg="mod ord">
          <ac:chgData name="Chi Kit Ken FONG" userId="233f042c-09e9-4a0c-9043-d675a582571a" providerId="ADAL" clId="{097F3A13-E54A-F840-B975-CE4653569FF0}" dt="2022-08-20T18:36:39.527" v="51" actId="700"/>
          <ac:spMkLst>
            <pc:docMk/>
            <pc:sldMk cId="0" sldId="540"/>
            <ac:spMk id="91139" creationId="{AA7D0D9B-0C2B-9D35-D3D7-DF8CD6C19AE4}"/>
          </ac:spMkLst>
        </pc:spChg>
        <pc:spChg chg="mod ord">
          <ac:chgData name="Chi Kit Ken FONG" userId="233f042c-09e9-4a0c-9043-d675a582571a" providerId="ADAL" clId="{097F3A13-E54A-F840-B975-CE4653569FF0}" dt="2022-08-20T18:36:39.527" v="51" actId="700"/>
          <ac:spMkLst>
            <pc:docMk/>
            <pc:sldMk cId="0" sldId="540"/>
            <ac:spMk id="91140" creationId="{235FFB75-7ABF-66A4-C4B6-0FE7A141BB9E}"/>
          </ac:spMkLst>
        </pc:spChg>
        <pc:spChg chg="mod ord">
          <ac:chgData name="Chi Kit Ken FONG" userId="233f042c-09e9-4a0c-9043-d675a582571a" providerId="ADAL" clId="{097F3A13-E54A-F840-B975-CE4653569FF0}" dt="2022-08-20T18:36:39.527" v="51" actId="700"/>
          <ac:spMkLst>
            <pc:docMk/>
            <pc:sldMk cId="0" sldId="540"/>
            <ac:spMk id="91141" creationId="{D4815276-CB45-EE2C-175C-8CB5303B4D1D}"/>
          </ac:spMkLst>
        </pc:spChg>
        <pc:spChg chg="mod ord">
          <ac:chgData name="Chi Kit Ken FONG" userId="233f042c-09e9-4a0c-9043-d675a582571a" providerId="ADAL" clId="{097F3A13-E54A-F840-B975-CE4653569FF0}" dt="2022-08-20T18:36:39.527" v="51" actId="700"/>
          <ac:spMkLst>
            <pc:docMk/>
            <pc:sldMk cId="0" sldId="540"/>
            <ac:spMk id="91142" creationId="{86395FEB-7AB7-4E10-8FE7-33BC187A94D8}"/>
          </ac:spMkLst>
        </pc:spChg>
      </pc:sldChg>
      <pc:sldChg chg="modSp add mod modClrScheme chgLayout">
        <pc:chgData name="Chi Kit Ken FONG" userId="233f042c-09e9-4a0c-9043-d675a582571a" providerId="ADAL" clId="{097F3A13-E54A-F840-B975-CE4653569FF0}" dt="2022-08-20T18:36:39.527" v="51" actId="700"/>
        <pc:sldMkLst>
          <pc:docMk/>
          <pc:sldMk cId="0" sldId="541"/>
        </pc:sldMkLst>
        <pc:spChg chg="mod ord">
          <ac:chgData name="Chi Kit Ken FONG" userId="233f042c-09e9-4a0c-9043-d675a582571a" providerId="ADAL" clId="{097F3A13-E54A-F840-B975-CE4653569FF0}" dt="2022-08-20T18:36:39.527" v="51" actId="700"/>
          <ac:spMkLst>
            <pc:docMk/>
            <pc:sldMk cId="0" sldId="541"/>
            <ac:spMk id="92162" creationId="{CF9A7978-3B81-F14C-55B3-702C55DDC362}"/>
          </ac:spMkLst>
        </pc:spChg>
        <pc:spChg chg="mod ord">
          <ac:chgData name="Chi Kit Ken FONG" userId="233f042c-09e9-4a0c-9043-d675a582571a" providerId="ADAL" clId="{097F3A13-E54A-F840-B975-CE4653569FF0}" dt="2022-08-20T18:36:39.527" v="51" actId="700"/>
          <ac:spMkLst>
            <pc:docMk/>
            <pc:sldMk cId="0" sldId="541"/>
            <ac:spMk id="92163" creationId="{98DD7936-2A08-C046-3BFB-12C63DA77EA2}"/>
          </ac:spMkLst>
        </pc:spChg>
        <pc:spChg chg="mod ord">
          <ac:chgData name="Chi Kit Ken FONG" userId="233f042c-09e9-4a0c-9043-d675a582571a" providerId="ADAL" clId="{097F3A13-E54A-F840-B975-CE4653569FF0}" dt="2022-08-20T18:36:39.527" v="51" actId="700"/>
          <ac:spMkLst>
            <pc:docMk/>
            <pc:sldMk cId="0" sldId="541"/>
            <ac:spMk id="92164" creationId="{BDF411DD-8D77-1F12-A210-089D3D60CF1B}"/>
          </ac:spMkLst>
        </pc:spChg>
        <pc:spChg chg="mod ord">
          <ac:chgData name="Chi Kit Ken FONG" userId="233f042c-09e9-4a0c-9043-d675a582571a" providerId="ADAL" clId="{097F3A13-E54A-F840-B975-CE4653569FF0}" dt="2022-08-20T18:36:39.527" v="51" actId="700"/>
          <ac:spMkLst>
            <pc:docMk/>
            <pc:sldMk cId="0" sldId="541"/>
            <ac:spMk id="92165" creationId="{8A4DE76B-49F7-8023-3D44-C5060D9E8C67}"/>
          </ac:spMkLst>
        </pc:spChg>
        <pc:spChg chg="mod ord">
          <ac:chgData name="Chi Kit Ken FONG" userId="233f042c-09e9-4a0c-9043-d675a582571a" providerId="ADAL" clId="{097F3A13-E54A-F840-B975-CE4653569FF0}" dt="2022-08-20T18:36:39.527" v="51" actId="700"/>
          <ac:spMkLst>
            <pc:docMk/>
            <pc:sldMk cId="0" sldId="541"/>
            <ac:spMk id="92166" creationId="{A8580F2D-24B3-2630-6620-939E11870D87}"/>
          </ac:spMkLst>
        </pc:spChg>
      </pc:sldChg>
      <pc:sldChg chg="new">
        <pc:chgData name="Chi Kit Ken FONG" userId="233f042c-09e9-4a0c-9043-d675a582571a" providerId="ADAL" clId="{097F3A13-E54A-F840-B975-CE4653569FF0}" dt="2022-08-20T19:08:12.362" v="55" actId="680"/>
        <pc:sldMkLst>
          <pc:docMk/>
          <pc:sldMk cId="2592285540" sldId="542"/>
        </pc:sldMkLst>
      </pc:sldChg>
      <pc:sldChg chg="add modTransition">
        <pc:chgData name="Chi Kit Ken FONG" userId="233f042c-09e9-4a0c-9043-d675a582571a" providerId="ADAL" clId="{097F3A13-E54A-F840-B975-CE4653569FF0}" dt="2022-08-20T19:08:12.957" v="56"/>
        <pc:sldMkLst>
          <pc:docMk/>
          <pc:sldMk cId="0" sldId="543"/>
        </pc:sldMkLst>
      </pc:sldChg>
      <pc:sldChg chg="add modTransition">
        <pc:chgData name="Chi Kit Ken FONG" userId="233f042c-09e9-4a0c-9043-d675a582571a" providerId="ADAL" clId="{097F3A13-E54A-F840-B975-CE4653569FF0}" dt="2022-08-20T19:08:12.957" v="56"/>
        <pc:sldMkLst>
          <pc:docMk/>
          <pc:sldMk cId="0" sldId="54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96f064b8b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96f064b8b7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96f064b8b7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96f064b8b7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96f064b8b7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96f064b8b7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374b5ee3c7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374b5ee3c7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a47ad76fe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a47ad76fe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96f064b8b7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96f064b8b7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96f064b8b7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96f064b8b7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96f064b8b7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96f064b8b7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48071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38a702b3d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38a702b3d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96f064b8b7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96f064b8b7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d23cc9f026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d23cc9f026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2374b5ee3c7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2374b5ee3c7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2374b5ee3c7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2374b5ee3c7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2374b5ee3c7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2374b5ee3c7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2b51df11fc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2b51df11fc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2b51df11fc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2b51df11fc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2b51df11fc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2b51df11fc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2b51df11fc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2b51df11fc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2374b5ee3c7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2374b5ee3c7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96f064b8b7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96f064b8b7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96f064b8b7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96f064b8b7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952c85daaf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952c85daaf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96f064b8b7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96f064b8b7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96f064b8b7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96f064b8b7_0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38a702b3de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38a702b3de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745f45c7d2_0_4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745f45c7d2_0_4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745f45c7d2_0_4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745f45c7d2_0_4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745f45c7d2_0_4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745f45c7d2_0_4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745f45c7d2_0_4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745f45c7d2_0_4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745f45c7d2_0_4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745f45c7d2_0_4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745f45c7d2_0_4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745f45c7d2_0_4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745f45c7d2_0_4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745f45c7d2_0_4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952c85daaf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952c85daaf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745f45c7d2_0_6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745f45c7d2_0_6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745f45c7d2_0_6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745f45c7d2_0_6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745f45c7d2_0_6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1745f45c7d2_0_6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745f45c7d2_0_6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1745f45c7d2_0_6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745f45c7d2_0_6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745f45c7d2_0_6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745f45c7d2_0_6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1745f45c7d2_0_6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745f45c7d2_0_6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1745f45c7d2_0_6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745f45c7d2_0_6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1745f45c7d2_0_6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745f45c7d2_0_6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1745f45c7d2_0_6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794e19244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794e19244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952c85daaf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952c85daaf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794e19244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794e19244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794e192442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794e192442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794e192442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794e192442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97ae093a9a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97ae093a9a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794e192442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794e192442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883598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794e192442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794e192442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794e192442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794e192442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794e192442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794e192442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794e192442_0_2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794e192442_0_2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794e192442_0_2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794e192442_0_2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0ed5339ceb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0ed5339ceb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794e192442_0_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794e192442_0_2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794e192442_0_2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794e192442_0_2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952c85daaf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952c85daaf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952c85daaf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952c85daaf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[#column1, #column2]</a:t>
            </a:r>
            <a:endParaRPr sz="1200">
              <a:solidFill>
                <a:srgbClr val="59595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59595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// all three ways to get &lt;div&gt;1&lt;/div&gt;</a:t>
            </a:r>
            <a:endParaRPr sz="1200">
              <a:solidFill>
                <a:srgbClr val="59595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59595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// &lt;div&gt;3&lt;/div&gt;</a:t>
            </a:r>
            <a:endParaRPr sz="1200">
              <a:solidFill>
                <a:srgbClr val="59595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59595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// &lt;div&gt;6&lt;/div&gt;</a:t>
            </a:r>
            <a:endParaRPr sz="1200">
              <a:solidFill>
                <a:srgbClr val="59595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59595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595959"/>
                </a:solidFill>
                <a:latin typeface="Courier New"/>
                <a:ea typeface="Courier New"/>
                <a:cs typeface="Courier New"/>
                <a:sym typeface="Courier New"/>
              </a:rPr>
              <a:t>// #container</a:t>
            </a:r>
            <a:endParaRPr sz="1200">
              <a:solidFill>
                <a:srgbClr val="595959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96f064b8b7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96f064b8b7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wm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/>
          <p:nvPr/>
        </p:nvSpPr>
        <p:spPr>
          <a:xfrm>
            <a:off x="5517275" y="5066325"/>
            <a:ext cx="670275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41" name="Google Shape;41;p6"/>
          <p:cNvSpPr/>
          <p:nvPr/>
        </p:nvSpPr>
        <p:spPr>
          <a:xfrm>
            <a:off x="6187735" y="5066325"/>
            <a:ext cx="670275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42" name="Google Shape;42;p6"/>
          <p:cNvSpPr/>
          <p:nvPr/>
        </p:nvSpPr>
        <p:spPr>
          <a:xfrm>
            <a:off x="1" y="5066325"/>
            <a:ext cx="670275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43" name="Google Shape;43;p6"/>
          <p:cNvSpPr/>
          <p:nvPr/>
        </p:nvSpPr>
        <p:spPr>
          <a:xfrm>
            <a:off x="670283" y="5066325"/>
            <a:ext cx="484695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670275" y="358388"/>
            <a:ext cx="484695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1"/>
          </p:nvPr>
        </p:nvSpPr>
        <p:spPr>
          <a:xfrm>
            <a:off x="670219" y="1200150"/>
            <a:ext cx="2352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lvl="0" indent="-266700">
              <a:spcBef>
                <a:spcPts val="450"/>
              </a:spcBef>
              <a:spcAft>
                <a:spcPts val="0"/>
              </a:spcAft>
              <a:buSzPts val="2000"/>
              <a:buChar char="▷"/>
              <a:defRPr sz="1500"/>
            </a:lvl1pPr>
            <a:lvl2pPr marL="685800" lvl="1" indent="-2667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1500"/>
            </a:lvl2pPr>
            <a:lvl3pPr marL="1028700" lvl="2" indent="-2667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1500"/>
            </a:lvl3pPr>
            <a:lvl4pPr marL="1371600" lvl="3" indent="-2667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1500"/>
            </a:lvl4pPr>
            <a:lvl5pPr marL="1714500" lvl="4" indent="-2667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1500"/>
            </a:lvl5pPr>
            <a:lvl6pPr marL="2057400" lvl="5" indent="-2667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1500"/>
            </a:lvl6pPr>
            <a:lvl7pPr marL="2400300" lvl="6" indent="-2667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1500"/>
            </a:lvl7pPr>
            <a:lvl8pPr marL="2743200" lvl="7" indent="-2667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1500"/>
            </a:lvl8pPr>
            <a:lvl9pPr marL="3086100" lvl="8" indent="-2667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15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2"/>
          </p:nvPr>
        </p:nvSpPr>
        <p:spPr>
          <a:xfrm>
            <a:off x="3164592" y="1200150"/>
            <a:ext cx="2352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lvl="0" indent="-266700">
              <a:spcBef>
                <a:spcPts val="450"/>
              </a:spcBef>
              <a:spcAft>
                <a:spcPts val="0"/>
              </a:spcAft>
              <a:buSzPts val="2000"/>
              <a:buChar char="▷"/>
              <a:defRPr sz="1500"/>
            </a:lvl1pPr>
            <a:lvl2pPr marL="685800" lvl="1" indent="-2667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1500"/>
            </a:lvl2pPr>
            <a:lvl3pPr marL="1028700" lvl="2" indent="-2667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1500"/>
            </a:lvl3pPr>
            <a:lvl4pPr marL="1371600" lvl="3" indent="-2667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1500"/>
            </a:lvl4pPr>
            <a:lvl5pPr marL="1714500" lvl="4" indent="-2667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1500"/>
            </a:lvl5pPr>
            <a:lvl6pPr marL="2057400" lvl="5" indent="-2667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1500"/>
            </a:lvl6pPr>
            <a:lvl7pPr marL="2400300" lvl="6" indent="-2667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1500"/>
            </a:lvl7pPr>
            <a:lvl8pPr marL="2743200" lvl="7" indent="-2667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1500"/>
            </a:lvl8pPr>
            <a:lvl9pPr marL="3086100" lvl="8" indent="-2667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1500"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sldNum" idx="12"/>
          </p:nvPr>
        </p:nvSpPr>
        <p:spPr>
          <a:xfrm>
            <a:off x="6360431" y="4696933"/>
            <a:ext cx="411525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6858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grpSp>
        <p:nvGrpSpPr>
          <p:cNvPr id="42" name="Google Shape;42;p6"/>
          <p:cNvGrpSpPr/>
          <p:nvPr/>
        </p:nvGrpSpPr>
        <p:grpSpPr>
          <a:xfrm>
            <a:off x="622795" y="1191256"/>
            <a:ext cx="559322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547088" y="1318650"/>
            <a:ext cx="57663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95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95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95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95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95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95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95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95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95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6402227" y="4749851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21024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6402227" y="4749851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08571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83920" y="2762725"/>
            <a:ext cx="5052375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33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33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33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33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33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33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33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33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33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453685" y="2533163"/>
            <a:ext cx="54135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12" name="Google Shape;12;p2"/>
          <p:cNvSpPr/>
          <p:nvPr/>
        </p:nvSpPr>
        <p:spPr>
          <a:xfrm>
            <a:off x="4994896" y="2533163"/>
            <a:ext cx="54135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13" name="Google Shape;13;p2"/>
          <p:cNvSpPr/>
          <p:nvPr/>
        </p:nvSpPr>
        <p:spPr>
          <a:xfrm>
            <a:off x="-1" y="2533163"/>
            <a:ext cx="54135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14" name="Google Shape;14;p2"/>
          <p:cNvSpPr/>
          <p:nvPr/>
        </p:nvSpPr>
        <p:spPr>
          <a:xfrm>
            <a:off x="541070" y="2533163"/>
            <a:ext cx="3912525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</p:spTree>
    <p:extLst>
      <p:ext uri="{BB962C8B-B14F-4D97-AF65-F5344CB8AC3E}">
        <p14:creationId xmlns:p14="http://schemas.microsoft.com/office/powerpoint/2010/main" val="3045313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userDrawn="1">
  <p:cSld name="Title + 1 column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>
            <a:spLocks noGrp="1"/>
          </p:cNvSpPr>
          <p:nvPr>
            <p:ph type="body" idx="1" hasCustomPrompt="1"/>
          </p:nvPr>
        </p:nvSpPr>
        <p:spPr>
          <a:xfrm>
            <a:off x="670275" y="1373588"/>
            <a:ext cx="5690156" cy="35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lvl="0" indent="-257175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▷"/>
              <a:defRPr sz="1400">
                <a:solidFill>
                  <a:schemeClr val="dk1"/>
                </a:solidFill>
              </a:defRPr>
            </a:lvl1pPr>
            <a:lvl2pPr marL="685800" lvl="1" indent="-2857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1400" b="0" i="0">
                <a:solidFill>
                  <a:schemeClr val="dk1"/>
                </a:solidFill>
              </a:defRPr>
            </a:lvl2pPr>
            <a:lvl3pPr marL="1028700" lvl="2" indent="-2857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 sz="1400">
                <a:solidFill>
                  <a:schemeClr val="dk1"/>
                </a:solidFill>
              </a:defRPr>
            </a:lvl3pPr>
            <a:lvl4pPr marL="1371600" lvl="3" indent="-2857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 sz="1400">
                <a:solidFill>
                  <a:schemeClr val="dk1"/>
                </a:solidFill>
              </a:defRPr>
            </a:lvl4pPr>
            <a:lvl5pPr marL="1714500" lvl="4" indent="-2857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1400">
                <a:solidFill>
                  <a:schemeClr val="dk1"/>
                </a:solidFill>
              </a:defRPr>
            </a:lvl5pPr>
            <a:lvl6pPr marL="2057400" lvl="5" indent="-2857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6pPr>
            <a:lvl7pPr marL="2400300" lvl="6" indent="-2857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7pPr>
            <a:lvl8pPr marL="2743200" lvl="7" indent="-2857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8pPr>
            <a:lvl9pPr marL="3086100" lvl="8" indent="-2857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9pPr>
          </a:lstStyle>
          <a:p>
            <a:r>
              <a:rPr lang="en-US"/>
              <a:t>Text</a:t>
            </a:r>
          </a:p>
          <a:p>
            <a:pPr lvl="1"/>
            <a:r>
              <a:rPr lang="en-US"/>
              <a:t>Text2</a:t>
            </a:r>
          </a:p>
          <a:p>
            <a:pPr lvl="2"/>
            <a:r>
              <a:rPr lang="en-US"/>
              <a:t>Text3</a:t>
            </a:r>
          </a:p>
          <a:p>
            <a:pPr lvl="3"/>
            <a:r>
              <a:rPr lang="en-US"/>
              <a:t>Text4</a:t>
            </a:r>
          </a:p>
          <a:p>
            <a:pPr lvl="4"/>
            <a:r>
              <a:rPr lang="en-US"/>
              <a:t>Text5</a:t>
            </a:r>
          </a:p>
        </p:txBody>
      </p:sp>
      <p:sp>
        <p:nvSpPr>
          <p:cNvPr id="34" name="Google Shape;34;p5"/>
          <p:cNvSpPr/>
          <p:nvPr/>
        </p:nvSpPr>
        <p:spPr>
          <a:xfrm>
            <a:off x="5517275" y="5066325"/>
            <a:ext cx="670275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35" name="Google Shape;35;p5"/>
          <p:cNvSpPr/>
          <p:nvPr/>
        </p:nvSpPr>
        <p:spPr>
          <a:xfrm>
            <a:off x="6187734" y="5066325"/>
            <a:ext cx="670275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36" name="Google Shape;36;p5"/>
          <p:cNvSpPr/>
          <p:nvPr/>
        </p:nvSpPr>
        <p:spPr>
          <a:xfrm>
            <a:off x="0" y="5066325"/>
            <a:ext cx="670275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37" name="Google Shape;37;p5"/>
          <p:cNvSpPr/>
          <p:nvPr/>
        </p:nvSpPr>
        <p:spPr>
          <a:xfrm>
            <a:off x="670283" y="5066325"/>
            <a:ext cx="484695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6360431" y="4696933"/>
            <a:ext cx="411525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1441E3-85C9-4319-83FB-4EBB0558F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274" y="358388"/>
            <a:ext cx="5690155" cy="8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42534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 userDrawn="1">
  <p:cSld name="Sub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0"/>
            <a:ext cx="6858000" cy="399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514350" y="2457278"/>
            <a:ext cx="58293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3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3"/>
          <p:cNvSpPr/>
          <p:nvPr/>
        </p:nvSpPr>
        <p:spPr>
          <a:xfrm>
            <a:off x="2285778" y="3992850"/>
            <a:ext cx="2285775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20" name="Google Shape;20;p3"/>
          <p:cNvSpPr/>
          <p:nvPr/>
        </p:nvSpPr>
        <p:spPr>
          <a:xfrm>
            <a:off x="4572203" y="3992850"/>
            <a:ext cx="2285775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21" name="Google Shape;21;p3"/>
          <p:cNvSpPr/>
          <p:nvPr/>
        </p:nvSpPr>
        <p:spPr>
          <a:xfrm>
            <a:off x="1" y="3992850"/>
            <a:ext cx="2285775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-94" y="4830281"/>
            <a:ext cx="68580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98157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PART 2 (full-scre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342901"/>
            <a:ext cx="6858001" cy="342900"/>
          </a:xfrm>
        </p:spPr>
        <p:txBody>
          <a:bodyPr anchor="b">
            <a:normAutofit/>
          </a:bodyPr>
          <a:lstStyle>
            <a:lvl1pPr marL="257175" indent="0">
              <a:defRPr sz="1575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97594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65959-22AF-44B3-B654-0D0B652C721B}" type="datetimeFigureOut">
              <a:rPr lang="en-GB" smtClean="0"/>
              <a:t>11/02/2025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4F1E4-0747-47B1-8C5D-A468FBC985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8079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134179" y="197647"/>
            <a:ext cx="5266497" cy="584597"/>
          </a:xfrm>
        </p:spPr>
        <p:txBody>
          <a:bodyPr/>
          <a:lstStyle>
            <a:lvl1pPr>
              <a:defRPr b="0" i="0">
                <a:solidFill>
                  <a:schemeClr val="tx1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134179" y="1080229"/>
            <a:ext cx="2855015" cy="3684981"/>
          </a:xfrm>
        </p:spPr>
        <p:txBody>
          <a:bodyPr/>
          <a:lstStyle>
            <a:lvl1pPr marL="128588" indent="-128588">
              <a:buFontTx/>
              <a:buBlip>
                <a:blip r:embed="rId2"/>
              </a:buBlip>
              <a:defRPr b="0" i="0">
                <a:solidFill>
                  <a:schemeClr val="tx1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1pPr>
            <a:lvl2pPr marL="385763" indent="-128588">
              <a:buFontTx/>
              <a:buBlip>
                <a:blip r:embed="rId2"/>
              </a:buBlip>
              <a:defRPr b="0" i="0">
                <a:solidFill>
                  <a:schemeClr val="tx1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2pPr>
            <a:lvl3pPr marL="642938" indent="-128588">
              <a:buFontTx/>
              <a:buBlip>
                <a:blip r:embed="rId2"/>
              </a:buBlip>
              <a:defRPr b="0" i="0">
                <a:solidFill>
                  <a:schemeClr val="tx1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3pPr>
            <a:lvl4pPr marL="900113" indent="-128588">
              <a:buFontTx/>
              <a:buBlip>
                <a:blip r:embed="rId2"/>
              </a:buBlip>
              <a:defRPr b="0" i="0">
                <a:solidFill>
                  <a:schemeClr val="tx1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4pPr>
            <a:lvl5pPr marL="1157288" indent="-128588">
              <a:buFontTx/>
              <a:buBlip>
                <a:blip r:embed="rId2"/>
              </a:buBlip>
              <a:defRPr b="0" i="0">
                <a:solidFill>
                  <a:schemeClr val="tx1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 b="0" i="0">
                <a:solidFill>
                  <a:schemeClr val="tx1"/>
                </a:solidFill>
                <a:latin typeface="Helvetica Neue LT Std 65 Medium" charset="0"/>
                <a:ea typeface="Helvetica Neue LT Std 65 Medium" charset="0"/>
                <a:cs typeface="Helvetica Neue LT Std 65 Medium" charset="0"/>
              </a:defRPr>
            </a:lvl1pPr>
          </a:lstStyle>
          <a:p>
            <a:fld id="{9FC43BFD-8FF7-A343-A8A6-E2338FCE8046}" type="slidenum">
              <a:rPr lang="en-US" smtClean="0"/>
              <a:pPr/>
              <a:t>‹#›</a:t>
            </a:fld>
            <a:endParaRPr lang="en-US" dirty="0"/>
          </a:p>
        </p:txBody>
      </p:sp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203EF237-8DE6-4679-839B-F52D6B83D301}"/>
              </a:ext>
            </a:extLst>
          </p:cNvPr>
          <p:cNvGraphicFramePr>
            <a:graphicFrameLocks noChangeAspect="1"/>
          </p:cNvGraphicFramePr>
          <p:nvPr userDrawn="1"/>
        </p:nvGraphicFramePr>
        <p:xfrm>
          <a:off x="6848888" y="-23580"/>
          <a:ext cx="5358" cy="514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3" imgW="12600" imgH="9142560" progId="Photoshop.Image.17">
                  <p:embed/>
                </p:oleObj>
              </mc:Choice>
              <mc:Fallback>
                <p:oleObj name="Image" r:id="rId3" imgW="12600" imgH="9142560" progId="Photoshop.Image.17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:a16="http://schemas.microsoft.com/office/drawing/2014/main" id="{203EF237-8DE6-4679-839B-F52D6B83D30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848888" y="-23580"/>
                        <a:ext cx="5358" cy="5143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96387C53-21CC-4861-A773-CA9C4A46D5DF}"/>
              </a:ext>
            </a:extLst>
          </p:cNvPr>
          <p:cNvSpPr/>
          <p:nvPr userDrawn="1"/>
        </p:nvSpPr>
        <p:spPr>
          <a:xfrm>
            <a:off x="6805864" y="5111263"/>
            <a:ext cx="52850" cy="342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10" name="Content Placeholder 2"/>
          <p:cNvSpPr>
            <a:spLocks noGrp="1"/>
          </p:cNvSpPr>
          <p:nvPr>
            <p:ph idx="13"/>
          </p:nvPr>
        </p:nvSpPr>
        <p:spPr>
          <a:xfrm>
            <a:off x="3260346" y="1080229"/>
            <a:ext cx="2855015" cy="3684981"/>
          </a:xfrm>
        </p:spPr>
        <p:txBody>
          <a:bodyPr/>
          <a:lstStyle>
            <a:lvl1pPr marL="128588" indent="-128588">
              <a:buFontTx/>
              <a:buBlip>
                <a:blip r:embed="rId2"/>
              </a:buBlip>
              <a:defRPr b="0" i="0">
                <a:solidFill>
                  <a:schemeClr val="tx1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1pPr>
            <a:lvl2pPr marL="385763" indent="-128588">
              <a:buFontTx/>
              <a:buBlip>
                <a:blip r:embed="rId2"/>
              </a:buBlip>
              <a:defRPr b="0" i="0">
                <a:solidFill>
                  <a:schemeClr val="tx1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2pPr>
            <a:lvl3pPr marL="642938" indent="-128588">
              <a:buFontTx/>
              <a:buBlip>
                <a:blip r:embed="rId2"/>
              </a:buBlip>
              <a:defRPr b="0" i="0">
                <a:solidFill>
                  <a:schemeClr val="tx1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3pPr>
            <a:lvl4pPr marL="900113" indent="-128588">
              <a:buFontTx/>
              <a:buBlip>
                <a:blip r:embed="rId2"/>
              </a:buBlip>
              <a:defRPr b="0" i="0">
                <a:solidFill>
                  <a:schemeClr val="tx1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4pPr>
            <a:lvl5pPr marL="1157288" indent="-128588">
              <a:buFontTx/>
              <a:buBlip>
                <a:blip r:embed="rId2"/>
              </a:buBlip>
              <a:defRPr b="0" i="0">
                <a:solidFill>
                  <a:schemeClr val="tx1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87880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PART 1 (full-scre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342901"/>
            <a:ext cx="6858001" cy="342900"/>
          </a:xfrm>
        </p:spPr>
        <p:txBody>
          <a:bodyPr anchor="b">
            <a:normAutofit/>
          </a:bodyPr>
          <a:lstStyle>
            <a:lvl1pPr marL="257175" indent="0">
              <a:defRPr sz="1575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30564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6858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/>
          </a:p>
        </p:txBody>
      </p:sp>
      <p:grpSp>
        <p:nvGrpSpPr>
          <p:cNvPr id="25" name="Google Shape;25;p4"/>
          <p:cNvGrpSpPr/>
          <p:nvPr/>
        </p:nvGrpSpPr>
        <p:grpSpPr>
          <a:xfrm>
            <a:off x="622795" y="1191256"/>
            <a:ext cx="559322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547087" y="1318650"/>
            <a:ext cx="5766525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95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95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95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95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95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95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95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95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195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547087" y="2078875"/>
            <a:ext cx="5766525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lvl="0" indent="-233363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685800" lvl="1" indent="-223838">
              <a:spcBef>
                <a:spcPts val="1200"/>
              </a:spcBef>
              <a:spcAft>
                <a:spcPts val="0"/>
              </a:spcAft>
              <a:buSzPts val="1100"/>
              <a:buChar char="○"/>
              <a:defRPr/>
            </a:lvl2pPr>
            <a:lvl3pPr marL="1028700" lvl="2" indent="-223838">
              <a:spcBef>
                <a:spcPts val="1200"/>
              </a:spcBef>
              <a:spcAft>
                <a:spcPts val="0"/>
              </a:spcAft>
              <a:buSzPts val="1100"/>
              <a:buChar char="■"/>
              <a:defRPr/>
            </a:lvl3pPr>
            <a:lvl4pPr marL="1371600" lvl="3" indent="-223838">
              <a:spcBef>
                <a:spcPts val="1200"/>
              </a:spcBef>
              <a:spcAft>
                <a:spcPts val="0"/>
              </a:spcAft>
              <a:buSzPts val="1100"/>
              <a:buChar char="●"/>
              <a:defRPr/>
            </a:lvl4pPr>
            <a:lvl5pPr marL="1714500" lvl="4" indent="-223838">
              <a:spcBef>
                <a:spcPts val="1200"/>
              </a:spcBef>
              <a:spcAft>
                <a:spcPts val="0"/>
              </a:spcAft>
              <a:buSzPts val="1100"/>
              <a:buChar char="○"/>
              <a:defRPr/>
            </a:lvl5pPr>
            <a:lvl6pPr marL="2057400" lvl="5" indent="-223838">
              <a:spcBef>
                <a:spcPts val="1200"/>
              </a:spcBef>
              <a:spcAft>
                <a:spcPts val="0"/>
              </a:spcAft>
              <a:buSzPts val="1100"/>
              <a:buChar char="■"/>
              <a:defRPr/>
            </a:lvl6pPr>
            <a:lvl7pPr marL="2400300" lvl="6" indent="-223838">
              <a:spcBef>
                <a:spcPts val="1200"/>
              </a:spcBef>
              <a:spcAft>
                <a:spcPts val="0"/>
              </a:spcAft>
              <a:buSzPts val="1100"/>
              <a:buChar char="●"/>
              <a:defRPr/>
            </a:lvl7pPr>
            <a:lvl8pPr marL="2743200" lvl="7" indent="-223838">
              <a:spcBef>
                <a:spcPts val="1200"/>
              </a:spcBef>
              <a:spcAft>
                <a:spcPts val="0"/>
              </a:spcAft>
              <a:buSzPts val="1100"/>
              <a:buChar char="○"/>
              <a:defRPr/>
            </a:lvl8pPr>
            <a:lvl9pPr marL="3086100" lvl="8" indent="-223838">
              <a:spcBef>
                <a:spcPts val="1200"/>
              </a:spcBef>
              <a:spcAft>
                <a:spcPts val="12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6402227" y="4749851"/>
            <a:ext cx="41152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20010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70275" y="358388"/>
            <a:ext cx="484695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70275" y="1373588"/>
            <a:ext cx="4846950" cy="3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Lato"/>
              <a:buChar char="▷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6360431" y="4696933"/>
            <a:ext cx="411525" cy="3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975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975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975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975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975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975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975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975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975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  <p:sldLayoutId id="2147483672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jsfiddle.net/51adp9uv/27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sref/met_document_createelement.asp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mpressivewebs.com/what-is-json-introduction-guide-for-beginners/#using-jsonparse" TargetMode="External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impressivewebs.com/what-is-json-introduction-guide-for-beginners/#using-stringify" TargetMode="Externa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jsonlint.com/" TargetMode="External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API/Node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2"/>
          <p:cNvSpPr txBox="1">
            <a:spLocks noGrp="1"/>
          </p:cNvSpPr>
          <p:nvPr>
            <p:ph type="ctrTitle"/>
          </p:nvPr>
        </p:nvSpPr>
        <p:spPr>
          <a:xfrm>
            <a:off x="474589" y="2535074"/>
            <a:ext cx="6383411" cy="86985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HK" dirty="0"/>
              <a:t>CDS4004 – Lecture 4</a:t>
            </a:r>
            <a:br>
              <a:rPr lang="en-HK" dirty="0"/>
            </a:br>
            <a:r>
              <a:rPr lang="en-HK" dirty="0"/>
              <a:t>Web Technologies: Asynchronous Programming and JSON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2"/>
          <p:cNvSpPr txBox="1">
            <a:spLocks noGrp="1"/>
          </p:cNvSpPr>
          <p:nvPr>
            <p:ph type="body" idx="1"/>
          </p:nvPr>
        </p:nvSpPr>
        <p:spPr>
          <a:xfrm>
            <a:off x="244486" y="1324727"/>
            <a:ext cx="2373072" cy="1846629"/>
          </a:xfrm>
          <a:prstGeom prst="rect">
            <a:avLst/>
          </a:prstGeom>
          <a:noFill/>
          <a:ln w="1905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None/>
            </a:pPr>
            <a:r>
              <a:rPr lang="en" sz="900" dirty="0">
                <a:solidFill>
                  <a:srgbClr val="000000"/>
                </a:solidFill>
                <a:latin typeface="Courier New"/>
                <a:cs typeface="Courier New"/>
                <a:sym typeface="Courier New"/>
              </a:rPr>
              <a:t>&lt;div id="container"&gt;</a:t>
            </a:r>
            <a:endParaRPr sz="900" dirty="0">
              <a:solidFill>
                <a:srgbClr val="000000"/>
              </a:solidFill>
              <a:latin typeface="Courier New"/>
              <a:cs typeface="Courier New"/>
              <a:sym typeface="Courier New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None/>
            </a:pPr>
            <a:r>
              <a:rPr lang="en" sz="900" dirty="0">
                <a:solidFill>
                  <a:srgbClr val="000000"/>
                </a:solidFill>
                <a:latin typeface="Courier New"/>
                <a:cs typeface="Courier New"/>
                <a:sym typeface="Courier New"/>
              </a:rPr>
              <a:t>  &lt;div id="column1"&gt;</a:t>
            </a:r>
            <a:endParaRPr sz="900" dirty="0">
              <a:solidFill>
                <a:srgbClr val="000000"/>
              </a:solidFill>
              <a:latin typeface="Courier New"/>
              <a:cs typeface="Courier New"/>
              <a:sym typeface="Courier New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None/>
            </a:pPr>
            <a:r>
              <a:rPr lang="en" sz="900" dirty="0">
                <a:solidFill>
                  <a:srgbClr val="000000"/>
                </a:solidFill>
                <a:latin typeface="Courier New"/>
                <a:cs typeface="Courier New"/>
                <a:sym typeface="Courier New"/>
              </a:rPr>
              <a:t>    &lt;div&gt;1&lt;/div&gt;</a:t>
            </a:r>
            <a:endParaRPr sz="900" dirty="0">
              <a:solidFill>
                <a:srgbClr val="000000"/>
              </a:solidFill>
              <a:latin typeface="Courier New"/>
              <a:cs typeface="Courier New"/>
              <a:sym typeface="Courier New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None/>
            </a:pPr>
            <a:r>
              <a:rPr lang="en" sz="900" dirty="0">
                <a:solidFill>
                  <a:srgbClr val="000000"/>
                </a:solidFill>
                <a:latin typeface="Courier New"/>
                <a:cs typeface="Courier New"/>
                <a:sym typeface="Courier New"/>
              </a:rPr>
              <a:t>    &lt;div id="box2"&gt;2&lt;/div&gt;</a:t>
            </a:r>
            <a:endParaRPr sz="900" dirty="0">
              <a:solidFill>
                <a:srgbClr val="000000"/>
              </a:solidFill>
              <a:latin typeface="Courier New"/>
              <a:cs typeface="Courier New"/>
              <a:sym typeface="Courier New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None/>
            </a:pPr>
            <a:r>
              <a:rPr lang="en" sz="900" dirty="0">
                <a:solidFill>
                  <a:srgbClr val="000000"/>
                </a:solidFill>
                <a:latin typeface="Courier New"/>
                <a:cs typeface="Courier New"/>
                <a:sym typeface="Courier New"/>
              </a:rPr>
              <a:t>    &lt;div&gt;3&lt;/div&gt;</a:t>
            </a:r>
            <a:endParaRPr sz="900" dirty="0">
              <a:solidFill>
                <a:srgbClr val="000000"/>
              </a:solidFill>
              <a:latin typeface="Courier New"/>
              <a:cs typeface="Courier New"/>
              <a:sym typeface="Courier New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None/>
            </a:pPr>
            <a:r>
              <a:rPr lang="en" sz="900" dirty="0">
                <a:solidFill>
                  <a:srgbClr val="000000"/>
                </a:solidFill>
                <a:latin typeface="Courier New"/>
                <a:cs typeface="Courier New"/>
                <a:sym typeface="Courier New"/>
              </a:rPr>
              <a:t>  &lt;/div&gt;</a:t>
            </a:r>
            <a:endParaRPr sz="900" dirty="0">
              <a:solidFill>
                <a:srgbClr val="000000"/>
              </a:solidFill>
              <a:latin typeface="Courier New"/>
              <a:cs typeface="Courier New"/>
              <a:sym typeface="Courier New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None/>
            </a:pPr>
            <a:r>
              <a:rPr lang="en" sz="900" dirty="0">
                <a:solidFill>
                  <a:srgbClr val="000000"/>
                </a:solidFill>
                <a:latin typeface="Courier New"/>
                <a:cs typeface="Courier New"/>
                <a:sym typeface="Courier New"/>
              </a:rPr>
              <a:t>  &lt;div id="column2"&gt;</a:t>
            </a:r>
            <a:endParaRPr sz="900" dirty="0">
              <a:solidFill>
                <a:srgbClr val="000000"/>
              </a:solidFill>
              <a:latin typeface="Courier New"/>
              <a:cs typeface="Courier New"/>
              <a:sym typeface="Courier New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None/>
            </a:pPr>
            <a:r>
              <a:rPr lang="en" sz="900" dirty="0">
                <a:solidFill>
                  <a:srgbClr val="000000"/>
                </a:solidFill>
                <a:latin typeface="Courier New"/>
                <a:cs typeface="Courier New"/>
                <a:sym typeface="Courier New"/>
              </a:rPr>
              <a:t>    &lt;div&gt;4&lt;/div&gt;</a:t>
            </a:r>
            <a:endParaRPr sz="900" dirty="0">
              <a:solidFill>
                <a:srgbClr val="000000"/>
              </a:solidFill>
              <a:latin typeface="Courier New"/>
              <a:cs typeface="Courier New"/>
              <a:sym typeface="Courier New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None/>
            </a:pPr>
            <a:r>
              <a:rPr lang="en" sz="900" dirty="0">
                <a:solidFill>
                  <a:srgbClr val="000000"/>
                </a:solidFill>
                <a:latin typeface="Courier New"/>
                <a:cs typeface="Courier New"/>
                <a:sym typeface="Courier New"/>
              </a:rPr>
              <a:t>    &lt;div&gt;5&lt;/div&gt;</a:t>
            </a:r>
            <a:endParaRPr sz="900" dirty="0">
              <a:solidFill>
                <a:srgbClr val="000000"/>
              </a:solidFill>
              <a:latin typeface="Courier New"/>
              <a:cs typeface="Courier New"/>
              <a:sym typeface="Courier New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None/>
            </a:pPr>
            <a:r>
              <a:rPr lang="en" sz="900" dirty="0">
                <a:solidFill>
                  <a:srgbClr val="000000"/>
                </a:solidFill>
                <a:latin typeface="Courier New"/>
                <a:cs typeface="Courier New"/>
                <a:sym typeface="Courier New"/>
              </a:rPr>
              <a:t>    &lt;div&gt;6&lt;/div&gt;</a:t>
            </a:r>
            <a:endParaRPr sz="900" dirty="0">
              <a:solidFill>
                <a:srgbClr val="000000"/>
              </a:solidFill>
              <a:latin typeface="Courier New"/>
              <a:cs typeface="Courier New"/>
              <a:sym typeface="Courier New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None/>
            </a:pPr>
            <a:r>
              <a:rPr lang="en" sz="900" dirty="0">
                <a:solidFill>
                  <a:srgbClr val="000000"/>
                </a:solidFill>
                <a:latin typeface="Courier New"/>
                <a:cs typeface="Courier New"/>
                <a:sym typeface="Courier New"/>
              </a:rPr>
              <a:t>  &lt;/div&gt;</a:t>
            </a:r>
            <a:endParaRPr sz="900" dirty="0">
              <a:solidFill>
                <a:srgbClr val="000000"/>
              </a:solidFill>
              <a:latin typeface="Courier New"/>
              <a:cs typeface="Courier New"/>
              <a:sym typeface="Courier New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None/>
            </a:pPr>
            <a:r>
              <a:rPr lang="en" sz="900" dirty="0">
                <a:solidFill>
                  <a:srgbClr val="000000"/>
                </a:solidFill>
                <a:latin typeface="Courier New"/>
                <a:cs typeface="Courier New"/>
                <a:sym typeface="Courier New"/>
              </a:rPr>
              <a:t>&lt;/div&gt;</a:t>
            </a:r>
            <a:endParaRPr sz="900" dirty="0">
              <a:solidFill>
                <a:srgbClr val="000000"/>
              </a:solidFill>
              <a:latin typeface="Courier New"/>
              <a:cs typeface="Courier New"/>
              <a:sym typeface="Courier New"/>
            </a:endParaRPr>
          </a:p>
        </p:txBody>
      </p:sp>
      <p:sp>
        <p:nvSpPr>
          <p:cNvPr id="178" name="Google Shape;178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/>
              <a:t>DOM Tree Traversal Example</a:t>
            </a:r>
            <a:endParaRPr/>
          </a:p>
        </p:txBody>
      </p:sp>
      <p:sp>
        <p:nvSpPr>
          <p:cNvPr id="180" name="Google Shape;180;p22"/>
          <p:cNvSpPr txBox="1">
            <a:spLocks noGrp="1"/>
          </p:cNvSpPr>
          <p:nvPr>
            <p:ph type="body" idx="4294967295"/>
          </p:nvPr>
        </p:nvSpPr>
        <p:spPr>
          <a:xfrm>
            <a:off x="2726490" y="1324727"/>
            <a:ext cx="3963987" cy="1154132"/>
          </a:xfrm>
          <a:prstGeom prst="rect">
            <a:avLst/>
          </a:prstGeom>
          <a:noFill/>
          <a:ln w="1905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>
              <a:spcBef>
                <a:spcPts val="0"/>
              </a:spcBef>
              <a:buClr>
                <a:srgbClr val="000000"/>
              </a:buClr>
              <a:buNone/>
            </a:pPr>
            <a:r>
              <a:rPr lang="en" sz="900" dirty="0">
                <a:solidFill>
                  <a:srgbClr val="000000"/>
                </a:solidFill>
                <a:latin typeface="Courier New"/>
                <a:cs typeface="Courier New"/>
                <a:sym typeface="Courier New"/>
              </a:rPr>
              <a:t>id("container").children;</a:t>
            </a:r>
            <a:endParaRPr sz="900" dirty="0">
              <a:solidFill>
                <a:srgbClr val="000000"/>
              </a:solidFill>
              <a:latin typeface="Courier New"/>
              <a:cs typeface="Courier New"/>
              <a:sym typeface="Courier New"/>
            </a:endParaRPr>
          </a:p>
          <a:p>
            <a:pPr marL="0" indent="0">
              <a:spcBef>
                <a:spcPts val="0"/>
              </a:spcBef>
              <a:buClr>
                <a:srgbClr val="000000"/>
              </a:buClr>
              <a:buNone/>
            </a:pPr>
            <a:r>
              <a:rPr lang="en" sz="900" dirty="0">
                <a:solidFill>
                  <a:srgbClr val="000000"/>
                </a:solidFill>
                <a:latin typeface="Courier New"/>
                <a:cs typeface="Courier New"/>
                <a:sym typeface="Courier New"/>
              </a:rPr>
              <a:t>id("column1").</a:t>
            </a:r>
            <a:r>
              <a:rPr lang="en" sz="900" dirty="0" err="1">
                <a:solidFill>
                  <a:srgbClr val="000000"/>
                </a:solidFill>
                <a:latin typeface="Courier New"/>
                <a:cs typeface="Courier New"/>
                <a:sym typeface="Courier New"/>
              </a:rPr>
              <a:t>firstElementChild</a:t>
            </a:r>
            <a:r>
              <a:rPr lang="en" sz="900" dirty="0">
                <a:solidFill>
                  <a:srgbClr val="000000"/>
                </a:solidFill>
                <a:latin typeface="Courier New"/>
                <a:cs typeface="Courier New"/>
                <a:sym typeface="Courier New"/>
              </a:rPr>
              <a:t>;</a:t>
            </a:r>
            <a:endParaRPr sz="900" dirty="0">
              <a:solidFill>
                <a:srgbClr val="000000"/>
              </a:solidFill>
              <a:latin typeface="Courier New"/>
              <a:cs typeface="Courier New"/>
              <a:sym typeface="Courier New"/>
            </a:endParaRPr>
          </a:p>
          <a:p>
            <a:pPr marL="0" indent="0">
              <a:spcBef>
                <a:spcPts val="0"/>
              </a:spcBef>
              <a:buClr>
                <a:srgbClr val="000000"/>
              </a:buClr>
              <a:buNone/>
            </a:pPr>
            <a:r>
              <a:rPr lang="en" sz="900" dirty="0">
                <a:solidFill>
                  <a:srgbClr val="000000"/>
                </a:solidFill>
                <a:latin typeface="Courier New"/>
                <a:cs typeface="Courier New"/>
                <a:sym typeface="Courier New"/>
              </a:rPr>
              <a:t>id("container").</a:t>
            </a:r>
            <a:r>
              <a:rPr lang="en" sz="900" dirty="0" err="1">
                <a:solidFill>
                  <a:srgbClr val="000000"/>
                </a:solidFill>
                <a:latin typeface="Courier New"/>
                <a:cs typeface="Courier New"/>
                <a:sym typeface="Courier New"/>
              </a:rPr>
              <a:t>firstElementChild.firstElementChild</a:t>
            </a:r>
            <a:r>
              <a:rPr lang="en" sz="900" dirty="0">
                <a:solidFill>
                  <a:srgbClr val="000000"/>
                </a:solidFill>
                <a:latin typeface="Courier New"/>
                <a:cs typeface="Courier New"/>
                <a:sym typeface="Courier New"/>
              </a:rPr>
              <a:t>;</a:t>
            </a:r>
            <a:endParaRPr sz="900" dirty="0">
              <a:solidFill>
                <a:srgbClr val="000000"/>
              </a:solidFill>
              <a:latin typeface="Courier New"/>
              <a:cs typeface="Courier New"/>
              <a:sym typeface="Courier New"/>
            </a:endParaRPr>
          </a:p>
          <a:p>
            <a:pPr marL="0" indent="0">
              <a:spcBef>
                <a:spcPts val="0"/>
              </a:spcBef>
              <a:buClr>
                <a:srgbClr val="000000"/>
              </a:buClr>
              <a:buNone/>
            </a:pPr>
            <a:r>
              <a:rPr lang="en" sz="900" dirty="0">
                <a:solidFill>
                  <a:srgbClr val="000000"/>
                </a:solidFill>
                <a:latin typeface="Courier New"/>
                <a:cs typeface="Courier New"/>
                <a:sym typeface="Courier New"/>
              </a:rPr>
              <a:t>id("box2").</a:t>
            </a:r>
            <a:r>
              <a:rPr lang="en" sz="900" dirty="0" err="1">
                <a:solidFill>
                  <a:srgbClr val="000000"/>
                </a:solidFill>
                <a:latin typeface="Courier New"/>
                <a:cs typeface="Courier New"/>
                <a:sym typeface="Courier New"/>
              </a:rPr>
              <a:t>previousElementSibling</a:t>
            </a:r>
            <a:r>
              <a:rPr lang="en" sz="900" dirty="0">
                <a:solidFill>
                  <a:srgbClr val="000000"/>
                </a:solidFill>
                <a:latin typeface="Courier New"/>
                <a:cs typeface="Courier New"/>
                <a:sym typeface="Courier New"/>
              </a:rPr>
              <a:t>;</a:t>
            </a:r>
            <a:endParaRPr sz="900" dirty="0">
              <a:solidFill>
                <a:srgbClr val="000000"/>
              </a:solidFill>
              <a:latin typeface="Courier New"/>
              <a:cs typeface="Courier New"/>
              <a:sym typeface="Courier New"/>
            </a:endParaRPr>
          </a:p>
          <a:p>
            <a:pPr marL="0" indent="0">
              <a:spcBef>
                <a:spcPts val="0"/>
              </a:spcBef>
              <a:buClr>
                <a:srgbClr val="000000"/>
              </a:buClr>
              <a:buNone/>
            </a:pPr>
            <a:r>
              <a:rPr lang="en" sz="900" dirty="0">
                <a:solidFill>
                  <a:srgbClr val="000000"/>
                </a:solidFill>
                <a:latin typeface="Courier New"/>
                <a:cs typeface="Courier New"/>
                <a:sym typeface="Courier New"/>
              </a:rPr>
              <a:t>id("box2").</a:t>
            </a:r>
            <a:r>
              <a:rPr lang="en" sz="900" dirty="0" err="1">
                <a:solidFill>
                  <a:srgbClr val="000000"/>
                </a:solidFill>
                <a:latin typeface="Courier New"/>
                <a:cs typeface="Courier New"/>
                <a:sym typeface="Courier New"/>
              </a:rPr>
              <a:t>nextElementSibling</a:t>
            </a:r>
            <a:r>
              <a:rPr lang="en" sz="900" dirty="0">
                <a:solidFill>
                  <a:srgbClr val="000000"/>
                </a:solidFill>
                <a:latin typeface="Courier New"/>
                <a:cs typeface="Courier New"/>
                <a:sym typeface="Courier New"/>
              </a:rPr>
              <a:t>; </a:t>
            </a:r>
            <a:endParaRPr sz="900" dirty="0">
              <a:solidFill>
                <a:srgbClr val="000000"/>
              </a:solidFill>
              <a:latin typeface="Courier New"/>
              <a:cs typeface="Courier New"/>
              <a:sym typeface="Courier New"/>
            </a:endParaRPr>
          </a:p>
          <a:p>
            <a:pPr marL="0" indent="0">
              <a:spcBef>
                <a:spcPts val="0"/>
              </a:spcBef>
              <a:buClr>
                <a:srgbClr val="000000"/>
              </a:buClr>
              <a:buNone/>
            </a:pPr>
            <a:r>
              <a:rPr lang="en" sz="900" dirty="0">
                <a:solidFill>
                  <a:srgbClr val="000000"/>
                </a:solidFill>
                <a:latin typeface="Courier New"/>
                <a:cs typeface="Courier New"/>
                <a:sym typeface="Courier New"/>
              </a:rPr>
              <a:t>id("column2").</a:t>
            </a:r>
            <a:r>
              <a:rPr lang="en" sz="900" dirty="0" err="1">
                <a:solidFill>
                  <a:srgbClr val="000000"/>
                </a:solidFill>
                <a:latin typeface="Courier New"/>
                <a:cs typeface="Courier New"/>
                <a:sym typeface="Courier New"/>
              </a:rPr>
              <a:t>lastElementChild</a:t>
            </a:r>
            <a:r>
              <a:rPr lang="en" sz="900" dirty="0">
                <a:solidFill>
                  <a:srgbClr val="000000"/>
                </a:solidFill>
                <a:latin typeface="Courier New"/>
                <a:cs typeface="Courier New"/>
                <a:sym typeface="Courier New"/>
              </a:rPr>
              <a:t>;</a:t>
            </a:r>
            <a:endParaRPr sz="900" dirty="0">
              <a:solidFill>
                <a:srgbClr val="000000"/>
              </a:solidFill>
              <a:latin typeface="Courier New"/>
              <a:cs typeface="Courier New"/>
              <a:sym typeface="Courier New"/>
            </a:endParaRPr>
          </a:p>
          <a:p>
            <a:pPr marL="0" indent="0">
              <a:spcBef>
                <a:spcPts val="0"/>
              </a:spcBef>
              <a:buClr>
                <a:srgbClr val="000000"/>
              </a:buClr>
              <a:buNone/>
            </a:pPr>
            <a:r>
              <a:rPr lang="en" sz="900" dirty="0">
                <a:solidFill>
                  <a:srgbClr val="000000"/>
                </a:solidFill>
                <a:latin typeface="Courier New"/>
                <a:cs typeface="Courier New"/>
                <a:sym typeface="Courier New"/>
              </a:rPr>
              <a:t>id("box2").</a:t>
            </a:r>
            <a:r>
              <a:rPr lang="en" sz="900" dirty="0" err="1">
                <a:solidFill>
                  <a:srgbClr val="000000"/>
                </a:solidFill>
                <a:latin typeface="Courier New"/>
                <a:cs typeface="Courier New"/>
                <a:sym typeface="Courier New"/>
              </a:rPr>
              <a:t>parentNode.parentNode</a:t>
            </a:r>
            <a:r>
              <a:rPr lang="en" sz="900" dirty="0">
                <a:solidFill>
                  <a:srgbClr val="000000"/>
                </a:solidFill>
                <a:latin typeface="Courier New"/>
                <a:cs typeface="Courier New"/>
                <a:sym typeface="Courier New"/>
              </a:rPr>
              <a:t>; </a:t>
            </a:r>
            <a:endParaRPr sz="900" dirty="0">
              <a:solidFill>
                <a:srgbClr val="000000"/>
              </a:solidFill>
              <a:latin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582750C-8A86-8280-A9D9-ADAA41DEA2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94" y="2924003"/>
            <a:ext cx="6858094" cy="1159800"/>
          </a:xfrm>
        </p:spPr>
        <p:txBody>
          <a:bodyPr/>
          <a:lstStyle/>
          <a:p>
            <a:r>
              <a:rPr lang="en-US" dirty="0"/>
              <a:t>Asynchronous Programming and Promises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0CFFD03-39EB-FA73-68D3-856DF399319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528427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>
            <a:spLocks noGrp="1"/>
          </p:cNvSpPr>
          <p:nvPr>
            <p:ph type="title"/>
          </p:nvPr>
        </p:nvSpPr>
        <p:spPr>
          <a:xfrm>
            <a:off x="670274" y="358388"/>
            <a:ext cx="6025801" cy="85740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dirty="0"/>
              <a:t>Synchronous vs Asynchronous</a:t>
            </a:r>
            <a:endParaRPr dirty="0"/>
          </a:p>
        </p:txBody>
      </p:sp>
      <p:sp>
        <p:nvSpPr>
          <p:cNvPr id="107" name="Google Shape;107;p16"/>
          <p:cNvSpPr/>
          <p:nvPr/>
        </p:nvSpPr>
        <p:spPr>
          <a:xfrm>
            <a:off x="495054" y="1898475"/>
            <a:ext cx="1139400" cy="38385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FE2F3"/>
          </a:solidFill>
          <a:ln w="9525" cap="flat" cmpd="sng">
            <a:solidFill>
              <a:srgbClr val="3D85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r>
              <a:rPr lang="en" sz="1050">
                <a:latin typeface="Raleway"/>
                <a:ea typeface="Raleway"/>
                <a:cs typeface="Raleway"/>
                <a:sym typeface="Raleway"/>
              </a:rPr>
              <a:t>task</a:t>
            </a:r>
            <a:endParaRPr sz="105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8" name="Google Shape;108;p16"/>
          <p:cNvSpPr/>
          <p:nvPr/>
        </p:nvSpPr>
        <p:spPr>
          <a:xfrm>
            <a:off x="1677617" y="1898475"/>
            <a:ext cx="1139400" cy="38385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FE2F3"/>
          </a:solidFill>
          <a:ln w="9525" cap="flat" cmpd="sng">
            <a:solidFill>
              <a:srgbClr val="3D85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r>
              <a:rPr lang="en" sz="1050" dirty="0">
                <a:latin typeface="Raleway"/>
                <a:ea typeface="Raleway"/>
                <a:cs typeface="Raleway"/>
                <a:sym typeface="Raleway"/>
              </a:rPr>
              <a:t>task</a:t>
            </a:r>
            <a:endParaRPr sz="1050" dirty="0"/>
          </a:p>
        </p:txBody>
      </p:sp>
      <p:sp>
        <p:nvSpPr>
          <p:cNvPr id="109" name="Google Shape;109;p16"/>
          <p:cNvSpPr/>
          <p:nvPr/>
        </p:nvSpPr>
        <p:spPr>
          <a:xfrm>
            <a:off x="2860179" y="1898475"/>
            <a:ext cx="1139400" cy="38385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FE2F3"/>
          </a:solidFill>
          <a:ln w="9525" cap="flat" cmpd="sng">
            <a:solidFill>
              <a:srgbClr val="3D85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r>
              <a:rPr lang="en" sz="1050">
                <a:latin typeface="Raleway"/>
                <a:ea typeface="Raleway"/>
                <a:cs typeface="Raleway"/>
                <a:sym typeface="Raleway"/>
              </a:rPr>
              <a:t>task</a:t>
            </a:r>
            <a:endParaRPr sz="1050"/>
          </a:p>
        </p:txBody>
      </p:sp>
      <p:sp>
        <p:nvSpPr>
          <p:cNvPr id="110" name="Google Shape;110;p16"/>
          <p:cNvSpPr/>
          <p:nvPr/>
        </p:nvSpPr>
        <p:spPr>
          <a:xfrm>
            <a:off x="4042742" y="1881338"/>
            <a:ext cx="1139400" cy="38385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FE2F3"/>
          </a:solidFill>
          <a:ln w="9525" cap="flat" cmpd="sng">
            <a:solidFill>
              <a:srgbClr val="3D85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r>
              <a:rPr lang="en" sz="1050">
                <a:latin typeface="Raleway"/>
                <a:ea typeface="Raleway"/>
                <a:cs typeface="Raleway"/>
                <a:sym typeface="Raleway"/>
              </a:rPr>
              <a:t>task</a:t>
            </a:r>
            <a:endParaRPr sz="1050"/>
          </a:p>
        </p:txBody>
      </p:sp>
      <p:sp>
        <p:nvSpPr>
          <p:cNvPr id="111" name="Google Shape;111;p16"/>
          <p:cNvSpPr/>
          <p:nvPr/>
        </p:nvSpPr>
        <p:spPr>
          <a:xfrm>
            <a:off x="542473" y="3124556"/>
            <a:ext cx="1139400" cy="38385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D9EAD3"/>
          </a:solidFill>
          <a:ln w="9525" cap="flat" cmpd="sng">
            <a:solidFill>
              <a:srgbClr val="6AA8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r>
              <a:rPr lang="en" sz="1050">
                <a:latin typeface="Raleway"/>
                <a:ea typeface="Raleway"/>
                <a:cs typeface="Raleway"/>
                <a:sym typeface="Raleway"/>
              </a:rPr>
              <a:t>task</a:t>
            </a:r>
            <a:endParaRPr sz="1050"/>
          </a:p>
        </p:txBody>
      </p:sp>
      <p:sp>
        <p:nvSpPr>
          <p:cNvPr id="112" name="Google Shape;112;p16"/>
          <p:cNvSpPr/>
          <p:nvPr/>
        </p:nvSpPr>
        <p:spPr>
          <a:xfrm>
            <a:off x="2106373" y="3124556"/>
            <a:ext cx="1139400" cy="38385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D9EAD3"/>
          </a:solidFill>
          <a:ln w="9525" cap="flat" cmpd="sng">
            <a:solidFill>
              <a:srgbClr val="6AA8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r>
              <a:rPr lang="en" sz="1050">
                <a:latin typeface="Raleway"/>
                <a:ea typeface="Raleway"/>
                <a:cs typeface="Raleway"/>
                <a:sym typeface="Raleway"/>
              </a:rPr>
              <a:t>task</a:t>
            </a:r>
            <a:endParaRPr sz="1050"/>
          </a:p>
        </p:txBody>
      </p:sp>
      <p:sp>
        <p:nvSpPr>
          <p:cNvPr id="113" name="Google Shape;113;p16"/>
          <p:cNvSpPr/>
          <p:nvPr/>
        </p:nvSpPr>
        <p:spPr>
          <a:xfrm>
            <a:off x="3349798" y="3124556"/>
            <a:ext cx="1139400" cy="38385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D9EAD3"/>
          </a:solidFill>
          <a:ln w="9525" cap="flat" cmpd="sng">
            <a:solidFill>
              <a:srgbClr val="6AA8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r>
              <a:rPr lang="en" sz="1050">
                <a:latin typeface="Raleway"/>
                <a:ea typeface="Raleway"/>
                <a:cs typeface="Raleway"/>
                <a:sym typeface="Raleway"/>
              </a:rPr>
              <a:t>task</a:t>
            </a:r>
            <a:endParaRPr sz="1050"/>
          </a:p>
        </p:txBody>
      </p:sp>
      <p:sp>
        <p:nvSpPr>
          <p:cNvPr id="114" name="Google Shape;114;p16"/>
          <p:cNvSpPr/>
          <p:nvPr/>
        </p:nvSpPr>
        <p:spPr>
          <a:xfrm>
            <a:off x="4900929" y="3091594"/>
            <a:ext cx="861975" cy="38385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D9EAD3"/>
          </a:solidFill>
          <a:ln w="9525" cap="flat" cmpd="sng">
            <a:solidFill>
              <a:srgbClr val="6AA8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r>
              <a:rPr lang="en" sz="1050" dirty="0">
                <a:latin typeface="Raleway"/>
                <a:ea typeface="Raleway"/>
                <a:cs typeface="Raleway"/>
                <a:sym typeface="Raleway"/>
              </a:rPr>
              <a:t>task</a:t>
            </a:r>
            <a:endParaRPr sz="1050" dirty="0"/>
          </a:p>
        </p:txBody>
      </p:sp>
      <p:sp>
        <p:nvSpPr>
          <p:cNvPr id="115" name="Google Shape;115;p16"/>
          <p:cNvSpPr/>
          <p:nvPr/>
        </p:nvSpPr>
        <p:spPr>
          <a:xfrm>
            <a:off x="5225304" y="1881338"/>
            <a:ext cx="1139400" cy="38385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FE2F3"/>
          </a:solidFill>
          <a:ln w="9525" cap="flat" cmpd="sng">
            <a:solidFill>
              <a:srgbClr val="3D85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r>
              <a:rPr lang="en" sz="1050">
                <a:latin typeface="Raleway"/>
                <a:ea typeface="Raleway"/>
                <a:cs typeface="Raleway"/>
                <a:sym typeface="Raleway"/>
              </a:rPr>
              <a:t>task</a:t>
            </a:r>
            <a:endParaRPr sz="1050"/>
          </a:p>
        </p:txBody>
      </p:sp>
      <p:sp>
        <p:nvSpPr>
          <p:cNvPr id="117" name="Google Shape;117;p16"/>
          <p:cNvSpPr/>
          <p:nvPr/>
        </p:nvSpPr>
        <p:spPr>
          <a:xfrm rot="10800000" flipH="1">
            <a:off x="2771379" y="3475444"/>
            <a:ext cx="1105200" cy="771525"/>
          </a:xfrm>
          <a:prstGeom prst="bentArrow">
            <a:avLst>
              <a:gd name="adj1" fmla="val 29096"/>
              <a:gd name="adj2" fmla="val 25006"/>
              <a:gd name="adj3" fmla="val 31750"/>
              <a:gd name="adj4" fmla="val 36814"/>
            </a:avLst>
          </a:prstGeom>
          <a:solidFill>
            <a:srgbClr val="D9EAD3"/>
          </a:solidFill>
          <a:ln w="9525" cap="flat" cmpd="sng">
            <a:solidFill>
              <a:srgbClr val="6AA8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A56B8B9-941E-4FE7-32C0-9771601E9B8C}"/>
              </a:ext>
            </a:extLst>
          </p:cNvPr>
          <p:cNvGrpSpPr/>
          <p:nvPr/>
        </p:nvGrpSpPr>
        <p:grpSpPr>
          <a:xfrm>
            <a:off x="1754979" y="2614631"/>
            <a:ext cx="1105200" cy="771525"/>
            <a:chOff x="1754979" y="2614631"/>
            <a:chExt cx="1105200" cy="771525"/>
          </a:xfrm>
        </p:grpSpPr>
        <p:sp>
          <p:nvSpPr>
            <p:cNvPr id="116" name="Google Shape;116;p16"/>
            <p:cNvSpPr/>
            <p:nvPr/>
          </p:nvSpPr>
          <p:spPr>
            <a:xfrm>
              <a:off x="1754979" y="2614631"/>
              <a:ext cx="1105200" cy="771525"/>
            </a:xfrm>
            <a:prstGeom prst="bentArrow">
              <a:avLst>
                <a:gd name="adj1" fmla="val 29096"/>
                <a:gd name="adj2" fmla="val 25006"/>
                <a:gd name="adj3" fmla="val 31750"/>
                <a:gd name="adj4" fmla="val 36814"/>
              </a:avLst>
            </a:prstGeom>
            <a:solidFill>
              <a:srgbClr val="D9EAD3"/>
            </a:solidFill>
            <a:ln w="9525" cap="flat" cmpd="sng">
              <a:solidFill>
                <a:srgbClr val="6AA84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19" name="Google Shape;119;p16"/>
            <p:cNvSpPr txBox="1"/>
            <p:nvPr/>
          </p:nvSpPr>
          <p:spPr>
            <a:xfrm>
              <a:off x="2231529" y="2650219"/>
              <a:ext cx="609300" cy="30006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68569" rIns="68569" bIns="68569" anchor="t" anchorCtr="0">
              <a:spAutoFit/>
            </a:bodyPr>
            <a:lstStyle/>
            <a:p>
              <a:r>
                <a:rPr lang="en" sz="1050" dirty="0">
                  <a:latin typeface="Raleway"/>
                  <a:ea typeface="Raleway"/>
                  <a:cs typeface="Raleway"/>
                  <a:sym typeface="Raleway"/>
                </a:rPr>
                <a:t>task</a:t>
              </a:r>
              <a:endParaRPr sz="1050" dirty="0"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120" name="Google Shape;120;p16"/>
          <p:cNvSpPr txBox="1"/>
          <p:nvPr/>
        </p:nvSpPr>
        <p:spPr>
          <a:xfrm>
            <a:off x="3019329" y="3888169"/>
            <a:ext cx="609300" cy="30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/>
          <a:p>
            <a:r>
              <a:rPr lang="en" sz="1050" dirty="0">
                <a:latin typeface="Raleway"/>
                <a:ea typeface="Raleway"/>
                <a:cs typeface="Raleway"/>
                <a:sym typeface="Raleway"/>
              </a:rPr>
              <a:t>task</a:t>
            </a:r>
            <a:endParaRPr sz="1050" dirty="0"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BE30C51-3E68-7BDA-5750-FBDAF5C048A4}"/>
              </a:ext>
            </a:extLst>
          </p:cNvPr>
          <p:cNvGrpSpPr/>
          <p:nvPr/>
        </p:nvGrpSpPr>
        <p:grpSpPr>
          <a:xfrm>
            <a:off x="4559304" y="3255506"/>
            <a:ext cx="1801125" cy="777375"/>
            <a:chOff x="4559304" y="3255506"/>
            <a:chExt cx="1801125" cy="777375"/>
          </a:xfrm>
        </p:grpSpPr>
        <p:sp>
          <p:nvSpPr>
            <p:cNvPr id="118" name="Google Shape;118;p16"/>
            <p:cNvSpPr/>
            <p:nvPr/>
          </p:nvSpPr>
          <p:spPr>
            <a:xfrm rot="10800000" flipH="1">
              <a:off x="4559304" y="3255506"/>
              <a:ext cx="1801125" cy="777375"/>
            </a:xfrm>
            <a:prstGeom prst="bentArrow">
              <a:avLst>
                <a:gd name="adj1" fmla="val 29096"/>
                <a:gd name="adj2" fmla="val 25006"/>
                <a:gd name="adj3" fmla="val 31750"/>
                <a:gd name="adj4" fmla="val 36814"/>
              </a:avLst>
            </a:prstGeom>
            <a:solidFill>
              <a:srgbClr val="D9EAD3"/>
            </a:solidFill>
            <a:ln w="9525" cap="flat" cmpd="sng">
              <a:solidFill>
                <a:srgbClr val="6AA84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21" name="Google Shape;121;p16"/>
            <p:cNvSpPr txBox="1"/>
            <p:nvPr/>
          </p:nvSpPr>
          <p:spPr>
            <a:xfrm>
              <a:off x="4776898" y="3683437"/>
              <a:ext cx="609300" cy="30006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68569" rIns="68569" bIns="68569" anchor="t" anchorCtr="0">
              <a:spAutoFit/>
            </a:bodyPr>
            <a:lstStyle/>
            <a:p>
              <a:r>
                <a:rPr lang="en" sz="1050" dirty="0">
                  <a:latin typeface="Raleway"/>
                  <a:ea typeface="Raleway"/>
                  <a:cs typeface="Raleway"/>
                  <a:sym typeface="Raleway"/>
                </a:rPr>
                <a:t>task</a:t>
              </a:r>
              <a:endParaRPr sz="1050" dirty="0">
                <a:latin typeface="Lato"/>
                <a:ea typeface="Lato"/>
                <a:cs typeface="Lato"/>
                <a:sym typeface="Lato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5" grpId="0" animBg="1"/>
      <p:bldP spid="117" grpId="0" animBg="1"/>
      <p:bldP spid="12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>
            <a:spLocks noGrp="1"/>
          </p:cNvSpPr>
          <p:nvPr>
            <p:ph type="body" idx="1"/>
          </p:nvPr>
        </p:nvSpPr>
        <p:spPr>
          <a:xfrm>
            <a:off x="670275" y="1373588"/>
            <a:ext cx="5690156" cy="3552300"/>
          </a:xfr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HK" dirty="0">
                <a:sym typeface="Raleway"/>
              </a:rPr>
              <a:t>The JS programs we've been writing are </a:t>
            </a:r>
            <a:r>
              <a:rPr lang="en-HK" dirty="0">
                <a:solidFill>
                  <a:srgbClr val="2185C5"/>
                </a:solidFill>
                <a:sym typeface="Raleway"/>
              </a:rPr>
              <a:t>naturally asynchronous</a:t>
            </a:r>
          </a:p>
          <a:p>
            <a:r>
              <a:rPr lang="en-HK" dirty="0">
                <a:sym typeface="Raleway"/>
              </a:rPr>
              <a:t>We </a:t>
            </a:r>
            <a:r>
              <a:rPr lang="en-HK" dirty="0">
                <a:solidFill>
                  <a:srgbClr val="2185C5"/>
                </a:solidFill>
                <a:sym typeface="Raleway"/>
              </a:rPr>
              <a:t>pass functions as arguments to other functions </a:t>
            </a:r>
            <a:r>
              <a:rPr lang="en-HK" dirty="0">
                <a:sym typeface="Raleway"/>
              </a:rPr>
              <a:t>so that we can </a:t>
            </a:r>
            <a:r>
              <a:rPr lang="en-HK" dirty="0">
                <a:solidFill>
                  <a:srgbClr val="2185C5"/>
                </a:solidFill>
                <a:sym typeface="Raleway"/>
              </a:rPr>
              <a:t>'call back later' </a:t>
            </a:r>
            <a:r>
              <a:rPr lang="en-HK" dirty="0">
                <a:sym typeface="Raleway"/>
              </a:rPr>
              <a:t>once we know something we expect occurred.</a:t>
            </a:r>
          </a:p>
          <a:p>
            <a:endParaRPr lang="en-HK" dirty="0">
              <a:sym typeface="Raleway"/>
            </a:endParaRPr>
          </a:p>
        </p:txBody>
      </p:sp>
      <p:sp>
        <p:nvSpPr>
          <p:cNvPr id="100" name="Google Shape;100;p15"/>
          <p:cNvSpPr txBox="1">
            <a:spLocks noGrp="1"/>
          </p:cNvSpPr>
          <p:nvPr>
            <p:ph type="title"/>
          </p:nvPr>
        </p:nvSpPr>
        <p:spPr>
          <a:xfrm>
            <a:off x="670274" y="358388"/>
            <a:ext cx="5690155" cy="857400"/>
          </a:xfr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HK"/>
              <a:t>Asynchronous Programming</a:t>
            </a:r>
          </a:p>
        </p:txBody>
      </p:sp>
      <p:sp>
        <p:nvSpPr>
          <p:cNvPr id="2" name="Google Shape;127;p17">
            <a:extLst>
              <a:ext uri="{FF2B5EF4-FFF2-40B4-BE49-F238E27FC236}">
                <a16:creationId xmlns:a16="http://schemas.microsoft.com/office/drawing/2014/main" id="{608E261D-C24A-F77A-AEAA-FD65722C8E15}"/>
              </a:ext>
            </a:extLst>
          </p:cNvPr>
          <p:cNvSpPr txBox="1">
            <a:spLocks/>
          </p:cNvSpPr>
          <p:nvPr/>
        </p:nvSpPr>
        <p:spPr>
          <a:xfrm>
            <a:off x="1092202" y="2478798"/>
            <a:ext cx="5095524" cy="1107965"/>
          </a:xfrm>
          <a:prstGeom prst="rect">
            <a:avLst/>
          </a:prstGeom>
          <a:noFill/>
          <a:ln w="19050">
            <a:solidFill>
              <a:schemeClr val="tx1">
                <a:lumMod val="50000"/>
              </a:schemeClr>
            </a:solidFill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257175" algn="l" rtl="0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Lato"/>
              <a:buChar char="▷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685800" marR="0" lvl="1" indent="-2857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028700" marR="0" lvl="2" indent="-2857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371600" marR="0" lvl="3" indent="-2857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1714500" marR="0" lvl="4" indent="-2857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057400" marR="0" lvl="5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2400300" marR="0" lvl="6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2743200" marR="0" lvl="7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3086100" marR="0" lvl="8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Font typeface="Lato"/>
              <a:buNone/>
            </a:pPr>
            <a:r>
              <a:rPr lang="en-HK" sz="1000" dirty="0" err="1">
                <a:solidFill>
                  <a:srgbClr val="000000"/>
                </a:solidFill>
                <a:latin typeface="Courier New"/>
                <a:cs typeface="Courier New"/>
                <a:sym typeface="Courier New"/>
              </a:rPr>
              <a:t>btn.</a:t>
            </a:r>
            <a:r>
              <a:rPr lang="en-HK" sz="1000" dirty="0" err="1">
                <a:solidFill>
                  <a:srgbClr val="2185C5"/>
                </a:solidFill>
                <a:latin typeface="Courier New"/>
                <a:cs typeface="Courier New"/>
                <a:sym typeface="Courier New"/>
              </a:rPr>
              <a:t>addEventListener</a:t>
            </a:r>
            <a:r>
              <a:rPr lang="en-HK" sz="1000" dirty="0">
                <a:solidFill>
                  <a:srgbClr val="000000"/>
                </a:solidFill>
                <a:latin typeface="Courier New"/>
                <a:cs typeface="Courier New"/>
                <a:sym typeface="Courier New"/>
              </a:rPr>
              <a:t>('click', </a:t>
            </a:r>
            <a:r>
              <a:rPr lang="en-HK" sz="1000" dirty="0" err="1">
                <a:solidFill>
                  <a:srgbClr val="F20052"/>
                </a:solidFill>
                <a:latin typeface="Courier New"/>
                <a:cs typeface="Courier New"/>
                <a:sym typeface="Courier New"/>
              </a:rPr>
              <a:t>callbackFunction</a:t>
            </a:r>
            <a:r>
              <a:rPr lang="en-HK" sz="1000" dirty="0">
                <a:solidFill>
                  <a:srgbClr val="000000"/>
                </a:solidFill>
                <a:latin typeface="Courier New"/>
                <a:cs typeface="Courier New"/>
                <a:sym typeface="Courier New"/>
              </a:rPr>
              <a:t>);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Font typeface="Lato"/>
              <a:buNone/>
            </a:pPr>
            <a:r>
              <a:rPr lang="en-HK" sz="1000" dirty="0" err="1">
                <a:solidFill>
                  <a:srgbClr val="000000"/>
                </a:solidFill>
                <a:latin typeface="Courier New"/>
                <a:cs typeface="Courier New"/>
                <a:sym typeface="Courier New"/>
              </a:rPr>
              <a:t>btn.</a:t>
            </a:r>
            <a:r>
              <a:rPr lang="en-HK" sz="1000" dirty="0" err="1">
                <a:solidFill>
                  <a:srgbClr val="2185C5"/>
                </a:solidFill>
                <a:latin typeface="Courier New"/>
                <a:cs typeface="Courier New"/>
                <a:sym typeface="Courier New"/>
              </a:rPr>
              <a:t>addEventListener</a:t>
            </a:r>
            <a:r>
              <a:rPr lang="en-HK" sz="1000" dirty="0">
                <a:solidFill>
                  <a:srgbClr val="000000"/>
                </a:solidFill>
                <a:latin typeface="Courier New"/>
                <a:cs typeface="Courier New"/>
                <a:sym typeface="Courier New"/>
              </a:rPr>
              <a:t>('click', </a:t>
            </a:r>
            <a:r>
              <a:rPr lang="en-HK" sz="1000" dirty="0">
                <a:solidFill>
                  <a:srgbClr val="F20052"/>
                </a:solidFill>
                <a:latin typeface="Courier New"/>
                <a:cs typeface="Courier New"/>
                <a:sym typeface="Courier New"/>
              </a:rPr>
              <a:t>function()</a:t>
            </a:r>
            <a:r>
              <a:rPr lang="en-HK" sz="1000" dirty="0">
                <a:solidFill>
                  <a:srgbClr val="000000"/>
                </a:solidFill>
                <a:latin typeface="Courier New"/>
                <a:cs typeface="Courier New"/>
                <a:sym typeface="Courier New"/>
              </a:rPr>
              <a:t> {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Font typeface="Lato"/>
              <a:buNone/>
            </a:pPr>
            <a:r>
              <a:rPr lang="en-HK" sz="1000" dirty="0">
                <a:solidFill>
                  <a:srgbClr val="000000"/>
                </a:solidFill>
                <a:latin typeface="Courier New"/>
                <a:cs typeface="Courier New"/>
                <a:sym typeface="Courier New"/>
              </a:rPr>
              <a:t>  ...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Font typeface="Lato"/>
              <a:buNone/>
            </a:pPr>
            <a:r>
              <a:rPr lang="en-HK" sz="1000" dirty="0">
                <a:solidFill>
                  <a:srgbClr val="000000"/>
                </a:solidFill>
                <a:latin typeface="Courier New"/>
                <a:cs typeface="Courier New"/>
                <a:sym typeface="Courier New"/>
              </a:rPr>
              <a:t>});</a:t>
            </a:r>
          </a:p>
        </p:txBody>
      </p:sp>
      <p:sp>
        <p:nvSpPr>
          <p:cNvPr id="3" name="Google Shape;128;p17">
            <a:extLst>
              <a:ext uri="{FF2B5EF4-FFF2-40B4-BE49-F238E27FC236}">
                <a16:creationId xmlns:a16="http://schemas.microsoft.com/office/drawing/2014/main" id="{306D93A6-B0CC-F10A-17CB-08DEBF07B8FE}"/>
              </a:ext>
            </a:extLst>
          </p:cNvPr>
          <p:cNvSpPr txBox="1">
            <a:spLocks/>
          </p:cNvSpPr>
          <p:nvPr/>
        </p:nvSpPr>
        <p:spPr>
          <a:xfrm>
            <a:off x="1092200" y="3757745"/>
            <a:ext cx="5095525" cy="1107965"/>
          </a:xfrm>
          <a:prstGeom prst="rect">
            <a:avLst/>
          </a:prstGeom>
          <a:noFill/>
          <a:ln w="19050">
            <a:solidFill>
              <a:schemeClr val="tx1">
                <a:lumMod val="50000"/>
              </a:schemeClr>
            </a:solidFill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Lato"/>
              <a:buChar char="▷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ts val="1800"/>
              <a:buFont typeface="Lato"/>
              <a:buNone/>
            </a:pPr>
            <a:r>
              <a:rPr lang="en-HK" sz="1000" dirty="0" err="1">
                <a:solidFill>
                  <a:srgbClr val="2185C5"/>
                </a:solidFill>
                <a:latin typeface="Courier New"/>
                <a:cs typeface="Courier New"/>
                <a:sym typeface="Courier New"/>
              </a:rPr>
              <a:t>setTimeout</a:t>
            </a:r>
            <a:r>
              <a:rPr lang="en-HK" sz="1000" dirty="0">
                <a:solidFill>
                  <a:srgbClr val="000000"/>
                </a:solidFill>
                <a:latin typeface="Courier New"/>
                <a:cs typeface="Courier New"/>
                <a:sym typeface="Courier New"/>
              </a:rPr>
              <a:t>(</a:t>
            </a:r>
            <a:r>
              <a:rPr lang="en-HK" sz="1000" dirty="0" err="1">
                <a:solidFill>
                  <a:srgbClr val="F20052"/>
                </a:solidFill>
                <a:latin typeface="Courier New"/>
                <a:cs typeface="Courier New"/>
                <a:sym typeface="Courier New"/>
              </a:rPr>
              <a:t>callbackFunction</a:t>
            </a:r>
            <a:r>
              <a:rPr lang="en-HK" sz="1000" dirty="0">
                <a:solidFill>
                  <a:srgbClr val="000000"/>
                </a:solidFill>
                <a:latin typeface="Courier New"/>
                <a:cs typeface="Courier New"/>
                <a:sym typeface="Courier New"/>
              </a:rPr>
              <a:t>, 2000);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ts val="1800"/>
              <a:buFont typeface="Lato"/>
              <a:buNone/>
            </a:pPr>
            <a:r>
              <a:rPr lang="en-HK" sz="1000" dirty="0" err="1">
                <a:solidFill>
                  <a:srgbClr val="2185C5"/>
                </a:solidFill>
                <a:latin typeface="Courier New"/>
                <a:cs typeface="Courier New"/>
                <a:sym typeface="Courier New"/>
              </a:rPr>
              <a:t>setTimeout</a:t>
            </a:r>
            <a:r>
              <a:rPr lang="en-HK" sz="1000" dirty="0">
                <a:solidFill>
                  <a:srgbClr val="000000"/>
                </a:solidFill>
                <a:latin typeface="Courier New"/>
                <a:cs typeface="Courier New"/>
                <a:sym typeface="Courier New"/>
              </a:rPr>
              <a:t>(</a:t>
            </a:r>
            <a:r>
              <a:rPr lang="en-HK" sz="1000" dirty="0">
                <a:solidFill>
                  <a:srgbClr val="F20052"/>
                </a:solidFill>
                <a:latin typeface="Courier New"/>
                <a:cs typeface="Courier New"/>
                <a:sym typeface="Courier New"/>
              </a:rPr>
              <a:t>function() </a:t>
            </a:r>
            <a:r>
              <a:rPr lang="en-HK" sz="1000" dirty="0">
                <a:solidFill>
                  <a:srgbClr val="000000"/>
                </a:solidFill>
                <a:latin typeface="Courier New"/>
                <a:cs typeface="Courier New"/>
                <a:sym typeface="Courier New"/>
              </a:rPr>
              <a:t>{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ts val="1800"/>
              <a:buFont typeface="Lato"/>
              <a:buNone/>
            </a:pPr>
            <a:r>
              <a:rPr lang="en-HK" sz="1000" dirty="0">
                <a:solidFill>
                  <a:srgbClr val="000000"/>
                </a:solidFill>
                <a:latin typeface="Courier New"/>
                <a:cs typeface="Courier New"/>
                <a:sym typeface="Courier New"/>
              </a:rPr>
              <a:t>  ...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Clr>
                <a:srgbClr val="000000"/>
              </a:buClr>
              <a:buSzPts val="1800"/>
              <a:buFont typeface="Lato"/>
              <a:buNone/>
            </a:pPr>
            <a:r>
              <a:rPr lang="en-HK" sz="1000" dirty="0">
                <a:solidFill>
                  <a:srgbClr val="000000"/>
                </a:solidFill>
                <a:latin typeface="Courier New"/>
                <a:cs typeface="Courier New"/>
                <a:sym typeface="Courier New"/>
              </a:rPr>
              <a:t>}, 2000);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D24F36-24A8-E650-716F-7891B55D34A6}"/>
              </a:ext>
            </a:extLst>
          </p:cNvPr>
          <p:cNvSpPr txBox="1"/>
          <p:nvPr/>
        </p:nvSpPr>
        <p:spPr>
          <a:xfrm>
            <a:off x="5687826" y="2534275"/>
            <a:ext cx="449952" cy="230832"/>
          </a:xfrm>
          <a:prstGeom prst="rect">
            <a:avLst/>
          </a:prstGeom>
          <a:solidFill>
            <a:srgbClr val="FF9715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1C7BA0-6D78-3332-3A43-90040C514027}"/>
              </a:ext>
            </a:extLst>
          </p:cNvPr>
          <p:cNvSpPr txBox="1"/>
          <p:nvPr/>
        </p:nvSpPr>
        <p:spPr>
          <a:xfrm>
            <a:off x="5687826" y="3811643"/>
            <a:ext cx="449952" cy="230832"/>
          </a:xfrm>
          <a:prstGeom prst="rect">
            <a:avLst/>
          </a:prstGeom>
          <a:solidFill>
            <a:srgbClr val="FF9715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8"/>
          <p:cNvSpPr txBox="1">
            <a:spLocks noGrp="1"/>
          </p:cNvSpPr>
          <p:nvPr>
            <p:ph type="body" idx="1"/>
          </p:nvPr>
        </p:nvSpPr>
        <p:spPr>
          <a:xfrm>
            <a:off x="670275" y="1373588"/>
            <a:ext cx="5947882" cy="3552300"/>
          </a:xfr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HK" dirty="0" err="1">
                <a:solidFill>
                  <a:srgbClr val="2185C5"/>
                </a:solidFill>
                <a:sym typeface="Raleway"/>
              </a:rPr>
              <a:t>Callbacks</a:t>
            </a:r>
            <a:r>
              <a:rPr lang="en-HK" dirty="0">
                <a:sym typeface="Raleway"/>
              </a:rPr>
              <a:t> are a very </a:t>
            </a:r>
            <a:r>
              <a:rPr lang="en-HK" dirty="0">
                <a:solidFill>
                  <a:srgbClr val="2185C5"/>
                </a:solidFill>
                <a:sym typeface="Raleway"/>
              </a:rPr>
              <a:t>powerful feature </a:t>
            </a:r>
            <a:r>
              <a:rPr lang="en-HK" dirty="0">
                <a:sym typeface="Raleway"/>
              </a:rPr>
              <a:t>in </a:t>
            </a:r>
            <a:r>
              <a:rPr lang="en-HK" dirty="0">
                <a:solidFill>
                  <a:srgbClr val="2185C5"/>
                </a:solidFill>
                <a:sym typeface="Raleway"/>
              </a:rPr>
              <a:t>event-driven</a:t>
            </a:r>
            <a:r>
              <a:rPr lang="en-HK" dirty="0">
                <a:sym typeface="Raleway"/>
              </a:rPr>
              <a:t> programming.</a:t>
            </a:r>
          </a:p>
          <a:p>
            <a:r>
              <a:rPr lang="en-HK" dirty="0">
                <a:sym typeface="Raleway"/>
              </a:rPr>
              <a:t>It's useful to have the ability in the JavaScript language to </a:t>
            </a:r>
            <a:r>
              <a:rPr lang="en-HK" dirty="0">
                <a:solidFill>
                  <a:srgbClr val="2185C5"/>
                </a:solidFill>
                <a:sym typeface="Raleway"/>
              </a:rPr>
              <a:t>pass </a:t>
            </a:r>
            <a:r>
              <a:rPr lang="en-HK" dirty="0" err="1">
                <a:solidFill>
                  <a:srgbClr val="2185C5"/>
                </a:solidFill>
                <a:sym typeface="Raleway"/>
              </a:rPr>
              <a:t>callback</a:t>
            </a:r>
            <a:r>
              <a:rPr lang="en-HK" dirty="0">
                <a:solidFill>
                  <a:srgbClr val="2185C5"/>
                </a:solidFill>
                <a:sym typeface="Raleway"/>
              </a:rPr>
              <a:t> functions as arguments</a:t>
            </a:r>
            <a:r>
              <a:rPr lang="en-HK" dirty="0">
                <a:sym typeface="Raleway"/>
              </a:rPr>
              <a:t> to other functions like</a:t>
            </a:r>
            <a:r>
              <a:rPr lang="en-HK" dirty="0"/>
              <a:t> </a:t>
            </a:r>
            <a:r>
              <a:rPr lang="en-HK" sz="1200" dirty="0" err="1">
                <a:solidFill>
                  <a:srgbClr val="2185C5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addEventListener</a:t>
            </a:r>
            <a:r>
              <a:rPr lang="en-HK" dirty="0"/>
              <a:t> </a:t>
            </a:r>
            <a:r>
              <a:rPr lang="en-HK" dirty="0">
                <a:sym typeface="Raleway"/>
              </a:rPr>
              <a:t>and</a:t>
            </a:r>
            <a:r>
              <a:rPr lang="en-HK" dirty="0"/>
              <a:t> </a:t>
            </a:r>
            <a:r>
              <a:rPr lang="en-HK" sz="1200" dirty="0" err="1">
                <a:solidFill>
                  <a:srgbClr val="2185C5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setTimeout</a:t>
            </a:r>
            <a:r>
              <a:rPr lang="en-HK" dirty="0"/>
              <a:t> </a:t>
            </a:r>
            <a:r>
              <a:rPr lang="en-HK" dirty="0">
                <a:sym typeface="Raleway"/>
              </a:rPr>
              <a:t>in </a:t>
            </a:r>
            <a:r>
              <a:rPr lang="en-HK" dirty="0">
                <a:solidFill>
                  <a:srgbClr val="2185C5"/>
                </a:solidFill>
                <a:sym typeface="Raleway"/>
              </a:rPr>
              <a:t>JS</a:t>
            </a:r>
          </a:p>
          <a:p>
            <a:endParaRPr lang="en-HK" dirty="0"/>
          </a:p>
        </p:txBody>
      </p:sp>
      <p:sp>
        <p:nvSpPr>
          <p:cNvPr id="133" name="Google Shape;133;p18"/>
          <p:cNvSpPr txBox="1">
            <a:spLocks noGrp="1"/>
          </p:cNvSpPr>
          <p:nvPr>
            <p:ph type="title"/>
          </p:nvPr>
        </p:nvSpPr>
        <p:spPr>
          <a:xfrm>
            <a:off x="670274" y="358388"/>
            <a:ext cx="5690155" cy="857400"/>
          </a:xfr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HK"/>
              <a:t>Callbacks?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9"/>
          <p:cNvSpPr txBox="1">
            <a:spLocks noGrp="1"/>
          </p:cNvSpPr>
          <p:nvPr>
            <p:ph type="body" idx="1"/>
          </p:nvPr>
        </p:nvSpPr>
        <p:spPr>
          <a:xfrm>
            <a:off x="670274" y="1215788"/>
            <a:ext cx="5690156" cy="3700986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>
              <a:buNone/>
            </a:pPr>
            <a:r>
              <a:rPr lang="en" sz="900" dirty="0">
                <a:latin typeface="Courier New"/>
                <a:ea typeface="Courier New"/>
                <a:cs typeface="Courier New"/>
                <a:sym typeface="Courier New"/>
              </a:rPr>
              <a:t>function </a:t>
            </a:r>
            <a:r>
              <a:rPr lang="en" sz="900" dirty="0" err="1">
                <a:latin typeface="Courier New"/>
                <a:ea typeface="Courier New"/>
                <a:cs typeface="Courier New"/>
                <a:sym typeface="Courier New"/>
              </a:rPr>
              <a:t>init</a:t>
            </a:r>
            <a:r>
              <a:rPr lang="en" sz="900" dirty="0"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9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buNone/>
            </a:pPr>
            <a:r>
              <a:rPr lang="en" sz="900" dirty="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900" dirty="0" err="1">
                <a:solidFill>
                  <a:srgbClr val="2185C5"/>
                </a:solidFill>
                <a:latin typeface="Courier New"/>
                <a:ea typeface="Courier New"/>
                <a:cs typeface="Courier New"/>
                <a:sym typeface="Courier New"/>
              </a:rPr>
              <a:t>setTimeout</a:t>
            </a:r>
            <a:r>
              <a:rPr lang="en" sz="900" dirty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900" dirty="0" err="1">
                <a:latin typeface="Courier New"/>
                <a:ea typeface="Courier New"/>
                <a:cs typeface="Courier New"/>
                <a:sym typeface="Courier New"/>
              </a:rPr>
              <a:t>hideMenu</a:t>
            </a:r>
            <a:r>
              <a:rPr lang="en" sz="900" dirty="0">
                <a:latin typeface="Courier New"/>
                <a:ea typeface="Courier New"/>
                <a:cs typeface="Courier New"/>
                <a:sym typeface="Courier New"/>
              </a:rPr>
              <a:t>, 5000)</a:t>
            </a:r>
            <a:endParaRPr sz="9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buNone/>
            </a:pPr>
            <a:r>
              <a:rPr lang="en" sz="900" dirty="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900" dirty="0" err="1">
                <a:latin typeface="Courier New"/>
                <a:ea typeface="Courier New"/>
                <a:cs typeface="Courier New"/>
                <a:sym typeface="Courier New"/>
              </a:rPr>
              <a:t>console.log</a:t>
            </a:r>
            <a:r>
              <a:rPr lang="en" sz="900" dirty="0">
                <a:latin typeface="Courier New"/>
                <a:ea typeface="Courier New"/>
                <a:cs typeface="Courier New"/>
                <a:sym typeface="Courier New"/>
              </a:rPr>
              <a:t>('page loaded');</a:t>
            </a:r>
            <a:endParaRPr sz="9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buNone/>
            </a:pPr>
            <a:r>
              <a:rPr lang="en" sz="900" dirty="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900" dirty="0" err="1">
                <a:latin typeface="Courier New"/>
                <a:ea typeface="Courier New"/>
                <a:cs typeface="Courier New"/>
                <a:sym typeface="Courier New"/>
              </a:rPr>
              <a:t>qs</a:t>
            </a:r>
            <a:r>
              <a:rPr lang="en" sz="900" dirty="0">
                <a:latin typeface="Courier New"/>
                <a:ea typeface="Courier New"/>
                <a:cs typeface="Courier New"/>
                <a:sym typeface="Courier New"/>
              </a:rPr>
              <a:t>('button').</a:t>
            </a:r>
            <a:r>
              <a:rPr lang="en" sz="900" dirty="0" err="1">
                <a:solidFill>
                  <a:srgbClr val="2185C5"/>
                </a:solidFill>
                <a:latin typeface="Courier New"/>
                <a:cs typeface="Courier New"/>
                <a:sym typeface="Courier New"/>
              </a:rPr>
              <a:t>addEventListener</a:t>
            </a:r>
            <a:r>
              <a:rPr lang="en" sz="900" dirty="0">
                <a:latin typeface="Courier New"/>
                <a:ea typeface="Courier New"/>
                <a:cs typeface="Courier New"/>
                <a:sym typeface="Courier New"/>
              </a:rPr>
              <a:t>('click', </a:t>
            </a:r>
            <a:r>
              <a:rPr lang="en" sz="900" dirty="0" err="1">
                <a:latin typeface="Courier New"/>
                <a:ea typeface="Courier New"/>
                <a:cs typeface="Courier New"/>
                <a:sym typeface="Courier New"/>
              </a:rPr>
              <a:t>clickHandler</a:t>
            </a:r>
            <a:r>
              <a:rPr lang="en" sz="900" dirty="0"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 marL="0" indent="0">
              <a:buNone/>
            </a:pPr>
            <a:r>
              <a:rPr lang="en" sz="900" dirty="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900" dirty="0" err="1">
                <a:latin typeface="Courier New"/>
                <a:ea typeface="Courier New"/>
                <a:cs typeface="Courier New"/>
                <a:sym typeface="Courier New"/>
              </a:rPr>
              <a:t>showMenu</a:t>
            </a:r>
            <a:r>
              <a:rPr lang="en" sz="900" dirty="0">
                <a:latin typeface="Courier New"/>
                <a:ea typeface="Courier New"/>
                <a:cs typeface="Courier New"/>
                <a:sym typeface="Courier New"/>
              </a:rPr>
              <a:t>();</a:t>
            </a:r>
          </a:p>
          <a:p>
            <a:pPr marL="0" indent="0">
              <a:buNone/>
            </a:pPr>
            <a:r>
              <a:rPr lang="en" sz="900" dirty="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9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buNone/>
            </a:pPr>
            <a:r>
              <a:rPr lang="en" sz="900" dirty="0">
                <a:latin typeface="Courier New"/>
                <a:ea typeface="Courier New"/>
                <a:cs typeface="Courier New"/>
                <a:sym typeface="Courier New"/>
              </a:rPr>
              <a:t>function </a:t>
            </a:r>
            <a:r>
              <a:rPr lang="en" sz="900" dirty="0" err="1">
                <a:latin typeface="Courier New"/>
                <a:ea typeface="Courier New"/>
                <a:cs typeface="Courier New"/>
                <a:sym typeface="Courier New"/>
              </a:rPr>
              <a:t>showMenu</a:t>
            </a:r>
            <a:r>
              <a:rPr lang="en" sz="900" dirty="0"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9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buNone/>
            </a:pPr>
            <a:r>
              <a:rPr lang="en" sz="900" dirty="0">
                <a:latin typeface="Courier New"/>
                <a:ea typeface="Courier New"/>
                <a:cs typeface="Courier New"/>
                <a:sym typeface="Courier New"/>
              </a:rPr>
              <a:t>  id('menu').</a:t>
            </a:r>
            <a:r>
              <a:rPr lang="en" sz="900" dirty="0" err="1">
                <a:latin typeface="Courier New"/>
                <a:ea typeface="Courier New"/>
                <a:cs typeface="Courier New"/>
                <a:sym typeface="Courier New"/>
              </a:rPr>
              <a:t>classList.remove</a:t>
            </a:r>
            <a:r>
              <a:rPr lang="en" sz="900" dirty="0">
                <a:latin typeface="Courier New"/>
                <a:ea typeface="Courier New"/>
                <a:cs typeface="Courier New"/>
                <a:sym typeface="Courier New"/>
              </a:rPr>
              <a:t>('hidden');</a:t>
            </a:r>
            <a:endParaRPr sz="9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buNone/>
            </a:pPr>
            <a:r>
              <a:rPr lang="en" sz="900" dirty="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marL="0" indent="0">
              <a:buNone/>
            </a:pPr>
            <a:r>
              <a:rPr lang="en" sz="900" dirty="0">
                <a:latin typeface="Courier New"/>
                <a:ea typeface="Courier New"/>
                <a:cs typeface="Courier New"/>
                <a:sym typeface="Courier New"/>
              </a:rPr>
              <a:t>function </a:t>
            </a:r>
            <a:r>
              <a:rPr lang="en" sz="900" dirty="0" err="1">
                <a:latin typeface="Courier New"/>
                <a:ea typeface="Courier New"/>
                <a:cs typeface="Courier New"/>
                <a:sym typeface="Courier New"/>
              </a:rPr>
              <a:t>hideMenu</a:t>
            </a:r>
            <a:r>
              <a:rPr lang="en" sz="900" dirty="0">
                <a:latin typeface="Courier New"/>
                <a:ea typeface="Courier New"/>
                <a:cs typeface="Courier New"/>
                <a:sym typeface="Courier New"/>
              </a:rPr>
              <a:t>() {</a:t>
            </a:r>
          </a:p>
          <a:p>
            <a:pPr marL="0" indent="0">
              <a:buNone/>
            </a:pPr>
            <a:r>
              <a:rPr lang="en-HK" sz="900" dirty="0">
                <a:latin typeface="Courier New"/>
                <a:ea typeface="Courier New"/>
                <a:cs typeface="Courier New"/>
                <a:sym typeface="Courier New"/>
              </a:rPr>
              <a:t>  id('menu').</a:t>
            </a:r>
            <a:r>
              <a:rPr lang="en-HK" sz="900" dirty="0" err="1">
                <a:latin typeface="Courier New"/>
                <a:ea typeface="Courier New"/>
                <a:cs typeface="Courier New"/>
                <a:sym typeface="Courier New"/>
              </a:rPr>
              <a:t>classList.add</a:t>
            </a:r>
            <a:r>
              <a:rPr lang="en-HK" sz="900" dirty="0">
                <a:latin typeface="Courier New"/>
                <a:ea typeface="Courier New"/>
                <a:cs typeface="Courier New"/>
                <a:sym typeface="Courier New"/>
              </a:rPr>
              <a:t>('hidden');</a:t>
            </a:r>
            <a:endParaRPr lang="en" sz="9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buNone/>
            </a:pPr>
            <a:r>
              <a:rPr lang="en" sz="900" dirty="0">
                <a:latin typeface="Courier New"/>
                <a:ea typeface="Courier New"/>
                <a:cs typeface="Courier New"/>
                <a:sym typeface="Courier New"/>
              </a:rPr>
              <a:t>}       </a:t>
            </a:r>
            <a:endParaRPr sz="9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buNone/>
            </a:pPr>
            <a:r>
              <a:rPr lang="en" sz="900" dirty="0">
                <a:latin typeface="Courier New"/>
                <a:ea typeface="Courier New"/>
                <a:cs typeface="Courier New"/>
                <a:sym typeface="Courier New"/>
              </a:rPr>
              <a:t>function </a:t>
            </a:r>
            <a:r>
              <a:rPr lang="en" sz="900" dirty="0" err="1">
                <a:latin typeface="Courier New"/>
                <a:ea typeface="Courier New"/>
                <a:cs typeface="Courier New"/>
                <a:sym typeface="Courier New"/>
              </a:rPr>
              <a:t>clickHandler</a:t>
            </a:r>
            <a:r>
              <a:rPr lang="en" sz="900" dirty="0"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9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buNone/>
            </a:pPr>
            <a:r>
              <a:rPr lang="en" sz="900" dirty="0">
                <a:latin typeface="Courier New"/>
                <a:ea typeface="Courier New"/>
                <a:cs typeface="Courier New"/>
                <a:sym typeface="Courier New"/>
              </a:rPr>
              <a:t>  /* Your code */</a:t>
            </a:r>
            <a:endParaRPr sz="9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buNone/>
            </a:pPr>
            <a:r>
              <a:rPr lang="en" sz="900" dirty="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marL="0" indent="0">
              <a:buNone/>
            </a:pPr>
            <a:r>
              <a:rPr lang="en" sz="900" dirty="0" err="1">
                <a:latin typeface="Courier New"/>
                <a:ea typeface="Courier New"/>
                <a:cs typeface="Courier New"/>
                <a:sym typeface="Courier New"/>
              </a:rPr>
              <a:t>init</a:t>
            </a:r>
            <a:r>
              <a:rPr lang="en" sz="900" dirty="0"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9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9" name="Google Shape;139;p19"/>
          <p:cNvSpPr txBox="1">
            <a:spLocks noGrp="1"/>
          </p:cNvSpPr>
          <p:nvPr>
            <p:ph type="title"/>
          </p:nvPr>
        </p:nvSpPr>
        <p:spPr>
          <a:xfrm>
            <a:off x="670274" y="358388"/>
            <a:ext cx="5985359" cy="85740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dirty="0"/>
              <a:t>Synchronous vs Asynchronous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79F543-1445-E5AB-24BE-57E7FC85D5B7}"/>
              </a:ext>
            </a:extLst>
          </p:cNvPr>
          <p:cNvSpPr txBox="1"/>
          <p:nvPr/>
        </p:nvSpPr>
        <p:spPr>
          <a:xfrm>
            <a:off x="3822650" y="4523502"/>
            <a:ext cx="3429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hlinkClick r:id="rId3"/>
              </a:rPr>
              <a:t>https://</a:t>
            </a:r>
            <a:r>
              <a:rPr lang="en-US" sz="11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hlinkClick r:id="rId3"/>
              </a:rPr>
              <a:t>jsfiddle.net</a:t>
            </a:r>
            <a:r>
              <a:rPr lang="en-US" sz="11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hlinkClick r:id="rId3"/>
              </a:rPr>
              <a:t>/51adp9uv/27/</a:t>
            </a:r>
            <a:endParaRPr lang="en-US" sz="11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64236C-2499-8A29-B246-A2B815CBDE9E}"/>
              </a:ext>
            </a:extLst>
          </p:cNvPr>
          <p:cNvSpPr txBox="1"/>
          <p:nvPr/>
        </p:nvSpPr>
        <p:spPr>
          <a:xfrm>
            <a:off x="5833104" y="1265146"/>
            <a:ext cx="449952" cy="230832"/>
          </a:xfrm>
          <a:prstGeom prst="rect">
            <a:avLst/>
          </a:prstGeom>
          <a:solidFill>
            <a:srgbClr val="FF9715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0"/>
          <p:cNvSpPr txBox="1">
            <a:spLocks noGrp="1"/>
          </p:cNvSpPr>
          <p:nvPr>
            <p:ph type="title"/>
          </p:nvPr>
        </p:nvSpPr>
        <p:spPr>
          <a:xfrm>
            <a:off x="670274" y="358388"/>
            <a:ext cx="6000349" cy="85740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dirty="0"/>
              <a:t>Synchronous vs Asynchronous</a:t>
            </a:r>
            <a:endParaRPr dirty="0"/>
          </a:p>
        </p:txBody>
      </p:sp>
      <p:sp>
        <p:nvSpPr>
          <p:cNvPr id="160" name="Google Shape;160;p20"/>
          <p:cNvSpPr txBox="1"/>
          <p:nvPr/>
        </p:nvSpPr>
        <p:spPr>
          <a:xfrm>
            <a:off x="2656541" y="1748102"/>
            <a:ext cx="4096527" cy="1094123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en" sz="9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  function </a:t>
            </a:r>
            <a:r>
              <a:rPr lang="en" sz="900" dirty="0" err="1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init</a:t>
            </a:r>
            <a:r>
              <a:rPr lang="en" sz="9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900" dirty="0">
              <a:solidFill>
                <a:schemeClr val="tx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lnSpc>
                <a:spcPct val="115000"/>
              </a:lnSpc>
            </a:pPr>
            <a:r>
              <a:rPr lang="en" sz="9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HK" sz="900" dirty="0" err="1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setTimeout</a:t>
            </a:r>
            <a:r>
              <a:rPr lang="en-HK" sz="9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HK" sz="900" dirty="0" err="1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hideMenu</a:t>
            </a:r>
            <a:r>
              <a:rPr lang="en-HK" sz="9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, 5000)</a:t>
            </a:r>
          </a:p>
          <a:p>
            <a:pPr>
              <a:lnSpc>
                <a:spcPct val="115000"/>
              </a:lnSpc>
            </a:pPr>
            <a:r>
              <a:rPr lang="en-HK" sz="9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HK" sz="900" dirty="0" err="1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console.log</a:t>
            </a:r>
            <a:r>
              <a:rPr lang="en-HK" sz="9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('page loaded');</a:t>
            </a:r>
          </a:p>
          <a:p>
            <a:pPr>
              <a:lnSpc>
                <a:spcPct val="115000"/>
              </a:lnSpc>
            </a:pPr>
            <a:r>
              <a:rPr lang="en-HK" sz="9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HK" sz="900" dirty="0" err="1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qs</a:t>
            </a:r>
            <a:r>
              <a:rPr lang="en-HK" sz="9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('button').</a:t>
            </a:r>
            <a:r>
              <a:rPr lang="en-HK" sz="900" dirty="0" err="1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addEventListener</a:t>
            </a:r>
            <a:r>
              <a:rPr lang="en-HK" sz="9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('click', </a:t>
            </a:r>
            <a:r>
              <a:rPr lang="en-HK" sz="900" dirty="0" err="1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clickHandler</a:t>
            </a:r>
            <a:r>
              <a:rPr lang="en-HK" sz="9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</a:p>
          <a:p>
            <a:pPr>
              <a:lnSpc>
                <a:spcPct val="115000"/>
              </a:lnSpc>
            </a:pPr>
            <a:r>
              <a:rPr lang="en-HK" sz="9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HK" sz="900" dirty="0" err="1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showMenu</a:t>
            </a:r>
            <a:r>
              <a:rPr lang="en-HK" sz="9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</a:p>
          <a:p>
            <a:pPr>
              <a:lnSpc>
                <a:spcPct val="115000"/>
              </a:lnSpc>
            </a:pPr>
            <a:r>
              <a:rPr lang="en" sz="9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050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6" name="Google Shape;146;p20"/>
          <p:cNvSpPr/>
          <p:nvPr/>
        </p:nvSpPr>
        <p:spPr>
          <a:xfrm>
            <a:off x="246047" y="2118222"/>
            <a:ext cx="2110275" cy="38385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D9EAD3"/>
          </a:solidFill>
          <a:ln w="9525" cap="flat" cmpd="sng">
            <a:solidFill>
              <a:srgbClr val="6AA8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r>
              <a:rPr lang="en" sz="1050" dirty="0" err="1">
                <a:latin typeface="Raleway"/>
                <a:ea typeface="Raleway"/>
                <a:cs typeface="Raleway"/>
                <a:sym typeface="Raleway"/>
              </a:rPr>
              <a:t>setTimeout</a:t>
            </a:r>
            <a:r>
              <a:rPr lang="en" sz="1050" dirty="0">
                <a:latin typeface="Raleway"/>
                <a:ea typeface="Raleway"/>
                <a:cs typeface="Raleway"/>
                <a:sym typeface="Raleway"/>
              </a:rPr>
              <a:t>(callback, 5000)</a:t>
            </a:r>
            <a:endParaRPr sz="1050" dirty="0"/>
          </a:p>
        </p:txBody>
      </p:sp>
      <p:sp>
        <p:nvSpPr>
          <p:cNvPr id="147" name="Google Shape;147;p20"/>
          <p:cNvSpPr/>
          <p:nvPr/>
        </p:nvSpPr>
        <p:spPr>
          <a:xfrm>
            <a:off x="693928" y="2785572"/>
            <a:ext cx="962100" cy="38385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D9EAD3"/>
          </a:solidFill>
          <a:ln w="9525" cap="flat" cmpd="sng">
            <a:solidFill>
              <a:srgbClr val="6AA8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r>
              <a:rPr lang="en" sz="1050" dirty="0" err="1">
                <a:latin typeface="Raleway"/>
                <a:ea typeface="Raleway"/>
                <a:cs typeface="Raleway"/>
                <a:sym typeface="Raleway"/>
              </a:rPr>
              <a:t>console.log</a:t>
            </a:r>
            <a:endParaRPr sz="1050" dirty="0"/>
          </a:p>
        </p:txBody>
      </p:sp>
      <p:sp>
        <p:nvSpPr>
          <p:cNvPr id="148" name="Google Shape;148;p20"/>
          <p:cNvSpPr/>
          <p:nvPr/>
        </p:nvSpPr>
        <p:spPr>
          <a:xfrm>
            <a:off x="1666228" y="3276184"/>
            <a:ext cx="2440575" cy="38385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D9EAD3"/>
          </a:solidFill>
          <a:ln w="9525" cap="flat" cmpd="sng">
            <a:solidFill>
              <a:srgbClr val="6AA8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r>
              <a:rPr lang="en" sz="1050" dirty="0" err="1">
                <a:latin typeface="Raleway"/>
                <a:ea typeface="Raleway"/>
                <a:cs typeface="Raleway"/>
                <a:sym typeface="Raleway"/>
              </a:rPr>
              <a:t>addEventListener</a:t>
            </a:r>
            <a:r>
              <a:rPr lang="en" sz="1050" dirty="0">
                <a:latin typeface="Raleway"/>
                <a:ea typeface="Raleway"/>
                <a:cs typeface="Raleway"/>
                <a:sym typeface="Raleway"/>
              </a:rPr>
              <a:t>(</a:t>
            </a:r>
            <a:r>
              <a:rPr lang="en" sz="1050" dirty="0" err="1">
                <a:latin typeface="Raleway"/>
                <a:ea typeface="Raleway"/>
                <a:cs typeface="Raleway"/>
                <a:sym typeface="Raleway"/>
              </a:rPr>
              <a:t>evt</a:t>
            </a:r>
            <a:r>
              <a:rPr lang="en" sz="1050" dirty="0">
                <a:latin typeface="Raleway"/>
                <a:ea typeface="Raleway"/>
                <a:cs typeface="Raleway"/>
                <a:sym typeface="Raleway"/>
              </a:rPr>
              <a:t>, callback)</a:t>
            </a:r>
            <a:endParaRPr sz="105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DBA9018-B23C-D5C9-0677-E5A7D6F70186}"/>
              </a:ext>
            </a:extLst>
          </p:cNvPr>
          <p:cNvGrpSpPr/>
          <p:nvPr/>
        </p:nvGrpSpPr>
        <p:grpSpPr>
          <a:xfrm>
            <a:off x="192122" y="1755559"/>
            <a:ext cx="2108925" cy="379838"/>
            <a:chOff x="192122" y="1755559"/>
            <a:chExt cx="2108925" cy="379838"/>
          </a:xfrm>
        </p:grpSpPr>
        <p:sp>
          <p:nvSpPr>
            <p:cNvPr id="149" name="Google Shape;149;p20"/>
            <p:cNvSpPr/>
            <p:nvPr/>
          </p:nvSpPr>
          <p:spPr>
            <a:xfrm rot="16200000">
              <a:off x="1164347" y="998697"/>
              <a:ext cx="164475" cy="2108925"/>
            </a:xfrm>
            <a:prstGeom prst="rightBrace">
              <a:avLst>
                <a:gd name="adj1" fmla="val 50000"/>
                <a:gd name="adj2" fmla="val 5000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50" name="Google Shape;150;p20"/>
            <p:cNvSpPr txBox="1"/>
            <p:nvPr/>
          </p:nvSpPr>
          <p:spPr>
            <a:xfrm>
              <a:off x="867947" y="1755559"/>
              <a:ext cx="866475" cy="30006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68569" rIns="68569" bIns="68569" anchor="t" anchorCtr="0">
              <a:spAutoFit/>
            </a:bodyPr>
            <a:lstStyle/>
            <a:p>
              <a:r>
                <a:rPr lang="en" sz="1050" dirty="0">
                  <a:latin typeface="Raleway"/>
                  <a:ea typeface="Raleway"/>
                  <a:cs typeface="Raleway"/>
                  <a:sym typeface="Raleway"/>
                </a:rPr>
                <a:t>5 seconds</a:t>
              </a:r>
              <a:endParaRPr sz="1050" dirty="0"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B1294660-BD2F-65A8-A472-270F3DFADC27}"/>
              </a:ext>
            </a:extLst>
          </p:cNvPr>
          <p:cNvGrpSpPr/>
          <p:nvPr/>
        </p:nvGrpSpPr>
        <p:grpSpPr>
          <a:xfrm>
            <a:off x="674148" y="2485421"/>
            <a:ext cx="962100" cy="359756"/>
            <a:chOff x="674148" y="2485421"/>
            <a:chExt cx="962100" cy="359756"/>
          </a:xfrm>
        </p:grpSpPr>
        <p:sp>
          <p:nvSpPr>
            <p:cNvPr id="151" name="Google Shape;151;p20"/>
            <p:cNvSpPr/>
            <p:nvPr/>
          </p:nvSpPr>
          <p:spPr>
            <a:xfrm rot="16200000">
              <a:off x="1072960" y="2281890"/>
              <a:ext cx="164475" cy="962100"/>
            </a:xfrm>
            <a:prstGeom prst="rightBrace">
              <a:avLst>
                <a:gd name="adj1" fmla="val 50000"/>
                <a:gd name="adj2" fmla="val 5000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52" name="Google Shape;152;p20"/>
            <p:cNvSpPr txBox="1"/>
            <p:nvPr/>
          </p:nvSpPr>
          <p:spPr>
            <a:xfrm>
              <a:off x="780799" y="2485421"/>
              <a:ext cx="748800" cy="30006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68569" rIns="68569" bIns="68569" anchor="t" anchorCtr="0">
              <a:spAutoFit/>
            </a:bodyPr>
            <a:lstStyle/>
            <a:p>
              <a:pPr algn="ctr"/>
              <a:r>
                <a:rPr lang="en" sz="1050">
                  <a:latin typeface="Raleway"/>
                  <a:ea typeface="Raleway"/>
                  <a:cs typeface="Raleway"/>
                  <a:sym typeface="Raleway"/>
                </a:rPr>
                <a:t>very fast</a:t>
              </a:r>
              <a:endParaRPr sz="1050"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74C25E1A-95D2-8CED-2CD7-85870158E847}"/>
              </a:ext>
            </a:extLst>
          </p:cNvPr>
          <p:cNvGrpSpPr/>
          <p:nvPr/>
        </p:nvGrpSpPr>
        <p:grpSpPr>
          <a:xfrm>
            <a:off x="1656028" y="2955709"/>
            <a:ext cx="2440575" cy="379838"/>
            <a:chOff x="1656028" y="2955709"/>
            <a:chExt cx="2440575" cy="379838"/>
          </a:xfrm>
        </p:grpSpPr>
        <p:sp>
          <p:nvSpPr>
            <p:cNvPr id="153" name="Google Shape;153;p20"/>
            <p:cNvSpPr/>
            <p:nvPr/>
          </p:nvSpPr>
          <p:spPr>
            <a:xfrm rot="16200000">
              <a:off x="2794078" y="2033022"/>
              <a:ext cx="164475" cy="2440575"/>
            </a:xfrm>
            <a:prstGeom prst="rightBrace">
              <a:avLst>
                <a:gd name="adj1" fmla="val 50000"/>
                <a:gd name="adj2" fmla="val 5000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54" name="Google Shape;154;p20"/>
            <p:cNvSpPr txBox="1"/>
            <p:nvPr/>
          </p:nvSpPr>
          <p:spPr>
            <a:xfrm>
              <a:off x="2385109" y="2955709"/>
              <a:ext cx="1002825" cy="30006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68569" rIns="68569" bIns="68569" anchor="t" anchorCtr="0">
              <a:spAutoFit/>
            </a:bodyPr>
            <a:lstStyle/>
            <a:p>
              <a:pPr algn="ctr"/>
              <a:r>
                <a:rPr lang="en" sz="1050">
                  <a:latin typeface="Raleway"/>
                  <a:ea typeface="Raleway"/>
                  <a:cs typeface="Raleway"/>
                  <a:sym typeface="Raleway"/>
                </a:rPr>
                <a:t>????</a:t>
              </a:r>
              <a:endParaRPr sz="1050"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sp>
        <p:nvSpPr>
          <p:cNvPr id="156" name="Google Shape;156;p20"/>
          <p:cNvSpPr/>
          <p:nvPr/>
        </p:nvSpPr>
        <p:spPr>
          <a:xfrm>
            <a:off x="1836928" y="3865272"/>
            <a:ext cx="1089225" cy="38385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D9EAD3"/>
          </a:solidFill>
          <a:ln w="9525" cap="flat" cmpd="sng">
            <a:solidFill>
              <a:srgbClr val="6AA8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r>
              <a:rPr lang="en" sz="1050" dirty="0" err="1">
                <a:latin typeface="Raleway"/>
                <a:ea typeface="Raleway"/>
                <a:cs typeface="Raleway"/>
                <a:sym typeface="Raleway"/>
              </a:rPr>
              <a:t>showMenu</a:t>
            </a:r>
            <a:r>
              <a:rPr lang="en" sz="1050" dirty="0">
                <a:latin typeface="Raleway"/>
                <a:ea typeface="Raleway"/>
                <a:cs typeface="Raleway"/>
                <a:sym typeface="Raleway"/>
              </a:rPr>
              <a:t>()</a:t>
            </a:r>
            <a:endParaRPr sz="1050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7601319-ADF2-8CFA-D80C-ED25C696E1C5}"/>
              </a:ext>
            </a:extLst>
          </p:cNvPr>
          <p:cNvGrpSpPr/>
          <p:nvPr/>
        </p:nvGrpSpPr>
        <p:grpSpPr>
          <a:xfrm>
            <a:off x="1900491" y="3565121"/>
            <a:ext cx="815850" cy="359756"/>
            <a:chOff x="1900491" y="3565121"/>
            <a:chExt cx="815850" cy="359756"/>
          </a:xfrm>
        </p:grpSpPr>
        <p:sp>
          <p:nvSpPr>
            <p:cNvPr id="157" name="Google Shape;157;p20"/>
            <p:cNvSpPr/>
            <p:nvPr/>
          </p:nvSpPr>
          <p:spPr>
            <a:xfrm rot="16200000">
              <a:off x="2226178" y="3434715"/>
              <a:ext cx="164475" cy="815850"/>
            </a:xfrm>
            <a:prstGeom prst="rightBrace">
              <a:avLst>
                <a:gd name="adj1" fmla="val 50000"/>
                <a:gd name="adj2" fmla="val 5000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endParaRPr sz="1050"/>
            </a:p>
          </p:txBody>
        </p:sp>
        <p:sp>
          <p:nvSpPr>
            <p:cNvPr id="158" name="Google Shape;158;p20"/>
            <p:cNvSpPr txBox="1"/>
            <p:nvPr/>
          </p:nvSpPr>
          <p:spPr>
            <a:xfrm>
              <a:off x="1934017" y="3565121"/>
              <a:ext cx="748800" cy="30006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68569" rIns="68569" bIns="68569" anchor="t" anchorCtr="0">
              <a:spAutoFit/>
            </a:bodyPr>
            <a:lstStyle/>
            <a:p>
              <a:pPr algn="ctr"/>
              <a:r>
                <a:rPr lang="en" sz="1050" dirty="0">
                  <a:latin typeface="Raleway"/>
                  <a:ea typeface="Raleway"/>
                  <a:cs typeface="Raleway"/>
                  <a:sym typeface="Raleway"/>
                </a:rPr>
                <a:t>very fast</a:t>
              </a:r>
              <a:endParaRPr sz="1050" dirty="0"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sp>
        <p:nvSpPr>
          <p:cNvPr id="161" name="Google Shape;161;p20"/>
          <p:cNvSpPr/>
          <p:nvPr/>
        </p:nvSpPr>
        <p:spPr>
          <a:xfrm>
            <a:off x="2225251" y="2134140"/>
            <a:ext cx="312579" cy="317034"/>
          </a:xfrm>
          <a:prstGeom prst="irregularSeal2">
            <a:avLst/>
          </a:prstGeom>
          <a:solidFill>
            <a:srgbClr val="FFF2CC"/>
          </a:solidFill>
          <a:ln w="9525" cap="flat" cmpd="sng">
            <a:solidFill>
              <a:srgbClr val="FFD9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162" name="Google Shape;162;p20"/>
          <p:cNvSpPr/>
          <p:nvPr/>
        </p:nvSpPr>
        <p:spPr>
          <a:xfrm>
            <a:off x="4021069" y="3309597"/>
            <a:ext cx="312579" cy="317034"/>
          </a:xfrm>
          <a:prstGeom prst="irregularSeal2">
            <a:avLst/>
          </a:prstGeom>
          <a:solidFill>
            <a:srgbClr val="FFF2CC"/>
          </a:solidFill>
          <a:ln w="9525" cap="flat" cmpd="sng">
            <a:solidFill>
              <a:srgbClr val="FFD9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r>
              <a:rPr lang="en" sz="1050">
                <a:latin typeface="Raleway"/>
                <a:ea typeface="Raleway"/>
                <a:cs typeface="Raleway"/>
                <a:sym typeface="Raleway"/>
              </a:rPr>
              <a:t>?</a:t>
            </a:r>
            <a:endParaRPr sz="105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7F3003-5D1B-7BC8-5E98-D1BB42D630C0}"/>
              </a:ext>
            </a:extLst>
          </p:cNvPr>
          <p:cNvSpPr txBox="1"/>
          <p:nvPr/>
        </p:nvSpPr>
        <p:spPr>
          <a:xfrm>
            <a:off x="6251096" y="1783139"/>
            <a:ext cx="449952" cy="230832"/>
          </a:xfrm>
          <a:prstGeom prst="rect">
            <a:avLst/>
          </a:prstGeom>
          <a:solidFill>
            <a:srgbClr val="FF9715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" grpId="0" animBg="1"/>
      <p:bldP spid="147" grpId="0" animBg="1"/>
      <p:bldP spid="148" grpId="0" animBg="1"/>
      <p:bldP spid="156" grpId="0" animBg="1"/>
      <p:bldP spid="161" grpId="0" animBg="1"/>
      <p:bldP spid="16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>
            <a:spLocks noGrp="1"/>
          </p:cNvSpPr>
          <p:nvPr>
            <p:ph type="body" idx="1"/>
          </p:nvPr>
        </p:nvSpPr>
        <p:spPr>
          <a:xfrm>
            <a:off x="670275" y="1373588"/>
            <a:ext cx="5690156" cy="3552300"/>
          </a:xfr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HK" dirty="0">
                <a:solidFill>
                  <a:srgbClr val="F20052"/>
                </a:solidFill>
                <a:sym typeface="Raleway"/>
              </a:rPr>
              <a:t>Some operations take an unknown amount of time </a:t>
            </a:r>
            <a:r>
              <a:rPr lang="en-HK" dirty="0">
                <a:sym typeface="Raleway"/>
              </a:rPr>
              <a:t>or </a:t>
            </a:r>
            <a:r>
              <a:rPr lang="en-HK" dirty="0">
                <a:solidFill>
                  <a:srgbClr val="FF0000"/>
                </a:solidFill>
                <a:sym typeface="Raleway"/>
              </a:rPr>
              <a:t>have a significant chance of failure</a:t>
            </a:r>
          </a:p>
          <a:p>
            <a:pPr lvl="1">
              <a:buSzPct val="120000"/>
            </a:pPr>
            <a:r>
              <a:rPr lang="en-HK" dirty="0">
                <a:solidFill>
                  <a:srgbClr val="2185C5"/>
                </a:solidFill>
                <a:sym typeface="Raleway"/>
              </a:rPr>
              <a:t>File I/O</a:t>
            </a:r>
          </a:p>
          <a:p>
            <a:pPr lvl="1">
              <a:buSzPct val="120000"/>
            </a:pPr>
            <a:r>
              <a:rPr lang="en-HK" dirty="0">
                <a:solidFill>
                  <a:srgbClr val="2185C5"/>
                </a:solidFill>
                <a:sym typeface="Raleway"/>
              </a:rPr>
              <a:t>Database transactions</a:t>
            </a:r>
          </a:p>
          <a:p>
            <a:pPr lvl="1">
              <a:buSzPct val="120000"/>
            </a:pPr>
            <a:r>
              <a:rPr lang="en-HK" dirty="0">
                <a:solidFill>
                  <a:srgbClr val="2185C5"/>
                </a:solidFill>
                <a:sym typeface="Raleway"/>
              </a:rPr>
              <a:t>HTTP requests</a:t>
            </a:r>
          </a:p>
          <a:p>
            <a:pPr lvl="2">
              <a:buSzPct val="120000"/>
            </a:pPr>
            <a:r>
              <a:rPr lang="en-HK" dirty="0">
                <a:solidFill>
                  <a:srgbClr val="F20052"/>
                </a:solidFill>
                <a:sym typeface="Raleway"/>
              </a:rPr>
              <a:t>Resource doesn't exist (404)</a:t>
            </a:r>
          </a:p>
          <a:p>
            <a:pPr lvl="2">
              <a:buSzPct val="120000"/>
            </a:pPr>
            <a:r>
              <a:rPr lang="en-HK" dirty="0">
                <a:sym typeface="Raleway"/>
              </a:rPr>
              <a:t>Really </a:t>
            </a:r>
            <a:r>
              <a:rPr lang="en-HK" dirty="0">
                <a:solidFill>
                  <a:srgbClr val="F20052"/>
                </a:solidFill>
                <a:sym typeface="Raleway"/>
              </a:rPr>
              <a:t>long response time </a:t>
            </a:r>
            <a:r>
              <a:rPr lang="en-HK" dirty="0">
                <a:sym typeface="Raleway"/>
              </a:rPr>
              <a:t>or </a:t>
            </a:r>
            <a:r>
              <a:rPr lang="en-HK" dirty="0">
                <a:solidFill>
                  <a:srgbClr val="F20052"/>
                </a:solidFill>
                <a:sym typeface="Raleway"/>
              </a:rPr>
              <a:t>server is down</a:t>
            </a:r>
          </a:p>
          <a:p>
            <a:pPr lvl="2">
              <a:buSzPct val="120000"/>
            </a:pPr>
            <a:r>
              <a:rPr lang="en-HK" dirty="0">
                <a:solidFill>
                  <a:srgbClr val="F20052"/>
                </a:solidFill>
                <a:sym typeface="Raleway"/>
              </a:rPr>
              <a:t>Bad internet connection</a:t>
            </a:r>
          </a:p>
          <a:p>
            <a:r>
              <a:rPr lang="en-HK" dirty="0">
                <a:solidFill>
                  <a:srgbClr val="2185C5"/>
                </a:solidFill>
                <a:sym typeface="Raleway"/>
              </a:rPr>
              <a:t>Whether these operations succeed or fail, we still want to do something in response</a:t>
            </a:r>
          </a:p>
        </p:txBody>
      </p:sp>
      <p:sp>
        <p:nvSpPr>
          <p:cNvPr id="105" name="Google Shape;105;p16"/>
          <p:cNvSpPr txBox="1">
            <a:spLocks noGrp="1"/>
          </p:cNvSpPr>
          <p:nvPr>
            <p:ph type="title"/>
          </p:nvPr>
        </p:nvSpPr>
        <p:spPr>
          <a:xfrm>
            <a:off x="670274" y="358388"/>
            <a:ext cx="5690155" cy="857400"/>
          </a:xfr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HK" dirty="0"/>
              <a:t>Uncertainty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1"/>
          <p:cNvSpPr txBox="1">
            <a:spLocks noGrp="1"/>
          </p:cNvSpPr>
          <p:nvPr>
            <p:ph type="body" idx="1"/>
          </p:nvPr>
        </p:nvSpPr>
        <p:spPr>
          <a:xfrm>
            <a:off x="669924" y="1373188"/>
            <a:ext cx="6008193" cy="3552825"/>
          </a:xfr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HK" dirty="0">
                <a:solidFill>
                  <a:srgbClr val="2185C5"/>
                </a:solidFill>
                <a:sym typeface="Raleway"/>
              </a:rPr>
              <a:t>Python</a:t>
            </a:r>
            <a:r>
              <a:rPr lang="en-HK" dirty="0">
                <a:sym typeface="Raleway"/>
              </a:rPr>
              <a:t>, and other compiled languages, are often used to </a:t>
            </a:r>
            <a:r>
              <a:rPr lang="en-HK" dirty="0">
                <a:solidFill>
                  <a:srgbClr val="2185C5"/>
                </a:solidFill>
                <a:sym typeface="Raleway"/>
              </a:rPr>
              <a:t>build systems</a:t>
            </a:r>
            <a:r>
              <a:rPr lang="en-HK" dirty="0">
                <a:sym typeface="Raleway"/>
              </a:rPr>
              <a:t>.</a:t>
            </a:r>
          </a:p>
          <a:p>
            <a:pPr lvl="1">
              <a:buSzPct val="120000"/>
            </a:pPr>
            <a:r>
              <a:rPr lang="en-HK" dirty="0">
                <a:solidFill>
                  <a:srgbClr val="2185C5"/>
                </a:solidFill>
                <a:sym typeface="Raleway"/>
              </a:rPr>
              <a:t>Objects are great to compose together </a:t>
            </a:r>
            <a:r>
              <a:rPr lang="en-HK" dirty="0">
                <a:sym typeface="Raleway"/>
              </a:rPr>
              <a:t>to build complex systems.</a:t>
            </a:r>
          </a:p>
          <a:p>
            <a:pPr lvl="1">
              <a:buSzPct val="120000"/>
            </a:pPr>
            <a:r>
              <a:rPr lang="en-HK" dirty="0">
                <a:solidFill>
                  <a:srgbClr val="FF0000"/>
                </a:solidFill>
                <a:sym typeface="Raleway"/>
              </a:rPr>
              <a:t>Systems must be reliable </a:t>
            </a:r>
            <a:r>
              <a:rPr lang="en-HK" dirty="0">
                <a:sym typeface="Raleway"/>
              </a:rPr>
              <a:t>- a </a:t>
            </a:r>
            <a:r>
              <a:rPr lang="en-HK" dirty="0">
                <a:solidFill>
                  <a:srgbClr val="2185C5"/>
                </a:solidFill>
                <a:sym typeface="Raleway"/>
              </a:rPr>
              <a:t>benefit of strict types</a:t>
            </a:r>
            <a:r>
              <a:rPr lang="en-HK" dirty="0">
                <a:sym typeface="Raleway"/>
              </a:rPr>
              <a:t> and </a:t>
            </a:r>
            <a:r>
              <a:rPr lang="en-HK" dirty="0">
                <a:solidFill>
                  <a:srgbClr val="2185C5"/>
                </a:solidFill>
                <a:sym typeface="Raleway"/>
              </a:rPr>
              <a:t>well-defined behaviour</a:t>
            </a:r>
            <a:r>
              <a:rPr lang="en-HK" dirty="0">
                <a:sym typeface="Raleway"/>
              </a:rPr>
              <a:t>.</a:t>
            </a:r>
          </a:p>
          <a:p>
            <a:r>
              <a:rPr lang="en-HK" dirty="0">
                <a:sym typeface="Raleway"/>
              </a:rPr>
              <a:t>JavaScript is used to </a:t>
            </a:r>
            <a:r>
              <a:rPr lang="en-HK" dirty="0">
                <a:solidFill>
                  <a:srgbClr val="2185C5"/>
                </a:solidFill>
                <a:sym typeface="Raleway"/>
              </a:rPr>
              <a:t>interact</a:t>
            </a:r>
            <a:r>
              <a:rPr lang="en-HK" dirty="0">
                <a:sym typeface="Raleway"/>
              </a:rPr>
              <a:t> and </a:t>
            </a:r>
            <a:r>
              <a:rPr lang="en-HK" dirty="0">
                <a:solidFill>
                  <a:srgbClr val="2185C5"/>
                </a:solidFill>
                <a:sym typeface="Raleway"/>
              </a:rPr>
              <a:t>communicate</a:t>
            </a:r>
            <a:r>
              <a:rPr lang="en-HK" dirty="0">
                <a:sym typeface="Raleway"/>
              </a:rPr>
              <a:t>.</a:t>
            </a:r>
          </a:p>
          <a:p>
            <a:pPr lvl="1">
              <a:buSzPct val="120000"/>
            </a:pPr>
            <a:r>
              <a:rPr lang="en-HK" dirty="0">
                <a:sym typeface="Raleway"/>
              </a:rPr>
              <a:t>It </a:t>
            </a:r>
            <a:r>
              <a:rPr lang="en-HK" dirty="0">
                <a:solidFill>
                  <a:srgbClr val="2185C5"/>
                </a:solidFill>
                <a:sym typeface="Raleway"/>
              </a:rPr>
              <a:t>listens</a:t>
            </a:r>
            <a:r>
              <a:rPr lang="en-HK" dirty="0">
                <a:sym typeface="Raleway"/>
              </a:rPr>
              <a:t>.</a:t>
            </a:r>
          </a:p>
          <a:p>
            <a:pPr lvl="1">
              <a:buSzPct val="120000"/>
            </a:pPr>
            <a:r>
              <a:rPr lang="en-HK" dirty="0">
                <a:sym typeface="Raleway"/>
              </a:rPr>
              <a:t>It </a:t>
            </a:r>
            <a:r>
              <a:rPr lang="en-HK" dirty="0">
                <a:solidFill>
                  <a:srgbClr val="2185C5"/>
                </a:solidFill>
                <a:sym typeface="Raleway"/>
              </a:rPr>
              <a:t>responds</a:t>
            </a:r>
            <a:r>
              <a:rPr lang="en-HK" dirty="0">
                <a:sym typeface="Raleway"/>
              </a:rPr>
              <a:t>.</a:t>
            </a:r>
          </a:p>
          <a:p>
            <a:pPr lvl="1">
              <a:buSzPct val="120000"/>
            </a:pPr>
            <a:r>
              <a:rPr lang="en-HK" dirty="0">
                <a:sym typeface="Raleway"/>
              </a:rPr>
              <a:t>It </a:t>
            </a:r>
            <a:r>
              <a:rPr lang="en-HK" dirty="0">
                <a:solidFill>
                  <a:srgbClr val="2185C5"/>
                </a:solidFill>
                <a:sym typeface="Raleway"/>
              </a:rPr>
              <a:t>requests</a:t>
            </a:r>
            <a:r>
              <a:rPr lang="en-HK" dirty="0">
                <a:sym typeface="Raleway"/>
              </a:rPr>
              <a:t>.</a:t>
            </a:r>
          </a:p>
          <a:p>
            <a:r>
              <a:rPr lang="en-HK" dirty="0">
                <a:sym typeface="Raleway"/>
              </a:rPr>
              <a:t>Whereas in Python, </a:t>
            </a:r>
            <a:r>
              <a:rPr lang="en-HK" dirty="0">
                <a:solidFill>
                  <a:srgbClr val="2185C5"/>
                </a:solidFill>
                <a:sym typeface="Raleway"/>
              </a:rPr>
              <a:t>programs often have a well-defined specification (</a:t>
            </a:r>
            <a:r>
              <a:rPr lang="en-HK" dirty="0" err="1">
                <a:solidFill>
                  <a:srgbClr val="2185C5"/>
                </a:solidFill>
                <a:sym typeface="Raleway"/>
              </a:rPr>
              <a:t>behavior</a:t>
            </a:r>
            <a:r>
              <a:rPr lang="en-HK" dirty="0">
                <a:solidFill>
                  <a:srgbClr val="2185C5"/>
                </a:solidFill>
                <a:sym typeface="Raleway"/>
              </a:rPr>
              <a:t>)</a:t>
            </a:r>
            <a:r>
              <a:rPr lang="en-HK" dirty="0">
                <a:sym typeface="Raleway"/>
              </a:rPr>
              <a:t>, </a:t>
            </a:r>
            <a:r>
              <a:rPr lang="en-HK" dirty="0">
                <a:solidFill>
                  <a:srgbClr val="F20052"/>
                </a:solidFill>
                <a:sym typeface="Raleway"/>
              </a:rPr>
              <a:t>JS has to deal with uncertainty </a:t>
            </a:r>
            <a:r>
              <a:rPr lang="en-HK" dirty="0">
                <a:sym typeface="Raleway"/>
              </a:rPr>
              <a:t>(</a:t>
            </a:r>
            <a:r>
              <a:rPr lang="en-HK" dirty="0">
                <a:solidFill>
                  <a:srgbClr val="F20052"/>
                </a:solidFill>
                <a:sym typeface="Raleway"/>
              </a:rPr>
              <a:t>weird users, unavailable servers, no internet connection, etc</a:t>
            </a:r>
            <a:r>
              <a:rPr lang="en-HK" dirty="0">
                <a:sym typeface="Raleway"/>
              </a:rPr>
              <a:t>.)</a:t>
            </a:r>
          </a:p>
          <a:p>
            <a:endParaRPr lang="en-HK" dirty="0">
              <a:sym typeface="Raleway"/>
            </a:endParaRPr>
          </a:p>
        </p:txBody>
      </p:sp>
      <p:sp>
        <p:nvSpPr>
          <p:cNvPr id="167" name="Google Shape;167;p21"/>
          <p:cNvSpPr txBox="1">
            <a:spLocks noGrp="1"/>
          </p:cNvSpPr>
          <p:nvPr>
            <p:ph type="title"/>
          </p:nvPr>
        </p:nvSpPr>
        <p:spPr>
          <a:xfrm>
            <a:off x="670274" y="358388"/>
            <a:ext cx="5690155" cy="857400"/>
          </a:xfr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HK"/>
              <a:t>Why is JavaScript so different?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2"/>
          <p:cNvSpPr txBox="1">
            <a:spLocks noGrp="1"/>
          </p:cNvSpPr>
          <p:nvPr>
            <p:ph type="body" idx="1"/>
          </p:nvPr>
        </p:nvSpPr>
        <p:spPr>
          <a:xfrm>
            <a:off x="670275" y="1373588"/>
            <a:ext cx="5690156" cy="2463894"/>
          </a:xfr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>
              <a:buNone/>
            </a:pPr>
            <a:r>
              <a:rPr lang="en-HK" sz="900" dirty="0">
                <a:latin typeface="Courier New"/>
                <a:cs typeface="Courier New"/>
                <a:sym typeface="Courier New"/>
              </a:rPr>
              <a:t>let </a:t>
            </a:r>
            <a:r>
              <a:rPr lang="en-HK" sz="900" dirty="0" err="1">
                <a:latin typeface="Courier New"/>
                <a:cs typeface="Courier New"/>
                <a:sym typeface="Courier New"/>
              </a:rPr>
              <a:t>myBtn</a:t>
            </a:r>
            <a:r>
              <a:rPr lang="en-HK" sz="900" dirty="0">
                <a:latin typeface="Courier New"/>
                <a:cs typeface="Courier New"/>
                <a:sym typeface="Courier New"/>
              </a:rPr>
              <a:t> = </a:t>
            </a:r>
            <a:r>
              <a:rPr lang="en-HK" sz="900" dirty="0" err="1">
                <a:latin typeface="Courier New"/>
                <a:cs typeface="Courier New"/>
                <a:sym typeface="Courier New"/>
              </a:rPr>
              <a:t>qs</a:t>
            </a:r>
            <a:r>
              <a:rPr lang="en-HK" sz="900" dirty="0">
                <a:latin typeface="Courier New"/>
                <a:cs typeface="Courier New"/>
                <a:sym typeface="Courier New"/>
              </a:rPr>
              <a:t>('</a:t>
            </a:r>
            <a:r>
              <a:rPr lang="en-HK" sz="900" dirty="0" err="1">
                <a:latin typeface="Courier New"/>
                <a:cs typeface="Courier New"/>
                <a:sym typeface="Courier New"/>
              </a:rPr>
              <a:t>button:nth-child</a:t>
            </a:r>
            <a:r>
              <a:rPr lang="en-HK" sz="900" dirty="0">
                <a:latin typeface="Courier New"/>
                <a:cs typeface="Courier New"/>
                <a:sym typeface="Courier New"/>
              </a:rPr>
              <a:t>(1)');</a:t>
            </a:r>
          </a:p>
          <a:p>
            <a:pPr marL="0" indent="0">
              <a:buNone/>
            </a:pPr>
            <a:r>
              <a:rPr lang="en-HK" sz="900" dirty="0">
                <a:latin typeface="Courier New"/>
                <a:cs typeface="Courier New"/>
                <a:sym typeface="Courier New"/>
              </a:rPr>
              <a:t>while (!</a:t>
            </a:r>
            <a:r>
              <a:rPr lang="en-HK" sz="900" dirty="0" err="1">
                <a:latin typeface="Courier New"/>
                <a:cs typeface="Courier New"/>
                <a:sym typeface="Courier New"/>
              </a:rPr>
              <a:t>myBtn.clicked</a:t>
            </a:r>
            <a:r>
              <a:rPr lang="en-HK" sz="900" dirty="0">
                <a:latin typeface="Courier New"/>
                <a:cs typeface="Courier New"/>
                <a:sym typeface="Courier New"/>
              </a:rPr>
              <a:t>) {</a:t>
            </a:r>
          </a:p>
          <a:p>
            <a:pPr marL="0" indent="0">
              <a:buNone/>
            </a:pPr>
            <a:r>
              <a:rPr lang="en-HK" sz="900" dirty="0">
                <a:latin typeface="Courier New"/>
                <a:cs typeface="Courier New"/>
                <a:sym typeface="Courier New"/>
              </a:rPr>
              <a:t>  // waiting ...</a:t>
            </a:r>
          </a:p>
          <a:p>
            <a:pPr marL="0" indent="0">
              <a:buNone/>
            </a:pPr>
            <a:r>
              <a:rPr lang="en-HK" sz="900" dirty="0">
                <a:latin typeface="Courier New"/>
                <a:cs typeface="Courier New"/>
                <a:sym typeface="Courier New"/>
              </a:rPr>
              <a:t>}</a:t>
            </a:r>
          </a:p>
          <a:p>
            <a:pPr marL="0" indent="0">
              <a:buNone/>
            </a:pPr>
            <a:r>
              <a:rPr lang="en-HK" sz="900" dirty="0" err="1">
                <a:latin typeface="Courier New"/>
                <a:cs typeface="Courier New"/>
                <a:sym typeface="Courier New"/>
              </a:rPr>
              <a:t>console.log</a:t>
            </a:r>
            <a:r>
              <a:rPr lang="en-HK" sz="900" dirty="0">
                <a:latin typeface="Courier New"/>
                <a:cs typeface="Courier New"/>
                <a:sym typeface="Courier New"/>
              </a:rPr>
              <a:t>('the first button was clicked’);</a:t>
            </a:r>
          </a:p>
          <a:p>
            <a:pPr marL="0" indent="0">
              <a:buFont typeface="Lato"/>
              <a:buNone/>
            </a:pPr>
            <a:r>
              <a:rPr lang="en-HK" sz="900" dirty="0">
                <a:latin typeface="Courier New"/>
                <a:cs typeface="Courier New"/>
                <a:sym typeface="Courier New"/>
              </a:rPr>
              <a:t>let myBtn2 = </a:t>
            </a:r>
            <a:r>
              <a:rPr lang="en-HK" sz="900" dirty="0" err="1">
                <a:latin typeface="Courier New"/>
                <a:cs typeface="Courier New"/>
                <a:sym typeface="Courier New"/>
              </a:rPr>
              <a:t>qs</a:t>
            </a:r>
            <a:r>
              <a:rPr lang="en-HK" sz="900" dirty="0">
                <a:latin typeface="Courier New"/>
                <a:cs typeface="Courier New"/>
                <a:sym typeface="Courier New"/>
              </a:rPr>
              <a:t>('</a:t>
            </a:r>
            <a:r>
              <a:rPr lang="en-HK" sz="900" dirty="0" err="1">
                <a:latin typeface="Courier New"/>
                <a:cs typeface="Courier New"/>
                <a:sym typeface="Courier New"/>
              </a:rPr>
              <a:t>button:nth-child</a:t>
            </a:r>
            <a:r>
              <a:rPr lang="en-HK" sz="900" dirty="0">
                <a:latin typeface="Courier New"/>
                <a:cs typeface="Courier New"/>
                <a:sym typeface="Courier New"/>
              </a:rPr>
              <a:t>(2)');</a:t>
            </a:r>
          </a:p>
          <a:p>
            <a:pPr marL="0" indent="0">
              <a:buFont typeface="Lato"/>
              <a:buNone/>
            </a:pPr>
            <a:r>
              <a:rPr lang="en-HK" sz="900" dirty="0">
                <a:latin typeface="Courier New"/>
                <a:cs typeface="Courier New"/>
                <a:sym typeface="Courier New"/>
              </a:rPr>
              <a:t>while (!myBtn2.clicked) {</a:t>
            </a:r>
          </a:p>
          <a:p>
            <a:pPr marL="0" indent="0">
              <a:buFont typeface="Lato"/>
              <a:buNone/>
            </a:pPr>
            <a:r>
              <a:rPr lang="en-HK" sz="900" dirty="0">
                <a:latin typeface="Courier New"/>
                <a:cs typeface="Courier New"/>
                <a:sym typeface="Courier New"/>
              </a:rPr>
              <a:t>  // waiting ...</a:t>
            </a:r>
          </a:p>
          <a:p>
            <a:pPr marL="0" indent="0">
              <a:buFont typeface="Lato"/>
              <a:buNone/>
            </a:pPr>
            <a:r>
              <a:rPr lang="en-HK" sz="900" dirty="0">
                <a:latin typeface="Courier New"/>
                <a:cs typeface="Courier New"/>
                <a:sym typeface="Courier New"/>
              </a:rPr>
              <a:t>}</a:t>
            </a:r>
          </a:p>
          <a:p>
            <a:pPr marL="0" indent="0">
              <a:buFont typeface="Lato"/>
              <a:buNone/>
            </a:pPr>
            <a:r>
              <a:rPr lang="en-HK" sz="900" dirty="0" err="1">
                <a:latin typeface="Courier New"/>
                <a:cs typeface="Courier New"/>
                <a:sym typeface="Courier New"/>
              </a:rPr>
              <a:t>console.log</a:t>
            </a:r>
            <a:r>
              <a:rPr lang="en-HK" sz="900" dirty="0">
                <a:latin typeface="Courier New"/>
                <a:cs typeface="Courier New"/>
                <a:sym typeface="Courier New"/>
              </a:rPr>
              <a:t>('nice, and now the second one too.');</a:t>
            </a:r>
          </a:p>
          <a:p>
            <a:pPr marL="0" indent="0">
              <a:buNone/>
            </a:pPr>
            <a:endParaRPr lang="en-HK" sz="900" dirty="0">
              <a:latin typeface="Courier New"/>
              <a:cs typeface="Courier New"/>
              <a:sym typeface="Courier New"/>
            </a:endParaRPr>
          </a:p>
        </p:txBody>
      </p:sp>
      <p:sp>
        <p:nvSpPr>
          <p:cNvPr id="173" name="Google Shape;173;p22"/>
          <p:cNvSpPr txBox="1">
            <a:spLocks noGrp="1"/>
          </p:cNvSpPr>
          <p:nvPr>
            <p:ph type="title"/>
          </p:nvPr>
        </p:nvSpPr>
        <p:spPr/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HK"/>
              <a:t>What if?</a:t>
            </a:r>
          </a:p>
        </p:txBody>
      </p:sp>
      <p:sp>
        <p:nvSpPr>
          <p:cNvPr id="175" name="Google Shape;175;p22"/>
          <p:cNvSpPr txBox="1">
            <a:spLocks noGrp="1"/>
          </p:cNvSpPr>
          <p:nvPr>
            <p:ph type="body" idx="4294967295"/>
          </p:nvPr>
        </p:nvSpPr>
        <p:spPr>
          <a:xfrm>
            <a:off x="562130" y="3874873"/>
            <a:ext cx="5749769" cy="696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342900" indent="-257175">
              <a:lnSpc>
                <a:spcPct val="120000"/>
              </a:lnSpc>
              <a:spcBef>
                <a:spcPts val="450"/>
              </a:spcBef>
              <a:buSzPct val="120000"/>
            </a:pPr>
            <a:r>
              <a:rPr lang="en" sz="1050" dirty="0">
                <a:solidFill>
                  <a:srgbClr val="F20052"/>
                </a:solidFill>
                <a:sym typeface="Raleway"/>
              </a:rPr>
              <a:t>This won't work </a:t>
            </a:r>
            <a:r>
              <a:rPr lang="en" sz="1050" dirty="0">
                <a:solidFill>
                  <a:schemeClr val="tx1"/>
                </a:solidFill>
                <a:sym typeface="Raleway"/>
              </a:rPr>
              <a:t>(and will </a:t>
            </a:r>
            <a:r>
              <a:rPr lang="en" sz="1050" dirty="0">
                <a:solidFill>
                  <a:srgbClr val="F20052"/>
                </a:solidFill>
                <a:sym typeface="Raleway"/>
              </a:rPr>
              <a:t>crash</a:t>
            </a:r>
            <a:r>
              <a:rPr lang="en" sz="1050" dirty="0">
                <a:solidFill>
                  <a:schemeClr val="tx1"/>
                </a:solidFill>
                <a:sym typeface="Raleway"/>
              </a:rPr>
              <a:t> your browser)</a:t>
            </a:r>
            <a:endParaRPr sz="1050" dirty="0">
              <a:solidFill>
                <a:schemeClr val="tx1"/>
              </a:solidFill>
              <a:sym typeface="Raleway"/>
            </a:endParaRPr>
          </a:p>
          <a:p>
            <a:pPr marL="800100" lvl="1" indent="-257175">
              <a:lnSpc>
                <a:spcPct val="120000"/>
              </a:lnSpc>
              <a:spcBef>
                <a:spcPts val="450"/>
              </a:spcBef>
              <a:buSzPct val="120000"/>
            </a:pPr>
            <a:r>
              <a:rPr lang="en" sz="1000" dirty="0">
                <a:solidFill>
                  <a:schemeClr val="tx1"/>
                </a:solidFill>
                <a:sym typeface="Raleway"/>
              </a:rPr>
              <a:t>We </a:t>
            </a:r>
            <a:r>
              <a:rPr lang="en" sz="1000" dirty="0">
                <a:solidFill>
                  <a:srgbClr val="F20052"/>
                </a:solidFill>
                <a:sym typeface="Raleway"/>
              </a:rPr>
              <a:t>wouldn't be able to do anything while we were waiting</a:t>
            </a:r>
            <a:endParaRPr sz="1000" dirty="0">
              <a:solidFill>
                <a:srgbClr val="F20052"/>
              </a:solidFill>
              <a:sym typeface="Raleway"/>
            </a:endParaRPr>
          </a:p>
          <a:p>
            <a:pPr marL="342900" indent="-257175">
              <a:lnSpc>
                <a:spcPct val="120000"/>
              </a:lnSpc>
              <a:spcBef>
                <a:spcPts val="450"/>
              </a:spcBef>
              <a:buSzPct val="120000"/>
            </a:pPr>
            <a:r>
              <a:rPr lang="en" sz="1050" dirty="0">
                <a:solidFill>
                  <a:schemeClr val="tx1"/>
                </a:solidFill>
                <a:sym typeface="Raleway"/>
              </a:rPr>
              <a:t>But the </a:t>
            </a:r>
            <a:r>
              <a:rPr lang="en" sz="1050" dirty="0">
                <a:solidFill>
                  <a:srgbClr val="2185C5"/>
                </a:solidFill>
                <a:sym typeface="Raleway"/>
              </a:rPr>
              <a:t>synchronous logic is nice</a:t>
            </a:r>
            <a:endParaRPr sz="1050" dirty="0">
              <a:solidFill>
                <a:srgbClr val="2185C5"/>
              </a:solidFill>
              <a:sym typeface="Raleway"/>
            </a:endParaRPr>
          </a:p>
          <a:p>
            <a:pPr marL="800100" lvl="1" indent="-257175">
              <a:lnSpc>
                <a:spcPct val="120000"/>
              </a:lnSpc>
              <a:spcBef>
                <a:spcPts val="450"/>
              </a:spcBef>
              <a:buSzPct val="120000"/>
            </a:pPr>
            <a:r>
              <a:rPr lang="en" sz="1000" dirty="0">
                <a:solidFill>
                  <a:srgbClr val="2185C5"/>
                </a:solidFill>
                <a:sym typeface="Raleway"/>
              </a:rPr>
              <a:t>What if we could could make our code feel more synchronous</a:t>
            </a:r>
            <a:r>
              <a:rPr lang="en" sz="1000" dirty="0">
                <a:solidFill>
                  <a:schemeClr val="tx1"/>
                </a:solidFill>
                <a:sym typeface="Raleway"/>
              </a:rPr>
              <a:t>?</a:t>
            </a:r>
            <a:endParaRPr sz="1000" dirty="0">
              <a:solidFill>
                <a:schemeClr val="tx1"/>
              </a:solidFill>
              <a:sym typeface="Raleway"/>
            </a:endParaRPr>
          </a:p>
          <a:p>
            <a:pPr marL="342900" indent="-257175">
              <a:lnSpc>
                <a:spcPct val="120000"/>
              </a:lnSpc>
              <a:spcBef>
                <a:spcPts val="450"/>
              </a:spcBef>
              <a:buSzPts val="1800"/>
            </a:pPr>
            <a:endParaRPr sz="1050" dirty="0">
              <a:solidFill>
                <a:schemeClr val="tx1"/>
              </a:solidFill>
              <a:sym typeface="Raleway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A474EB-BAD7-D8B9-DBD7-C8ABBCFE908F}"/>
              </a:ext>
            </a:extLst>
          </p:cNvPr>
          <p:cNvSpPr txBox="1"/>
          <p:nvPr/>
        </p:nvSpPr>
        <p:spPr>
          <a:xfrm>
            <a:off x="5861947" y="1426924"/>
            <a:ext cx="449952" cy="230832"/>
          </a:xfrm>
          <a:prstGeom prst="rect">
            <a:avLst/>
          </a:prstGeom>
          <a:solidFill>
            <a:srgbClr val="FF9715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CD52E-D635-F5C8-6084-B31293DF78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0275" y="1373588"/>
            <a:ext cx="5690156" cy="3552300"/>
          </a:xfrm>
        </p:spPr>
        <p:txBody>
          <a:bodyPr/>
          <a:lstStyle/>
          <a:p>
            <a:r>
              <a:rPr lang="en-US" dirty="0"/>
              <a:t>DOM Manipulation</a:t>
            </a:r>
            <a:endParaRPr lang="en-HK" dirty="0"/>
          </a:p>
          <a:p>
            <a:r>
              <a:rPr lang="en-US" dirty="0"/>
              <a:t>Asynchronous Programming and Promises</a:t>
            </a:r>
            <a:endParaRPr lang="en-HK" dirty="0"/>
          </a:p>
          <a:p>
            <a:r>
              <a:rPr lang="en-HK" dirty="0"/>
              <a:t>Async and Await</a:t>
            </a:r>
          </a:p>
          <a:p>
            <a:r>
              <a:rPr lang="en-HK" dirty="0"/>
              <a:t>APIs and Data (JSON, JS Objects)</a:t>
            </a:r>
          </a:p>
          <a:p>
            <a:r>
              <a:rPr lang="en-HK" dirty="0"/>
              <a:t>Using fetch with public APIs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A43991-146E-F746-31FC-01EBB1BC2325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6360431" y="4696933"/>
            <a:ext cx="411525" cy="313500"/>
          </a:xfrm>
        </p:spPr>
        <p:txBody>
          <a:bodyPr/>
          <a:lstStyle/>
          <a:p>
            <a:fld id="{00000000-1234-1234-1234-123412341234}" type="slidenum">
              <a:rPr lang="en" smtClean="0"/>
              <a:pPr/>
              <a:t>2</a:t>
            </a:fld>
            <a:endParaRPr lang="e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4F282F-E5B8-BC90-4161-0AE9BB6A1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274" y="358388"/>
            <a:ext cx="5690155" cy="857400"/>
          </a:xfrm>
        </p:spPr>
        <p:txBody>
          <a:bodyPr/>
          <a:lstStyle/>
          <a:p>
            <a:r>
              <a:rPr lang="en-US"/>
              <a:t>Lesson objectives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0E4DEE-5990-DA6B-2F7D-C480087F756D}"/>
              </a:ext>
            </a:extLst>
          </p:cNvPr>
          <p:cNvSpPr txBox="1"/>
          <p:nvPr/>
        </p:nvSpPr>
        <p:spPr>
          <a:xfrm>
            <a:off x="1654935" y="1564783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JP" dirty="0"/>
          </a:p>
        </p:txBody>
      </p:sp>
    </p:spTree>
    <p:extLst>
      <p:ext uri="{BB962C8B-B14F-4D97-AF65-F5344CB8AC3E}">
        <p14:creationId xmlns:p14="http://schemas.microsoft.com/office/powerpoint/2010/main" val="10098959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3D912BD-39A0-6889-360A-E7B1BCAB01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might have following steps when we are in a pizza restaurant. </a:t>
            </a:r>
          </a:p>
          <a:p>
            <a:pPr marL="742950" lvl="1" indent="-342900">
              <a:buSzPct val="120000"/>
              <a:buFont typeface="+mj-lt"/>
              <a:buAutoNum type="arabicPeriod"/>
            </a:pPr>
            <a:r>
              <a:rPr lang="en-US" sz="1200" dirty="0"/>
              <a:t>Request the menu</a:t>
            </a:r>
          </a:p>
          <a:p>
            <a:pPr marL="742950" lvl="1" indent="-342900">
              <a:buSzPct val="120000"/>
              <a:buFont typeface="+mj-lt"/>
              <a:buAutoNum type="arabicPeriod"/>
            </a:pPr>
            <a:r>
              <a:rPr lang="en-US" sz="1200" dirty="0"/>
              <a:t>Order pizza(s)</a:t>
            </a:r>
          </a:p>
          <a:p>
            <a:pPr marL="742950" lvl="1" indent="-342900">
              <a:buSzPct val="120000"/>
              <a:buFont typeface="+mj-lt"/>
              <a:buAutoNum type="arabicPeriod"/>
            </a:pPr>
            <a:r>
              <a:rPr lang="en-US" sz="1200" dirty="0"/>
              <a:t>Check pizza(s) (probably)</a:t>
            </a:r>
          </a:p>
          <a:p>
            <a:pPr marL="742950" lvl="1" indent="-342900">
              <a:buSzPct val="120000"/>
              <a:buFont typeface="+mj-lt"/>
              <a:buAutoNum type="arabicPeriod"/>
            </a:pPr>
            <a:r>
              <a:rPr lang="en-US" sz="1200" dirty="0"/>
              <a:t>Eat pizza</a:t>
            </a:r>
          </a:p>
          <a:p>
            <a:pPr marL="742950" lvl="1" indent="-342900">
              <a:buSzPct val="120000"/>
              <a:buFont typeface="+mj-lt"/>
              <a:buAutoNum type="arabicPeriod"/>
            </a:pPr>
            <a:r>
              <a:rPr lang="en-US" sz="1200" dirty="0"/>
              <a:t>Pay for pizza</a:t>
            </a:r>
          </a:p>
          <a:p>
            <a:pPr marL="85725" marR="0" lvl="0" indent="0" algn="l" defTabSz="914400" rtl="0" eaLnBrk="1" fontAlgn="auto" latinLnBrk="0" hangingPunct="1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Clr>
                <a:srgbClr val="97ABBC"/>
              </a:buClr>
              <a:buSzPts val="1800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677480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  <a:p>
            <a:pPr marL="85725" marR="0" lvl="0" indent="0" algn="l" defTabSz="914400" rtl="0" eaLnBrk="1" fontAlgn="auto" latinLnBrk="0" hangingPunct="1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Clr>
                <a:srgbClr val="97ABBC"/>
              </a:buClr>
              <a:buSzPts val="1800"/>
              <a:buNone/>
              <a:tabLst/>
              <a:defRPr/>
            </a:pPr>
            <a:r>
              <a:rPr kumimoji="0" lang="en-US" sz="1200" b="0" i="1" u="none" strike="noStrike" kern="0" cap="none" spc="0" normalizeH="0" baseline="0" noProof="0" dirty="0">
                <a:ln>
                  <a:noFill/>
                </a:ln>
                <a:solidFill>
                  <a:srgbClr val="F20052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t>Note that we cannot carry out next step before previous step finishes. </a:t>
            </a:r>
          </a:p>
          <a:p>
            <a:pPr marL="742950" lvl="1" indent="-342900">
              <a:buFont typeface="+mj-lt"/>
              <a:buAutoNum type="arabicPeriod"/>
            </a:pPr>
            <a:endParaRPr lang="en-US" dirty="0"/>
          </a:p>
          <a:p>
            <a:pPr marL="742950" lvl="1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0EBB73E-D92C-AA53-09F2-C4EF4E9FD55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20</a:t>
            </a:fld>
            <a:endParaRPr lang="e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E2D809A-6ED3-B7AB-FCB4-64DD7C953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274" y="358388"/>
            <a:ext cx="5690156" cy="857400"/>
          </a:xfrm>
        </p:spPr>
        <p:txBody>
          <a:bodyPr/>
          <a:lstStyle/>
          <a:p>
            <a:r>
              <a:rPr lang="en-US" sz="2800" dirty="0"/>
              <a:t>Analogy: Imagine if we out for a pizza</a:t>
            </a:r>
          </a:p>
        </p:txBody>
      </p:sp>
    </p:spTree>
    <p:extLst>
      <p:ext uri="{BB962C8B-B14F-4D97-AF65-F5344CB8AC3E}">
        <p14:creationId xmlns:p14="http://schemas.microsoft.com/office/powerpoint/2010/main" val="39957564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2"/>
          <p:cNvSpPr txBox="1">
            <a:spLocks noGrp="1"/>
          </p:cNvSpPr>
          <p:nvPr>
            <p:ph type="body" idx="1"/>
          </p:nvPr>
        </p:nvSpPr>
        <p:spPr>
          <a:xfrm>
            <a:off x="670274" y="1806733"/>
            <a:ext cx="1338407" cy="1939238"/>
          </a:xfr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HK" sz="1050" dirty="0" err="1">
                <a:latin typeface="Courier New"/>
                <a:ea typeface="Courier New"/>
                <a:cs typeface="Courier New"/>
                <a:sym typeface="Courier New"/>
              </a:rPr>
              <a:t>requestMenu</a:t>
            </a:r>
            <a:r>
              <a:rPr lang="en-HK" sz="1050" dirty="0">
                <a:latin typeface="Courier New"/>
                <a:ea typeface="Courier New"/>
                <a:cs typeface="Courier New"/>
                <a:sym typeface="Courier New"/>
              </a:rPr>
              <a:t>();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HK" sz="1050" dirty="0">
                <a:latin typeface="Courier New"/>
                <a:ea typeface="Courier New"/>
                <a:cs typeface="Courier New"/>
                <a:sym typeface="Courier New"/>
              </a:rPr>
              <a:t>// waiting ...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HK" sz="1050" dirty="0" err="1">
                <a:latin typeface="Courier New"/>
                <a:ea typeface="Courier New"/>
                <a:cs typeface="Courier New"/>
                <a:sym typeface="Courier New"/>
              </a:rPr>
              <a:t>orderPizza</a:t>
            </a:r>
            <a:r>
              <a:rPr lang="en-HK" sz="1050" dirty="0">
                <a:latin typeface="Courier New"/>
                <a:ea typeface="Courier New"/>
                <a:cs typeface="Courier New"/>
                <a:sym typeface="Courier New"/>
              </a:rPr>
              <a:t>();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HK" sz="1050" dirty="0">
                <a:latin typeface="Courier New"/>
                <a:ea typeface="Courier New"/>
                <a:cs typeface="Courier New"/>
                <a:sym typeface="Courier New"/>
              </a:rPr>
              <a:t>// waiting ...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HK" sz="1050" dirty="0" err="1">
                <a:latin typeface="Courier New"/>
                <a:ea typeface="Courier New"/>
                <a:cs typeface="Courier New"/>
                <a:sym typeface="Courier New"/>
              </a:rPr>
              <a:t>verifyPizza</a:t>
            </a:r>
            <a:r>
              <a:rPr lang="en-HK" sz="1050" dirty="0">
                <a:latin typeface="Courier New"/>
                <a:ea typeface="Courier New"/>
                <a:cs typeface="Courier New"/>
                <a:sym typeface="Courier New"/>
              </a:rPr>
              <a:t>();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HK" sz="1050" dirty="0">
                <a:latin typeface="Courier New"/>
                <a:ea typeface="Courier New"/>
                <a:cs typeface="Courier New"/>
                <a:sym typeface="Courier New"/>
              </a:rPr>
              <a:t>// waiting ...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HK" sz="1050" dirty="0" err="1">
                <a:latin typeface="Courier New"/>
                <a:ea typeface="Courier New"/>
                <a:cs typeface="Courier New"/>
                <a:sym typeface="Courier New"/>
              </a:rPr>
              <a:t>eatPizza</a:t>
            </a:r>
            <a:r>
              <a:rPr lang="en-HK" sz="1050" dirty="0">
                <a:latin typeface="Courier New"/>
                <a:ea typeface="Courier New"/>
                <a:cs typeface="Courier New"/>
                <a:sym typeface="Courier New"/>
              </a:rPr>
              <a:t>();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HK" sz="1050" dirty="0">
                <a:latin typeface="Courier New"/>
                <a:ea typeface="Courier New"/>
                <a:cs typeface="Courier New"/>
                <a:sym typeface="Courier New"/>
              </a:rPr>
              <a:t>// waiting ...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HK" sz="1050" dirty="0" err="1">
                <a:latin typeface="Courier New"/>
                <a:ea typeface="Courier New"/>
                <a:cs typeface="Courier New"/>
                <a:sym typeface="Courier New"/>
              </a:rPr>
              <a:t>payForPizza</a:t>
            </a:r>
            <a:r>
              <a:rPr lang="en-HK" sz="1050" dirty="0">
                <a:latin typeface="Courier New"/>
                <a:ea typeface="Courier New"/>
                <a:cs typeface="Courier New"/>
                <a:sym typeface="Courier New"/>
              </a:rPr>
              <a:t>();</a:t>
            </a:r>
          </a:p>
        </p:txBody>
      </p:sp>
      <p:sp>
        <p:nvSpPr>
          <p:cNvPr id="173" name="Google Shape;173;p22"/>
          <p:cNvSpPr txBox="1">
            <a:spLocks noGrp="1"/>
          </p:cNvSpPr>
          <p:nvPr>
            <p:ph type="title"/>
          </p:nvPr>
        </p:nvSpPr>
        <p:spPr/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HK"/>
              <a:t>What if?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ED2E85B-69E8-321F-89F6-9F617A2E2C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119" y="3811169"/>
            <a:ext cx="1038605" cy="988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E714D9C9-A3F9-B46C-82FC-C8749CC0C96D}"/>
              </a:ext>
            </a:extLst>
          </p:cNvPr>
          <p:cNvGrpSpPr/>
          <p:nvPr/>
        </p:nvGrpSpPr>
        <p:grpSpPr>
          <a:xfrm>
            <a:off x="-48405" y="1373588"/>
            <a:ext cx="661425" cy="3613500"/>
            <a:chOff x="-48405" y="1373588"/>
            <a:chExt cx="661425" cy="3613500"/>
          </a:xfrm>
        </p:grpSpPr>
        <p:sp>
          <p:nvSpPr>
            <p:cNvPr id="8" name="Google Shape;194;p25">
              <a:extLst>
                <a:ext uri="{FF2B5EF4-FFF2-40B4-BE49-F238E27FC236}">
                  <a16:creationId xmlns:a16="http://schemas.microsoft.com/office/drawing/2014/main" id="{DB2E2B6D-63D9-7ACB-396C-A3C23AD8447C}"/>
                </a:ext>
              </a:extLst>
            </p:cNvPr>
            <p:cNvSpPr/>
            <p:nvPr/>
          </p:nvSpPr>
          <p:spPr>
            <a:xfrm>
              <a:off x="254520" y="1373588"/>
              <a:ext cx="358500" cy="3613500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F4CCCC"/>
            </a:solidFill>
            <a:ln w="9525" cap="flat" cmpd="sng">
              <a:solidFill>
                <a:srgbClr val="CC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98;p25">
              <a:extLst>
                <a:ext uri="{FF2B5EF4-FFF2-40B4-BE49-F238E27FC236}">
                  <a16:creationId xmlns:a16="http://schemas.microsoft.com/office/drawing/2014/main" id="{EE55371E-92A3-413D-06F1-CA31123F9F22}"/>
                </a:ext>
              </a:extLst>
            </p:cNvPr>
            <p:cNvSpPr txBox="1"/>
            <p:nvPr/>
          </p:nvSpPr>
          <p:spPr>
            <a:xfrm rot="-5400000">
              <a:off x="-519555" y="2582413"/>
              <a:ext cx="14349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>
                  <a:latin typeface="Raleway"/>
                  <a:ea typeface="Raleway"/>
                  <a:cs typeface="Raleway"/>
                  <a:sym typeface="Raleway"/>
                </a:rPr>
                <a:t>time</a:t>
              </a:r>
              <a:endParaRPr sz="2000" b="1"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sp>
        <p:nvSpPr>
          <p:cNvPr id="13" name="Google Shape;174;p22">
            <a:extLst>
              <a:ext uri="{FF2B5EF4-FFF2-40B4-BE49-F238E27FC236}">
                <a16:creationId xmlns:a16="http://schemas.microsoft.com/office/drawing/2014/main" id="{FE64E799-24C7-E93B-44C9-CD894F6DDA0C}"/>
              </a:ext>
            </a:extLst>
          </p:cNvPr>
          <p:cNvSpPr txBox="1">
            <a:spLocks/>
          </p:cNvSpPr>
          <p:nvPr/>
        </p:nvSpPr>
        <p:spPr>
          <a:xfrm>
            <a:off x="2142761" y="1521815"/>
            <a:ext cx="1679731" cy="2915274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257175" algn="l" rtl="0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Lato"/>
              <a:buChar char="▷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685800" marR="0" lvl="1" indent="-2857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028700" marR="0" lvl="2" indent="-2857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371600" marR="0" lvl="3" indent="-2857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1714500" marR="0" lvl="4" indent="-2857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057400" marR="0" lvl="5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2400300" marR="0" lvl="6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2743200" marR="0" lvl="7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3086100" marR="0" lvl="8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>
              <a:spcBef>
                <a:spcPts val="0"/>
              </a:spcBef>
              <a:buFont typeface="Lato"/>
              <a:buNone/>
            </a:pPr>
            <a:r>
              <a:rPr lang="en-HK" sz="1050" dirty="0" err="1">
                <a:latin typeface="Courier New"/>
                <a:ea typeface="Courier New"/>
                <a:cs typeface="Courier New"/>
                <a:sym typeface="Courier New"/>
              </a:rPr>
              <a:t>requestMenu</a:t>
            </a:r>
            <a:r>
              <a:rPr lang="en-HK" sz="1050" dirty="0">
                <a:latin typeface="Courier New"/>
                <a:ea typeface="Courier New"/>
                <a:cs typeface="Courier New"/>
                <a:sym typeface="Courier New"/>
              </a:rPr>
              <a:t>();</a:t>
            </a:r>
          </a:p>
          <a:p>
            <a:pPr marL="0" indent="0">
              <a:spcBef>
                <a:spcPts val="0"/>
              </a:spcBef>
              <a:buFont typeface="Lato"/>
              <a:buNone/>
            </a:pPr>
            <a:r>
              <a:rPr lang="en-HK" sz="1050" dirty="0">
                <a:latin typeface="Courier New"/>
                <a:ea typeface="Courier New"/>
                <a:cs typeface="Courier New"/>
                <a:sym typeface="Courier New"/>
              </a:rPr>
              <a:t>// waiting ...</a:t>
            </a:r>
          </a:p>
          <a:p>
            <a:pPr marL="0" indent="0">
              <a:spcBef>
                <a:spcPts val="0"/>
              </a:spcBef>
              <a:buFont typeface="Lato"/>
              <a:buNone/>
            </a:pPr>
            <a:r>
              <a:rPr lang="en-HK" sz="1050" dirty="0" err="1">
                <a:latin typeface="Courier New"/>
                <a:ea typeface="Courier New"/>
                <a:cs typeface="Courier New"/>
                <a:sym typeface="Courier New"/>
              </a:rPr>
              <a:t>orderPizza</a:t>
            </a:r>
            <a:r>
              <a:rPr lang="en-HK" sz="1050" dirty="0">
                <a:latin typeface="Courier New"/>
                <a:ea typeface="Courier New"/>
                <a:cs typeface="Courier New"/>
                <a:sym typeface="Courier New"/>
              </a:rPr>
              <a:t>();</a:t>
            </a:r>
          </a:p>
          <a:p>
            <a:pPr marL="0" indent="0">
              <a:spcBef>
                <a:spcPts val="0"/>
              </a:spcBef>
              <a:buFont typeface="Lato"/>
              <a:buNone/>
            </a:pPr>
            <a:r>
              <a:rPr lang="en-HK" sz="1050" dirty="0">
                <a:latin typeface="Courier New"/>
                <a:ea typeface="Courier New"/>
                <a:cs typeface="Courier New"/>
                <a:sym typeface="Courier New"/>
              </a:rPr>
              <a:t>// waiting ...</a:t>
            </a:r>
          </a:p>
          <a:p>
            <a:pPr marL="0" indent="0">
              <a:spcBef>
                <a:spcPts val="0"/>
              </a:spcBef>
              <a:buFont typeface="Lato"/>
              <a:buNone/>
            </a:pPr>
            <a:r>
              <a:rPr lang="en-HK" sz="1050" dirty="0" err="1">
                <a:latin typeface="Courier New"/>
                <a:ea typeface="Courier New"/>
                <a:cs typeface="Courier New"/>
                <a:sym typeface="Courier New"/>
              </a:rPr>
              <a:t>verifyPizza</a:t>
            </a:r>
            <a:r>
              <a:rPr lang="en-HK" sz="1050" dirty="0">
                <a:latin typeface="Courier New"/>
                <a:ea typeface="Courier New"/>
                <a:cs typeface="Courier New"/>
                <a:sym typeface="Courier New"/>
              </a:rPr>
              <a:t>();</a:t>
            </a:r>
          </a:p>
          <a:p>
            <a:pPr marL="0" indent="0">
              <a:spcBef>
                <a:spcPts val="0"/>
              </a:spcBef>
              <a:buFont typeface="Lato"/>
              <a:buNone/>
            </a:pPr>
            <a:r>
              <a:rPr lang="en-HK" sz="1050" dirty="0">
                <a:latin typeface="Courier New"/>
                <a:ea typeface="Courier New"/>
                <a:cs typeface="Courier New"/>
                <a:sym typeface="Courier New"/>
              </a:rPr>
              <a:t>// waiting ...</a:t>
            </a:r>
          </a:p>
          <a:p>
            <a:pPr marL="0" indent="0">
              <a:spcBef>
                <a:spcPts val="0"/>
              </a:spcBef>
              <a:buFont typeface="Lato"/>
              <a:buNone/>
            </a:pPr>
            <a:r>
              <a:rPr lang="en-HK" sz="1050" dirty="0" err="1">
                <a:latin typeface="Courier New"/>
                <a:ea typeface="Courier New"/>
                <a:cs typeface="Courier New"/>
                <a:sym typeface="Courier New"/>
              </a:rPr>
              <a:t>ProblemWithPizza</a:t>
            </a:r>
            <a:r>
              <a:rPr lang="en-HK" sz="1050" dirty="0">
                <a:latin typeface="Courier New"/>
                <a:ea typeface="Courier New"/>
                <a:cs typeface="Courier New"/>
                <a:sym typeface="Courier New"/>
              </a:rPr>
              <a:t>();</a:t>
            </a:r>
          </a:p>
          <a:p>
            <a:pPr marL="0" indent="0">
              <a:spcBef>
                <a:spcPts val="0"/>
              </a:spcBef>
              <a:buFont typeface="Lato"/>
              <a:buNone/>
            </a:pPr>
            <a:r>
              <a:rPr lang="en-HK" sz="1050" dirty="0">
                <a:latin typeface="Courier New"/>
                <a:ea typeface="Courier New"/>
                <a:cs typeface="Courier New"/>
                <a:sym typeface="Courier New"/>
              </a:rPr>
              <a:t>// waiting ...</a:t>
            </a:r>
          </a:p>
          <a:p>
            <a:pPr marL="0" indent="0">
              <a:spcBef>
                <a:spcPts val="0"/>
              </a:spcBef>
              <a:buFont typeface="Lato"/>
              <a:buNone/>
            </a:pPr>
            <a:r>
              <a:rPr lang="en-HK" sz="1050" dirty="0" err="1">
                <a:latin typeface="Courier New"/>
                <a:ea typeface="Courier New"/>
                <a:cs typeface="Courier New"/>
                <a:sym typeface="Courier New"/>
              </a:rPr>
              <a:t>ReturnPizza</a:t>
            </a:r>
            <a:r>
              <a:rPr lang="en-HK" sz="1050" dirty="0">
                <a:latin typeface="Courier New"/>
                <a:ea typeface="Courier New"/>
                <a:cs typeface="Courier New"/>
                <a:sym typeface="Courier New"/>
              </a:rPr>
              <a:t>();</a:t>
            </a:r>
          </a:p>
          <a:p>
            <a:pPr marL="0" indent="0">
              <a:spcBef>
                <a:spcPts val="0"/>
              </a:spcBef>
              <a:buFont typeface="Lato"/>
              <a:buNone/>
            </a:pPr>
            <a:r>
              <a:rPr lang="en-HK" sz="1050" dirty="0" err="1">
                <a:latin typeface="Courier New"/>
                <a:ea typeface="Courier New"/>
                <a:cs typeface="Courier New"/>
                <a:sym typeface="Courier New"/>
              </a:rPr>
              <a:t>orderPizza</a:t>
            </a:r>
            <a:r>
              <a:rPr lang="en-HK" sz="1050" dirty="0">
                <a:latin typeface="Courier New"/>
                <a:ea typeface="Courier New"/>
                <a:cs typeface="Courier New"/>
                <a:sym typeface="Courier New"/>
              </a:rPr>
              <a:t>();</a:t>
            </a:r>
          </a:p>
          <a:p>
            <a:pPr marL="0" indent="0">
              <a:spcBef>
                <a:spcPts val="0"/>
              </a:spcBef>
              <a:buFont typeface="Lato"/>
              <a:buNone/>
            </a:pPr>
            <a:r>
              <a:rPr lang="en-HK" sz="1050" dirty="0">
                <a:latin typeface="Courier New"/>
                <a:ea typeface="Courier New"/>
                <a:cs typeface="Courier New"/>
                <a:sym typeface="Courier New"/>
              </a:rPr>
              <a:t>// waiting ...</a:t>
            </a:r>
          </a:p>
          <a:p>
            <a:pPr marL="0" indent="0">
              <a:spcBef>
                <a:spcPts val="0"/>
              </a:spcBef>
              <a:buFont typeface="Lato"/>
              <a:buNone/>
            </a:pPr>
            <a:r>
              <a:rPr lang="en-HK" sz="1050" dirty="0" err="1">
                <a:latin typeface="Courier New"/>
                <a:ea typeface="Courier New"/>
                <a:cs typeface="Courier New"/>
                <a:sym typeface="Courier New"/>
              </a:rPr>
              <a:t>eatPizza</a:t>
            </a:r>
            <a:r>
              <a:rPr lang="en-HK" sz="1050" dirty="0">
                <a:latin typeface="Courier New"/>
                <a:ea typeface="Courier New"/>
                <a:cs typeface="Courier New"/>
                <a:sym typeface="Courier New"/>
              </a:rPr>
              <a:t>();</a:t>
            </a:r>
          </a:p>
          <a:p>
            <a:pPr marL="0" indent="0">
              <a:spcBef>
                <a:spcPts val="0"/>
              </a:spcBef>
              <a:buFont typeface="Lato"/>
              <a:buNone/>
            </a:pPr>
            <a:r>
              <a:rPr lang="en-HK" sz="1050" dirty="0">
                <a:latin typeface="Courier New"/>
                <a:ea typeface="Courier New"/>
                <a:cs typeface="Courier New"/>
                <a:sym typeface="Courier New"/>
              </a:rPr>
              <a:t>// waiting ...</a:t>
            </a:r>
          </a:p>
          <a:p>
            <a:pPr marL="0" indent="0">
              <a:spcBef>
                <a:spcPts val="0"/>
              </a:spcBef>
              <a:buFont typeface="Lato"/>
              <a:buNone/>
            </a:pPr>
            <a:r>
              <a:rPr lang="en-HK" sz="1050" dirty="0" err="1">
                <a:latin typeface="Courier New"/>
                <a:ea typeface="Courier New"/>
                <a:cs typeface="Courier New"/>
                <a:sym typeface="Courier New"/>
              </a:rPr>
              <a:t>payForPizza</a:t>
            </a:r>
            <a:r>
              <a:rPr lang="en-HK" sz="1050" dirty="0">
                <a:latin typeface="Courier New"/>
                <a:ea typeface="Courier New"/>
                <a:cs typeface="Courier New"/>
                <a:sym typeface="Courier New"/>
              </a:rPr>
              <a:t>();</a:t>
            </a:r>
          </a:p>
        </p:txBody>
      </p:sp>
      <p:sp>
        <p:nvSpPr>
          <p:cNvPr id="14" name="Google Shape;174;p22">
            <a:extLst>
              <a:ext uri="{FF2B5EF4-FFF2-40B4-BE49-F238E27FC236}">
                <a16:creationId xmlns:a16="http://schemas.microsoft.com/office/drawing/2014/main" id="{8BFF35D1-91E5-D396-F3ED-422BEB285DC7}"/>
              </a:ext>
            </a:extLst>
          </p:cNvPr>
          <p:cNvSpPr txBox="1">
            <a:spLocks/>
          </p:cNvSpPr>
          <p:nvPr/>
        </p:nvSpPr>
        <p:spPr>
          <a:xfrm>
            <a:off x="3956572" y="1215788"/>
            <a:ext cx="1338407" cy="1939238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257175" algn="l" rtl="0">
              <a:lnSpc>
                <a:spcPct val="120000"/>
              </a:lnSpc>
              <a:spcBef>
                <a:spcPts val="45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Lato"/>
              <a:buChar char="▷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685800" marR="0" lvl="1" indent="-2857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028700" marR="0" lvl="2" indent="-2857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371600" marR="0" lvl="3" indent="-2857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1714500" marR="0" lvl="4" indent="-2857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057400" marR="0" lvl="5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2400300" marR="0" lvl="6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2743200" marR="0" lvl="7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3086100" marR="0" lvl="8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>
              <a:spcBef>
                <a:spcPts val="0"/>
              </a:spcBef>
              <a:buFont typeface="Lato"/>
              <a:buNone/>
            </a:pPr>
            <a:r>
              <a:rPr lang="en-HK" sz="1050" dirty="0" err="1">
                <a:latin typeface="Courier New"/>
                <a:ea typeface="Courier New"/>
                <a:cs typeface="Courier New"/>
                <a:sym typeface="Courier New"/>
              </a:rPr>
              <a:t>requestMenu</a:t>
            </a:r>
            <a:r>
              <a:rPr lang="en-HK" sz="1050" dirty="0">
                <a:latin typeface="Courier New"/>
                <a:ea typeface="Courier New"/>
                <a:cs typeface="Courier New"/>
                <a:sym typeface="Courier New"/>
              </a:rPr>
              <a:t>();</a:t>
            </a:r>
          </a:p>
          <a:p>
            <a:pPr marL="0" indent="0">
              <a:spcBef>
                <a:spcPts val="0"/>
              </a:spcBef>
              <a:buFont typeface="Lato"/>
              <a:buNone/>
            </a:pPr>
            <a:r>
              <a:rPr lang="en-HK" sz="1050" dirty="0">
                <a:latin typeface="Courier New"/>
                <a:ea typeface="Courier New"/>
                <a:cs typeface="Courier New"/>
                <a:sym typeface="Courier New"/>
              </a:rPr>
              <a:t>// waiting ...</a:t>
            </a:r>
          </a:p>
          <a:p>
            <a:pPr marL="0" indent="0">
              <a:spcBef>
                <a:spcPts val="0"/>
              </a:spcBef>
              <a:buFont typeface="Lato"/>
              <a:buNone/>
            </a:pPr>
            <a:r>
              <a:rPr lang="en-HK" sz="1050" dirty="0" err="1">
                <a:latin typeface="Courier New"/>
                <a:ea typeface="Courier New"/>
                <a:cs typeface="Courier New"/>
                <a:sym typeface="Courier New"/>
              </a:rPr>
              <a:t>orderPizza</a:t>
            </a:r>
            <a:r>
              <a:rPr lang="en-HK" sz="1050" dirty="0">
                <a:latin typeface="Courier New"/>
                <a:ea typeface="Courier New"/>
                <a:cs typeface="Courier New"/>
                <a:sym typeface="Courier New"/>
              </a:rPr>
              <a:t>();</a:t>
            </a:r>
          </a:p>
          <a:p>
            <a:pPr marL="0" indent="0">
              <a:spcBef>
                <a:spcPts val="0"/>
              </a:spcBef>
              <a:buFont typeface="Lato"/>
              <a:buNone/>
            </a:pPr>
            <a:r>
              <a:rPr lang="en-HK" sz="1050" dirty="0">
                <a:latin typeface="Courier New"/>
                <a:ea typeface="Courier New"/>
                <a:cs typeface="Courier New"/>
                <a:sym typeface="Courier New"/>
              </a:rPr>
              <a:t>// waiting ...</a:t>
            </a:r>
          </a:p>
          <a:p>
            <a:pPr marL="0" indent="0">
              <a:spcBef>
                <a:spcPts val="0"/>
              </a:spcBef>
              <a:buFont typeface="Lato"/>
              <a:buNone/>
            </a:pPr>
            <a:r>
              <a:rPr lang="en-HK" sz="1050" dirty="0" err="1">
                <a:latin typeface="Courier New"/>
                <a:ea typeface="Courier New"/>
                <a:cs typeface="Courier New"/>
                <a:sym typeface="Courier New"/>
              </a:rPr>
              <a:t>verifyPizza</a:t>
            </a:r>
            <a:r>
              <a:rPr lang="en-HK" sz="1050" dirty="0">
                <a:latin typeface="Courier New"/>
                <a:ea typeface="Courier New"/>
                <a:cs typeface="Courier New"/>
                <a:sym typeface="Courier New"/>
              </a:rPr>
              <a:t>();</a:t>
            </a:r>
          </a:p>
          <a:p>
            <a:pPr marL="0" indent="0">
              <a:spcBef>
                <a:spcPts val="0"/>
              </a:spcBef>
              <a:buFont typeface="Lato"/>
              <a:buNone/>
            </a:pPr>
            <a:r>
              <a:rPr lang="en-HK" sz="1050" dirty="0">
                <a:latin typeface="Courier New"/>
                <a:ea typeface="Courier New"/>
                <a:cs typeface="Courier New"/>
                <a:sym typeface="Courier New"/>
              </a:rPr>
              <a:t>// waiting ...</a:t>
            </a:r>
          </a:p>
          <a:p>
            <a:pPr marL="0" indent="0">
              <a:spcBef>
                <a:spcPts val="0"/>
              </a:spcBef>
              <a:buFont typeface="Lato"/>
              <a:buNone/>
            </a:pPr>
            <a:r>
              <a:rPr lang="en-HK" sz="1050" dirty="0" err="1">
                <a:latin typeface="Courier New"/>
                <a:ea typeface="Courier New"/>
                <a:cs typeface="Courier New"/>
                <a:sym typeface="Courier New"/>
              </a:rPr>
              <a:t>eatPizza</a:t>
            </a:r>
            <a:r>
              <a:rPr lang="en-HK" sz="1050" dirty="0">
                <a:latin typeface="Courier New"/>
                <a:ea typeface="Courier New"/>
                <a:cs typeface="Courier New"/>
                <a:sym typeface="Courier New"/>
              </a:rPr>
              <a:t>();</a:t>
            </a:r>
          </a:p>
          <a:p>
            <a:pPr marL="0" indent="0">
              <a:spcBef>
                <a:spcPts val="0"/>
              </a:spcBef>
              <a:buFont typeface="Lato"/>
              <a:buNone/>
            </a:pPr>
            <a:r>
              <a:rPr lang="en-HK" sz="1050" dirty="0">
                <a:latin typeface="Courier New"/>
                <a:ea typeface="Courier New"/>
                <a:cs typeface="Courier New"/>
                <a:sym typeface="Courier New"/>
              </a:rPr>
              <a:t>// waiting ...</a:t>
            </a:r>
          </a:p>
          <a:p>
            <a:pPr marL="0" indent="0">
              <a:spcBef>
                <a:spcPts val="0"/>
              </a:spcBef>
              <a:buFont typeface="Lato"/>
              <a:buNone/>
            </a:pPr>
            <a:r>
              <a:rPr lang="en-HK" sz="1050" dirty="0" err="1">
                <a:latin typeface="Courier New"/>
                <a:ea typeface="Courier New"/>
                <a:cs typeface="Courier New"/>
                <a:sym typeface="Courier New"/>
              </a:rPr>
              <a:t>payForPizza</a:t>
            </a:r>
            <a:r>
              <a:rPr lang="en-HK" sz="1050" dirty="0">
                <a:latin typeface="Courier New"/>
                <a:ea typeface="Courier New"/>
                <a:cs typeface="Courier New"/>
                <a:sym typeface="Courier New"/>
              </a:rPr>
              <a:t>();</a:t>
            </a:r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38A2F8B5-DBBA-A75A-DE5C-3BE05BC9ED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8303" y="470435"/>
            <a:ext cx="1037048" cy="987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>
            <a:extLst>
              <a:ext uri="{FF2B5EF4-FFF2-40B4-BE49-F238E27FC236}">
                <a16:creationId xmlns:a16="http://schemas.microsoft.com/office/drawing/2014/main" id="{93C8FF0B-AC96-BB6C-CE32-7ACCE95A47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3987" y="3217813"/>
            <a:ext cx="1038605" cy="988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9EAD9A9A-1E27-A67F-5911-55D154CDB74F}"/>
              </a:ext>
            </a:extLst>
          </p:cNvPr>
          <p:cNvGrpSpPr/>
          <p:nvPr/>
        </p:nvGrpSpPr>
        <p:grpSpPr>
          <a:xfrm>
            <a:off x="3158165" y="975433"/>
            <a:ext cx="3692860" cy="1329602"/>
            <a:chOff x="3158165" y="975433"/>
            <a:chExt cx="3692860" cy="1329602"/>
          </a:xfrm>
        </p:grpSpPr>
        <p:sp>
          <p:nvSpPr>
            <p:cNvPr id="17" name="Google Shape;210;p26">
              <a:extLst>
                <a:ext uri="{FF2B5EF4-FFF2-40B4-BE49-F238E27FC236}">
                  <a16:creationId xmlns:a16="http://schemas.microsoft.com/office/drawing/2014/main" id="{E11327D3-0507-AC5F-A0D0-C45E2C2B04D8}"/>
                </a:ext>
              </a:extLst>
            </p:cNvPr>
            <p:cNvSpPr/>
            <p:nvPr/>
          </p:nvSpPr>
          <p:spPr>
            <a:xfrm rot="-2423581">
              <a:off x="3158165" y="1919829"/>
              <a:ext cx="1861959" cy="385206"/>
            </a:xfrm>
            <a:prstGeom prst="leftArrow">
              <a:avLst>
                <a:gd name="adj1" fmla="val 50000"/>
                <a:gd name="adj2" fmla="val 50000"/>
              </a:avLst>
            </a:prstGeom>
            <a:solidFill>
              <a:srgbClr val="F4CCCC"/>
            </a:solidFill>
            <a:ln w="9525" cap="flat" cmpd="sng">
              <a:solidFill>
                <a:srgbClr val="CC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11;p26">
              <a:extLst>
                <a:ext uri="{FF2B5EF4-FFF2-40B4-BE49-F238E27FC236}">
                  <a16:creationId xmlns:a16="http://schemas.microsoft.com/office/drawing/2014/main" id="{AAD38F9F-170A-C425-B98D-8C7EDF61E18C}"/>
                </a:ext>
              </a:extLst>
            </p:cNvPr>
            <p:cNvSpPr txBox="1"/>
            <p:nvPr/>
          </p:nvSpPr>
          <p:spPr>
            <a:xfrm>
              <a:off x="4524525" y="975433"/>
              <a:ext cx="2326500" cy="8313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aleway"/>
                  <a:ea typeface="Raleway"/>
                  <a:cs typeface="Raleway"/>
                  <a:sym typeface="Raleway"/>
                </a:rPr>
                <a:t>what if something goes wrong? what happens with everything else?</a:t>
              </a:r>
              <a:endParaRPr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08172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" grpId="0" build="p" animBg="1"/>
      <p:bldP spid="13" grpId="0" animBg="1"/>
      <p:bldP spid="1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862A3B1-296D-1008-23FC-CEDB1C53B1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00210" y="1366093"/>
            <a:ext cx="4960219" cy="3552300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HK" sz="900" dirty="0">
                <a:latin typeface="Courier New"/>
                <a:ea typeface="Courier New"/>
                <a:cs typeface="Courier New"/>
                <a:sym typeface="Courier New"/>
              </a:rPr>
              <a:t>function order() {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HK" sz="900" dirty="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HK" sz="900" dirty="0" err="1">
                <a:latin typeface="Courier New"/>
                <a:ea typeface="Courier New"/>
                <a:cs typeface="Courier New"/>
                <a:sym typeface="Courier New"/>
              </a:rPr>
              <a:t>setTimeout</a:t>
            </a:r>
            <a:r>
              <a:rPr lang="en-HK" sz="900" dirty="0">
                <a:latin typeface="Courier New"/>
                <a:ea typeface="Courier New"/>
                <a:cs typeface="Courier New"/>
                <a:sym typeface="Courier New"/>
              </a:rPr>
              <a:t>(function() {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HK" sz="900" dirty="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HK" sz="900" dirty="0" err="1">
                <a:latin typeface="Courier New"/>
                <a:ea typeface="Courier New"/>
                <a:cs typeface="Courier New"/>
                <a:sym typeface="Courier New"/>
              </a:rPr>
              <a:t>makeRequest</a:t>
            </a:r>
            <a:r>
              <a:rPr lang="en-HK" sz="900" dirty="0">
                <a:latin typeface="Courier New"/>
                <a:ea typeface="Courier New"/>
                <a:cs typeface="Courier New"/>
                <a:sym typeface="Courier New"/>
              </a:rPr>
              <a:t>('Requesting menu...');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HK" sz="900" dirty="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HK" sz="900" dirty="0" err="1">
                <a:latin typeface="Courier New"/>
                <a:ea typeface="Courier New"/>
                <a:cs typeface="Courier New"/>
                <a:sym typeface="Courier New"/>
              </a:rPr>
              <a:t>setTimeout</a:t>
            </a:r>
            <a:r>
              <a:rPr lang="en-HK" sz="900" dirty="0">
                <a:latin typeface="Courier New"/>
                <a:ea typeface="Courier New"/>
                <a:cs typeface="Courier New"/>
                <a:sym typeface="Courier New"/>
              </a:rPr>
              <a:t>(function() {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HK" sz="900" dirty="0"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HK" sz="900" dirty="0" err="1">
                <a:latin typeface="Courier New"/>
                <a:ea typeface="Courier New"/>
                <a:cs typeface="Courier New"/>
                <a:sym typeface="Courier New"/>
              </a:rPr>
              <a:t>makeRequest</a:t>
            </a:r>
            <a:r>
              <a:rPr lang="en-HK" sz="900" dirty="0">
                <a:latin typeface="Courier New"/>
                <a:ea typeface="Courier New"/>
                <a:cs typeface="Courier New"/>
                <a:sym typeface="Courier New"/>
              </a:rPr>
              <a:t>('Ordering pizza...');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HK" sz="900" dirty="0"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HK" sz="900" dirty="0" err="1">
                <a:latin typeface="Courier New"/>
                <a:ea typeface="Courier New"/>
                <a:cs typeface="Courier New"/>
                <a:sym typeface="Courier New"/>
              </a:rPr>
              <a:t>setTimeout</a:t>
            </a:r>
            <a:r>
              <a:rPr lang="en-HK" sz="900" dirty="0">
                <a:latin typeface="Courier New"/>
                <a:ea typeface="Courier New"/>
                <a:cs typeface="Courier New"/>
                <a:sym typeface="Courier New"/>
              </a:rPr>
              <a:t>(function() {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HK" sz="900" dirty="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HK" sz="900" dirty="0" err="1">
                <a:latin typeface="Courier New"/>
                <a:ea typeface="Courier New"/>
                <a:cs typeface="Courier New"/>
                <a:sym typeface="Courier New"/>
              </a:rPr>
              <a:t>makeRequest</a:t>
            </a:r>
            <a:r>
              <a:rPr lang="en-HK" sz="900" dirty="0">
                <a:latin typeface="Courier New"/>
                <a:ea typeface="Courier New"/>
                <a:cs typeface="Courier New"/>
                <a:sym typeface="Courier New"/>
              </a:rPr>
              <a:t>('Checking pizza...');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HK" sz="900" dirty="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HK" sz="900" dirty="0" err="1">
                <a:latin typeface="Courier New"/>
                <a:ea typeface="Courier New"/>
                <a:cs typeface="Courier New"/>
                <a:sym typeface="Courier New"/>
              </a:rPr>
              <a:t>setTimeout</a:t>
            </a:r>
            <a:r>
              <a:rPr lang="en-HK" sz="900" dirty="0">
                <a:latin typeface="Courier New"/>
                <a:ea typeface="Courier New"/>
                <a:cs typeface="Courier New"/>
                <a:sym typeface="Courier New"/>
              </a:rPr>
              <a:t>(function() {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HK" sz="900" dirty="0"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lang="en-HK" sz="900" dirty="0" err="1">
                <a:latin typeface="Courier New"/>
                <a:ea typeface="Courier New"/>
                <a:cs typeface="Courier New"/>
                <a:sym typeface="Courier New"/>
              </a:rPr>
              <a:t>makeRequest</a:t>
            </a:r>
            <a:r>
              <a:rPr lang="en-HK" sz="900" dirty="0">
                <a:latin typeface="Courier New"/>
                <a:ea typeface="Courier New"/>
                <a:cs typeface="Courier New"/>
                <a:sym typeface="Courier New"/>
              </a:rPr>
              <a:t>('Eating pizza...');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HK" sz="900" dirty="0"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lang="en-HK" sz="900" dirty="0" err="1">
                <a:latin typeface="Courier New"/>
                <a:ea typeface="Courier New"/>
                <a:cs typeface="Courier New"/>
                <a:sym typeface="Courier New"/>
              </a:rPr>
              <a:t>setTimeout</a:t>
            </a:r>
            <a:r>
              <a:rPr lang="en-HK" sz="900" dirty="0">
                <a:latin typeface="Courier New"/>
                <a:ea typeface="Courier New"/>
                <a:cs typeface="Courier New"/>
                <a:sym typeface="Courier New"/>
              </a:rPr>
              <a:t>(function() {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HK" sz="900" dirty="0"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-HK" sz="900" dirty="0" err="1">
                <a:latin typeface="Courier New"/>
                <a:ea typeface="Courier New"/>
                <a:cs typeface="Courier New"/>
                <a:sym typeface="Courier New"/>
              </a:rPr>
              <a:t>makeRequest</a:t>
            </a:r>
            <a:r>
              <a:rPr lang="en-HK" sz="900" dirty="0">
                <a:latin typeface="Courier New"/>
                <a:ea typeface="Courier New"/>
                <a:cs typeface="Courier New"/>
                <a:sym typeface="Courier New"/>
              </a:rPr>
              <a:t>('Paying for pizza...');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HK" sz="900" dirty="0"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-HK" sz="900" dirty="0" err="1">
                <a:latin typeface="Courier New"/>
                <a:ea typeface="Courier New"/>
                <a:cs typeface="Courier New"/>
                <a:sym typeface="Courier New"/>
              </a:rPr>
              <a:t>setTimeout</a:t>
            </a:r>
            <a:r>
              <a:rPr lang="en-HK" sz="900" dirty="0">
                <a:latin typeface="Courier New"/>
                <a:ea typeface="Courier New"/>
                <a:cs typeface="Courier New"/>
                <a:sym typeface="Courier New"/>
              </a:rPr>
              <a:t>(function() {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HK" sz="900" dirty="0">
                <a:latin typeface="Courier New"/>
                <a:ea typeface="Courier New"/>
                <a:cs typeface="Courier New"/>
                <a:sym typeface="Courier New"/>
              </a:rPr>
              <a:t>              let response = </a:t>
            </a:r>
            <a:r>
              <a:rPr lang="en-HK" sz="900" dirty="0" err="1">
                <a:latin typeface="Courier New"/>
                <a:ea typeface="Courier New"/>
                <a:cs typeface="Courier New"/>
                <a:sym typeface="Courier New"/>
              </a:rPr>
              <a:t>makeRequest</a:t>
            </a:r>
            <a:r>
              <a:rPr lang="en-HK" sz="900" dirty="0">
                <a:latin typeface="Courier New"/>
                <a:ea typeface="Courier New"/>
                <a:cs typeface="Courier New"/>
                <a:sym typeface="Courier New"/>
              </a:rPr>
              <a:t>('Done! Heading home.');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HK" sz="900" dirty="0">
                <a:latin typeface="Courier New"/>
                <a:ea typeface="Courier New"/>
                <a:cs typeface="Courier New"/>
                <a:sym typeface="Courier New"/>
              </a:rPr>
              <a:t>              </a:t>
            </a:r>
            <a:r>
              <a:rPr lang="en-HK" sz="900" dirty="0" err="1">
                <a:latin typeface="Courier New"/>
                <a:ea typeface="Courier New"/>
                <a:cs typeface="Courier New"/>
                <a:sym typeface="Courier New"/>
              </a:rPr>
              <a:t>console.log</a:t>
            </a:r>
            <a:r>
              <a:rPr lang="en-HK" sz="900" dirty="0">
                <a:latin typeface="Courier New"/>
                <a:ea typeface="Courier New"/>
                <a:cs typeface="Courier New"/>
                <a:sym typeface="Courier New"/>
              </a:rPr>
              <a:t>(response);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HK" sz="900" dirty="0">
                <a:latin typeface="Courier New"/>
                <a:ea typeface="Courier New"/>
                <a:cs typeface="Courier New"/>
                <a:sym typeface="Courier New"/>
              </a:rPr>
              <a:t>            }, ?);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HK" sz="900" dirty="0">
                <a:latin typeface="Courier New"/>
                <a:ea typeface="Courier New"/>
                <a:cs typeface="Courier New"/>
                <a:sym typeface="Courier New"/>
              </a:rPr>
              <a:t>          }, ?);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HK" sz="900" dirty="0">
                <a:latin typeface="Courier New"/>
                <a:ea typeface="Courier New"/>
                <a:cs typeface="Courier New"/>
                <a:sym typeface="Courier New"/>
              </a:rPr>
              <a:t>        }, ?);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HK" sz="900" dirty="0">
                <a:latin typeface="Courier New"/>
                <a:ea typeface="Courier New"/>
                <a:cs typeface="Courier New"/>
                <a:sym typeface="Courier New"/>
              </a:rPr>
              <a:t>      }, ?);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HK" sz="900" dirty="0">
                <a:latin typeface="Courier New"/>
                <a:ea typeface="Courier New"/>
                <a:cs typeface="Courier New"/>
                <a:sym typeface="Courier New"/>
              </a:rPr>
              <a:t>    }, ?);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HK" sz="900" dirty="0">
                <a:latin typeface="Courier New"/>
                <a:ea typeface="Courier New"/>
                <a:cs typeface="Courier New"/>
                <a:sym typeface="Courier New"/>
              </a:rPr>
              <a:t>  }, ?);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HK" sz="900" dirty="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marL="85725" indent="0">
              <a:buNone/>
            </a:pP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8A8AB54-EF23-C030-67F7-BAD93281782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22</a:t>
            </a:fld>
            <a:endParaRPr lang="e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6FBA67C-9972-30C7-0584-25780AE7E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Callback to Callbacks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A989A28-6F72-029D-C44E-1F08AB97218A}"/>
              </a:ext>
            </a:extLst>
          </p:cNvPr>
          <p:cNvGrpSpPr/>
          <p:nvPr/>
        </p:nvGrpSpPr>
        <p:grpSpPr>
          <a:xfrm>
            <a:off x="-9562" y="3790912"/>
            <a:ext cx="2529766" cy="898526"/>
            <a:chOff x="-9562" y="3790912"/>
            <a:chExt cx="2529766" cy="898526"/>
          </a:xfrm>
        </p:grpSpPr>
        <p:cxnSp>
          <p:nvCxnSpPr>
            <p:cNvPr id="5" name="Google Shape;226;p28">
              <a:extLst>
                <a:ext uri="{FF2B5EF4-FFF2-40B4-BE49-F238E27FC236}">
                  <a16:creationId xmlns:a16="http://schemas.microsoft.com/office/drawing/2014/main" id="{99B5212D-ED87-83B0-8E1C-C09895CAC9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27504" y="3828438"/>
              <a:ext cx="1292700" cy="287400"/>
            </a:xfrm>
            <a:prstGeom prst="straightConnector1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6" name="Google Shape;227;p28">
              <a:extLst>
                <a:ext uri="{FF2B5EF4-FFF2-40B4-BE49-F238E27FC236}">
                  <a16:creationId xmlns:a16="http://schemas.microsoft.com/office/drawing/2014/main" id="{EE7D1FA1-2685-4CF8-7363-8B44A51791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27504" y="4015938"/>
              <a:ext cx="1182300" cy="99900"/>
            </a:xfrm>
            <a:prstGeom prst="straightConnector1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7" name="Google Shape;228;p28">
              <a:extLst>
                <a:ext uri="{FF2B5EF4-FFF2-40B4-BE49-F238E27FC236}">
                  <a16:creationId xmlns:a16="http://schemas.microsoft.com/office/drawing/2014/main" id="{ADB6B9BA-7346-88C5-1760-044077F36BC2}"/>
                </a:ext>
              </a:extLst>
            </p:cNvPr>
            <p:cNvCxnSpPr>
              <a:cxnSpLocks/>
            </p:cNvCxnSpPr>
            <p:nvPr/>
          </p:nvCxnSpPr>
          <p:spPr>
            <a:xfrm>
              <a:off x="1227504" y="4115838"/>
              <a:ext cx="1022100" cy="49200"/>
            </a:xfrm>
            <a:prstGeom prst="straightConnector1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8" name="Google Shape;229;p28">
              <a:extLst>
                <a:ext uri="{FF2B5EF4-FFF2-40B4-BE49-F238E27FC236}">
                  <a16:creationId xmlns:a16="http://schemas.microsoft.com/office/drawing/2014/main" id="{9DB15236-72EC-A5F5-F4E1-FDDB7549273A}"/>
                </a:ext>
              </a:extLst>
            </p:cNvPr>
            <p:cNvCxnSpPr>
              <a:cxnSpLocks/>
            </p:cNvCxnSpPr>
            <p:nvPr/>
          </p:nvCxnSpPr>
          <p:spPr>
            <a:xfrm>
              <a:off x="1227504" y="4115838"/>
              <a:ext cx="878700" cy="231300"/>
            </a:xfrm>
            <a:prstGeom prst="straightConnector1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9" name="Google Shape;230;p28">
              <a:extLst>
                <a:ext uri="{FF2B5EF4-FFF2-40B4-BE49-F238E27FC236}">
                  <a16:creationId xmlns:a16="http://schemas.microsoft.com/office/drawing/2014/main" id="{372BB401-2C2F-6EEE-D1E9-81EB5AE841E2}"/>
                </a:ext>
              </a:extLst>
            </p:cNvPr>
            <p:cNvCxnSpPr>
              <a:cxnSpLocks/>
            </p:cNvCxnSpPr>
            <p:nvPr/>
          </p:nvCxnSpPr>
          <p:spPr>
            <a:xfrm>
              <a:off x="1227504" y="4115838"/>
              <a:ext cx="729600" cy="396900"/>
            </a:xfrm>
            <a:prstGeom prst="straightConnector1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0" name="Google Shape;231;p28">
              <a:extLst>
                <a:ext uri="{FF2B5EF4-FFF2-40B4-BE49-F238E27FC236}">
                  <a16:creationId xmlns:a16="http://schemas.microsoft.com/office/drawing/2014/main" id="{84A88832-94E5-5603-714B-41103C498EF4}"/>
                </a:ext>
              </a:extLst>
            </p:cNvPr>
            <p:cNvCxnSpPr>
              <a:cxnSpLocks/>
            </p:cNvCxnSpPr>
            <p:nvPr/>
          </p:nvCxnSpPr>
          <p:spPr>
            <a:xfrm>
              <a:off x="1227504" y="4115838"/>
              <a:ext cx="580800" cy="573600"/>
            </a:xfrm>
            <a:prstGeom prst="straightConnector1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420FA37-40F7-79DB-C37C-66487C339918}"/>
                </a:ext>
              </a:extLst>
            </p:cNvPr>
            <p:cNvSpPr txBox="1"/>
            <p:nvPr/>
          </p:nvSpPr>
          <p:spPr>
            <a:xfrm>
              <a:off x="-9562" y="3790912"/>
              <a:ext cx="1292700" cy="577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" sz="1050" dirty="0">
                  <a:solidFill>
                    <a:srgbClr val="F20052"/>
                  </a:solidFill>
                  <a:latin typeface="Raleway"/>
                  <a:ea typeface="Raleway"/>
                  <a:cs typeface="Raleway"/>
                  <a:sym typeface="Raleway"/>
                </a:rPr>
                <a:t>how long should we wait before running each step</a:t>
              </a:r>
              <a:endParaRPr lang="en-US" sz="1050" dirty="0">
                <a:solidFill>
                  <a:srgbClr val="F20052"/>
                </a:solidFill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1C9D3145-6828-3EBA-A2FD-1359F75A02F9}"/>
              </a:ext>
            </a:extLst>
          </p:cNvPr>
          <p:cNvSpPr txBox="1"/>
          <p:nvPr/>
        </p:nvSpPr>
        <p:spPr>
          <a:xfrm>
            <a:off x="4448175" y="1479572"/>
            <a:ext cx="23237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1200" b="1" dirty="0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rPr>
              <a:t>We can imagine all of these steps as a series of </a:t>
            </a:r>
            <a:r>
              <a:rPr lang="en-HK" sz="1200" b="1" dirty="0" err="1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rPr>
              <a:t>callbacks</a:t>
            </a:r>
            <a:r>
              <a:rPr lang="en-HK" sz="1200" b="1" dirty="0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rPr>
              <a:t>, depending on the event previous to them: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BF80A827-EF87-EBC4-8F3D-6F6BF51A6214}"/>
              </a:ext>
            </a:extLst>
          </p:cNvPr>
          <p:cNvGrpSpPr/>
          <p:nvPr/>
        </p:nvGrpSpPr>
        <p:grpSpPr>
          <a:xfrm>
            <a:off x="3062593" y="3843761"/>
            <a:ext cx="3414908" cy="1144760"/>
            <a:chOff x="3062593" y="3843761"/>
            <a:chExt cx="3414908" cy="1144760"/>
          </a:xfrm>
        </p:grpSpPr>
        <p:sp>
          <p:nvSpPr>
            <p:cNvPr id="25" name="Google Shape;174;p22">
              <a:extLst>
                <a:ext uri="{FF2B5EF4-FFF2-40B4-BE49-F238E27FC236}">
                  <a16:creationId xmlns:a16="http://schemas.microsoft.com/office/drawing/2014/main" id="{5EFF4352-4B8C-86C4-5A6B-C1C67BDCBF86}"/>
                </a:ext>
              </a:extLst>
            </p:cNvPr>
            <p:cNvSpPr txBox="1">
              <a:spLocks/>
            </p:cNvSpPr>
            <p:nvPr/>
          </p:nvSpPr>
          <p:spPr>
            <a:xfrm>
              <a:off x="4675409" y="3843761"/>
              <a:ext cx="1802092" cy="1144760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342900" marR="0" lvl="0" indent="-257175" algn="l" rtl="0">
                <a:lnSpc>
                  <a:spcPct val="120000"/>
                </a:lnSpc>
                <a:spcBef>
                  <a:spcPts val="450"/>
                </a:spcBef>
                <a:spcAft>
                  <a:spcPts val="0"/>
                </a:spcAft>
                <a:buClr>
                  <a:schemeClr val="accent6"/>
                </a:buClr>
                <a:buSzPts val="1800"/>
                <a:buFont typeface="Lato"/>
                <a:buChar char="▷"/>
                <a:defRPr sz="14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defRPr>
              </a:lvl1pPr>
              <a:lvl2pPr marL="685800" marR="0" lvl="1" indent="-28575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Lato"/>
                <a:buChar char="○"/>
                <a:defRPr sz="14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defRPr>
              </a:lvl2pPr>
              <a:lvl3pPr marL="1028700" marR="0" lvl="2" indent="-28575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Lato"/>
                <a:buChar char="■"/>
                <a:defRPr sz="14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defRPr>
              </a:lvl3pPr>
              <a:lvl4pPr marL="1371600" marR="0" lvl="3" indent="-28575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Lato"/>
                <a:buChar char="●"/>
                <a:defRPr sz="14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defRPr>
              </a:lvl4pPr>
              <a:lvl5pPr marL="1714500" marR="0" lvl="4" indent="-285750" algn="l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Lato"/>
                <a:buChar char="○"/>
                <a:defRPr sz="14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defRPr>
              </a:lvl5pPr>
              <a:lvl6pPr marL="2057400" marR="0" lvl="5" indent="-2857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Lato"/>
                <a:buChar char="■"/>
                <a:defRPr sz="24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defRPr>
              </a:lvl6pPr>
              <a:lvl7pPr marL="2400300" marR="0" lvl="6" indent="-2857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Lato"/>
                <a:buChar char="●"/>
                <a:defRPr sz="24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defRPr>
              </a:lvl7pPr>
              <a:lvl8pPr marL="2743200" marR="0" lvl="7" indent="-2857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Lato"/>
                <a:buChar char="○"/>
                <a:defRPr sz="24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defRPr>
              </a:lvl8pPr>
              <a:lvl9pPr marL="3086100" marR="0" lvl="8" indent="-2857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Lato"/>
                <a:buChar char="■"/>
                <a:defRPr sz="24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HK" sz="1000" dirty="0" err="1">
                  <a:solidFill>
                    <a:schemeClr val="accent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orderPizza</a:t>
              </a:r>
              <a:r>
                <a:rPr lang="en-HK" sz="1000" dirty="0">
                  <a:solidFill>
                    <a:schemeClr val="accent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()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HK" sz="1000" dirty="0">
                  <a:solidFill>
                    <a:schemeClr val="accent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.then(verify)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HK" sz="1000" dirty="0">
                  <a:solidFill>
                    <a:schemeClr val="accent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.then(eat)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HK" sz="1000" dirty="0">
                  <a:solidFill>
                    <a:schemeClr val="accent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.then(pay)</a:t>
              </a: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HK" sz="1000" dirty="0">
                  <a:solidFill>
                    <a:schemeClr val="accent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.catch(</a:t>
              </a:r>
              <a:r>
                <a:rPr lang="en-HK" sz="1000" dirty="0" err="1">
                  <a:solidFill>
                    <a:schemeClr val="accent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badPizza</a:t>
              </a:r>
              <a:r>
                <a:rPr lang="en-HK" sz="1000" dirty="0">
                  <a:solidFill>
                    <a:schemeClr val="accent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);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9E75763-E876-F710-3938-154EC08F48A9}"/>
                </a:ext>
              </a:extLst>
            </p:cNvPr>
            <p:cNvSpPr txBox="1"/>
            <p:nvPr/>
          </p:nvSpPr>
          <p:spPr>
            <a:xfrm>
              <a:off x="3062593" y="4367993"/>
              <a:ext cx="129270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" sz="1050" dirty="0">
                  <a:solidFill>
                    <a:srgbClr val="2185C5"/>
                  </a:solidFill>
                  <a:latin typeface="Raleway"/>
                  <a:ea typeface="Raleway"/>
                  <a:cs typeface="Raleway"/>
                  <a:sym typeface="Raleway"/>
                </a:rPr>
                <a:t>This will be nice !</a:t>
              </a:r>
              <a:endParaRPr lang="en-US" sz="1050" dirty="0">
                <a:solidFill>
                  <a:srgbClr val="2185C5"/>
                </a:solidFill>
              </a:endParaRPr>
            </a:p>
          </p:txBody>
        </p:sp>
        <p:sp>
          <p:nvSpPr>
            <p:cNvPr id="27" name="Right Arrow 26">
              <a:extLst>
                <a:ext uri="{FF2B5EF4-FFF2-40B4-BE49-F238E27FC236}">
                  <a16:creationId xmlns:a16="http://schemas.microsoft.com/office/drawing/2014/main" id="{E14AAF75-6A89-6C53-66B9-A500197008A4}"/>
                </a:ext>
              </a:extLst>
            </p:cNvPr>
            <p:cNvSpPr/>
            <p:nvPr/>
          </p:nvSpPr>
          <p:spPr>
            <a:xfrm>
              <a:off x="4296375" y="4416141"/>
              <a:ext cx="303600" cy="172177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19402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>
            <a:spLocks noGrp="1"/>
          </p:cNvSpPr>
          <p:nvPr>
            <p:ph type="body" idx="1"/>
          </p:nvPr>
        </p:nvSpPr>
        <p:spPr>
          <a:xfrm>
            <a:off x="3324224" y="1231900"/>
            <a:ext cx="3408363" cy="3552825"/>
          </a:xfr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HK" sz="1200" dirty="0">
                <a:solidFill>
                  <a:srgbClr val="2185C5"/>
                </a:solidFill>
                <a:sym typeface="Raleway"/>
              </a:rPr>
              <a:t>Promises</a:t>
            </a:r>
            <a:r>
              <a:rPr lang="en-HK" sz="1200" dirty="0">
                <a:sym typeface="Raleway"/>
              </a:rPr>
              <a:t> are a sort of </a:t>
            </a:r>
            <a:r>
              <a:rPr lang="en-HK" sz="1200" dirty="0">
                <a:solidFill>
                  <a:srgbClr val="2185C5"/>
                </a:solidFill>
                <a:sym typeface="Raleway"/>
              </a:rPr>
              <a:t>contract</a:t>
            </a:r>
            <a:r>
              <a:rPr lang="en-HK" sz="1200" dirty="0">
                <a:sym typeface="Raleway"/>
              </a:rPr>
              <a:t>:</a:t>
            </a:r>
          </a:p>
          <a:p>
            <a:pPr lvl="1">
              <a:buSzPct val="120000"/>
            </a:pPr>
            <a:r>
              <a:rPr lang="en-HK" sz="1200" dirty="0">
                <a:solidFill>
                  <a:srgbClr val="2185C5"/>
                </a:solidFill>
                <a:sym typeface="Raleway"/>
              </a:rPr>
              <a:t>Something will happen</a:t>
            </a:r>
          </a:p>
          <a:p>
            <a:pPr lvl="1">
              <a:buSzPct val="120000"/>
            </a:pPr>
            <a:r>
              <a:rPr lang="en-HK" sz="1200" dirty="0">
                <a:solidFill>
                  <a:srgbClr val="F20052"/>
                </a:solidFill>
                <a:sym typeface="Raleway"/>
              </a:rPr>
              <a:t>You can have multiple things happen</a:t>
            </a:r>
            <a:r>
              <a:rPr lang="en-HK" sz="1200" dirty="0">
                <a:sym typeface="Raleway"/>
              </a:rPr>
              <a:t>.</a:t>
            </a:r>
          </a:p>
          <a:p>
            <a:pPr lvl="1">
              <a:buSzPct val="120000"/>
            </a:pPr>
            <a:r>
              <a:rPr lang="en-HK" sz="1200" dirty="0">
                <a:sym typeface="Raleway"/>
              </a:rPr>
              <a:t>And </a:t>
            </a:r>
            <a:r>
              <a:rPr lang="en-HK" sz="1200" dirty="0">
                <a:solidFill>
                  <a:srgbClr val="F20052"/>
                </a:solidFill>
                <a:sym typeface="Raleway"/>
              </a:rPr>
              <a:t>catch any errors</a:t>
            </a:r>
            <a:r>
              <a:rPr lang="en-HK" sz="1200" dirty="0">
                <a:sym typeface="Raleway"/>
              </a:rPr>
              <a:t>.</a:t>
            </a:r>
          </a:p>
          <a:p>
            <a:endParaRPr lang="en-HK" sz="1200" dirty="0">
              <a:sym typeface="Raleway"/>
            </a:endParaRPr>
          </a:p>
          <a:p>
            <a:r>
              <a:rPr lang="en-HK" sz="1200" dirty="0">
                <a:sym typeface="Raleway"/>
              </a:rPr>
              <a:t>Can only </a:t>
            </a:r>
            <a:r>
              <a:rPr lang="en-HK" sz="1200" dirty="0">
                <a:solidFill>
                  <a:srgbClr val="2185C5"/>
                </a:solidFill>
                <a:sym typeface="Raleway"/>
              </a:rPr>
              <a:t>go from Pending to </a:t>
            </a:r>
            <a:r>
              <a:rPr lang="en-HK" sz="1200" dirty="0">
                <a:solidFill>
                  <a:srgbClr val="00B050"/>
                </a:solidFill>
                <a:sym typeface="Raleway"/>
              </a:rPr>
              <a:t>Fulfilled</a:t>
            </a:r>
            <a:r>
              <a:rPr lang="en-HK" sz="1200" dirty="0">
                <a:solidFill>
                  <a:srgbClr val="2185C5"/>
                </a:solidFill>
                <a:sym typeface="Raleway"/>
              </a:rPr>
              <a:t> or </a:t>
            </a:r>
            <a:r>
              <a:rPr lang="en-HK" sz="1200" dirty="0">
                <a:solidFill>
                  <a:srgbClr val="F20052"/>
                </a:solidFill>
                <a:sym typeface="Raleway"/>
              </a:rPr>
              <a:t>Rejected</a:t>
            </a:r>
            <a:r>
              <a:rPr lang="en-HK" sz="1200" dirty="0">
                <a:sym typeface="Raleway"/>
              </a:rPr>
              <a:t> (no takebacks)</a:t>
            </a:r>
          </a:p>
          <a:p>
            <a:endParaRPr lang="en-HK" sz="1200" dirty="0">
              <a:sym typeface="Raleway"/>
            </a:endParaRPr>
          </a:p>
          <a:p>
            <a:r>
              <a:rPr lang="en-HK" sz="1200" dirty="0">
                <a:sym typeface="Raleway"/>
              </a:rPr>
              <a:t>Example: </a:t>
            </a:r>
            <a:r>
              <a:rPr lang="en-HK" sz="1200" dirty="0">
                <a:solidFill>
                  <a:srgbClr val="2185C5"/>
                </a:solidFill>
                <a:sym typeface="Raleway"/>
              </a:rPr>
              <a:t>'I promise to return to your table'</a:t>
            </a:r>
          </a:p>
          <a:p>
            <a:pPr lvl="1">
              <a:buSzPct val="120000"/>
            </a:pPr>
            <a:r>
              <a:rPr lang="en-HK" sz="1200" dirty="0">
                <a:sym typeface="Raleway"/>
              </a:rPr>
              <a:t>Pending: Waiting for my pizza</a:t>
            </a:r>
          </a:p>
          <a:p>
            <a:pPr lvl="1">
              <a:buSzPct val="120000"/>
            </a:pPr>
            <a:r>
              <a:rPr lang="en-HK" sz="1200" dirty="0">
                <a:solidFill>
                  <a:srgbClr val="00B050"/>
                </a:solidFill>
                <a:sym typeface="Raleway"/>
              </a:rPr>
              <a:t>Fulfilled</a:t>
            </a:r>
            <a:r>
              <a:rPr lang="en-HK" sz="1200" dirty="0">
                <a:sym typeface="Raleway"/>
              </a:rPr>
              <a:t>: Pizza has arrived!!</a:t>
            </a:r>
          </a:p>
          <a:p>
            <a:pPr lvl="1">
              <a:buSzPct val="120000"/>
            </a:pPr>
            <a:r>
              <a:rPr lang="en-HK" sz="1200" dirty="0">
                <a:solidFill>
                  <a:srgbClr val="F20052"/>
                </a:solidFill>
                <a:sym typeface="Raleway"/>
              </a:rPr>
              <a:t>Rejected</a:t>
            </a:r>
            <a:r>
              <a:rPr lang="en-HK" sz="1200" dirty="0">
                <a:sym typeface="Raleway"/>
              </a:rPr>
              <a:t>: Kitchen ran out of cheese. </a:t>
            </a:r>
          </a:p>
          <a:p>
            <a:endParaRPr lang="en-HK" sz="1200" dirty="0">
              <a:sym typeface="Raleway"/>
            </a:endParaRPr>
          </a:p>
        </p:txBody>
      </p:sp>
      <p:sp>
        <p:nvSpPr>
          <p:cNvPr id="111" name="Google Shape;111;p17"/>
          <p:cNvSpPr txBox="1">
            <a:spLocks noGrp="1"/>
          </p:cNvSpPr>
          <p:nvPr>
            <p:ph type="title"/>
          </p:nvPr>
        </p:nvSpPr>
        <p:spPr>
          <a:xfrm>
            <a:off x="670274" y="358388"/>
            <a:ext cx="5690155" cy="857400"/>
          </a:xfr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HK" dirty="0"/>
              <a:t>JavaScript Promises</a:t>
            </a:r>
          </a:p>
        </p:txBody>
      </p:sp>
      <p:pic>
        <p:nvPicPr>
          <p:cNvPr id="113" name="Google Shape;11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417" y="1815659"/>
            <a:ext cx="2909040" cy="155619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2"/>
          <p:cNvSpPr txBox="1">
            <a:spLocks noGrp="1"/>
          </p:cNvSpPr>
          <p:nvPr>
            <p:ph type="body" idx="1"/>
          </p:nvPr>
        </p:nvSpPr>
        <p:spPr>
          <a:xfrm>
            <a:off x="669925" y="1941342"/>
            <a:ext cx="5691188" cy="2984671"/>
          </a:xfr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HK" dirty="0">
                <a:solidFill>
                  <a:srgbClr val="2185C5"/>
                </a:solidFill>
                <a:latin typeface="Raleway" pitchFamily="2" charset="77"/>
                <a:sym typeface="Raleway"/>
              </a:rPr>
              <a:t>Create a new Promise </a:t>
            </a:r>
            <a:r>
              <a:rPr lang="en-HK" dirty="0">
                <a:latin typeface="Raleway" pitchFamily="2" charset="77"/>
                <a:sym typeface="Raleway"/>
              </a:rPr>
              <a:t>using the </a:t>
            </a:r>
            <a:r>
              <a:rPr lang="en-HK" dirty="0">
                <a:solidFill>
                  <a:srgbClr val="2185C5"/>
                </a:solidFill>
                <a:latin typeface="Raleway" pitchFamily="2" charset="77"/>
                <a:sym typeface="Raleway"/>
              </a:rPr>
              <a:t>new Promise() constructor</a:t>
            </a:r>
          </a:p>
          <a:p>
            <a:r>
              <a:rPr lang="en-HK" dirty="0">
                <a:latin typeface="Raleway" pitchFamily="2" charset="77"/>
                <a:sym typeface="Raleway"/>
              </a:rPr>
              <a:t>Executor function: </a:t>
            </a:r>
          </a:p>
          <a:p>
            <a:pPr lvl="1">
              <a:buSzPct val="120000"/>
            </a:pPr>
            <a:r>
              <a:rPr lang="en-HK" dirty="0">
                <a:latin typeface="Raleway" pitchFamily="2" charset="77"/>
                <a:sym typeface="Raleway"/>
              </a:rPr>
              <a:t>a </a:t>
            </a:r>
            <a:r>
              <a:rPr lang="en-HK" dirty="0" err="1">
                <a:solidFill>
                  <a:srgbClr val="2185C5"/>
                </a:solidFill>
                <a:latin typeface="Raleway" pitchFamily="2" charset="77"/>
                <a:sym typeface="Raleway"/>
              </a:rPr>
              <a:t>callback</a:t>
            </a:r>
            <a:r>
              <a:rPr lang="en-HK" dirty="0">
                <a:latin typeface="Raleway" pitchFamily="2" charset="77"/>
                <a:sym typeface="Raleway"/>
              </a:rPr>
              <a:t> function is passed into the constructor.</a:t>
            </a:r>
          </a:p>
          <a:p>
            <a:pPr lvl="1">
              <a:buSzPct val="120000"/>
            </a:pPr>
            <a:r>
              <a:rPr lang="en-HK" dirty="0">
                <a:solidFill>
                  <a:srgbClr val="FF0000"/>
                </a:solidFill>
                <a:latin typeface="Raleway" pitchFamily="2" charset="77"/>
                <a:sym typeface="Raleway"/>
              </a:rPr>
              <a:t>Eventually determines the state of the promise</a:t>
            </a:r>
          </a:p>
          <a:p>
            <a:pPr lvl="2">
              <a:buSzPct val="120000"/>
            </a:pPr>
            <a:r>
              <a:rPr lang="en-HK" dirty="0">
                <a:latin typeface="Raleway" pitchFamily="2" charset="77"/>
                <a:sym typeface="Raleway"/>
              </a:rPr>
              <a:t>It is up to us to define this executor function</a:t>
            </a:r>
          </a:p>
          <a:p>
            <a:r>
              <a:rPr lang="en-HK" dirty="0">
                <a:latin typeface="Raleway" pitchFamily="2" charset="77"/>
                <a:sym typeface="Raleway"/>
              </a:rPr>
              <a:t>When created, the </a:t>
            </a:r>
            <a:r>
              <a:rPr lang="en-HK" dirty="0">
                <a:solidFill>
                  <a:srgbClr val="2185C5"/>
                </a:solidFill>
                <a:latin typeface="Raleway" pitchFamily="2" charset="77"/>
                <a:sym typeface="Raleway"/>
              </a:rPr>
              <a:t>Promise always initially has a state of pending</a:t>
            </a:r>
          </a:p>
        </p:txBody>
      </p:sp>
      <p:sp>
        <p:nvSpPr>
          <p:cNvPr id="258" name="Google Shape;258;p32"/>
          <p:cNvSpPr txBox="1">
            <a:spLocks noGrp="1"/>
          </p:cNvSpPr>
          <p:nvPr>
            <p:ph type="title"/>
          </p:nvPr>
        </p:nvSpPr>
        <p:spPr>
          <a:xfrm>
            <a:off x="670274" y="358388"/>
            <a:ext cx="5690155" cy="857400"/>
          </a:xfr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HK"/>
              <a:t>Step 1: Make the Promise</a:t>
            </a:r>
          </a:p>
        </p:txBody>
      </p:sp>
      <p:sp>
        <p:nvSpPr>
          <p:cNvPr id="259" name="Google Shape;259;p32"/>
          <p:cNvSpPr txBox="1"/>
          <p:nvPr/>
        </p:nvSpPr>
        <p:spPr>
          <a:xfrm>
            <a:off x="669925" y="1345815"/>
            <a:ext cx="5766525" cy="430887"/>
          </a:xfrm>
          <a:prstGeom prst="rect">
            <a:avLst/>
          </a:prstGeom>
          <a:noFill/>
          <a:ln w="1905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>
              <a:buNone/>
              <a:defRPr sz="1050">
                <a:effectLst/>
                <a:latin typeface="Courier New"/>
                <a:ea typeface="Courier New"/>
                <a:cs typeface="Courier New"/>
              </a:defRPr>
            </a:lvl1pPr>
          </a:lstStyle>
          <a:p>
            <a:r>
              <a:rPr lang="en" sz="1100" dirty="0">
                <a:sym typeface="Courier New"/>
              </a:rPr>
              <a:t>let </a:t>
            </a:r>
            <a:r>
              <a:rPr lang="en" sz="1100" dirty="0" err="1">
                <a:sym typeface="Courier New"/>
              </a:rPr>
              <a:t>someExamplePromise</a:t>
            </a:r>
            <a:r>
              <a:rPr lang="en" sz="1100" dirty="0">
                <a:sym typeface="Courier New"/>
              </a:rPr>
              <a:t> = </a:t>
            </a:r>
            <a:r>
              <a:rPr lang="en" sz="1100" dirty="0">
                <a:solidFill>
                  <a:srgbClr val="2185C5"/>
                </a:solidFill>
                <a:sym typeface="Courier New"/>
              </a:rPr>
              <a:t>new Promise(</a:t>
            </a:r>
            <a:r>
              <a:rPr lang="en" sz="1100" dirty="0" err="1">
                <a:solidFill>
                  <a:srgbClr val="2185C5"/>
                </a:solidFill>
                <a:sym typeface="Courier New"/>
              </a:rPr>
              <a:t>executorFunction</a:t>
            </a:r>
            <a:r>
              <a:rPr lang="en" sz="1100" dirty="0">
                <a:solidFill>
                  <a:srgbClr val="2185C5"/>
                </a:solidFill>
                <a:sym typeface="Courier New"/>
              </a:rPr>
              <a:t>)</a:t>
            </a:r>
            <a:endParaRPr sz="1100" dirty="0">
              <a:solidFill>
                <a:srgbClr val="2185C5"/>
              </a:solidFill>
              <a:sym typeface="Courier New"/>
            </a:endParaRPr>
          </a:p>
          <a:p>
            <a:endParaRPr sz="1100" dirty="0">
              <a:sym typeface="Courier New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3"/>
          <p:cNvSpPr txBox="1">
            <a:spLocks noGrp="1"/>
          </p:cNvSpPr>
          <p:nvPr>
            <p:ph type="body" idx="1"/>
          </p:nvPr>
        </p:nvSpPr>
        <p:spPr>
          <a:xfrm>
            <a:off x="3134089" y="1231900"/>
            <a:ext cx="3723911" cy="3552825"/>
          </a:xfr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>
              <a:buSzPct val="120000"/>
            </a:pPr>
            <a:r>
              <a:rPr lang="en-HK" sz="1100" dirty="0">
                <a:solidFill>
                  <a:srgbClr val="2185C5"/>
                </a:solidFill>
                <a:latin typeface="Raleway" pitchFamily="2" charset="77"/>
                <a:sym typeface="Raleway"/>
              </a:rPr>
              <a:t>Function signature</a:t>
            </a:r>
            <a:r>
              <a:rPr lang="en-HK" sz="1100" dirty="0">
                <a:latin typeface="Raleway" pitchFamily="2" charset="77"/>
                <a:sym typeface="Raleway"/>
              </a:rPr>
              <a:t>: include </a:t>
            </a:r>
            <a:r>
              <a:rPr lang="en-HK" sz="1100" dirty="0">
                <a:solidFill>
                  <a:srgbClr val="F20052"/>
                </a:solidFill>
                <a:latin typeface="Raleway" pitchFamily="2" charset="77"/>
                <a:sym typeface="Raleway"/>
              </a:rPr>
              <a:t>up to two parameters </a:t>
            </a:r>
            <a:r>
              <a:rPr lang="en-HK" sz="1100" dirty="0">
                <a:latin typeface="Raleway" pitchFamily="2" charset="77"/>
                <a:sym typeface="Raleway"/>
              </a:rPr>
              <a:t>(both parameters are callbacks)</a:t>
            </a:r>
          </a:p>
          <a:p>
            <a:pPr lvl="1">
              <a:buSzPct val="120000"/>
            </a:pPr>
            <a:r>
              <a:rPr lang="en-HK" sz="1100" dirty="0">
                <a:latin typeface="Raleway" pitchFamily="2" charset="77"/>
                <a:sym typeface="Raleway"/>
              </a:rPr>
              <a:t>These parameters are commonly called </a:t>
            </a:r>
            <a:r>
              <a:rPr lang="en-HK" sz="1100" dirty="0">
                <a:solidFill>
                  <a:srgbClr val="2185C5"/>
                </a:solidFill>
                <a:latin typeface="Raleway" pitchFamily="2" charset="77"/>
                <a:sym typeface="Raleway"/>
              </a:rPr>
              <a:t>resolve</a:t>
            </a:r>
            <a:r>
              <a:rPr lang="en-HK" sz="1100" dirty="0">
                <a:latin typeface="Raleway" pitchFamily="2" charset="77"/>
                <a:sym typeface="Raleway"/>
              </a:rPr>
              <a:t> and </a:t>
            </a:r>
            <a:r>
              <a:rPr lang="en-HK" sz="1100" dirty="0">
                <a:solidFill>
                  <a:srgbClr val="2185C5"/>
                </a:solidFill>
                <a:latin typeface="Raleway" pitchFamily="2" charset="77"/>
                <a:sym typeface="Raleway"/>
              </a:rPr>
              <a:t>reject</a:t>
            </a:r>
            <a:r>
              <a:rPr lang="en-HK" sz="1100" dirty="0">
                <a:latin typeface="Raleway" pitchFamily="2" charset="77"/>
                <a:sym typeface="Raleway"/>
              </a:rPr>
              <a:t> but it does not have to be.</a:t>
            </a:r>
          </a:p>
          <a:p>
            <a:pPr>
              <a:buSzPct val="120000"/>
            </a:pPr>
            <a:r>
              <a:rPr lang="en-HK" sz="1100" dirty="0">
                <a:latin typeface="Raleway" pitchFamily="2" charset="77"/>
                <a:sym typeface="Raleway"/>
              </a:rPr>
              <a:t>When called within the body of the executor function, </a:t>
            </a:r>
            <a:r>
              <a:rPr lang="en-HK" sz="1100" dirty="0">
                <a:solidFill>
                  <a:srgbClr val="2185C5"/>
                </a:solidFill>
                <a:latin typeface="Raleway" pitchFamily="2" charset="77"/>
                <a:sym typeface="Raleway"/>
              </a:rPr>
              <a:t>the first parameter changes the Promise’s state from pending to resolved</a:t>
            </a:r>
          </a:p>
          <a:p>
            <a:pPr lvl="1">
              <a:buSzPct val="120000"/>
            </a:pPr>
            <a:r>
              <a:rPr lang="en-HK" sz="1100" dirty="0">
                <a:latin typeface="Raleway" pitchFamily="2" charset="77"/>
                <a:sym typeface="Raleway"/>
              </a:rPr>
              <a:t>The </a:t>
            </a:r>
            <a:r>
              <a:rPr lang="en-HK" sz="1100" dirty="0">
                <a:solidFill>
                  <a:srgbClr val="2185C5"/>
                </a:solidFill>
                <a:latin typeface="Raleway" pitchFamily="2" charset="77"/>
                <a:sym typeface="Raleway"/>
              </a:rPr>
              <a:t>value passed in as an argument </a:t>
            </a:r>
            <a:r>
              <a:rPr lang="en-HK" sz="1100" dirty="0">
                <a:latin typeface="Raleway" pitchFamily="2" charset="77"/>
                <a:sym typeface="Raleway"/>
              </a:rPr>
              <a:t>to the functions that </a:t>
            </a:r>
            <a:r>
              <a:rPr lang="en-HK" sz="1100" dirty="0">
                <a:solidFill>
                  <a:srgbClr val="2185C5"/>
                </a:solidFill>
                <a:latin typeface="Raleway" pitchFamily="2" charset="77"/>
                <a:sym typeface="Raleway"/>
              </a:rPr>
              <a:t>control the state of the Promise</a:t>
            </a:r>
            <a:r>
              <a:rPr lang="en-HK" sz="1100" dirty="0">
                <a:latin typeface="Raleway" pitchFamily="2" charset="77"/>
                <a:sym typeface="Raleway"/>
              </a:rPr>
              <a:t> </a:t>
            </a:r>
            <a:r>
              <a:rPr lang="en-HK" sz="1100" dirty="0">
                <a:solidFill>
                  <a:srgbClr val="FF0000"/>
                </a:solidFill>
                <a:latin typeface="Raleway" pitchFamily="2" charset="77"/>
                <a:sym typeface="Raleway"/>
              </a:rPr>
              <a:t>become the value </a:t>
            </a:r>
            <a:r>
              <a:rPr lang="en-HK" sz="1100" dirty="0">
                <a:latin typeface="Raleway" pitchFamily="2" charset="77"/>
                <a:sym typeface="Raleway"/>
              </a:rPr>
              <a:t>of the </a:t>
            </a:r>
            <a:r>
              <a:rPr lang="en-HK" sz="1100" dirty="0">
                <a:solidFill>
                  <a:srgbClr val="2185C5"/>
                </a:solidFill>
                <a:latin typeface="Raleway" pitchFamily="2" charset="77"/>
                <a:sym typeface="Raleway"/>
              </a:rPr>
              <a:t>resolved/rejected Promises</a:t>
            </a:r>
            <a:r>
              <a:rPr lang="en-HK" sz="1100" dirty="0">
                <a:latin typeface="Raleway" pitchFamily="2" charset="77"/>
                <a:sym typeface="Raleway"/>
              </a:rPr>
              <a:t>. </a:t>
            </a:r>
          </a:p>
          <a:p>
            <a:pPr lvl="1">
              <a:buSzPct val="120000"/>
            </a:pPr>
            <a:r>
              <a:rPr lang="en-HK" sz="1100" dirty="0">
                <a:latin typeface="Raleway" pitchFamily="2" charset="77"/>
                <a:sym typeface="Raleway"/>
              </a:rPr>
              <a:t>If </a:t>
            </a:r>
            <a:r>
              <a:rPr lang="en-HK" sz="1100" dirty="0">
                <a:solidFill>
                  <a:srgbClr val="F20052"/>
                </a:solidFill>
                <a:latin typeface="Raleway" pitchFamily="2" charset="77"/>
                <a:sym typeface="Raleway"/>
              </a:rPr>
              <a:t>nothing is passed in</a:t>
            </a:r>
            <a:r>
              <a:rPr lang="en-HK" sz="1100" dirty="0">
                <a:latin typeface="Raleway" pitchFamily="2" charset="77"/>
                <a:sym typeface="Raleway"/>
              </a:rPr>
              <a:t>, the value of the </a:t>
            </a:r>
            <a:r>
              <a:rPr lang="en-HK" sz="1100" dirty="0">
                <a:solidFill>
                  <a:srgbClr val="F20052"/>
                </a:solidFill>
                <a:latin typeface="Raleway" pitchFamily="2" charset="77"/>
                <a:sym typeface="Raleway"/>
              </a:rPr>
              <a:t>Promise is undefined</a:t>
            </a:r>
            <a:r>
              <a:rPr lang="en-HK" sz="1100" dirty="0">
                <a:latin typeface="Raleway" pitchFamily="2" charset="77"/>
                <a:sym typeface="Raleway"/>
              </a:rPr>
              <a:t>.</a:t>
            </a:r>
          </a:p>
          <a:p>
            <a:pPr>
              <a:buSzPct val="120000"/>
            </a:pPr>
            <a:r>
              <a:rPr lang="en-HK" sz="1100" dirty="0">
                <a:latin typeface="Raleway" pitchFamily="2" charset="77"/>
                <a:sym typeface="Raleway"/>
              </a:rPr>
              <a:t>When called within the body of the executor function, </a:t>
            </a:r>
            <a:r>
              <a:rPr lang="en-HK" sz="1100" dirty="0">
                <a:solidFill>
                  <a:srgbClr val="FF0000"/>
                </a:solidFill>
                <a:latin typeface="Raleway" pitchFamily="2" charset="77"/>
                <a:sym typeface="Raleway"/>
              </a:rPr>
              <a:t>the second parameter changes the Promise’s state from pending to rejected</a:t>
            </a:r>
          </a:p>
        </p:txBody>
      </p:sp>
      <p:sp>
        <p:nvSpPr>
          <p:cNvPr id="265" name="Google Shape;265;p33"/>
          <p:cNvSpPr txBox="1">
            <a:spLocks noGrp="1"/>
          </p:cNvSpPr>
          <p:nvPr>
            <p:ph type="title"/>
          </p:nvPr>
        </p:nvSpPr>
        <p:spPr>
          <a:xfrm>
            <a:off x="670274" y="358388"/>
            <a:ext cx="5690155" cy="857400"/>
          </a:xfr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HK" dirty="0"/>
              <a:t>A closer look at the Executor Function</a:t>
            </a:r>
          </a:p>
        </p:txBody>
      </p:sp>
      <p:sp>
        <p:nvSpPr>
          <p:cNvPr id="266" name="Google Shape;266;p33"/>
          <p:cNvSpPr txBox="1"/>
          <p:nvPr/>
        </p:nvSpPr>
        <p:spPr>
          <a:xfrm>
            <a:off x="194134" y="1598964"/>
            <a:ext cx="3049683" cy="1708160"/>
          </a:xfrm>
          <a:prstGeom prst="rect">
            <a:avLst/>
          </a:prstGeom>
          <a:noFill/>
          <a:ln w="1905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>
              <a:buNone/>
              <a:defRPr sz="1050">
                <a:effectLst/>
                <a:latin typeface="Courier New"/>
                <a:ea typeface="Courier New"/>
                <a:cs typeface="Courier New"/>
              </a:defRPr>
            </a:lvl1pPr>
          </a:lstStyle>
          <a:p>
            <a:r>
              <a:rPr lang="en" dirty="0">
                <a:sym typeface="Courier New"/>
              </a:rPr>
              <a:t>function </a:t>
            </a:r>
            <a:r>
              <a:rPr lang="en" dirty="0" err="1">
                <a:sym typeface="Courier New"/>
              </a:rPr>
              <a:t>myExecFunction</a:t>
            </a:r>
            <a:r>
              <a:rPr lang="en" dirty="0">
                <a:sym typeface="Courier New"/>
              </a:rPr>
              <a:t>(res, </a:t>
            </a:r>
            <a:r>
              <a:rPr lang="en" dirty="0" err="1">
                <a:sym typeface="Courier New"/>
              </a:rPr>
              <a:t>rej</a:t>
            </a:r>
            <a:r>
              <a:rPr lang="en" dirty="0">
                <a:sym typeface="Courier New"/>
              </a:rPr>
              <a:t>) {</a:t>
            </a:r>
            <a:endParaRPr dirty="0">
              <a:sym typeface="Courier New"/>
            </a:endParaRPr>
          </a:p>
          <a:p>
            <a:r>
              <a:rPr lang="en" dirty="0">
                <a:sym typeface="Courier New"/>
              </a:rPr>
              <a:t>   // function implementation</a:t>
            </a:r>
            <a:endParaRPr dirty="0">
              <a:sym typeface="Courier New"/>
            </a:endParaRPr>
          </a:p>
          <a:p>
            <a:r>
              <a:rPr lang="en" dirty="0">
                <a:sym typeface="Courier New"/>
              </a:rPr>
              <a:t>   …</a:t>
            </a:r>
            <a:endParaRPr dirty="0">
              <a:sym typeface="Courier New"/>
            </a:endParaRPr>
          </a:p>
          <a:p>
            <a:r>
              <a:rPr lang="en" dirty="0">
                <a:sym typeface="Courier New"/>
              </a:rPr>
              <a:t>   // unknown time later</a:t>
            </a:r>
            <a:endParaRPr dirty="0">
              <a:sym typeface="Courier New"/>
            </a:endParaRPr>
          </a:p>
          <a:p>
            <a:r>
              <a:rPr lang="en" dirty="0">
                <a:sym typeface="Courier New"/>
              </a:rPr>
              <a:t>   if(/* condition */) {</a:t>
            </a:r>
            <a:endParaRPr dirty="0">
              <a:sym typeface="Courier New"/>
            </a:endParaRPr>
          </a:p>
          <a:p>
            <a:r>
              <a:rPr lang="en" dirty="0">
                <a:sym typeface="Courier New"/>
              </a:rPr>
              <a:t>	</a:t>
            </a:r>
            <a:r>
              <a:rPr lang="en" dirty="0" err="1">
                <a:sym typeface="Courier New"/>
              </a:rPr>
              <a:t>rej</a:t>
            </a:r>
            <a:r>
              <a:rPr lang="en" dirty="0">
                <a:sym typeface="Courier New"/>
              </a:rPr>
              <a:t>();</a:t>
            </a:r>
            <a:endParaRPr dirty="0">
              <a:sym typeface="Courier New"/>
            </a:endParaRPr>
          </a:p>
          <a:p>
            <a:r>
              <a:rPr lang="en" dirty="0">
                <a:sym typeface="Courier New"/>
              </a:rPr>
              <a:t>   } else {</a:t>
            </a:r>
            <a:endParaRPr dirty="0">
              <a:sym typeface="Courier New"/>
            </a:endParaRPr>
          </a:p>
          <a:p>
            <a:r>
              <a:rPr lang="en" dirty="0">
                <a:sym typeface="Courier New"/>
              </a:rPr>
              <a:t>	res();</a:t>
            </a:r>
            <a:endParaRPr dirty="0">
              <a:sym typeface="Courier New"/>
            </a:endParaRPr>
          </a:p>
          <a:p>
            <a:r>
              <a:rPr lang="en" dirty="0">
                <a:sym typeface="Courier New"/>
              </a:rPr>
              <a:t>   }	</a:t>
            </a:r>
            <a:endParaRPr dirty="0">
              <a:sym typeface="Courier New"/>
            </a:endParaRPr>
          </a:p>
          <a:p>
            <a:r>
              <a:rPr lang="en" dirty="0">
                <a:sym typeface="Courier New"/>
              </a:rPr>
              <a:t>}</a:t>
            </a:r>
            <a:endParaRPr dirty="0">
              <a:sym typeface="Courier New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A6E1A7-4DE2-A501-3213-F2320BA8E2C3}"/>
              </a:ext>
            </a:extLst>
          </p:cNvPr>
          <p:cNvSpPr txBox="1"/>
          <p:nvPr/>
        </p:nvSpPr>
        <p:spPr>
          <a:xfrm>
            <a:off x="2724242" y="3008312"/>
            <a:ext cx="449952" cy="230832"/>
          </a:xfrm>
          <a:prstGeom prst="rect">
            <a:avLst/>
          </a:prstGeom>
          <a:solidFill>
            <a:srgbClr val="FF9715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4"/>
          <p:cNvSpPr txBox="1">
            <a:spLocks noGrp="1"/>
          </p:cNvSpPr>
          <p:nvPr>
            <p:ph type="body" idx="1"/>
          </p:nvPr>
        </p:nvSpPr>
        <p:spPr>
          <a:xfrm>
            <a:off x="669925" y="2203554"/>
            <a:ext cx="5691188" cy="2722459"/>
          </a:xfr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HK" dirty="0">
                <a:sym typeface="Raleway"/>
              </a:rPr>
              <a:t>It will take an </a:t>
            </a:r>
            <a:r>
              <a:rPr lang="en-HK" dirty="0">
                <a:solidFill>
                  <a:srgbClr val="F20052"/>
                </a:solidFill>
                <a:sym typeface="Raleway"/>
              </a:rPr>
              <a:t>unknown amount of time </a:t>
            </a:r>
            <a:r>
              <a:rPr lang="en-HK" dirty="0">
                <a:sym typeface="Raleway"/>
              </a:rPr>
              <a:t>for the Promise to resolve (if it ever resolves)</a:t>
            </a:r>
          </a:p>
          <a:p>
            <a:r>
              <a:rPr lang="en-HK" dirty="0">
                <a:solidFill>
                  <a:srgbClr val="2185C5"/>
                </a:solidFill>
                <a:sym typeface="Raleway"/>
              </a:rPr>
              <a:t>Once it does </a:t>
            </a:r>
            <a:r>
              <a:rPr lang="en-HK" dirty="0">
                <a:sym typeface="Raleway"/>
              </a:rPr>
              <a:t>(and only then), we </a:t>
            </a:r>
            <a:r>
              <a:rPr lang="en-HK" dirty="0">
                <a:solidFill>
                  <a:srgbClr val="2185C5"/>
                </a:solidFill>
                <a:sym typeface="Raleway"/>
              </a:rPr>
              <a:t>want something else to happen</a:t>
            </a:r>
          </a:p>
          <a:p>
            <a:r>
              <a:rPr lang="en-HK" dirty="0">
                <a:sym typeface="Raleway"/>
              </a:rPr>
              <a:t>Use the </a:t>
            </a:r>
            <a:r>
              <a:rPr lang="en-HK" dirty="0">
                <a:solidFill>
                  <a:srgbClr val="2185C5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Raleway"/>
              </a:rPr>
              <a:t>.then() </a:t>
            </a:r>
            <a:r>
              <a:rPr lang="en-HK" dirty="0">
                <a:sym typeface="Raleway"/>
              </a:rPr>
              <a:t>method to accomplish this</a:t>
            </a:r>
          </a:p>
          <a:p>
            <a:pPr lvl="1">
              <a:buSzPct val="120000"/>
            </a:pPr>
            <a:r>
              <a:rPr lang="en-HK" dirty="0">
                <a:solidFill>
                  <a:srgbClr val="2185C5"/>
                </a:solidFill>
                <a:sym typeface="Raleway"/>
              </a:rPr>
              <a:t>Pass a </a:t>
            </a:r>
            <a:r>
              <a:rPr lang="en-HK" dirty="0" err="1">
                <a:solidFill>
                  <a:srgbClr val="2185C5"/>
                </a:solidFill>
                <a:sym typeface="Raleway"/>
              </a:rPr>
              <a:t>callback</a:t>
            </a:r>
            <a:r>
              <a:rPr lang="en-HK" dirty="0">
                <a:solidFill>
                  <a:srgbClr val="2185C5"/>
                </a:solidFill>
                <a:sym typeface="Raleway"/>
              </a:rPr>
              <a:t> into </a:t>
            </a:r>
            <a:r>
              <a:rPr lang="en-HK" dirty="0">
                <a:solidFill>
                  <a:srgbClr val="2185C5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Raleway"/>
              </a:rPr>
              <a:t>.then() </a:t>
            </a:r>
            <a:r>
              <a:rPr lang="en-HK" dirty="0">
                <a:sym typeface="Raleway"/>
              </a:rPr>
              <a:t>that </a:t>
            </a:r>
            <a:r>
              <a:rPr lang="en-HK" dirty="0">
                <a:solidFill>
                  <a:srgbClr val="FF0000"/>
                </a:solidFill>
                <a:sym typeface="Raleway"/>
              </a:rPr>
              <a:t>gets called once the Promise it is chained to resolves</a:t>
            </a:r>
          </a:p>
          <a:p>
            <a:pPr lvl="1">
              <a:buSzPct val="120000"/>
            </a:pPr>
            <a:r>
              <a:rPr lang="en-HK" dirty="0">
                <a:sym typeface="Raleway"/>
              </a:rPr>
              <a:t>The </a:t>
            </a:r>
            <a:r>
              <a:rPr lang="en-HK" dirty="0">
                <a:solidFill>
                  <a:srgbClr val="2185C5"/>
                </a:solidFill>
                <a:sym typeface="Raleway"/>
              </a:rPr>
              <a:t>value of the Promise it is chained to is </a:t>
            </a:r>
          </a:p>
          <a:p>
            <a:pPr lvl="2">
              <a:buSzPct val="120000"/>
            </a:pPr>
            <a:r>
              <a:rPr lang="en-HK" dirty="0">
                <a:solidFill>
                  <a:srgbClr val="2185C5"/>
                </a:solidFill>
                <a:sym typeface="Raleway"/>
              </a:rPr>
              <a:t>passed in as the first argument</a:t>
            </a:r>
            <a:r>
              <a:rPr lang="en-HK" dirty="0">
                <a:sym typeface="Raleway"/>
              </a:rPr>
              <a:t> to the </a:t>
            </a:r>
            <a:r>
              <a:rPr lang="en-HK" dirty="0" err="1">
                <a:sym typeface="Raleway"/>
              </a:rPr>
              <a:t>callback</a:t>
            </a:r>
            <a:r>
              <a:rPr lang="en-HK" dirty="0">
                <a:sym typeface="Raleway"/>
              </a:rPr>
              <a:t> in the </a:t>
            </a:r>
            <a:r>
              <a:rPr lang="en-HK" dirty="0">
                <a:solidFill>
                  <a:srgbClr val="2185C5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Raleway"/>
              </a:rPr>
              <a:t>.then()</a:t>
            </a:r>
          </a:p>
        </p:txBody>
      </p:sp>
      <p:sp>
        <p:nvSpPr>
          <p:cNvPr id="272" name="Google Shape;272;p34"/>
          <p:cNvSpPr txBox="1">
            <a:spLocks noGrp="1"/>
          </p:cNvSpPr>
          <p:nvPr>
            <p:ph type="title"/>
          </p:nvPr>
        </p:nvSpPr>
        <p:spPr>
          <a:xfrm>
            <a:off x="670274" y="358388"/>
            <a:ext cx="5690155" cy="857400"/>
          </a:xfr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HK"/>
              <a:t>Step 2: Once (and if) the Promise resolves</a:t>
            </a:r>
          </a:p>
        </p:txBody>
      </p:sp>
      <p:sp>
        <p:nvSpPr>
          <p:cNvPr id="273" name="Google Shape;273;p34"/>
          <p:cNvSpPr txBox="1"/>
          <p:nvPr/>
        </p:nvSpPr>
        <p:spPr>
          <a:xfrm>
            <a:off x="803700" y="1542666"/>
            <a:ext cx="5250600" cy="577081"/>
          </a:xfrm>
          <a:prstGeom prst="rect">
            <a:avLst/>
          </a:prstGeom>
          <a:noFill/>
          <a:ln w="1905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>
              <a:buNone/>
              <a:defRPr sz="1050">
                <a:effectLst/>
                <a:latin typeface="Courier New"/>
                <a:ea typeface="Courier New"/>
                <a:cs typeface="Courier New"/>
              </a:defRPr>
            </a:lvl1pPr>
          </a:lstStyle>
          <a:p>
            <a:r>
              <a:rPr lang="en" dirty="0">
                <a:sym typeface="Courier New"/>
              </a:rPr>
              <a:t>let </a:t>
            </a:r>
            <a:r>
              <a:rPr lang="en" dirty="0" err="1">
                <a:sym typeface="Courier New"/>
              </a:rPr>
              <a:t>promiseExample</a:t>
            </a:r>
            <a:r>
              <a:rPr lang="en" dirty="0">
                <a:sym typeface="Courier New"/>
              </a:rPr>
              <a:t> = new </a:t>
            </a:r>
            <a:r>
              <a:rPr lang="en" dirty="0">
                <a:solidFill>
                  <a:srgbClr val="2185C5"/>
                </a:solidFill>
                <a:sym typeface="Courier New"/>
              </a:rPr>
              <a:t>Promise</a:t>
            </a:r>
            <a:r>
              <a:rPr lang="en" dirty="0">
                <a:sym typeface="Courier New"/>
              </a:rPr>
              <a:t>(</a:t>
            </a:r>
            <a:r>
              <a:rPr lang="en" dirty="0">
                <a:solidFill>
                  <a:srgbClr val="2185C5"/>
                </a:solidFill>
                <a:sym typeface="Courier New"/>
              </a:rPr>
              <a:t>executor</a:t>
            </a:r>
            <a:r>
              <a:rPr lang="en" dirty="0">
                <a:sym typeface="Courier New"/>
              </a:rPr>
              <a:t>);</a:t>
            </a:r>
            <a:endParaRPr dirty="0">
              <a:sym typeface="Courier New"/>
            </a:endParaRPr>
          </a:p>
          <a:p>
            <a:endParaRPr dirty="0">
              <a:sym typeface="Courier New"/>
            </a:endParaRPr>
          </a:p>
          <a:p>
            <a:r>
              <a:rPr lang="en" dirty="0" err="1">
                <a:sym typeface="Courier New"/>
              </a:rPr>
              <a:t>promiseExample.</a:t>
            </a:r>
            <a:r>
              <a:rPr lang="en" dirty="0" err="1">
                <a:solidFill>
                  <a:srgbClr val="2185C5"/>
                </a:solidFill>
                <a:sym typeface="Courier New"/>
              </a:rPr>
              <a:t>then</a:t>
            </a:r>
            <a:r>
              <a:rPr lang="en" dirty="0">
                <a:sym typeface="Courier New"/>
              </a:rPr>
              <a:t>(</a:t>
            </a:r>
            <a:r>
              <a:rPr lang="en" dirty="0" err="1">
                <a:sym typeface="Courier New"/>
              </a:rPr>
              <a:t>someCallback</a:t>
            </a:r>
            <a:r>
              <a:rPr lang="en" dirty="0">
                <a:sym typeface="Courier New"/>
              </a:rPr>
              <a:t>)</a:t>
            </a:r>
            <a:endParaRPr dirty="0">
              <a:sym typeface="Courier New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5"/>
          <p:cNvSpPr txBox="1">
            <a:spLocks noGrp="1"/>
          </p:cNvSpPr>
          <p:nvPr>
            <p:ph type="body" idx="1"/>
          </p:nvPr>
        </p:nvSpPr>
        <p:spPr>
          <a:xfrm>
            <a:off x="670275" y="1373588"/>
            <a:ext cx="5690156" cy="3552300"/>
          </a:xfr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HK" dirty="0">
                <a:solidFill>
                  <a:srgbClr val="2185C5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Raleway"/>
              </a:rPr>
              <a:t>.then()</a:t>
            </a:r>
            <a:r>
              <a:rPr lang="en-HK" dirty="0">
                <a:solidFill>
                  <a:srgbClr val="2185C5"/>
                </a:solidFill>
                <a:sym typeface="Raleway"/>
              </a:rPr>
              <a:t> </a:t>
            </a:r>
            <a:r>
              <a:rPr lang="en-HK" dirty="0">
                <a:sym typeface="Raleway"/>
              </a:rPr>
              <a:t>wraps the </a:t>
            </a:r>
            <a:r>
              <a:rPr lang="en-HK" dirty="0">
                <a:solidFill>
                  <a:srgbClr val="2185C5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Raleway"/>
              </a:rPr>
              <a:t>return</a:t>
            </a:r>
            <a:r>
              <a:rPr lang="en-HK" dirty="0">
                <a:sym typeface="Raleway"/>
              </a:rPr>
              <a:t> value of the </a:t>
            </a:r>
            <a:r>
              <a:rPr lang="en-HK" dirty="0" err="1">
                <a:solidFill>
                  <a:srgbClr val="2185C5"/>
                </a:solidFill>
                <a:sym typeface="Raleway"/>
              </a:rPr>
              <a:t>callback</a:t>
            </a:r>
            <a:r>
              <a:rPr lang="en-HK" dirty="0">
                <a:sym typeface="Raleway"/>
              </a:rPr>
              <a:t> </a:t>
            </a:r>
            <a:r>
              <a:rPr lang="en-HK" dirty="0">
                <a:solidFill>
                  <a:srgbClr val="2185C5"/>
                </a:solidFill>
                <a:sym typeface="Raleway"/>
              </a:rPr>
              <a:t>function</a:t>
            </a:r>
            <a:r>
              <a:rPr lang="en-HK" dirty="0">
                <a:sym typeface="Raleway"/>
              </a:rPr>
              <a:t> passed into it </a:t>
            </a:r>
            <a:r>
              <a:rPr lang="en-HK" dirty="0">
                <a:solidFill>
                  <a:srgbClr val="2185C5"/>
                </a:solidFill>
                <a:sym typeface="Raleway"/>
              </a:rPr>
              <a:t>in a new Promise </a:t>
            </a:r>
            <a:r>
              <a:rPr lang="en-HK" dirty="0">
                <a:sym typeface="Raleway"/>
              </a:rPr>
              <a:t>(this is a different Promise than the one it is chained to)</a:t>
            </a:r>
          </a:p>
          <a:p>
            <a:r>
              <a:rPr lang="en-HK" dirty="0">
                <a:sym typeface="Raleway"/>
              </a:rPr>
              <a:t>This </a:t>
            </a:r>
            <a:r>
              <a:rPr lang="en-HK" dirty="0">
                <a:solidFill>
                  <a:srgbClr val="2185C5"/>
                </a:solidFill>
                <a:sym typeface="Raleway"/>
              </a:rPr>
              <a:t>new Promise will either </a:t>
            </a:r>
            <a:r>
              <a:rPr lang="en-HK" i="1" dirty="0">
                <a:solidFill>
                  <a:srgbClr val="2185C5"/>
                </a:solidFill>
                <a:sym typeface="Raleway"/>
              </a:rPr>
              <a:t>resolve</a:t>
            </a:r>
            <a:r>
              <a:rPr lang="en-HK" dirty="0">
                <a:solidFill>
                  <a:srgbClr val="2185C5"/>
                </a:solidFill>
                <a:sym typeface="Raleway"/>
              </a:rPr>
              <a:t> or </a:t>
            </a:r>
            <a:r>
              <a:rPr lang="en-HK" i="1" dirty="0">
                <a:solidFill>
                  <a:srgbClr val="FF0000"/>
                </a:solidFill>
                <a:sym typeface="Raleway"/>
              </a:rPr>
              <a:t>reject</a:t>
            </a:r>
            <a:r>
              <a:rPr lang="en-HK" dirty="0">
                <a:solidFill>
                  <a:srgbClr val="2185C5"/>
                </a:solidFill>
                <a:sym typeface="Raleway"/>
              </a:rPr>
              <a:t> </a:t>
            </a:r>
            <a:r>
              <a:rPr lang="en-HK" dirty="0">
                <a:sym typeface="Raleway"/>
              </a:rPr>
              <a:t>based on the body of the callback function</a:t>
            </a:r>
          </a:p>
          <a:p>
            <a:r>
              <a:rPr lang="en-HK" dirty="0">
                <a:sym typeface="Raleway"/>
              </a:rPr>
              <a:t>The </a:t>
            </a:r>
            <a:r>
              <a:rPr lang="en-HK" dirty="0">
                <a:solidFill>
                  <a:srgbClr val="2185C5"/>
                </a:solidFill>
                <a:sym typeface="Raleway"/>
              </a:rPr>
              <a:t>return</a:t>
            </a:r>
            <a:r>
              <a:rPr lang="en-HK" dirty="0">
                <a:sym typeface="Raleway"/>
              </a:rPr>
              <a:t> value of the callback function passed in the </a:t>
            </a:r>
            <a:r>
              <a:rPr lang="en-HK" dirty="0">
                <a:solidFill>
                  <a:srgbClr val="2185C5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Raleway"/>
              </a:rPr>
              <a:t>.then() </a:t>
            </a:r>
            <a:r>
              <a:rPr lang="en-HK" dirty="0">
                <a:solidFill>
                  <a:srgbClr val="FF0000"/>
                </a:solidFill>
                <a:sym typeface="Raleway"/>
              </a:rPr>
              <a:t>becomes the value of the new Promise </a:t>
            </a:r>
            <a:r>
              <a:rPr lang="en-HK" dirty="0">
                <a:solidFill>
                  <a:srgbClr val="2185C5"/>
                </a:solidFill>
                <a:sym typeface="Raleway"/>
              </a:rPr>
              <a:t>returned by the </a:t>
            </a:r>
            <a:r>
              <a:rPr lang="en-HK" dirty="0">
                <a:solidFill>
                  <a:srgbClr val="2185C5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Raleway"/>
              </a:rPr>
              <a:t>.then()</a:t>
            </a:r>
          </a:p>
          <a:p>
            <a:pPr lvl="1"/>
            <a:r>
              <a:rPr lang="en-HK" i="1" dirty="0">
                <a:sym typeface="Raleway"/>
              </a:rPr>
              <a:t>If the </a:t>
            </a:r>
            <a:r>
              <a:rPr lang="en-HK" i="1" dirty="0">
                <a:solidFill>
                  <a:srgbClr val="FF0000"/>
                </a:solidFill>
                <a:sym typeface="Raleway"/>
              </a:rPr>
              <a:t>callback has no return value, the value of the new Promise is undefined</a:t>
            </a:r>
          </a:p>
          <a:p>
            <a:r>
              <a:rPr lang="en-HK" dirty="0">
                <a:sym typeface="Raleway"/>
              </a:rPr>
              <a:t>Since </a:t>
            </a:r>
            <a:r>
              <a:rPr lang="en-HK" dirty="0">
                <a:solidFill>
                  <a:srgbClr val="2185C5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Raleway"/>
              </a:rPr>
              <a:t>.then()</a:t>
            </a:r>
            <a:r>
              <a:rPr lang="en-HK" dirty="0">
                <a:sym typeface="Raleway"/>
              </a:rPr>
              <a:t>s </a:t>
            </a:r>
            <a:r>
              <a:rPr lang="en-HK" dirty="0">
                <a:solidFill>
                  <a:srgbClr val="2185C5"/>
                </a:solidFill>
                <a:sym typeface="Raleway"/>
              </a:rPr>
              <a:t>return Promises </a:t>
            </a:r>
            <a:r>
              <a:rPr lang="en-HK" dirty="0">
                <a:sym typeface="Raleway"/>
              </a:rPr>
              <a:t>and </a:t>
            </a:r>
            <a:r>
              <a:rPr lang="en-HK" dirty="0">
                <a:solidFill>
                  <a:srgbClr val="2185C5"/>
                </a:solidFill>
                <a:sym typeface="Raleway"/>
              </a:rPr>
              <a:t>.</a:t>
            </a:r>
            <a:r>
              <a:rPr lang="en-HK" dirty="0">
                <a:solidFill>
                  <a:srgbClr val="2185C5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Raleway"/>
              </a:rPr>
              <a:t>then</a:t>
            </a:r>
            <a:r>
              <a:rPr lang="en-HK" dirty="0">
                <a:sym typeface="Raleway"/>
              </a:rPr>
              <a:t>()s </a:t>
            </a:r>
            <a:r>
              <a:rPr lang="en-HK" dirty="0">
                <a:solidFill>
                  <a:srgbClr val="2185C5"/>
                </a:solidFill>
                <a:sym typeface="Raleway"/>
              </a:rPr>
              <a:t>can be chained onto Promises</a:t>
            </a:r>
            <a:r>
              <a:rPr lang="en-HK" dirty="0">
                <a:sym typeface="Raleway"/>
              </a:rPr>
              <a:t>, </a:t>
            </a:r>
            <a:r>
              <a:rPr lang="en-HK" dirty="0">
                <a:solidFill>
                  <a:srgbClr val="FF0000"/>
                </a:solidFill>
                <a:sym typeface="Raleway"/>
              </a:rPr>
              <a:t>we can chain multiple </a:t>
            </a:r>
            <a:r>
              <a:rPr lang="en-HK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Raleway"/>
              </a:rPr>
              <a:t>.then</a:t>
            </a:r>
            <a:r>
              <a:rPr lang="en-HK" dirty="0">
                <a:solidFill>
                  <a:srgbClr val="FF0000"/>
                </a:solidFill>
                <a:sym typeface="Raleway"/>
              </a:rPr>
              <a:t>()s together </a:t>
            </a:r>
            <a:r>
              <a:rPr lang="en-HK" dirty="0">
                <a:sym typeface="Raleway"/>
              </a:rPr>
              <a:t>so that </a:t>
            </a:r>
            <a:r>
              <a:rPr lang="en-HK" dirty="0">
                <a:solidFill>
                  <a:srgbClr val="FF0000"/>
                </a:solidFill>
                <a:sym typeface="Raleway"/>
              </a:rPr>
              <a:t>we can have code occur only once the previously chained Promise resolves</a:t>
            </a:r>
          </a:p>
        </p:txBody>
      </p:sp>
      <p:sp>
        <p:nvSpPr>
          <p:cNvPr id="279" name="Google Shape;279;p35"/>
          <p:cNvSpPr txBox="1">
            <a:spLocks noGrp="1"/>
          </p:cNvSpPr>
          <p:nvPr>
            <p:ph type="title"/>
          </p:nvPr>
        </p:nvSpPr>
        <p:spPr>
          <a:xfrm>
            <a:off x="670274" y="358388"/>
            <a:ext cx="5690155" cy="857400"/>
          </a:xfr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HK" dirty="0"/>
              <a:t>More on .then()s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>
            <a:spLocks noGrp="1"/>
          </p:cNvSpPr>
          <p:nvPr>
            <p:ph type="body" idx="1"/>
          </p:nvPr>
        </p:nvSpPr>
        <p:spPr>
          <a:xfrm>
            <a:off x="670275" y="1373588"/>
            <a:ext cx="5690156" cy="3552300"/>
          </a:xfr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HK" dirty="0">
                <a:solidFill>
                  <a:srgbClr val="2185C5"/>
                </a:solidFill>
                <a:sym typeface="Raleway"/>
              </a:rPr>
              <a:t>If promises take an uncertain and inconsistent amount of time to either resolve or reject</a:t>
            </a:r>
            <a:r>
              <a:rPr lang="en-HK" dirty="0">
                <a:sym typeface="Raleway"/>
              </a:rPr>
              <a:t>, </a:t>
            </a:r>
            <a:r>
              <a:rPr lang="en-HK" dirty="0">
                <a:solidFill>
                  <a:srgbClr val="FF0000"/>
                </a:solidFill>
                <a:sym typeface="Raleway"/>
              </a:rPr>
              <a:t>how do we know when to move</a:t>
            </a:r>
            <a:r>
              <a:rPr lang="en-HK" dirty="0">
                <a:sym typeface="Raleway"/>
              </a:rPr>
              <a:t> on to the next step?</a:t>
            </a:r>
          </a:p>
          <a:p>
            <a:r>
              <a:rPr lang="en-HK" dirty="0">
                <a:sym typeface="Raleway"/>
              </a:rPr>
              <a:t>Two methods: </a:t>
            </a:r>
            <a:r>
              <a:rPr lang="en-HK" dirty="0">
                <a:solidFill>
                  <a:srgbClr val="2185C5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.then()</a:t>
            </a:r>
            <a:r>
              <a:rPr lang="en-HK" dirty="0">
                <a:solidFill>
                  <a:srgbClr val="2185C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HK" dirty="0">
                <a:sym typeface="Raleway"/>
              </a:rPr>
              <a:t>and</a:t>
            </a:r>
            <a:r>
              <a:rPr lang="en-HK" dirty="0"/>
              <a:t> </a:t>
            </a:r>
            <a:r>
              <a:rPr lang="en-HK" dirty="0">
                <a:solidFill>
                  <a:srgbClr val="2185C5"/>
                </a:solidFill>
                <a:sym typeface="Courier New"/>
              </a:rPr>
              <a:t>.</a:t>
            </a:r>
            <a:r>
              <a:rPr lang="en-HK" dirty="0">
                <a:solidFill>
                  <a:srgbClr val="2185C5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catch()</a:t>
            </a:r>
          </a:p>
          <a:p>
            <a:pPr lvl="1">
              <a:buSzPct val="120000"/>
            </a:pPr>
            <a:r>
              <a:rPr lang="en-HK" dirty="0">
                <a:sym typeface="Raleway"/>
              </a:rPr>
              <a:t>We can </a:t>
            </a:r>
            <a:r>
              <a:rPr lang="en-HK" dirty="0">
                <a:solidFill>
                  <a:srgbClr val="2185C5"/>
                </a:solidFill>
                <a:sym typeface="Raleway"/>
              </a:rPr>
              <a:t>chain these methods onto Promises</a:t>
            </a:r>
          </a:p>
          <a:p>
            <a:pPr lvl="1">
              <a:buSzPct val="120000"/>
            </a:pPr>
            <a:r>
              <a:rPr lang="en-HK" dirty="0">
                <a:sym typeface="Raleway"/>
              </a:rPr>
              <a:t>Pass </a:t>
            </a:r>
            <a:r>
              <a:rPr lang="en-HK" dirty="0" err="1">
                <a:sym typeface="Raleway"/>
              </a:rPr>
              <a:t>callbacks</a:t>
            </a:r>
            <a:r>
              <a:rPr lang="en-HK" dirty="0">
                <a:sym typeface="Raleway"/>
              </a:rPr>
              <a:t> into the methods </a:t>
            </a:r>
          </a:p>
          <a:p>
            <a:r>
              <a:rPr lang="en-HK" dirty="0">
                <a:solidFill>
                  <a:srgbClr val="2185C5"/>
                </a:solidFill>
                <a:sym typeface="Raleway"/>
              </a:rPr>
              <a:t>Callback in the </a:t>
            </a:r>
            <a:r>
              <a:rPr lang="en-HK" dirty="0">
                <a:solidFill>
                  <a:srgbClr val="2185C5"/>
                </a:solidFill>
                <a:sym typeface="Courier New"/>
              </a:rPr>
              <a:t>.then()</a:t>
            </a:r>
            <a:r>
              <a:rPr lang="en-HK" dirty="0">
                <a:solidFill>
                  <a:srgbClr val="2185C5"/>
                </a:solidFill>
              </a:rPr>
              <a:t> </a:t>
            </a:r>
            <a:r>
              <a:rPr lang="en-HK" dirty="0">
                <a:solidFill>
                  <a:srgbClr val="2185C5"/>
                </a:solidFill>
                <a:sym typeface="Raleway"/>
              </a:rPr>
              <a:t>is called </a:t>
            </a:r>
            <a:r>
              <a:rPr lang="en-HK" dirty="0">
                <a:sym typeface="Raleway"/>
              </a:rPr>
              <a:t>when the Promise it is chained onto resolves</a:t>
            </a:r>
          </a:p>
          <a:p>
            <a:r>
              <a:rPr lang="en-HK" dirty="0">
                <a:solidFill>
                  <a:srgbClr val="FF0000"/>
                </a:solidFill>
                <a:sym typeface="Raleway"/>
              </a:rPr>
              <a:t>If a Promise ever rejects, we will drop to the nearest</a:t>
            </a:r>
            <a:r>
              <a:rPr lang="en-HK" dirty="0">
                <a:solidFill>
                  <a:srgbClr val="FF0000"/>
                </a:solidFill>
              </a:rPr>
              <a:t> </a:t>
            </a:r>
            <a:r>
              <a:rPr lang="en-HK" dirty="0">
                <a:solidFill>
                  <a:srgbClr val="FF0000"/>
                </a:solidFill>
                <a:sym typeface="Courier New"/>
              </a:rPr>
              <a:t>.catch()</a:t>
            </a:r>
            <a:r>
              <a:rPr lang="en-HK" dirty="0">
                <a:solidFill>
                  <a:srgbClr val="FF0000"/>
                </a:solidFill>
              </a:rPr>
              <a:t> </a:t>
            </a:r>
            <a:r>
              <a:rPr lang="en-HK" dirty="0">
                <a:sym typeface="Raleway"/>
              </a:rPr>
              <a:t>(if it exists), and </a:t>
            </a:r>
            <a:r>
              <a:rPr lang="en-HK" dirty="0">
                <a:solidFill>
                  <a:srgbClr val="FF0000"/>
                </a:solidFill>
                <a:sym typeface="Raleway"/>
              </a:rPr>
              <a:t>the callback passed into the</a:t>
            </a:r>
            <a:r>
              <a:rPr lang="en-HK" dirty="0">
                <a:solidFill>
                  <a:srgbClr val="FF0000"/>
                </a:solidFill>
              </a:rPr>
              <a:t> </a:t>
            </a:r>
            <a:r>
              <a:rPr lang="en-HK" dirty="0">
                <a:solidFill>
                  <a:srgbClr val="FF0000"/>
                </a:solidFill>
                <a:sym typeface="Courier New"/>
              </a:rPr>
              <a:t>.catch()</a:t>
            </a:r>
            <a:r>
              <a:rPr lang="en-HK" dirty="0">
                <a:solidFill>
                  <a:srgbClr val="FF0000"/>
                </a:solidFill>
              </a:rPr>
              <a:t> </a:t>
            </a:r>
            <a:r>
              <a:rPr lang="en-HK" dirty="0">
                <a:solidFill>
                  <a:srgbClr val="FF0000"/>
                </a:solidFill>
                <a:sym typeface="Raleway"/>
              </a:rPr>
              <a:t>is called</a:t>
            </a:r>
          </a:p>
        </p:txBody>
      </p:sp>
      <p:sp>
        <p:nvSpPr>
          <p:cNvPr id="126" name="Google Shape;126;p19"/>
          <p:cNvSpPr txBox="1">
            <a:spLocks noGrp="1"/>
          </p:cNvSpPr>
          <p:nvPr>
            <p:ph type="title"/>
          </p:nvPr>
        </p:nvSpPr>
        <p:spPr>
          <a:xfrm>
            <a:off x="670274" y="358388"/>
            <a:ext cx="5690155" cy="857400"/>
          </a:xfr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HK"/>
              <a:t>We have a Promise, now what?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>
            <a:spLocks noGrp="1"/>
          </p:cNvSpPr>
          <p:nvPr>
            <p:ph type="body" idx="1"/>
          </p:nvPr>
        </p:nvSpPr>
        <p:spPr>
          <a:xfrm>
            <a:off x="670275" y="1373588"/>
            <a:ext cx="5690156" cy="3552300"/>
          </a:xfr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HK" dirty="0">
                <a:solidFill>
                  <a:srgbClr val="2185C5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.then()</a:t>
            </a:r>
            <a:r>
              <a:rPr lang="en-HK" dirty="0">
                <a:sym typeface="Raleway"/>
              </a:rPr>
              <a:t>and</a:t>
            </a:r>
            <a:r>
              <a:rPr lang="en-HK" dirty="0"/>
              <a:t> </a:t>
            </a:r>
            <a:r>
              <a:rPr lang="en-HK" dirty="0">
                <a:solidFill>
                  <a:srgbClr val="2185C5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.catch()</a:t>
            </a:r>
            <a:r>
              <a:rPr lang="en-HK" dirty="0">
                <a:sym typeface="Raleway"/>
              </a:rPr>
              <a:t>each </a:t>
            </a:r>
            <a:r>
              <a:rPr lang="en-HK" dirty="0">
                <a:solidFill>
                  <a:srgbClr val="2185C5"/>
                </a:solidFill>
                <a:sym typeface="Raleway"/>
              </a:rPr>
              <a:t>returns a new Promise</a:t>
            </a:r>
            <a:r>
              <a:rPr lang="en-HK" dirty="0">
                <a:sym typeface="Raleway"/>
              </a:rPr>
              <a:t>. </a:t>
            </a:r>
          </a:p>
          <a:p>
            <a:r>
              <a:rPr lang="en-HK" dirty="0">
                <a:sym typeface="Raleway"/>
              </a:rPr>
              <a:t>The </a:t>
            </a:r>
            <a:r>
              <a:rPr lang="en-HK" b="1" dirty="0">
                <a:solidFill>
                  <a:srgbClr val="2185C5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Raleway"/>
              </a:rPr>
              <a:t>return</a:t>
            </a:r>
            <a:r>
              <a:rPr lang="en-HK" dirty="0">
                <a:sym typeface="Raleway"/>
              </a:rPr>
              <a:t> value of the function passed into either the</a:t>
            </a:r>
            <a:r>
              <a:rPr lang="en-HK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HK" dirty="0">
                <a:solidFill>
                  <a:srgbClr val="2185C5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.then()</a:t>
            </a:r>
            <a:r>
              <a:rPr lang="en-HK" dirty="0">
                <a:solidFill>
                  <a:srgbClr val="2185C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HK" dirty="0">
                <a:sym typeface="Raleway"/>
              </a:rPr>
              <a:t>or</a:t>
            </a:r>
            <a:r>
              <a:rPr lang="en-HK" dirty="0"/>
              <a:t> </a:t>
            </a:r>
            <a:r>
              <a:rPr lang="en-HK" dirty="0">
                <a:solidFill>
                  <a:srgbClr val="2185C5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.catch()</a:t>
            </a:r>
            <a:r>
              <a:rPr lang="en-HK" dirty="0">
                <a:solidFill>
                  <a:srgbClr val="2185C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HK" dirty="0">
                <a:sym typeface="Raleway"/>
              </a:rPr>
              <a:t>becomes the </a:t>
            </a:r>
            <a:r>
              <a:rPr lang="en-HK" dirty="0">
                <a:solidFill>
                  <a:srgbClr val="2185C5"/>
                </a:solidFill>
                <a:sym typeface="Raleway"/>
              </a:rPr>
              <a:t>value of the new Promise returned by </a:t>
            </a:r>
            <a:r>
              <a:rPr lang="en-HK" dirty="0">
                <a:sym typeface="Raleway"/>
              </a:rPr>
              <a:t>th</a:t>
            </a:r>
            <a:r>
              <a:rPr lang="en-HK" dirty="0"/>
              <a:t>e  </a:t>
            </a:r>
            <a:r>
              <a:rPr lang="en-HK" dirty="0">
                <a:solidFill>
                  <a:srgbClr val="2185C5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.then()</a:t>
            </a:r>
            <a:r>
              <a:rPr lang="en-HK" dirty="0">
                <a:solidFill>
                  <a:srgbClr val="2185C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HK" dirty="0">
                <a:sym typeface="Raleway"/>
              </a:rPr>
              <a:t>or</a:t>
            </a:r>
            <a:r>
              <a:rPr lang="en-HK" dirty="0"/>
              <a:t> </a:t>
            </a:r>
            <a:r>
              <a:rPr lang="en-HK" dirty="0">
                <a:solidFill>
                  <a:srgbClr val="2185C5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.catch()</a:t>
            </a:r>
            <a:endParaRPr lang="en-HK" dirty="0">
              <a:solidFill>
                <a:srgbClr val="2185C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HK" dirty="0">
                <a:sym typeface="Raleway"/>
              </a:rPr>
              <a:t>When either a</a:t>
            </a:r>
            <a:r>
              <a:rPr lang="en-HK" dirty="0"/>
              <a:t> </a:t>
            </a:r>
            <a:r>
              <a:rPr lang="en-HK" dirty="0">
                <a:solidFill>
                  <a:srgbClr val="2185C5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.then()</a:t>
            </a:r>
            <a:r>
              <a:rPr lang="en-HK" dirty="0">
                <a:solidFill>
                  <a:srgbClr val="2185C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HK" dirty="0">
                <a:sym typeface="Raleway"/>
              </a:rPr>
              <a:t>or</a:t>
            </a:r>
            <a:r>
              <a:rPr lang="en-HK" dirty="0"/>
              <a:t> </a:t>
            </a:r>
            <a:r>
              <a:rPr lang="en-HK" dirty="0">
                <a:solidFill>
                  <a:srgbClr val="2185C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HK" dirty="0">
                <a:solidFill>
                  <a:srgbClr val="2185C5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catch()</a:t>
            </a:r>
            <a:r>
              <a:rPr lang="en-HK" dirty="0">
                <a:solidFill>
                  <a:srgbClr val="2185C5"/>
                </a:solidFill>
              </a:rPr>
              <a:t> </a:t>
            </a:r>
            <a:r>
              <a:rPr lang="en-HK" dirty="0">
                <a:sym typeface="Raleway"/>
              </a:rPr>
              <a:t>is </a:t>
            </a:r>
            <a:r>
              <a:rPr lang="en-HK" dirty="0">
                <a:solidFill>
                  <a:srgbClr val="2185C5"/>
                </a:solidFill>
                <a:sym typeface="Raleway"/>
              </a:rPr>
              <a:t>chained onto a Promise</a:t>
            </a:r>
            <a:r>
              <a:rPr lang="en-HK" dirty="0">
                <a:sym typeface="Raleway"/>
              </a:rPr>
              <a:t>, </a:t>
            </a:r>
            <a:r>
              <a:rPr lang="en-HK" dirty="0">
                <a:solidFill>
                  <a:srgbClr val="FF0000"/>
                </a:solidFill>
                <a:sym typeface="Raleway"/>
              </a:rPr>
              <a:t>the value of the Promise it is chained on to is passed in as the first argument to the </a:t>
            </a:r>
            <a:r>
              <a:rPr lang="en-HK" dirty="0" err="1">
                <a:solidFill>
                  <a:srgbClr val="FF0000"/>
                </a:solidFill>
                <a:sym typeface="Raleway"/>
              </a:rPr>
              <a:t>callback</a:t>
            </a:r>
            <a:r>
              <a:rPr lang="en-HK" dirty="0">
                <a:solidFill>
                  <a:srgbClr val="FF0000"/>
                </a:solidFill>
                <a:sym typeface="Raleway"/>
              </a:rPr>
              <a:t> </a:t>
            </a:r>
            <a:r>
              <a:rPr lang="en-HK" dirty="0">
                <a:sym typeface="Raleway"/>
              </a:rPr>
              <a:t>passed in to the</a:t>
            </a:r>
            <a:r>
              <a:rPr lang="en-HK" dirty="0"/>
              <a:t> </a:t>
            </a:r>
            <a:r>
              <a:rPr lang="en-HK" dirty="0">
                <a:solidFill>
                  <a:srgbClr val="2185C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HK" dirty="0">
                <a:solidFill>
                  <a:srgbClr val="2185C5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then()</a:t>
            </a:r>
            <a:r>
              <a:rPr lang="en-HK" dirty="0">
                <a:solidFill>
                  <a:srgbClr val="2185C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HK" dirty="0">
                <a:sym typeface="Raleway"/>
              </a:rPr>
              <a:t>or</a:t>
            </a:r>
            <a:r>
              <a:rPr lang="en-HK" dirty="0"/>
              <a:t> </a:t>
            </a:r>
            <a:r>
              <a:rPr lang="en-HK" dirty="0">
                <a:solidFill>
                  <a:srgbClr val="2185C5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.catch()</a:t>
            </a:r>
            <a:endParaRPr lang="en-HK" dirty="0">
              <a:solidFill>
                <a:srgbClr val="2185C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2" name="Google Shape;132;p20"/>
          <p:cNvSpPr txBox="1">
            <a:spLocks noGrp="1"/>
          </p:cNvSpPr>
          <p:nvPr>
            <p:ph type="title"/>
          </p:nvPr>
        </p:nvSpPr>
        <p:spPr>
          <a:xfrm>
            <a:off x="670274" y="358388"/>
            <a:ext cx="5690155" cy="857400"/>
          </a:xfr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HK"/>
              <a:t>More about </a:t>
            </a:r>
            <a:r>
              <a:rPr lang="en-HK">
                <a:sym typeface="Courier New"/>
              </a:rPr>
              <a:t>.then() </a:t>
            </a:r>
            <a:r>
              <a:rPr lang="en-HK"/>
              <a:t>and </a:t>
            </a:r>
            <a:r>
              <a:rPr lang="en-HK">
                <a:sym typeface="Courier New"/>
              </a:rPr>
              <a:t>.catch()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C4092-5F97-F428-2771-21A57B77B2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4256" y="2924003"/>
            <a:ext cx="5829300" cy="1159800"/>
          </a:xfrm>
        </p:spPr>
        <p:txBody>
          <a:bodyPr/>
          <a:lstStyle/>
          <a:p>
            <a:r>
              <a:rPr lang="en-US" dirty="0"/>
              <a:t>DOM Manipulation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30820B-AAE9-8744-DC11-5966868088D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3</a:t>
            </a:fld>
            <a:endParaRPr lang="e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68D82D-151E-FEB3-5FC3-005D604E5A48}"/>
              </a:ext>
            </a:extLst>
          </p:cNvPr>
          <p:cNvSpPr txBox="1"/>
          <p:nvPr/>
        </p:nvSpPr>
        <p:spPr>
          <a:xfrm>
            <a:off x="1375089" y="4034942"/>
            <a:ext cx="36166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400" i="1" dirty="0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rPr>
              <a:t>Creating, adding, and removing elements</a:t>
            </a:r>
          </a:p>
          <a:p>
            <a:endParaRPr lang="en-US" i="1" dirty="0">
              <a:solidFill>
                <a:srgbClr val="2185C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41211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>
            <a:spLocks noGrp="1"/>
          </p:cNvSpPr>
          <p:nvPr>
            <p:ph type="body" idx="1"/>
          </p:nvPr>
        </p:nvSpPr>
        <p:spPr>
          <a:xfrm>
            <a:off x="670275" y="1373588"/>
            <a:ext cx="3414545" cy="1315715"/>
          </a:xfrm>
          <a:prstGeom prst="rect">
            <a:avLst/>
          </a:prstGeom>
          <a:noFill/>
          <a:ln w="1905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None/>
            </a:pPr>
            <a:r>
              <a:rPr lang="en" sz="1050" dirty="0">
                <a:solidFill>
                  <a:srgbClr val="000000"/>
                </a:solidFill>
                <a:latin typeface="Courier New"/>
                <a:cs typeface="Courier New"/>
                <a:sym typeface="Courier New"/>
              </a:rPr>
              <a:t>let result = </a:t>
            </a:r>
            <a:r>
              <a:rPr lang="en" sz="1050" dirty="0" err="1">
                <a:solidFill>
                  <a:srgbClr val="000000"/>
                </a:solidFill>
                <a:latin typeface="Courier New"/>
                <a:cs typeface="Courier New"/>
                <a:sym typeface="Courier New"/>
              </a:rPr>
              <a:t>funcThatReturnsAPromise</a:t>
            </a:r>
            <a:r>
              <a:rPr lang="en" sz="1050" dirty="0">
                <a:solidFill>
                  <a:srgbClr val="000000"/>
                </a:solidFill>
                <a:latin typeface="Courier New"/>
                <a:cs typeface="Courier New"/>
                <a:sym typeface="Courier New"/>
              </a:rPr>
              <a:t>();</a:t>
            </a:r>
            <a:endParaRPr sz="1050" dirty="0">
              <a:solidFill>
                <a:srgbClr val="000000"/>
              </a:solidFill>
              <a:latin typeface="Courier New"/>
              <a:cs typeface="Courier New"/>
              <a:sym typeface="Courier New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None/>
            </a:pPr>
            <a:endParaRPr sz="1050" dirty="0">
              <a:solidFill>
                <a:srgbClr val="000000"/>
              </a:solidFill>
              <a:latin typeface="Courier New"/>
              <a:cs typeface="Courier New"/>
              <a:sym typeface="Courier New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None/>
            </a:pPr>
            <a:r>
              <a:rPr lang="en" sz="1050" dirty="0" err="1">
                <a:solidFill>
                  <a:srgbClr val="000000"/>
                </a:solidFill>
                <a:latin typeface="Courier New"/>
                <a:cs typeface="Courier New"/>
                <a:sym typeface="Courier New"/>
              </a:rPr>
              <a:t>result.then</a:t>
            </a:r>
            <a:r>
              <a:rPr lang="en" sz="1050" dirty="0">
                <a:solidFill>
                  <a:srgbClr val="000000"/>
                </a:solidFill>
                <a:latin typeface="Courier New"/>
                <a:cs typeface="Courier New"/>
                <a:sym typeface="Courier New"/>
              </a:rPr>
              <a:t>(</a:t>
            </a:r>
            <a:r>
              <a:rPr lang="en" sz="1050" dirty="0" err="1">
                <a:solidFill>
                  <a:srgbClr val="000000"/>
                </a:solidFill>
                <a:latin typeface="Courier New"/>
                <a:cs typeface="Courier New"/>
                <a:sym typeface="Courier New"/>
              </a:rPr>
              <a:t>callbackOne</a:t>
            </a:r>
            <a:r>
              <a:rPr lang="en" sz="1050" dirty="0">
                <a:solidFill>
                  <a:srgbClr val="000000"/>
                </a:solidFill>
                <a:latin typeface="Courier New"/>
                <a:cs typeface="Courier New"/>
                <a:sym typeface="Courier New"/>
              </a:rPr>
              <a:t>)</a:t>
            </a:r>
            <a:endParaRPr sz="1050" dirty="0">
              <a:solidFill>
                <a:srgbClr val="000000"/>
              </a:solidFill>
              <a:latin typeface="Courier New"/>
              <a:cs typeface="Courier New"/>
              <a:sym typeface="Courier New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None/>
            </a:pPr>
            <a:r>
              <a:rPr lang="en" sz="1050" dirty="0">
                <a:solidFill>
                  <a:srgbClr val="000000"/>
                </a:solidFill>
                <a:latin typeface="Courier New"/>
                <a:cs typeface="Courier New"/>
                <a:sym typeface="Courier New"/>
              </a:rPr>
              <a:t>      .then(</a:t>
            </a:r>
            <a:r>
              <a:rPr lang="en" sz="1050" dirty="0" err="1">
                <a:solidFill>
                  <a:srgbClr val="000000"/>
                </a:solidFill>
                <a:latin typeface="Courier New"/>
                <a:cs typeface="Courier New"/>
                <a:sym typeface="Courier New"/>
              </a:rPr>
              <a:t>callbackTwo</a:t>
            </a:r>
            <a:r>
              <a:rPr lang="en" sz="1050" dirty="0">
                <a:solidFill>
                  <a:srgbClr val="000000"/>
                </a:solidFill>
                <a:latin typeface="Courier New"/>
                <a:cs typeface="Courier New"/>
                <a:sym typeface="Courier New"/>
              </a:rPr>
              <a:t>)</a:t>
            </a:r>
            <a:endParaRPr sz="1050" dirty="0">
              <a:solidFill>
                <a:srgbClr val="000000"/>
              </a:solidFill>
              <a:latin typeface="Courier New"/>
              <a:cs typeface="Courier New"/>
              <a:sym typeface="Courier New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None/>
            </a:pPr>
            <a:r>
              <a:rPr lang="en" sz="1050" dirty="0">
                <a:solidFill>
                  <a:srgbClr val="000000"/>
                </a:solidFill>
                <a:latin typeface="Courier New"/>
                <a:cs typeface="Courier New"/>
                <a:sym typeface="Courier New"/>
              </a:rPr>
              <a:t>      .then(</a:t>
            </a:r>
            <a:r>
              <a:rPr lang="en" sz="1050" dirty="0" err="1">
                <a:solidFill>
                  <a:srgbClr val="000000"/>
                </a:solidFill>
                <a:latin typeface="Courier New"/>
                <a:cs typeface="Courier New"/>
                <a:sym typeface="Courier New"/>
              </a:rPr>
              <a:t>callbackThree</a:t>
            </a:r>
            <a:r>
              <a:rPr lang="en" sz="1050" dirty="0">
                <a:solidFill>
                  <a:srgbClr val="000000"/>
                </a:solidFill>
                <a:latin typeface="Courier New"/>
                <a:cs typeface="Courier New"/>
                <a:sym typeface="Courier New"/>
              </a:rPr>
              <a:t>)</a:t>
            </a:r>
            <a:endParaRPr sz="1050" dirty="0">
              <a:solidFill>
                <a:srgbClr val="000000"/>
              </a:solidFill>
              <a:latin typeface="Courier New"/>
              <a:cs typeface="Courier New"/>
              <a:sym typeface="Courier New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None/>
            </a:pPr>
            <a:r>
              <a:rPr lang="en" sz="1050" dirty="0">
                <a:solidFill>
                  <a:srgbClr val="000000"/>
                </a:solidFill>
                <a:latin typeface="Courier New"/>
                <a:cs typeface="Courier New"/>
                <a:sym typeface="Courier New"/>
              </a:rPr>
              <a:t>      .then(</a:t>
            </a:r>
            <a:r>
              <a:rPr lang="en" sz="1050" dirty="0" err="1">
                <a:solidFill>
                  <a:srgbClr val="000000"/>
                </a:solidFill>
                <a:latin typeface="Courier New"/>
                <a:cs typeface="Courier New"/>
                <a:sym typeface="Courier New"/>
              </a:rPr>
              <a:t>callBackFour</a:t>
            </a:r>
            <a:r>
              <a:rPr lang="en" sz="1050" dirty="0">
                <a:solidFill>
                  <a:srgbClr val="000000"/>
                </a:solidFill>
                <a:latin typeface="Courier New"/>
                <a:cs typeface="Courier New"/>
                <a:sym typeface="Courier New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None/>
            </a:pPr>
            <a:r>
              <a:rPr lang="en" sz="1050" dirty="0">
                <a:solidFill>
                  <a:srgbClr val="FF0000"/>
                </a:solidFill>
                <a:latin typeface="Courier New"/>
                <a:cs typeface="Courier New"/>
                <a:sym typeface="Courier New"/>
              </a:rPr>
              <a:t>      .catch(</a:t>
            </a:r>
            <a:r>
              <a:rPr lang="en" sz="1050" dirty="0" err="1">
                <a:solidFill>
                  <a:srgbClr val="FF0000"/>
                </a:solidFill>
                <a:latin typeface="Courier New"/>
                <a:cs typeface="Courier New"/>
                <a:sym typeface="Courier New"/>
              </a:rPr>
              <a:t>handleError</a:t>
            </a:r>
            <a:r>
              <a:rPr lang="en" sz="1050" dirty="0">
                <a:solidFill>
                  <a:srgbClr val="FF0000"/>
                </a:solidFill>
                <a:latin typeface="Courier New"/>
                <a:cs typeface="Courier New"/>
                <a:sym typeface="Courier New"/>
              </a:rPr>
              <a:t>)</a:t>
            </a:r>
            <a:endParaRPr sz="1050" dirty="0">
              <a:solidFill>
                <a:srgbClr val="FF0000"/>
              </a:solidFill>
              <a:latin typeface="Courier New"/>
              <a:cs typeface="Courier New"/>
              <a:sym typeface="Courier New"/>
            </a:endParaRPr>
          </a:p>
        </p:txBody>
      </p:sp>
      <p:sp>
        <p:nvSpPr>
          <p:cNvPr id="138" name="Google Shape;138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dirty="0"/>
              <a:t>Chain of execution</a:t>
            </a:r>
            <a:endParaRPr dirty="0"/>
          </a:p>
        </p:txBody>
      </p:sp>
      <p:sp>
        <p:nvSpPr>
          <p:cNvPr id="141" name="Google Shape;141;p21"/>
          <p:cNvSpPr txBox="1">
            <a:spLocks noGrp="1"/>
          </p:cNvSpPr>
          <p:nvPr>
            <p:ph type="body" idx="4294967295"/>
          </p:nvPr>
        </p:nvSpPr>
        <p:spPr>
          <a:xfrm>
            <a:off x="4703777" y="1108594"/>
            <a:ext cx="1955800" cy="451318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" sz="1050" dirty="0">
                <a:latin typeface="Raleway"/>
                <a:ea typeface="Raleway"/>
                <a:cs typeface="Raleway"/>
                <a:sym typeface="Raleway"/>
              </a:rPr>
              <a:t>assume this function creates and returns a Promise</a:t>
            </a:r>
            <a:endParaRPr sz="1050"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3" name="Google Shape;143;p21"/>
          <p:cNvSpPr txBox="1">
            <a:spLocks noGrp="1"/>
          </p:cNvSpPr>
          <p:nvPr>
            <p:ph type="body" idx="4294967295"/>
          </p:nvPr>
        </p:nvSpPr>
        <p:spPr>
          <a:xfrm>
            <a:off x="4902200" y="1716088"/>
            <a:ext cx="1955800" cy="18288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" sz="1050" dirty="0">
                <a:latin typeface="Raleway"/>
                <a:ea typeface="Raleway"/>
                <a:cs typeface="Raleway"/>
                <a:sym typeface="Raleway"/>
              </a:rPr>
              <a:t>Once</a:t>
            </a:r>
            <a:r>
              <a:rPr lang="en" sz="1050" dirty="0"/>
              <a:t> </a:t>
            </a:r>
            <a:r>
              <a:rPr lang="en" sz="1050" dirty="0">
                <a:latin typeface="Courier New"/>
                <a:ea typeface="Courier New"/>
                <a:cs typeface="Courier New"/>
                <a:sym typeface="Courier New"/>
              </a:rPr>
              <a:t>result</a:t>
            </a:r>
            <a:r>
              <a:rPr lang="en" sz="1050" dirty="0"/>
              <a:t> </a:t>
            </a:r>
            <a:r>
              <a:rPr lang="en" sz="1050" u="sng" dirty="0">
                <a:latin typeface="Raleway"/>
                <a:ea typeface="Raleway"/>
                <a:cs typeface="Raleway"/>
                <a:sym typeface="Raleway"/>
              </a:rPr>
              <a:t>resolves</a:t>
            </a:r>
            <a:r>
              <a:rPr lang="en" sz="1050" dirty="0">
                <a:latin typeface="Raleway"/>
                <a:ea typeface="Raleway"/>
                <a:cs typeface="Raleway"/>
                <a:sym typeface="Raleway"/>
              </a:rPr>
              <a:t>, the value of that Promise is passed in as the first argument to </a:t>
            </a:r>
            <a:r>
              <a:rPr lang="en" sz="1050" dirty="0" err="1">
                <a:latin typeface="Courier New"/>
                <a:ea typeface="Courier New"/>
                <a:cs typeface="Courier New"/>
                <a:sym typeface="Courier New"/>
              </a:rPr>
              <a:t>callBackOne</a:t>
            </a:r>
            <a:r>
              <a:rPr lang="en" sz="1050" dirty="0"/>
              <a:t> </a:t>
            </a:r>
            <a:r>
              <a:rPr lang="en" sz="1050" dirty="0">
                <a:latin typeface="Raleway"/>
                <a:ea typeface="Raleway"/>
                <a:cs typeface="Raleway"/>
                <a:sym typeface="Raleway"/>
              </a:rPr>
              <a:t>and</a:t>
            </a:r>
            <a:r>
              <a:rPr lang="en" sz="1050" dirty="0"/>
              <a:t> </a:t>
            </a:r>
            <a:r>
              <a:rPr lang="en" sz="1050" dirty="0" err="1">
                <a:latin typeface="Courier New"/>
                <a:ea typeface="Courier New"/>
                <a:cs typeface="Courier New"/>
                <a:sym typeface="Courier New"/>
              </a:rPr>
              <a:t>callBackOne</a:t>
            </a:r>
            <a:r>
              <a:rPr lang="en" sz="1050" dirty="0"/>
              <a:t> </a:t>
            </a:r>
            <a:r>
              <a:rPr lang="en" sz="1050" dirty="0">
                <a:latin typeface="Raleway"/>
                <a:ea typeface="Raleway"/>
                <a:cs typeface="Raleway"/>
                <a:sym typeface="Raleway"/>
              </a:rPr>
              <a:t>is called. 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" sz="1050" dirty="0">
                <a:latin typeface="Courier New"/>
                <a:ea typeface="Courier New"/>
                <a:cs typeface="Courier New"/>
                <a:sym typeface="Courier New"/>
              </a:rPr>
              <a:t>.then()</a:t>
            </a:r>
            <a:r>
              <a:rPr lang="en" sz="1050" dirty="0">
                <a:latin typeface="Raleway"/>
                <a:ea typeface="Raleway"/>
                <a:cs typeface="Raleway"/>
                <a:sym typeface="Raleway"/>
              </a:rPr>
              <a:t>returns a resolved Promise and this Promise’s value is equivalent to the return value of </a:t>
            </a:r>
            <a:r>
              <a:rPr lang="en" sz="1050" dirty="0" err="1">
                <a:latin typeface="Courier New"/>
                <a:ea typeface="Courier New"/>
                <a:cs typeface="Courier New"/>
                <a:sym typeface="Courier New"/>
              </a:rPr>
              <a:t>callbackOne</a:t>
            </a:r>
            <a:endParaRPr sz="105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4" name="Google Shape;144;p21"/>
          <p:cNvSpPr txBox="1">
            <a:spLocks noGrp="1"/>
          </p:cNvSpPr>
          <p:nvPr>
            <p:ph type="body" idx="4294967295"/>
          </p:nvPr>
        </p:nvSpPr>
        <p:spPr>
          <a:xfrm>
            <a:off x="4902200" y="3635375"/>
            <a:ext cx="1955800" cy="801688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" sz="1050" dirty="0">
                <a:latin typeface="Raleway"/>
                <a:ea typeface="Raleway"/>
                <a:cs typeface="Raleway"/>
                <a:sym typeface="Raleway"/>
              </a:rPr>
              <a:t>The return value of </a:t>
            </a:r>
            <a:r>
              <a:rPr lang="en" sz="1050" dirty="0" err="1">
                <a:latin typeface="Courier New"/>
                <a:ea typeface="Courier New"/>
                <a:cs typeface="Courier New"/>
                <a:sym typeface="Courier New"/>
              </a:rPr>
              <a:t>callBackOne</a:t>
            </a:r>
            <a:r>
              <a:rPr lang="en" sz="1050" dirty="0"/>
              <a:t> </a:t>
            </a:r>
            <a:r>
              <a:rPr lang="en" sz="1050" dirty="0">
                <a:latin typeface="Raleway"/>
                <a:ea typeface="Raleway"/>
                <a:cs typeface="Raleway"/>
                <a:sym typeface="Raleway"/>
              </a:rPr>
              <a:t>is passed into</a:t>
            </a:r>
            <a:r>
              <a:rPr lang="en" sz="1050" dirty="0"/>
              <a:t> </a:t>
            </a:r>
            <a:r>
              <a:rPr lang="en" sz="1050" dirty="0" err="1">
                <a:latin typeface="Courier New"/>
                <a:ea typeface="Courier New"/>
                <a:cs typeface="Courier New"/>
                <a:sym typeface="Courier New"/>
              </a:rPr>
              <a:t>callbackTwo</a:t>
            </a:r>
            <a:r>
              <a:rPr lang="en" sz="1050" dirty="0"/>
              <a:t> </a:t>
            </a:r>
            <a:r>
              <a:rPr lang="en" sz="1050" dirty="0">
                <a:latin typeface="Raleway"/>
                <a:ea typeface="Raleway"/>
                <a:cs typeface="Raleway"/>
                <a:sym typeface="Raleway"/>
              </a:rPr>
              <a:t>and the pattern repeats</a:t>
            </a:r>
            <a:endParaRPr sz="1050"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0" name="Google Shape;140;p21"/>
          <p:cNvSpPr/>
          <p:nvPr/>
        </p:nvSpPr>
        <p:spPr>
          <a:xfrm rot="-771485">
            <a:off x="3883941" y="1309801"/>
            <a:ext cx="785600" cy="210519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D9EAD3"/>
          </a:solidFill>
          <a:ln w="9525" cap="flat" cmpd="sng">
            <a:solidFill>
              <a:srgbClr val="6AA8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142" name="Google Shape;142;p21"/>
          <p:cNvSpPr/>
          <p:nvPr/>
        </p:nvSpPr>
        <p:spPr>
          <a:xfrm>
            <a:off x="2652942" y="1767667"/>
            <a:ext cx="2249258" cy="210442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D9EAD3"/>
          </a:solidFill>
          <a:ln w="9525" cap="flat" cmpd="sng">
            <a:solidFill>
              <a:srgbClr val="6AA8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145" name="Google Shape;145;p21"/>
          <p:cNvSpPr/>
          <p:nvPr/>
        </p:nvSpPr>
        <p:spPr>
          <a:xfrm rot="1328482">
            <a:off x="2602500" y="2388619"/>
            <a:ext cx="2443464" cy="210416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D9EAD3"/>
          </a:solidFill>
          <a:ln w="9525" cap="flat" cmpd="sng">
            <a:solidFill>
              <a:srgbClr val="6AA8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2" name="Google Shape;158;p22">
            <a:extLst>
              <a:ext uri="{FF2B5EF4-FFF2-40B4-BE49-F238E27FC236}">
                <a16:creationId xmlns:a16="http://schemas.microsoft.com/office/drawing/2014/main" id="{9258015E-BB79-B9C1-09A8-F0E74BE32BA6}"/>
              </a:ext>
            </a:extLst>
          </p:cNvPr>
          <p:cNvSpPr txBox="1"/>
          <p:nvPr/>
        </p:nvSpPr>
        <p:spPr>
          <a:xfrm>
            <a:off x="670274" y="2794345"/>
            <a:ext cx="3414545" cy="570508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en" b="1">
                <a:solidFill>
                  <a:srgbClr val="FF0000"/>
                </a:solidFill>
                <a:latin typeface="Raleway" pitchFamily="2" charset="77"/>
                <a:ea typeface="Lato"/>
                <a:cs typeface="Lato"/>
                <a:sym typeface="Lato"/>
              </a:rPr>
              <a:t>But what happens if a Promise rejects somewhere along this chain??</a:t>
            </a:r>
            <a:endParaRPr b="1">
              <a:solidFill>
                <a:srgbClr val="FF0000"/>
              </a:solidFill>
              <a:latin typeface="Raleway" pitchFamily="2" charset="77"/>
              <a:ea typeface="Lato"/>
              <a:cs typeface="Lato"/>
              <a:sym typeface="Lato"/>
            </a:endParaRPr>
          </a:p>
        </p:txBody>
      </p:sp>
      <p:sp>
        <p:nvSpPr>
          <p:cNvPr id="3" name="Google Shape;165;p23">
            <a:extLst>
              <a:ext uri="{FF2B5EF4-FFF2-40B4-BE49-F238E27FC236}">
                <a16:creationId xmlns:a16="http://schemas.microsoft.com/office/drawing/2014/main" id="{F94D1D90-8C18-04AA-9C1C-8548075B1033}"/>
              </a:ext>
            </a:extLst>
          </p:cNvPr>
          <p:cNvSpPr txBox="1">
            <a:spLocks/>
          </p:cNvSpPr>
          <p:nvPr/>
        </p:nvSpPr>
        <p:spPr>
          <a:xfrm>
            <a:off x="670274" y="3529688"/>
            <a:ext cx="3925020" cy="1230079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Lato"/>
              <a:buChar char="▷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>
              <a:buFont typeface="Lato"/>
              <a:buNone/>
            </a:pPr>
            <a:r>
              <a:rPr lang="en-HK" sz="1125">
                <a:latin typeface="Raleway"/>
                <a:ea typeface="Raleway"/>
                <a:cs typeface="Raleway"/>
                <a:sym typeface="Raleway"/>
              </a:rPr>
              <a:t>If a Promise rejects anywhere along this chain, we drop into the nearest</a:t>
            </a:r>
            <a:r>
              <a:rPr lang="en-HK" sz="1125"/>
              <a:t> </a:t>
            </a:r>
            <a:r>
              <a:rPr lang="en-HK" sz="1125">
                <a:latin typeface="Courier New"/>
                <a:ea typeface="Courier New"/>
                <a:cs typeface="Courier New"/>
                <a:sym typeface="Courier New"/>
              </a:rPr>
              <a:t>.catch()</a:t>
            </a:r>
            <a:r>
              <a:rPr lang="en-HK" sz="1125"/>
              <a:t> a</a:t>
            </a:r>
            <a:r>
              <a:rPr lang="en-HK" sz="1125">
                <a:latin typeface="Raleway"/>
                <a:ea typeface="Raleway"/>
                <a:cs typeface="Raleway"/>
                <a:sym typeface="Raleway"/>
              </a:rPr>
              <a:t>nd the value of the rejected Promise gets passed into the callback passed into the </a:t>
            </a:r>
            <a:r>
              <a:rPr lang="en-HK" sz="1125">
                <a:latin typeface="Courier New"/>
                <a:ea typeface="Courier New"/>
                <a:cs typeface="Courier New"/>
                <a:sym typeface="Courier New"/>
              </a:rPr>
              <a:t>.catch()</a:t>
            </a:r>
            <a:r>
              <a:rPr lang="en-HK" sz="1125"/>
              <a:t>. </a:t>
            </a:r>
            <a:r>
              <a:rPr lang="en-HK" sz="1125">
                <a:latin typeface="Raleway"/>
                <a:ea typeface="Raleway"/>
                <a:cs typeface="Raleway"/>
                <a:sym typeface="Raleway"/>
              </a:rPr>
              <a:t>The callback is called.</a:t>
            </a:r>
          </a:p>
          <a:p>
            <a:pPr marL="0" indent="0">
              <a:spcBef>
                <a:spcPts val="1200"/>
              </a:spcBef>
              <a:spcAft>
                <a:spcPts val="1200"/>
              </a:spcAft>
              <a:buFont typeface="Lato"/>
              <a:buNone/>
            </a:pPr>
            <a:r>
              <a:rPr lang="en-HK" sz="1125">
                <a:latin typeface="Courier New"/>
                <a:ea typeface="Courier New"/>
                <a:cs typeface="Courier New"/>
                <a:sym typeface="Courier New"/>
              </a:rPr>
              <a:t>.catch()</a:t>
            </a:r>
            <a:r>
              <a:rPr lang="en-HK" sz="1125"/>
              <a:t> </a:t>
            </a:r>
            <a:r>
              <a:rPr lang="en-HK" sz="1125">
                <a:latin typeface="Raleway"/>
                <a:ea typeface="Raleway"/>
                <a:cs typeface="Raleway"/>
                <a:sym typeface="Raleway"/>
              </a:rPr>
              <a:t>returns a brand new, </a:t>
            </a:r>
            <a:r>
              <a:rPr lang="en-HK" sz="1125" i="1">
                <a:latin typeface="Raleway"/>
                <a:ea typeface="Raleway"/>
                <a:cs typeface="Raleway"/>
                <a:sym typeface="Raleway"/>
              </a:rPr>
              <a:t>resolved</a:t>
            </a:r>
            <a:r>
              <a:rPr lang="en-HK" sz="1125">
                <a:latin typeface="Raleway"/>
                <a:ea typeface="Raleway"/>
                <a:cs typeface="Raleway"/>
                <a:sym typeface="Raleway"/>
              </a:rPr>
              <a:t>, Promise</a:t>
            </a:r>
            <a:endParaRPr lang="en-HK" sz="1125"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" name="Google Shape;166;p23">
            <a:extLst>
              <a:ext uri="{FF2B5EF4-FFF2-40B4-BE49-F238E27FC236}">
                <a16:creationId xmlns:a16="http://schemas.microsoft.com/office/drawing/2014/main" id="{0480AEBA-9584-0916-3D98-97D4647951E4}"/>
              </a:ext>
            </a:extLst>
          </p:cNvPr>
          <p:cNvSpPr/>
          <p:nvPr/>
        </p:nvSpPr>
        <p:spPr>
          <a:xfrm rot="2214628">
            <a:off x="2527542" y="2939678"/>
            <a:ext cx="1680775" cy="210442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F4CC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4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4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4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" grpId="0" uiExpand="1" build="p" animBg="1"/>
      <p:bldP spid="143" grpId="0" uiExpand="1" build="p" animBg="1"/>
      <p:bldP spid="144" grpId="0" uiExpand="1" build="p" animBg="1"/>
      <p:bldP spid="140" grpId="0" animBg="1"/>
      <p:bldP spid="142" grpId="0" animBg="1"/>
      <p:bldP spid="145" grpId="0" animBg="1"/>
      <p:bldP spid="2" grpId="0" animBg="1"/>
      <p:bldP spid="3" grpId="0" animBg="1"/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4"/>
          <p:cNvSpPr txBox="1">
            <a:spLocks noGrp="1"/>
          </p:cNvSpPr>
          <p:nvPr>
            <p:ph type="body" idx="1"/>
          </p:nvPr>
        </p:nvSpPr>
        <p:spPr>
          <a:xfrm>
            <a:off x="670275" y="1373588"/>
            <a:ext cx="3412441" cy="1638880"/>
          </a:xfrm>
          <a:prstGeom prst="rect">
            <a:avLst/>
          </a:prstGeom>
          <a:noFill/>
          <a:ln w="1905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None/>
            </a:pPr>
            <a:r>
              <a:rPr lang="en" sz="1050" dirty="0">
                <a:solidFill>
                  <a:srgbClr val="000000"/>
                </a:solidFill>
                <a:latin typeface="Courier New"/>
                <a:cs typeface="Courier New"/>
                <a:sym typeface="Courier New"/>
              </a:rPr>
              <a:t>let result = </a:t>
            </a:r>
            <a:r>
              <a:rPr lang="en" sz="1050" dirty="0" err="1">
                <a:solidFill>
                  <a:srgbClr val="000000"/>
                </a:solidFill>
                <a:latin typeface="Courier New"/>
                <a:cs typeface="Courier New"/>
                <a:sym typeface="Courier New"/>
              </a:rPr>
              <a:t>funcThatReturnsAPromise</a:t>
            </a:r>
            <a:r>
              <a:rPr lang="en" sz="1050" dirty="0">
                <a:solidFill>
                  <a:srgbClr val="000000"/>
                </a:solidFill>
                <a:latin typeface="Courier New"/>
                <a:cs typeface="Courier New"/>
                <a:sym typeface="Courier New"/>
              </a:rPr>
              <a:t>();</a:t>
            </a:r>
            <a:endParaRPr sz="1050" dirty="0">
              <a:solidFill>
                <a:srgbClr val="000000"/>
              </a:solidFill>
              <a:latin typeface="Courier New"/>
              <a:cs typeface="Courier New"/>
              <a:sym typeface="Courier New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None/>
            </a:pPr>
            <a:endParaRPr sz="1050" dirty="0">
              <a:solidFill>
                <a:srgbClr val="000000"/>
              </a:solidFill>
              <a:latin typeface="Courier New"/>
              <a:cs typeface="Courier New"/>
              <a:sym typeface="Courier New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None/>
            </a:pPr>
            <a:r>
              <a:rPr lang="en" sz="1050" dirty="0" err="1">
                <a:solidFill>
                  <a:srgbClr val="000000"/>
                </a:solidFill>
                <a:latin typeface="Courier New"/>
                <a:cs typeface="Courier New"/>
                <a:sym typeface="Courier New"/>
              </a:rPr>
              <a:t>result.then</a:t>
            </a:r>
            <a:r>
              <a:rPr lang="en" sz="1050" dirty="0">
                <a:solidFill>
                  <a:srgbClr val="000000"/>
                </a:solidFill>
                <a:latin typeface="Courier New"/>
                <a:cs typeface="Courier New"/>
                <a:sym typeface="Courier New"/>
              </a:rPr>
              <a:t>(</a:t>
            </a:r>
            <a:r>
              <a:rPr lang="en" sz="1050" dirty="0" err="1">
                <a:solidFill>
                  <a:srgbClr val="000000"/>
                </a:solidFill>
                <a:latin typeface="Courier New"/>
                <a:cs typeface="Courier New"/>
                <a:sym typeface="Courier New"/>
              </a:rPr>
              <a:t>callbackOne</a:t>
            </a:r>
            <a:r>
              <a:rPr lang="en" sz="1050" dirty="0">
                <a:solidFill>
                  <a:srgbClr val="000000"/>
                </a:solidFill>
                <a:latin typeface="Courier New"/>
                <a:cs typeface="Courier New"/>
                <a:sym typeface="Courier New"/>
              </a:rPr>
              <a:t>)</a:t>
            </a:r>
            <a:endParaRPr sz="1050" dirty="0">
              <a:solidFill>
                <a:srgbClr val="000000"/>
              </a:solidFill>
              <a:latin typeface="Courier New"/>
              <a:cs typeface="Courier New"/>
              <a:sym typeface="Courier New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None/>
            </a:pPr>
            <a:r>
              <a:rPr lang="en" sz="1050" dirty="0">
                <a:solidFill>
                  <a:srgbClr val="000000"/>
                </a:solidFill>
                <a:latin typeface="Courier New"/>
                <a:cs typeface="Courier New"/>
                <a:sym typeface="Courier New"/>
              </a:rPr>
              <a:t>      .then(</a:t>
            </a:r>
            <a:r>
              <a:rPr lang="en" sz="1050" dirty="0" err="1">
                <a:solidFill>
                  <a:srgbClr val="000000"/>
                </a:solidFill>
                <a:latin typeface="Courier New"/>
                <a:cs typeface="Courier New"/>
                <a:sym typeface="Courier New"/>
              </a:rPr>
              <a:t>callbackTwo</a:t>
            </a:r>
            <a:r>
              <a:rPr lang="en" sz="1050" dirty="0">
                <a:solidFill>
                  <a:srgbClr val="000000"/>
                </a:solidFill>
                <a:latin typeface="Courier New"/>
                <a:cs typeface="Courier New"/>
                <a:sym typeface="Courier New"/>
              </a:rPr>
              <a:t>)</a:t>
            </a:r>
            <a:endParaRPr sz="1050" dirty="0">
              <a:solidFill>
                <a:srgbClr val="000000"/>
              </a:solidFill>
              <a:latin typeface="Courier New"/>
              <a:cs typeface="Courier New"/>
              <a:sym typeface="Courier New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None/>
            </a:pPr>
            <a:r>
              <a:rPr lang="en" sz="1050" dirty="0">
                <a:solidFill>
                  <a:srgbClr val="000000"/>
                </a:solidFill>
                <a:latin typeface="Courier New"/>
                <a:cs typeface="Courier New"/>
                <a:sym typeface="Courier New"/>
              </a:rPr>
              <a:t>      .then(</a:t>
            </a:r>
            <a:r>
              <a:rPr lang="en" sz="1050" dirty="0" err="1">
                <a:solidFill>
                  <a:srgbClr val="000000"/>
                </a:solidFill>
                <a:latin typeface="Courier New"/>
                <a:cs typeface="Courier New"/>
                <a:sym typeface="Courier New"/>
              </a:rPr>
              <a:t>callbackThree</a:t>
            </a:r>
            <a:r>
              <a:rPr lang="en" sz="1050" dirty="0">
                <a:solidFill>
                  <a:srgbClr val="000000"/>
                </a:solidFill>
                <a:latin typeface="Courier New"/>
                <a:cs typeface="Courier New"/>
                <a:sym typeface="Courier New"/>
              </a:rPr>
              <a:t>)</a:t>
            </a:r>
            <a:endParaRPr sz="1050" dirty="0">
              <a:solidFill>
                <a:srgbClr val="000000"/>
              </a:solidFill>
              <a:latin typeface="Courier New"/>
              <a:cs typeface="Courier New"/>
              <a:sym typeface="Courier New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None/>
            </a:pPr>
            <a:r>
              <a:rPr lang="en" sz="1050" dirty="0">
                <a:solidFill>
                  <a:srgbClr val="000000"/>
                </a:solidFill>
                <a:latin typeface="Courier New"/>
                <a:cs typeface="Courier New"/>
                <a:sym typeface="Courier New"/>
              </a:rPr>
              <a:t>      .then(</a:t>
            </a:r>
            <a:r>
              <a:rPr lang="en" sz="1050" dirty="0" err="1">
                <a:solidFill>
                  <a:srgbClr val="000000"/>
                </a:solidFill>
                <a:latin typeface="Courier New"/>
                <a:cs typeface="Courier New"/>
                <a:sym typeface="Courier New"/>
              </a:rPr>
              <a:t>callbackFour</a:t>
            </a:r>
            <a:r>
              <a:rPr lang="en" sz="1050" dirty="0">
                <a:solidFill>
                  <a:srgbClr val="000000"/>
                </a:solidFill>
                <a:latin typeface="Courier New"/>
                <a:cs typeface="Courier New"/>
                <a:sym typeface="Courier New"/>
              </a:rPr>
              <a:t>)</a:t>
            </a:r>
            <a:endParaRPr sz="1050" dirty="0">
              <a:solidFill>
                <a:srgbClr val="000000"/>
              </a:solidFill>
              <a:latin typeface="Courier New"/>
              <a:cs typeface="Courier New"/>
              <a:sym typeface="Courier New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None/>
            </a:pPr>
            <a:r>
              <a:rPr lang="en" sz="1050" dirty="0">
                <a:solidFill>
                  <a:srgbClr val="F20052"/>
                </a:solidFill>
                <a:latin typeface="Courier New"/>
                <a:cs typeface="Courier New"/>
                <a:sym typeface="Courier New"/>
              </a:rPr>
              <a:t>      .catch(</a:t>
            </a:r>
            <a:r>
              <a:rPr lang="en" sz="1050" dirty="0" err="1">
                <a:solidFill>
                  <a:srgbClr val="F20052"/>
                </a:solidFill>
                <a:latin typeface="Courier New"/>
                <a:cs typeface="Courier New"/>
                <a:sym typeface="Courier New"/>
              </a:rPr>
              <a:t>handleError</a:t>
            </a:r>
            <a:r>
              <a:rPr lang="en" sz="1050" dirty="0">
                <a:solidFill>
                  <a:srgbClr val="F20052"/>
                </a:solidFill>
                <a:latin typeface="Courier New"/>
                <a:cs typeface="Courier New"/>
                <a:sym typeface="Courier New"/>
              </a:rPr>
              <a:t>)</a:t>
            </a:r>
            <a:endParaRPr sz="1050" dirty="0">
              <a:solidFill>
                <a:srgbClr val="F20052"/>
              </a:solidFill>
              <a:latin typeface="Courier New"/>
              <a:cs typeface="Courier New"/>
              <a:sym typeface="Courier New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None/>
            </a:pPr>
            <a:r>
              <a:rPr lang="en" sz="1050" dirty="0">
                <a:solidFill>
                  <a:srgbClr val="000000"/>
                </a:solidFill>
                <a:latin typeface="Courier New"/>
                <a:cs typeface="Courier New"/>
                <a:sym typeface="Courier New"/>
              </a:rPr>
              <a:t>      .then(</a:t>
            </a:r>
            <a:r>
              <a:rPr lang="en" sz="1050" dirty="0" err="1">
                <a:solidFill>
                  <a:srgbClr val="000000"/>
                </a:solidFill>
                <a:latin typeface="Courier New"/>
                <a:cs typeface="Courier New"/>
                <a:sym typeface="Courier New"/>
              </a:rPr>
              <a:t>callbackFive</a:t>
            </a:r>
            <a:r>
              <a:rPr lang="en" sz="1050" dirty="0">
                <a:solidFill>
                  <a:srgbClr val="000000"/>
                </a:solidFill>
                <a:latin typeface="Courier New"/>
                <a:cs typeface="Courier New"/>
                <a:sym typeface="Courier New"/>
              </a:rPr>
              <a:t>)</a:t>
            </a:r>
            <a:endParaRPr sz="1050" dirty="0">
              <a:solidFill>
                <a:srgbClr val="000000"/>
              </a:solidFill>
              <a:latin typeface="Courier New"/>
              <a:cs typeface="Courier New"/>
              <a:sym typeface="Courier New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None/>
            </a:pPr>
            <a:r>
              <a:rPr lang="en" sz="1050" dirty="0">
                <a:solidFill>
                  <a:srgbClr val="000000"/>
                </a:solidFill>
                <a:latin typeface="Courier New"/>
                <a:cs typeface="Courier New"/>
                <a:sym typeface="Courier New"/>
              </a:rPr>
              <a:t>      .then(</a:t>
            </a:r>
            <a:r>
              <a:rPr lang="en" sz="1050" dirty="0" err="1">
                <a:solidFill>
                  <a:srgbClr val="000000"/>
                </a:solidFill>
                <a:latin typeface="Courier New"/>
                <a:cs typeface="Courier New"/>
                <a:sym typeface="Courier New"/>
              </a:rPr>
              <a:t>callbackSix</a:t>
            </a:r>
            <a:r>
              <a:rPr lang="en" sz="1050" dirty="0">
                <a:solidFill>
                  <a:srgbClr val="000000"/>
                </a:solidFill>
                <a:latin typeface="Courier New"/>
                <a:cs typeface="Courier New"/>
                <a:sym typeface="Courier New"/>
              </a:rPr>
              <a:t>)</a:t>
            </a:r>
            <a:endParaRPr sz="1050" dirty="0">
              <a:solidFill>
                <a:srgbClr val="000000"/>
              </a:solidFill>
              <a:latin typeface="Courier New"/>
              <a:cs typeface="Courier New"/>
              <a:sym typeface="Courier New"/>
            </a:endParaRPr>
          </a:p>
        </p:txBody>
      </p:sp>
      <p:sp>
        <p:nvSpPr>
          <p:cNvPr id="171" name="Google Shape;171;p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/>
              <a:t>Challenge !!</a:t>
            </a:r>
            <a:endParaRPr/>
          </a:p>
        </p:txBody>
      </p:sp>
      <p:sp>
        <p:nvSpPr>
          <p:cNvPr id="173" name="Google Shape;173;p24"/>
          <p:cNvSpPr txBox="1">
            <a:spLocks noGrp="1"/>
          </p:cNvSpPr>
          <p:nvPr>
            <p:ph type="body" idx="4294967295"/>
          </p:nvPr>
        </p:nvSpPr>
        <p:spPr>
          <a:xfrm>
            <a:off x="4255404" y="1373589"/>
            <a:ext cx="2442175" cy="163888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>
              <a:buNone/>
            </a:pPr>
            <a:r>
              <a:rPr lang="en" sz="1125" dirty="0">
                <a:latin typeface="Raleway"/>
                <a:ea typeface="Raleway"/>
                <a:cs typeface="Raleway"/>
                <a:sym typeface="Raleway"/>
              </a:rPr>
              <a:t>Assume</a:t>
            </a:r>
            <a:r>
              <a:rPr lang="en" sz="1125" dirty="0"/>
              <a:t> </a:t>
            </a:r>
            <a:r>
              <a:rPr lang="en" sz="1125" dirty="0">
                <a:latin typeface="Courier New"/>
                <a:ea typeface="Courier New"/>
                <a:cs typeface="Courier New"/>
                <a:sym typeface="Courier New"/>
              </a:rPr>
              <a:t>result</a:t>
            </a:r>
            <a:r>
              <a:rPr lang="en" sz="1125" dirty="0"/>
              <a:t>, </a:t>
            </a:r>
            <a:r>
              <a:rPr lang="en" sz="1125" dirty="0" err="1">
                <a:latin typeface="Courier New"/>
                <a:ea typeface="Courier New"/>
                <a:cs typeface="Courier New"/>
                <a:sym typeface="Courier New"/>
              </a:rPr>
              <a:t>callbackOne</a:t>
            </a:r>
            <a:r>
              <a:rPr lang="en" sz="1125" dirty="0"/>
              <a:t>, </a:t>
            </a:r>
            <a:r>
              <a:rPr lang="en" sz="1125" dirty="0">
                <a:latin typeface="Raleway"/>
                <a:ea typeface="Raleway"/>
                <a:cs typeface="Raleway"/>
                <a:sym typeface="Raleway"/>
              </a:rPr>
              <a:t>and</a:t>
            </a:r>
            <a:r>
              <a:rPr lang="en" sz="1125" dirty="0"/>
              <a:t> </a:t>
            </a:r>
            <a:r>
              <a:rPr lang="en" sz="1125" dirty="0" err="1">
                <a:latin typeface="Courier New"/>
                <a:ea typeface="Courier New"/>
                <a:cs typeface="Courier New"/>
                <a:sym typeface="Courier New"/>
              </a:rPr>
              <a:t>callbackTwo</a:t>
            </a:r>
            <a:r>
              <a:rPr lang="en" sz="1125" dirty="0"/>
              <a:t> </a:t>
            </a:r>
            <a:r>
              <a:rPr lang="en" sz="1125" dirty="0">
                <a:latin typeface="Raleway"/>
                <a:ea typeface="Raleway"/>
                <a:cs typeface="Raleway"/>
                <a:sym typeface="Raleway"/>
              </a:rPr>
              <a:t>return resolved Promises</a:t>
            </a:r>
            <a:r>
              <a:rPr lang="en" sz="1125" dirty="0"/>
              <a:t>. </a:t>
            </a:r>
            <a:r>
              <a:rPr lang="en" sz="1125" dirty="0" err="1">
                <a:latin typeface="Courier New"/>
                <a:ea typeface="Courier New"/>
                <a:cs typeface="Courier New"/>
                <a:sym typeface="Courier New"/>
              </a:rPr>
              <a:t>callbackThree</a:t>
            </a:r>
            <a:r>
              <a:rPr lang="en" sz="1125" dirty="0"/>
              <a:t> </a:t>
            </a:r>
            <a:r>
              <a:rPr lang="en" sz="1125" dirty="0">
                <a:latin typeface="Raleway"/>
                <a:ea typeface="Raleway"/>
                <a:cs typeface="Raleway"/>
                <a:sym typeface="Raleway"/>
              </a:rPr>
              <a:t>returns a rejected Promise</a:t>
            </a:r>
            <a:endParaRPr sz="1125" dirty="0">
              <a:latin typeface="Raleway"/>
              <a:ea typeface="Raleway"/>
              <a:cs typeface="Raleway"/>
              <a:sym typeface="Raleway"/>
            </a:endParaRPr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25" b="1" dirty="0">
                <a:solidFill>
                  <a:srgbClr val="FF0000"/>
                </a:solidFill>
                <a:latin typeface="Raleway"/>
                <a:ea typeface="Raleway"/>
                <a:cs typeface="Raleway"/>
                <a:sym typeface="Raleway"/>
              </a:rPr>
              <a:t>Which functions (and in which order) would be called? Why? </a:t>
            </a:r>
            <a:endParaRPr sz="1125" b="1" dirty="0">
              <a:solidFill>
                <a:srgbClr val="FF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C4092-5F97-F428-2771-21A57B77B2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4256" y="2924003"/>
            <a:ext cx="5829300" cy="1159800"/>
          </a:xfrm>
        </p:spPr>
        <p:txBody>
          <a:bodyPr/>
          <a:lstStyle/>
          <a:p>
            <a:r>
              <a:rPr lang="en" dirty="0"/>
              <a:t>Promise Examples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30820B-AAE9-8744-DC11-5966868088D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32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953027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8217F211-572A-2E66-5297-C7B99E1425A0}"/>
              </a:ext>
            </a:extLst>
          </p:cNvPr>
          <p:cNvGrpSpPr/>
          <p:nvPr/>
        </p:nvGrpSpPr>
        <p:grpSpPr>
          <a:xfrm>
            <a:off x="669925" y="3230650"/>
            <a:ext cx="5766525" cy="1554075"/>
            <a:chOff x="669925" y="3230650"/>
            <a:chExt cx="5766525" cy="1554075"/>
          </a:xfrm>
        </p:grpSpPr>
        <p:sp>
          <p:nvSpPr>
            <p:cNvPr id="6" name="Google Shape;298;p38">
              <a:extLst>
                <a:ext uri="{FF2B5EF4-FFF2-40B4-BE49-F238E27FC236}">
                  <a16:creationId xmlns:a16="http://schemas.microsoft.com/office/drawing/2014/main" id="{253C58E9-1962-18B7-2087-F97C3DD8FB3F}"/>
                </a:ext>
              </a:extLst>
            </p:cNvPr>
            <p:cNvSpPr txBox="1"/>
            <p:nvPr/>
          </p:nvSpPr>
          <p:spPr>
            <a:xfrm>
              <a:off x="669925" y="3230650"/>
              <a:ext cx="5766525" cy="1554075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0" indent="0">
                <a:lnSpc>
                  <a:spcPct val="120000"/>
                </a:lnSpc>
                <a:buClr>
                  <a:schemeClr val="accent6"/>
                </a:buClr>
                <a:buSzPts val="1800"/>
                <a:buFont typeface="Lato"/>
                <a:buNone/>
                <a:defRPr sz="105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Lato"/>
                </a:defRPr>
              </a:lvl1pPr>
              <a:lvl2pPr marL="685800" indent="-285750">
                <a:lnSpc>
                  <a:spcPct val="120000"/>
                </a:lnSpc>
                <a:buClr>
                  <a:schemeClr val="dk1"/>
                </a:buClr>
                <a:buSzPts val="2400"/>
                <a:buFont typeface="Lato"/>
                <a:buChar char="○"/>
                <a:defRPr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defRPr>
              </a:lvl2pPr>
              <a:lvl3pPr marL="1028700" indent="-285750">
                <a:lnSpc>
                  <a:spcPct val="120000"/>
                </a:lnSpc>
                <a:buClr>
                  <a:schemeClr val="dk1"/>
                </a:buClr>
                <a:buSzPts val="2400"/>
                <a:buFont typeface="Lato"/>
                <a:buChar char="■"/>
                <a:defRPr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defRPr>
              </a:lvl3pPr>
              <a:lvl4pPr marL="1371600" indent="-285750">
                <a:lnSpc>
                  <a:spcPct val="120000"/>
                </a:lnSpc>
                <a:buClr>
                  <a:schemeClr val="dk1"/>
                </a:buClr>
                <a:buSzPts val="2400"/>
                <a:buFont typeface="Lato"/>
                <a:buChar char="●"/>
                <a:defRPr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defRPr>
              </a:lvl4pPr>
              <a:lvl5pPr marL="1714500" indent="-285750">
                <a:lnSpc>
                  <a:spcPct val="120000"/>
                </a:lnSpc>
                <a:buClr>
                  <a:schemeClr val="dk1"/>
                </a:buClr>
                <a:buSzPts val="2400"/>
                <a:buFont typeface="Lato"/>
                <a:buChar char="○"/>
                <a:defRPr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defRPr>
              </a:lvl5pPr>
              <a:lvl6pPr marL="2057400" indent="-285750">
                <a:buClr>
                  <a:schemeClr val="dk1"/>
                </a:buClr>
                <a:buSzPts val="2400"/>
                <a:buFont typeface="Lato"/>
                <a:buChar char="■"/>
                <a:defRPr sz="240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defRPr>
              </a:lvl6pPr>
              <a:lvl7pPr marL="2400300" indent="-285750">
                <a:buClr>
                  <a:schemeClr val="dk1"/>
                </a:buClr>
                <a:buSzPts val="2400"/>
                <a:buFont typeface="Lato"/>
                <a:buChar char="●"/>
                <a:defRPr sz="240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defRPr>
              </a:lvl7pPr>
              <a:lvl8pPr marL="2743200" indent="-285750">
                <a:buClr>
                  <a:schemeClr val="dk1"/>
                </a:buClr>
                <a:buSzPts val="2400"/>
                <a:buFont typeface="Lato"/>
                <a:buChar char="○"/>
                <a:defRPr sz="240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defRPr>
              </a:lvl8pPr>
              <a:lvl9pPr marL="3086100" indent="-285750">
                <a:buClr>
                  <a:schemeClr val="dk1"/>
                </a:buClr>
                <a:buSzPts val="2400"/>
                <a:buFont typeface="Lato"/>
                <a:buChar char="■"/>
                <a:defRPr sz="240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defRPr>
              </a:lvl9pPr>
            </a:lstStyle>
            <a:p>
              <a:r>
                <a:rPr lang="en" sz="900" dirty="0">
                  <a:sym typeface="Courier New"/>
                </a:rPr>
                <a:t>function </a:t>
              </a:r>
              <a:r>
                <a:rPr lang="en" sz="900" dirty="0" err="1">
                  <a:sym typeface="Courier New"/>
                </a:rPr>
                <a:t>orderExecutor</a:t>
              </a:r>
              <a:r>
                <a:rPr lang="en" sz="900" dirty="0">
                  <a:sym typeface="Courier New"/>
                </a:rPr>
                <a:t>(resolve, reject) {</a:t>
              </a:r>
              <a:endParaRPr sz="900" dirty="0">
                <a:sym typeface="Courier New"/>
              </a:endParaRPr>
            </a:p>
            <a:p>
              <a:r>
                <a:rPr lang="en" sz="900" dirty="0">
                  <a:sym typeface="Courier New"/>
                </a:rPr>
                <a:t>    </a:t>
              </a:r>
              <a:r>
                <a:rPr lang="en" sz="900" dirty="0" err="1">
                  <a:sym typeface="Courier New"/>
                </a:rPr>
                <a:t>console.log</a:t>
              </a:r>
              <a:r>
                <a:rPr lang="en" sz="900" dirty="0">
                  <a:sym typeface="Courier New"/>
                </a:rPr>
                <a:t>('making our pizza...');</a:t>
              </a:r>
              <a:endParaRPr sz="900" dirty="0">
                <a:sym typeface="Courier New"/>
              </a:endParaRPr>
            </a:p>
            <a:p>
              <a:r>
                <a:rPr lang="en" sz="900" dirty="0">
                  <a:sym typeface="Courier New"/>
                </a:rPr>
                <a:t>    </a:t>
              </a:r>
              <a:r>
                <a:rPr lang="en" sz="900" dirty="0" err="1">
                  <a:sym typeface="Courier New"/>
                </a:rPr>
                <a:t>setTimeout</a:t>
              </a:r>
              <a:r>
                <a:rPr lang="en" sz="900" dirty="0">
                  <a:sym typeface="Courier New"/>
                </a:rPr>
                <a:t>(function() {</a:t>
              </a:r>
              <a:endParaRPr sz="900" dirty="0">
                <a:sym typeface="Courier New"/>
              </a:endParaRPr>
            </a:p>
            <a:p>
              <a:r>
                <a:rPr lang="en" sz="900" dirty="0">
                  <a:sym typeface="Courier New"/>
                </a:rPr>
                <a:t>        </a:t>
              </a:r>
              <a:r>
                <a:rPr lang="en" sz="900" dirty="0">
                  <a:solidFill>
                    <a:srgbClr val="FF0000"/>
                  </a:solidFill>
                  <a:sym typeface="Courier New"/>
                </a:rPr>
                <a:t>resolve('Here is your pizza!');</a:t>
              </a:r>
              <a:endParaRPr sz="900" dirty="0">
                <a:solidFill>
                  <a:srgbClr val="FF0000"/>
                </a:solidFill>
                <a:sym typeface="Courier New"/>
              </a:endParaRPr>
            </a:p>
            <a:p>
              <a:r>
                <a:rPr lang="en" sz="900" dirty="0">
                  <a:sym typeface="Courier New"/>
                </a:rPr>
                <a:t>    }, 5000);</a:t>
              </a:r>
              <a:endParaRPr sz="900" dirty="0">
                <a:sym typeface="Courier New"/>
              </a:endParaRPr>
            </a:p>
            <a:p>
              <a:r>
                <a:rPr lang="en" sz="900" dirty="0">
                  <a:sym typeface="Courier New"/>
                </a:rPr>
                <a:t>}</a:t>
              </a:r>
              <a:endParaRPr sz="900" dirty="0">
                <a:sym typeface="Courier New"/>
              </a:endParaRPr>
            </a:p>
            <a:p>
              <a:endParaRPr sz="900" dirty="0">
                <a:sym typeface="Courier New"/>
              </a:endParaRPr>
            </a:p>
            <a:p>
              <a:r>
                <a:rPr lang="en" sz="900" dirty="0">
                  <a:sym typeface="Courier New"/>
                </a:rPr>
                <a:t>let </a:t>
              </a:r>
              <a:r>
                <a:rPr lang="en" sz="900" dirty="0" err="1">
                  <a:sym typeface="Courier New"/>
                </a:rPr>
                <a:t>orderPizza</a:t>
              </a:r>
              <a:r>
                <a:rPr lang="en" sz="900" dirty="0">
                  <a:sym typeface="Courier New"/>
                </a:rPr>
                <a:t> = new </a:t>
              </a:r>
              <a:r>
                <a:rPr lang="en" sz="900" dirty="0">
                  <a:solidFill>
                    <a:srgbClr val="2185C5"/>
                  </a:solidFill>
                  <a:sym typeface="Courier New"/>
                </a:rPr>
                <a:t>Promise</a:t>
              </a:r>
              <a:r>
                <a:rPr lang="en" sz="900" dirty="0">
                  <a:sym typeface="Courier New"/>
                </a:rPr>
                <a:t>(</a:t>
              </a:r>
              <a:r>
                <a:rPr lang="en" sz="900" dirty="0" err="1">
                  <a:sym typeface="Courier New"/>
                </a:rPr>
                <a:t>orderExecutor</a:t>
              </a:r>
              <a:r>
                <a:rPr lang="en" sz="900" dirty="0">
                  <a:sym typeface="Courier New"/>
                </a:rPr>
                <a:t>); </a:t>
              </a:r>
              <a:endParaRPr sz="900" dirty="0">
                <a:sym typeface="Courier New"/>
              </a:endParaRPr>
            </a:p>
            <a:p>
              <a:r>
                <a:rPr lang="en" sz="900" dirty="0" err="1">
                  <a:sym typeface="Courier New"/>
                </a:rPr>
                <a:t>orderPizza.then</a:t>
              </a:r>
              <a:r>
                <a:rPr lang="en" sz="900" dirty="0">
                  <a:sym typeface="Courier New"/>
                </a:rPr>
                <a:t>(function (value) { </a:t>
              </a:r>
              <a:r>
                <a:rPr lang="en" sz="900" dirty="0" err="1">
                  <a:solidFill>
                    <a:srgbClr val="FF0000"/>
                  </a:solidFill>
                  <a:sym typeface="Courier New"/>
                </a:rPr>
                <a:t>console.log</a:t>
              </a:r>
              <a:r>
                <a:rPr lang="en" sz="900" dirty="0">
                  <a:solidFill>
                    <a:srgbClr val="FF0000"/>
                  </a:solidFill>
                  <a:sym typeface="Courier New"/>
                </a:rPr>
                <a:t>(value); </a:t>
              </a:r>
              <a:r>
                <a:rPr lang="en" sz="900" dirty="0">
                  <a:sym typeface="Courier New"/>
                </a:rPr>
                <a:t>});</a:t>
              </a:r>
              <a:endParaRPr sz="900" dirty="0">
                <a:sym typeface="Courier New"/>
              </a:endParaRPr>
            </a:p>
            <a:p>
              <a:endParaRPr sz="900" dirty="0">
                <a:sym typeface="Courier New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E69EAD0-B0FC-359B-6710-B7B691F11524}"/>
                </a:ext>
              </a:extLst>
            </p:cNvPr>
            <p:cNvSpPr txBox="1"/>
            <p:nvPr/>
          </p:nvSpPr>
          <p:spPr>
            <a:xfrm>
              <a:off x="5939685" y="3277088"/>
              <a:ext cx="449952" cy="230832"/>
            </a:xfrm>
            <a:prstGeom prst="rect">
              <a:avLst/>
            </a:prstGeom>
            <a:solidFill>
              <a:srgbClr val="FF9715"/>
            </a:solidFill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JS</a:t>
              </a:r>
            </a:p>
          </p:txBody>
        </p:sp>
      </p:grpSp>
      <p:sp>
        <p:nvSpPr>
          <p:cNvPr id="3" name="Google Shape;297;p38">
            <a:extLst>
              <a:ext uri="{FF2B5EF4-FFF2-40B4-BE49-F238E27FC236}">
                <a16:creationId xmlns:a16="http://schemas.microsoft.com/office/drawing/2014/main" id="{D0F5FC4C-BBA3-0059-335F-C4B32EE51B5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5180" y="2778370"/>
            <a:ext cx="5691188" cy="2154678"/>
          </a:xfr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85725" indent="0">
              <a:buNone/>
            </a:pPr>
            <a:r>
              <a:rPr lang="en-HK" sz="1200" dirty="0">
                <a:solidFill>
                  <a:srgbClr val="2185C5"/>
                </a:solidFill>
                <a:latin typeface="Raleway" pitchFamily="2" charset="77"/>
                <a:sym typeface="Raleway"/>
              </a:rPr>
              <a:t>We can pass a value to resolve… </a:t>
            </a:r>
            <a:endParaRPr lang="en-HK" dirty="0">
              <a:solidFill>
                <a:srgbClr val="2185C5"/>
              </a:solidFill>
              <a:latin typeface="Raleway" pitchFamily="2" charset="77"/>
              <a:sym typeface="Raleway"/>
            </a:endParaRPr>
          </a:p>
          <a:p>
            <a:endParaRPr lang="en-HK" dirty="0">
              <a:sym typeface="Raleway"/>
            </a:endParaRPr>
          </a:p>
          <a:p>
            <a:endParaRPr lang="en-HK" dirty="0">
              <a:sym typeface="Raleway"/>
            </a:endParaRPr>
          </a:p>
          <a:p>
            <a:endParaRPr lang="en-HK" dirty="0">
              <a:sym typeface="Raleway"/>
            </a:endParaRPr>
          </a:p>
          <a:p>
            <a:endParaRPr lang="en-HK" dirty="0">
              <a:sym typeface="Raleway"/>
            </a:endParaRPr>
          </a:p>
          <a:p>
            <a:endParaRPr lang="en-HK" dirty="0">
              <a:sym typeface="Raleway"/>
            </a:endParaRPr>
          </a:p>
          <a:p>
            <a:endParaRPr lang="en-HK" dirty="0">
              <a:sym typeface="Raleway"/>
            </a:endParaRPr>
          </a:p>
          <a:p>
            <a:endParaRPr lang="en-HK" dirty="0">
              <a:sym typeface="Raleway"/>
            </a:endParaRPr>
          </a:p>
          <a:p>
            <a:endParaRPr lang="en-HK" dirty="0">
              <a:sym typeface="Raleway"/>
            </a:endParaRPr>
          </a:p>
        </p:txBody>
      </p:sp>
      <p:sp>
        <p:nvSpPr>
          <p:cNvPr id="290" name="Google Shape;290;p37"/>
          <p:cNvSpPr txBox="1">
            <a:spLocks noGrp="1"/>
          </p:cNvSpPr>
          <p:nvPr>
            <p:ph type="title"/>
          </p:nvPr>
        </p:nvSpPr>
        <p:spPr>
          <a:xfrm>
            <a:off x="670274" y="358388"/>
            <a:ext cx="5690155" cy="857400"/>
          </a:xfr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HK" dirty="0"/>
              <a:t>Pizza Example</a:t>
            </a:r>
          </a:p>
        </p:txBody>
      </p:sp>
      <p:sp>
        <p:nvSpPr>
          <p:cNvPr id="291" name="Google Shape;291;p37"/>
          <p:cNvSpPr txBox="1"/>
          <p:nvPr/>
        </p:nvSpPr>
        <p:spPr>
          <a:xfrm>
            <a:off x="670274" y="1373588"/>
            <a:ext cx="5641989" cy="132037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lnSpc>
                <a:spcPct val="120000"/>
              </a:lnSpc>
              <a:buClr>
                <a:schemeClr val="accent6"/>
              </a:buClr>
              <a:buSzPts val="1800"/>
              <a:buFont typeface="Lato"/>
              <a:buNone/>
              <a:defRPr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Lato"/>
              </a:defRPr>
            </a:lvl1pPr>
            <a:lvl2pPr marL="685800" indent="-285750">
              <a:lnSpc>
                <a:spcPct val="120000"/>
              </a:lnSpc>
              <a:buClr>
                <a:schemeClr val="dk1"/>
              </a:buClr>
              <a:buSzPts val="2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028700" indent="-285750">
              <a:lnSpc>
                <a:spcPct val="120000"/>
              </a:lnSpc>
              <a:buClr>
                <a:schemeClr val="dk1"/>
              </a:buClr>
              <a:buSzPts val="2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371600" indent="-285750">
              <a:lnSpc>
                <a:spcPct val="120000"/>
              </a:lnSpc>
              <a:buClr>
                <a:schemeClr val="dk1"/>
              </a:buClr>
              <a:buSzPts val="2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1714500" indent="-285750">
              <a:lnSpc>
                <a:spcPct val="120000"/>
              </a:lnSpc>
              <a:buClr>
                <a:schemeClr val="dk1"/>
              </a:buClr>
              <a:buSzPts val="2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057400" indent="-285750"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2400300" indent="-285750"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2743200" indent="-285750"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3086100" indent="-285750"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rPr lang="en" sz="900" dirty="0">
                <a:sym typeface="Courier New"/>
              </a:rPr>
              <a:t>function </a:t>
            </a:r>
            <a:r>
              <a:rPr lang="en" sz="900" dirty="0" err="1">
                <a:sym typeface="Courier New"/>
              </a:rPr>
              <a:t>orderExecutor</a:t>
            </a:r>
            <a:r>
              <a:rPr lang="en" sz="900" dirty="0">
                <a:sym typeface="Courier New"/>
              </a:rPr>
              <a:t>(resolve, reject) { // reject not used here </a:t>
            </a:r>
            <a:endParaRPr sz="900" dirty="0">
              <a:sym typeface="Courier New"/>
            </a:endParaRPr>
          </a:p>
          <a:p>
            <a:r>
              <a:rPr lang="en" sz="900" dirty="0">
                <a:sym typeface="Courier New"/>
              </a:rPr>
              <a:t>    </a:t>
            </a:r>
            <a:r>
              <a:rPr lang="en" sz="900" dirty="0" err="1">
                <a:sym typeface="Courier New"/>
              </a:rPr>
              <a:t>console.log</a:t>
            </a:r>
            <a:r>
              <a:rPr lang="en" sz="900" dirty="0">
                <a:sym typeface="Courier New"/>
              </a:rPr>
              <a:t>('making our pizza...');</a:t>
            </a:r>
            <a:endParaRPr sz="900" dirty="0">
              <a:sym typeface="Courier New"/>
            </a:endParaRPr>
          </a:p>
          <a:p>
            <a:r>
              <a:rPr lang="en" sz="900" dirty="0">
                <a:sym typeface="Courier New"/>
              </a:rPr>
              <a:t>    </a:t>
            </a:r>
            <a:r>
              <a:rPr lang="en" sz="900" dirty="0" err="1">
                <a:sym typeface="Courier New"/>
              </a:rPr>
              <a:t>setTimeout</a:t>
            </a:r>
            <a:r>
              <a:rPr lang="en" sz="900" dirty="0">
                <a:sym typeface="Courier New"/>
              </a:rPr>
              <a:t>(resolve, 5000);</a:t>
            </a:r>
            <a:endParaRPr sz="900" dirty="0">
              <a:sym typeface="Courier New"/>
            </a:endParaRPr>
          </a:p>
          <a:p>
            <a:r>
              <a:rPr lang="en" sz="900" dirty="0">
                <a:sym typeface="Courier New"/>
              </a:rPr>
              <a:t>}</a:t>
            </a:r>
            <a:endParaRPr sz="900" dirty="0">
              <a:sym typeface="Courier New"/>
            </a:endParaRPr>
          </a:p>
          <a:p>
            <a:endParaRPr sz="900" dirty="0">
              <a:sym typeface="Courier New"/>
            </a:endParaRPr>
          </a:p>
          <a:p>
            <a:r>
              <a:rPr lang="en" sz="900" dirty="0">
                <a:sym typeface="Courier New"/>
              </a:rPr>
              <a:t>let </a:t>
            </a:r>
            <a:r>
              <a:rPr lang="en" sz="900" dirty="0" err="1">
                <a:sym typeface="Courier New"/>
              </a:rPr>
              <a:t>orderPizza</a:t>
            </a:r>
            <a:r>
              <a:rPr lang="en" sz="900" dirty="0">
                <a:sym typeface="Courier New"/>
              </a:rPr>
              <a:t> = new </a:t>
            </a:r>
            <a:r>
              <a:rPr lang="en" sz="900" dirty="0">
                <a:solidFill>
                  <a:srgbClr val="2185C5"/>
                </a:solidFill>
                <a:sym typeface="Courier New"/>
              </a:rPr>
              <a:t>Promise</a:t>
            </a:r>
            <a:r>
              <a:rPr lang="en" sz="900" dirty="0">
                <a:sym typeface="Courier New"/>
              </a:rPr>
              <a:t>(</a:t>
            </a:r>
            <a:r>
              <a:rPr lang="en" sz="900" dirty="0" err="1">
                <a:sym typeface="Courier New"/>
              </a:rPr>
              <a:t>orderExecutor</a:t>
            </a:r>
            <a:r>
              <a:rPr lang="en" sz="900" dirty="0">
                <a:sym typeface="Courier New"/>
              </a:rPr>
              <a:t>); </a:t>
            </a:r>
            <a:endParaRPr sz="900" dirty="0">
              <a:sym typeface="Courier New"/>
            </a:endParaRPr>
          </a:p>
          <a:p>
            <a:r>
              <a:rPr lang="en" sz="900" dirty="0" err="1">
                <a:sym typeface="Courier New"/>
              </a:rPr>
              <a:t>orderPizza.then</a:t>
            </a:r>
            <a:r>
              <a:rPr lang="en" sz="900" dirty="0">
                <a:sym typeface="Courier New"/>
              </a:rPr>
              <a:t>(function () { </a:t>
            </a:r>
            <a:r>
              <a:rPr lang="en" sz="900" dirty="0" err="1">
                <a:sym typeface="Courier New"/>
              </a:rPr>
              <a:t>console.log</a:t>
            </a:r>
            <a:r>
              <a:rPr lang="en" sz="900" dirty="0">
                <a:sym typeface="Courier New"/>
              </a:rPr>
              <a:t>('eating pizza!'); });</a:t>
            </a:r>
            <a:endParaRPr sz="900" dirty="0">
              <a:sym typeface="Courier New"/>
            </a:endParaRPr>
          </a:p>
          <a:p>
            <a:endParaRPr sz="900" dirty="0">
              <a:sym typeface="Courier New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50CBF0-5039-CC61-D173-7AB6FC9AE76F}"/>
              </a:ext>
            </a:extLst>
          </p:cNvPr>
          <p:cNvSpPr txBox="1"/>
          <p:nvPr/>
        </p:nvSpPr>
        <p:spPr>
          <a:xfrm>
            <a:off x="3711725" y="3855709"/>
            <a:ext cx="264938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HK" dirty="0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rPr>
              <a:t>That value gets passed to the function passed into </a:t>
            </a:r>
            <a:r>
              <a:rPr lang="en-HK" dirty="0">
                <a:solidFill>
                  <a:srgbClr val="2185C5"/>
                </a:solidFill>
                <a:latin typeface="Courier New"/>
                <a:ea typeface="Courier New"/>
                <a:cs typeface="Courier New"/>
                <a:sym typeface="Courier New"/>
              </a:rPr>
              <a:t>then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33D4F1-23CD-46A9-6B0C-7811E53EB021}"/>
              </a:ext>
            </a:extLst>
          </p:cNvPr>
          <p:cNvSpPr txBox="1"/>
          <p:nvPr/>
        </p:nvSpPr>
        <p:spPr>
          <a:xfrm>
            <a:off x="5829657" y="1410742"/>
            <a:ext cx="449952" cy="230832"/>
          </a:xfrm>
          <a:prstGeom prst="rect">
            <a:avLst/>
          </a:prstGeom>
          <a:solidFill>
            <a:srgbClr val="FF9715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9"/>
          <p:cNvSpPr txBox="1">
            <a:spLocks noGrp="1"/>
          </p:cNvSpPr>
          <p:nvPr>
            <p:ph type="body" idx="1"/>
          </p:nvPr>
        </p:nvSpPr>
        <p:spPr>
          <a:xfrm>
            <a:off x="670275" y="1373588"/>
            <a:ext cx="5690156" cy="3552300"/>
          </a:xfr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85725" indent="0">
              <a:buNone/>
            </a:pPr>
            <a:r>
              <a:rPr lang="en-HK" sz="1200" dirty="0">
                <a:latin typeface="Raleway" pitchFamily="2" charset="77"/>
                <a:ea typeface="Lato" panose="020F0502020204030203" pitchFamily="34" charset="0"/>
                <a:cs typeface="Lato" panose="020F0502020204030203" pitchFamily="34" charset="0"/>
                <a:sym typeface="Raleway"/>
              </a:rPr>
              <a:t>The functions passed to </a:t>
            </a:r>
            <a:r>
              <a:rPr lang="en-HK" sz="1200" dirty="0">
                <a:solidFill>
                  <a:srgbClr val="2185C5"/>
                </a:solidFill>
                <a:latin typeface="Courier New" panose="02070309020205020404" pitchFamily="49" charset="0"/>
                <a:ea typeface="Lato" panose="020F0502020204030203" pitchFamily="34" charset="0"/>
                <a:cs typeface="Courier New" panose="02070309020205020404" pitchFamily="49" charset="0"/>
                <a:sym typeface="Courier New"/>
              </a:rPr>
              <a:t>then</a:t>
            </a:r>
            <a:r>
              <a:rPr lang="en-HK" sz="1200" dirty="0">
                <a:latin typeface="Raleway" pitchFamily="2" charset="77"/>
                <a:ea typeface="Lato" panose="020F0502020204030203" pitchFamily="34" charset="0"/>
                <a:cs typeface="Lato" panose="020F0502020204030203" pitchFamily="34" charset="0"/>
                <a:sym typeface="Courier New"/>
              </a:rPr>
              <a:t>,</a:t>
            </a:r>
            <a:r>
              <a:rPr lang="en-HK" sz="1200" dirty="0">
                <a:latin typeface="Raleway" pitchFamily="2" charset="77"/>
                <a:ea typeface="Lato" panose="020F0502020204030203" pitchFamily="34" charset="0"/>
                <a:cs typeface="Lato" panose="020F0502020204030203" pitchFamily="34" charset="0"/>
                <a:sym typeface="Raleway"/>
              </a:rPr>
              <a:t> can pass values to the </a:t>
            </a:r>
            <a:r>
              <a:rPr lang="en-HK" sz="1200" dirty="0">
                <a:solidFill>
                  <a:srgbClr val="2185C5"/>
                </a:solidFill>
                <a:latin typeface="Courier New" panose="02070309020205020404" pitchFamily="49" charset="0"/>
                <a:ea typeface="Lato" panose="020F0502020204030203" pitchFamily="34" charset="0"/>
                <a:cs typeface="Courier New" panose="02070309020205020404" pitchFamily="49" charset="0"/>
                <a:sym typeface="Raleway"/>
              </a:rPr>
              <a:t>next </a:t>
            </a:r>
            <a:r>
              <a:rPr lang="en-HK" sz="1200" dirty="0">
                <a:solidFill>
                  <a:srgbClr val="2185C5"/>
                </a:solidFill>
                <a:latin typeface="Courier New" panose="02070309020205020404" pitchFamily="49" charset="0"/>
                <a:ea typeface="Lato" panose="020F0502020204030203" pitchFamily="34" charset="0"/>
                <a:cs typeface="Courier New" panose="02070309020205020404" pitchFamily="49" charset="0"/>
                <a:sym typeface="Courier New"/>
              </a:rPr>
              <a:t>then</a:t>
            </a:r>
            <a:r>
              <a:rPr lang="en-HK" sz="1200" dirty="0">
                <a:solidFill>
                  <a:srgbClr val="2185C5"/>
                </a:solidFill>
                <a:latin typeface="Courier New" panose="02070309020205020404" pitchFamily="49" charset="0"/>
                <a:ea typeface="Lato" panose="020F0502020204030203" pitchFamily="34" charset="0"/>
                <a:cs typeface="Courier New" panose="02070309020205020404" pitchFamily="49" charset="0"/>
              </a:rPr>
              <a:t> </a:t>
            </a:r>
            <a:r>
              <a:rPr lang="en-HK" sz="1200" dirty="0" err="1">
                <a:solidFill>
                  <a:srgbClr val="2185C5"/>
                </a:solidFill>
                <a:latin typeface="Raleway" pitchFamily="2" charset="77"/>
                <a:ea typeface="Lato" panose="020F0502020204030203" pitchFamily="34" charset="0"/>
                <a:cs typeface="Courier New" panose="02070309020205020404" pitchFamily="49" charset="0"/>
                <a:sym typeface="Raleway"/>
              </a:rPr>
              <a:t>callback</a:t>
            </a:r>
            <a:endParaRPr lang="en-HK" sz="1200" dirty="0">
              <a:solidFill>
                <a:srgbClr val="2185C5"/>
              </a:solidFill>
              <a:latin typeface="Raleway" pitchFamily="2" charset="77"/>
              <a:ea typeface="Lato" panose="020F0502020204030203" pitchFamily="34" charset="0"/>
              <a:cs typeface="Courier New" panose="02070309020205020404" pitchFamily="49" charset="0"/>
              <a:sym typeface="Raleway"/>
            </a:endParaRPr>
          </a:p>
          <a:p>
            <a:endParaRPr lang="en-HK" dirty="0"/>
          </a:p>
          <a:p>
            <a:endParaRPr lang="en-HK" dirty="0"/>
          </a:p>
        </p:txBody>
      </p:sp>
      <p:sp>
        <p:nvSpPr>
          <p:cNvPr id="304" name="Google Shape;304;p39"/>
          <p:cNvSpPr txBox="1">
            <a:spLocks noGrp="1"/>
          </p:cNvSpPr>
          <p:nvPr>
            <p:ph type="title"/>
          </p:nvPr>
        </p:nvSpPr>
        <p:spPr>
          <a:xfrm>
            <a:off x="670274" y="358388"/>
            <a:ext cx="5690155" cy="857400"/>
          </a:xfr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HK" dirty="0"/>
              <a:t>Pizza Example</a:t>
            </a:r>
          </a:p>
        </p:txBody>
      </p:sp>
      <p:sp>
        <p:nvSpPr>
          <p:cNvPr id="306" name="Google Shape;306;p39"/>
          <p:cNvSpPr txBox="1"/>
          <p:nvPr/>
        </p:nvSpPr>
        <p:spPr>
          <a:xfrm>
            <a:off x="766675" y="1799394"/>
            <a:ext cx="5497687" cy="1267363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lnSpc>
                <a:spcPct val="120000"/>
              </a:lnSpc>
              <a:buClr>
                <a:schemeClr val="accent6"/>
              </a:buClr>
              <a:buSzPts val="1800"/>
              <a:buFont typeface="Lato"/>
              <a:buNone/>
              <a:defRPr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Lato"/>
              </a:defRPr>
            </a:lvl1pPr>
            <a:lvl2pPr marL="685800" indent="-285750">
              <a:lnSpc>
                <a:spcPct val="120000"/>
              </a:lnSpc>
              <a:buClr>
                <a:schemeClr val="dk1"/>
              </a:buClr>
              <a:buSzPts val="2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028700" indent="-285750">
              <a:lnSpc>
                <a:spcPct val="120000"/>
              </a:lnSpc>
              <a:buClr>
                <a:schemeClr val="dk1"/>
              </a:buClr>
              <a:buSzPts val="2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371600" indent="-285750">
              <a:lnSpc>
                <a:spcPct val="120000"/>
              </a:lnSpc>
              <a:buClr>
                <a:schemeClr val="dk1"/>
              </a:buClr>
              <a:buSzPts val="2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1714500" indent="-285750">
              <a:lnSpc>
                <a:spcPct val="120000"/>
              </a:lnSpc>
              <a:buClr>
                <a:schemeClr val="dk1"/>
              </a:buClr>
              <a:buSzPts val="2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057400" indent="-285750"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2400300" indent="-285750"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2743200" indent="-285750"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3086100" indent="-285750"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rPr lang="en" sz="900" dirty="0">
                <a:sym typeface="Courier New"/>
              </a:rPr>
              <a:t>function eat(value) { </a:t>
            </a:r>
            <a:endParaRPr sz="900" dirty="0">
              <a:sym typeface="Courier New"/>
            </a:endParaRPr>
          </a:p>
          <a:p>
            <a:r>
              <a:rPr lang="en" sz="900" dirty="0">
                <a:sym typeface="Courier New"/>
              </a:rPr>
              <a:t>    return value + ', and now it\'s gone';</a:t>
            </a:r>
            <a:endParaRPr sz="900" dirty="0">
              <a:sym typeface="Courier New"/>
            </a:endParaRPr>
          </a:p>
          <a:p>
            <a:r>
              <a:rPr lang="en" sz="900" dirty="0">
                <a:sym typeface="Courier New"/>
              </a:rPr>
              <a:t>}</a:t>
            </a:r>
            <a:endParaRPr sz="900" dirty="0">
              <a:sym typeface="Courier New"/>
            </a:endParaRPr>
          </a:p>
          <a:p>
            <a:endParaRPr sz="900" dirty="0">
              <a:sym typeface="Courier New"/>
            </a:endParaRPr>
          </a:p>
          <a:p>
            <a:r>
              <a:rPr lang="en" sz="900" dirty="0">
                <a:sym typeface="Courier New"/>
              </a:rPr>
              <a:t>let </a:t>
            </a:r>
            <a:r>
              <a:rPr lang="en" sz="900" dirty="0" err="1">
                <a:sym typeface="Courier New"/>
              </a:rPr>
              <a:t>orderPizza</a:t>
            </a:r>
            <a:r>
              <a:rPr lang="en" sz="900" dirty="0">
                <a:sym typeface="Courier New"/>
              </a:rPr>
              <a:t> = new Promise(</a:t>
            </a:r>
            <a:r>
              <a:rPr lang="en" sz="900" dirty="0" err="1">
                <a:sym typeface="Courier New"/>
              </a:rPr>
              <a:t>orderExecutor</a:t>
            </a:r>
            <a:r>
              <a:rPr lang="en" sz="900" dirty="0">
                <a:sym typeface="Courier New"/>
              </a:rPr>
              <a:t>); </a:t>
            </a:r>
            <a:endParaRPr sz="900" dirty="0">
              <a:sym typeface="Courier New"/>
            </a:endParaRPr>
          </a:p>
          <a:p>
            <a:r>
              <a:rPr lang="en" sz="900" dirty="0" err="1">
                <a:sym typeface="Courier New"/>
              </a:rPr>
              <a:t>orderPizza.then</a:t>
            </a:r>
            <a:r>
              <a:rPr lang="en" sz="900" dirty="0">
                <a:sym typeface="Courier New"/>
              </a:rPr>
              <a:t>(eat).then(function (value) { </a:t>
            </a:r>
            <a:r>
              <a:rPr lang="en" sz="900" dirty="0" err="1">
                <a:sym typeface="Courier New"/>
              </a:rPr>
              <a:t>console.log</a:t>
            </a:r>
            <a:r>
              <a:rPr lang="en" sz="900" dirty="0">
                <a:sym typeface="Courier New"/>
              </a:rPr>
              <a:t>(value); });</a:t>
            </a:r>
            <a:endParaRPr sz="900" dirty="0">
              <a:sym typeface="Courier New"/>
            </a:endParaRPr>
          </a:p>
          <a:p>
            <a:endParaRPr sz="900" dirty="0">
              <a:sym typeface="Courier New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753233-16DC-A07C-D683-7189AF2EB52A}"/>
              </a:ext>
            </a:extLst>
          </p:cNvPr>
          <p:cNvSpPr txBox="1"/>
          <p:nvPr/>
        </p:nvSpPr>
        <p:spPr>
          <a:xfrm>
            <a:off x="5762697" y="1848955"/>
            <a:ext cx="449952" cy="230832"/>
          </a:xfrm>
          <a:prstGeom prst="rect">
            <a:avLst/>
          </a:prstGeom>
          <a:solidFill>
            <a:srgbClr val="FF9715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JS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" sz="1200" dirty="0">
                <a:latin typeface="Raleway" pitchFamily="2" charset="77"/>
                <a:ea typeface="Lato" panose="020F0502020204030203" pitchFamily="34" charset="0"/>
                <a:cs typeface="Lato" panose="020F0502020204030203" pitchFamily="34" charset="0"/>
                <a:sym typeface="Raleway"/>
              </a:rPr>
              <a:t>You can also </a:t>
            </a:r>
            <a:r>
              <a:rPr lang="en" sz="1200" dirty="0">
                <a:solidFill>
                  <a:srgbClr val="2185C5"/>
                </a:solidFill>
                <a:latin typeface="Raleway" pitchFamily="2" charset="77"/>
                <a:ea typeface="Lato" panose="020F0502020204030203" pitchFamily="34" charset="0"/>
                <a:cs typeface="Lato" panose="020F0502020204030203" pitchFamily="34" charset="0"/>
                <a:sym typeface="Raleway"/>
              </a:rPr>
              <a:t>return other promises</a:t>
            </a:r>
            <a:r>
              <a:rPr lang="en" sz="1200" dirty="0">
                <a:latin typeface="Raleway" pitchFamily="2" charset="77"/>
                <a:ea typeface="Lato" panose="020F0502020204030203" pitchFamily="34" charset="0"/>
                <a:cs typeface="Lato" panose="020F0502020204030203" pitchFamily="34" charset="0"/>
                <a:sym typeface="Raleway"/>
              </a:rPr>
              <a:t>, which </a:t>
            </a:r>
            <a:r>
              <a:rPr lang="en" sz="1200" dirty="0">
                <a:solidFill>
                  <a:srgbClr val="FF0000"/>
                </a:solidFill>
                <a:latin typeface="Raleway" pitchFamily="2" charset="77"/>
                <a:ea typeface="Lato" panose="020F0502020204030203" pitchFamily="34" charset="0"/>
                <a:cs typeface="Lato" panose="020F0502020204030203" pitchFamily="34" charset="0"/>
                <a:sym typeface="Raleway"/>
              </a:rPr>
              <a:t>halt the execution of the next</a:t>
            </a:r>
            <a:r>
              <a:rPr lang="en" sz="1200" dirty="0">
                <a:solidFill>
                  <a:srgbClr val="FF0000"/>
                </a:solidFill>
                <a:latin typeface="Raleway" pitchFamily="2" charset="77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" sz="1200" dirty="0">
                <a:solidFill>
                  <a:srgbClr val="FF0000"/>
                </a:solidFill>
                <a:latin typeface="Raleway" pitchFamily="2" charset="77"/>
                <a:ea typeface="Lato" panose="020F0502020204030203" pitchFamily="34" charset="0"/>
                <a:cs typeface="Lato" panose="020F0502020204030203" pitchFamily="34" charset="0"/>
                <a:sym typeface="Courier New"/>
              </a:rPr>
              <a:t>then</a:t>
            </a:r>
            <a:r>
              <a:rPr lang="en" sz="1200" dirty="0">
                <a:solidFill>
                  <a:srgbClr val="FF0000"/>
                </a:solidFill>
                <a:latin typeface="Raleway" pitchFamily="2" charset="77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" sz="1200" dirty="0">
                <a:solidFill>
                  <a:srgbClr val="FF0000"/>
                </a:solidFill>
                <a:latin typeface="Raleway" pitchFamily="2" charset="77"/>
                <a:ea typeface="Lato" panose="020F0502020204030203" pitchFamily="34" charset="0"/>
                <a:cs typeface="Lato" panose="020F0502020204030203" pitchFamily="34" charset="0"/>
                <a:sym typeface="Raleway"/>
              </a:rPr>
              <a:t>callback until it's resolved</a:t>
            </a:r>
            <a:endParaRPr sz="1200" dirty="0">
              <a:solidFill>
                <a:srgbClr val="FF0000"/>
              </a:solidFill>
              <a:latin typeface="Raleway" pitchFamily="2" charset="77"/>
              <a:ea typeface="Lato" panose="020F0502020204030203" pitchFamily="34" charset="0"/>
              <a:cs typeface="Lato" panose="020F0502020204030203" pitchFamily="34" charset="0"/>
              <a:sym typeface="Raleway"/>
            </a:endParaRPr>
          </a:p>
        </p:txBody>
      </p:sp>
      <p:sp>
        <p:nvSpPr>
          <p:cNvPr id="311" name="Google Shape;311;p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HK" dirty="0"/>
              <a:t>Pizza Example</a:t>
            </a:r>
            <a:endParaRPr dirty="0"/>
          </a:p>
        </p:txBody>
      </p:sp>
      <p:sp>
        <p:nvSpPr>
          <p:cNvPr id="313" name="Google Shape;313;p40"/>
          <p:cNvSpPr txBox="1"/>
          <p:nvPr/>
        </p:nvSpPr>
        <p:spPr>
          <a:xfrm>
            <a:off x="745589" y="2112843"/>
            <a:ext cx="5690156" cy="2044159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lnSpc>
                <a:spcPct val="120000"/>
              </a:lnSpc>
              <a:buClr>
                <a:schemeClr val="accent6"/>
              </a:buClr>
              <a:buSzPts val="1800"/>
              <a:buFont typeface="Lato"/>
              <a:buNone/>
              <a:defRPr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Lato"/>
              </a:defRPr>
            </a:lvl1pPr>
            <a:lvl2pPr marL="685800" indent="-285750">
              <a:lnSpc>
                <a:spcPct val="120000"/>
              </a:lnSpc>
              <a:buClr>
                <a:schemeClr val="dk1"/>
              </a:buClr>
              <a:buSzPts val="2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028700" indent="-285750">
              <a:lnSpc>
                <a:spcPct val="120000"/>
              </a:lnSpc>
              <a:buClr>
                <a:schemeClr val="dk1"/>
              </a:buClr>
              <a:buSzPts val="2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371600" indent="-285750">
              <a:lnSpc>
                <a:spcPct val="120000"/>
              </a:lnSpc>
              <a:buClr>
                <a:schemeClr val="dk1"/>
              </a:buClr>
              <a:buSzPts val="2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1714500" indent="-285750">
              <a:lnSpc>
                <a:spcPct val="120000"/>
              </a:lnSpc>
              <a:buClr>
                <a:schemeClr val="dk1"/>
              </a:buClr>
              <a:buSzPts val="2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057400" indent="-285750"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2400300" indent="-285750"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2743200" indent="-285750"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3086100" indent="-285750"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rPr lang="en" sz="900" dirty="0">
                <a:sym typeface="Courier New"/>
              </a:rPr>
              <a:t>function </a:t>
            </a:r>
            <a:r>
              <a:rPr lang="en" sz="900" dirty="0" err="1">
                <a:solidFill>
                  <a:srgbClr val="2185C5"/>
                </a:solidFill>
                <a:sym typeface="Courier New"/>
              </a:rPr>
              <a:t>eatExecutor</a:t>
            </a:r>
            <a:r>
              <a:rPr lang="en" sz="900" dirty="0">
                <a:sym typeface="Courier New"/>
              </a:rPr>
              <a:t>(resolve, reject) {</a:t>
            </a:r>
            <a:endParaRPr sz="900" dirty="0">
              <a:sym typeface="Courier New"/>
            </a:endParaRPr>
          </a:p>
          <a:p>
            <a:r>
              <a:rPr lang="en" sz="900" dirty="0">
                <a:sym typeface="Courier New"/>
              </a:rPr>
              <a:t>    </a:t>
            </a:r>
            <a:r>
              <a:rPr lang="en" sz="900" dirty="0" err="1">
                <a:sym typeface="Courier New"/>
              </a:rPr>
              <a:t>console.log</a:t>
            </a:r>
            <a:r>
              <a:rPr lang="en" sz="900" dirty="0">
                <a:sym typeface="Courier New"/>
              </a:rPr>
              <a:t>('eating our pizza...');</a:t>
            </a:r>
            <a:endParaRPr sz="900" dirty="0">
              <a:sym typeface="Courier New"/>
            </a:endParaRPr>
          </a:p>
          <a:p>
            <a:r>
              <a:rPr lang="en" sz="900" dirty="0">
                <a:sym typeface="Courier New"/>
              </a:rPr>
              <a:t>    </a:t>
            </a:r>
            <a:r>
              <a:rPr lang="en" sz="900" dirty="0" err="1">
                <a:sym typeface="Courier New"/>
              </a:rPr>
              <a:t>setTimeout</a:t>
            </a:r>
            <a:r>
              <a:rPr lang="en" sz="900" dirty="0">
                <a:sym typeface="Courier New"/>
              </a:rPr>
              <a:t>(resolve, 3000);</a:t>
            </a:r>
            <a:endParaRPr sz="900" dirty="0">
              <a:sym typeface="Courier New"/>
            </a:endParaRPr>
          </a:p>
          <a:p>
            <a:r>
              <a:rPr lang="en" sz="900" dirty="0">
                <a:sym typeface="Courier New"/>
              </a:rPr>
              <a:t>}</a:t>
            </a:r>
            <a:endParaRPr sz="900" dirty="0">
              <a:sym typeface="Courier New"/>
            </a:endParaRPr>
          </a:p>
          <a:p>
            <a:endParaRPr sz="900" dirty="0">
              <a:sym typeface="Courier New"/>
            </a:endParaRPr>
          </a:p>
          <a:p>
            <a:r>
              <a:rPr lang="en" sz="900" dirty="0">
                <a:sym typeface="Courier New"/>
              </a:rPr>
              <a:t>function eat() { </a:t>
            </a:r>
            <a:endParaRPr sz="900" dirty="0">
              <a:sym typeface="Courier New"/>
            </a:endParaRPr>
          </a:p>
          <a:p>
            <a:r>
              <a:rPr lang="en" sz="900" dirty="0">
                <a:sym typeface="Courier New"/>
              </a:rPr>
              <a:t>    </a:t>
            </a:r>
            <a:r>
              <a:rPr lang="en" sz="900" dirty="0">
                <a:solidFill>
                  <a:srgbClr val="2185C5"/>
                </a:solidFill>
                <a:sym typeface="Courier New"/>
              </a:rPr>
              <a:t>return new Promise(</a:t>
            </a:r>
            <a:r>
              <a:rPr lang="en" sz="900" dirty="0" err="1">
                <a:solidFill>
                  <a:srgbClr val="2185C5"/>
                </a:solidFill>
                <a:sym typeface="Courier New"/>
              </a:rPr>
              <a:t>eatExecutor</a:t>
            </a:r>
            <a:r>
              <a:rPr lang="en" sz="900" dirty="0">
                <a:solidFill>
                  <a:srgbClr val="2185C5"/>
                </a:solidFill>
                <a:sym typeface="Courier New"/>
              </a:rPr>
              <a:t>);</a:t>
            </a:r>
            <a:endParaRPr sz="900" dirty="0">
              <a:solidFill>
                <a:srgbClr val="2185C5"/>
              </a:solidFill>
              <a:sym typeface="Courier New"/>
            </a:endParaRPr>
          </a:p>
          <a:p>
            <a:r>
              <a:rPr lang="en" sz="900" dirty="0">
                <a:sym typeface="Courier New"/>
              </a:rPr>
              <a:t>}</a:t>
            </a:r>
            <a:endParaRPr sz="900" dirty="0">
              <a:sym typeface="Courier New"/>
            </a:endParaRPr>
          </a:p>
          <a:p>
            <a:endParaRPr sz="900" dirty="0">
              <a:sym typeface="Courier New"/>
            </a:endParaRPr>
          </a:p>
          <a:p>
            <a:r>
              <a:rPr lang="en" sz="900" dirty="0">
                <a:sym typeface="Courier New"/>
              </a:rPr>
              <a:t>let </a:t>
            </a:r>
            <a:r>
              <a:rPr lang="en" sz="900" dirty="0" err="1">
                <a:sym typeface="Courier New"/>
              </a:rPr>
              <a:t>orderPizza</a:t>
            </a:r>
            <a:r>
              <a:rPr lang="en" sz="900" dirty="0">
                <a:sym typeface="Courier New"/>
              </a:rPr>
              <a:t> = new Promise(</a:t>
            </a:r>
            <a:r>
              <a:rPr lang="en" sz="900" dirty="0" err="1">
                <a:solidFill>
                  <a:srgbClr val="2185C5"/>
                </a:solidFill>
                <a:sym typeface="Courier New"/>
              </a:rPr>
              <a:t>orderExecutor</a:t>
            </a:r>
            <a:r>
              <a:rPr lang="en" sz="900" dirty="0">
                <a:sym typeface="Courier New"/>
              </a:rPr>
              <a:t>); </a:t>
            </a:r>
            <a:endParaRPr sz="900" dirty="0">
              <a:sym typeface="Courier New"/>
            </a:endParaRPr>
          </a:p>
          <a:p>
            <a:r>
              <a:rPr lang="en" sz="900" dirty="0" err="1">
                <a:sym typeface="Courier New"/>
              </a:rPr>
              <a:t>orderPizza.then</a:t>
            </a:r>
            <a:r>
              <a:rPr lang="en" sz="900" dirty="0">
                <a:sym typeface="Courier New"/>
              </a:rPr>
              <a:t>(</a:t>
            </a:r>
            <a:r>
              <a:rPr lang="en" sz="900" dirty="0">
                <a:solidFill>
                  <a:srgbClr val="2185C5"/>
                </a:solidFill>
                <a:sym typeface="Courier New"/>
              </a:rPr>
              <a:t>eat</a:t>
            </a:r>
            <a:r>
              <a:rPr lang="en" sz="900" dirty="0">
                <a:sym typeface="Courier New"/>
              </a:rPr>
              <a:t>).then(function () { </a:t>
            </a:r>
            <a:r>
              <a:rPr lang="en" sz="900" dirty="0" err="1">
                <a:sym typeface="Courier New"/>
              </a:rPr>
              <a:t>console.log</a:t>
            </a:r>
            <a:r>
              <a:rPr lang="en" sz="900" dirty="0">
                <a:sym typeface="Courier New"/>
              </a:rPr>
              <a:t>('Paying the bill!'); });</a:t>
            </a:r>
            <a:endParaRPr sz="900" dirty="0">
              <a:sym typeface="Courier New"/>
            </a:endParaRPr>
          </a:p>
          <a:p>
            <a:endParaRPr sz="900" dirty="0">
              <a:sym typeface="Courier New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A15B6ED-3B90-D960-A96C-761925B9E6CB}"/>
              </a:ext>
            </a:extLst>
          </p:cNvPr>
          <p:cNvSpPr txBox="1"/>
          <p:nvPr/>
        </p:nvSpPr>
        <p:spPr>
          <a:xfrm>
            <a:off x="5922605" y="2172512"/>
            <a:ext cx="449952" cy="230832"/>
          </a:xfrm>
          <a:prstGeom prst="rect">
            <a:avLst/>
          </a:prstGeom>
          <a:solidFill>
            <a:srgbClr val="FF9715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JS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1"/>
          <p:cNvSpPr txBox="1">
            <a:spLocks noGrp="1"/>
          </p:cNvSpPr>
          <p:nvPr>
            <p:ph type="body" idx="1"/>
          </p:nvPr>
        </p:nvSpPr>
        <p:spPr>
          <a:xfrm>
            <a:off x="669925" y="3207433"/>
            <a:ext cx="5691188" cy="1718580"/>
          </a:xfr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85725" indent="0">
              <a:buNone/>
            </a:pPr>
            <a:r>
              <a:rPr lang="en-HK" sz="1200" dirty="0">
                <a:solidFill>
                  <a:srgbClr val="FF0000"/>
                </a:solidFill>
                <a:latin typeface="Raleway" pitchFamily="2" charset="77"/>
                <a:sym typeface="Raleway"/>
              </a:rPr>
              <a:t>In what order do these log statements appear </a:t>
            </a:r>
            <a:r>
              <a:rPr lang="en-HK" sz="1200" dirty="0">
                <a:latin typeface="Raleway" pitchFamily="2" charset="77"/>
                <a:sym typeface="Raleway"/>
              </a:rPr>
              <a:t>in the console?</a:t>
            </a:r>
            <a:br>
              <a:rPr lang="en-HK" sz="1200" dirty="0">
                <a:latin typeface="Raleway" pitchFamily="2" charset="77"/>
                <a:sym typeface="Raleway"/>
              </a:rPr>
            </a:br>
            <a:r>
              <a:rPr lang="en-HK" sz="1200" i="1" dirty="0">
                <a:latin typeface="Raleway" pitchFamily="2" charset="77"/>
                <a:sym typeface="Raleway"/>
              </a:rPr>
              <a:t>Note that the</a:t>
            </a:r>
            <a:r>
              <a:rPr lang="en-HK" sz="1200" i="1" dirty="0">
                <a:latin typeface="Raleway" pitchFamily="2" charset="77"/>
              </a:rPr>
              <a:t> </a:t>
            </a:r>
            <a:r>
              <a:rPr lang="en-HK" sz="1200" i="1" dirty="0" err="1">
                <a:latin typeface="Raleway" pitchFamily="2" charset="77"/>
                <a:sym typeface="Courier New"/>
              </a:rPr>
              <a:t>setTimeout</a:t>
            </a:r>
            <a:r>
              <a:rPr lang="en-HK" sz="1200" i="1" dirty="0">
                <a:latin typeface="Raleway" pitchFamily="2" charset="77"/>
              </a:rPr>
              <a:t> </a:t>
            </a:r>
            <a:r>
              <a:rPr lang="en-HK" sz="1200" i="1" dirty="0">
                <a:latin typeface="Raleway" pitchFamily="2" charset="77"/>
                <a:sym typeface="Raleway"/>
              </a:rPr>
              <a:t>has been removed</a:t>
            </a:r>
          </a:p>
        </p:txBody>
      </p:sp>
      <p:sp>
        <p:nvSpPr>
          <p:cNvPr id="318" name="Google Shape;318;p41"/>
          <p:cNvSpPr txBox="1">
            <a:spLocks noGrp="1"/>
          </p:cNvSpPr>
          <p:nvPr>
            <p:ph type="title"/>
          </p:nvPr>
        </p:nvSpPr>
        <p:spPr>
          <a:xfrm>
            <a:off x="670274" y="358388"/>
            <a:ext cx="5690155" cy="857400"/>
          </a:xfr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HK"/>
              <a:t>Still Asynchronous</a:t>
            </a:r>
          </a:p>
        </p:txBody>
      </p:sp>
      <p:sp>
        <p:nvSpPr>
          <p:cNvPr id="320" name="Google Shape;320;p41"/>
          <p:cNvSpPr txBox="1"/>
          <p:nvPr/>
        </p:nvSpPr>
        <p:spPr>
          <a:xfrm>
            <a:off x="787790" y="1386881"/>
            <a:ext cx="5179814" cy="1820552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lnSpc>
                <a:spcPct val="120000"/>
              </a:lnSpc>
              <a:buClr>
                <a:schemeClr val="accent6"/>
              </a:buClr>
              <a:buSzPts val="1800"/>
              <a:buFont typeface="Lato"/>
              <a:buNone/>
              <a:defRPr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Lato"/>
              </a:defRPr>
            </a:lvl1pPr>
            <a:lvl2pPr marL="685800" indent="-285750">
              <a:lnSpc>
                <a:spcPct val="120000"/>
              </a:lnSpc>
              <a:buClr>
                <a:schemeClr val="dk1"/>
              </a:buClr>
              <a:buSzPts val="2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028700" indent="-285750">
              <a:lnSpc>
                <a:spcPct val="120000"/>
              </a:lnSpc>
              <a:buClr>
                <a:schemeClr val="dk1"/>
              </a:buClr>
              <a:buSzPts val="2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371600" indent="-285750">
              <a:lnSpc>
                <a:spcPct val="120000"/>
              </a:lnSpc>
              <a:buClr>
                <a:schemeClr val="dk1"/>
              </a:buClr>
              <a:buSzPts val="2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1714500" indent="-285750">
              <a:lnSpc>
                <a:spcPct val="120000"/>
              </a:lnSpc>
              <a:buClr>
                <a:schemeClr val="dk1"/>
              </a:buClr>
              <a:buSzPts val="2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057400" indent="-285750"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2400300" indent="-285750"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2743200" indent="-285750"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3086100" indent="-285750"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rPr lang="en" dirty="0">
                <a:sym typeface="Courier New"/>
              </a:rPr>
              <a:t>function </a:t>
            </a:r>
            <a:r>
              <a:rPr lang="en" dirty="0" err="1">
                <a:solidFill>
                  <a:srgbClr val="2185C5"/>
                </a:solidFill>
                <a:sym typeface="Courier New"/>
              </a:rPr>
              <a:t>orderExecutor</a:t>
            </a:r>
            <a:r>
              <a:rPr lang="en" dirty="0">
                <a:sym typeface="Courier New"/>
              </a:rPr>
              <a:t>(resolve, reject) {</a:t>
            </a:r>
            <a:endParaRPr dirty="0">
              <a:sym typeface="Courier New"/>
            </a:endParaRPr>
          </a:p>
          <a:p>
            <a:r>
              <a:rPr lang="en" dirty="0">
                <a:sym typeface="Courier New"/>
              </a:rPr>
              <a:t>    </a:t>
            </a:r>
            <a:r>
              <a:rPr lang="en" dirty="0" err="1">
                <a:sym typeface="Courier New"/>
              </a:rPr>
              <a:t>console.log</a:t>
            </a:r>
            <a:r>
              <a:rPr lang="en" dirty="0">
                <a:sym typeface="Courier New"/>
              </a:rPr>
              <a:t>('Pizza ordered...');</a:t>
            </a:r>
            <a:endParaRPr dirty="0">
              <a:sym typeface="Courier New"/>
            </a:endParaRPr>
          </a:p>
          <a:p>
            <a:r>
              <a:rPr lang="en" dirty="0">
                <a:sym typeface="Courier New"/>
              </a:rPr>
              <a:t>    resolve('Here\'s your pizza!');</a:t>
            </a:r>
            <a:endParaRPr dirty="0">
              <a:sym typeface="Courier New"/>
            </a:endParaRPr>
          </a:p>
          <a:p>
            <a:r>
              <a:rPr lang="en" dirty="0">
                <a:sym typeface="Courier New"/>
              </a:rPr>
              <a:t>}</a:t>
            </a:r>
            <a:endParaRPr dirty="0">
              <a:sym typeface="Courier New"/>
            </a:endParaRPr>
          </a:p>
          <a:p>
            <a:endParaRPr dirty="0">
              <a:sym typeface="Courier New"/>
            </a:endParaRPr>
          </a:p>
          <a:p>
            <a:r>
              <a:rPr lang="en" dirty="0">
                <a:sym typeface="Courier New"/>
              </a:rPr>
              <a:t>let </a:t>
            </a:r>
            <a:r>
              <a:rPr lang="en" dirty="0" err="1">
                <a:sym typeface="Courier New"/>
              </a:rPr>
              <a:t>orderPizza</a:t>
            </a:r>
            <a:r>
              <a:rPr lang="en" dirty="0">
                <a:sym typeface="Courier New"/>
              </a:rPr>
              <a:t> = new Promise(</a:t>
            </a:r>
            <a:r>
              <a:rPr lang="en" dirty="0" err="1">
                <a:solidFill>
                  <a:srgbClr val="2185C5"/>
                </a:solidFill>
                <a:sym typeface="Courier New"/>
              </a:rPr>
              <a:t>orderExecutor</a:t>
            </a:r>
            <a:r>
              <a:rPr lang="en" dirty="0">
                <a:sym typeface="Courier New"/>
              </a:rPr>
              <a:t>); </a:t>
            </a:r>
            <a:endParaRPr dirty="0">
              <a:sym typeface="Courier New"/>
            </a:endParaRPr>
          </a:p>
          <a:p>
            <a:r>
              <a:rPr lang="en" dirty="0" err="1">
                <a:sym typeface="Courier New"/>
              </a:rPr>
              <a:t>orderPizza.then</a:t>
            </a:r>
            <a:r>
              <a:rPr lang="en" dirty="0">
                <a:sym typeface="Courier New"/>
              </a:rPr>
              <a:t>(function (value) { </a:t>
            </a:r>
            <a:r>
              <a:rPr lang="en" dirty="0" err="1">
                <a:sym typeface="Courier New"/>
              </a:rPr>
              <a:t>console.log</a:t>
            </a:r>
            <a:r>
              <a:rPr lang="en" dirty="0">
                <a:sym typeface="Courier New"/>
              </a:rPr>
              <a:t>(value); });</a:t>
            </a:r>
            <a:endParaRPr dirty="0">
              <a:sym typeface="Courier New"/>
            </a:endParaRPr>
          </a:p>
          <a:p>
            <a:r>
              <a:rPr lang="en" dirty="0" err="1">
                <a:sym typeface="Courier New"/>
              </a:rPr>
              <a:t>console.log</a:t>
            </a:r>
            <a:r>
              <a:rPr lang="en" dirty="0">
                <a:sym typeface="Courier New"/>
              </a:rPr>
              <a:t>('Waiting for my pizza!');</a:t>
            </a:r>
            <a:endParaRPr dirty="0">
              <a:sym typeface="Courier New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7AF546-7276-2D12-BC68-2D6BD6081353}"/>
              </a:ext>
            </a:extLst>
          </p:cNvPr>
          <p:cNvSpPr txBox="1"/>
          <p:nvPr/>
        </p:nvSpPr>
        <p:spPr>
          <a:xfrm>
            <a:off x="5461295" y="1444911"/>
            <a:ext cx="449952" cy="230832"/>
          </a:xfrm>
          <a:prstGeom prst="rect">
            <a:avLst/>
          </a:prstGeom>
          <a:solidFill>
            <a:srgbClr val="FF9715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JS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2"/>
          <p:cNvSpPr txBox="1">
            <a:spLocks noGrp="1"/>
          </p:cNvSpPr>
          <p:nvPr>
            <p:ph type="title"/>
          </p:nvPr>
        </p:nvSpPr>
        <p:spPr>
          <a:xfrm>
            <a:off x="670274" y="358388"/>
            <a:ext cx="5690155" cy="857400"/>
          </a:xfr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HK" dirty="0"/>
              <a:t>Rejecting a Pizza</a:t>
            </a:r>
          </a:p>
        </p:txBody>
      </p:sp>
      <p:sp>
        <p:nvSpPr>
          <p:cNvPr id="326" name="Google Shape;326;p42"/>
          <p:cNvSpPr txBox="1"/>
          <p:nvPr/>
        </p:nvSpPr>
        <p:spPr>
          <a:xfrm>
            <a:off x="669926" y="1373588"/>
            <a:ext cx="5885620" cy="208003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lnSpc>
                <a:spcPct val="120000"/>
              </a:lnSpc>
              <a:buClr>
                <a:schemeClr val="accent6"/>
              </a:buClr>
              <a:buSzPts val="1800"/>
              <a:buFont typeface="Lato"/>
              <a:buNone/>
              <a:defRPr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Lato"/>
              </a:defRPr>
            </a:lvl1pPr>
            <a:lvl2pPr marL="685800" indent="-285750">
              <a:lnSpc>
                <a:spcPct val="120000"/>
              </a:lnSpc>
              <a:buClr>
                <a:schemeClr val="dk1"/>
              </a:buClr>
              <a:buSzPts val="2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028700" indent="-285750">
              <a:lnSpc>
                <a:spcPct val="120000"/>
              </a:lnSpc>
              <a:buClr>
                <a:schemeClr val="dk1"/>
              </a:buClr>
              <a:buSzPts val="2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371600" indent="-285750">
              <a:lnSpc>
                <a:spcPct val="120000"/>
              </a:lnSpc>
              <a:buClr>
                <a:schemeClr val="dk1"/>
              </a:buClr>
              <a:buSzPts val="2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1714500" indent="-285750">
              <a:lnSpc>
                <a:spcPct val="120000"/>
              </a:lnSpc>
              <a:buClr>
                <a:schemeClr val="dk1"/>
              </a:buClr>
              <a:buSzPts val="2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057400" indent="-285750"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2400300" indent="-285750"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2743200" indent="-285750"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3086100" indent="-285750"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rPr lang="en" sz="900" dirty="0">
                <a:sym typeface="Courier New"/>
              </a:rPr>
              <a:t>function </a:t>
            </a:r>
            <a:r>
              <a:rPr lang="en" sz="900" dirty="0" err="1">
                <a:solidFill>
                  <a:srgbClr val="2185C5"/>
                </a:solidFill>
                <a:sym typeface="Courier New"/>
              </a:rPr>
              <a:t>orderExecutor</a:t>
            </a:r>
            <a:r>
              <a:rPr lang="en" sz="900" dirty="0">
                <a:solidFill>
                  <a:srgbClr val="2185C5"/>
                </a:solidFill>
                <a:sym typeface="Courier New"/>
              </a:rPr>
              <a:t>(resolve, reject) </a:t>
            </a:r>
            <a:r>
              <a:rPr lang="en" sz="900" dirty="0">
                <a:sym typeface="Courier New"/>
              </a:rPr>
              <a:t>{ </a:t>
            </a:r>
            <a:r>
              <a:rPr lang="en" sz="900" dirty="0">
                <a:solidFill>
                  <a:srgbClr val="FF0000"/>
                </a:solidFill>
                <a:sym typeface="Courier New"/>
              </a:rPr>
              <a:t>//MUST have both parameters defined</a:t>
            </a:r>
            <a:endParaRPr sz="900" dirty="0">
              <a:solidFill>
                <a:srgbClr val="FF0000"/>
              </a:solidFill>
              <a:sym typeface="Courier New"/>
            </a:endParaRPr>
          </a:p>
          <a:p>
            <a:r>
              <a:rPr lang="en" sz="900" dirty="0">
                <a:sym typeface="Courier New"/>
              </a:rPr>
              <a:t>    </a:t>
            </a:r>
            <a:r>
              <a:rPr lang="en" sz="900" dirty="0" err="1">
                <a:sym typeface="Courier New"/>
              </a:rPr>
              <a:t>console.log</a:t>
            </a:r>
            <a:r>
              <a:rPr lang="en" sz="900" dirty="0">
                <a:sym typeface="Courier New"/>
              </a:rPr>
              <a:t>('Pizza ordered...');</a:t>
            </a:r>
            <a:endParaRPr sz="900" dirty="0">
              <a:sym typeface="Courier New"/>
            </a:endParaRPr>
          </a:p>
          <a:p>
            <a:r>
              <a:rPr lang="en" sz="900" dirty="0">
                <a:sym typeface="Courier New"/>
              </a:rPr>
              <a:t>    </a:t>
            </a:r>
            <a:r>
              <a:rPr lang="en" sz="900" dirty="0" err="1">
                <a:sym typeface="Courier New"/>
              </a:rPr>
              <a:t>setTimeout</a:t>
            </a:r>
            <a:r>
              <a:rPr lang="en" sz="900" dirty="0">
                <a:sym typeface="Courier New"/>
              </a:rPr>
              <a:t>(function() {</a:t>
            </a:r>
            <a:endParaRPr sz="900" dirty="0">
              <a:sym typeface="Courier New"/>
            </a:endParaRPr>
          </a:p>
          <a:p>
            <a:r>
              <a:rPr lang="en" sz="900" dirty="0">
                <a:sym typeface="Courier New"/>
              </a:rPr>
              <a:t>        reject('Ran out of cheese. Can you believe it?');</a:t>
            </a:r>
            <a:endParaRPr sz="900" dirty="0">
              <a:sym typeface="Courier New"/>
            </a:endParaRPr>
          </a:p>
          <a:p>
            <a:r>
              <a:rPr lang="en" sz="900" dirty="0">
                <a:sym typeface="Courier New"/>
              </a:rPr>
              <a:t>    }, 2000);</a:t>
            </a:r>
            <a:endParaRPr sz="900" dirty="0">
              <a:sym typeface="Courier New"/>
            </a:endParaRPr>
          </a:p>
          <a:p>
            <a:r>
              <a:rPr lang="en" sz="900" dirty="0">
                <a:sym typeface="Courier New"/>
              </a:rPr>
              <a:t>}</a:t>
            </a:r>
            <a:endParaRPr sz="900" dirty="0">
              <a:sym typeface="Courier New"/>
            </a:endParaRPr>
          </a:p>
          <a:p>
            <a:endParaRPr sz="900" dirty="0">
              <a:sym typeface="Courier New"/>
            </a:endParaRPr>
          </a:p>
          <a:p>
            <a:r>
              <a:rPr lang="en" sz="900" dirty="0">
                <a:sym typeface="Courier New"/>
              </a:rPr>
              <a:t>let </a:t>
            </a:r>
            <a:r>
              <a:rPr lang="en" sz="900" dirty="0" err="1">
                <a:sym typeface="Courier New"/>
              </a:rPr>
              <a:t>orderPizza</a:t>
            </a:r>
            <a:r>
              <a:rPr lang="en" sz="900" dirty="0">
                <a:sym typeface="Courier New"/>
              </a:rPr>
              <a:t> = new Promise(</a:t>
            </a:r>
            <a:r>
              <a:rPr lang="en" sz="900" dirty="0" err="1">
                <a:sym typeface="Courier New"/>
              </a:rPr>
              <a:t>orderExecutor</a:t>
            </a:r>
            <a:r>
              <a:rPr lang="en" sz="900" dirty="0">
                <a:sym typeface="Courier New"/>
              </a:rPr>
              <a:t>); </a:t>
            </a:r>
            <a:endParaRPr sz="900" dirty="0">
              <a:sym typeface="Courier New"/>
            </a:endParaRPr>
          </a:p>
          <a:p>
            <a:r>
              <a:rPr lang="en" sz="900" dirty="0" err="1">
                <a:sym typeface="Courier New"/>
              </a:rPr>
              <a:t>orderPizza</a:t>
            </a:r>
            <a:endParaRPr sz="900" dirty="0">
              <a:sym typeface="Courier New"/>
            </a:endParaRPr>
          </a:p>
          <a:p>
            <a:r>
              <a:rPr lang="en" sz="900" dirty="0">
                <a:sym typeface="Courier New"/>
              </a:rPr>
              <a:t>    .then(function () { </a:t>
            </a:r>
            <a:r>
              <a:rPr lang="en" sz="900" dirty="0" err="1">
                <a:sym typeface="Courier New"/>
              </a:rPr>
              <a:t>console.log</a:t>
            </a:r>
            <a:r>
              <a:rPr lang="en" sz="900" dirty="0">
                <a:sym typeface="Courier New"/>
              </a:rPr>
              <a:t>('Woohoo, let\'s eat!'); })</a:t>
            </a:r>
            <a:endParaRPr sz="900" dirty="0">
              <a:sym typeface="Courier New"/>
            </a:endParaRPr>
          </a:p>
          <a:p>
            <a:r>
              <a:rPr lang="en" sz="900" dirty="0">
                <a:sym typeface="Courier New"/>
              </a:rPr>
              <a:t>    </a:t>
            </a:r>
            <a:r>
              <a:rPr lang="en" sz="900" dirty="0">
                <a:solidFill>
                  <a:srgbClr val="FF0000"/>
                </a:solidFill>
                <a:sym typeface="Courier New"/>
              </a:rPr>
              <a:t>.catch(function (value) { </a:t>
            </a:r>
            <a:r>
              <a:rPr lang="en" sz="900" dirty="0" err="1">
                <a:solidFill>
                  <a:srgbClr val="FF0000"/>
                </a:solidFill>
                <a:sym typeface="Courier New"/>
              </a:rPr>
              <a:t>console.log</a:t>
            </a:r>
            <a:r>
              <a:rPr lang="en" sz="900" dirty="0">
                <a:solidFill>
                  <a:srgbClr val="FF0000"/>
                </a:solidFill>
                <a:sym typeface="Courier New"/>
              </a:rPr>
              <a:t>(value); });</a:t>
            </a:r>
            <a:endParaRPr sz="900" dirty="0">
              <a:solidFill>
                <a:srgbClr val="FF0000"/>
              </a:solidFill>
              <a:sym typeface="Courier New"/>
            </a:endParaRPr>
          </a:p>
          <a:p>
            <a:endParaRPr sz="900" dirty="0">
              <a:sym typeface="Courier New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6150E22-8880-3D19-65C8-334237099E29}"/>
              </a:ext>
            </a:extLst>
          </p:cNvPr>
          <p:cNvSpPr txBox="1"/>
          <p:nvPr/>
        </p:nvSpPr>
        <p:spPr>
          <a:xfrm>
            <a:off x="6058188" y="1419891"/>
            <a:ext cx="449952" cy="230832"/>
          </a:xfrm>
          <a:prstGeom prst="rect">
            <a:avLst/>
          </a:prstGeom>
          <a:solidFill>
            <a:srgbClr val="FF9715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JS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>
            <a:spLocks noGrp="1"/>
          </p:cNvSpPr>
          <p:nvPr>
            <p:ph type="body" idx="1"/>
          </p:nvPr>
        </p:nvSpPr>
        <p:spPr>
          <a:xfrm>
            <a:off x="670275" y="1373588"/>
            <a:ext cx="5690156" cy="3552300"/>
          </a:xfr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HK">
                <a:sym typeface="Raleway"/>
              </a:rPr>
              <a:t>You define this function and pass it into the Promise constructor</a:t>
            </a:r>
          </a:p>
        </p:txBody>
      </p:sp>
      <p:sp>
        <p:nvSpPr>
          <p:cNvPr id="118" name="Google Shape;118;p18"/>
          <p:cNvSpPr txBox="1">
            <a:spLocks noGrp="1"/>
          </p:cNvSpPr>
          <p:nvPr>
            <p:ph type="title"/>
          </p:nvPr>
        </p:nvSpPr>
        <p:spPr>
          <a:xfrm>
            <a:off x="670274" y="358388"/>
            <a:ext cx="5690155" cy="857400"/>
          </a:xfr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HK"/>
              <a:t>Summary of Promises</a:t>
            </a:r>
          </a:p>
        </p:txBody>
      </p:sp>
      <p:graphicFrame>
        <p:nvGraphicFramePr>
          <p:cNvPr id="120" name="Google Shape;120;p18"/>
          <p:cNvGraphicFramePr/>
          <p:nvPr>
            <p:extLst>
              <p:ext uri="{D42A27DB-BD31-4B8C-83A1-F6EECF244321}">
                <p14:modId xmlns:p14="http://schemas.microsoft.com/office/powerpoint/2010/main" val="1800149653"/>
              </p:ext>
            </p:extLst>
          </p:nvPr>
        </p:nvGraphicFramePr>
        <p:xfrm>
          <a:off x="1079292" y="1896656"/>
          <a:ext cx="5357508" cy="148301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5701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873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484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 dirty="0">
                          <a:solidFill>
                            <a:schemeClr val="bg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function</a:t>
                      </a:r>
                      <a:endParaRPr sz="800" b="1" dirty="0">
                        <a:solidFill>
                          <a:schemeClr val="bg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68569" marR="68569" marT="68569" marB="68569">
                    <a:solidFill>
                      <a:srgbClr val="2185C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 dirty="0">
                          <a:solidFill>
                            <a:schemeClr val="bg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description</a:t>
                      </a:r>
                      <a:endParaRPr sz="800" b="1" dirty="0">
                        <a:solidFill>
                          <a:schemeClr val="bg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68569" marR="68569" marT="68569" marB="68569">
                    <a:solidFill>
                      <a:srgbClr val="2185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84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accen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let promiseObj = new Promise(executorFn)</a:t>
                      </a:r>
                      <a:endParaRPr sz="800">
                        <a:solidFill>
                          <a:schemeClr val="accent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68569" marR="68569" marT="68569" marB="68569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accen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Creates a new Promise object with the </a:t>
                      </a:r>
                      <a:r>
                        <a:rPr lang="en" sz="800" dirty="0" err="1">
                          <a:solidFill>
                            <a:schemeClr val="accen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executorFunction</a:t>
                      </a:r>
                      <a:endParaRPr sz="800" dirty="0">
                        <a:solidFill>
                          <a:schemeClr val="accen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68569" marR="68569" marT="68569" marB="6856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859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 err="1">
                          <a:solidFill>
                            <a:schemeClr val="accen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promiseObj.then</a:t>
                      </a:r>
                      <a:r>
                        <a:rPr lang="en" sz="800" dirty="0">
                          <a:solidFill>
                            <a:schemeClr val="accen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</a:t>
                      </a:r>
                      <a:r>
                        <a:rPr lang="en" sz="800" dirty="0" err="1">
                          <a:solidFill>
                            <a:schemeClr val="accen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onFulfilled</a:t>
                      </a:r>
                      <a:r>
                        <a:rPr lang="en" sz="800" dirty="0">
                          <a:solidFill>
                            <a:schemeClr val="accen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r>
                        <a:rPr lang="en" sz="800" dirty="0" err="1">
                          <a:solidFill>
                            <a:schemeClr val="accen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onRejected</a:t>
                      </a:r>
                      <a:r>
                        <a:rPr lang="en" sz="800" dirty="0">
                          <a:solidFill>
                            <a:schemeClr val="accen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</a:t>
                      </a:r>
                      <a:endParaRPr sz="800" dirty="0">
                        <a:solidFill>
                          <a:schemeClr val="accent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68569" marR="68569" marT="68569" marB="68569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accen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Invokes the onFulfilled (onRejected) function when the promise is fulfilled (rejected). Returns a new Promise</a:t>
                      </a:r>
                      <a:endParaRPr sz="800">
                        <a:solidFill>
                          <a:schemeClr val="accen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68569" marR="68569" marT="68569" marB="6856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859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 err="1">
                          <a:solidFill>
                            <a:schemeClr val="accen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promiseObj.catch</a:t>
                      </a:r>
                      <a:r>
                        <a:rPr lang="en" sz="800" dirty="0">
                          <a:solidFill>
                            <a:schemeClr val="accen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(callback)</a:t>
                      </a:r>
                      <a:endParaRPr sz="800" dirty="0">
                        <a:solidFill>
                          <a:schemeClr val="accent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68569" marR="68569" marT="68569" marB="68569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solidFill>
                            <a:schemeClr val="accen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Invokes the callback function if the promise is rejected (or an error occurs). Returns a new Promise</a:t>
                      </a:r>
                      <a:endParaRPr sz="800" dirty="0">
                        <a:solidFill>
                          <a:schemeClr val="accen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68569" marR="68569" marT="68569" marB="68569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21" name="Google Shape;121;p18"/>
          <p:cNvSpPr txBox="1"/>
          <p:nvPr/>
        </p:nvSpPr>
        <p:spPr>
          <a:xfrm>
            <a:off x="1079292" y="3481340"/>
            <a:ext cx="5357508" cy="1384995"/>
          </a:xfrm>
          <a:prstGeom prst="rect">
            <a:avLst/>
          </a:prstGeom>
          <a:noFill/>
          <a:ln w="1905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>
              <a:buNone/>
              <a:defRPr sz="1100">
                <a:effectLst/>
                <a:latin typeface="Courier New"/>
                <a:ea typeface="Courier New"/>
                <a:cs typeface="Courier New"/>
              </a:defRPr>
            </a:lvl1pPr>
          </a:lstStyle>
          <a:p>
            <a:r>
              <a:rPr lang="en" sz="1050" dirty="0">
                <a:sym typeface="Courier New"/>
              </a:rPr>
              <a:t>function </a:t>
            </a:r>
            <a:r>
              <a:rPr lang="en-HK" sz="1050" dirty="0" err="1">
                <a:sym typeface="Courier New"/>
              </a:rPr>
              <a:t>executorFunction</a:t>
            </a:r>
            <a:r>
              <a:rPr lang="en" sz="1050" dirty="0">
                <a:sym typeface="Courier New"/>
              </a:rPr>
              <a:t>(resolve, reject) {</a:t>
            </a:r>
            <a:endParaRPr sz="1050" dirty="0">
              <a:sym typeface="Courier New"/>
            </a:endParaRPr>
          </a:p>
          <a:p>
            <a:r>
              <a:rPr lang="en" sz="1050" dirty="0">
                <a:sym typeface="Courier New"/>
              </a:rPr>
              <a:t>    // ...</a:t>
            </a:r>
            <a:endParaRPr sz="1050" dirty="0">
              <a:sym typeface="Courier New"/>
            </a:endParaRPr>
          </a:p>
          <a:p>
            <a:r>
              <a:rPr lang="en" sz="1050" dirty="0">
                <a:sym typeface="Courier New"/>
              </a:rPr>
              <a:t>    if (</a:t>
            </a:r>
            <a:r>
              <a:rPr lang="en" sz="1050" dirty="0" err="1">
                <a:sym typeface="Courier New"/>
              </a:rPr>
              <a:t>conditionMet</a:t>
            </a:r>
            <a:r>
              <a:rPr lang="en" sz="1050" dirty="0">
                <a:sym typeface="Courier New"/>
              </a:rPr>
              <a:t>) {</a:t>
            </a:r>
            <a:endParaRPr sz="1050" dirty="0">
              <a:sym typeface="Courier New"/>
            </a:endParaRPr>
          </a:p>
          <a:p>
            <a:r>
              <a:rPr lang="en" sz="1050" dirty="0">
                <a:sym typeface="Courier New"/>
              </a:rPr>
              <a:t>        resolve(); // Passed by the Promise object</a:t>
            </a:r>
            <a:endParaRPr sz="1050" dirty="0">
              <a:sym typeface="Courier New"/>
            </a:endParaRPr>
          </a:p>
          <a:p>
            <a:r>
              <a:rPr lang="en" sz="1050" dirty="0">
                <a:sym typeface="Courier New"/>
              </a:rPr>
              <a:t>    } else {</a:t>
            </a:r>
            <a:endParaRPr sz="1050" dirty="0">
              <a:sym typeface="Courier New"/>
            </a:endParaRPr>
          </a:p>
          <a:p>
            <a:r>
              <a:rPr lang="en" sz="1050" dirty="0">
                <a:sym typeface="Courier New"/>
              </a:rPr>
              <a:t>        reject(); // Passed by the Promise object</a:t>
            </a:r>
            <a:endParaRPr sz="1050" dirty="0">
              <a:sym typeface="Courier New"/>
            </a:endParaRPr>
          </a:p>
          <a:p>
            <a:r>
              <a:rPr lang="en" sz="1050" dirty="0">
                <a:sym typeface="Courier New"/>
              </a:rPr>
              <a:t>    }</a:t>
            </a:r>
            <a:endParaRPr sz="1050" dirty="0">
              <a:sym typeface="Courier New"/>
            </a:endParaRPr>
          </a:p>
          <a:p>
            <a:r>
              <a:rPr lang="en" sz="1050" dirty="0">
                <a:sym typeface="Courier New"/>
              </a:rPr>
              <a:t>}</a:t>
            </a:r>
            <a:endParaRPr sz="1050" dirty="0">
              <a:sym typeface="Courier New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47C658-715F-2B1E-6D87-602F97F15CEC}"/>
              </a:ext>
            </a:extLst>
          </p:cNvPr>
          <p:cNvSpPr txBox="1"/>
          <p:nvPr/>
        </p:nvSpPr>
        <p:spPr>
          <a:xfrm>
            <a:off x="5929520" y="3528095"/>
            <a:ext cx="449952" cy="230832"/>
          </a:xfrm>
          <a:prstGeom prst="rect">
            <a:avLst/>
          </a:prstGeom>
          <a:solidFill>
            <a:srgbClr val="FF9715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JS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6E6A7DD-171A-0E3B-D106-86B7BFA65D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150" y="2933528"/>
            <a:ext cx="6134100" cy="1159800"/>
          </a:xfrm>
        </p:spPr>
        <p:txBody>
          <a:bodyPr/>
          <a:lstStyle/>
          <a:p>
            <a:r>
              <a:rPr lang="en-HK" dirty="0"/>
              <a:t>Async / Await / API</a:t>
            </a:r>
          </a:p>
        </p:txBody>
      </p:sp>
    </p:spTree>
    <p:extLst>
      <p:ext uri="{BB962C8B-B14F-4D97-AF65-F5344CB8AC3E}">
        <p14:creationId xmlns:p14="http://schemas.microsoft.com/office/powerpoint/2010/main" val="925563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AD3B78F8-A27C-783D-C350-1AA035884CD0}"/>
              </a:ext>
            </a:extLst>
          </p:cNvPr>
          <p:cNvGrpSpPr/>
          <p:nvPr/>
        </p:nvGrpSpPr>
        <p:grpSpPr>
          <a:xfrm>
            <a:off x="846942" y="1382456"/>
            <a:ext cx="4384687" cy="3402656"/>
            <a:chOff x="285469" y="883819"/>
            <a:chExt cx="4384687" cy="3402656"/>
          </a:xfrm>
        </p:grpSpPr>
        <p:sp>
          <p:nvSpPr>
            <p:cNvPr id="100" name="Google Shape;100;p15"/>
            <p:cNvSpPr/>
            <p:nvPr/>
          </p:nvSpPr>
          <p:spPr>
            <a:xfrm>
              <a:off x="1187494" y="883819"/>
              <a:ext cx="902025" cy="386550"/>
            </a:xfrm>
            <a:prstGeom prst="roundRect">
              <a:avLst>
                <a:gd name="adj" fmla="val 16667"/>
              </a:avLst>
            </a:prstGeom>
            <a:solidFill>
              <a:srgbClr val="CFE2F3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 algn="ctr"/>
              <a:r>
                <a:rPr lang="en" sz="1050">
                  <a:latin typeface="Raleway"/>
                  <a:ea typeface="Raleway"/>
                  <a:cs typeface="Raleway"/>
                  <a:sym typeface="Raleway"/>
                </a:rPr>
                <a:t>&lt;body&gt;</a:t>
              </a:r>
              <a:endParaRPr sz="1050"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01" name="Google Shape;101;p15"/>
            <p:cNvSpPr/>
            <p:nvPr/>
          </p:nvSpPr>
          <p:spPr>
            <a:xfrm>
              <a:off x="1370156" y="3316575"/>
              <a:ext cx="902025" cy="386550"/>
            </a:xfrm>
            <a:prstGeom prst="roundRect">
              <a:avLst>
                <a:gd name="adj" fmla="val 16667"/>
              </a:avLst>
            </a:prstGeom>
            <a:solidFill>
              <a:srgbClr val="CFE2F3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 algn="ctr"/>
              <a:r>
                <a:rPr lang="en" sz="1050">
                  <a:latin typeface="Consolas"/>
                  <a:ea typeface="Consolas"/>
                  <a:cs typeface="Consolas"/>
                  <a:sym typeface="Consolas"/>
                </a:rPr>
                <a:t>&lt;html&gt;</a:t>
              </a:r>
              <a:endParaRPr sz="105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02" name="Google Shape;102;p15"/>
            <p:cNvSpPr/>
            <p:nvPr/>
          </p:nvSpPr>
          <p:spPr>
            <a:xfrm>
              <a:off x="1484456" y="3430875"/>
              <a:ext cx="902025" cy="386550"/>
            </a:xfrm>
            <a:prstGeom prst="roundRect">
              <a:avLst>
                <a:gd name="adj" fmla="val 16667"/>
              </a:avLst>
            </a:prstGeom>
            <a:solidFill>
              <a:srgbClr val="CFE2F3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 algn="ctr"/>
              <a:r>
                <a:rPr lang="en" sz="1050">
                  <a:latin typeface="Consolas"/>
                  <a:ea typeface="Consolas"/>
                  <a:cs typeface="Consolas"/>
                  <a:sym typeface="Consolas"/>
                </a:rPr>
                <a:t>&lt;html&gt;</a:t>
              </a:r>
              <a:endParaRPr sz="105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03" name="Google Shape;103;p15"/>
            <p:cNvSpPr/>
            <p:nvPr/>
          </p:nvSpPr>
          <p:spPr>
            <a:xfrm>
              <a:off x="1598756" y="3545175"/>
              <a:ext cx="902025" cy="386550"/>
            </a:xfrm>
            <a:prstGeom prst="roundRect">
              <a:avLst>
                <a:gd name="adj" fmla="val 16667"/>
              </a:avLst>
            </a:prstGeom>
            <a:solidFill>
              <a:srgbClr val="CFE2F3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 algn="ctr"/>
              <a:r>
                <a:rPr lang="en" sz="1050">
                  <a:latin typeface="Raleway"/>
                  <a:ea typeface="Raleway"/>
                  <a:cs typeface="Raleway"/>
                  <a:sym typeface="Raleway"/>
                </a:rPr>
                <a:t>&lt;li&gt; ...</a:t>
              </a:r>
              <a:endParaRPr sz="1050"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04" name="Google Shape;104;p15"/>
            <p:cNvSpPr/>
            <p:nvPr/>
          </p:nvSpPr>
          <p:spPr>
            <a:xfrm>
              <a:off x="1484456" y="2733225"/>
              <a:ext cx="902025" cy="386550"/>
            </a:xfrm>
            <a:prstGeom prst="roundRect">
              <a:avLst>
                <a:gd name="adj" fmla="val 16667"/>
              </a:avLst>
            </a:prstGeom>
            <a:solidFill>
              <a:srgbClr val="CFE2F3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 algn="ctr"/>
              <a:r>
                <a:rPr lang="en" sz="1050">
                  <a:latin typeface="Raleway"/>
                  <a:ea typeface="Raleway"/>
                  <a:cs typeface="Raleway"/>
                  <a:sym typeface="Raleway"/>
                </a:rPr>
                <a:t>&lt;ol&gt;</a:t>
              </a:r>
              <a:endParaRPr sz="1050"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05" name="Google Shape;105;p15"/>
            <p:cNvSpPr/>
            <p:nvPr/>
          </p:nvSpPr>
          <p:spPr>
            <a:xfrm>
              <a:off x="285469" y="1566525"/>
              <a:ext cx="902025" cy="386550"/>
            </a:xfrm>
            <a:prstGeom prst="roundRect">
              <a:avLst>
                <a:gd name="adj" fmla="val 16667"/>
              </a:avLst>
            </a:prstGeom>
            <a:solidFill>
              <a:srgbClr val="CFE2F3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 algn="ctr"/>
              <a:r>
                <a:rPr lang="en" sz="1050">
                  <a:latin typeface="Raleway"/>
                  <a:ea typeface="Raleway"/>
                  <a:cs typeface="Raleway"/>
                  <a:sym typeface="Raleway"/>
                </a:rPr>
                <a:t>&lt;header&gt;</a:t>
              </a:r>
              <a:endParaRPr sz="1050"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06" name="Google Shape;106;p15"/>
            <p:cNvSpPr/>
            <p:nvPr/>
          </p:nvSpPr>
          <p:spPr>
            <a:xfrm>
              <a:off x="2683444" y="2733225"/>
              <a:ext cx="902025" cy="386550"/>
            </a:xfrm>
            <a:prstGeom prst="roundRect">
              <a:avLst>
                <a:gd name="adj" fmla="val 16667"/>
              </a:avLst>
            </a:prstGeom>
            <a:solidFill>
              <a:srgbClr val="CFE2F3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 algn="ctr"/>
              <a:r>
                <a:rPr lang="en" sz="1050">
                  <a:latin typeface="Raleway"/>
                  <a:ea typeface="Raleway"/>
                  <a:cs typeface="Raleway"/>
                  <a:sym typeface="Raleway"/>
                </a:rPr>
                <a:t>&lt;p&gt;</a:t>
              </a:r>
              <a:endParaRPr sz="1050"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07" name="Google Shape;107;p15"/>
            <p:cNvSpPr/>
            <p:nvPr/>
          </p:nvSpPr>
          <p:spPr>
            <a:xfrm>
              <a:off x="2683444" y="2149875"/>
              <a:ext cx="902025" cy="386550"/>
            </a:xfrm>
            <a:prstGeom prst="roundRect">
              <a:avLst>
                <a:gd name="adj" fmla="val 16667"/>
              </a:avLst>
            </a:prstGeom>
            <a:solidFill>
              <a:srgbClr val="CFE2F3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 algn="ctr"/>
              <a:r>
                <a:rPr lang="en" sz="1050" dirty="0">
                  <a:latin typeface="Raleway"/>
                  <a:ea typeface="Raleway"/>
                  <a:cs typeface="Raleway"/>
                  <a:sym typeface="Raleway"/>
                </a:rPr>
                <a:t>&lt;section&gt;</a:t>
              </a:r>
              <a:endParaRPr sz="1050" dirty="0"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08" name="Google Shape;108;p15"/>
            <p:cNvSpPr/>
            <p:nvPr/>
          </p:nvSpPr>
          <p:spPr>
            <a:xfrm>
              <a:off x="1484456" y="2149875"/>
              <a:ext cx="902025" cy="386550"/>
            </a:xfrm>
            <a:prstGeom prst="roundRect">
              <a:avLst>
                <a:gd name="adj" fmla="val 16667"/>
              </a:avLst>
            </a:prstGeom>
            <a:solidFill>
              <a:srgbClr val="CFE2F3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 algn="ctr"/>
              <a:r>
                <a:rPr lang="en" sz="1050">
                  <a:latin typeface="Raleway"/>
                  <a:ea typeface="Raleway"/>
                  <a:cs typeface="Raleway"/>
                  <a:sym typeface="Raleway"/>
                </a:rPr>
                <a:t>&lt;section&gt;</a:t>
              </a:r>
              <a:endParaRPr sz="1050"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09" name="Google Shape;109;p15"/>
            <p:cNvSpPr/>
            <p:nvPr/>
          </p:nvSpPr>
          <p:spPr>
            <a:xfrm>
              <a:off x="285469" y="2733225"/>
              <a:ext cx="902025" cy="38655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rgbClr val="595959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 algn="ctr"/>
              <a:r>
                <a:rPr lang="en" sz="1050">
                  <a:latin typeface="Raleway"/>
                  <a:ea typeface="Raleway"/>
                  <a:cs typeface="Raleway"/>
                  <a:sym typeface="Raleway"/>
                </a:rPr>
                <a:t>Hello World</a:t>
              </a:r>
              <a:endParaRPr sz="1050"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10" name="Google Shape;110;p15"/>
            <p:cNvSpPr/>
            <p:nvPr/>
          </p:nvSpPr>
          <p:spPr>
            <a:xfrm>
              <a:off x="285469" y="2149875"/>
              <a:ext cx="902025" cy="386550"/>
            </a:xfrm>
            <a:prstGeom prst="roundRect">
              <a:avLst>
                <a:gd name="adj" fmla="val 16667"/>
              </a:avLst>
            </a:prstGeom>
            <a:solidFill>
              <a:srgbClr val="CFE2F3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 algn="ctr"/>
              <a:r>
                <a:rPr lang="en" sz="1050">
                  <a:latin typeface="Raleway"/>
                  <a:ea typeface="Raleway"/>
                  <a:cs typeface="Raleway"/>
                  <a:sym typeface="Raleway"/>
                </a:rPr>
                <a:t>&lt;p&gt;</a:t>
              </a:r>
              <a:endParaRPr sz="1050"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11" name="Google Shape;111;p15"/>
            <p:cNvSpPr/>
            <p:nvPr/>
          </p:nvSpPr>
          <p:spPr>
            <a:xfrm>
              <a:off x="1956244" y="1566525"/>
              <a:ext cx="902025" cy="386550"/>
            </a:xfrm>
            <a:prstGeom prst="roundRect">
              <a:avLst>
                <a:gd name="adj" fmla="val 16667"/>
              </a:avLst>
            </a:prstGeom>
            <a:solidFill>
              <a:srgbClr val="CFE2F3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 algn="ctr"/>
              <a:r>
                <a:rPr lang="en" sz="1050">
                  <a:latin typeface="Raleway"/>
                  <a:ea typeface="Raleway"/>
                  <a:cs typeface="Raleway"/>
                  <a:sym typeface="Raleway"/>
                </a:rPr>
                <a:t>&lt;main&gt;</a:t>
              </a:r>
              <a:endParaRPr sz="1050"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12" name="Google Shape;112;p15"/>
            <p:cNvSpPr/>
            <p:nvPr/>
          </p:nvSpPr>
          <p:spPr>
            <a:xfrm>
              <a:off x="2683444" y="3316575"/>
              <a:ext cx="902025" cy="386550"/>
            </a:xfrm>
            <a:prstGeom prst="roundRect">
              <a:avLst>
                <a:gd name="adj" fmla="val 16667"/>
              </a:avLst>
            </a:prstGeom>
            <a:solidFill>
              <a:srgbClr val="CFE2F3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 algn="ctr"/>
              <a:r>
                <a:rPr lang="en" sz="1050">
                  <a:latin typeface="Raleway"/>
                  <a:ea typeface="Raleway"/>
                  <a:cs typeface="Raleway"/>
                  <a:sym typeface="Raleway"/>
                </a:rPr>
                <a:t>&lt;span&gt;</a:t>
              </a:r>
              <a:endParaRPr sz="1050"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13" name="Google Shape;113;p15"/>
            <p:cNvSpPr/>
            <p:nvPr/>
          </p:nvSpPr>
          <p:spPr>
            <a:xfrm>
              <a:off x="2683444" y="3899925"/>
              <a:ext cx="902025" cy="38655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rgbClr val="595959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 algn="ctr"/>
              <a:r>
                <a:rPr lang="en" sz="1050">
                  <a:latin typeface="Raleway"/>
                  <a:ea typeface="Raleway"/>
                  <a:cs typeface="Raleway"/>
                  <a:sym typeface="Raleway"/>
                </a:rPr>
                <a:t>Lorem ipsum</a:t>
              </a:r>
              <a:endParaRPr sz="1050"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14" name="Google Shape;114;p15"/>
            <p:cNvSpPr/>
            <p:nvPr/>
          </p:nvSpPr>
          <p:spPr>
            <a:xfrm>
              <a:off x="3768131" y="3316575"/>
              <a:ext cx="902025" cy="38655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rgbClr val="595959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 algn="ctr"/>
              <a:r>
                <a:rPr lang="en" sz="1050">
                  <a:latin typeface="Raleway"/>
                  <a:ea typeface="Raleway"/>
                  <a:cs typeface="Raleway"/>
                  <a:sym typeface="Raleway"/>
                </a:rPr>
                <a:t>dolor sit amet ...</a:t>
              </a:r>
              <a:endParaRPr sz="1050">
                <a:latin typeface="Raleway"/>
                <a:ea typeface="Raleway"/>
                <a:cs typeface="Raleway"/>
                <a:sym typeface="Raleway"/>
              </a:endParaRPr>
            </a:p>
          </p:txBody>
        </p:sp>
        <p:cxnSp>
          <p:nvCxnSpPr>
            <p:cNvPr id="115" name="Google Shape;115;p15"/>
            <p:cNvCxnSpPr>
              <a:stCxn id="100" idx="2"/>
              <a:endCxn id="105" idx="0"/>
            </p:cNvCxnSpPr>
            <p:nvPr/>
          </p:nvCxnSpPr>
          <p:spPr>
            <a:xfrm flipH="1">
              <a:off x="736481" y="1270369"/>
              <a:ext cx="902025" cy="296100"/>
            </a:xfrm>
            <a:prstGeom prst="straightConnector1">
              <a:avLst/>
            </a:prstGeom>
            <a:noFill/>
            <a:ln w="28575" cap="flat" cmpd="sng">
              <a:solidFill>
                <a:srgbClr val="595959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cxnSp>
          <p:nvCxnSpPr>
            <p:cNvPr id="116" name="Google Shape;116;p15"/>
            <p:cNvCxnSpPr>
              <a:stCxn id="105" idx="2"/>
              <a:endCxn id="110" idx="0"/>
            </p:cNvCxnSpPr>
            <p:nvPr/>
          </p:nvCxnSpPr>
          <p:spPr>
            <a:xfrm>
              <a:off x="736481" y="1953075"/>
              <a:ext cx="0" cy="196875"/>
            </a:xfrm>
            <a:prstGeom prst="straightConnector1">
              <a:avLst/>
            </a:prstGeom>
            <a:noFill/>
            <a:ln w="28575" cap="flat" cmpd="sng">
              <a:solidFill>
                <a:srgbClr val="595959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cxnSp>
          <p:nvCxnSpPr>
            <p:cNvPr id="117" name="Google Shape;117;p15"/>
            <p:cNvCxnSpPr>
              <a:stCxn id="110" idx="2"/>
              <a:endCxn id="109" idx="0"/>
            </p:cNvCxnSpPr>
            <p:nvPr/>
          </p:nvCxnSpPr>
          <p:spPr>
            <a:xfrm>
              <a:off x="736481" y="2536425"/>
              <a:ext cx="0" cy="196875"/>
            </a:xfrm>
            <a:prstGeom prst="straightConnector1">
              <a:avLst/>
            </a:prstGeom>
            <a:noFill/>
            <a:ln w="28575" cap="flat" cmpd="sng">
              <a:solidFill>
                <a:srgbClr val="595959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cxnSp>
          <p:nvCxnSpPr>
            <p:cNvPr id="118" name="Google Shape;118;p15"/>
            <p:cNvCxnSpPr>
              <a:stCxn id="100" idx="2"/>
              <a:endCxn id="111" idx="0"/>
            </p:cNvCxnSpPr>
            <p:nvPr/>
          </p:nvCxnSpPr>
          <p:spPr>
            <a:xfrm>
              <a:off x="1638506" y="1270369"/>
              <a:ext cx="768825" cy="296100"/>
            </a:xfrm>
            <a:prstGeom prst="straightConnector1">
              <a:avLst/>
            </a:prstGeom>
            <a:noFill/>
            <a:ln w="28575" cap="flat" cmpd="sng">
              <a:solidFill>
                <a:srgbClr val="595959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cxnSp>
          <p:nvCxnSpPr>
            <p:cNvPr id="119" name="Google Shape;119;p15"/>
            <p:cNvCxnSpPr>
              <a:stCxn id="111" idx="2"/>
              <a:endCxn id="108" idx="0"/>
            </p:cNvCxnSpPr>
            <p:nvPr/>
          </p:nvCxnSpPr>
          <p:spPr>
            <a:xfrm flipH="1">
              <a:off x="1935431" y="1953075"/>
              <a:ext cx="471825" cy="196875"/>
            </a:xfrm>
            <a:prstGeom prst="straightConnector1">
              <a:avLst/>
            </a:prstGeom>
            <a:noFill/>
            <a:ln w="28575" cap="flat" cmpd="sng">
              <a:solidFill>
                <a:srgbClr val="595959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cxnSp>
          <p:nvCxnSpPr>
            <p:cNvPr id="120" name="Google Shape;120;p15"/>
            <p:cNvCxnSpPr>
              <a:stCxn id="108" idx="2"/>
              <a:endCxn id="104" idx="0"/>
            </p:cNvCxnSpPr>
            <p:nvPr/>
          </p:nvCxnSpPr>
          <p:spPr>
            <a:xfrm>
              <a:off x="1935469" y="2536425"/>
              <a:ext cx="0" cy="196875"/>
            </a:xfrm>
            <a:prstGeom prst="straightConnector1">
              <a:avLst/>
            </a:prstGeom>
            <a:noFill/>
            <a:ln w="28575" cap="flat" cmpd="sng">
              <a:solidFill>
                <a:srgbClr val="595959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cxnSp>
          <p:nvCxnSpPr>
            <p:cNvPr id="121" name="Google Shape;121;p15"/>
            <p:cNvCxnSpPr>
              <a:stCxn id="104" idx="2"/>
              <a:endCxn id="102" idx="0"/>
            </p:cNvCxnSpPr>
            <p:nvPr/>
          </p:nvCxnSpPr>
          <p:spPr>
            <a:xfrm>
              <a:off x="1935469" y="3119775"/>
              <a:ext cx="0" cy="311175"/>
            </a:xfrm>
            <a:prstGeom prst="straightConnector1">
              <a:avLst/>
            </a:prstGeom>
            <a:noFill/>
            <a:ln w="28575" cap="flat" cmpd="sng">
              <a:solidFill>
                <a:srgbClr val="595959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cxnSp>
          <p:nvCxnSpPr>
            <p:cNvPr id="122" name="Google Shape;122;p15"/>
            <p:cNvCxnSpPr>
              <a:stCxn id="111" idx="2"/>
              <a:endCxn id="107" idx="0"/>
            </p:cNvCxnSpPr>
            <p:nvPr/>
          </p:nvCxnSpPr>
          <p:spPr>
            <a:xfrm>
              <a:off x="2407256" y="1953075"/>
              <a:ext cx="727200" cy="196875"/>
            </a:xfrm>
            <a:prstGeom prst="straightConnector1">
              <a:avLst/>
            </a:prstGeom>
            <a:noFill/>
            <a:ln w="28575" cap="flat" cmpd="sng">
              <a:solidFill>
                <a:srgbClr val="595959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cxnSp>
          <p:nvCxnSpPr>
            <p:cNvPr id="123" name="Google Shape;123;p15"/>
            <p:cNvCxnSpPr>
              <a:stCxn id="107" idx="2"/>
              <a:endCxn id="106" idx="0"/>
            </p:cNvCxnSpPr>
            <p:nvPr/>
          </p:nvCxnSpPr>
          <p:spPr>
            <a:xfrm>
              <a:off x="3134456" y="2536425"/>
              <a:ext cx="0" cy="196875"/>
            </a:xfrm>
            <a:prstGeom prst="straightConnector1">
              <a:avLst/>
            </a:prstGeom>
            <a:noFill/>
            <a:ln w="28575" cap="flat" cmpd="sng">
              <a:solidFill>
                <a:srgbClr val="595959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cxnSp>
          <p:nvCxnSpPr>
            <p:cNvPr id="124" name="Google Shape;124;p15"/>
            <p:cNvCxnSpPr>
              <a:stCxn id="106" idx="2"/>
              <a:endCxn id="112" idx="0"/>
            </p:cNvCxnSpPr>
            <p:nvPr/>
          </p:nvCxnSpPr>
          <p:spPr>
            <a:xfrm>
              <a:off x="3134456" y="3119775"/>
              <a:ext cx="0" cy="196875"/>
            </a:xfrm>
            <a:prstGeom prst="straightConnector1">
              <a:avLst/>
            </a:prstGeom>
            <a:noFill/>
            <a:ln w="28575" cap="flat" cmpd="sng">
              <a:solidFill>
                <a:srgbClr val="595959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cxnSp>
          <p:nvCxnSpPr>
            <p:cNvPr id="125" name="Google Shape;125;p15"/>
            <p:cNvCxnSpPr>
              <a:stCxn id="106" idx="2"/>
              <a:endCxn id="114" idx="0"/>
            </p:cNvCxnSpPr>
            <p:nvPr/>
          </p:nvCxnSpPr>
          <p:spPr>
            <a:xfrm>
              <a:off x="3134456" y="3119775"/>
              <a:ext cx="1084725" cy="196875"/>
            </a:xfrm>
            <a:prstGeom prst="straightConnector1">
              <a:avLst/>
            </a:prstGeom>
            <a:noFill/>
            <a:ln w="28575" cap="flat" cmpd="sng">
              <a:solidFill>
                <a:srgbClr val="595959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cxnSp>
          <p:nvCxnSpPr>
            <p:cNvPr id="126" name="Google Shape;126;p15"/>
            <p:cNvCxnSpPr>
              <a:endCxn id="113" idx="0"/>
            </p:cNvCxnSpPr>
            <p:nvPr/>
          </p:nvCxnSpPr>
          <p:spPr>
            <a:xfrm>
              <a:off x="3134456" y="3703050"/>
              <a:ext cx="0" cy="196875"/>
            </a:xfrm>
            <a:prstGeom prst="straightConnector1">
              <a:avLst/>
            </a:prstGeom>
            <a:noFill/>
            <a:ln w="28575" cap="flat" cmpd="sng">
              <a:solidFill>
                <a:srgbClr val="595959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C4BBE3DE-DBB5-246F-D94C-ADD732301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 the DOM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DA626C-35E1-A63A-2BF1-8551DB60E1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0275" y="1373588"/>
            <a:ext cx="5690156" cy="3552300"/>
          </a:xfrm>
        </p:spPr>
        <p:txBody>
          <a:bodyPr/>
          <a:lstStyle/>
          <a:p>
            <a:pPr lvl="0"/>
            <a:r>
              <a:rPr lang="en-HK" dirty="0">
                <a:solidFill>
                  <a:srgbClr val="2185C5"/>
                </a:solidFill>
                <a:sym typeface="Courier New"/>
              </a:rPr>
              <a:t>async</a:t>
            </a:r>
            <a:r>
              <a:rPr lang="en-HK" dirty="0"/>
              <a:t> does the same thing to functions that </a:t>
            </a:r>
            <a:r>
              <a:rPr lang="en-HK" dirty="0">
                <a:solidFill>
                  <a:srgbClr val="2185C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HK" dirty="0">
                <a:solidFill>
                  <a:srgbClr val="2185C5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then()</a:t>
            </a:r>
            <a:r>
              <a:rPr lang="en-HK" dirty="0">
                <a:solidFill>
                  <a:srgbClr val="2185C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HK" dirty="0"/>
              <a:t>does</a:t>
            </a:r>
          </a:p>
          <a:p>
            <a:pPr lvl="1"/>
            <a:r>
              <a:rPr lang="en-HK" dirty="0"/>
              <a:t>It </a:t>
            </a:r>
            <a:r>
              <a:rPr lang="en-HK" dirty="0">
                <a:solidFill>
                  <a:srgbClr val="2185C5"/>
                </a:solidFill>
              </a:rPr>
              <a:t>wraps the return value in a Promise </a:t>
            </a:r>
            <a:r>
              <a:rPr lang="en-HK" dirty="0"/>
              <a:t>whose resolved value is the return value</a:t>
            </a:r>
          </a:p>
          <a:p>
            <a:pPr lvl="0"/>
            <a:r>
              <a:rPr lang="en-HK" dirty="0">
                <a:solidFill>
                  <a:srgbClr val="2185C5"/>
                </a:solidFill>
                <a:sym typeface="Courier New"/>
              </a:rPr>
              <a:t>await</a:t>
            </a:r>
            <a:r>
              <a:rPr lang="en-HK" dirty="0"/>
              <a:t> </a:t>
            </a:r>
            <a:r>
              <a:rPr lang="en-HK" dirty="0">
                <a:solidFill>
                  <a:srgbClr val="F20052"/>
                </a:solidFill>
              </a:rPr>
              <a:t>halts execution </a:t>
            </a:r>
            <a:r>
              <a:rPr lang="en-HK" dirty="0"/>
              <a:t>of the code </a:t>
            </a:r>
            <a:r>
              <a:rPr lang="en-HK" dirty="0">
                <a:solidFill>
                  <a:srgbClr val="F20052"/>
                </a:solidFill>
              </a:rPr>
              <a:t>until the Promise is resolved </a:t>
            </a:r>
            <a:r>
              <a:rPr lang="en-HK" dirty="0"/>
              <a:t>and then </a:t>
            </a:r>
            <a:r>
              <a:rPr lang="en-HK" dirty="0">
                <a:solidFill>
                  <a:srgbClr val="2185C5"/>
                </a:solidFill>
              </a:rPr>
              <a:t>returns the resolved value </a:t>
            </a:r>
            <a:r>
              <a:rPr lang="en-HK" dirty="0"/>
              <a:t>of the promise</a:t>
            </a:r>
          </a:p>
          <a:p>
            <a:r>
              <a:rPr lang="en" dirty="0">
                <a:solidFill>
                  <a:srgbClr val="2185C5"/>
                </a:solidFill>
              </a:rPr>
              <a:t>Async</a:t>
            </a:r>
            <a:r>
              <a:rPr lang="en" dirty="0"/>
              <a:t> and </a:t>
            </a:r>
            <a:r>
              <a:rPr lang="en" dirty="0">
                <a:solidFill>
                  <a:srgbClr val="2185C5"/>
                </a:solidFill>
              </a:rPr>
              <a:t>Await</a:t>
            </a:r>
            <a:r>
              <a:rPr lang="en" dirty="0"/>
              <a:t> are helpful</a:t>
            </a:r>
            <a:r>
              <a:rPr lang="en-US" dirty="0"/>
              <a:t> because:</a:t>
            </a:r>
          </a:p>
          <a:p>
            <a:pPr lvl="1"/>
            <a:r>
              <a:rPr lang="en-HK" dirty="0">
                <a:solidFill>
                  <a:srgbClr val="2185C5"/>
                </a:solidFill>
              </a:rPr>
              <a:t>Makes our code "look" synchronous </a:t>
            </a:r>
            <a:r>
              <a:rPr lang="en-HK" dirty="0"/>
              <a:t>again</a:t>
            </a:r>
          </a:p>
          <a:p>
            <a:pPr lvl="1"/>
            <a:r>
              <a:rPr lang="en-HK" dirty="0">
                <a:solidFill>
                  <a:srgbClr val="2185C5"/>
                </a:solidFill>
              </a:rPr>
              <a:t>Don't need </a:t>
            </a:r>
            <a:r>
              <a:rPr lang="en-HK" dirty="0" err="1">
                <a:solidFill>
                  <a:srgbClr val="2185C5"/>
                </a:solidFill>
              </a:rPr>
              <a:t>callbacks</a:t>
            </a:r>
            <a:r>
              <a:rPr lang="en-HK" dirty="0"/>
              <a:t>, can just have regular functions</a:t>
            </a:r>
          </a:p>
          <a:p>
            <a:pPr lvl="1"/>
            <a:r>
              <a:rPr lang="en-HK" dirty="0">
                <a:solidFill>
                  <a:srgbClr val="2185C5"/>
                </a:solidFill>
              </a:rPr>
              <a:t>Can use data outside of a .then chain</a:t>
            </a:r>
          </a:p>
          <a:p>
            <a:pPr marL="400050" lvl="1" indent="0">
              <a:buNone/>
            </a:pPr>
            <a:endParaRPr lang="e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EFE80B5-B295-7BFF-03EB-722C9DE7882B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6360431" y="4696933"/>
            <a:ext cx="411525" cy="313500"/>
          </a:xfrm>
        </p:spPr>
        <p:txBody>
          <a:bodyPr/>
          <a:lstStyle/>
          <a:p>
            <a:fld id="{00000000-1234-1234-1234-123412341234}" type="slidenum">
              <a:rPr lang="en" smtClean="0"/>
              <a:pPr/>
              <a:t>40</a:t>
            </a:fld>
            <a:endParaRPr lang="en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790C2A4F-23D3-8DDF-E37D-E61DF2E84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 and Await</a:t>
            </a:r>
          </a:p>
        </p:txBody>
      </p:sp>
    </p:spTree>
    <p:extLst>
      <p:ext uri="{BB962C8B-B14F-4D97-AF65-F5344CB8AC3E}">
        <p14:creationId xmlns:p14="http://schemas.microsoft.com/office/powerpoint/2010/main" val="293220317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43E92BF-C3E2-1C6B-B1A0-662DD099AE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</a:t>
            </a:r>
            <a:r>
              <a:rPr lang="en-US" dirty="0">
                <a:solidFill>
                  <a:srgbClr val="2185C5"/>
                </a:solidFill>
              </a:rPr>
              <a:t>doesn’t matte</a:t>
            </a:r>
            <a:r>
              <a:rPr lang="en-US" dirty="0"/>
              <a:t>r, </a:t>
            </a:r>
            <a:r>
              <a:rPr lang="en-US" dirty="0">
                <a:solidFill>
                  <a:srgbClr val="2185C5"/>
                </a:solidFill>
              </a:rPr>
              <a:t>choose what you prefer</a:t>
            </a:r>
            <a:r>
              <a:rPr lang="en-US" dirty="0"/>
              <a:t> and be </a:t>
            </a:r>
            <a:r>
              <a:rPr lang="en-US" dirty="0">
                <a:solidFill>
                  <a:srgbClr val="F20052"/>
                </a:solidFill>
              </a:rPr>
              <a:t>consistent</a:t>
            </a:r>
          </a:p>
          <a:p>
            <a:r>
              <a:rPr lang="en-US" dirty="0"/>
              <a:t>There will never be a situation in which you can’t use one method over the other </a:t>
            </a:r>
          </a:p>
          <a:p>
            <a:pPr lvl="1">
              <a:buSzPct val="120000"/>
            </a:pPr>
            <a:r>
              <a:rPr lang="en-US" dirty="0">
                <a:solidFill>
                  <a:srgbClr val="F20052"/>
                </a:solidFill>
              </a:rPr>
              <a:t>However, you should know how to use both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C223A9C-E78F-EE26-FF08-B1216A0579B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41</a:t>
            </a:fld>
            <a:endParaRPr lang="e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B0F692C-5C95-E76F-E51F-EAB78DAC0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Should we use .then/.catch chain or async/await ?</a:t>
            </a:r>
          </a:p>
        </p:txBody>
      </p:sp>
    </p:spTree>
    <p:extLst>
      <p:ext uri="{BB962C8B-B14F-4D97-AF65-F5344CB8AC3E}">
        <p14:creationId xmlns:p14="http://schemas.microsoft.com/office/powerpoint/2010/main" val="280880773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t" anchorCtr="0">
            <a:normAutofit/>
          </a:bodyPr>
          <a:lstStyle/>
          <a:p>
            <a:pPr marL="0" indent="0">
              <a:buNone/>
            </a:pPr>
            <a:r>
              <a:rPr lang="en" sz="1125" dirty="0">
                <a:latin typeface="Courier New"/>
                <a:ea typeface="Courier New"/>
                <a:cs typeface="Courier New"/>
                <a:sym typeface="Courier New"/>
              </a:rPr>
              <a:t>function example1() {</a:t>
            </a:r>
            <a:endParaRPr sz="1125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buNone/>
            </a:pPr>
            <a:r>
              <a:rPr lang="en" sz="1125" dirty="0">
                <a:latin typeface="Courier New"/>
                <a:ea typeface="Courier New"/>
                <a:cs typeface="Courier New"/>
                <a:sym typeface="Courier New"/>
              </a:rPr>
              <a:t>   return 'this is example 1';</a:t>
            </a:r>
            <a:endParaRPr sz="1125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buNone/>
            </a:pPr>
            <a:r>
              <a:rPr lang="en" sz="1125" dirty="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25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buNone/>
            </a:pPr>
            <a:endParaRPr sz="1125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buNone/>
            </a:pPr>
            <a:r>
              <a:rPr lang="en" sz="1125" b="1" dirty="0">
                <a:solidFill>
                  <a:srgbClr val="2185C5"/>
                </a:solidFill>
                <a:latin typeface="Courier New"/>
                <a:ea typeface="Courier New"/>
                <a:cs typeface="Courier New"/>
                <a:sym typeface="Courier New"/>
              </a:rPr>
              <a:t>async</a:t>
            </a:r>
            <a:r>
              <a:rPr lang="en" sz="1125" dirty="0">
                <a:latin typeface="Courier New"/>
                <a:ea typeface="Courier New"/>
                <a:cs typeface="Courier New"/>
                <a:sym typeface="Courier New"/>
              </a:rPr>
              <a:t> function example2() {</a:t>
            </a:r>
            <a:endParaRPr sz="1125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buNone/>
            </a:pPr>
            <a:r>
              <a:rPr lang="en" sz="1125" dirty="0">
                <a:latin typeface="Courier New"/>
                <a:ea typeface="Courier New"/>
                <a:cs typeface="Courier New"/>
                <a:sym typeface="Courier New"/>
              </a:rPr>
              <a:t>   return 'this is example 2';</a:t>
            </a:r>
            <a:endParaRPr sz="1125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buNone/>
            </a:pPr>
            <a:r>
              <a:rPr lang="en" sz="1125" dirty="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25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buNone/>
            </a:pPr>
            <a:endParaRPr sz="1125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buNone/>
            </a:pPr>
            <a:r>
              <a:rPr lang="en" sz="1125" dirty="0" err="1">
                <a:latin typeface="Courier New"/>
                <a:ea typeface="Courier New"/>
                <a:cs typeface="Courier New"/>
                <a:sym typeface="Courier New"/>
              </a:rPr>
              <a:t>console.log</a:t>
            </a:r>
            <a:r>
              <a:rPr lang="en" sz="1125" dirty="0">
                <a:latin typeface="Courier New"/>
                <a:ea typeface="Courier New"/>
                <a:cs typeface="Courier New"/>
                <a:sym typeface="Courier New"/>
              </a:rPr>
              <a:t>(example1());</a:t>
            </a:r>
            <a:endParaRPr sz="1125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buNone/>
            </a:pPr>
            <a:r>
              <a:rPr lang="en" sz="1125" dirty="0" err="1">
                <a:latin typeface="Courier New"/>
                <a:ea typeface="Courier New"/>
                <a:cs typeface="Courier New"/>
                <a:sym typeface="Courier New"/>
              </a:rPr>
              <a:t>console.log</a:t>
            </a:r>
            <a:r>
              <a:rPr lang="en" sz="1125" dirty="0">
                <a:latin typeface="Courier New"/>
                <a:ea typeface="Courier New"/>
                <a:cs typeface="Courier New"/>
                <a:sym typeface="Courier New"/>
              </a:rPr>
              <a:t>(example2());</a:t>
            </a:r>
            <a:endParaRPr sz="1125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0" name="Google Shape;130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68569" tIns="68569" rIns="68569" bIns="68569" anchor="t" anchorCtr="0">
            <a:normAutofit/>
          </a:bodyPr>
          <a:lstStyle/>
          <a:p>
            <a:r>
              <a:rPr lang="en" dirty="0"/>
              <a:t>Using the Async keyword </a:t>
            </a:r>
            <a:endParaRPr dirty="0"/>
          </a:p>
        </p:txBody>
      </p:sp>
      <p:sp>
        <p:nvSpPr>
          <p:cNvPr id="132" name="Google Shape;132;p20"/>
          <p:cNvSpPr txBox="1">
            <a:spLocks noGrp="1"/>
          </p:cNvSpPr>
          <p:nvPr>
            <p:ph type="body" idx="4294967295"/>
          </p:nvPr>
        </p:nvSpPr>
        <p:spPr>
          <a:xfrm>
            <a:off x="3257465" y="3582649"/>
            <a:ext cx="3102964" cy="1259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71475" indent="-285750">
              <a:lnSpc>
                <a:spcPct val="120000"/>
              </a:lnSpc>
              <a:spcBef>
                <a:spcPts val="450"/>
              </a:spcBef>
              <a:buSzPts val="1800"/>
              <a:buFont typeface="Wingdings" pitchFamily="2" charset="2"/>
              <a:buChar char="v"/>
            </a:pPr>
            <a:r>
              <a:rPr lang="en" sz="1100" dirty="0">
                <a:solidFill>
                  <a:srgbClr val="2185C5"/>
                </a:solidFill>
                <a:latin typeface="Raleway" pitchFamily="2" charset="77"/>
                <a:sym typeface="Raleway"/>
              </a:rPr>
              <a:t>Labeling a function as </a:t>
            </a:r>
            <a:r>
              <a:rPr lang="en" sz="1100" dirty="0">
                <a:solidFill>
                  <a:srgbClr val="2185C5"/>
                </a:solidFill>
                <a:latin typeface="Raleway" pitchFamily="2" charset="77"/>
                <a:sym typeface="Courier New"/>
              </a:rPr>
              <a:t>async</a:t>
            </a:r>
            <a:r>
              <a:rPr lang="en" sz="1100" dirty="0">
                <a:solidFill>
                  <a:srgbClr val="2185C5"/>
                </a:solidFill>
                <a:latin typeface="Raleway" pitchFamily="2" charset="77"/>
              </a:rPr>
              <a:t> </a:t>
            </a:r>
            <a:r>
              <a:rPr lang="en" sz="1100" dirty="0">
                <a:solidFill>
                  <a:srgbClr val="2185C5"/>
                </a:solidFill>
                <a:latin typeface="Raleway" pitchFamily="2" charset="77"/>
                <a:sym typeface="Raleway"/>
              </a:rPr>
              <a:t>wraps the function in a Promise</a:t>
            </a:r>
            <a:endParaRPr sz="1100" dirty="0">
              <a:solidFill>
                <a:srgbClr val="2185C5"/>
              </a:solidFill>
              <a:latin typeface="Raleway" pitchFamily="2" charset="77"/>
              <a:sym typeface="Raleway"/>
            </a:endParaRPr>
          </a:p>
          <a:p>
            <a:pPr marL="371475" indent="-285750">
              <a:lnSpc>
                <a:spcPct val="120000"/>
              </a:lnSpc>
              <a:spcBef>
                <a:spcPts val="450"/>
              </a:spcBef>
              <a:buSzPts val="1800"/>
              <a:buFont typeface="Wingdings" pitchFamily="2" charset="2"/>
              <a:buChar char="v"/>
            </a:pPr>
            <a:r>
              <a:rPr lang="en" sz="1100" dirty="0">
                <a:solidFill>
                  <a:srgbClr val="2185C5"/>
                </a:solidFill>
                <a:latin typeface="Raleway" pitchFamily="2" charset="77"/>
                <a:sym typeface="Raleway"/>
              </a:rPr>
              <a:t>Take a look in the differences between what gets printed to the console</a:t>
            </a:r>
            <a:endParaRPr sz="1100" dirty="0">
              <a:solidFill>
                <a:srgbClr val="2185C5"/>
              </a:solidFill>
              <a:latin typeface="Raleway" pitchFamily="2" charset="77"/>
              <a:sym typeface="Raleway"/>
            </a:endParaRPr>
          </a:p>
          <a:p>
            <a:pPr marL="371475" indent="-285750">
              <a:lnSpc>
                <a:spcPct val="120000"/>
              </a:lnSpc>
              <a:spcBef>
                <a:spcPts val="450"/>
              </a:spcBef>
              <a:buSzPts val="1800"/>
              <a:buFont typeface="Wingdings" pitchFamily="2" charset="2"/>
              <a:buChar char="v"/>
            </a:pPr>
            <a:endParaRPr sz="1100" dirty="0">
              <a:solidFill>
                <a:srgbClr val="2185C5"/>
              </a:solidFill>
              <a:latin typeface="Raleway" pitchFamily="2" charset="77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>
            <a:spLocks noGrp="1"/>
          </p:cNvSpPr>
          <p:nvPr>
            <p:ph type="body" idx="1"/>
          </p:nvPr>
        </p:nvSpPr>
        <p:spPr>
          <a:xfrm>
            <a:off x="670275" y="1373588"/>
            <a:ext cx="5985358" cy="35523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t" anchorCtr="0">
            <a:normAutofit fontScale="77500" lnSpcReduction="20000"/>
          </a:bodyPr>
          <a:lstStyle/>
          <a:p>
            <a:pPr marL="0" indent="0">
              <a:buNone/>
            </a:pPr>
            <a:r>
              <a:rPr lang="en" sz="1125" dirty="0">
                <a:latin typeface="Courier New"/>
                <a:ea typeface="Courier New"/>
                <a:cs typeface="Courier New"/>
                <a:sym typeface="Courier New"/>
              </a:rPr>
              <a:t>function </a:t>
            </a:r>
            <a:r>
              <a:rPr lang="en" sz="1125" dirty="0" err="1">
                <a:latin typeface="Courier New"/>
                <a:ea typeface="Courier New"/>
                <a:cs typeface="Courier New"/>
                <a:sym typeface="Courier New"/>
              </a:rPr>
              <a:t>newPromise</a:t>
            </a:r>
            <a:r>
              <a:rPr lang="en" sz="1125" dirty="0"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25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buNone/>
            </a:pPr>
            <a:r>
              <a:rPr lang="en" sz="1125" dirty="0">
                <a:latin typeface="Courier New"/>
                <a:ea typeface="Courier New"/>
                <a:cs typeface="Courier New"/>
                <a:sym typeface="Courier New"/>
              </a:rPr>
              <a:t>  let p = new Promise((resolve, reject) =&gt; {</a:t>
            </a:r>
            <a:endParaRPr sz="1125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buNone/>
            </a:pPr>
            <a:r>
              <a:rPr lang="en" sz="1125" dirty="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125" dirty="0" err="1">
                <a:latin typeface="Courier New"/>
                <a:ea typeface="Courier New"/>
                <a:cs typeface="Courier New"/>
                <a:sym typeface="Courier New"/>
              </a:rPr>
              <a:t>setTimeout</a:t>
            </a:r>
            <a:r>
              <a:rPr lang="en" sz="1125" dirty="0">
                <a:latin typeface="Courier New"/>
                <a:ea typeface="Courier New"/>
                <a:cs typeface="Courier New"/>
                <a:sym typeface="Courier New"/>
              </a:rPr>
              <a:t>(resolve, 5000, 'wow');</a:t>
            </a:r>
            <a:endParaRPr sz="1125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buNone/>
            </a:pPr>
            <a:r>
              <a:rPr lang="en" sz="1125" dirty="0">
                <a:latin typeface="Courier New"/>
                <a:ea typeface="Courier New"/>
                <a:cs typeface="Courier New"/>
                <a:sym typeface="Courier New"/>
              </a:rPr>
              <a:t>  });</a:t>
            </a:r>
            <a:endParaRPr sz="1125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buNone/>
            </a:pPr>
            <a:r>
              <a:rPr lang="en" sz="1125" dirty="0">
                <a:latin typeface="Courier New"/>
                <a:ea typeface="Courier New"/>
                <a:cs typeface="Courier New"/>
                <a:sym typeface="Courier New"/>
              </a:rPr>
              <a:t>  return p;</a:t>
            </a:r>
            <a:endParaRPr sz="1125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buNone/>
            </a:pPr>
            <a:r>
              <a:rPr lang="en" sz="1125" dirty="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25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buNone/>
            </a:pPr>
            <a:endParaRPr lang="en-US" sz="1125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buNone/>
            </a:pPr>
            <a:r>
              <a:rPr lang="en-US" sz="1125" b="1" dirty="0">
                <a:solidFill>
                  <a:srgbClr val="2185C6"/>
                </a:solidFill>
                <a:latin typeface="Courier New"/>
                <a:ea typeface="Courier New"/>
                <a:cs typeface="Courier New"/>
                <a:sym typeface="Courier New"/>
              </a:rPr>
              <a:t>async</a:t>
            </a:r>
            <a:r>
              <a:rPr lang="en-US" sz="1125" dirty="0">
                <a:latin typeface="Courier New"/>
                <a:ea typeface="Courier New"/>
                <a:cs typeface="Courier New"/>
                <a:sym typeface="Courier New"/>
              </a:rPr>
              <a:t> function main() {</a:t>
            </a:r>
            <a:endParaRPr sz="1125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lvl="1" indent="0">
              <a:buNone/>
            </a:pPr>
            <a:r>
              <a:rPr lang="en" sz="1125" dirty="0">
                <a:latin typeface="Courier New"/>
                <a:ea typeface="Courier New"/>
                <a:cs typeface="Courier New"/>
                <a:sym typeface="Courier New"/>
              </a:rPr>
              <a:t>// example 1</a:t>
            </a:r>
            <a:endParaRPr sz="1125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lvl="1" indent="0">
              <a:buNone/>
            </a:pPr>
            <a:r>
              <a:rPr lang="en" sz="1125" dirty="0">
                <a:latin typeface="Courier New"/>
                <a:ea typeface="Courier New"/>
                <a:cs typeface="Courier New"/>
                <a:sym typeface="Courier New"/>
              </a:rPr>
              <a:t>let example1 = </a:t>
            </a:r>
            <a:r>
              <a:rPr lang="en" sz="1125" dirty="0" err="1">
                <a:latin typeface="Courier New"/>
                <a:ea typeface="Courier New"/>
                <a:cs typeface="Courier New"/>
                <a:sym typeface="Courier New"/>
              </a:rPr>
              <a:t>newPromise</a:t>
            </a:r>
            <a:r>
              <a:rPr lang="en" sz="1125" dirty="0"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125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lvl="1" indent="0">
              <a:buNone/>
            </a:pPr>
            <a:r>
              <a:rPr lang="en" sz="1125" dirty="0" err="1">
                <a:latin typeface="Courier New"/>
                <a:ea typeface="Courier New"/>
                <a:cs typeface="Courier New"/>
                <a:sym typeface="Courier New"/>
              </a:rPr>
              <a:t>console.log</a:t>
            </a:r>
            <a:r>
              <a:rPr lang="en" sz="1125" dirty="0">
                <a:latin typeface="Courier New"/>
                <a:ea typeface="Courier New"/>
                <a:cs typeface="Courier New"/>
                <a:sym typeface="Courier New"/>
              </a:rPr>
              <a:t>(example1 + ' that was simple');</a:t>
            </a:r>
            <a:endParaRPr sz="1125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lvl="1" indent="0">
              <a:buNone/>
            </a:pPr>
            <a:endParaRPr sz="1125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lvl="1" indent="0">
              <a:buNone/>
            </a:pPr>
            <a:r>
              <a:rPr lang="en" sz="1125" dirty="0">
                <a:latin typeface="Courier New"/>
                <a:ea typeface="Courier New"/>
                <a:cs typeface="Courier New"/>
                <a:sym typeface="Courier New"/>
              </a:rPr>
              <a:t>// example 2</a:t>
            </a:r>
            <a:endParaRPr sz="1125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lvl="1" indent="0">
              <a:buNone/>
            </a:pPr>
            <a:r>
              <a:rPr lang="en" sz="1125" dirty="0">
                <a:latin typeface="Courier New"/>
                <a:ea typeface="Courier New"/>
                <a:cs typeface="Courier New"/>
                <a:sym typeface="Courier New"/>
              </a:rPr>
              <a:t>let example2 = </a:t>
            </a:r>
            <a:r>
              <a:rPr lang="en" sz="1125" b="1" dirty="0">
                <a:solidFill>
                  <a:srgbClr val="2185C5"/>
                </a:solidFill>
                <a:latin typeface="Courier New"/>
                <a:ea typeface="Courier New"/>
                <a:cs typeface="Courier New"/>
                <a:sym typeface="Courier New"/>
              </a:rPr>
              <a:t>await</a:t>
            </a:r>
            <a:r>
              <a:rPr lang="en" sz="1125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25" dirty="0" err="1">
                <a:latin typeface="Courier New"/>
                <a:ea typeface="Courier New"/>
                <a:cs typeface="Courier New"/>
                <a:sym typeface="Courier New"/>
              </a:rPr>
              <a:t>newPromise</a:t>
            </a:r>
            <a:r>
              <a:rPr lang="en" sz="1125" dirty="0"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125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lvl="1" indent="0">
              <a:buNone/>
            </a:pPr>
            <a:r>
              <a:rPr lang="en" sz="1125" dirty="0" err="1">
                <a:latin typeface="Courier New"/>
                <a:ea typeface="Courier New"/>
                <a:cs typeface="Courier New"/>
                <a:sym typeface="Courier New"/>
              </a:rPr>
              <a:t>console.log</a:t>
            </a:r>
            <a:r>
              <a:rPr lang="en" sz="1125" dirty="0">
                <a:latin typeface="Courier New"/>
                <a:ea typeface="Courier New"/>
                <a:cs typeface="Courier New"/>
                <a:sym typeface="Courier New"/>
              </a:rPr>
              <a:t>(example2 + ' that was simple’)</a:t>
            </a:r>
          </a:p>
          <a:p>
            <a:pPr marL="0" indent="0">
              <a:buNone/>
            </a:pPr>
            <a:r>
              <a:rPr lang="en" sz="1125" dirty="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marL="0" indent="0">
              <a:buNone/>
            </a:pPr>
            <a:endParaRPr lang="en" sz="1125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buNone/>
            </a:pPr>
            <a:r>
              <a:rPr lang="en" sz="1125" dirty="0">
                <a:latin typeface="Courier New"/>
                <a:ea typeface="Courier New"/>
                <a:cs typeface="Courier New"/>
                <a:sym typeface="Courier New"/>
              </a:rPr>
              <a:t>main();</a:t>
            </a:r>
            <a:endParaRPr sz="1125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7" name="Google Shape;137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68569" tIns="68569" rIns="68569" bIns="68569" anchor="t" anchorCtr="0">
            <a:normAutofit/>
          </a:bodyPr>
          <a:lstStyle/>
          <a:p>
            <a:r>
              <a:rPr lang="en" dirty="0"/>
              <a:t>Using the Await keyword</a:t>
            </a:r>
            <a:endParaRPr dirty="0"/>
          </a:p>
        </p:txBody>
      </p:sp>
      <p:sp>
        <p:nvSpPr>
          <p:cNvPr id="139" name="Google Shape;139;p21"/>
          <p:cNvSpPr txBox="1">
            <a:spLocks noGrp="1"/>
          </p:cNvSpPr>
          <p:nvPr>
            <p:ph type="body" idx="4294967295"/>
          </p:nvPr>
        </p:nvSpPr>
        <p:spPr>
          <a:xfrm>
            <a:off x="4089420" y="3473132"/>
            <a:ext cx="2566213" cy="1452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71475" indent="-285750">
              <a:lnSpc>
                <a:spcPct val="120000"/>
              </a:lnSpc>
              <a:spcBef>
                <a:spcPts val="450"/>
              </a:spcBef>
              <a:buSzPts val="1800"/>
              <a:buFont typeface="Wingdings" pitchFamily="2" charset="2"/>
              <a:buChar char="v"/>
            </a:pPr>
            <a:r>
              <a:rPr lang="en" sz="1100" dirty="0">
                <a:solidFill>
                  <a:srgbClr val="2185C5"/>
                </a:solidFill>
                <a:latin typeface="Raleway" pitchFamily="2" charset="77"/>
                <a:sym typeface="Raleway"/>
              </a:rPr>
              <a:t>Using</a:t>
            </a:r>
            <a:r>
              <a:rPr lang="en" sz="1100" dirty="0">
                <a:solidFill>
                  <a:srgbClr val="2185C5"/>
                </a:solidFill>
                <a:latin typeface="Raleway" pitchFamily="2" charset="77"/>
              </a:rPr>
              <a:t> </a:t>
            </a:r>
            <a:r>
              <a:rPr lang="en" sz="1100" dirty="0">
                <a:solidFill>
                  <a:srgbClr val="2185C5"/>
                </a:solidFill>
                <a:latin typeface="Raleway" pitchFamily="2" charset="77"/>
                <a:sym typeface="Courier New"/>
              </a:rPr>
              <a:t>await</a:t>
            </a:r>
            <a:r>
              <a:rPr lang="en" sz="1100" dirty="0">
                <a:solidFill>
                  <a:srgbClr val="2185C5"/>
                </a:solidFill>
                <a:latin typeface="Raleway" pitchFamily="2" charset="77"/>
              </a:rPr>
              <a:t> </a:t>
            </a:r>
            <a:r>
              <a:rPr lang="en" sz="1100" dirty="0">
                <a:solidFill>
                  <a:srgbClr val="2185C5"/>
                </a:solidFill>
                <a:latin typeface="Raleway" pitchFamily="2" charset="77"/>
                <a:sym typeface="Raleway"/>
              </a:rPr>
              <a:t>means that we are halting the execution of our code until the Promise has resolved (or rejected)</a:t>
            </a:r>
            <a:endParaRPr sz="1100" dirty="0">
              <a:solidFill>
                <a:srgbClr val="2185C5"/>
              </a:solidFill>
              <a:latin typeface="Raleway" pitchFamily="2" charset="77"/>
              <a:sym typeface="Raleway"/>
            </a:endParaRPr>
          </a:p>
          <a:p>
            <a:pPr marL="371475" indent="-285750">
              <a:lnSpc>
                <a:spcPct val="120000"/>
              </a:lnSpc>
              <a:spcBef>
                <a:spcPts val="450"/>
              </a:spcBef>
              <a:buSzPts val="1800"/>
              <a:buFont typeface="Wingdings" pitchFamily="2" charset="2"/>
              <a:buChar char="v"/>
            </a:pPr>
            <a:r>
              <a:rPr lang="en" sz="1100" dirty="0">
                <a:solidFill>
                  <a:srgbClr val="2185C5"/>
                </a:solidFill>
                <a:latin typeface="Raleway" pitchFamily="2" charset="77"/>
                <a:sym typeface="Raleway"/>
              </a:rPr>
              <a:t>Look at the differences between the log statements</a:t>
            </a:r>
            <a:endParaRPr sz="1100" dirty="0">
              <a:solidFill>
                <a:srgbClr val="2185C5"/>
              </a:solidFill>
              <a:latin typeface="Raleway" pitchFamily="2" charset="77"/>
              <a:sym typeface="Raleway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t" anchorCtr="0">
            <a:normAutofit/>
          </a:bodyPr>
          <a:lstStyle/>
          <a:p>
            <a:pPr marL="0" indent="0">
              <a:buNone/>
            </a:pPr>
            <a:r>
              <a:rPr lang="en" sz="1125" b="1" dirty="0">
                <a:solidFill>
                  <a:srgbClr val="2185C5"/>
                </a:solidFill>
                <a:latin typeface="Courier New"/>
                <a:ea typeface="Courier New"/>
                <a:cs typeface="Courier New"/>
                <a:sym typeface="Courier New"/>
              </a:rPr>
              <a:t>async</a:t>
            </a:r>
            <a:r>
              <a:rPr lang="en" sz="1125" dirty="0">
                <a:latin typeface="Courier New"/>
                <a:ea typeface="Courier New"/>
                <a:cs typeface="Courier New"/>
                <a:sym typeface="Courier New"/>
              </a:rPr>
              <a:t> function </a:t>
            </a:r>
            <a:r>
              <a:rPr lang="en" sz="1125" dirty="0" err="1">
                <a:latin typeface="Courier New"/>
                <a:ea typeface="Courier New"/>
                <a:cs typeface="Courier New"/>
                <a:sym typeface="Courier New"/>
              </a:rPr>
              <a:t>someFuncThatUsesAwait</a:t>
            </a:r>
            <a:r>
              <a:rPr lang="en" sz="1125" dirty="0"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br>
              <a:rPr lang="en" sz="1125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25" dirty="0">
                <a:latin typeface="Courier New"/>
                <a:ea typeface="Courier New"/>
                <a:cs typeface="Courier New"/>
                <a:sym typeface="Courier New"/>
              </a:rPr>
              <a:t>  ...</a:t>
            </a:r>
            <a:br>
              <a:rPr lang="en" sz="1125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25" dirty="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125" b="1" dirty="0">
                <a:solidFill>
                  <a:srgbClr val="2185C5"/>
                </a:solidFill>
                <a:latin typeface="Courier New"/>
                <a:ea typeface="Courier New"/>
                <a:cs typeface="Courier New"/>
                <a:sym typeface="Courier New"/>
              </a:rPr>
              <a:t>await</a:t>
            </a:r>
            <a:r>
              <a:rPr lang="en" sz="1125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25" dirty="0" err="1">
                <a:latin typeface="Courier New"/>
                <a:ea typeface="Courier New"/>
                <a:cs typeface="Courier New"/>
                <a:sym typeface="Courier New"/>
              </a:rPr>
              <a:t>someOperation</a:t>
            </a:r>
            <a:r>
              <a:rPr lang="en" sz="1125" dirty="0"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br>
              <a:rPr lang="en" sz="1125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25" dirty="0">
                <a:latin typeface="Courier New"/>
                <a:ea typeface="Courier New"/>
                <a:cs typeface="Courier New"/>
                <a:sym typeface="Courier New"/>
              </a:rPr>
              <a:t>  ...</a:t>
            </a:r>
            <a:br>
              <a:rPr lang="en" sz="1125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25" dirty="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25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buNone/>
            </a:pPr>
            <a:endParaRPr sz="1125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buNone/>
            </a:pPr>
            <a:endParaRPr sz="1125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4" name="Google Shape;144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68569" tIns="68569" rIns="68569" bIns="68569" anchor="t" anchorCtr="0">
            <a:normAutofit/>
          </a:bodyPr>
          <a:lstStyle/>
          <a:p>
            <a:r>
              <a:rPr lang="en"/>
              <a:t>Async &amp; Await as a pair</a:t>
            </a:r>
            <a:endParaRPr/>
          </a:p>
        </p:txBody>
      </p:sp>
      <p:sp>
        <p:nvSpPr>
          <p:cNvPr id="146" name="Google Shape;146;p22"/>
          <p:cNvSpPr txBox="1">
            <a:spLocks noGrp="1"/>
          </p:cNvSpPr>
          <p:nvPr>
            <p:ph type="body" idx="4294967295"/>
          </p:nvPr>
        </p:nvSpPr>
        <p:spPr>
          <a:xfrm>
            <a:off x="3669695" y="1845308"/>
            <a:ext cx="2690734" cy="1304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71475" indent="-285750">
              <a:lnSpc>
                <a:spcPct val="120000"/>
              </a:lnSpc>
              <a:spcBef>
                <a:spcPts val="450"/>
              </a:spcBef>
              <a:buSzPts val="1800"/>
              <a:buFont typeface="Wingdings" pitchFamily="2" charset="2"/>
              <a:buChar char="v"/>
            </a:pPr>
            <a:r>
              <a:rPr lang="en" sz="1100" dirty="0">
                <a:solidFill>
                  <a:srgbClr val="2185C5"/>
                </a:solidFill>
                <a:latin typeface="Raleway" pitchFamily="2" charset="77"/>
                <a:sym typeface="Raleway"/>
              </a:rPr>
              <a:t>If you use the </a:t>
            </a:r>
            <a:r>
              <a:rPr lang="en" sz="1100" dirty="0">
                <a:solidFill>
                  <a:srgbClr val="2185C5"/>
                </a:solidFill>
                <a:latin typeface="Raleway" pitchFamily="2" charset="77"/>
                <a:sym typeface="Courier New"/>
              </a:rPr>
              <a:t>await</a:t>
            </a:r>
            <a:r>
              <a:rPr lang="en" sz="1100" dirty="0">
                <a:solidFill>
                  <a:srgbClr val="2185C5"/>
                </a:solidFill>
                <a:latin typeface="Raleway" pitchFamily="2" charset="77"/>
                <a:sym typeface="Raleway"/>
              </a:rPr>
              <a:t> keyword inside of a function, the functions needs to be labeled as async</a:t>
            </a:r>
            <a:endParaRPr sz="1100" dirty="0">
              <a:solidFill>
                <a:srgbClr val="2185C5"/>
              </a:solidFill>
              <a:latin typeface="Raleway" pitchFamily="2" charset="77"/>
              <a:sym typeface="Raleway"/>
            </a:endParaRPr>
          </a:p>
          <a:p>
            <a:pPr marL="371475" indent="-285750">
              <a:lnSpc>
                <a:spcPct val="120000"/>
              </a:lnSpc>
              <a:spcBef>
                <a:spcPts val="450"/>
              </a:spcBef>
              <a:buSzPts val="1800"/>
              <a:buFont typeface="Wingdings" pitchFamily="2" charset="2"/>
              <a:buChar char="v"/>
            </a:pPr>
            <a:r>
              <a:rPr lang="en" sz="1100" dirty="0">
                <a:solidFill>
                  <a:srgbClr val="2185C5"/>
                </a:solidFill>
                <a:latin typeface="Raleway" pitchFamily="2" charset="77"/>
                <a:sym typeface="Raleway"/>
              </a:rPr>
              <a:t>All </a:t>
            </a:r>
            <a:r>
              <a:rPr lang="en" sz="1100" dirty="0">
                <a:solidFill>
                  <a:srgbClr val="2185C5"/>
                </a:solidFill>
                <a:latin typeface="Raleway" pitchFamily="2" charset="77"/>
                <a:sym typeface="Courier New"/>
              </a:rPr>
              <a:t>async</a:t>
            </a:r>
            <a:r>
              <a:rPr lang="en" sz="1100" dirty="0">
                <a:solidFill>
                  <a:srgbClr val="2185C5"/>
                </a:solidFill>
                <a:latin typeface="Raleway" pitchFamily="2" charset="77"/>
                <a:sym typeface="Raleway"/>
              </a:rPr>
              <a:t> functions need to be awaited when called</a:t>
            </a:r>
            <a:endParaRPr sz="1100" dirty="0">
              <a:solidFill>
                <a:srgbClr val="2185C5"/>
              </a:solidFill>
              <a:latin typeface="Raleway" pitchFamily="2" charset="77"/>
              <a:sym typeface="Raleway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t" anchorCtr="0">
            <a:normAutofit/>
          </a:bodyPr>
          <a:lstStyle/>
          <a:p>
            <a:pPr marL="0" indent="0">
              <a:buNone/>
            </a:pPr>
            <a:r>
              <a:rPr lang="en" sz="1125" b="1" dirty="0">
                <a:solidFill>
                  <a:srgbClr val="2185C5"/>
                </a:solidFill>
                <a:latin typeface="Courier New"/>
                <a:ea typeface="Courier New"/>
                <a:cs typeface="Courier New"/>
                <a:sym typeface="Courier New"/>
              </a:rPr>
              <a:t>try</a:t>
            </a:r>
            <a:r>
              <a:rPr lang="en" sz="1125" dirty="0"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125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buNone/>
            </a:pPr>
            <a:r>
              <a:rPr lang="en" sz="1125" dirty="0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25" dirty="0" err="1">
                <a:latin typeface="Courier New"/>
                <a:ea typeface="Courier New"/>
                <a:cs typeface="Courier New"/>
                <a:sym typeface="Courier New"/>
              </a:rPr>
              <a:t>someImportantFun</a:t>
            </a:r>
            <a:r>
              <a:rPr lang="en" sz="1125" dirty="0"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125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buNone/>
            </a:pPr>
            <a:r>
              <a:rPr lang="en" sz="1125" dirty="0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25" b="1" dirty="0">
                <a:solidFill>
                  <a:srgbClr val="2185C5"/>
                </a:solidFill>
                <a:latin typeface="Courier New"/>
                <a:ea typeface="Courier New"/>
                <a:cs typeface="Courier New"/>
                <a:sym typeface="Courier New"/>
              </a:rPr>
              <a:t>await</a:t>
            </a:r>
            <a:r>
              <a:rPr lang="en" sz="1125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25" dirty="0" err="1">
                <a:latin typeface="Courier New"/>
                <a:ea typeface="Courier New"/>
                <a:cs typeface="Courier New"/>
                <a:sym typeface="Courier New"/>
              </a:rPr>
              <a:t>someFuncThatReturnsAPromise</a:t>
            </a:r>
            <a:r>
              <a:rPr lang="en" sz="1125" dirty="0"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125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buNone/>
            </a:pPr>
            <a:r>
              <a:rPr lang="en" sz="1125" dirty="0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25" dirty="0" err="1">
                <a:latin typeface="Courier New"/>
                <a:ea typeface="Courier New"/>
                <a:cs typeface="Courier New"/>
                <a:sym typeface="Courier New"/>
              </a:rPr>
              <a:t>yetAnotherFuncThatIsImportant</a:t>
            </a:r>
            <a:r>
              <a:rPr lang="en" sz="1125" dirty="0"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125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buNone/>
            </a:pPr>
            <a:r>
              <a:rPr lang="en" sz="1125" dirty="0"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lang="en" sz="1125" b="1" dirty="0">
                <a:solidFill>
                  <a:srgbClr val="2185C5"/>
                </a:solidFill>
                <a:latin typeface="Courier New"/>
                <a:ea typeface="Courier New"/>
                <a:cs typeface="Courier New"/>
                <a:sym typeface="Courier New"/>
              </a:rPr>
              <a:t>catch</a:t>
            </a:r>
            <a:r>
              <a:rPr lang="en" sz="1125" dirty="0">
                <a:latin typeface="Courier New"/>
                <a:ea typeface="Courier New"/>
                <a:cs typeface="Courier New"/>
                <a:sym typeface="Courier New"/>
              </a:rPr>
              <a:t>(err) {</a:t>
            </a:r>
            <a:endParaRPr sz="1125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buNone/>
            </a:pPr>
            <a:r>
              <a:rPr lang="en" sz="1125" dirty="0">
                <a:latin typeface="Courier New"/>
                <a:ea typeface="Courier New"/>
                <a:cs typeface="Courier New"/>
                <a:sym typeface="Courier New"/>
              </a:rPr>
              <a:t>   // replace w/ elegant error handling</a:t>
            </a:r>
            <a:endParaRPr sz="1125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buNone/>
            </a:pPr>
            <a:r>
              <a:rPr lang="en" sz="1125" dirty="0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125" dirty="0" err="1">
                <a:latin typeface="Courier New"/>
                <a:ea typeface="Courier New"/>
                <a:cs typeface="Courier New"/>
                <a:sym typeface="Courier New"/>
              </a:rPr>
              <a:t>console.log</a:t>
            </a:r>
            <a:r>
              <a:rPr lang="en" sz="1125" dirty="0">
                <a:latin typeface="Courier New"/>
                <a:ea typeface="Courier New"/>
                <a:cs typeface="Courier New"/>
                <a:sym typeface="Courier New"/>
              </a:rPr>
              <a:t>(err);</a:t>
            </a:r>
            <a:endParaRPr sz="1125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buNone/>
            </a:pPr>
            <a:r>
              <a:rPr lang="en" sz="1125" dirty="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25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buNone/>
            </a:pPr>
            <a:endParaRPr sz="1125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1" name="Google Shape;151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68569" tIns="68569" rIns="68569" bIns="68569" anchor="t" anchorCtr="0">
            <a:normAutofit fontScale="90000"/>
          </a:bodyPr>
          <a:lstStyle/>
          <a:p>
            <a:r>
              <a:rPr lang="en"/>
              <a:t>Error Handling with Async/Await</a:t>
            </a:r>
            <a:endParaRPr/>
          </a:p>
        </p:txBody>
      </p:sp>
      <p:sp>
        <p:nvSpPr>
          <p:cNvPr id="153" name="Google Shape;153;p23"/>
          <p:cNvSpPr txBox="1">
            <a:spLocks noGrp="1"/>
          </p:cNvSpPr>
          <p:nvPr>
            <p:ph type="body" idx="4294967295"/>
          </p:nvPr>
        </p:nvSpPr>
        <p:spPr>
          <a:xfrm>
            <a:off x="3212495" y="3270950"/>
            <a:ext cx="3147934" cy="1600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71475" indent="-285750">
              <a:lnSpc>
                <a:spcPct val="120000"/>
              </a:lnSpc>
              <a:spcBef>
                <a:spcPts val="450"/>
              </a:spcBef>
              <a:buSzPts val="1800"/>
              <a:buFont typeface="Wingdings" pitchFamily="2" charset="2"/>
              <a:buChar char="v"/>
            </a:pPr>
            <a:r>
              <a:rPr lang="en" sz="1100" dirty="0">
                <a:solidFill>
                  <a:srgbClr val="2185C5"/>
                </a:solidFill>
                <a:latin typeface="Raleway" pitchFamily="2" charset="77"/>
                <a:sym typeface="Raleway"/>
              </a:rPr>
              <a:t>Utilize the try/catch block</a:t>
            </a:r>
            <a:endParaRPr sz="1100" dirty="0">
              <a:solidFill>
                <a:srgbClr val="2185C5"/>
              </a:solidFill>
              <a:latin typeface="Raleway" pitchFamily="2" charset="77"/>
              <a:sym typeface="Raleway"/>
            </a:endParaRPr>
          </a:p>
          <a:p>
            <a:pPr marL="371475" indent="-285750">
              <a:lnSpc>
                <a:spcPct val="120000"/>
              </a:lnSpc>
              <a:spcBef>
                <a:spcPts val="450"/>
              </a:spcBef>
              <a:buSzPts val="1800"/>
              <a:buFont typeface="Wingdings" pitchFamily="2" charset="2"/>
              <a:buChar char="v"/>
            </a:pPr>
            <a:r>
              <a:rPr lang="en" sz="1100" dirty="0">
                <a:solidFill>
                  <a:srgbClr val="2185C5"/>
                </a:solidFill>
                <a:latin typeface="Raleway" pitchFamily="2" charset="77"/>
                <a:sym typeface="Raleway"/>
              </a:rPr>
              <a:t>All code to execute in success cases goes in the try block</a:t>
            </a:r>
            <a:endParaRPr sz="1100" dirty="0">
              <a:solidFill>
                <a:srgbClr val="2185C5"/>
              </a:solidFill>
              <a:latin typeface="Raleway" pitchFamily="2" charset="77"/>
              <a:sym typeface="Raleway"/>
            </a:endParaRPr>
          </a:p>
          <a:p>
            <a:pPr marL="371475" indent="-285750">
              <a:lnSpc>
                <a:spcPct val="120000"/>
              </a:lnSpc>
              <a:spcBef>
                <a:spcPts val="450"/>
              </a:spcBef>
              <a:buSzPts val="1800"/>
              <a:buFont typeface="Wingdings" pitchFamily="2" charset="2"/>
              <a:buChar char="v"/>
            </a:pPr>
            <a:r>
              <a:rPr lang="en" sz="1100" dirty="0">
                <a:solidFill>
                  <a:srgbClr val="2185C5"/>
                </a:solidFill>
                <a:latin typeface="Raleway" pitchFamily="2" charset="77"/>
                <a:sym typeface="Raleway"/>
              </a:rPr>
              <a:t>Error handling code goes in the catch block</a:t>
            </a:r>
            <a:endParaRPr sz="1100" dirty="0">
              <a:solidFill>
                <a:srgbClr val="2185C5"/>
              </a:solidFill>
              <a:latin typeface="Raleway" pitchFamily="2" charset="77"/>
              <a:sym typeface="Raleway"/>
            </a:endParaRPr>
          </a:p>
          <a:p>
            <a:pPr marL="371475" indent="-285750">
              <a:lnSpc>
                <a:spcPct val="120000"/>
              </a:lnSpc>
              <a:spcBef>
                <a:spcPts val="450"/>
              </a:spcBef>
              <a:buSzPts val="1800"/>
              <a:buFont typeface="Wingdings" pitchFamily="2" charset="2"/>
              <a:buChar char="v"/>
            </a:pPr>
            <a:r>
              <a:rPr lang="en" sz="1100" dirty="0">
                <a:solidFill>
                  <a:srgbClr val="2185C5"/>
                </a:solidFill>
                <a:latin typeface="Raleway" pitchFamily="2" charset="77"/>
                <a:sym typeface="Raleway"/>
              </a:rPr>
              <a:t>Anything</a:t>
            </a:r>
            <a:r>
              <a:rPr lang="en" sz="1100" dirty="0">
                <a:solidFill>
                  <a:srgbClr val="2185C5"/>
                </a:solidFill>
                <a:latin typeface="Raleway" pitchFamily="2" charset="77"/>
              </a:rPr>
              <a:t> </a:t>
            </a:r>
            <a:r>
              <a:rPr lang="en" sz="1100" dirty="0">
                <a:solidFill>
                  <a:srgbClr val="2185C5"/>
                </a:solidFill>
                <a:latin typeface="Raleway" pitchFamily="2" charset="77"/>
                <a:sym typeface="Courier New"/>
              </a:rPr>
              <a:t>await</a:t>
            </a:r>
            <a:r>
              <a:rPr lang="en" sz="1100" dirty="0">
                <a:solidFill>
                  <a:srgbClr val="2185C5"/>
                </a:solidFill>
                <a:latin typeface="Raleway" pitchFamily="2" charset="77"/>
                <a:sym typeface="Raleway"/>
              </a:rPr>
              <a:t>ed belongs in a try block</a:t>
            </a:r>
            <a:endParaRPr sz="1100" dirty="0">
              <a:solidFill>
                <a:srgbClr val="2185C5"/>
              </a:solidFill>
              <a:latin typeface="Raleway" pitchFamily="2" charset="77"/>
              <a:sym typeface="Raleway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4"/>
          <p:cNvSpPr txBox="1">
            <a:spLocks noGrp="1"/>
          </p:cNvSpPr>
          <p:nvPr>
            <p:ph type="body" idx="1"/>
          </p:nvPr>
        </p:nvSpPr>
        <p:spPr>
          <a:xfrm>
            <a:off x="670274" y="1716088"/>
            <a:ext cx="2844918" cy="2096635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t" anchorCtr="0">
            <a:normAutofit/>
          </a:bodyPr>
          <a:lstStyle/>
          <a:p>
            <a:pPr marL="0" indent="0">
              <a:buNone/>
            </a:pPr>
            <a:r>
              <a:rPr lang="en" sz="1125" dirty="0">
                <a:latin typeface="Courier New"/>
                <a:ea typeface="Courier New"/>
                <a:cs typeface="Courier New"/>
                <a:sym typeface="Courier New"/>
              </a:rPr>
              <a:t>let example1 = </a:t>
            </a:r>
            <a:r>
              <a:rPr lang="en" sz="1125" dirty="0" err="1">
                <a:latin typeface="Courier New"/>
                <a:ea typeface="Courier New"/>
                <a:cs typeface="Courier New"/>
                <a:sym typeface="Courier New"/>
              </a:rPr>
              <a:t>newPromise</a:t>
            </a:r>
            <a:r>
              <a:rPr lang="en" sz="1125" dirty="0"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125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buNone/>
            </a:pPr>
            <a:endParaRPr sz="1125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buNone/>
            </a:pPr>
            <a:r>
              <a:rPr lang="en" sz="1125" dirty="0">
                <a:latin typeface="Courier New"/>
                <a:ea typeface="Courier New"/>
                <a:cs typeface="Courier New"/>
                <a:sym typeface="Courier New"/>
              </a:rPr>
              <a:t>example1.then(</a:t>
            </a:r>
            <a:r>
              <a:rPr lang="en" sz="1125" dirty="0" err="1">
                <a:latin typeface="Courier New"/>
                <a:ea typeface="Courier New"/>
                <a:cs typeface="Courier New"/>
                <a:sym typeface="Courier New"/>
              </a:rPr>
              <a:t>callbackOne</a:t>
            </a:r>
            <a:r>
              <a:rPr lang="en" sz="1125" dirty="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25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buNone/>
            </a:pPr>
            <a:r>
              <a:rPr lang="en" sz="1125" dirty="0">
                <a:latin typeface="Courier New"/>
                <a:ea typeface="Courier New"/>
                <a:cs typeface="Courier New"/>
                <a:sym typeface="Courier New"/>
              </a:rPr>
              <a:t>        .then(</a:t>
            </a:r>
            <a:r>
              <a:rPr lang="en" sz="1125" dirty="0" err="1">
                <a:latin typeface="Courier New"/>
                <a:ea typeface="Courier New"/>
                <a:cs typeface="Courier New"/>
                <a:sym typeface="Courier New"/>
              </a:rPr>
              <a:t>callbackTwo</a:t>
            </a:r>
            <a:r>
              <a:rPr lang="en" sz="1125" dirty="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25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buNone/>
            </a:pPr>
            <a:r>
              <a:rPr lang="en" sz="1125" dirty="0">
                <a:latin typeface="Courier New"/>
                <a:ea typeface="Courier New"/>
                <a:cs typeface="Courier New"/>
                <a:sym typeface="Courier New"/>
              </a:rPr>
              <a:t>        .then(</a:t>
            </a:r>
            <a:r>
              <a:rPr lang="en" sz="1125" dirty="0" err="1">
                <a:latin typeface="Courier New"/>
                <a:ea typeface="Courier New"/>
                <a:cs typeface="Courier New"/>
                <a:sym typeface="Courier New"/>
              </a:rPr>
              <a:t>callbackThree</a:t>
            </a:r>
            <a:r>
              <a:rPr lang="en" sz="1125" dirty="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25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buNone/>
            </a:pPr>
            <a:r>
              <a:rPr lang="en" sz="1125" dirty="0">
                <a:latin typeface="Courier New"/>
                <a:ea typeface="Courier New"/>
                <a:cs typeface="Courier New"/>
                <a:sym typeface="Courier New"/>
              </a:rPr>
              <a:t>        .catch(</a:t>
            </a:r>
            <a:r>
              <a:rPr lang="en" sz="1125" dirty="0" err="1">
                <a:latin typeface="Courier New"/>
                <a:ea typeface="Courier New"/>
                <a:cs typeface="Courier New"/>
                <a:sym typeface="Courier New"/>
              </a:rPr>
              <a:t>handleError</a:t>
            </a:r>
            <a:r>
              <a:rPr lang="en" sz="1125" dirty="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25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8" name="Google Shape;158;p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68569" tIns="68569" rIns="68569" bIns="68569" anchor="t" anchorCtr="0">
            <a:normAutofit fontScale="90000"/>
          </a:bodyPr>
          <a:lstStyle/>
          <a:p>
            <a:r>
              <a:rPr lang="en"/>
              <a:t>.then/.catch chain vs async/await</a:t>
            </a:r>
            <a:endParaRPr/>
          </a:p>
        </p:txBody>
      </p:sp>
      <p:sp>
        <p:nvSpPr>
          <p:cNvPr id="160" name="Google Shape;160;p24"/>
          <p:cNvSpPr txBox="1">
            <a:spLocks noGrp="1"/>
          </p:cNvSpPr>
          <p:nvPr>
            <p:ph type="body" idx="4294967295"/>
          </p:nvPr>
        </p:nvSpPr>
        <p:spPr>
          <a:xfrm>
            <a:off x="3719513" y="1716088"/>
            <a:ext cx="3138487" cy="2096635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t" anchorCtr="0">
            <a:normAutofit lnSpcReduction="10000"/>
          </a:bodyPr>
          <a:lstStyle/>
          <a:p>
            <a:pPr marL="0" indent="0">
              <a:buNone/>
            </a:pPr>
            <a:r>
              <a:rPr lang="en" sz="1125" dirty="0">
                <a:latin typeface="Courier New"/>
                <a:ea typeface="Courier New"/>
                <a:cs typeface="Courier New"/>
                <a:sym typeface="Courier New"/>
              </a:rPr>
              <a:t>try {</a:t>
            </a:r>
            <a:endParaRPr sz="1125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buNone/>
            </a:pPr>
            <a:r>
              <a:rPr lang="en" sz="1125" dirty="0">
                <a:latin typeface="Courier New"/>
                <a:ea typeface="Courier New"/>
                <a:cs typeface="Courier New"/>
                <a:sym typeface="Courier New"/>
              </a:rPr>
              <a:t>  let s1 = await </a:t>
            </a:r>
            <a:r>
              <a:rPr lang="en" sz="1125" dirty="0" err="1">
                <a:latin typeface="Courier New"/>
                <a:ea typeface="Courier New"/>
                <a:cs typeface="Courier New"/>
                <a:sym typeface="Courier New"/>
              </a:rPr>
              <a:t>newPromise</a:t>
            </a:r>
            <a:r>
              <a:rPr lang="en" sz="1125" dirty="0"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125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buNone/>
            </a:pPr>
            <a:r>
              <a:rPr lang="en" sz="1125" dirty="0">
                <a:latin typeface="Courier New"/>
                <a:ea typeface="Courier New"/>
                <a:cs typeface="Courier New"/>
                <a:sym typeface="Courier New"/>
              </a:rPr>
              <a:t>  let s2 = await </a:t>
            </a:r>
            <a:r>
              <a:rPr lang="en" sz="1125" dirty="0" err="1">
                <a:latin typeface="Courier New"/>
                <a:ea typeface="Courier New"/>
                <a:cs typeface="Courier New"/>
                <a:sym typeface="Courier New"/>
              </a:rPr>
              <a:t>callBackOne</a:t>
            </a:r>
            <a:r>
              <a:rPr lang="en" sz="1125" dirty="0">
                <a:latin typeface="Courier New"/>
                <a:ea typeface="Courier New"/>
                <a:cs typeface="Courier New"/>
                <a:sym typeface="Courier New"/>
              </a:rPr>
              <a:t>(s1);</a:t>
            </a:r>
            <a:endParaRPr sz="1125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buNone/>
            </a:pPr>
            <a:r>
              <a:rPr lang="en" sz="1125" dirty="0">
                <a:latin typeface="Courier New"/>
                <a:ea typeface="Courier New"/>
                <a:cs typeface="Courier New"/>
                <a:sym typeface="Courier New"/>
              </a:rPr>
              <a:t>  let s3 = await </a:t>
            </a:r>
            <a:r>
              <a:rPr lang="en" sz="1125" dirty="0" err="1">
                <a:latin typeface="Courier New"/>
                <a:ea typeface="Courier New"/>
                <a:cs typeface="Courier New"/>
                <a:sym typeface="Courier New"/>
              </a:rPr>
              <a:t>callBackTwo</a:t>
            </a:r>
            <a:r>
              <a:rPr lang="en" sz="1125" dirty="0">
                <a:latin typeface="Courier New"/>
                <a:ea typeface="Courier New"/>
                <a:cs typeface="Courier New"/>
                <a:sym typeface="Courier New"/>
              </a:rPr>
              <a:t>(s2);</a:t>
            </a:r>
            <a:endParaRPr sz="1125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buNone/>
            </a:pPr>
            <a:r>
              <a:rPr lang="en" sz="1125" dirty="0">
                <a:latin typeface="Courier New"/>
                <a:ea typeface="Courier New"/>
                <a:cs typeface="Courier New"/>
                <a:sym typeface="Courier New"/>
              </a:rPr>
              <a:t>  await </a:t>
            </a:r>
            <a:r>
              <a:rPr lang="en" sz="1125" dirty="0" err="1">
                <a:latin typeface="Courier New"/>
                <a:ea typeface="Courier New"/>
                <a:cs typeface="Courier New"/>
                <a:sym typeface="Courier New"/>
              </a:rPr>
              <a:t>callBackThree</a:t>
            </a:r>
            <a:r>
              <a:rPr lang="en" sz="1125" dirty="0">
                <a:latin typeface="Courier New"/>
                <a:ea typeface="Courier New"/>
                <a:cs typeface="Courier New"/>
                <a:sym typeface="Courier New"/>
              </a:rPr>
              <a:t>(s2);</a:t>
            </a:r>
            <a:endParaRPr sz="1125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buNone/>
            </a:pPr>
            <a:r>
              <a:rPr lang="en" sz="1125" dirty="0">
                <a:latin typeface="Courier New"/>
                <a:ea typeface="Courier New"/>
                <a:cs typeface="Courier New"/>
                <a:sym typeface="Courier New"/>
              </a:rPr>
              <a:t>} catch(err) {</a:t>
            </a:r>
            <a:endParaRPr sz="1125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buNone/>
            </a:pPr>
            <a:r>
              <a:rPr lang="en" sz="1125" dirty="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125" dirty="0" err="1">
                <a:latin typeface="Courier New"/>
                <a:ea typeface="Courier New"/>
                <a:cs typeface="Courier New"/>
                <a:sym typeface="Courier New"/>
              </a:rPr>
              <a:t>handleError</a:t>
            </a:r>
            <a:r>
              <a:rPr lang="en" sz="1125" dirty="0">
                <a:latin typeface="Courier New"/>
                <a:ea typeface="Courier New"/>
                <a:cs typeface="Courier New"/>
                <a:sym typeface="Courier New"/>
              </a:rPr>
              <a:t>(err);</a:t>
            </a:r>
            <a:endParaRPr sz="1125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buNone/>
            </a:pPr>
            <a:r>
              <a:rPr lang="en" sz="1125" dirty="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25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" name="Google Shape;168;p25">
            <a:extLst>
              <a:ext uri="{FF2B5EF4-FFF2-40B4-BE49-F238E27FC236}">
                <a16:creationId xmlns:a16="http://schemas.microsoft.com/office/drawing/2014/main" id="{1B8EA6A2-A073-B484-5725-B5702AAC86D2}"/>
              </a:ext>
            </a:extLst>
          </p:cNvPr>
          <p:cNvSpPr txBox="1"/>
          <p:nvPr/>
        </p:nvSpPr>
        <p:spPr>
          <a:xfrm rot="20790246">
            <a:off x="2297054" y="2527812"/>
            <a:ext cx="2844919" cy="473184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t" anchorCtr="0">
            <a:spAutoFit/>
          </a:bodyPr>
          <a:lstStyle/>
          <a:p>
            <a:pPr algn="ctr"/>
            <a:r>
              <a:rPr lang="en" sz="2175" b="1" dirty="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It’s not that simple</a:t>
            </a:r>
            <a:endParaRPr sz="2175" b="1" dirty="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CC699D-5031-0A57-A6AC-F175A4835E0E}"/>
              </a:ext>
            </a:extLst>
          </p:cNvPr>
          <p:cNvSpPr txBox="1"/>
          <p:nvPr/>
        </p:nvSpPr>
        <p:spPr>
          <a:xfrm>
            <a:off x="512031" y="3812720"/>
            <a:ext cx="6183441" cy="1080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71475" indent="-285750">
              <a:lnSpc>
                <a:spcPct val="120000"/>
              </a:lnSpc>
              <a:spcBef>
                <a:spcPts val="450"/>
              </a:spcBef>
              <a:buClr>
                <a:schemeClr val="accent6"/>
              </a:buClr>
              <a:buSzPts val="1800"/>
              <a:buFont typeface="Wingdings" pitchFamily="2" charset="2"/>
              <a:buChar char="v"/>
              <a:defRPr sz="1100">
                <a:solidFill>
                  <a:srgbClr val="2185C5"/>
                </a:solidFill>
                <a:latin typeface="Raleway" pitchFamily="2" charset="77"/>
                <a:ea typeface="Lato"/>
                <a:cs typeface="Lato"/>
                <a:sym typeface="Lato"/>
              </a:defRPr>
            </a:lvl1pPr>
            <a:lvl2pPr marL="914400" indent="-381000"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indent="-381000"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indent="-381000"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indent="-381000"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indent="-381000"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indent="-381000"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indent="-381000"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indent="-381000"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rPr lang="en-HK" sz="1000" dirty="0">
                <a:solidFill>
                  <a:schemeClr val="tx1"/>
                </a:solidFill>
                <a:sym typeface="Raleway"/>
              </a:rPr>
              <a:t>You should </a:t>
            </a:r>
            <a:r>
              <a:rPr lang="en-HK" sz="1000" u="sng" dirty="0">
                <a:solidFill>
                  <a:srgbClr val="F20052"/>
                </a:solidFill>
                <a:sym typeface="Raleway"/>
              </a:rPr>
              <a:t>only be awaiting functions that are “uncertain”</a:t>
            </a:r>
            <a:r>
              <a:rPr lang="en-HK" sz="1000" dirty="0">
                <a:solidFill>
                  <a:schemeClr val="tx1"/>
                </a:solidFill>
                <a:sym typeface="Raleway"/>
              </a:rPr>
              <a:t> or in other words, are asynchronous</a:t>
            </a:r>
          </a:p>
          <a:p>
            <a:r>
              <a:rPr lang="en-HK" sz="1000" dirty="0">
                <a:solidFill>
                  <a:schemeClr val="tx1"/>
                </a:solidFill>
                <a:sym typeface="Raleway"/>
              </a:rPr>
              <a:t>If you have a totally synchronous function, there is no need to await it</a:t>
            </a:r>
          </a:p>
          <a:p>
            <a:r>
              <a:rPr lang="en-HK" sz="1000" dirty="0">
                <a:solidFill>
                  <a:schemeClr val="tx1"/>
                </a:solidFill>
                <a:sym typeface="Raleway"/>
              </a:rPr>
              <a:t>Let’s assume that </a:t>
            </a:r>
            <a:r>
              <a:rPr lang="en-HK" sz="1000" dirty="0" err="1">
                <a:solidFill>
                  <a:schemeClr val="tx1"/>
                </a:solidFill>
                <a:sym typeface="Courier New"/>
              </a:rPr>
              <a:t>callbackOne</a:t>
            </a:r>
            <a:r>
              <a:rPr lang="en-HK" sz="1000" dirty="0">
                <a:solidFill>
                  <a:schemeClr val="tx1"/>
                </a:solidFill>
              </a:rPr>
              <a:t> </a:t>
            </a:r>
            <a:r>
              <a:rPr lang="en-HK" sz="1000" dirty="0">
                <a:solidFill>
                  <a:schemeClr val="tx1"/>
                </a:solidFill>
                <a:sym typeface="Raleway"/>
              </a:rPr>
              <a:t>and</a:t>
            </a:r>
            <a:r>
              <a:rPr lang="en-HK" sz="1000" dirty="0">
                <a:solidFill>
                  <a:schemeClr val="tx1"/>
                </a:solidFill>
              </a:rPr>
              <a:t> </a:t>
            </a:r>
            <a:r>
              <a:rPr lang="en-HK" sz="1000" dirty="0" err="1">
                <a:solidFill>
                  <a:schemeClr val="tx1"/>
                </a:solidFill>
                <a:sym typeface="Courier New"/>
              </a:rPr>
              <a:t>callbackThree</a:t>
            </a:r>
            <a:r>
              <a:rPr lang="en-HK" sz="1000" dirty="0">
                <a:solidFill>
                  <a:schemeClr val="tx1"/>
                </a:solidFill>
              </a:rPr>
              <a:t> </a:t>
            </a:r>
            <a:r>
              <a:rPr lang="en-HK" sz="1000" dirty="0">
                <a:solidFill>
                  <a:schemeClr val="tx1"/>
                </a:solidFill>
                <a:sym typeface="Raleway"/>
              </a:rPr>
              <a:t>are synchronous but </a:t>
            </a:r>
            <a:r>
              <a:rPr lang="en-HK" sz="1000" dirty="0" err="1">
                <a:solidFill>
                  <a:schemeClr val="tx1"/>
                </a:solidFill>
                <a:sym typeface="Courier New"/>
              </a:rPr>
              <a:t>callbackTwo</a:t>
            </a:r>
            <a:r>
              <a:rPr lang="en-HK" sz="1000" dirty="0">
                <a:solidFill>
                  <a:schemeClr val="tx1"/>
                </a:solidFill>
              </a:rPr>
              <a:t> </a:t>
            </a:r>
            <a:r>
              <a:rPr lang="en-HK" sz="1000" dirty="0">
                <a:solidFill>
                  <a:schemeClr val="tx1"/>
                </a:solidFill>
                <a:sym typeface="Raleway"/>
              </a:rPr>
              <a:t>is</a:t>
            </a:r>
            <a:r>
              <a:rPr lang="en-HK" sz="1000" dirty="0">
                <a:solidFill>
                  <a:schemeClr val="tx1"/>
                </a:solidFill>
              </a:rPr>
              <a:t> </a:t>
            </a:r>
            <a:r>
              <a:rPr lang="en-HK" sz="1000" dirty="0">
                <a:solidFill>
                  <a:schemeClr val="tx1"/>
                </a:solidFill>
                <a:sym typeface="Raleway"/>
              </a:rPr>
              <a:t>asynchronous (deals with uncertainty).</a:t>
            </a:r>
            <a:r>
              <a:rPr lang="en-HK" sz="1000" dirty="0">
                <a:solidFill>
                  <a:schemeClr val="tx1"/>
                </a:solidFill>
              </a:rPr>
              <a:t> Let’s also assume that </a:t>
            </a:r>
            <a:r>
              <a:rPr lang="en-HK" sz="1000" dirty="0" err="1">
                <a:solidFill>
                  <a:schemeClr val="tx1"/>
                </a:solidFill>
                <a:sym typeface="Courier New"/>
              </a:rPr>
              <a:t>callBackTwo</a:t>
            </a:r>
            <a:r>
              <a:rPr lang="en-HK" sz="1000" dirty="0">
                <a:solidFill>
                  <a:schemeClr val="tx1"/>
                </a:solidFill>
              </a:rPr>
              <a:t> </a:t>
            </a:r>
            <a:r>
              <a:rPr lang="en-HK" sz="1000" dirty="0">
                <a:solidFill>
                  <a:schemeClr val="tx1"/>
                </a:solidFill>
                <a:sym typeface="Raleway"/>
              </a:rPr>
              <a:t>doesn’t return anything</a:t>
            </a:r>
          </a:p>
          <a:p>
            <a:endParaRPr lang="en-US" sz="1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6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1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1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1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4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" grpId="0" build="p" animBg="1"/>
      <p:bldP spid="160" grpId="0" build="p" animBg="1"/>
      <p:bldP spid="3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7"/>
          <p:cNvSpPr txBox="1">
            <a:spLocks noGrp="1"/>
          </p:cNvSpPr>
          <p:nvPr>
            <p:ph type="body" idx="1"/>
          </p:nvPr>
        </p:nvSpPr>
        <p:spPr>
          <a:xfrm>
            <a:off x="670275" y="1373588"/>
            <a:ext cx="5633089" cy="35523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t" anchorCtr="0">
            <a:normAutofit/>
          </a:bodyPr>
          <a:lstStyle/>
          <a:p>
            <a:pPr marL="0" indent="0">
              <a:lnSpc>
                <a:spcPct val="105000"/>
              </a:lnSpc>
              <a:buNone/>
            </a:pPr>
            <a:r>
              <a:rPr lang="en-HK" sz="1200" dirty="0">
                <a:latin typeface="Courier New"/>
                <a:ea typeface="Courier New"/>
                <a:cs typeface="Courier New"/>
                <a:sym typeface="Courier New"/>
              </a:rPr>
              <a:t>function </a:t>
            </a:r>
            <a:r>
              <a:rPr lang="en-HK" sz="1200" dirty="0" err="1">
                <a:solidFill>
                  <a:srgbClr val="2185C5"/>
                </a:solidFill>
                <a:latin typeface="Courier New"/>
                <a:cs typeface="Courier New"/>
                <a:sym typeface="Courier New"/>
              </a:rPr>
              <a:t>newPromise</a:t>
            </a:r>
            <a:r>
              <a:rPr lang="en-HK" sz="1200" dirty="0">
                <a:latin typeface="Courier New"/>
                <a:ea typeface="Courier New"/>
                <a:cs typeface="Courier New"/>
                <a:sym typeface="Courier New"/>
              </a:rPr>
              <a:t>() {</a:t>
            </a:r>
          </a:p>
          <a:p>
            <a:pPr marL="0" indent="0">
              <a:lnSpc>
                <a:spcPct val="105000"/>
              </a:lnSpc>
              <a:buNone/>
            </a:pPr>
            <a:r>
              <a:rPr lang="en-HK" sz="1200" dirty="0">
                <a:latin typeface="Courier New"/>
                <a:ea typeface="Courier New"/>
                <a:cs typeface="Courier New"/>
                <a:sym typeface="Courier New"/>
              </a:rPr>
              <a:t>  let p = new </a:t>
            </a:r>
            <a:r>
              <a:rPr lang="en-HK" sz="1200" dirty="0">
                <a:solidFill>
                  <a:srgbClr val="2185C5"/>
                </a:solidFill>
                <a:latin typeface="Courier New"/>
                <a:cs typeface="Courier New"/>
                <a:sym typeface="Courier New"/>
              </a:rPr>
              <a:t>Promise</a:t>
            </a:r>
            <a:r>
              <a:rPr lang="en-HK" sz="1200" dirty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HK" sz="1200" dirty="0">
                <a:solidFill>
                  <a:srgbClr val="2185C5"/>
                </a:solidFill>
                <a:latin typeface="Courier New"/>
                <a:cs typeface="Courier New"/>
                <a:sym typeface="Courier New"/>
              </a:rPr>
              <a:t>function</a:t>
            </a:r>
            <a:r>
              <a:rPr lang="en-HK" sz="1200" dirty="0">
                <a:latin typeface="Courier New"/>
                <a:ea typeface="Courier New"/>
                <a:cs typeface="Courier New"/>
                <a:sym typeface="Courier New"/>
              </a:rPr>
              <a:t>(resolve, reject){</a:t>
            </a:r>
          </a:p>
          <a:p>
            <a:pPr marL="0" indent="0">
              <a:lnSpc>
                <a:spcPct val="105000"/>
              </a:lnSpc>
              <a:buNone/>
            </a:pPr>
            <a:r>
              <a:rPr lang="en-HK" sz="1200" dirty="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HK" sz="1200" dirty="0" err="1">
                <a:solidFill>
                  <a:srgbClr val="2185C5"/>
                </a:solidFill>
                <a:latin typeface="Courier New"/>
                <a:cs typeface="Courier New"/>
                <a:sym typeface="Courier New"/>
              </a:rPr>
              <a:t>setTimeout</a:t>
            </a:r>
            <a:r>
              <a:rPr lang="en-HK" sz="1200" dirty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HK" sz="1200" dirty="0">
                <a:solidFill>
                  <a:srgbClr val="2185C5"/>
                </a:solidFill>
                <a:latin typeface="Courier New"/>
                <a:cs typeface="Courier New"/>
                <a:sym typeface="Courier New"/>
              </a:rPr>
              <a:t>resolve</a:t>
            </a:r>
            <a:r>
              <a:rPr lang="en-HK" sz="1200" dirty="0">
                <a:latin typeface="Courier New"/>
                <a:ea typeface="Courier New"/>
                <a:cs typeface="Courier New"/>
                <a:sym typeface="Courier New"/>
              </a:rPr>
              <a:t>, 5000, 'wow');</a:t>
            </a:r>
          </a:p>
          <a:p>
            <a:pPr marL="0" indent="0">
              <a:lnSpc>
                <a:spcPct val="105000"/>
              </a:lnSpc>
              <a:buNone/>
            </a:pPr>
            <a:r>
              <a:rPr lang="en-HK" sz="1200" dirty="0">
                <a:latin typeface="Courier New"/>
                <a:ea typeface="Courier New"/>
                <a:cs typeface="Courier New"/>
                <a:sym typeface="Courier New"/>
              </a:rPr>
              <a:t>  });</a:t>
            </a:r>
          </a:p>
          <a:p>
            <a:pPr marL="0" indent="0">
              <a:lnSpc>
                <a:spcPct val="105000"/>
              </a:lnSpc>
              <a:buNone/>
            </a:pPr>
            <a:r>
              <a:rPr lang="en-HK" sz="1200" dirty="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HK" sz="1200" dirty="0">
                <a:solidFill>
                  <a:srgbClr val="2185C5"/>
                </a:solidFill>
                <a:latin typeface="Courier New"/>
                <a:cs typeface="Courier New"/>
                <a:sym typeface="Courier New"/>
              </a:rPr>
              <a:t>return</a:t>
            </a:r>
            <a:r>
              <a:rPr lang="en-HK" sz="1200" dirty="0">
                <a:latin typeface="Courier New"/>
                <a:ea typeface="Courier New"/>
                <a:cs typeface="Courier New"/>
                <a:sym typeface="Courier New"/>
              </a:rPr>
              <a:t> p;</a:t>
            </a:r>
          </a:p>
          <a:p>
            <a:pPr marL="0" indent="0">
              <a:lnSpc>
                <a:spcPct val="105000"/>
              </a:lnSpc>
              <a:buNone/>
            </a:pPr>
            <a:r>
              <a:rPr lang="en-HK" sz="1200" dirty="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marL="0" indent="0">
              <a:buNone/>
            </a:pPr>
            <a:endParaRPr sz="12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buNone/>
            </a:pPr>
            <a:r>
              <a:rPr lang="en" sz="1200" dirty="0" err="1">
                <a:latin typeface="Courier New"/>
                <a:ea typeface="Courier New"/>
                <a:cs typeface="Courier New"/>
                <a:sym typeface="Courier New"/>
              </a:rPr>
              <a:t>console.log</a:t>
            </a:r>
            <a:r>
              <a:rPr lang="en" sz="1200" dirty="0">
                <a:latin typeface="Courier New"/>
                <a:ea typeface="Courier New"/>
                <a:cs typeface="Courier New"/>
                <a:sym typeface="Courier New"/>
              </a:rPr>
              <a:t>('number 1');</a:t>
            </a:r>
            <a:endParaRPr sz="12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buNone/>
            </a:pPr>
            <a:r>
              <a:rPr lang="en" sz="1200" b="1" dirty="0" err="1">
                <a:solidFill>
                  <a:srgbClr val="2185C5"/>
                </a:solidFill>
                <a:latin typeface="Courier New"/>
                <a:ea typeface="Courier New"/>
                <a:cs typeface="Courier New"/>
                <a:sym typeface="Courier New"/>
              </a:rPr>
              <a:t>newPromise</a:t>
            </a:r>
            <a:r>
              <a:rPr lang="en" sz="1200" b="1" dirty="0">
                <a:solidFill>
                  <a:srgbClr val="2185C5"/>
                </a:solidFill>
                <a:latin typeface="Courier New"/>
                <a:ea typeface="Courier New"/>
                <a:cs typeface="Courier New"/>
                <a:sym typeface="Courier New"/>
              </a:rPr>
              <a:t>().then(</a:t>
            </a:r>
            <a:r>
              <a:rPr lang="en" sz="1200" b="1" dirty="0" err="1">
                <a:solidFill>
                  <a:srgbClr val="2185C5"/>
                </a:solidFill>
                <a:latin typeface="Courier New"/>
                <a:ea typeface="Courier New"/>
                <a:cs typeface="Courier New"/>
                <a:sym typeface="Courier New"/>
              </a:rPr>
              <a:t>console.log</a:t>
            </a:r>
            <a:r>
              <a:rPr lang="en" sz="1200" b="1" dirty="0">
                <a:solidFill>
                  <a:srgbClr val="2185C5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 b="1" dirty="0">
              <a:solidFill>
                <a:srgbClr val="2185C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buNone/>
            </a:pPr>
            <a:r>
              <a:rPr lang="en" sz="1200" dirty="0" err="1">
                <a:latin typeface="Courier New"/>
                <a:ea typeface="Courier New"/>
                <a:cs typeface="Courier New"/>
                <a:sym typeface="Courier New"/>
              </a:rPr>
              <a:t>console.log</a:t>
            </a:r>
            <a:r>
              <a:rPr lang="en" sz="1200" dirty="0">
                <a:latin typeface="Courier New"/>
                <a:ea typeface="Courier New"/>
                <a:cs typeface="Courier New"/>
                <a:sym typeface="Courier New"/>
              </a:rPr>
              <a:t>('number 2');</a:t>
            </a:r>
            <a:endParaRPr sz="12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1" name="Google Shape;181;p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68569" tIns="68569" rIns="68569" bIns="68569" anchor="t" anchorCtr="0">
            <a:normAutofit fontScale="90000"/>
          </a:bodyPr>
          <a:lstStyle/>
          <a:p>
            <a:r>
              <a:rPr lang="en"/>
              <a:t>What is the order of each series of log statements?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>
              <a:lnSpc>
                <a:spcPct val="105000"/>
              </a:lnSpc>
              <a:buNone/>
            </a:pPr>
            <a:r>
              <a:rPr lang="en" sz="1200" dirty="0">
                <a:latin typeface="Courier New"/>
                <a:ea typeface="Courier New"/>
                <a:cs typeface="Courier New"/>
                <a:sym typeface="Courier New"/>
              </a:rPr>
              <a:t>function </a:t>
            </a:r>
            <a:r>
              <a:rPr lang="en" sz="1200" dirty="0" err="1">
                <a:latin typeface="Courier New"/>
                <a:ea typeface="Courier New"/>
                <a:cs typeface="Courier New"/>
                <a:sym typeface="Courier New"/>
              </a:rPr>
              <a:t>newPromise</a:t>
            </a:r>
            <a:r>
              <a:rPr lang="en" sz="1200" dirty="0"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2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05000"/>
              </a:lnSpc>
              <a:buNone/>
            </a:pPr>
            <a:r>
              <a:rPr lang="en" sz="1200" dirty="0">
                <a:latin typeface="Courier New"/>
                <a:ea typeface="Courier New"/>
                <a:cs typeface="Courier New"/>
                <a:sym typeface="Courier New"/>
              </a:rPr>
              <a:t>  let p = </a:t>
            </a:r>
            <a:r>
              <a:rPr lang="en" sz="1200" dirty="0">
                <a:solidFill>
                  <a:srgbClr val="2185C5"/>
                </a:solidFill>
                <a:latin typeface="Courier New"/>
                <a:ea typeface="Courier New"/>
                <a:cs typeface="Courier New"/>
                <a:sym typeface="Courier New"/>
              </a:rPr>
              <a:t>new Promise</a:t>
            </a:r>
            <a:r>
              <a:rPr lang="en" sz="1200" dirty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200" dirty="0">
                <a:solidFill>
                  <a:srgbClr val="2185C5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" sz="1200" dirty="0">
                <a:latin typeface="Courier New"/>
                <a:ea typeface="Courier New"/>
                <a:cs typeface="Courier New"/>
                <a:sym typeface="Courier New"/>
              </a:rPr>
              <a:t>(resolve, reject){</a:t>
            </a:r>
            <a:endParaRPr sz="12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05000"/>
              </a:lnSpc>
              <a:buNone/>
            </a:pPr>
            <a:r>
              <a:rPr lang="en" sz="1200" dirty="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200" dirty="0" err="1">
                <a:solidFill>
                  <a:srgbClr val="2185C5"/>
                </a:solidFill>
                <a:latin typeface="Courier New"/>
                <a:ea typeface="Courier New"/>
                <a:cs typeface="Courier New"/>
                <a:sym typeface="Courier New"/>
              </a:rPr>
              <a:t>setTimeout</a:t>
            </a:r>
            <a:r>
              <a:rPr lang="en" sz="1200" dirty="0">
                <a:latin typeface="Courier New"/>
                <a:ea typeface="Courier New"/>
                <a:cs typeface="Courier New"/>
                <a:sym typeface="Courier New"/>
              </a:rPr>
              <a:t>(resolve, 5000, 'wow');</a:t>
            </a:r>
            <a:endParaRPr sz="12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05000"/>
              </a:lnSpc>
              <a:buNone/>
            </a:pPr>
            <a:r>
              <a:rPr lang="en" sz="1200" dirty="0">
                <a:latin typeface="Courier New"/>
                <a:ea typeface="Courier New"/>
                <a:cs typeface="Courier New"/>
                <a:sym typeface="Courier New"/>
              </a:rPr>
              <a:t>  });</a:t>
            </a:r>
            <a:endParaRPr sz="12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05000"/>
              </a:lnSpc>
              <a:buNone/>
            </a:pPr>
            <a:r>
              <a:rPr lang="en" sz="1200" dirty="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200" dirty="0">
                <a:solidFill>
                  <a:srgbClr val="2185C5"/>
                </a:solidFill>
                <a:latin typeface="Courier New"/>
                <a:cs typeface="Courier New"/>
                <a:sym typeface="Courier New"/>
              </a:rPr>
              <a:t>return</a:t>
            </a:r>
            <a:r>
              <a:rPr lang="en" sz="1200" dirty="0">
                <a:latin typeface="Courier New"/>
                <a:ea typeface="Courier New"/>
                <a:cs typeface="Courier New"/>
                <a:sym typeface="Courier New"/>
              </a:rPr>
              <a:t> p;</a:t>
            </a:r>
            <a:endParaRPr sz="12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05000"/>
              </a:lnSpc>
              <a:buNone/>
            </a:pPr>
            <a:r>
              <a:rPr lang="en" sz="1200" dirty="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05000"/>
              </a:lnSpc>
              <a:buNone/>
            </a:pPr>
            <a:endParaRPr sz="12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05000"/>
              </a:lnSpc>
              <a:buNone/>
            </a:pPr>
            <a:r>
              <a:rPr lang="en" sz="1200" dirty="0" err="1">
                <a:latin typeface="Courier New"/>
                <a:ea typeface="Courier New"/>
                <a:cs typeface="Courier New"/>
                <a:sym typeface="Courier New"/>
              </a:rPr>
              <a:t>console.log</a:t>
            </a:r>
            <a:r>
              <a:rPr lang="en" sz="1200" dirty="0">
                <a:latin typeface="Courier New"/>
                <a:ea typeface="Courier New"/>
                <a:cs typeface="Courier New"/>
                <a:sym typeface="Courier New"/>
              </a:rPr>
              <a:t>('number 1');</a:t>
            </a:r>
            <a:endParaRPr sz="12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05000"/>
              </a:lnSpc>
              <a:buNone/>
            </a:pPr>
            <a:r>
              <a:rPr lang="en" sz="1200" dirty="0">
                <a:latin typeface="Courier New"/>
                <a:ea typeface="Courier New"/>
                <a:cs typeface="Courier New"/>
                <a:sym typeface="Courier New"/>
              </a:rPr>
              <a:t>let result = </a:t>
            </a:r>
            <a:r>
              <a:rPr lang="en" sz="1200" b="1" dirty="0">
                <a:solidFill>
                  <a:srgbClr val="2185C5"/>
                </a:solidFill>
                <a:latin typeface="Courier New"/>
                <a:ea typeface="Courier New"/>
                <a:cs typeface="Courier New"/>
                <a:sym typeface="Courier New"/>
              </a:rPr>
              <a:t>await</a:t>
            </a:r>
            <a:r>
              <a:rPr lang="en" sz="12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 dirty="0" err="1">
                <a:latin typeface="Courier New"/>
                <a:ea typeface="Courier New"/>
                <a:cs typeface="Courier New"/>
                <a:sym typeface="Courier New"/>
              </a:rPr>
              <a:t>newPromise</a:t>
            </a:r>
            <a:r>
              <a:rPr lang="en" sz="1200" dirty="0"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2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05000"/>
              </a:lnSpc>
              <a:buNone/>
            </a:pPr>
            <a:r>
              <a:rPr lang="en" sz="1200" dirty="0" err="1">
                <a:latin typeface="Courier New"/>
                <a:ea typeface="Courier New"/>
                <a:cs typeface="Courier New"/>
                <a:sym typeface="Courier New"/>
              </a:rPr>
              <a:t>console.log</a:t>
            </a:r>
            <a:r>
              <a:rPr lang="en" sz="1200" dirty="0">
                <a:latin typeface="Courier New"/>
                <a:ea typeface="Courier New"/>
                <a:cs typeface="Courier New"/>
                <a:sym typeface="Courier New"/>
              </a:rPr>
              <a:t>(result);</a:t>
            </a:r>
            <a:endParaRPr sz="12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05000"/>
              </a:lnSpc>
              <a:buNone/>
            </a:pPr>
            <a:r>
              <a:rPr lang="en" sz="1200" dirty="0" err="1">
                <a:latin typeface="Courier New"/>
                <a:ea typeface="Courier New"/>
                <a:cs typeface="Courier New"/>
                <a:sym typeface="Courier New"/>
              </a:rPr>
              <a:t>console.log</a:t>
            </a:r>
            <a:r>
              <a:rPr lang="en" sz="1200" dirty="0">
                <a:latin typeface="Courier New"/>
                <a:ea typeface="Courier New"/>
                <a:cs typeface="Courier New"/>
                <a:sym typeface="Courier New"/>
              </a:rPr>
              <a:t>('number 2');</a:t>
            </a:r>
            <a:endParaRPr sz="12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05000"/>
              </a:lnSpc>
              <a:buNone/>
            </a:pPr>
            <a:endParaRPr sz="12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7" name="Google Shape;187;p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68569" tIns="68569" rIns="68569" bIns="68569" anchor="t" anchorCtr="0">
            <a:normAutofit fontScale="90000"/>
          </a:bodyPr>
          <a:lstStyle/>
          <a:p>
            <a:r>
              <a:rPr lang="en"/>
              <a:t>What is the order of each series of log statements?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1"/>
          <p:cNvSpPr txBox="1">
            <a:spLocks noGrp="1"/>
          </p:cNvSpPr>
          <p:nvPr>
            <p:ph type="body" idx="1"/>
          </p:nvPr>
        </p:nvSpPr>
        <p:spPr>
          <a:xfrm>
            <a:off x="670275" y="1373588"/>
            <a:ext cx="5690156" cy="3552300"/>
          </a:xfr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HK" dirty="0">
                <a:sym typeface="Raleway"/>
              </a:rPr>
              <a:t>This is exactly our </a:t>
            </a:r>
            <a:r>
              <a:rPr lang="en-HK" dirty="0">
                <a:solidFill>
                  <a:srgbClr val="2185C5"/>
                </a:solidFill>
                <a:sym typeface="Raleway"/>
              </a:rPr>
              <a:t>"Asynchronous" JavaScript</a:t>
            </a:r>
            <a:r>
              <a:rPr lang="en-HK" dirty="0">
                <a:solidFill>
                  <a:schemeClr val="tx1"/>
                </a:solidFill>
                <a:sym typeface="Raleway"/>
              </a:rPr>
              <a:t>. But we have to be careful (the internet is an... unusual place and </a:t>
            </a:r>
            <a:r>
              <a:rPr lang="en-HK" dirty="0">
                <a:sym typeface="Raleway"/>
              </a:rPr>
              <a:t>full of more than just Pizza).</a:t>
            </a:r>
          </a:p>
          <a:p>
            <a:pPr lvl="1">
              <a:buSzPct val="120000"/>
            </a:pPr>
            <a:r>
              <a:rPr lang="en-HK" dirty="0">
                <a:solidFill>
                  <a:srgbClr val="2185C5"/>
                </a:solidFill>
                <a:sym typeface="Raleway"/>
              </a:rPr>
              <a:t>What kind of data can we get </a:t>
            </a:r>
            <a:r>
              <a:rPr lang="en-HK" dirty="0">
                <a:sym typeface="Raleway"/>
              </a:rPr>
              <a:t>from the internet?</a:t>
            </a:r>
          </a:p>
          <a:p>
            <a:pPr lvl="1">
              <a:buSzPct val="120000"/>
            </a:pPr>
            <a:r>
              <a:rPr lang="en-HK" dirty="0">
                <a:solidFill>
                  <a:srgbClr val="2185C5"/>
                </a:solidFill>
                <a:sym typeface="Raleway"/>
              </a:rPr>
              <a:t>How do we request data </a:t>
            </a:r>
            <a:r>
              <a:rPr lang="en-HK" dirty="0">
                <a:sym typeface="Raleway"/>
              </a:rPr>
              <a:t>from the internet?</a:t>
            </a:r>
          </a:p>
          <a:p>
            <a:pPr lvl="1">
              <a:buSzPct val="120000"/>
            </a:pPr>
            <a:r>
              <a:rPr lang="en-HK" dirty="0">
                <a:solidFill>
                  <a:srgbClr val="2185C5"/>
                </a:solidFill>
                <a:sym typeface="Raleway"/>
              </a:rPr>
              <a:t>What happens when something goes wrong </a:t>
            </a:r>
            <a:r>
              <a:rPr lang="en-HK" dirty="0">
                <a:sym typeface="Raleway"/>
              </a:rPr>
              <a:t>on the internet?</a:t>
            </a:r>
          </a:p>
          <a:p>
            <a:pPr lvl="1">
              <a:buSzPct val="120000"/>
            </a:pPr>
            <a:r>
              <a:rPr lang="en-HK" dirty="0">
                <a:solidFill>
                  <a:srgbClr val="2185C5"/>
                </a:solidFill>
                <a:sym typeface="Raleway"/>
              </a:rPr>
              <a:t>Can you trust everything you find </a:t>
            </a:r>
            <a:r>
              <a:rPr lang="en-HK" dirty="0">
                <a:sym typeface="Raleway"/>
              </a:rPr>
              <a:t>on the internet?</a:t>
            </a:r>
          </a:p>
          <a:p>
            <a:endParaRPr lang="en-HK" dirty="0">
              <a:sym typeface="Raleway"/>
            </a:endParaRPr>
          </a:p>
        </p:txBody>
      </p:sp>
      <p:sp>
        <p:nvSpPr>
          <p:cNvPr id="205" name="Google Shape;205;p31"/>
          <p:cNvSpPr txBox="1">
            <a:spLocks noGrp="1"/>
          </p:cNvSpPr>
          <p:nvPr>
            <p:ph type="title"/>
          </p:nvPr>
        </p:nvSpPr>
        <p:spPr>
          <a:xfrm>
            <a:off x="669925" y="426231"/>
            <a:ext cx="5691188" cy="857250"/>
          </a:xfrm>
        </p:spPr>
        <p:txBody>
          <a:bodyPr spcFirstLastPara="1" wrap="square" lIns="68569" tIns="68569" rIns="68569" bIns="68569" anchor="t" anchorCtr="0">
            <a:normAutofit fontScale="90000"/>
          </a:bodyPr>
          <a:lstStyle/>
          <a:p>
            <a:r>
              <a:rPr lang="en-HK" dirty="0"/>
              <a:t>Fetching Data Asynchronously</a:t>
            </a:r>
          </a:p>
          <a:p>
            <a:endParaRPr lang="en-HK" dirty="0"/>
          </a:p>
          <a:p>
            <a:endParaRPr lang="en-HK" dirty="0">
              <a:solidFill>
                <a:srgbClr val="2185C5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"/>
          <p:cNvSpPr txBox="1">
            <a:spLocks noGrp="1"/>
          </p:cNvSpPr>
          <p:nvPr>
            <p:ph type="body" idx="1"/>
          </p:nvPr>
        </p:nvSpPr>
        <p:spPr>
          <a:xfrm>
            <a:off x="670275" y="1373588"/>
            <a:ext cx="5690156" cy="3552300"/>
          </a:xfr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HK" b="1" dirty="0">
                <a:solidFill>
                  <a:srgbClr val="FF0000"/>
                </a:solidFill>
                <a:sym typeface="Raleway"/>
              </a:rPr>
              <a:t>Note: </a:t>
            </a:r>
          </a:p>
          <a:p>
            <a:pPr lvl="1">
              <a:buSzPct val="120000"/>
            </a:pPr>
            <a:r>
              <a:rPr lang="en-HK" sz="1100" b="1" dirty="0">
                <a:solidFill>
                  <a:srgbClr val="FF0000"/>
                </a:solidFill>
                <a:sym typeface="Raleway"/>
              </a:rPr>
              <a:t>creating an element does not add it to the page</a:t>
            </a:r>
          </a:p>
          <a:p>
            <a:pPr lvl="1">
              <a:buSzPct val="120000"/>
            </a:pPr>
            <a:r>
              <a:rPr lang="en-HK" sz="1100" b="1" dirty="0">
                <a:solidFill>
                  <a:srgbClr val="FF0000"/>
                </a:solidFill>
                <a:sym typeface="Raleway"/>
              </a:rPr>
              <a:t>You must add the new element as a child of an existing element on the page...</a:t>
            </a:r>
          </a:p>
          <a:p>
            <a:endParaRPr lang="en-HK" dirty="0">
              <a:sym typeface="Raleway"/>
            </a:endParaRPr>
          </a:p>
        </p:txBody>
      </p:sp>
      <p:sp>
        <p:nvSpPr>
          <p:cNvPr id="132" name="Google Shape;132;p16"/>
          <p:cNvSpPr txBox="1">
            <a:spLocks noGrp="1"/>
          </p:cNvSpPr>
          <p:nvPr>
            <p:ph type="title"/>
          </p:nvPr>
        </p:nvSpPr>
        <p:spPr>
          <a:xfrm>
            <a:off x="670274" y="358388"/>
            <a:ext cx="5690155" cy="857400"/>
          </a:xfr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HK" dirty="0"/>
              <a:t>Creating New Elements</a:t>
            </a:r>
          </a:p>
        </p:txBody>
      </p:sp>
      <p:sp>
        <p:nvSpPr>
          <p:cNvPr id="134" name="Google Shape;134;p16"/>
          <p:cNvSpPr txBox="1"/>
          <p:nvPr/>
        </p:nvSpPr>
        <p:spPr>
          <a:xfrm>
            <a:off x="1414021" y="3094651"/>
            <a:ext cx="5052767" cy="609975"/>
          </a:xfrm>
          <a:prstGeom prst="rect">
            <a:avLst/>
          </a:prstGeom>
          <a:noFill/>
          <a:ln w="1905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>
              <a:buNone/>
              <a:defRPr sz="1100">
                <a:effectLst/>
                <a:latin typeface="Courier New"/>
                <a:ea typeface="Courier New"/>
                <a:cs typeface="Courier New"/>
              </a:defRPr>
            </a:lvl1pPr>
          </a:lstStyle>
          <a:p>
            <a:r>
              <a:rPr lang="en" dirty="0">
                <a:sym typeface="Courier New"/>
              </a:rPr>
              <a:t>// create a new &lt;h2&gt; node</a:t>
            </a:r>
            <a:endParaRPr dirty="0">
              <a:sym typeface="Courier New"/>
            </a:endParaRPr>
          </a:p>
          <a:p>
            <a:r>
              <a:rPr lang="en" dirty="0">
                <a:sym typeface="Courier New"/>
              </a:rPr>
              <a:t>let </a:t>
            </a:r>
            <a:r>
              <a:rPr lang="en" dirty="0" err="1">
                <a:sym typeface="Courier New"/>
              </a:rPr>
              <a:t>newHeading</a:t>
            </a:r>
            <a:r>
              <a:rPr lang="en" dirty="0">
                <a:sym typeface="Courier New"/>
              </a:rPr>
              <a:t> = </a:t>
            </a:r>
            <a:r>
              <a:rPr lang="en" dirty="0" err="1">
                <a:sym typeface="Courier New"/>
              </a:rPr>
              <a:t>document.createElement</a:t>
            </a:r>
            <a:r>
              <a:rPr lang="en" dirty="0">
                <a:sym typeface="Courier New"/>
              </a:rPr>
              <a:t>("h2");</a:t>
            </a:r>
            <a:endParaRPr dirty="0">
              <a:sym typeface="Courier New"/>
            </a:endParaRPr>
          </a:p>
          <a:p>
            <a:r>
              <a:rPr lang="en" dirty="0" err="1">
                <a:sym typeface="Courier New"/>
              </a:rPr>
              <a:t>newHeading.textContent</a:t>
            </a:r>
            <a:r>
              <a:rPr lang="en" dirty="0">
                <a:sym typeface="Courier New"/>
              </a:rPr>
              <a:t> = "This is a new heading!";</a:t>
            </a:r>
            <a:endParaRPr dirty="0">
              <a:sym typeface="Courier New"/>
            </a:endParaRPr>
          </a:p>
        </p:txBody>
      </p:sp>
      <p:graphicFrame>
        <p:nvGraphicFramePr>
          <p:cNvPr id="135" name="Google Shape;135;p16"/>
          <p:cNvGraphicFramePr/>
          <p:nvPr>
            <p:extLst>
              <p:ext uri="{D42A27DB-BD31-4B8C-83A1-F6EECF244321}">
                <p14:modId xmlns:p14="http://schemas.microsoft.com/office/powerpoint/2010/main" val="3320005583"/>
              </p:ext>
            </p:extLst>
          </p:nvPr>
        </p:nvGraphicFramePr>
        <p:xfrm>
          <a:off x="1414021" y="2206012"/>
          <a:ext cx="5052767" cy="731476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4038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489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>
                          <a:solidFill>
                            <a:schemeClr val="bg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Name</a:t>
                      </a:r>
                      <a:endParaRPr sz="1000" dirty="0">
                        <a:solidFill>
                          <a:schemeClr val="bg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68569" marR="68569" marT="68569" marB="68569">
                    <a:solidFill>
                      <a:srgbClr val="2185C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>
                          <a:solidFill>
                            <a:schemeClr val="bg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Description</a:t>
                      </a:r>
                      <a:endParaRPr sz="1000" dirty="0">
                        <a:solidFill>
                          <a:schemeClr val="bg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68569" marR="68569" marT="68569" marB="68569">
                    <a:solidFill>
                      <a:srgbClr val="2185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16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0" i="0" u="none" strike="noStrike" cap="none" dirty="0" err="1">
                          <a:solidFill>
                            <a:schemeClr val="accen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document.</a:t>
                      </a:r>
                      <a:r>
                        <a:rPr lang="en" sz="1000" b="0" i="0" u="none" strike="noStrike" cap="none" dirty="0" err="1">
                          <a:solidFill>
                            <a:schemeClr val="accen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  <a:hlinkClick r:id="rId3"/>
                        </a:rPr>
                        <a:t>createElement</a:t>
                      </a:r>
                      <a:r>
                        <a:rPr lang="en" sz="1000" b="0" i="0" u="none" strike="noStrike" cap="none" dirty="0">
                          <a:solidFill>
                            <a:schemeClr val="accen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(“tag</a:t>
                      </a:r>
                      <a:r>
                        <a:rPr lang="en" sz="1000" dirty="0">
                          <a:solidFill>
                            <a:schemeClr val="accen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”)</a:t>
                      </a:r>
                      <a:endParaRPr sz="1000" dirty="0">
                        <a:solidFill>
                          <a:schemeClr val="accent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68569" marR="68569" marT="68569" marB="68569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>
                          <a:solidFill>
                            <a:schemeClr val="accent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  <a:sym typeface="Raleway"/>
                        </a:rPr>
                        <a:t>creates and returns a new empty DOM node representing an element of that type</a:t>
                      </a:r>
                      <a:endParaRPr sz="1000" dirty="0">
                        <a:solidFill>
                          <a:schemeClr val="accent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  <a:sym typeface="Raleway"/>
                      </a:endParaRPr>
                    </a:p>
                  </a:txBody>
                  <a:tcPr marL="68569" marR="68569" marT="68569" marB="6856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68569" tIns="68569" rIns="68569" bIns="68569" anchor="t" anchorCtr="0">
            <a:normAutofit fontScale="90000"/>
          </a:bodyPr>
          <a:lstStyle/>
          <a:p>
            <a:r>
              <a:rPr lang="en"/>
              <a:t>Asynchronous JavaScript and (XML)* -- "AJAX"</a:t>
            </a:r>
            <a:endParaRPr/>
          </a:p>
        </p:txBody>
      </p:sp>
      <p:pic>
        <p:nvPicPr>
          <p:cNvPr id="212" name="Google Shape;21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088" y="2120850"/>
            <a:ext cx="4182676" cy="2331825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32"/>
          <p:cNvSpPr txBox="1"/>
          <p:nvPr/>
        </p:nvSpPr>
        <p:spPr>
          <a:xfrm>
            <a:off x="4953900" y="3826441"/>
            <a:ext cx="1878300" cy="4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1050" dirty="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rPr>
              <a:t>*Nobody really uses XML anymore.</a:t>
            </a:r>
            <a:endParaRPr sz="1050" dirty="0">
              <a:solidFill>
                <a:schemeClr val="accen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14" name="Google Shape;214;p32"/>
          <p:cNvSpPr txBox="1"/>
          <p:nvPr/>
        </p:nvSpPr>
        <p:spPr>
          <a:xfrm>
            <a:off x="4953900" y="2298375"/>
            <a:ext cx="1840950" cy="1347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1200" dirty="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rPr>
              <a:t>JavaScript calls where </a:t>
            </a:r>
            <a:r>
              <a:rPr lang="en" sz="1200" dirty="0">
                <a:solidFill>
                  <a:srgbClr val="F20052"/>
                </a:solidFill>
                <a:latin typeface="Raleway"/>
                <a:ea typeface="Raleway"/>
                <a:cs typeface="Raleway"/>
                <a:sym typeface="Raleway"/>
              </a:rPr>
              <a:t>we just don't know when it'll come back</a:t>
            </a:r>
            <a:r>
              <a:rPr lang="en" sz="1200" dirty="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rPr>
              <a:t>, but we're sure it'll be a request sent to a server with some data sent back to us (the client).</a:t>
            </a:r>
            <a:endParaRPr sz="1200" dirty="0">
              <a:solidFill>
                <a:schemeClr val="accen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>
              <a:lnSpc>
                <a:spcPct val="95000"/>
              </a:lnSpc>
              <a:spcAft>
                <a:spcPts val="900"/>
              </a:spcAft>
              <a:buSzPts val="935"/>
              <a:buNone/>
            </a:pPr>
            <a:r>
              <a:rPr lang="en" sz="1043" dirty="0">
                <a:latin typeface="Raleway"/>
                <a:ea typeface="Raleway"/>
                <a:cs typeface="Raleway"/>
                <a:sym typeface="Raleway"/>
              </a:rPr>
              <a:t>In JavaScript, you can </a:t>
            </a:r>
            <a:r>
              <a:rPr lang="en" sz="1043" dirty="0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rPr>
              <a:t>create a new object without creating a "class"</a:t>
            </a:r>
            <a:endParaRPr sz="1043"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19" name="Google Shape;219;p3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68569" tIns="68569" rIns="68569" bIns="68569" anchor="t" anchorCtr="0">
            <a:normAutofit fontScale="90000"/>
          </a:bodyPr>
          <a:lstStyle/>
          <a:p>
            <a:r>
              <a:rPr lang="en"/>
              <a:t>But... Data? → JavaScript Objects</a:t>
            </a:r>
            <a:endParaRPr/>
          </a:p>
        </p:txBody>
      </p:sp>
      <p:sp>
        <p:nvSpPr>
          <p:cNvPr id="223" name="Google Shape;223;p33"/>
          <p:cNvSpPr txBox="1">
            <a:spLocks noGrp="1"/>
          </p:cNvSpPr>
          <p:nvPr>
            <p:ph type="body" idx="4294967295"/>
          </p:nvPr>
        </p:nvSpPr>
        <p:spPr>
          <a:xfrm>
            <a:off x="497569" y="3894389"/>
            <a:ext cx="5765800" cy="273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71475" indent="-285750">
              <a:lnSpc>
                <a:spcPct val="120000"/>
              </a:lnSpc>
              <a:spcBef>
                <a:spcPts val="450"/>
              </a:spcBef>
              <a:buSzPts val="1800"/>
              <a:buFont typeface="Wingdings" pitchFamily="2" charset="2"/>
              <a:buChar char="v"/>
            </a:pPr>
            <a:r>
              <a:rPr lang="en" sz="1100" dirty="0">
                <a:solidFill>
                  <a:schemeClr val="tx1"/>
                </a:solidFill>
                <a:latin typeface="Raleway" pitchFamily="2" charset="77"/>
                <a:sym typeface="Raleway"/>
              </a:rPr>
              <a:t>You can </a:t>
            </a:r>
            <a:r>
              <a:rPr lang="en" sz="1100" dirty="0">
                <a:solidFill>
                  <a:srgbClr val="2185C5"/>
                </a:solidFill>
                <a:latin typeface="Raleway" pitchFamily="2" charset="77"/>
                <a:sym typeface="Raleway"/>
              </a:rPr>
              <a:t>add properties to any object </a:t>
            </a:r>
            <a:r>
              <a:rPr lang="en" sz="1100" dirty="0">
                <a:solidFill>
                  <a:schemeClr val="tx1"/>
                </a:solidFill>
                <a:latin typeface="Raleway" pitchFamily="2" charset="77"/>
                <a:sym typeface="Raleway"/>
              </a:rPr>
              <a:t>even after it is created:</a:t>
            </a:r>
            <a:endParaRPr sz="1100" dirty="0">
              <a:solidFill>
                <a:schemeClr val="tx1"/>
              </a:solidFill>
              <a:latin typeface="Raleway" pitchFamily="2" charset="77"/>
              <a:sym typeface="Raleway"/>
            </a:endParaRPr>
          </a:p>
        </p:txBody>
      </p:sp>
      <p:sp>
        <p:nvSpPr>
          <p:cNvPr id="221" name="Google Shape;221;p33"/>
          <p:cNvSpPr txBox="1"/>
          <p:nvPr/>
        </p:nvSpPr>
        <p:spPr>
          <a:xfrm>
            <a:off x="951875" y="4308215"/>
            <a:ext cx="5484924" cy="3195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900" dirty="0" err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bestCourse.code</a:t>
            </a:r>
            <a:r>
              <a:rPr lang="en" sz="900" dirty="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= “CDS4004”;</a:t>
            </a:r>
            <a:endParaRPr sz="900" dirty="0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2" name="Google Shape;222;p33"/>
          <p:cNvSpPr txBox="1"/>
          <p:nvPr/>
        </p:nvSpPr>
        <p:spPr>
          <a:xfrm>
            <a:off x="670274" y="2837253"/>
            <a:ext cx="5766525" cy="96907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900" dirty="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let </a:t>
            </a:r>
            <a:r>
              <a:rPr lang="en" sz="900" dirty="0" err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bestCourse</a:t>
            </a:r>
            <a:r>
              <a:rPr lang="en" sz="900" dirty="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= {</a:t>
            </a:r>
            <a:endParaRPr sz="900" dirty="0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r>
              <a:rPr lang="en" sz="900" dirty="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dept : ”CDS",</a:t>
            </a:r>
            <a:endParaRPr sz="900" dirty="0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r>
              <a:rPr lang="en" sz="900" dirty="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code : 4004,</a:t>
            </a:r>
            <a:endParaRPr sz="900" dirty="0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r>
              <a:rPr lang="en" sz="900" dirty="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900" dirty="0" err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qtr</a:t>
            </a:r>
            <a:r>
              <a:rPr lang="en" sz="900" dirty="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: "23-24 Term2",</a:t>
            </a:r>
            <a:endParaRPr sz="900" dirty="0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r>
              <a:rPr lang="en" sz="900" dirty="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sections : [”A", ”B", ”C", ”D"]</a:t>
            </a:r>
            <a:endParaRPr sz="900" dirty="0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r>
              <a:rPr lang="en" sz="900" dirty="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900" dirty="0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endParaRPr sz="900" dirty="0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4" name="Google Shape;224;p33"/>
          <p:cNvSpPr txBox="1"/>
          <p:nvPr/>
        </p:nvSpPr>
        <p:spPr>
          <a:xfrm>
            <a:off x="670274" y="1776153"/>
            <a:ext cx="5766525" cy="78795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9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let myobj = {</a:t>
            </a:r>
            <a:endParaRPr sz="900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r>
              <a:rPr lang="en" sz="9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fieldName1: value1,</a:t>
            </a:r>
            <a:endParaRPr sz="900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r>
              <a:rPr lang="en" sz="9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...</a:t>
            </a:r>
            <a:endParaRPr sz="900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r>
              <a:rPr lang="en" sz="9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fieldName: value</a:t>
            </a:r>
            <a:endParaRPr sz="900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r>
              <a:rPr lang="en" sz="9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900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endParaRPr sz="900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>
              <a:buSzPts val="935"/>
              <a:buNone/>
            </a:pPr>
            <a:r>
              <a:rPr lang="en" sz="1043" dirty="0">
                <a:latin typeface="Raleway"/>
                <a:ea typeface="Raleway"/>
                <a:cs typeface="Raleway"/>
                <a:sym typeface="Raleway"/>
              </a:rPr>
              <a:t>An object can have methods (function properties) that refer to itself as this, we  can refer to the fields with </a:t>
            </a:r>
            <a:r>
              <a:rPr lang="en" sz="1043" dirty="0"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43" dirty="0" err="1">
                <a:latin typeface="Courier New"/>
                <a:ea typeface="Courier New"/>
                <a:cs typeface="Courier New"/>
                <a:sym typeface="Courier New"/>
              </a:rPr>
              <a:t>fieldName</a:t>
            </a:r>
            <a:r>
              <a:rPr lang="en" sz="1043" dirty="0"/>
              <a:t> </a:t>
            </a:r>
            <a:r>
              <a:rPr lang="en" sz="1043" dirty="0">
                <a:latin typeface="Raleway"/>
                <a:ea typeface="Raleway"/>
                <a:cs typeface="Raleway"/>
                <a:sym typeface="Raleway"/>
              </a:rPr>
              <a:t>or</a:t>
            </a:r>
            <a:r>
              <a:rPr lang="en" sz="1043" dirty="0"/>
              <a:t>  </a:t>
            </a:r>
            <a:r>
              <a:rPr lang="en" sz="1043" dirty="0">
                <a:latin typeface="Courier New"/>
                <a:ea typeface="Courier New"/>
                <a:cs typeface="Courier New"/>
                <a:sym typeface="Courier New"/>
              </a:rPr>
              <a:t>["</a:t>
            </a:r>
            <a:r>
              <a:rPr lang="en" sz="1043" dirty="0" err="1">
                <a:latin typeface="Courier New"/>
                <a:ea typeface="Courier New"/>
                <a:cs typeface="Courier New"/>
                <a:sym typeface="Courier New"/>
              </a:rPr>
              <a:t>fieldName</a:t>
            </a:r>
            <a:r>
              <a:rPr lang="en" sz="1043" dirty="0">
                <a:latin typeface="Courier New"/>
                <a:ea typeface="Courier New"/>
                <a:cs typeface="Courier New"/>
                <a:sym typeface="Courier New"/>
              </a:rPr>
              <a:t>"]</a:t>
            </a:r>
            <a:r>
              <a:rPr lang="en" sz="1043" dirty="0"/>
              <a:t> </a:t>
            </a:r>
            <a:r>
              <a:rPr lang="en" sz="1043" dirty="0">
                <a:latin typeface="Raleway"/>
                <a:ea typeface="Raleway"/>
                <a:cs typeface="Raleway"/>
                <a:sym typeface="Raleway"/>
              </a:rPr>
              <a:t>syntax. </a:t>
            </a:r>
            <a:endParaRPr sz="1043" dirty="0">
              <a:latin typeface="Raleway"/>
              <a:ea typeface="Raleway"/>
              <a:cs typeface="Raleway"/>
              <a:sym typeface="Raleway"/>
            </a:endParaRPr>
          </a:p>
          <a:p>
            <a:pPr marL="0" indent="0">
              <a:buSzPts val="935"/>
              <a:buNone/>
            </a:pPr>
            <a:endParaRPr sz="893" dirty="0"/>
          </a:p>
        </p:txBody>
      </p:sp>
      <p:sp>
        <p:nvSpPr>
          <p:cNvPr id="229" name="Google Shape;229;p3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68569" tIns="68569" rIns="68569" bIns="68569" anchor="t" anchorCtr="0">
            <a:normAutofit/>
          </a:bodyPr>
          <a:lstStyle/>
          <a:p>
            <a:r>
              <a:rPr lang="en"/>
              <a:t>Example of JS Object</a:t>
            </a:r>
            <a:endParaRPr/>
          </a:p>
        </p:txBody>
      </p:sp>
      <p:sp>
        <p:nvSpPr>
          <p:cNvPr id="231" name="Google Shape;231;p34"/>
          <p:cNvSpPr txBox="1"/>
          <p:nvPr/>
        </p:nvSpPr>
        <p:spPr>
          <a:xfrm>
            <a:off x="685479" y="2232600"/>
            <a:ext cx="5674950" cy="210015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975" dirty="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let data = {</a:t>
            </a:r>
          </a:p>
          <a:p>
            <a:r>
              <a:rPr lang="en" sz="975" dirty="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"name": "Ken",</a:t>
            </a:r>
            <a:endParaRPr sz="975" dirty="0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r>
              <a:rPr lang="en" sz="975" dirty="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"course-num": 4004,          </a:t>
            </a:r>
            <a:endParaRPr sz="975" dirty="0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r>
              <a:rPr lang="en" sz="975" dirty="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"hello" : function() {</a:t>
            </a:r>
            <a:endParaRPr sz="975" dirty="0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r>
              <a:rPr lang="en" sz="975" dirty="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975" dirty="0" err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console.log</a:t>
            </a:r>
            <a:r>
              <a:rPr lang="en" sz="975" dirty="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("welcome to CDS4004!");  </a:t>
            </a:r>
            <a:endParaRPr sz="975" dirty="0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r>
              <a:rPr lang="en" sz="975" dirty="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},</a:t>
            </a:r>
            <a:endParaRPr sz="975" dirty="0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r>
              <a:rPr lang="en" sz="975" dirty="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"age" : ”this is always a secret",                                     </a:t>
            </a:r>
            <a:endParaRPr sz="975" dirty="0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r>
              <a:rPr lang="en" sz="975" dirty="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"favorites": [”</a:t>
            </a:r>
            <a:r>
              <a:rPr lang="en" sz="975" dirty="0" err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javascript</a:t>
            </a:r>
            <a:r>
              <a:rPr lang="en" sz="975" dirty="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", ”python", ”data science"]</a:t>
            </a:r>
            <a:endParaRPr sz="975" dirty="0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r>
              <a:rPr lang="en" sz="975" dirty="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975" dirty="0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r>
              <a:rPr lang="en" sz="975" dirty="0" err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console.log</a:t>
            </a:r>
            <a:r>
              <a:rPr lang="en" sz="975" dirty="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975" dirty="0" err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data.favorites</a:t>
            </a:r>
            <a:r>
              <a:rPr lang="en" sz="975" dirty="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[1]);  // python</a:t>
            </a:r>
            <a:endParaRPr sz="975" dirty="0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r>
              <a:rPr lang="en" sz="975" dirty="0" err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data.hello</a:t>
            </a:r>
            <a:r>
              <a:rPr lang="en" sz="975" dirty="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();                    // welcome to CDS4004!</a:t>
            </a:r>
            <a:endParaRPr sz="975" dirty="0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r>
              <a:rPr lang="en" sz="975" dirty="0" err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console.log</a:t>
            </a:r>
            <a:r>
              <a:rPr lang="en" sz="975" dirty="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(data["course-num"]); // 4004</a:t>
            </a:r>
            <a:endParaRPr sz="975" dirty="0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r>
              <a:rPr lang="en" sz="975" dirty="0" err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console.log</a:t>
            </a:r>
            <a:r>
              <a:rPr lang="en" sz="975" dirty="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975" dirty="0" err="1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data.name</a:t>
            </a:r>
            <a:r>
              <a:rPr lang="en" sz="975" dirty="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);         // Ken</a:t>
            </a:r>
            <a:endParaRPr sz="975" dirty="0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5"/>
          <p:cNvSpPr txBox="1">
            <a:spLocks noGrp="1"/>
          </p:cNvSpPr>
          <p:nvPr>
            <p:ph type="body" idx="1"/>
          </p:nvPr>
        </p:nvSpPr>
        <p:spPr>
          <a:xfrm>
            <a:off x="670275" y="1373588"/>
            <a:ext cx="5690156" cy="3552300"/>
          </a:xfr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HK">
                <a:sym typeface="Raleway"/>
              </a:rPr>
              <a:t>DOM elements</a:t>
            </a:r>
          </a:p>
          <a:p>
            <a:r>
              <a:rPr lang="en-HK">
                <a:sym typeface="Raleway"/>
              </a:rPr>
              <a:t>The event object</a:t>
            </a:r>
          </a:p>
          <a:p>
            <a:r>
              <a:rPr lang="en-HK">
                <a:sym typeface="Courier New"/>
              </a:rPr>
              <a:t>document</a:t>
            </a:r>
            <a:r>
              <a:rPr lang="en-HK"/>
              <a:t>,  </a:t>
            </a:r>
            <a:r>
              <a:rPr lang="en-HK">
                <a:sym typeface="Courier New"/>
              </a:rPr>
              <a:t>window</a:t>
            </a:r>
          </a:p>
        </p:txBody>
      </p:sp>
      <p:sp>
        <p:nvSpPr>
          <p:cNvPr id="236" name="Google Shape;236;p35"/>
          <p:cNvSpPr txBox="1">
            <a:spLocks noGrp="1"/>
          </p:cNvSpPr>
          <p:nvPr>
            <p:ph type="title"/>
          </p:nvPr>
        </p:nvSpPr>
        <p:spPr>
          <a:xfrm>
            <a:off x="670274" y="358388"/>
            <a:ext cx="5690155" cy="857400"/>
          </a:xfrm>
        </p:spPr>
        <p:txBody>
          <a:bodyPr spcFirstLastPara="1" wrap="square" lIns="68569" tIns="68569" rIns="68569" bIns="68569" anchor="t" anchorCtr="0">
            <a:normAutofit fontScale="90000"/>
          </a:bodyPr>
          <a:lstStyle/>
          <a:p>
            <a:r>
              <a:rPr lang="en-HK"/>
              <a:t>Examples of JS objects we’ve seen so far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6"/>
          <p:cNvSpPr txBox="1">
            <a:spLocks noGrp="1"/>
          </p:cNvSpPr>
          <p:nvPr>
            <p:ph type="body" idx="1"/>
          </p:nvPr>
        </p:nvSpPr>
        <p:spPr>
          <a:xfrm>
            <a:off x="670275" y="1373588"/>
            <a:ext cx="5690156" cy="3552300"/>
          </a:xfr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HK" dirty="0">
                <a:sym typeface="Raleway"/>
              </a:rPr>
              <a:t>JSON is a way of representing objects, or structured data.</a:t>
            </a:r>
          </a:p>
          <a:p>
            <a:pPr lvl="1">
              <a:buSzPct val="120000"/>
            </a:pPr>
            <a:r>
              <a:rPr lang="en-HK" dirty="0">
                <a:sym typeface="Raleway"/>
              </a:rPr>
              <a:t>(The technical term is "serializing" which is just a fancy word for turning an object into a </a:t>
            </a:r>
            <a:r>
              <a:rPr lang="en-HK" dirty="0" err="1">
                <a:sym typeface="Raleway"/>
              </a:rPr>
              <a:t>savable</a:t>
            </a:r>
            <a:r>
              <a:rPr lang="en-HK" dirty="0">
                <a:sym typeface="Raleway"/>
              </a:rPr>
              <a:t> string of characters)</a:t>
            </a:r>
          </a:p>
          <a:p>
            <a:pPr>
              <a:buSzPct val="120000"/>
            </a:pPr>
            <a:endParaRPr lang="en-HK" dirty="0"/>
          </a:p>
          <a:p>
            <a:pPr lvl="1">
              <a:buSzPct val="120000"/>
            </a:pPr>
            <a:r>
              <a:rPr lang="en-HK" dirty="0">
                <a:sym typeface="Raleway"/>
              </a:rPr>
              <a:t>Browser JSON methods:</a:t>
            </a:r>
          </a:p>
          <a:p>
            <a:pPr lvl="2">
              <a:buSzPct val="120000"/>
            </a:pPr>
            <a:r>
              <a:rPr lang="en-HK" dirty="0">
                <a:sym typeface="Courier New"/>
                <a:hlinkClick r:id="rId3"/>
              </a:rPr>
              <a:t>JSON.parse( /* JSON string */ )</a:t>
            </a:r>
            <a:r>
              <a:rPr lang="en-HK" dirty="0">
                <a:sym typeface="Courier New"/>
              </a:rPr>
              <a:t> </a:t>
            </a:r>
            <a:r>
              <a:rPr lang="en-HK" dirty="0">
                <a:sym typeface="Raleway"/>
              </a:rPr>
              <a:t> </a:t>
            </a:r>
          </a:p>
          <a:p>
            <a:pPr lvl="3">
              <a:buSzPct val="120000"/>
            </a:pPr>
            <a:r>
              <a:rPr lang="en-HK" dirty="0">
                <a:sym typeface="Raleway"/>
              </a:rPr>
              <a:t>converts JSON string into </a:t>
            </a:r>
            <a:r>
              <a:rPr lang="en-HK" dirty="0" err="1">
                <a:sym typeface="Raleway"/>
              </a:rPr>
              <a:t>Javascript</a:t>
            </a:r>
            <a:r>
              <a:rPr lang="en-HK" dirty="0">
                <a:sym typeface="Raleway"/>
              </a:rPr>
              <a:t> object</a:t>
            </a:r>
          </a:p>
          <a:p>
            <a:pPr lvl="2">
              <a:buSzPct val="120000"/>
            </a:pPr>
            <a:r>
              <a:rPr lang="en-HK" dirty="0">
                <a:sym typeface="Courier New"/>
                <a:hlinkClick r:id="rId4"/>
              </a:rPr>
              <a:t>JSON.stringify( /* Javascript Object */ )</a:t>
            </a:r>
            <a:r>
              <a:rPr lang="en-HK" dirty="0"/>
              <a:t> </a:t>
            </a:r>
            <a:endParaRPr lang="en-HK" dirty="0">
              <a:sym typeface="Raleway"/>
            </a:endParaRPr>
          </a:p>
          <a:p>
            <a:pPr lvl="3">
              <a:buSzPct val="120000"/>
            </a:pPr>
            <a:r>
              <a:rPr lang="en-HK" dirty="0">
                <a:sym typeface="Raleway"/>
              </a:rPr>
              <a:t>converts a </a:t>
            </a:r>
            <a:r>
              <a:rPr lang="en-HK" dirty="0" err="1">
                <a:sym typeface="Raleway"/>
              </a:rPr>
              <a:t>Javascript</a:t>
            </a:r>
            <a:r>
              <a:rPr lang="en-HK" dirty="0">
                <a:sym typeface="Raleway"/>
              </a:rPr>
              <a:t> object into JSON text</a:t>
            </a:r>
          </a:p>
          <a:p>
            <a:endParaRPr lang="en-HK" dirty="0"/>
          </a:p>
        </p:txBody>
      </p:sp>
      <p:sp>
        <p:nvSpPr>
          <p:cNvPr id="242" name="Google Shape;242;p36"/>
          <p:cNvSpPr txBox="1">
            <a:spLocks noGrp="1"/>
          </p:cNvSpPr>
          <p:nvPr>
            <p:ph type="title"/>
          </p:nvPr>
        </p:nvSpPr>
        <p:spPr>
          <a:xfrm>
            <a:off x="670274" y="358388"/>
            <a:ext cx="5690155" cy="857400"/>
          </a:xfrm>
        </p:spPr>
        <p:txBody>
          <a:bodyPr spcFirstLastPara="1" wrap="square" lIns="68569" tIns="68569" rIns="68569" bIns="68569" anchor="t" anchorCtr="0">
            <a:normAutofit/>
          </a:bodyPr>
          <a:lstStyle/>
          <a:p>
            <a:r>
              <a:rPr lang="en-HK"/>
              <a:t>JavaScript Objects vs. JSON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8"/>
          <p:cNvSpPr txBox="1">
            <a:spLocks noGrp="1"/>
          </p:cNvSpPr>
          <p:nvPr>
            <p:ph type="body" idx="1"/>
          </p:nvPr>
        </p:nvSpPr>
        <p:spPr>
          <a:xfrm>
            <a:off x="670275" y="1373588"/>
            <a:ext cx="5690156" cy="3552300"/>
          </a:xfr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HK" dirty="0">
                <a:sym typeface="Raleway"/>
              </a:rPr>
              <a:t>JSON </a:t>
            </a:r>
            <a:r>
              <a:rPr lang="en-HK" dirty="0">
                <a:solidFill>
                  <a:srgbClr val="FF0000"/>
                </a:solidFill>
                <a:sym typeface="Raleway"/>
              </a:rPr>
              <a:t>can't handle certain data types</a:t>
            </a:r>
            <a:r>
              <a:rPr lang="en-HK" dirty="0">
                <a:sym typeface="Raleway"/>
              </a:rPr>
              <a:t>, so these things just fall out of the object if you try to make JSON strings out of them:</a:t>
            </a:r>
          </a:p>
          <a:p>
            <a:pPr lvl="1">
              <a:buSzPct val="120000"/>
            </a:pPr>
            <a:r>
              <a:rPr lang="en-HK" sz="1200" dirty="0">
                <a:sym typeface="Raleway"/>
              </a:rPr>
              <a:t>Function</a:t>
            </a:r>
          </a:p>
          <a:p>
            <a:pPr lvl="2">
              <a:buSzPct val="120000"/>
            </a:pPr>
            <a:r>
              <a:rPr lang="en-HK" sz="1100" dirty="0">
                <a:sym typeface="Raleway"/>
              </a:rPr>
              <a:t>Since JSON is ideal for communicating across different types of systems, you can't put </a:t>
            </a:r>
            <a:r>
              <a:rPr lang="en-HK" sz="1100" dirty="0" err="1">
                <a:sym typeface="Raleway"/>
              </a:rPr>
              <a:t>Javascript</a:t>
            </a:r>
            <a:r>
              <a:rPr lang="en-HK" sz="1100" dirty="0">
                <a:sym typeface="Raleway"/>
              </a:rPr>
              <a:t> functions in JSON. Other languages wouldn't be able to read JSON effectively if it had </a:t>
            </a:r>
            <a:r>
              <a:rPr lang="en-HK" sz="1100" dirty="0" err="1">
                <a:sym typeface="Raleway"/>
              </a:rPr>
              <a:t>Javascript</a:t>
            </a:r>
            <a:r>
              <a:rPr lang="en-HK" sz="1100" dirty="0">
                <a:sym typeface="Raleway"/>
              </a:rPr>
              <a:t> code in it.</a:t>
            </a:r>
          </a:p>
          <a:p>
            <a:pPr lvl="1">
              <a:buSzPct val="120000"/>
            </a:pPr>
            <a:r>
              <a:rPr lang="en-HK" sz="1200" dirty="0">
                <a:sym typeface="Raleway"/>
              </a:rPr>
              <a:t>Date</a:t>
            </a:r>
          </a:p>
          <a:p>
            <a:pPr lvl="1">
              <a:buSzPct val="120000"/>
            </a:pPr>
            <a:r>
              <a:rPr lang="en-HK" sz="1200" dirty="0" err="1">
                <a:sym typeface="Raleway"/>
              </a:rPr>
              <a:t>RegExp</a:t>
            </a:r>
            <a:endParaRPr lang="en-HK" sz="1200" dirty="0">
              <a:sym typeface="Raleway"/>
            </a:endParaRPr>
          </a:p>
          <a:p>
            <a:pPr lvl="1">
              <a:buSzPct val="120000"/>
            </a:pPr>
            <a:r>
              <a:rPr lang="en-HK" sz="1200" dirty="0">
                <a:sym typeface="Raleway"/>
              </a:rPr>
              <a:t>Error</a:t>
            </a:r>
          </a:p>
          <a:p>
            <a:r>
              <a:rPr lang="en-HK" dirty="0">
                <a:sym typeface="Raleway"/>
              </a:rPr>
              <a:t>There are a few other JSON rules which you can get more details in the reading. </a:t>
            </a:r>
          </a:p>
          <a:p>
            <a:r>
              <a:rPr lang="en-HK" dirty="0">
                <a:sym typeface="Raleway"/>
              </a:rPr>
              <a:t>Numerous validators/formatters available, </a:t>
            </a:r>
            <a:r>
              <a:rPr lang="en-HK" dirty="0" err="1">
                <a:sym typeface="Raleway"/>
              </a:rPr>
              <a:t>eg</a:t>
            </a:r>
            <a:r>
              <a:rPr lang="en-HK" dirty="0">
                <a:sym typeface="Raleway"/>
              </a:rPr>
              <a:t> </a:t>
            </a:r>
            <a:r>
              <a:rPr lang="en-HK" dirty="0">
                <a:sym typeface="Raleway"/>
                <a:hlinkClick r:id="rId3"/>
              </a:rPr>
              <a:t>JSONLint</a:t>
            </a:r>
            <a:endParaRPr lang="en-HK" dirty="0">
              <a:sym typeface="Raleway"/>
            </a:endParaRPr>
          </a:p>
          <a:p>
            <a:endParaRPr lang="en-HK" dirty="0">
              <a:sym typeface="Raleway"/>
            </a:endParaRPr>
          </a:p>
        </p:txBody>
      </p:sp>
      <p:sp>
        <p:nvSpPr>
          <p:cNvPr id="253" name="Google Shape;253;p38"/>
          <p:cNvSpPr txBox="1">
            <a:spLocks noGrp="1"/>
          </p:cNvSpPr>
          <p:nvPr>
            <p:ph type="title"/>
          </p:nvPr>
        </p:nvSpPr>
        <p:spPr>
          <a:xfrm>
            <a:off x="670274" y="358388"/>
            <a:ext cx="5690155" cy="857400"/>
          </a:xfrm>
        </p:spPr>
        <p:txBody>
          <a:bodyPr spcFirstLastPara="1" wrap="square" lIns="68569" tIns="68569" rIns="68569" bIns="68569" anchor="t" anchorCtr="0">
            <a:normAutofit/>
          </a:bodyPr>
          <a:lstStyle/>
          <a:p>
            <a:r>
              <a:rPr lang="en-HK"/>
              <a:t>JSON Limitations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9"/>
          <p:cNvSpPr txBox="1">
            <a:spLocks noGrp="1"/>
          </p:cNvSpPr>
          <p:nvPr>
            <p:ph type="body" idx="1"/>
          </p:nvPr>
        </p:nvSpPr>
        <p:spPr>
          <a:xfrm>
            <a:off x="670275" y="1373588"/>
            <a:ext cx="5690156" cy="3552300"/>
          </a:xfr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HK" dirty="0">
                <a:sym typeface="Raleway"/>
              </a:rPr>
              <a:t>APIs come in all shapes and sizes:</a:t>
            </a:r>
          </a:p>
          <a:p>
            <a:pPr lvl="1">
              <a:buSzPct val="120000"/>
            </a:pPr>
            <a:r>
              <a:rPr lang="en-HK" dirty="0">
                <a:sym typeface="Raleway"/>
              </a:rPr>
              <a:t>REST (what we’ll focus on)</a:t>
            </a:r>
          </a:p>
          <a:p>
            <a:pPr lvl="1">
              <a:buSzPct val="120000"/>
            </a:pPr>
            <a:r>
              <a:rPr lang="en-HK" dirty="0">
                <a:sym typeface="Raleway"/>
              </a:rPr>
              <a:t>SOAP</a:t>
            </a:r>
          </a:p>
          <a:p>
            <a:pPr lvl="1">
              <a:buSzPct val="120000"/>
            </a:pPr>
            <a:r>
              <a:rPr lang="en-HK" dirty="0">
                <a:sym typeface="Raleway"/>
              </a:rPr>
              <a:t>RPC/</a:t>
            </a:r>
            <a:r>
              <a:rPr lang="en-HK" dirty="0" err="1">
                <a:sym typeface="Raleway"/>
              </a:rPr>
              <a:t>gRPC</a:t>
            </a:r>
            <a:endParaRPr lang="en-HK" dirty="0">
              <a:sym typeface="Raleway"/>
            </a:endParaRPr>
          </a:p>
          <a:p>
            <a:pPr lvl="1">
              <a:buSzPct val="120000"/>
            </a:pPr>
            <a:r>
              <a:rPr lang="en-HK" dirty="0">
                <a:sym typeface="Raleway"/>
              </a:rPr>
              <a:t>JSON over HTTP</a:t>
            </a:r>
          </a:p>
          <a:p>
            <a:pPr lvl="1">
              <a:buSzPct val="120000"/>
            </a:pPr>
            <a:r>
              <a:rPr lang="en-HK" dirty="0" err="1">
                <a:sym typeface="Raleway"/>
              </a:rPr>
              <a:t>GraphQL</a:t>
            </a:r>
            <a:endParaRPr lang="en-HK" dirty="0">
              <a:sym typeface="Raleway"/>
            </a:endParaRPr>
          </a:p>
          <a:p>
            <a:pPr lvl="1">
              <a:buSzPct val="120000"/>
            </a:pPr>
            <a:r>
              <a:rPr lang="en-HK" dirty="0">
                <a:sym typeface="Raleway"/>
              </a:rPr>
              <a:t>… And many others</a:t>
            </a:r>
          </a:p>
          <a:p>
            <a:endParaRPr lang="en-HK" dirty="0">
              <a:sym typeface="Raleway"/>
            </a:endParaRPr>
          </a:p>
          <a:p>
            <a:r>
              <a:rPr lang="en-HK" dirty="0">
                <a:sym typeface="Raleway"/>
              </a:rPr>
              <a:t>Most of what we'll see is based on or built on top of HTTP.</a:t>
            </a:r>
          </a:p>
          <a:p>
            <a:endParaRPr lang="en-HK" dirty="0"/>
          </a:p>
          <a:p>
            <a:endParaRPr lang="en-HK" dirty="0"/>
          </a:p>
        </p:txBody>
      </p:sp>
      <p:sp>
        <p:nvSpPr>
          <p:cNvPr id="259" name="Google Shape;259;p39"/>
          <p:cNvSpPr txBox="1">
            <a:spLocks noGrp="1"/>
          </p:cNvSpPr>
          <p:nvPr>
            <p:ph type="title"/>
          </p:nvPr>
        </p:nvSpPr>
        <p:spPr>
          <a:xfrm>
            <a:off x="670274" y="358388"/>
            <a:ext cx="5690155" cy="857400"/>
          </a:xfrm>
        </p:spPr>
        <p:txBody>
          <a:bodyPr spcFirstLastPara="1" wrap="square" lIns="68569" tIns="68569" rIns="68569" bIns="68569" anchor="t" anchorCtr="0">
            <a:normAutofit fontScale="90000"/>
          </a:bodyPr>
          <a:lstStyle/>
          <a:p>
            <a:r>
              <a:rPr lang="en-HK" dirty="0"/>
              <a:t>API: Application Programming Interface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0"/>
          <p:cNvSpPr txBox="1">
            <a:spLocks noGrp="1"/>
          </p:cNvSpPr>
          <p:nvPr>
            <p:ph type="body" idx="1"/>
          </p:nvPr>
        </p:nvSpPr>
        <p:spPr>
          <a:xfrm>
            <a:off x="670275" y="1373588"/>
            <a:ext cx="5690156" cy="3552300"/>
          </a:xfrm>
        </p:spPr>
        <p:txBody>
          <a:bodyPr spcFirstLastPara="1" wrap="square" lIns="68569" tIns="68569" rIns="68569" bIns="68569" anchor="t" anchorCtr="0">
            <a:normAutofit/>
          </a:bodyPr>
          <a:lstStyle/>
          <a:p>
            <a:r>
              <a:rPr lang="en-HK" dirty="0">
                <a:sym typeface="Raleway"/>
              </a:rPr>
              <a:t>When calling an API, we have no idea when it’ll return.</a:t>
            </a:r>
          </a:p>
          <a:p>
            <a:pPr lvl="1">
              <a:buSzPct val="120000"/>
            </a:pPr>
            <a:r>
              <a:rPr lang="en-HK" dirty="0">
                <a:solidFill>
                  <a:srgbClr val="2185C5"/>
                </a:solidFill>
                <a:sym typeface="Raleway"/>
              </a:rPr>
              <a:t>Where’s the server</a:t>
            </a:r>
            <a:r>
              <a:rPr lang="en-HK" dirty="0">
                <a:sym typeface="Raleway"/>
              </a:rPr>
              <a:t> located?</a:t>
            </a:r>
          </a:p>
          <a:p>
            <a:pPr lvl="1">
              <a:buSzPct val="120000"/>
            </a:pPr>
            <a:r>
              <a:rPr lang="en-HK" dirty="0">
                <a:solidFill>
                  <a:srgbClr val="2185C5"/>
                </a:solidFill>
                <a:sym typeface="Raleway"/>
              </a:rPr>
              <a:t>Where is it located </a:t>
            </a:r>
            <a:r>
              <a:rPr lang="en-HK" dirty="0">
                <a:sym typeface="Raleway"/>
              </a:rPr>
              <a:t>in relation to us?</a:t>
            </a:r>
          </a:p>
          <a:p>
            <a:pPr lvl="1">
              <a:buSzPct val="120000"/>
            </a:pPr>
            <a:r>
              <a:rPr lang="en-HK" dirty="0">
                <a:sym typeface="Raleway"/>
              </a:rPr>
              <a:t>Are there </a:t>
            </a:r>
            <a:r>
              <a:rPr lang="en-HK" dirty="0">
                <a:solidFill>
                  <a:srgbClr val="2185C5"/>
                </a:solidFill>
                <a:sym typeface="Raleway"/>
              </a:rPr>
              <a:t>any traffic jams </a:t>
            </a:r>
            <a:r>
              <a:rPr lang="en-HK" dirty="0">
                <a:sym typeface="Raleway"/>
              </a:rPr>
              <a:t>on the internet?</a:t>
            </a:r>
          </a:p>
          <a:p>
            <a:pPr lvl="1">
              <a:buSzPct val="120000"/>
            </a:pPr>
            <a:r>
              <a:rPr lang="en-HK" dirty="0">
                <a:solidFill>
                  <a:srgbClr val="2185C5"/>
                </a:solidFill>
                <a:sym typeface="Raleway"/>
              </a:rPr>
              <a:t>Is the server running slow today</a:t>
            </a:r>
            <a:r>
              <a:rPr lang="en-HK" dirty="0">
                <a:sym typeface="Raleway"/>
              </a:rPr>
              <a:t>?</a:t>
            </a:r>
          </a:p>
          <a:p>
            <a:pPr lvl="1">
              <a:buSzPct val="120000"/>
            </a:pPr>
            <a:r>
              <a:rPr lang="en-HK" dirty="0">
                <a:solidFill>
                  <a:srgbClr val="2185C5"/>
                </a:solidFill>
                <a:sym typeface="Raleway"/>
              </a:rPr>
              <a:t>Did the server change something </a:t>
            </a:r>
            <a:r>
              <a:rPr lang="en-HK" dirty="0">
                <a:sym typeface="Raleway"/>
              </a:rPr>
              <a:t>about what it expects in requests?</a:t>
            </a:r>
          </a:p>
          <a:p>
            <a:endParaRPr lang="en-HK" dirty="0">
              <a:sym typeface="Raleway"/>
            </a:endParaRPr>
          </a:p>
        </p:txBody>
      </p:sp>
      <p:sp>
        <p:nvSpPr>
          <p:cNvPr id="265" name="Google Shape;265;p40"/>
          <p:cNvSpPr txBox="1">
            <a:spLocks noGrp="1"/>
          </p:cNvSpPr>
          <p:nvPr>
            <p:ph type="title"/>
          </p:nvPr>
        </p:nvSpPr>
        <p:spPr>
          <a:xfrm>
            <a:off x="670274" y="358388"/>
            <a:ext cx="5690155" cy="857400"/>
          </a:xfrm>
        </p:spPr>
        <p:txBody>
          <a:bodyPr spcFirstLastPara="1" wrap="square" lIns="68569" tIns="68569" rIns="68569" bIns="68569" anchor="t" anchorCtr="0">
            <a:normAutofit fontScale="90000"/>
          </a:bodyPr>
          <a:lstStyle/>
          <a:p>
            <a:r>
              <a:rPr lang="en-HK"/>
              <a:t>Promises (and async/await) + API calls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6E6A7DD-171A-0E3B-D106-86B7BFA65D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150" y="2933528"/>
            <a:ext cx="6134100" cy="1159800"/>
          </a:xfrm>
        </p:spPr>
        <p:txBody>
          <a:bodyPr/>
          <a:lstStyle/>
          <a:p>
            <a:r>
              <a:rPr lang="en-HK" dirty="0"/>
              <a:t>Using fetch with public APIs</a:t>
            </a:r>
          </a:p>
        </p:txBody>
      </p:sp>
    </p:spTree>
    <p:extLst>
      <p:ext uri="{BB962C8B-B14F-4D97-AF65-F5344CB8AC3E}">
        <p14:creationId xmlns:p14="http://schemas.microsoft.com/office/powerpoint/2010/main" val="291418239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/>
              <a:t>The Client-Server Model</a:t>
            </a:r>
            <a:endParaRPr/>
          </a:p>
        </p:txBody>
      </p:sp>
      <p:pic>
        <p:nvPicPr>
          <p:cNvPr id="101" name="Google Shape;10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1869" y="1227534"/>
            <a:ext cx="5313656" cy="3188189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8"/>
          <p:cNvSpPr txBox="1">
            <a:spLocks noGrp="1"/>
          </p:cNvSpPr>
          <p:nvPr>
            <p:ph type="body" idx="1"/>
          </p:nvPr>
        </p:nvSpPr>
        <p:spPr>
          <a:xfrm>
            <a:off x="670275" y="1373588"/>
            <a:ext cx="5690156" cy="3552300"/>
          </a:xfr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HK">
                <a:sym typeface="Raleway"/>
              </a:rPr>
              <a:t>When you have a parent DOM node, you can add or remove a child DOM node using the following functions:</a:t>
            </a:r>
          </a:p>
        </p:txBody>
      </p:sp>
      <p:sp>
        <p:nvSpPr>
          <p:cNvPr id="147" name="Google Shape;147;p18"/>
          <p:cNvSpPr txBox="1">
            <a:spLocks noGrp="1"/>
          </p:cNvSpPr>
          <p:nvPr>
            <p:ph type="title"/>
          </p:nvPr>
        </p:nvSpPr>
        <p:spPr>
          <a:xfrm>
            <a:off x="670274" y="358388"/>
            <a:ext cx="5690155" cy="857400"/>
          </a:xfr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HK"/>
              <a:t>Adding and Moving Nodes on the DOM</a:t>
            </a:r>
          </a:p>
        </p:txBody>
      </p:sp>
      <p:sp>
        <p:nvSpPr>
          <p:cNvPr id="149" name="Google Shape;149;p18"/>
          <p:cNvSpPr txBox="1"/>
          <p:nvPr/>
        </p:nvSpPr>
        <p:spPr>
          <a:xfrm>
            <a:off x="1048462" y="4188195"/>
            <a:ext cx="5691188" cy="609975"/>
          </a:xfrm>
          <a:prstGeom prst="rect">
            <a:avLst/>
          </a:prstGeom>
          <a:noFill/>
          <a:ln w="1905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>
              <a:buNone/>
              <a:defRPr sz="1100">
                <a:effectLst/>
                <a:latin typeface="Courier New"/>
                <a:ea typeface="Courier New"/>
                <a:cs typeface="Courier New"/>
              </a:defRPr>
            </a:lvl1pPr>
          </a:lstStyle>
          <a:p>
            <a:r>
              <a:rPr lang="en" dirty="0">
                <a:sym typeface="Courier New"/>
              </a:rPr>
              <a:t>let li </a:t>
            </a:r>
            <a:r>
              <a:rPr lang="en">
                <a:sym typeface="Courier New"/>
              </a:rPr>
              <a:t>= </a:t>
            </a:r>
            <a:r>
              <a:rPr lang="en" dirty="0" err="1">
                <a:sym typeface="Courier New"/>
              </a:rPr>
              <a:t>document</a:t>
            </a:r>
            <a:r>
              <a:rPr lang="en" err="1">
                <a:sym typeface="Courier New"/>
              </a:rPr>
              <a:t>.</a:t>
            </a:r>
            <a:r>
              <a:rPr lang="en">
                <a:sym typeface="Courier New"/>
              </a:rPr>
              <a:t>createElement</a:t>
            </a:r>
            <a:r>
              <a:rPr lang="en" dirty="0">
                <a:sym typeface="Courier New"/>
              </a:rPr>
              <a:t>("li");</a:t>
            </a:r>
            <a:endParaRPr dirty="0">
              <a:sym typeface="Courier New"/>
            </a:endParaRPr>
          </a:p>
          <a:p>
            <a:r>
              <a:rPr lang="en" dirty="0" err="1">
                <a:sym typeface="Courier New"/>
              </a:rPr>
              <a:t>li</a:t>
            </a:r>
            <a:r>
              <a:rPr lang="en" err="1">
                <a:sym typeface="Courier New"/>
              </a:rPr>
              <a:t>.</a:t>
            </a:r>
            <a:r>
              <a:rPr lang="en">
                <a:sym typeface="Courier New"/>
              </a:rPr>
              <a:t>textContent</a:t>
            </a:r>
            <a:r>
              <a:rPr lang="en" dirty="0">
                <a:sym typeface="Courier New"/>
              </a:rPr>
              <a:t> = "A list item!";</a:t>
            </a:r>
            <a:endParaRPr dirty="0">
              <a:sym typeface="Courier New"/>
            </a:endParaRPr>
          </a:p>
          <a:p>
            <a:r>
              <a:rPr lang="en" dirty="0">
                <a:sym typeface="Courier New"/>
              </a:rPr>
              <a:t>id("</a:t>
            </a:r>
            <a:r>
              <a:rPr lang="en">
                <a:sym typeface="Courier New"/>
              </a:rPr>
              <a:t>my-list").appendChild</a:t>
            </a:r>
            <a:r>
              <a:rPr lang="en" dirty="0">
                <a:sym typeface="Courier New"/>
              </a:rPr>
              <a:t>(li);</a:t>
            </a:r>
            <a:endParaRPr dirty="0">
              <a:sym typeface="Courier New"/>
            </a:endParaRPr>
          </a:p>
        </p:txBody>
      </p:sp>
      <p:graphicFrame>
        <p:nvGraphicFramePr>
          <p:cNvPr id="150" name="Google Shape;150;p18"/>
          <p:cNvGraphicFramePr/>
          <p:nvPr>
            <p:extLst>
              <p:ext uri="{D42A27DB-BD31-4B8C-83A1-F6EECF244321}">
                <p14:modId xmlns:p14="http://schemas.microsoft.com/office/powerpoint/2010/main" val="2012090583"/>
              </p:ext>
            </p:extLst>
          </p:nvPr>
        </p:nvGraphicFramePr>
        <p:xfrm>
          <a:off x="1048462" y="2116506"/>
          <a:ext cx="5691188" cy="1914526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456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4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435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  <a:sym typeface="Raleway"/>
                        </a:rPr>
                        <a:t>Name</a:t>
                      </a:r>
                      <a:endParaRPr sz="1000" dirty="0">
                        <a:solidFill>
                          <a:schemeClr val="bg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  <a:sym typeface="Raleway"/>
                      </a:endParaRPr>
                    </a:p>
                  </a:txBody>
                  <a:tcPr marL="68569" marR="68569" marT="68569" marB="68569">
                    <a:solidFill>
                      <a:srgbClr val="2185C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  <a:sym typeface="Raleway"/>
                        </a:rPr>
                        <a:t>Description</a:t>
                      </a:r>
                      <a:endParaRPr sz="1000" dirty="0">
                        <a:solidFill>
                          <a:schemeClr val="bg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  <a:sym typeface="Raleway"/>
                      </a:endParaRPr>
                    </a:p>
                  </a:txBody>
                  <a:tcPr marL="68569" marR="68569" marT="68569" marB="68569">
                    <a:solidFill>
                      <a:srgbClr val="2185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431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 err="1">
                          <a:solidFill>
                            <a:schemeClr val="accen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parent.</a:t>
                      </a:r>
                      <a:r>
                        <a:rPr lang="en" sz="1000" u="sng" dirty="0" err="1">
                          <a:solidFill>
                            <a:schemeClr val="hlink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appendChild</a:t>
                      </a:r>
                      <a:r>
                        <a:rPr lang="en" sz="1000" dirty="0">
                          <a:solidFill>
                            <a:schemeClr val="accen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(node)</a:t>
                      </a:r>
                      <a:endParaRPr sz="1000" dirty="0">
                        <a:solidFill>
                          <a:schemeClr val="accent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68569" marR="68569" marT="68569" marB="68569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>
                          <a:solidFill>
                            <a:schemeClr val="accent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  <a:sym typeface="Raleway"/>
                        </a:rPr>
                        <a:t>Places the given node at the end of this node’s child list</a:t>
                      </a:r>
                      <a:endParaRPr sz="1000" dirty="0">
                        <a:solidFill>
                          <a:schemeClr val="accent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  <a:sym typeface="Raleway"/>
                      </a:endParaRPr>
                    </a:p>
                  </a:txBody>
                  <a:tcPr marL="68569" marR="68569" marT="68569" marB="6856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431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 err="1">
                          <a:solidFill>
                            <a:schemeClr val="accen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parent.</a:t>
                      </a:r>
                      <a:r>
                        <a:rPr lang="en" sz="1000" u="sng" dirty="0" err="1">
                          <a:solidFill>
                            <a:schemeClr val="hlink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insertBefore</a:t>
                      </a:r>
                      <a:r>
                        <a:rPr lang="en" sz="1000" dirty="0">
                          <a:solidFill>
                            <a:schemeClr val="accen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(new, old)</a:t>
                      </a:r>
                      <a:endParaRPr sz="1000" dirty="0">
                        <a:solidFill>
                          <a:schemeClr val="accent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68569" marR="68569" marT="68569" marB="68569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>
                          <a:solidFill>
                            <a:schemeClr val="accent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  <a:sym typeface="Raleway"/>
                        </a:rPr>
                        <a:t>Places the given node in this node’s child list just before old child</a:t>
                      </a:r>
                      <a:endParaRPr sz="1000" dirty="0">
                        <a:solidFill>
                          <a:schemeClr val="accent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  <a:sym typeface="Raleway"/>
                      </a:endParaRPr>
                    </a:p>
                  </a:txBody>
                  <a:tcPr marL="68569" marR="68569" marT="68569" marB="6856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435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 err="1">
                          <a:solidFill>
                            <a:schemeClr val="accen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parent.</a:t>
                      </a:r>
                      <a:r>
                        <a:rPr lang="en" sz="1000" u="sng" dirty="0" err="1">
                          <a:solidFill>
                            <a:schemeClr val="hlink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replaceChild</a:t>
                      </a:r>
                      <a:r>
                        <a:rPr lang="en" sz="1000" dirty="0">
                          <a:solidFill>
                            <a:schemeClr val="accen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(new, old)</a:t>
                      </a:r>
                      <a:endParaRPr sz="1000" dirty="0">
                        <a:solidFill>
                          <a:schemeClr val="accent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68569" marR="68569" marT="68569" marB="68569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>
                          <a:solidFill>
                            <a:schemeClr val="accent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  <a:sym typeface="Raleway"/>
                        </a:rPr>
                        <a:t>Replaces given child with new nodes</a:t>
                      </a:r>
                      <a:endParaRPr sz="1000" dirty="0">
                        <a:solidFill>
                          <a:schemeClr val="accent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  <a:sym typeface="Raleway"/>
                      </a:endParaRPr>
                    </a:p>
                  </a:txBody>
                  <a:tcPr marL="68569" marR="68569" marT="68569" marB="68569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431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 err="1">
                          <a:solidFill>
                            <a:schemeClr val="accen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parent.</a:t>
                      </a:r>
                      <a:r>
                        <a:rPr lang="en" sz="1000" u="sng" dirty="0" err="1">
                          <a:solidFill>
                            <a:schemeClr val="hlink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insertAdjacentElement</a:t>
                      </a:r>
                      <a:r>
                        <a:rPr lang="en" sz="1000" dirty="0">
                          <a:solidFill>
                            <a:schemeClr val="accen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(location, new)</a:t>
                      </a:r>
                      <a:endParaRPr sz="1000" dirty="0">
                        <a:solidFill>
                          <a:schemeClr val="accent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68569" marR="68569" marT="68569" marB="68569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>
                          <a:solidFill>
                            <a:schemeClr val="accent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  <a:sym typeface="Raleway"/>
                        </a:rPr>
                        <a:t>Inserts new element at given location relative to parent</a:t>
                      </a:r>
                      <a:endParaRPr sz="1000" dirty="0">
                        <a:solidFill>
                          <a:schemeClr val="accent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  <a:sym typeface="Raleway"/>
                      </a:endParaRPr>
                    </a:p>
                  </a:txBody>
                  <a:tcPr marL="68569" marR="68569" marT="68569" marB="68569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9911EB24-689B-EF26-9BE9-8A1A8E4CAB7E}"/>
              </a:ext>
            </a:extLst>
          </p:cNvPr>
          <p:cNvSpPr txBox="1"/>
          <p:nvPr/>
        </p:nvSpPr>
        <p:spPr>
          <a:xfrm>
            <a:off x="6235700" y="4243300"/>
            <a:ext cx="449952" cy="230832"/>
          </a:xfrm>
          <a:prstGeom prst="rect">
            <a:avLst/>
          </a:prstGeom>
          <a:solidFill>
            <a:srgbClr val="FF9715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JS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>
            <a:spLocks noGrp="1"/>
          </p:cNvSpPr>
          <p:nvPr>
            <p:ph type="body" idx="1"/>
          </p:nvPr>
        </p:nvSpPr>
        <p:spPr>
          <a:xfrm>
            <a:off x="669925" y="1373188"/>
            <a:ext cx="3534988" cy="3552825"/>
          </a:xfr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HK" dirty="0">
                <a:sym typeface="Raleway"/>
              </a:rPr>
              <a:t>An </a:t>
            </a:r>
            <a:r>
              <a:rPr lang="en-HK" dirty="0">
                <a:solidFill>
                  <a:srgbClr val="2185C5"/>
                </a:solidFill>
                <a:sym typeface="Raleway"/>
              </a:rPr>
              <a:t>application programming interface (API) </a:t>
            </a:r>
            <a:r>
              <a:rPr lang="en-HK" dirty="0">
                <a:sym typeface="Raleway"/>
              </a:rPr>
              <a:t>is a communication protocol that </a:t>
            </a:r>
            <a:r>
              <a:rPr lang="en-HK" dirty="0">
                <a:solidFill>
                  <a:srgbClr val="2185C5"/>
                </a:solidFill>
                <a:sym typeface="Raleway"/>
              </a:rPr>
              <a:t>allows two pieces of software to communicate</a:t>
            </a:r>
            <a:r>
              <a:rPr lang="en-HK" dirty="0">
                <a:sym typeface="Raleway"/>
              </a:rPr>
              <a:t>.</a:t>
            </a:r>
          </a:p>
          <a:p>
            <a:endParaRPr lang="en-HK" dirty="0">
              <a:sym typeface="Raleway"/>
            </a:endParaRPr>
          </a:p>
          <a:p>
            <a:r>
              <a:rPr lang="en-HK" dirty="0">
                <a:sym typeface="Raleway"/>
              </a:rPr>
              <a:t>A </a:t>
            </a:r>
            <a:r>
              <a:rPr lang="en-HK" dirty="0">
                <a:solidFill>
                  <a:srgbClr val="2185C5"/>
                </a:solidFill>
                <a:sym typeface="Raleway"/>
              </a:rPr>
              <a:t>Web API is a set of predefined URLs with parameters </a:t>
            </a:r>
            <a:r>
              <a:rPr lang="en-HK" dirty="0">
                <a:sym typeface="Raleway"/>
              </a:rPr>
              <a:t>that </a:t>
            </a:r>
            <a:r>
              <a:rPr lang="en-HK" dirty="0">
                <a:solidFill>
                  <a:srgbClr val="FF0000"/>
                </a:solidFill>
                <a:sym typeface="Raleway"/>
              </a:rPr>
              <a:t>allow a user to get information from a web server</a:t>
            </a:r>
            <a:r>
              <a:rPr lang="en-HK" dirty="0">
                <a:sym typeface="Raleway"/>
              </a:rPr>
              <a:t>. Can be used by many types of clients.</a:t>
            </a:r>
          </a:p>
          <a:p>
            <a:endParaRPr lang="en-HK" dirty="0">
              <a:sym typeface="Raleway"/>
            </a:endParaRPr>
          </a:p>
        </p:txBody>
      </p:sp>
      <p:sp>
        <p:nvSpPr>
          <p:cNvPr id="106" name="Google Shape;106;p16"/>
          <p:cNvSpPr txBox="1">
            <a:spLocks noGrp="1"/>
          </p:cNvSpPr>
          <p:nvPr>
            <p:ph type="title"/>
          </p:nvPr>
        </p:nvSpPr>
        <p:spPr>
          <a:xfrm>
            <a:off x="669924" y="358775"/>
            <a:ext cx="5864225" cy="857250"/>
          </a:xfr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HK" dirty="0"/>
              <a:t>Application Program Interface (APIs)</a:t>
            </a:r>
          </a:p>
        </p:txBody>
      </p:sp>
      <p:pic>
        <p:nvPicPr>
          <p:cNvPr id="108" name="Google Shape;10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4913" y="1549650"/>
            <a:ext cx="2498059" cy="1738669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indent="-247650">
              <a:buSzPts val="1600"/>
              <a:buFont typeface="Raleway"/>
              <a:buAutoNum type="arabicPeriod"/>
            </a:pPr>
            <a:r>
              <a:rPr lang="en" dirty="0">
                <a:solidFill>
                  <a:srgbClr val="2185C5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Raleway"/>
              </a:rPr>
              <a:t>Where</a:t>
            </a:r>
            <a:r>
              <a:rPr lang="en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Raleway"/>
              </a:rPr>
              <a:t> is the server that's running the API? (I.e., what's the hostname?)</a:t>
            </a:r>
            <a:endParaRPr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Raleway"/>
            </a:endParaRPr>
          </a:p>
          <a:p>
            <a:pPr indent="-247650">
              <a:buSzPts val="1600"/>
              <a:buFont typeface="Raleway"/>
              <a:buAutoNum type="arabicPeriod"/>
            </a:pPr>
            <a:r>
              <a:rPr lang="en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Raleway"/>
              </a:rPr>
              <a:t>Are we </a:t>
            </a:r>
            <a:r>
              <a:rPr lang="en" dirty="0">
                <a:solidFill>
                  <a:srgbClr val="2185C5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Raleway"/>
              </a:rPr>
              <a:t>allowed to access it?</a:t>
            </a:r>
            <a:endParaRPr dirty="0">
              <a:solidFill>
                <a:srgbClr val="2185C5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Raleway"/>
            </a:endParaRPr>
          </a:p>
          <a:p>
            <a:pPr indent="-247650">
              <a:buSzPts val="1600"/>
              <a:buFont typeface="Raleway"/>
              <a:buAutoNum type="arabicPeriod"/>
            </a:pPr>
            <a:r>
              <a:rPr lang="en" dirty="0">
                <a:solidFill>
                  <a:srgbClr val="2185C5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Raleway"/>
              </a:rPr>
              <a:t>What content </a:t>
            </a:r>
            <a:r>
              <a:rPr lang="en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Raleway"/>
              </a:rPr>
              <a:t>does the API give us?</a:t>
            </a:r>
            <a:endParaRPr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Raleway"/>
            </a:endParaRPr>
          </a:p>
          <a:p>
            <a:pPr indent="-247650">
              <a:buSzPts val="1600"/>
              <a:buFont typeface="Raleway"/>
              <a:buAutoNum type="arabicPeriod"/>
            </a:pPr>
            <a:r>
              <a:rPr lang="en" dirty="0">
                <a:solidFill>
                  <a:srgbClr val="2185C5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Raleway"/>
              </a:rPr>
              <a:t>What format </a:t>
            </a:r>
            <a:r>
              <a:rPr lang="en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Raleway"/>
              </a:rPr>
              <a:t>should the </a:t>
            </a:r>
            <a:r>
              <a:rPr lang="en" dirty="0">
                <a:solidFill>
                  <a:srgbClr val="2185C5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Raleway"/>
              </a:rPr>
              <a:t>request</a:t>
            </a:r>
            <a:r>
              <a:rPr lang="en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Raleway"/>
              </a:rPr>
              <a:t> for content be in? </a:t>
            </a:r>
            <a:br>
              <a:rPr lang="en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Raleway"/>
              </a:rPr>
            </a:br>
            <a:r>
              <a:rPr lang="en" dirty="0">
                <a:solidFill>
                  <a:srgbClr val="2185C5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Raleway"/>
              </a:rPr>
              <a:t>What format </a:t>
            </a:r>
            <a:r>
              <a:rPr lang="en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Raleway"/>
              </a:rPr>
              <a:t>does the </a:t>
            </a:r>
            <a:r>
              <a:rPr lang="en" dirty="0">
                <a:solidFill>
                  <a:srgbClr val="2185C5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Raleway"/>
              </a:rPr>
              <a:t>response</a:t>
            </a:r>
            <a:r>
              <a:rPr lang="en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Raleway"/>
              </a:rPr>
              <a:t> come back in?</a:t>
            </a:r>
            <a:endParaRPr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Raleway"/>
            </a:endParaRPr>
          </a:p>
        </p:txBody>
      </p:sp>
      <p:sp>
        <p:nvSpPr>
          <p:cNvPr id="113" name="Google Shape;113;p17"/>
          <p:cNvSpPr txBox="1">
            <a:spLocks noGrp="1"/>
          </p:cNvSpPr>
          <p:nvPr>
            <p:ph type="title"/>
          </p:nvPr>
        </p:nvSpPr>
        <p:spPr>
          <a:xfrm>
            <a:off x="670274" y="358388"/>
            <a:ext cx="6121051" cy="85740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dirty="0"/>
              <a:t>Every API has four components:</a:t>
            </a:r>
            <a:endParaRPr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/>
              <a:t>The Request/Response Transaction with Web APIs</a:t>
            </a:r>
            <a:endParaRPr/>
          </a:p>
        </p:txBody>
      </p:sp>
      <p:sp>
        <p:nvSpPr>
          <p:cNvPr id="120" name="Google Shape;120;p18"/>
          <p:cNvSpPr txBox="1"/>
          <p:nvPr/>
        </p:nvSpPr>
        <p:spPr>
          <a:xfrm>
            <a:off x="516788" y="2919272"/>
            <a:ext cx="1529550" cy="1158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7200">
                <a:latin typeface="Lato"/>
                <a:ea typeface="Lato"/>
                <a:cs typeface="Lato"/>
                <a:sym typeface="Lato"/>
              </a:rPr>
              <a:t>💻</a:t>
            </a:r>
            <a:endParaRPr sz="72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1" name="Google Shape;12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3351" y="3241594"/>
            <a:ext cx="2542706" cy="51410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2" name="Google Shape;122;p18"/>
          <p:cNvCxnSpPr/>
          <p:nvPr/>
        </p:nvCxnSpPr>
        <p:spPr>
          <a:xfrm>
            <a:off x="2150681" y="3026363"/>
            <a:ext cx="1915875" cy="5175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3" name="Google Shape;123;p18"/>
          <p:cNvSpPr txBox="1"/>
          <p:nvPr/>
        </p:nvSpPr>
        <p:spPr>
          <a:xfrm>
            <a:off x="2124563" y="2734013"/>
            <a:ext cx="3774150" cy="350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1050" dirty="0">
                <a:latin typeface="Courier New" panose="02070309020205020404" pitchFamily="49" charset="0"/>
                <a:ea typeface="Raleway"/>
                <a:cs typeface="Courier New" panose="02070309020205020404" pitchFamily="49" charset="0"/>
                <a:sym typeface="Raleway"/>
              </a:rPr>
              <a:t>Request URL:   https://</a:t>
            </a:r>
            <a:r>
              <a:rPr lang="en" sz="1050" dirty="0" err="1">
                <a:latin typeface="Courier New" panose="02070309020205020404" pitchFamily="49" charset="0"/>
                <a:ea typeface="Raleway"/>
                <a:cs typeface="Courier New" panose="02070309020205020404" pitchFamily="49" charset="0"/>
                <a:sym typeface="Raleway"/>
              </a:rPr>
              <a:t>abc.com</a:t>
            </a:r>
            <a:r>
              <a:rPr lang="en" sz="1050" dirty="0">
                <a:latin typeface="Courier New" panose="02070309020205020404" pitchFamily="49" charset="0"/>
                <a:ea typeface="Raleway"/>
                <a:cs typeface="Courier New" panose="02070309020205020404" pitchFamily="49" charset="0"/>
                <a:sym typeface="Raleway"/>
              </a:rPr>
              <a:t>/869/</a:t>
            </a:r>
            <a:r>
              <a:rPr lang="en" sz="1050" dirty="0" err="1">
                <a:latin typeface="Courier New" panose="02070309020205020404" pitchFamily="49" charset="0"/>
                <a:ea typeface="Raleway"/>
                <a:cs typeface="Courier New" panose="02070309020205020404" pitchFamily="49" charset="0"/>
                <a:sym typeface="Raleway"/>
              </a:rPr>
              <a:t>info.json</a:t>
            </a:r>
            <a:endParaRPr sz="1050" dirty="0">
              <a:latin typeface="Courier New" panose="02070309020205020404" pitchFamily="49" charset="0"/>
              <a:ea typeface="Raleway"/>
              <a:cs typeface="Courier New" panose="02070309020205020404" pitchFamily="49" charset="0"/>
              <a:sym typeface="Raleway"/>
            </a:endParaRPr>
          </a:p>
        </p:txBody>
      </p:sp>
      <p:sp>
        <p:nvSpPr>
          <p:cNvPr id="124" name="Google Shape;124;p18"/>
          <p:cNvSpPr/>
          <p:nvPr/>
        </p:nvSpPr>
        <p:spPr>
          <a:xfrm rot="5400000">
            <a:off x="3868838" y="2419106"/>
            <a:ext cx="94050" cy="654975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125" name="Google Shape;125;p18"/>
          <p:cNvSpPr txBox="1"/>
          <p:nvPr/>
        </p:nvSpPr>
        <p:spPr>
          <a:xfrm>
            <a:off x="2839125" y="2116050"/>
            <a:ext cx="1446525" cy="350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1050">
                <a:latin typeface="Raleway"/>
                <a:ea typeface="Raleway"/>
                <a:cs typeface="Raleway"/>
                <a:sym typeface="Raleway"/>
              </a:rPr>
              <a:t>Host (server) location</a:t>
            </a:r>
            <a:endParaRPr sz="1050"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126" name="Google Shape;126;p18"/>
          <p:cNvCxnSpPr>
            <a:stCxn id="125" idx="2"/>
            <a:endCxn id="124" idx="1"/>
          </p:cNvCxnSpPr>
          <p:nvPr/>
        </p:nvCxnSpPr>
        <p:spPr>
          <a:xfrm>
            <a:off x="3562388" y="2466825"/>
            <a:ext cx="353475" cy="23265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7" name="Google Shape;127;p18"/>
          <p:cNvSpPr/>
          <p:nvPr/>
        </p:nvSpPr>
        <p:spPr>
          <a:xfrm rot="5400000">
            <a:off x="4802438" y="2182856"/>
            <a:ext cx="94050" cy="1127475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128" name="Google Shape;128;p18"/>
          <p:cNvSpPr txBox="1"/>
          <p:nvPr/>
        </p:nvSpPr>
        <p:spPr>
          <a:xfrm>
            <a:off x="4463156" y="2033325"/>
            <a:ext cx="1878750" cy="427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1050">
                <a:latin typeface="Raleway"/>
                <a:ea typeface="Raleway"/>
                <a:cs typeface="Raleway"/>
                <a:sym typeface="Raleway"/>
              </a:rPr>
              <a:t>Operation, Parameters</a:t>
            </a:r>
            <a:endParaRPr sz="1050">
              <a:latin typeface="Raleway"/>
              <a:ea typeface="Raleway"/>
              <a:cs typeface="Raleway"/>
              <a:sym typeface="Raleway"/>
            </a:endParaRPr>
          </a:p>
          <a:p>
            <a:r>
              <a:rPr lang="en" sz="1050">
                <a:latin typeface="Raleway"/>
                <a:ea typeface="Raleway"/>
                <a:cs typeface="Raleway"/>
                <a:sym typeface="Raleway"/>
              </a:rPr>
              <a:t>(aka the requested resource)</a:t>
            </a:r>
            <a:endParaRPr sz="1050"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129" name="Google Shape;129;p18"/>
          <p:cNvCxnSpPr>
            <a:stCxn id="127" idx="1"/>
            <a:endCxn id="128" idx="2"/>
          </p:cNvCxnSpPr>
          <p:nvPr/>
        </p:nvCxnSpPr>
        <p:spPr>
          <a:xfrm rot="10800000" flipH="1">
            <a:off x="4849463" y="2460394"/>
            <a:ext cx="553050" cy="23917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0" name="Google Shape;130;p18"/>
          <p:cNvCxnSpPr/>
          <p:nvPr/>
        </p:nvCxnSpPr>
        <p:spPr>
          <a:xfrm rot="10800000">
            <a:off x="2124450" y="3790838"/>
            <a:ext cx="1941975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1" name="Google Shape;131;p18"/>
          <p:cNvSpPr txBox="1"/>
          <p:nvPr/>
        </p:nvSpPr>
        <p:spPr>
          <a:xfrm>
            <a:off x="2124450" y="3440063"/>
            <a:ext cx="1430325" cy="350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1050">
                <a:latin typeface="Raleway"/>
                <a:ea typeface="Raleway"/>
                <a:cs typeface="Raleway"/>
                <a:sym typeface="Raleway"/>
              </a:rPr>
              <a:t>Response Data: ???</a:t>
            </a:r>
            <a:endParaRPr sz="105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2" name="Google Shape;132;p18"/>
          <p:cNvSpPr txBox="1"/>
          <p:nvPr/>
        </p:nvSpPr>
        <p:spPr>
          <a:xfrm>
            <a:off x="2155894" y="3968119"/>
            <a:ext cx="4792050" cy="427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1050">
                <a:latin typeface="Raleway"/>
                <a:ea typeface="Raleway"/>
                <a:cs typeface="Raleway"/>
                <a:sym typeface="Raleway"/>
              </a:rPr>
              <a:t>Various formats: JSON, XML, Protobuf, HTML, or anything that can be serialized to plain text</a:t>
            </a:r>
            <a:endParaRPr sz="105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EF7B7C7-F0C7-3D49-1790-484F2BB74A2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63</a:t>
            </a:fld>
            <a:endParaRPr lang="e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D717D8B-0FA2-ABF2-D06A-6FC21A20E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AJAX (Asynchronous JavaScript and XML)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F53A53-D2AE-9873-0D06-6C328C3B4C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989" y="1476835"/>
            <a:ext cx="2150059" cy="344905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86C1B1F-C338-7B81-D38A-CE01F6EDF7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6202" y="1433585"/>
            <a:ext cx="3104227" cy="3535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708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0"/>
          <p:cNvSpPr txBox="1">
            <a:spLocks noGrp="1"/>
          </p:cNvSpPr>
          <p:nvPr>
            <p:ph type="body" idx="1"/>
          </p:nvPr>
        </p:nvSpPr>
        <p:spPr>
          <a:xfrm>
            <a:off x="670275" y="1373588"/>
            <a:ext cx="5690156" cy="3552300"/>
          </a:xfr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HK">
                <a:sym typeface="Courier New"/>
              </a:rPr>
              <a:t>fetch</a:t>
            </a:r>
            <a:r>
              <a:rPr lang="en-HK"/>
              <a:t> </a:t>
            </a:r>
            <a:r>
              <a:rPr lang="en-HK">
                <a:sym typeface="Raleway"/>
              </a:rPr>
              <a:t>was created in 2014 and incorporated into the global</a:t>
            </a:r>
            <a:r>
              <a:rPr lang="en-HK"/>
              <a:t> </a:t>
            </a:r>
            <a:r>
              <a:rPr lang="en-HK">
                <a:sym typeface="Courier New"/>
              </a:rPr>
              <a:t>window</a:t>
            </a:r>
            <a:r>
              <a:rPr lang="en-HK"/>
              <a:t>.</a:t>
            </a:r>
          </a:p>
          <a:p>
            <a:r>
              <a:rPr lang="en-HK">
                <a:sym typeface="Courier New"/>
              </a:rPr>
              <a:t>fetch</a:t>
            </a:r>
            <a:r>
              <a:rPr lang="en-HK"/>
              <a:t> </a:t>
            </a:r>
            <a:r>
              <a:rPr lang="en-HK">
                <a:sym typeface="Raleway"/>
              </a:rPr>
              <a:t>takes a URL string as a parameter to request data (e.g. menu category JSON) that we can work with in our JS file.</a:t>
            </a:r>
          </a:p>
        </p:txBody>
      </p:sp>
      <p:sp>
        <p:nvSpPr>
          <p:cNvPr id="143" name="Google Shape;143;p20"/>
          <p:cNvSpPr txBox="1">
            <a:spLocks noGrp="1"/>
          </p:cNvSpPr>
          <p:nvPr>
            <p:ph type="title"/>
          </p:nvPr>
        </p:nvSpPr>
        <p:spPr>
          <a:xfrm>
            <a:off x="669924" y="358775"/>
            <a:ext cx="6188075" cy="857250"/>
          </a:xfr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HK" dirty="0"/>
              <a:t>AJAX (Asynchronous JavaScript and XML) with Fetch</a:t>
            </a:r>
          </a:p>
        </p:txBody>
      </p:sp>
      <p:sp>
        <p:nvSpPr>
          <p:cNvPr id="146" name="Google Shape;146;p20"/>
          <p:cNvSpPr txBox="1">
            <a:spLocks noGrp="1"/>
          </p:cNvSpPr>
          <p:nvPr>
            <p:ph type="body" idx="4294967295"/>
          </p:nvPr>
        </p:nvSpPr>
        <p:spPr>
          <a:xfrm>
            <a:off x="842989" y="3997950"/>
            <a:ext cx="5765800" cy="857250"/>
          </a:xfrm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390525" indent="-171450">
              <a:buSzPts val="1400"/>
              <a:buFont typeface="Courier New" panose="02070309020205020404" pitchFamily="49" charset="0"/>
              <a:buChar char="o"/>
            </a:pPr>
            <a:r>
              <a:rPr lang="en" sz="1050" dirty="0">
                <a:latin typeface="Raleway"/>
                <a:ea typeface="Raleway"/>
                <a:cs typeface="Raleway"/>
                <a:sym typeface="Raleway"/>
              </a:rPr>
              <a:t>We </a:t>
            </a:r>
            <a:r>
              <a:rPr lang="en" sz="1050" dirty="0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rPr>
              <a:t>need to do something with the data </a:t>
            </a:r>
            <a:r>
              <a:rPr lang="en" sz="1050" dirty="0">
                <a:latin typeface="Raleway"/>
                <a:ea typeface="Raleway"/>
                <a:cs typeface="Raleway"/>
                <a:sym typeface="Raleway"/>
              </a:rPr>
              <a:t>that </a:t>
            </a:r>
            <a:r>
              <a:rPr lang="en" sz="1050" dirty="0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rPr>
              <a:t>comes back from the server</a:t>
            </a:r>
            <a:r>
              <a:rPr lang="en" sz="1050" dirty="0">
                <a:latin typeface="Raleway"/>
                <a:ea typeface="Raleway"/>
                <a:cs typeface="Raleway"/>
                <a:sym typeface="Raleway"/>
              </a:rPr>
              <a:t>.</a:t>
            </a:r>
            <a:endParaRPr sz="1050" dirty="0">
              <a:latin typeface="Raleway"/>
              <a:ea typeface="Raleway"/>
              <a:cs typeface="Raleway"/>
              <a:sym typeface="Raleway"/>
            </a:endParaRPr>
          </a:p>
          <a:p>
            <a:pPr marL="390525" indent="-171450">
              <a:buSzPts val="1400"/>
              <a:buFont typeface="Courier New" panose="02070309020205020404" pitchFamily="49" charset="0"/>
              <a:buChar char="o"/>
            </a:pPr>
            <a:r>
              <a:rPr lang="en" sz="1050" dirty="0">
                <a:latin typeface="Raleway"/>
                <a:ea typeface="Raleway"/>
                <a:cs typeface="Raleway"/>
                <a:sym typeface="Raleway"/>
              </a:rPr>
              <a:t>But we </a:t>
            </a:r>
            <a:r>
              <a:rPr lang="en" sz="1050" dirty="0">
                <a:solidFill>
                  <a:srgbClr val="F20052"/>
                </a:solidFill>
                <a:latin typeface="Raleway"/>
                <a:ea typeface="Raleway"/>
                <a:cs typeface="Raleway"/>
                <a:sym typeface="Raleway"/>
              </a:rPr>
              <a:t>don't know how long that will take </a:t>
            </a:r>
            <a:r>
              <a:rPr lang="en" sz="1050" dirty="0">
                <a:latin typeface="Raleway"/>
                <a:ea typeface="Raleway"/>
                <a:cs typeface="Raleway"/>
                <a:sym typeface="Raleway"/>
              </a:rPr>
              <a:t>or </a:t>
            </a:r>
            <a:r>
              <a:rPr lang="en" sz="1050" dirty="0">
                <a:solidFill>
                  <a:srgbClr val="F20052"/>
                </a:solidFill>
                <a:latin typeface="Raleway"/>
                <a:ea typeface="Raleway"/>
                <a:cs typeface="Raleway"/>
                <a:sym typeface="Raleway"/>
              </a:rPr>
              <a:t>if it even will come back correctly</a:t>
            </a:r>
            <a:r>
              <a:rPr lang="en" sz="1050" dirty="0">
                <a:latin typeface="Raleway"/>
                <a:ea typeface="Raleway"/>
                <a:cs typeface="Raleway"/>
                <a:sym typeface="Raleway"/>
              </a:rPr>
              <a:t>!</a:t>
            </a:r>
            <a:endParaRPr sz="1050" dirty="0">
              <a:latin typeface="Raleway"/>
              <a:ea typeface="Raleway"/>
              <a:cs typeface="Raleway"/>
              <a:sym typeface="Raleway"/>
            </a:endParaRPr>
          </a:p>
          <a:p>
            <a:pPr marL="390525" indent="-171450">
              <a:buSzPts val="1400"/>
              <a:buFont typeface="Courier New" panose="02070309020205020404" pitchFamily="49" charset="0"/>
              <a:buChar char="o"/>
            </a:pPr>
            <a:r>
              <a:rPr lang="en" sz="1050" dirty="0">
                <a:latin typeface="Raleway"/>
                <a:ea typeface="Raleway"/>
                <a:cs typeface="Raleway"/>
                <a:sym typeface="Raleway"/>
              </a:rPr>
              <a:t>The</a:t>
            </a:r>
            <a:r>
              <a:rPr lang="en" sz="1050" dirty="0"/>
              <a:t> </a:t>
            </a:r>
            <a:r>
              <a:rPr lang="en" sz="1050" dirty="0">
                <a:solidFill>
                  <a:srgbClr val="2185C5"/>
                </a:solidFill>
                <a:latin typeface="Courier New"/>
                <a:ea typeface="Courier New"/>
                <a:cs typeface="Courier New"/>
                <a:sym typeface="Courier New"/>
              </a:rPr>
              <a:t>fetch</a:t>
            </a:r>
            <a:r>
              <a:rPr lang="en" sz="1050" dirty="0"/>
              <a:t> </a:t>
            </a:r>
            <a:r>
              <a:rPr lang="en" sz="1050" dirty="0">
                <a:latin typeface="Raleway"/>
                <a:ea typeface="Raleway"/>
                <a:cs typeface="Raleway"/>
                <a:sym typeface="Raleway"/>
              </a:rPr>
              <a:t>call </a:t>
            </a:r>
            <a:r>
              <a:rPr lang="en" sz="1050" dirty="0">
                <a:solidFill>
                  <a:srgbClr val="2185C5"/>
                </a:solidFill>
                <a:latin typeface="Raleway"/>
                <a:ea typeface="Raleway"/>
                <a:cs typeface="Raleway"/>
                <a:sym typeface="Raleway"/>
              </a:rPr>
              <a:t>returns</a:t>
            </a:r>
            <a:r>
              <a:rPr lang="en" sz="1050" dirty="0">
                <a:latin typeface="Raleway"/>
                <a:ea typeface="Raleway"/>
                <a:cs typeface="Raleway"/>
                <a:sym typeface="Raleway"/>
              </a:rPr>
              <a:t> a</a:t>
            </a:r>
            <a:r>
              <a:rPr lang="en" sz="1050" dirty="0"/>
              <a:t> </a:t>
            </a:r>
            <a:r>
              <a:rPr lang="en" sz="1050" dirty="0">
                <a:solidFill>
                  <a:srgbClr val="2185C5"/>
                </a:solidFill>
                <a:latin typeface="Courier New"/>
                <a:ea typeface="Courier New"/>
                <a:cs typeface="Courier New"/>
                <a:sym typeface="Courier New"/>
              </a:rPr>
              <a:t>Promise</a:t>
            </a:r>
            <a:r>
              <a:rPr lang="en" sz="1050" dirty="0"/>
              <a:t> </a:t>
            </a:r>
            <a:r>
              <a:rPr lang="en" sz="1050" dirty="0">
                <a:latin typeface="Raleway"/>
                <a:ea typeface="Raleway"/>
                <a:cs typeface="Raleway"/>
                <a:sym typeface="Raleway"/>
              </a:rPr>
              <a:t>object which will help us with this uncertainty.</a:t>
            </a:r>
            <a:endParaRPr sz="1050" dirty="0">
              <a:latin typeface="Raleway"/>
              <a:ea typeface="Raleway"/>
              <a:cs typeface="Raleway"/>
              <a:sym typeface="Raleway"/>
            </a:endParaRPr>
          </a:p>
          <a:p>
            <a:pPr marL="171450" indent="-171450">
              <a:buFont typeface="Courier New" panose="02070309020205020404" pitchFamily="49" charset="0"/>
              <a:buChar char="o"/>
            </a:pPr>
            <a:endParaRPr sz="1050" dirty="0"/>
          </a:p>
        </p:txBody>
      </p:sp>
      <p:sp>
        <p:nvSpPr>
          <p:cNvPr id="145" name="Google Shape;145;p20"/>
          <p:cNvSpPr txBox="1"/>
          <p:nvPr/>
        </p:nvSpPr>
        <p:spPr>
          <a:xfrm>
            <a:off x="1090666" y="2687931"/>
            <a:ext cx="5270447" cy="122287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>
              <a:lnSpc>
                <a:spcPct val="120000"/>
              </a:lnSpc>
              <a:buClr>
                <a:schemeClr val="accent6"/>
              </a:buClr>
              <a:buSzPts val="1800"/>
              <a:buFont typeface="Lato"/>
              <a:buNone/>
              <a:defRPr sz="900">
                <a:solidFill>
                  <a:schemeClr val="dk1"/>
                </a:solidFill>
                <a:latin typeface="Courier New"/>
                <a:ea typeface="Courier New"/>
                <a:cs typeface="Courier New"/>
              </a:defRPr>
            </a:lvl1pPr>
            <a:lvl2pPr marL="685800" indent="-285750">
              <a:lnSpc>
                <a:spcPct val="120000"/>
              </a:lnSpc>
              <a:buClr>
                <a:schemeClr val="dk1"/>
              </a:buClr>
              <a:buSzPts val="2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</a:defRPr>
            </a:lvl2pPr>
            <a:lvl3pPr marL="1028700" indent="-285750">
              <a:lnSpc>
                <a:spcPct val="120000"/>
              </a:lnSpc>
              <a:buClr>
                <a:schemeClr val="dk1"/>
              </a:buClr>
              <a:buSzPts val="2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</a:defRPr>
            </a:lvl3pPr>
            <a:lvl4pPr marL="1371600" indent="-285750">
              <a:lnSpc>
                <a:spcPct val="120000"/>
              </a:lnSpc>
              <a:buClr>
                <a:schemeClr val="dk1"/>
              </a:buClr>
              <a:buSzPts val="2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</a:defRPr>
            </a:lvl4pPr>
            <a:lvl5pPr marL="1714500" indent="-285750">
              <a:lnSpc>
                <a:spcPct val="120000"/>
              </a:lnSpc>
              <a:buClr>
                <a:schemeClr val="dk1"/>
              </a:buClr>
              <a:buSzPts val="2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</a:defRPr>
            </a:lvl5pPr>
            <a:lvl6pPr marL="2057400" indent="-285750"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</a:defRPr>
            </a:lvl6pPr>
            <a:lvl7pPr marL="2400300" indent="-285750"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</a:defRPr>
            </a:lvl7pPr>
            <a:lvl8pPr marL="2743200" indent="-285750"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</a:defRPr>
            </a:lvl8pPr>
            <a:lvl9pPr marL="3086100" indent="-285750"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</a:defRPr>
            </a:lvl9pPr>
          </a:lstStyle>
          <a:p>
            <a:r>
              <a:rPr lang="en" dirty="0">
                <a:sym typeface="Courier New"/>
              </a:rPr>
              <a:t>async function </a:t>
            </a:r>
            <a:r>
              <a:rPr lang="en" dirty="0" err="1">
                <a:sym typeface="Courier New"/>
              </a:rPr>
              <a:t>populateMenu</a:t>
            </a:r>
            <a:r>
              <a:rPr lang="en" dirty="0">
                <a:sym typeface="Courier New"/>
              </a:rPr>
              <a:t>() {</a:t>
            </a:r>
            <a:endParaRPr dirty="0">
              <a:sym typeface="Courier New"/>
            </a:endParaRPr>
          </a:p>
          <a:p>
            <a:r>
              <a:rPr lang="en" dirty="0">
                <a:sym typeface="Courier New"/>
              </a:rPr>
              <a:t>  const URL = "https://</a:t>
            </a:r>
            <a:r>
              <a:rPr lang="en" dirty="0" err="1">
                <a:sym typeface="Courier New"/>
              </a:rPr>
              <a:t>api.abc.com</a:t>
            </a:r>
            <a:r>
              <a:rPr lang="en" dirty="0">
                <a:sym typeface="Courier New"/>
              </a:rPr>
              <a:t>/</a:t>
            </a:r>
            <a:r>
              <a:rPr lang="en" dirty="0" err="1">
                <a:sym typeface="Courier New"/>
              </a:rPr>
              <a:t>cafe_example</a:t>
            </a:r>
            <a:r>
              <a:rPr lang="en" dirty="0">
                <a:sym typeface="Courier New"/>
              </a:rPr>
              <a:t>/";</a:t>
            </a:r>
            <a:endParaRPr dirty="0">
              <a:sym typeface="Courier New"/>
            </a:endParaRPr>
          </a:p>
          <a:p>
            <a:r>
              <a:rPr lang="en" dirty="0">
                <a:sym typeface="Courier New"/>
              </a:rPr>
              <a:t>  await fetch(URL + ”</a:t>
            </a:r>
            <a:r>
              <a:rPr lang="en" dirty="0" err="1">
                <a:sym typeface="Courier New"/>
              </a:rPr>
              <a:t>getMenu</a:t>
            </a:r>
            <a:r>
              <a:rPr lang="en" dirty="0">
                <a:sym typeface="Courier New"/>
              </a:rPr>
              <a:t>") // returns a Promise!</a:t>
            </a:r>
            <a:endParaRPr dirty="0">
              <a:sym typeface="Courier New"/>
            </a:endParaRPr>
          </a:p>
          <a:p>
            <a:r>
              <a:rPr lang="en" dirty="0">
                <a:sym typeface="Courier New"/>
              </a:rPr>
              <a:t>    .then(...)</a:t>
            </a:r>
            <a:endParaRPr dirty="0">
              <a:sym typeface="Courier New"/>
            </a:endParaRPr>
          </a:p>
          <a:p>
            <a:r>
              <a:rPr lang="en" dirty="0">
                <a:sym typeface="Courier New"/>
              </a:rPr>
              <a:t>    .then(...)</a:t>
            </a:r>
            <a:endParaRPr dirty="0">
              <a:sym typeface="Courier New"/>
            </a:endParaRPr>
          </a:p>
          <a:p>
            <a:r>
              <a:rPr lang="en" dirty="0">
                <a:sym typeface="Courier New"/>
              </a:rPr>
              <a:t>    .catch(...);</a:t>
            </a:r>
            <a:endParaRPr dirty="0">
              <a:sym typeface="Courier New"/>
            </a:endParaRPr>
          </a:p>
          <a:p>
            <a:r>
              <a:rPr lang="en" dirty="0">
                <a:sym typeface="Courier New"/>
              </a:rPr>
              <a:t>}</a:t>
            </a:r>
            <a:endParaRPr dirty="0">
              <a:sym typeface="Courier New"/>
            </a:endParaRPr>
          </a:p>
          <a:p>
            <a:endParaRPr dirty="0">
              <a:sym typeface="Courier New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1"/>
          <p:cNvSpPr txBox="1">
            <a:spLocks noGrp="1"/>
          </p:cNvSpPr>
          <p:nvPr>
            <p:ph type="body" idx="1"/>
          </p:nvPr>
        </p:nvSpPr>
        <p:spPr>
          <a:xfrm>
            <a:off x="670275" y="1373588"/>
            <a:ext cx="5690156" cy="3552300"/>
          </a:xfr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HK" dirty="0">
                <a:sym typeface="Raleway"/>
              </a:rPr>
              <a:t>When we </a:t>
            </a:r>
            <a:r>
              <a:rPr lang="en-HK" dirty="0">
                <a:solidFill>
                  <a:srgbClr val="2185C5"/>
                </a:solidFill>
                <a:sym typeface="Raleway"/>
              </a:rPr>
              <a:t>make a call to fetch data </a:t>
            </a:r>
          </a:p>
          <a:p>
            <a:pPr lvl="1">
              <a:buSzPct val="120000"/>
            </a:pPr>
            <a:r>
              <a:rPr lang="en-HK" sz="1200" dirty="0">
                <a:sym typeface="Raleway"/>
              </a:rPr>
              <a:t>Whether it's HTML, txt, JSON, etc.</a:t>
            </a:r>
          </a:p>
          <a:p>
            <a:pPr lvl="1">
              <a:buSzPct val="120000"/>
            </a:pPr>
            <a:r>
              <a:rPr lang="en-HK" sz="1200" dirty="0">
                <a:sym typeface="Raleway"/>
              </a:rPr>
              <a:t>We </a:t>
            </a:r>
            <a:r>
              <a:rPr lang="en-HK" sz="1200" dirty="0">
                <a:solidFill>
                  <a:srgbClr val="2185C5"/>
                </a:solidFill>
                <a:sym typeface="Raleway"/>
              </a:rPr>
              <a:t>use a function in JavaScript called fetch</a:t>
            </a:r>
            <a:r>
              <a:rPr lang="en-HK" sz="1200" dirty="0">
                <a:sym typeface="Raleway"/>
              </a:rPr>
              <a:t>, which </a:t>
            </a:r>
            <a:r>
              <a:rPr lang="en-HK" sz="1200" dirty="0">
                <a:solidFill>
                  <a:srgbClr val="FF0000"/>
                </a:solidFill>
                <a:sym typeface="Raleway"/>
              </a:rPr>
              <a:t>takes a URL path to</a:t>
            </a:r>
            <a:r>
              <a:rPr lang="en-HK" sz="1200" dirty="0">
                <a:solidFill>
                  <a:srgbClr val="FF0000"/>
                </a:solidFill>
              </a:rPr>
              <a:t> </a:t>
            </a:r>
            <a:r>
              <a:rPr lang="en-HK" sz="1200" dirty="0">
                <a:solidFill>
                  <a:srgbClr val="FF0000"/>
                </a:solidFill>
                <a:sym typeface="Courier New"/>
              </a:rPr>
              <a:t>fetch</a:t>
            </a:r>
            <a:r>
              <a:rPr lang="en-HK" sz="1200" dirty="0">
                <a:solidFill>
                  <a:srgbClr val="FF0000"/>
                </a:solidFill>
              </a:rPr>
              <a:t> </a:t>
            </a:r>
            <a:r>
              <a:rPr lang="en-HK" sz="1200" dirty="0">
                <a:solidFill>
                  <a:srgbClr val="FF0000"/>
                </a:solidFill>
                <a:sym typeface="Raleway"/>
              </a:rPr>
              <a:t>data from</a:t>
            </a:r>
            <a:r>
              <a:rPr lang="en-HK" sz="1200" dirty="0">
                <a:sym typeface="Raleway"/>
              </a:rPr>
              <a:t>.</a:t>
            </a:r>
          </a:p>
          <a:p>
            <a:r>
              <a:rPr lang="en-HK" dirty="0">
                <a:sym typeface="Raleway"/>
              </a:rPr>
              <a:t>Here's the general template you will use for most AJAX code:</a:t>
            </a:r>
          </a:p>
        </p:txBody>
      </p:sp>
      <p:sp>
        <p:nvSpPr>
          <p:cNvPr id="151" name="Google Shape;151;p21"/>
          <p:cNvSpPr txBox="1">
            <a:spLocks noGrp="1"/>
          </p:cNvSpPr>
          <p:nvPr>
            <p:ph type="title"/>
          </p:nvPr>
        </p:nvSpPr>
        <p:spPr>
          <a:xfrm>
            <a:off x="670274" y="358388"/>
            <a:ext cx="5690155" cy="857400"/>
          </a:xfr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HK"/>
              <a:t>Generic </a:t>
            </a:r>
            <a:r>
              <a:rPr lang="en-HK">
                <a:sym typeface="Courier New"/>
              </a:rPr>
              <a:t>fetch</a:t>
            </a:r>
            <a:r>
              <a:rPr lang="en-HK"/>
              <a:t> template</a:t>
            </a:r>
          </a:p>
        </p:txBody>
      </p:sp>
      <p:sp>
        <p:nvSpPr>
          <p:cNvPr id="153" name="Google Shape;153;p21"/>
          <p:cNvSpPr txBox="1"/>
          <p:nvPr/>
        </p:nvSpPr>
        <p:spPr>
          <a:xfrm>
            <a:off x="1083005" y="2786652"/>
            <a:ext cx="5385251" cy="2139361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>
              <a:lnSpc>
                <a:spcPct val="120000"/>
              </a:lnSpc>
              <a:buClr>
                <a:schemeClr val="accent6"/>
              </a:buClr>
              <a:buSzPts val="1800"/>
              <a:buFont typeface="Lato"/>
              <a:buNone/>
              <a:defRPr sz="900">
                <a:solidFill>
                  <a:schemeClr val="dk1"/>
                </a:solidFill>
                <a:latin typeface="Courier New"/>
                <a:ea typeface="Courier New"/>
                <a:cs typeface="Courier New"/>
              </a:defRPr>
            </a:lvl1pPr>
            <a:lvl2pPr marL="685800" indent="-285750">
              <a:lnSpc>
                <a:spcPct val="120000"/>
              </a:lnSpc>
              <a:buClr>
                <a:schemeClr val="dk1"/>
              </a:buClr>
              <a:buSzPts val="2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</a:defRPr>
            </a:lvl2pPr>
            <a:lvl3pPr marL="1028700" indent="-285750">
              <a:lnSpc>
                <a:spcPct val="120000"/>
              </a:lnSpc>
              <a:buClr>
                <a:schemeClr val="dk1"/>
              </a:buClr>
              <a:buSzPts val="2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</a:defRPr>
            </a:lvl3pPr>
            <a:lvl4pPr marL="1371600" indent="-285750">
              <a:lnSpc>
                <a:spcPct val="120000"/>
              </a:lnSpc>
              <a:buClr>
                <a:schemeClr val="dk1"/>
              </a:buClr>
              <a:buSzPts val="2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</a:defRPr>
            </a:lvl4pPr>
            <a:lvl5pPr marL="1714500" indent="-285750">
              <a:lnSpc>
                <a:spcPct val="120000"/>
              </a:lnSpc>
              <a:buClr>
                <a:schemeClr val="dk1"/>
              </a:buClr>
              <a:buSzPts val="2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</a:defRPr>
            </a:lvl5pPr>
            <a:lvl6pPr marL="2057400" indent="-285750"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</a:defRPr>
            </a:lvl6pPr>
            <a:lvl7pPr marL="2400300" indent="-285750"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</a:defRPr>
            </a:lvl7pPr>
            <a:lvl8pPr marL="2743200" indent="-285750"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</a:defRPr>
            </a:lvl8pPr>
            <a:lvl9pPr marL="3086100" indent="-285750"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</a:defRPr>
            </a:lvl9pPr>
          </a:lstStyle>
          <a:p>
            <a:r>
              <a:rPr lang="en" dirty="0">
                <a:sym typeface="Courier New"/>
              </a:rPr>
              <a:t>const BASE_URL = "</a:t>
            </a:r>
            <a:r>
              <a:rPr lang="en" dirty="0" err="1">
                <a:sym typeface="Courier New"/>
              </a:rPr>
              <a:t>some_base_url.com</a:t>
            </a:r>
            <a:r>
              <a:rPr lang="en" dirty="0">
                <a:sym typeface="Courier New"/>
              </a:rPr>
              <a:t>"; // you may have more than one</a:t>
            </a:r>
            <a:endParaRPr dirty="0">
              <a:sym typeface="Courier New"/>
            </a:endParaRPr>
          </a:p>
          <a:p>
            <a:endParaRPr dirty="0">
              <a:sym typeface="Courier New"/>
            </a:endParaRPr>
          </a:p>
          <a:p>
            <a:r>
              <a:rPr lang="en" dirty="0">
                <a:sym typeface="Courier New"/>
              </a:rPr>
              <a:t>// Step 1. Write a function to "fetch" data from a URL</a:t>
            </a:r>
            <a:endParaRPr dirty="0">
              <a:sym typeface="Courier New"/>
            </a:endParaRPr>
          </a:p>
          <a:p>
            <a:r>
              <a:rPr lang="en" dirty="0">
                <a:sym typeface="Courier New"/>
              </a:rPr>
              <a:t>async function </a:t>
            </a:r>
            <a:r>
              <a:rPr lang="en" dirty="0" err="1">
                <a:sym typeface="Courier New"/>
              </a:rPr>
              <a:t>makeRequest</a:t>
            </a:r>
            <a:r>
              <a:rPr lang="en" dirty="0">
                <a:sym typeface="Courier New"/>
              </a:rPr>
              <a:t>() {</a:t>
            </a:r>
            <a:endParaRPr dirty="0">
              <a:sym typeface="Courier New"/>
            </a:endParaRPr>
          </a:p>
          <a:p>
            <a:r>
              <a:rPr lang="en" dirty="0">
                <a:sym typeface="Courier New"/>
              </a:rPr>
              <a:t>  let </a:t>
            </a:r>
            <a:r>
              <a:rPr lang="en" dirty="0" err="1">
                <a:sym typeface="Courier New"/>
              </a:rPr>
              <a:t>url</a:t>
            </a:r>
            <a:r>
              <a:rPr lang="en" dirty="0">
                <a:sym typeface="Courier New"/>
              </a:rPr>
              <a:t> = BASE_URL + "?query0=value0"; // some requests require parameters</a:t>
            </a:r>
            <a:endParaRPr dirty="0">
              <a:sym typeface="Courier New"/>
            </a:endParaRPr>
          </a:p>
          <a:p>
            <a:r>
              <a:rPr lang="en" dirty="0">
                <a:sym typeface="Courier New"/>
              </a:rPr>
              <a:t>  await fetch(</a:t>
            </a:r>
            <a:r>
              <a:rPr lang="en" dirty="0" err="1">
                <a:sym typeface="Courier New"/>
              </a:rPr>
              <a:t>url</a:t>
            </a:r>
            <a:r>
              <a:rPr lang="en" dirty="0">
                <a:sym typeface="Courier New"/>
              </a:rPr>
              <a:t>)</a:t>
            </a:r>
            <a:endParaRPr dirty="0">
              <a:sym typeface="Courier New"/>
            </a:endParaRPr>
          </a:p>
          <a:p>
            <a:r>
              <a:rPr lang="en" dirty="0">
                <a:sym typeface="Courier New"/>
              </a:rPr>
              <a:t>    .then(</a:t>
            </a:r>
            <a:r>
              <a:rPr lang="en" dirty="0" err="1">
                <a:sym typeface="Courier New"/>
              </a:rPr>
              <a:t>statusCheck</a:t>
            </a:r>
            <a:r>
              <a:rPr lang="en" dirty="0">
                <a:sym typeface="Courier New"/>
              </a:rPr>
              <a:t>)</a:t>
            </a:r>
            <a:endParaRPr dirty="0">
              <a:sym typeface="Courier New"/>
            </a:endParaRPr>
          </a:p>
          <a:p>
            <a:r>
              <a:rPr lang="en" dirty="0">
                <a:sym typeface="Courier New"/>
              </a:rPr>
              <a:t>    //.then(resp =&gt; </a:t>
            </a:r>
            <a:r>
              <a:rPr lang="en" dirty="0" err="1">
                <a:sym typeface="Courier New"/>
              </a:rPr>
              <a:t>resp.text</a:t>
            </a:r>
            <a:r>
              <a:rPr lang="en" dirty="0">
                <a:sym typeface="Courier New"/>
              </a:rPr>
              <a:t>()) // use this if your data comes in text</a:t>
            </a:r>
            <a:endParaRPr dirty="0">
              <a:sym typeface="Courier New"/>
            </a:endParaRPr>
          </a:p>
          <a:p>
            <a:r>
              <a:rPr lang="en" dirty="0">
                <a:sym typeface="Courier New"/>
              </a:rPr>
              <a:t>    //.then(resp =&gt; </a:t>
            </a:r>
            <a:r>
              <a:rPr lang="en" dirty="0" err="1">
                <a:sym typeface="Courier New"/>
              </a:rPr>
              <a:t>resp.json</a:t>
            </a:r>
            <a:r>
              <a:rPr lang="en" dirty="0">
                <a:sym typeface="Courier New"/>
              </a:rPr>
              <a:t>()) // or this if your data comes in JSON</a:t>
            </a:r>
            <a:endParaRPr dirty="0">
              <a:sym typeface="Courier New"/>
            </a:endParaRPr>
          </a:p>
          <a:p>
            <a:r>
              <a:rPr lang="en" dirty="0">
                <a:sym typeface="Courier New"/>
              </a:rPr>
              <a:t>    .then(</a:t>
            </a:r>
            <a:r>
              <a:rPr lang="en" dirty="0" err="1">
                <a:sym typeface="Courier New"/>
              </a:rPr>
              <a:t>processData</a:t>
            </a:r>
            <a:r>
              <a:rPr lang="en" dirty="0">
                <a:sym typeface="Courier New"/>
              </a:rPr>
              <a:t>)</a:t>
            </a:r>
            <a:endParaRPr dirty="0">
              <a:sym typeface="Courier New"/>
            </a:endParaRPr>
          </a:p>
          <a:p>
            <a:r>
              <a:rPr lang="en" dirty="0">
                <a:sym typeface="Courier New"/>
              </a:rPr>
              <a:t>    .catch(</a:t>
            </a:r>
            <a:r>
              <a:rPr lang="en" dirty="0" err="1">
                <a:sym typeface="Courier New"/>
              </a:rPr>
              <a:t>handleError</a:t>
            </a:r>
            <a:r>
              <a:rPr lang="en" dirty="0">
                <a:sym typeface="Courier New"/>
              </a:rPr>
              <a:t>); // define a user-friendly error-message function</a:t>
            </a:r>
            <a:endParaRPr dirty="0">
              <a:sym typeface="Courier New"/>
            </a:endParaRPr>
          </a:p>
          <a:p>
            <a:r>
              <a:rPr lang="en" dirty="0">
                <a:sym typeface="Courier New"/>
              </a:rPr>
              <a:t>}</a:t>
            </a:r>
            <a:endParaRPr dirty="0"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58089825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1"/>
          <p:cNvSpPr txBox="1">
            <a:spLocks noGrp="1"/>
          </p:cNvSpPr>
          <p:nvPr>
            <p:ph type="title"/>
          </p:nvPr>
        </p:nvSpPr>
        <p:spPr>
          <a:xfrm>
            <a:off x="670274" y="358388"/>
            <a:ext cx="5690155" cy="857400"/>
          </a:xfr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HK"/>
              <a:t>Generic </a:t>
            </a:r>
            <a:r>
              <a:rPr lang="en-HK">
                <a:sym typeface="Courier New"/>
              </a:rPr>
              <a:t>fetch</a:t>
            </a:r>
            <a:r>
              <a:rPr lang="en-HK"/>
              <a:t> template</a:t>
            </a:r>
          </a:p>
        </p:txBody>
      </p:sp>
      <p:sp>
        <p:nvSpPr>
          <p:cNvPr id="153" name="Google Shape;153;p21"/>
          <p:cNvSpPr txBox="1"/>
          <p:nvPr/>
        </p:nvSpPr>
        <p:spPr>
          <a:xfrm>
            <a:off x="1008056" y="1373188"/>
            <a:ext cx="5460200" cy="2299402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>
              <a:lnSpc>
                <a:spcPct val="120000"/>
              </a:lnSpc>
              <a:buClr>
                <a:schemeClr val="accent6"/>
              </a:buClr>
              <a:buSzPts val="1800"/>
              <a:buFont typeface="Lato"/>
              <a:buNone/>
              <a:defRPr sz="900">
                <a:solidFill>
                  <a:schemeClr val="dk1"/>
                </a:solidFill>
                <a:latin typeface="Courier New"/>
                <a:ea typeface="Courier New"/>
                <a:cs typeface="Courier New"/>
              </a:defRPr>
            </a:lvl1pPr>
            <a:lvl2pPr marL="685800" indent="-285750">
              <a:lnSpc>
                <a:spcPct val="120000"/>
              </a:lnSpc>
              <a:buClr>
                <a:schemeClr val="dk1"/>
              </a:buClr>
              <a:buSzPts val="2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</a:defRPr>
            </a:lvl2pPr>
            <a:lvl3pPr marL="1028700" indent="-285750">
              <a:lnSpc>
                <a:spcPct val="120000"/>
              </a:lnSpc>
              <a:buClr>
                <a:schemeClr val="dk1"/>
              </a:buClr>
              <a:buSzPts val="2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</a:defRPr>
            </a:lvl3pPr>
            <a:lvl4pPr marL="1371600" indent="-285750">
              <a:lnSpc>
                <a:spcPct val="120000"/>
              </a:lnSpc>
              <a:buClr>
                <a:schemeClr val="dk1"/>
              </a:buClr>
              <a:buSzPts val="2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</a:defRPr>
            </a:lvl4pPr>
            <a:lvl5pPr marL="1714500" indent="-285750">
              <a:lnSpc>
                <a:spcPct val="120000"/>
              </a:lnSpc>
              <a:buClr>
                <a:schemeClr val="dk1"/>
              </a:buClr>
              <a:buSzPts val="2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</a:defRPr>
            </a:lvl5pPr>
            <a:lvl6pPr marL="2057400" indent="-285750"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</a:defRPr>
            </a:lvl6pPr>
            <a:lvl7pPr marL="2400300" indent="-285750"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</a:defRPr>
            </a:lvl7pPr>
            <a:lvl8pPr marL="2743200" indent="-285750"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</a:defRPr>
            </a:lvl8pPr>
            <a:lvl9pPr marL="3086100" indent="-285750"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</a:defRPr>
            </a:lvl9pPr>
          </a:lstStyle>
          <a:p>
            <a:r>
              <a:rPr lang="en" dirty="0">
                <a:sym typeface="Courier New"/>
              </a:rPr>
              <a:t>// Step 2: Implement a function to process the data. </a:t>
            </a:r>
            <a:endParaRPr dirty="0">
              <a:sym typeface="Courier New"/>
            </a:endParaRPr>
          </a:p>
          <a:p>
            <a:r>
              <a:rPr lang="en" dirty="0">
                <a:sym typeface="Courier New"/>
              </a:rPr>
              <a:t>// You may want to break this apart into multiple functions.</a:t>
            </a:r>
            <a:endParaRPr dirty="0">
              <a:sym typeface="Courier New"/>
            </a:endParaRPr>
          </a:p>
          <a:p>
            <a:r>
              <a:rPr lang="en" dirty="0">
                <a:sym typeface="Courier New"/>
              </a:rPr>
              <a:t>function </a:t>
            </a:r>
            <a:r>
              <a:rPr lang="en" dirty="0" err="1">
                <a:sym typeface="Courier New"/>
              </a:rPr>
              <a:t>processData</a:t>
            </a:r>
            <a:r>
              <a:rPr lang="en" dirty="0">
                <a:sym typeface="Courier New"/>
              </a:rPr>
              <a:t>(</a:t>
            </a:r>
            <a:r>
              <a:rPr lang="en" dirty="0" err="1">
                <a:sym typeface="Courier New"/>
              </a:rPr>
              <a:t>responseData</a:t>
            </a:r>
            <a:r>
              <a:rPr lang="en" dirty="0">
                <a:sym typeface="Courier New"/>
              </a:rPr>
              <a:t>) {</a:t>
            </a:r>
            <a:endParaRPr dirty="0">
              <a:sym typeface="Courier New"/>
            </a:endParaRPr>
          </a:p>
          <a:p>
            <a:r>
              <a:rPr lang="en" dirty="0">
                <a:sym typeface="Courier New"/>
              </a:rPr>
              <a:t>  // Do something with your </a:t>
            </a:r>
            <a:r>
              <a:rPr lang="en" dirty="0" err="1">
                <a:sym typeface="Courier New"/>
              </a:rPr>
              <a:t>responseData</a:t>
            </a:r>
            <a:r>
              <a:rPr lang="en" dirty="0">
                <a:sym typeface="Courier New"/>
              </a:rPr>
              <a:t>! (build DOM, display messages, etc.)</a:t>
            </a:r>
            <a:endParaRPr dirty="0">
              <a:sym typeface="Courier New"/>
            </a:endParaRPr>
          </a:p>
          <a:p>
            <a:r>
              <a:rPr lang="en" dirty="0">
                <a:sym typeface="Courier New"/>
              </a:rPr>
              <a:t>}</a:t>
            </a:r>
            <a:endParaRPr dirty="0">
              <a:sym typeface="Courier New"/>
            </a:endParaRPr>
          </a:p>
          <a:p>
            <a:endParaRPr dirty="0">
              <a:sym typeface="Courier New"/>
            </a:endParaRPr>
          </a:p>
          <a:p>
            <a:r>
              <a:rPr lang="en" dirty="0">
                <a:sym typeface="Courier New"/>
              </a:rPr>
              <a:t>// Step 3. Include the </a:t>
            </a:r>
            <a:r>
              <a:rPr lang="en" dirty="0" err="1">
                <a:sym typeface="Courier New"/>
              </a:rPr>
              <a:t>statusCheck</a:t>
            </a:r>
            <a:r>
              <a:rPr lang="en" dirty="0">
                <a:sym typeface="Courier New"/>
              </a:rPr>
              <a:t> function</a:t>
            </a:r>
            <a:endParaRPr dirty="0">
              <a:sym typeface="Courier New"/>
            </a:endParaRPr>
          </a:p>
          <a:p>
            <a:r>
              <a:rPr lang="en" dirty="0">
                <a:sym typeface="Courier New"/>
              </a:rPr>
              <a:t>async function </a:t>
            </a:r>
            <a:r>
              <a:rPr lang="en" dirty="0" err="1">
                <a:sym typeface="Courier New"/>
              </a:rPr>
              <a:t>statusCheck</a:t>
            </a:r>
            <a:r>
              <a:rPr lang="en" dirty="0">
                <a:sym typeface="Courier New"/>
              </a:rPr>
              <a:t>(res) {</a:t>
            </a:r>
            <a:endParaRPr dirty="0">
              <a:sym typeface="Courier New"/>
            </a:endParaRPr>
          </a:p>
          <a:p>
            <a:r>
              <a:rPr lang="en" dirty="0">
                <a:sym typeface="Courier New"/>
              </a:rPr>
              <a:t>  if (!</a:t>
            </a:r>
            <a:r>
              <a:rPr lang="en" dirty="0" err="1">
                <a:sym typeface="Courier New"/>
              </a:rPr>
              <a:t>res.ok</a:t>
            </a:r>
            <a:r>
              <a:rPr lang="en" dirty="0">
                <a:sym typeface="Courier New"/>
              </a:rPr>
              <a:t>) {</a:t>
            </a:r>
            <a:endParaRPr dirty="0">
              <a:sym typeface="Courier New"/>
            </a:endParaRPr>
          </a:p>
          <a:p>
            <a:r>
              <a:rPr lang="en" dirty="0">
                <a:sym typeface="Courier New"/>
              </a:rPr>
              <a:t>    throw new Error(await </a:t>
            </a:r>
            <a:r>
              <a:rPr lang="en" dirty="0" err="1">
                <a:sym typeface="Courier New"/>
              </a:rPr>
              <a:t>res.text</a:t>
            </a:r>
            <a:r>
              <a:rPr lang="en" dirty="0">
                <a:sym typeface="Courier New"/>
              </a:rPr>
              <a:t>());</a:t>
            </a:r>
            <a:endParaRPr dirty="0">
              <a:sym typeface="Courier New"/>
            </a:endParaRPr>
          </a:p>
          <a:p>
            <a:r>
              <a:rPr lang="en" dirty="0">
                <a:sym typeface="Courier New"/>
              </a:rPr>
              <a:t>  }</a:t>
            </a:r>
            <a:endParaRPr dirty="0">
              <a:sym typeface="Courier New"/>
            </a:endParaRPr>
          </a:p>
          <a:p>
            <a:r>
              <a:rPr lang="en" dirty="0">
                <a:sym typeface="Courier New"/>
              </a:rPr>
              <a:t>  return res;</a:t>
            </a:r>
            <a:endParaRPr dirty="0">
              <a:sym typeface="Courier New"/>
            </a:endParaRPr>
          </a:p>
          <a:p>
            <a:r>
              <a:rPr lang="en" dirty="0">
                <a:sym typeface="Courier New"/>
              </a:rPr>
              <a:t>}</a:t>
            </a:r>
            <a:endParaRPr dirty="0">
              <a:sym typeface="Courier New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/>
              <a:t>The Promise Pipeline</a:t>
            </a:r>
            <a:endParaRPr/>
          </a:p>
        </p:txBody>
      </p:sp>
      <p:sp>
        <p:nvSpPr>
          <p:cNvPr id="159" name="Google Shape;159;p22"/>
          <p:cNvSpPr/>
          <p:nvPr/>
        </p:nvSpPr>
        <p:spPr>
          <a:xfrm>
            <a:off x="377194" y="2002706"/>
            <a:ext cx="1191825" cy="934425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fetch</a:t>
            </a:r>
            <a:endParaRPr sz="12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0" name="Google Shape;160;p22"/>
          <p:cNvSpPr/>
          <p:nvPr/>
        </p:nvSpPr>
        <p:spPr>
          <a:xfrm>
            <a:off x="2014454" y="2002706"/>
            <a:ext cx="1191825" cy="934425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en" sz="1125" b="1">
                <a:latin typeface="Courier New"/>
                <a:ea typeface="Courier New"/>
                <a:cs typeface="Courier New"/>
                <a:sym typeface="Courier New"/>
              </a:rPr>
              <a:t>statusCheck</a:t>
            </a:r>
            <a:endParaRPr sz="1125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1" name="Google Shape;161;p22"/>
          <p:cNvSpPr/>
          <p:nvPr/>
        </p:nvSpPr>
        <p:spPr>
          <a:xfrm>
            <a:off x="3651714" y="2002706"/>
            <a:ext cx="1191825" cy="934425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en" sz="1125" b="1">
                <a:latin typeface="Courier New"/>
                <a:ea typeface="Courier New"/>
                <a:cs typeface="Courier New"/>
                <a:sym typeface="Courier New"/>
              </a:rPr>
              <a:t>res.text()</a:t>
            </a:r>
            <a:endParaRPr sz="1125" b="1">
              <a:latin typeface="Courier New"/>
              <a:ea typeface="Courier New"/>
              <a:cs typeface="Courier New"/>
              <a:sym typeface="Courier New"/>
            </a:endParaRPr>
          </a:p>
          <a:p>
            <a:pPr algn="ctr"/>
            <a:r>
              <a:rPr lang="en" sz="1125" b="1">
                <a:latin typeface="Courier New"/>
                <a:ea typeface="Courier New"/>
                <a:cs typeface="Courier New"/>
                <a:sym typeface="Courier New"/>
              </a:rPr>
              <a:t>res.json()</a:t>
            </a:r>
            <a:endParaRPr sz="1125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2" name="Google Shape;162;p22"/>
          <p:cNvSpPr/>
          <p:nvPr/>
        </p:nvSpPr>
        <p:spPr>
          <a:xfrm>
            <a:off x="5288974" y="2002706"/>
            <a:ext cx="1191825" cy="934425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en" sz="975" b="1">
                <a:latin typeface="Courier New"/>
                <a:ea typeface="Courier New"/>
                <a:cs typeface="Courier New"/>
                <a:sym typeface="Courier New"/>
              </a:rPr>
              <a:t>handleResponse</a:t>
            </a:r>
            <a:endParaRPr sz="975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3" name="Google Shape;163;p22"/>
          <p:cNvSpPr txBox="1"/>
          <p:nvPr/>
        </p:nvSpPr>
        <p:spPr>
          <a:xfrm rot="-5400000">
            <a:off x="-7444" y="2343694"/>
            <a:ext cx="421425" cy="252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algn="ctr"/>
            <a:r>
              <a:rPr lang="en" sz="1125" b="1">
                <a:latin typeface="Courier New"/>
                <a:ea typeface="Courier New"/>
                <a:cs typeface="Courier New"/>
                <a:sym typeface="Courier New"/>
              </a:rPr>
              <a:t>url</a:t>
            </a:r>
            <a:endParaRPr sz="1125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4" name="Google Shape;164;p22"/>
          <p:cNvSpPr/>
          <p:nvPr/>
        </p:nvSpPr>
        <p:spPr>
          <a:xfrm rot="10800000" flipH="1">
            <a:off x="2014463" y="2986481"/>
            <a:ext cx="1287450" cy="1132200"/>
          </a:xfrm>
          <a:prstGeom prst="bentArrow">
            <a:avLst>
              <a:gd name="adj1" fmla="val 10826"/>
              <a:gd name="adj2" fmla="val 9279"/>
              <a:gd name="adj3" fmla="val 11855"/>
              <a:gd name="adj4" fmla="val 43750"/>
            </a:avLst>
          </a:prstGeom>
          <a:solidFill>
            <a:srgbClr val="F4CC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>
              <a:solidFill>
                <a:schemeClr val="dk1"/>
              </a:solidFill>
            </a:endParaRPr>
          </a:p>
        </p:txBody>
      </p:sp>
      <p:sp>
        <p:nvSpPr>
          <p:cNvPr id="165" name="Google Shape;165;p22"/>
          <p:cNvSpPr/>
          <p:nvPr/>
        </p:nvSpPr>
        <p:spPr>
          <a:xfrm>
            <a:off x="4121400" y="2986538"/>
            <a:ext cx="252450" cy="821925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4CC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166" name="Google Shape;166;p22"/>
          <p:cNvSpPr/>
          <p:nvPr/>
        </p:nvSpPr>
        <p:spPr>
          <a:xfrm rot="10800000">
            <a:off x="5193338" y="2986538"/>
            <a:ext cx="1287450" cy="1363050"/>
          </a:xfrm>
          <a:prstGeom prst="bentArrow">
            <a:avLst>
              <a:gd name="adj1" fmla="val 10826"/>
              <a:gd name="adj2" fmla="val 9279"/>
              <a:gd name="adj3" fmla="val 11855"/>
              <a:gd name="adj4" fmla="val 43750"/>
            </a:avLst>
          </a:prstGeom>
          <a:solidFill>
            <a:srgbClr val="F4CC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>
              <a:solidFill>
                <a:schemeClr val="dk1"/>
              </a:solidFill>
            </a:endParaRPr>
          </a:p>
        </p:txBody>
      </p:sp>
      <p:sp>
        <p:nvSpPr>
          <p:cNvPr id="167" name="Google Shape;167;p22"/>
          <p:cNvSpPr/>
          <p:nvPr/>
        </p:nvSpPr>
        <p:spPr>
          <a:xfrm>
            <a:off x="3470775" y="3857869"/>
            <a:ext cx="1556325" cy="491625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handleError</a:t>
            </a:r>
            <a:endParaRPr sz="12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8" name="Google Shape;168;p22"/>
          <p:cNvSpPr txBox="1"/>
          <p:nvPr/>
        </p:nvSpPr>
        <p:spPr>
          <a:xfrm>
            <a:off x="2531944" y="3708506"/>
            <a:ext cx="758025" cy="182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105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catch()</a:t>
            </a:r>
            <a:endParaRPr sz="105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9" name="Google Shape;169;p22"/>
          <p:cNvSpPr txBox="1"/>
          <p:nvPr/>
        </p:nvSpPr>
        <p:spPr>
          <a:xfrm>
            <a:off x="5353125" y="3948131"/>
            <a:ext cx="758025" cy="182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105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catch()</a:t>
            </a:r>
            <a:endParaRPr sz="105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0" name="Google Shape;170;p22"/>
          <p:cNvSpPr txBox="1"/>
          <p:nvPr/>
        </p:nvSpPr>
        <p:spPr>
          <a:xfrm rot="5400000">
            <a:off x="4086075" y="3306431"/>
            <a:ext cx="758025" cy="182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105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catch()</a:t>
            </a:r>
            <a:endParaRPr sz="105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1" name="Google Shape;171;p22"/>
          <p:cNvSpPr/>
          <p:nvPr/>
        </p:nvSpPr>
        <p:spPr>
          <a:xfrm>
            <a:off x="1353863" y="1651350"/>
            <a:ext cx="978300" cy="429525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75000"/>
            </a:avLst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172" name="Google Shape;172;p22"/>
          <p:cNvSpPr txBox="1"/>
          <p:nvPr/>
        </p:nvSpPr>
        <p:spPr>
          <a:xfrm>
            <a:off x="1516988" y="1411556"/>
            <a:ext cx="687825" cy="182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1050" b="1">
                <a:latin typeface="Courier New"/>
                <a:ea typeface="Courier New"/>
                <a:cs typeface="Courier New"/>
                <a:sym typeface="Courier New"/>
              </a:rPr>
              <a:t>then()</a:t>
            </a:r>
            <a:endParaRPr sz="105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3" name="Google Shape;173;p22"/>
          <p:cNvSpPr/>
          <p:nvPr/>
        </p:nvSpPr>
        <p:spPr>
          <a:xfrm>
            <a:off x="2992950" y="1646025"/>
            <a:ext cx="978300" cy="429525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75000"/>
            </a:avLst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174" name="Google Shape;174;p22"/>
          <p:cNvSpPr txBox="1"/>
          <p:nvPr/>
        </p:nvSpPr>
        <p:spPr>
          <a:xfrm>
            <a:off x="3156075" y="1406231"/>
            <a:ext cx="687825" cy="182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1050" b="1">
                <a:latin typeface="Courier New"/>
                <a:ea typeface="Courier New"/>
                <a:cs typeface="Courier New"/>
                <a:sym typeface="Courier New"/>
              </a:rPr>
              <a:t>then()</a:t>
            </a:r>
            <a:endParaRPr sz="105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5" name="Google Shape;175;p22"/>
          <p:cNvSpPr/>
          <p:nvPr/>
        </p:nvSpPr>
        <p:spPr>
          <a:xfrm>
            <a:off x="4632038" y="1651341"/>
            <a:ext cx="978300" cy="429525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75000"/>
            </a:avLst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176" name="Google Shape;176;p22"/>
          <p:cNvSpPr txBox="1"/>
          <p:nvPr/>
        </p:nvSpPr>
        <p:spPr>
          <a:xfrm>
            <a:off x="4795163" y="1411547"/>
            <a:ext cx="687825" cy="182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1050" b="1">
                <a:latin typeface="Courier New"/>
                <a:ea typeface="Courier New"/>
                <a:cs typeface="Courier New"/>
                <a:sym typeface="Courier New"/>
              </a:rPr>
              <a:t>then()</a:t>
            </a:r>
            <a:endParaRPr sz="105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7" name="Google Shape;177;p22"/>
          <p:cNvSpPr txBox="1"/>
          <p:nvPr/>
        </p:nvSpPr>
        <p:spPr>
          <a:xfrm>
            <a:off x="1081444" y="1925419"/>
            <a:ext cx="646425" cy="276975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algn="ctr"/>
            <a:r>
              <a:rPr lang="en" sz="900" b="1"/>
              <a:t>response</a:t>
            </a:r>
            <a:endParaRPr sz="900" b="1"/>
          </a:p>
        </p:txBody>
      </p:sp>
      <p:sp>
        <p:nvSpPr>
          <p:cNvPr id="178" name="Google Shape;178;p22"/>
          <p:cNvSpPr txBox="1"/>
          <p:nvPr/>
        </p:nvSpPr>
        <p:spPr>
          <a:xfrm>
            <a:off x="2668716" y="1925419"/>
            <a:ext cx="646425" cy="276975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algn="ctr"/>
            <a:r>
              <a:rPr lang="en" sz="900" b="1"/>
              <a:t>response</a:t>
            </a:r>
            <a:endParaRPr sz="900" b="1"/>
          </a:p>
        </p:txBody>
      </p:sp>
      <p:sp>
        <p:nvSpPr>
          <p:cNvPr id="179" name="Google Shape;179;p22"/>
          <p:cNvSpPr txBox="1"/>
          <p:nvPr/>
        </p:nvSpPr>
        <p:spPr>
          <a:xfrm>
            <a:off x="4256009" y="1925419"/>
            <a:ext cx="805275" cy="276975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en" sz="900" b="1">
                <a:solidFill>
                  <a:schemeClr val="dk2"/>
                </a:solidFill>
              </a:rPr>
              <a:t>text/js obj</a:t>
            </a:r>
            <a:endParaRPr sz="900" b="1">
              <a:solidFill>
                <a:schemeClr val="dk2"/>
              </a:solidFill>
            </a:endParaRPr>
          </a:p>
          <a:p>
            <a:pPr algn="ctr"/>
            <a:endParaRPr sz="900" b="1">
              <a:solidFill>
                <a:schemeClr val="dk2"/>
              </a:solidFill>
            </a:endParaRPr>
          </a:p>
        </p:txBody>
      </p:sp>
      <p:sp>
        <p:nvSpPr>
          <p:cNvPr id="180" name="Google Shape;180;p22"/>
          <p:cNvSpPr/>
          <p:nvPr/>
        </p:nvSpPr>
        <p:spPr>
          <a:xfrm rot="10800000" flipH="1">
            <a:off x="440419" y="2986481"/>
            <a:ext cx="2862000" cy="1365075"/>
          </a:xfrm>
          <a:prstGeom prst="bentArrow">
            <a:avLst>
              <a:gd name="adj1" fmla="val 10826"/>
              <a:gd name="adj2" fmla="val 9279"/>
              <a:gd name="adj3" fmla="val 11855"/>
              <a:gd name="adj4" fmla="val 43750"/>
            </a:avLst>
          </a:prstGeom>
          <a:solidFill>
            <a:srgbClr val="F4CC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>
              <a:solidFill>
                <a:schemeClr val="dk1"/>
              </a:solidFill>
            </a:endParaRPr>
          </a:p>
        </p:txBody>
      </p:sp>
      <p:sp>
        <p:nvSpPr>
          <p:cNvPr id="181" name="Google Shape;181;p22"/>
          <p:cNvSpPr txBox="1"/>
          <p:nvPr/>
        </p:nvSpPr>
        <p:spPr>
          <a:xfrm>
            <a:off x="1474931" y="3890981"/>
            <a:ext cx="758025" cy="182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105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catch()</a:t>
            </a:r>
            <a:endParaRPr sz="105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3"/>
          <p:cNvSpPr txBox="1">
            <a:spLocks noGrp="1"/>
          </p:cNvSpPr>
          <p:nvPr>
            <p:ph type="body" idx="1"/>
          </p:nvPr>
        </p:nvSpPr>
        <p:spPr>
          <a:xfrm>
            <a:off x="670275" y="1373588"/>
            <a:ext cx="5690156" cy="3552300"/>
          </a:xfr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HK" dirty="0">
                <a:sym typeface="Raleway"/>
              </a:rPr>
              <a:t>The </a:t>
            </a:r>
            <a:r>
              <a:rPr lang="en-HK" dirty="0">
                <a:solidFill>
                  <a:srgbClr val="2185C5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fetch()</a:t>
            </a:r>
            <a:r>
              <a:rPr lang="en-HK" dirty="0"/>
              <a:t> </a:t>
            </a:r>
            <a:r>
              <a:rPr lang="en-HK" dirty="0">
                <a:sym typeface="Raleway"/>
              </a:rPr>
              <a:t>function </a:t>
            </a:r>
            <a:r>
              <a:rPr lang="en-HK" dirty="0">
                <a:solidFill>
                  <a:srgbClr val="2185C5"/>
                </a:solidFill>
                <a:sym typeface="Raleway"/>
              </a:rPr>
              <a:t>returns a Promise</a:t>
            </a:r>
          </a:p>
          <a:p>
            <a:pPr lvl="1">
              <a:buSzPct val="120000"/>
            </a:pPr>
            <a:r>
              <a:rPr lang="en-HK" dirty="0">
                <a:sym typeface="Raleway"/>
              </a:rPr>
              <a:t>When </a:t>
            </a:r>
            <a:r>
              <a:rPr lang="en-HK" dirty="0">
                <a:solidFill>
                  <a:srgbClr val="2185C5"/>
                </a:solidFill>
                <a:sym typeface="Raleway"/>
              </a:rPr>
              <a:t>resolved</a:t>
            </a:r>
            <a:r>
              <a:rPr lang="en-HK" dirty="0">
                <a:sym typeface="Raleway"/>
              </a:rPr>
              <a:t>, the </a:t>
            </a:r>
            <a:r>
              <a:rPr lang="en-HK" dirty="0">
                <a:solidFill>
                  <a:srgbClr val="2185C5"/>
                </a:solidFill>
                <a:sym typeface="Raleway"/>
              </a:rPr>
              <a:t>value of this Promise is the Response object </a:t>
            </a:r>
            <a:r>
              <a:rPr lang="en-HK" dirty="0">
                <a:solidFill>
                  <a:srgbClr val="F20052"/>
                </a:solidFill>
                <a:sym typeface="Raleway"/>
              </a:rPr>
              <a:t>representing the response from the API</a:t>
            </a:r>
          </a:p>
          <a:p>
            <a:pPr lvl="1">
              <a:buSzPct val="120000"/>
            </a:pPr>
            <a:r>
              <a:rPr lang="en-HK" dirty="0">
                <a:sym typeface="Raleway"/>
              </a:rPr>
              <a:t>It </a:t>
            </a:r>
            <a:r>
              <a:rPr lang="en-HK" dirty="0">
                <a:solidFill>
                  <a:srgbClr val="F20052"/>
                </a:solidFill>
                <a:sym typeface="Raleway"/>
              </a:rPr>
              <a:t>contains a lot of information </a:t>
            </a:r>
            <a:r>
              <a:rPr lang="en-HK" dirty="0">
                <a:sym typeface="Raleway"/>
              </a:rPr>
              <a:t>(more than just the pure information we want to get back)</a:t>
            </a:r>
          </a:p>
          <a:p>
            <a:pPr lvl="1">
              <a:buSzPct val="120000"/>
            </a:pPr>
            <a:r>
              <a:rPr lang="en-HK" dirty="0">
                <a:sym typeface="Raleway"/>
              </a:rPr>
              <a:t>The </a:t>
            </a:r>
            <a:r>
              <a:rPr lang="en-HK" dirty="0">
                <a:solidFill>
                  <a:srgbClr val="F20052"/>
                </a:solidFill>
                <a:sym typeface="Raleway"/>
              </a:rPr>
              <a:t>information is critical to our implementation</a:t>
            </a:r>
          </a:p>
        </p:txBody>
      </p:sp>
      <p:sp>
        <p:nvSpPr>
          <p:cNvPr id="186" name="Google Shape;186;p23"/>
          <p:cNvSpPr txBox="1">
            <a:spLocks noGrp="1"/>
          </p:cNvSpPr>
          <p:nvPr>
            <p:ph type="title"/>
          </p:nvPr>
        </p:nvSpPr>
        <p:spPr>
          <a:xfrm>
            <a:off x="670274" y="358388"/>
            <a:ext cx="5690155" cy="857400"/>
          </a:xfr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HK"/>
              <a:t>Zooming in: </a:t>
            </a:r>
            <a:r>
              <a:rPr lang="en-HK">
                <a:sym typeface="Courier New"/>
              </a:rPr>
              <a:t>fetch()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4"/>
          <p:cNvSpPr txBox="1">
            <a:spLocks noGrp="1"/>
          </p:cNvSpPr>
          <p:nvPr>
            <p:ph type="body" idx="1"/>
          </p:nvPr>
        </p:nvSpPr>
        <p:spPr>
          <a:xfrm>
            <a:off x="670275" y="1373588"/>
            <a:ext cx="5475692" cy="1198162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HK" sz="900">
                <a:latin typeface="Courier New"/>
                <a:cs typeface="Courier New"/>
                <a:sym typeface="Courier New"/>
              </a:rPr>
              <a:t>async function statusCheck(res)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HK" sz="900">
                <a:latin typeface="Courier New"/>
                <a:cs typeface="Courier New"/>
                <a:sym typeface="Courier New"/>
              </a:rPr>
              <a:t>  if (!res.ok)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HK" sz="900">
                <a:latin typeface="Courier New"/>
                <a:cs typeface="Courier New"/>
                <a:sym typeface="Courier New"/>
              </a:rPr>
              <a:t>    throw new Error(await res.text());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HK" sz="900">
                <a:latin typeface="Courier New"/>
                <a:cs typeface="Courier New"/>
                <a:sym typeface="Courier New"/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HK" sz="900">
                <a:latin typeface="Courier New"/>
                <a:cs typeface="Courier New"/>
                <a:sym typeface="Courier New"/>
              </a:rPr>
              <a:t>  return res;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HK" sz="900">
                <a:latin typeface="Courier New"/>
                <a:cs typeface="Courier New"/>
                <a:sym typeface="Courier New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HK" sz="900">
              <a:latin typeface="Courier New"/>
              <a:cs typeface="Courier New"/>
              <a:sym typeface="Courier New"/>
            </a:endParaRPr>
          </a:p>
          <a:p>
            <a:pPr marL="0" indent="0">
              <a:spcBef>
                <a:spcPts val="0"/>
              </a:spcBef>
              <a:buNone/>
            </a:pPr>
            <a:endParaRPr lang="en-HK" sz="900">
              <a:latin typeface="Courier New"/>
              <a:cs typeface="Courier New"/>
              <a:sym typeface="Courier New"/>
            </a:endParaRPr>
          </a:p>
        </p:txBody>
      </p:sp>
      <p:sp>
        <p:nvSpPr>
          <p:cNvPr id="192" name="Google Shape;192;p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HK"/>
              <a:t>Zooming in: </a:t>
            </a:r>
            <a:r>
              <a:rPr lang="en-HK">
                <a:latin typeface="Courier New"/>
                <a:ea typeface="Courier New"/>
                <a:cs typeface="Courier New"/>
                <a:sym typeface="Courier New"/>
              </a:rPr>
              <a:t>statusCheck()</a:t>
            </a:r>
          </a:p>
        </p:txBody>
      </p:sp>
      <p:sp>
        <p:nvSpPr>
          <p:cNvPr id="194" name="Google Shape;194;p24"/>
          <p:cNvSpPr txBox="1">
            <a:spLocks noGrp="1"/>
          </p:cNvSpPr>
          <p:nvPr>
            <p:ph type="body" idx="4294967295"/>
          </p:nvPr>
        </p:nvSpPr>
        <p:spPr>
          <a:xfrm>
            <a:off x="577119" y="2636245"/>
            <a:ext cx="5568847" cy="920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342900" indent="-257175">
              <a:lnSpc>
                <a:spcPct val="120000"/>
              </a:lnSpc>
              <a:spcBef>
                <a:spcPts val="450"/>
              </a:spcBef>
              <a:buSzPct val="120000"/>
            </a:pPr>
            <a:r>
              <a:rPr lang="en" sz="1200" dirty="0">
                <a:solidFill>
                  <a:srgbClr val="F20052"/>
                </a:solidFill>
                <a:sym typeface="Raleway"/>
              </a:rPr>
              <a:t>NOT built into JavaScript (we need to define it)</a:t>
            </a:r>
            <a:endParaRPr sz="1200" dirty="0">
              <a:solidFill>
                <a:srgbClr val="F20052"/>
              </a:solidFill>
              <a:sym typeface="Raleway"/>
            </a:endParaRPr>
          </a:p>
          <a:p>
            <a:pPr marL="342900" indent="-257175">
              <a:lnSpc>
                <a:spcPct val="120000"/>
              </a:lnSpc>
              <a:spcBef>
                <a:spcPts val="450"/>
              </a:spcBef>
              <a:buSzPct val="120000"/>
            </a:pPr>
            <a:r>
              <a:rPr lang="en" sz="1200" dirty="0">
                <a:sym typeface="Raleway"/>
              </a:rPr>
              <a:t>But why?? Wouldn’t the promise return by fetch just reject if something fails??</a:t>
            </a:r>
            <a:endParaRPr sz="1200" dirty="0">
              <a:sym typeface="Raleway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9"/>
          <p:cNvSpPr txBox="1">
            <a:spLocks noGrp="1"/>
          </p:cNvSpPr>
          <p:nvPr>
            <p:ph type="body" idx="1"/>
          </p:nvPr>
        </p:nvSpPr>
        <p:spPr>
          <a:xfrm>
            <a:off x="670275" y="1373588"/>
            <a:ext cx="5690156" cy="3552300"/>
          </a:xfr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HK" dirty="0">
                <a:sym typeface="Raleway"/>
              </a:rPr>
              <a:t>When you have a parent DOM node, you can remove a child DOM node using the following functions</a:t>
            </a:r>
          </a:p>
        </p:txBody>
      </p:sp>
      <p:sp>
        <p:nvSpPr>
          <p:cNvPr id="155" name="Google Shape;155;p19"/>
          <p:cNvSpPr txBox="1">
            <a:spLocks noGrp="1"/>
          </p:cNvSpPr>
          <p:nvPr>
            <p:ph type="title"/>
          </p:nvPr>
        </p:nvSpPr>
        <p:spPr>
          <a:xfrm>
            <a:off x="670274" y="358388"/>
            <a:ext cx="5690155" cy="857400"/>
          </a:xfr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HK" dirty="0"/>
              <a:t>Removing Nodes from the DOM</a:t>
            </a:r>
          </a:p>
        </p:txBody>
      </p:sp>
      <p:sp>
        <p:nvSpPr>
          <p:cNvPr id="157" name="Google Shape;157;p19"/>
          <p:cNvSpPr txBox="1"/>
          <p:nvPr/>
        </p:nvSpPr>
        <p:spPr>
          <a:xfrm>
            <a:off x="1083229" y="3306763"/>
            <a:ext cx="5339371" cy="938719"/>
          </a:xfrm>
          <a:prstGeom prst="rect">
            <a:avLst/>
          </a:prstGeom>
          <a:noFill/>
          <a:ln w="1905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>
              <a:buNone/>
              <a:defRPr sz="1100">
                <a:effectLst/>
                <a:latin typeface="Courier New"/>
                <a:ea typeface="Courier New"/>
                <a:cs typeface="Courier New"/>
              </a:defRPr>
            </a:lvl1pPr>
          </a:lstStyle>
          <a:p>
            <a:r>
              <a:rPr lang="en" dirty="0" err="1">
                <a:sym typeface="Courier New"/>
              </a:rPr>
              <a:t>qs</a:t>
            </a:r>
            <a:r>
              <a:rPr lang="en" dirty="0">
                <a:sym typeface="Courier New"/>
              </a:rPr>
              <a:t>("#my-list </a:t>
            </a:r>
            <a:r>
              <a:rPr lang="en" dirty="0" err="1">
                <a:sym typeface="Courier New"/>
              </a:rPr>
              <a:t>li:last-child</a:t>
            </a:r>
            <a:r>
              <a:rPr lang="en" dirty="0">
                <a:sym typeface="Courier New"/>
              </a:rPr>
              <a:t>").remove();</a:t>
            </a:r>
            <a:endParaRPr dirty="0">
              <a:sym typeface="Courier New"/>
            </a:endParaRPr>
          </a:p>
          <a:p>
            <a:r>
              <a:rPr lang="en" dirty="0">
                <a:sym typeface="Courier New"/>
              </a:rPr>
              <a:t>/* or */</a:t>
            </a:r>
            <a:endParaRPr dirty="0">
              <a:sym typeface="Courier New"/>
            </a:endParaRPr>
          </a:p>
          <a:p>
            <a:r>
              <a:rPr lang="en" dirty="0">
                <a:sym typeface="Courier New"/>
              </a:rPr>
              <a:t>let li = </a:t>
            </a:r>
            <a:r>
              <a:rPr lang="en" dirty="0" err="1">
                <a:sym typeface="Courier New"/>
              </a:rPr>
              <a:t>qs</a:t>
            </a:r>
            <a:r>
              <a:rPr lang="en" dirty="0">
                <a:sym typeface="Courier New"/>
              </a:rPr>
              <a:t>("#my-list </a:t>
            </a:r>
            <a:r>
              <a:rPr lang="en" dirty="0" err="1">
                <a:sym typeface="Courier New"/>
              </a:rPr>
              <a:t>li:last-child</a:t>
            </a:r>
            <a:r>
              <a:rPr lang="en" dirty="0">
                <a:sym typeface="Courier New"/>
              </a:rPr>
              <a:t>");</a:t>
            </a:r>
            <a:endParaRPr dirty="0">
              <a:sym typeface="Courier New"/>
            </a:endParaRPr>
          </a:p>
          <a:p>
            <a:r>
              <a:rPr lang="en" dirty="0" err="1">
                <a:sym typeface="Courier New"/>
              </a:rPr>
              <a:t>li.parentElement.removeChild</a:t>
            </a:r>
            <a:r>
              <a:rPr lang="en" dirty="0">
                <a:sym typeface="Courier New"/>
              </a:rPr>
              <a:t>(li);</a:t>
            </a:r>
            <a:endParaRPr dirty="0">
              <a:sym typeface="Courier New"/>
            </a:endParaRPr>
          </a:p>
          <a:p>
            <a:endParaRPr dirty="0">
              <a:sym typeface="Courier New"/>
            </a:endParaRPr>
          </a:p>
        </p:txBody>
      </p:sp>
      <p:graphicFrame>
        <p:nvGraphicFramePr>
          <p:cNvPr id="158" name="Google Shape;158;p19"/>
          <p:cNvGraphicFramePr/>
          <p:nvPr>
            <p:extLst>
              <p:ext uri="{D42A27DB-BD31-4B8C-83A1-F6EECF244321}">
                <p14:modId xmlns:p14="http://schemas.microsoft.com/office/powerpoint/2010/main" val="3033653912"/>
              </p:ext>
            </p:extLst>
          </p:nvPr>
        </p:nvGraphicFramePr>
        <p:xfrm>
          <a:off x="1081923" y="2132263"/>
          <a:ext cx="5402164" cy="1017337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2416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04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435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  <a:sym typeface="Raleway"/>
                        </a:rPr>
                        <a:t>Name</a:t>
                      </a:r>
                      <a:endParaRPr sz="1000" dirty="0">
                        <a:solidFill>
                          <a:schemeClr val="bg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  <a:sym typeface="Raleway"/>
                      </a:endParaRPr>
                    </a:p>
                  </a:txBody>
                  <a:tcPr marL="68569" marR="68569" marT="68569" marB="68569">
                    <a:solidFill>
                      <a:srgbClr val="2185C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>
                          <a:solidFill>
                            <a:schemeClr val="bg1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  <a:sym typeface="Raleway"/>
                        </a:rPr>
                        <a:t>Description</a:t>
                      </a:r>
                      <a:endParaRPr sz="1000" dirty="0">
                        <a:solidFill>
                          <a:schemeClr val="bg1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  <a:sym typeface="Raleway"/>
                      </a:endParaRPr>
                    </a:p>
                  </a:txBody>
                  <a:tcPr marL="68569" marR="68569" marT="68569" marB="68569">
                    <a:solidFill>
                      <a:srgbClr val="2185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435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parent.removeChild(node)</a:t>
                      </a:r>
                      <a:endParaRPr sz="1000">
                        <a:solidFill>
                          <a:schemeClr val="accent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68569" marR="68569" marT="68569" marB="68569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Removes the given node from this node’s child list</a:t>
                      </a:r>
                      <a:endParaRPr sz="1000">
                        <a:solidFill>
                          <a:schemeClr val="accen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68569" marR="68569" marT="68569" marB="6856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 err="1">
                          <a:solidFill>
                            <a:schemeClr val="accen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node.remove</a:t>
                      </a:r>
                      <a:r>
                        <a:rPr lang="en" sz="1000" dirty="0">
                          <a:solidFill>
                            <a:schemeClr val="accen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()</a:t>
                      </a:r>
                      <a:endParaRPr sz="1000" dirty="0">
                        <a:solidFill>
                          <a:schemeClr val="accent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68569" marR="68569" marT="68569" marB="68569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>
                          <a:solidFill>
                            <a:schemeClr val="accen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Removes the node from the page</a:t>
                      </a:r>
                      <a:endParaRPr sz="1000" dirty="0">
                        <a:solidFill>
                          <a:schemeClr val="accen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68569" marR="68569" marT="68569" marB="6856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4252A74B-F33F-15BE-12BC-BA36810D4A23}"/>
              </a:ext>
            </a:extLst>
          </p:cNvPr>
          <p:cNvSpPr txBox="1"/>
          <p:nvPr/>
        </p:nvSpPr>
        <p:spPr>
          <a:xfrm>
            <a:off x="5923350" y="3355433"/>
            <a:ext cx="449952" cy="230832"/>
          </a:xfrm>
          <a:prstGeom prst="rect">
            <a:avLst/>
          </a:prstGeom>
          <a:solidFill>
            <a:srgbClr val="FF9715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JS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5"/>
          <p:cNvSpPr txBox="1">
            <a:spLocks noGrp="1"/>
          </p:cNvSpPr>
          <p:nvPr>
            <p:ph type="body" idx="1"/>
          </p:nvPr>
        </p:nvSpPr>
        <p:spPr>
          <a:xfrm>
            <a:off x="670275" y="1373588"/>
            <a:ext cx="5690156" cy="3552300"/>
          </a:xfr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HK" dirty="0">
                <a:sym typeface="Raleway"/>
              </a:rPr>
              <a:t>Called on the </a:t>
            </a:r>
            <a:r>
              <a:rPr lang="en-HK" dirty="0">
                <a:solidFill>
                  <a:srgbClr val="2185C5"/>
                </a:solidFill>
                <a:sym typeface="Raleway"/>
              </a:rPr>
              <a:t>Response object</a:t>
            </a:r>
          </a:p>
          <a:p>
            <a:r>
              <a:rPr lang="en-HK" dirty="0">
                <a:solidFill>
                  <a:srgbClr val="F20052"/>
                </a:solidFill>
                <a:sym typeface="Raleway"/>
              </a:rPr>
              <a:t>Both of these methods return Promises </a:t>
            </a:r>
            <a:endParaRPr lang="en-HK" dirty="0">
              <a:sym typeface="Raleway"/>
            </a:endParaRPr>
          </a:p>
          <a:p>
            <a:r>
              <a:rPr lang="en-HK" dirty="0">
                <a:solidFill>
                  <a:srgbClr val="2185C5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.</a:t>
            </a:r>
            <a:r>
              <a:rPr lang="en-HK" dirty="0" err="1">
                <a:solidFill>
                  <a:srgbClr val="2185C5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json</a:t>
            </a:r>
            <a:r>
              <a:rPr lang="en-HK" dirty="0">
                <a:solidFill>
                  <a:srgbClr val="2185C5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()</a:t>
            </a:r>
            <a:r>
              <a:rPr lang="en-HK" dirty="0">
                <a:solidFill>
                  <a:srgbClr val="2185C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</a:p>
          <a:p>
            <a:pPr lvl="1"/>
            <a:r>
              <a:rPr lang="en-HK" dirty="0">
                <a:solidFill>
                  <a:srgbClr val="2185C5"/>
                </a:solidFill>
                <a:sym typeface="Raleway"/>
              </a:rPr>
              <a:t>returns a Promise </a:t>
            </a:r>
            <a:r>
              <a:rPr lang="en-HK" dirty="0">
                <a:sym typeface="Raleway"/>
              </a:rPr>
              <a:t>that </a:t>
            </a:r>
            <a:r>
              <a:rPr lang="en-HK" dirty="0">
                <a:solidFill>
                  <a:srgbClr val="2185C5"/>
                </a:solidFill>
                <a:sym typeface="Raleway"/>
              </a:rPr>
              <a:t>resolves</a:t>
            </a:r>
            <a:r>
              <a:rPr lang="en-HK" dirty="0">
                <a:sym typeface="Raleway"/>
              </a:rPr>
              <a:t> to a </a:t>
            </a:r>
            <a:r>
              <a:rPr lang="en-HK" dirty="0">
                <a:solidFill>
                  <a:srgbClr val="2185C5"/>
                </a:solidFill>
                <a:sym typeface="Raleway"/>
              </a:rPr>
              <a:t>JavaScript object</a:t>
            </a:r>
          </a:p>
          <a:p>
            <a:pPr lvl="1"/>
            <a:r>
              <a:rPr lang="en-HK" dirty="0">
                <a:solidFill>
                  <a:srgbClr val="2185C5"/>
                </a:solidFill>
                <a:sym typeface="Raleway"/>
              </a:rPr>
              <a:t>parsing the contents </a:t>
            </a:r>
            <a:r>
              <a:rPr lang="en-HK" dirty="0">
                <a:sym typeface="Raleway"/>
              </a:rPr>
              <a:t>of the Response object’s body (received as JSON) </a:t>
            </a:r>
            <a:r>
              <a:rPr lang="en-HK" dirty="0">
                <a:solidFill>
                  <a:srgbClr val="2185C5"/>
                </a:solidFill>
                <a:sym typeface="Raleway"/>
              </a:rPr>
              <a:t>into an object</a:t>
            </a:r>
          </a:p>
          <a:p>
            <a:r>
              <a:rPr lang="en-HK" dirty="0">
                <a:solidFill>
                  <a:srgbClr val="2185C5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.text()</a:t>
            </a:r>
            <a:r>
              <a:rPr lang="en-HK" dirty="0">
                <a:solidFill>
                  <a:srgbClr val="2185C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</a:p>
          <a:p>
            <a:pPr lvl="1"/>
            <a:r>
              <a:rPr lang="en-HK" dirty="0">
                <a:solidFill>
                  <a:srgbClr val="2185C5"/>
                </a:solidFill>
                <a:sym typeface="Raleway"/>
              </a:rPr>
              <a:t>returns a Promise </a:t>
            </a:r>
            <a:r>
              <a:rPr lang="en-HK" dirty="0">
                <a:sym typeface="Raleway"/>
              </a:rPr>
              <a:t>that </a:t>
            </a:r>
            <a:r>
              <a:rPr lang="en-HK" dirty="0">
                <a:solidFill>
                  <a:srgbClr val="2185C5"/>
                </a:solidFill>
                <a:sym typeface="Raleway"/>
              </a:rPr>
              <a:t>resolves</a:t>
            </a:r>
            <a:r>
              <a:rPr lang="en-HK" dirty="0">
                <a:sym typeface="Raleway"/>
              </a:rPr>
              <a:t> to a </a:t>
            </a:r>
            <a:r>
              <a:rPr lang="en-HK" dirty="0">
                <a:solidFill>
                  <a:srgbClr val="2185C5"/>
                </a:solidFill>
                <a:sym typeface="Raleway"/>
              </a:rPr>
              <a:t>String</a:t>
            </a:r>
          </a:p>
          <a:p>
            <a:pPr lvl="1"/>
            <a:r>
              <a:rPr lang="en-HK" dirty="0">
                <a:solidFill>
                  <a:srgbClr val="2185C5"/>
                </a:solidFill>
                <a:sym typeface="Raleway"/>
              </a:rPr>
              <a:t>parsing the contents </a:t>
            </a:r>
            <a:r>
              <a:rPr lang="en-HK" dirty="0">
                <a:sym typeface="Raleway"/>
              </a:rPr>
              <a:t>of the Response object’s body (received as text) </a:t>
            </a:r>
            <a:r>
              <a:rPr lang="en-HK" dirty="0">
                <a:solidFill>
                  <a:srgbClr val="2185C5"/>
                </a:solidFill>
                <a:sym typeface="Raleway"/>
              </a:rPr>
              <a:t>into a String</a:t>
            </a:r>
          </a:p>
        </p:txBody>
      </p:sp>
      <p:sp>
        <p:nvSpPr>
          <p:cNvPr id="199" name="Google Shape;199;p25"/>
          <p:cNvSpPr txBox="1">
            <a:spLocks noGrp="1"/>
          </p:cNvSpPr>
          <p:nvPr>
            <p:ph type="title"/>
          </p:nvPr>
        </p:nvSpPr>
        <p:spPr>
          <a:xfrm>
            <a:off x="670274" y="358388"/>
            <a:ext cx="5690155" cy="857400"/>
          </a:xfr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HK"/>
              <a:t>Zooming in: </a:t>
            </a:r>
            <a:r>
              <a:rPr lang="en-HK">
                <a:sym typeface="Courier New"/>
              </a:rPr>
              <a:t>.json()</a:t>
            </a:r>
            <a:r>
              <a:rPr lang="en-HK"/>
              <a:t>/</a:t>
            </a:r>
            <a:r>
              <a:rPr lang="en-HK">
                <a:sym typeface="Courier New"/>
              </a:rPr>
              <a:t>.text()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6"/>
          <p:cNvSpPr txBox="1">
            <a:spLocks noGrp="1"/>
          </p:cNvSpPr>
          <p:nvPr>
            <p:ph type="body" idx="1"/>
          </p:nvPr>
        </p:nvSpPr>
        <p:spPr>
          <a:xfrm>
            <a:off x="670275" y="1373588"/>
            <a:ext cx="5690156" cy="3552300"/>
          </a:xfr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HK" dirty="0">
                <a:sym typeface="Raleway"/>
              </a:rPr>
              <a:t>The </a:t>
            </a:r>
            <a:r>
              <a:rPr lang="en-HK" dirty="0">
                <a:solidFill>
                  <a:srgbClr val="2185C5"/>
                </a:solidFill>
                <a:sym typeface="Raleway"/>
              </a:rPr>
              <a:t>possibilities are endless</a:t>
            </a:r>
          </a:p>
          <a:p>
            <a:r>
              <a:rPr lang="en-HK" dirty="0">
                <a:solidFill>
                  <a:srgbClr val="2185C5"/>
                </a:solidFill>
                <a:sym typeface="Raleway"/>
              </a:rPr>
              <a:t>Do whatever you want in this function</a:t>
            </a:r>
          </a:p>
          <a:p>
            <a:r>
              <a:rPr lang="en-HK" dirty="0">
                <a:sym typeface="Raleway"/>
              </a:rPr>
              <a:t>You will often </a:t>
            </a:r>
            <a:r>
              <a:rPr lang="en-HK" dirty="0">
                <a:solidFill>
                  <a:srgbClr val="2185C5"/>
                </a:solidFill>
                <a:sym typeface="Raleway"/>
              </a:rPr>
              <a:t>end up using the response you got from the API</a:t>
            </a:r>
          </a:p>
          <a:p>
            <a:pPr lvl="1">
              <a:buSzPct val="120000"/>
            </a:pPr>
            <a:r>
              <a:rPr lang="en-HK" dirty="0">
                <a:sym typeface="Raleway"/>
              </a:rPr>
              <a:t>However, this is not a requirement</a:t>
            </a:r>
          </a:p>
          <a:p>
            <a:pPr lvl="1">
              <a:buSzPct val="120000"/>
            </a:pPr>
            <a:r>
              <a:rPr lang="en-HK" dirty="0">
                <a:sym typeface="Raleway"/>
              </a:rPr>
              <a:t>Sometimes you just want to know that the fetch request was successful</a:t>
            </a:r>
          </a:p>
        </p:txBody>
      </p:sp>
      <p:sp>
        <p:nvSpPr>
          <p:cNvPr id="205" name="Google Shape;205;p26"/>
          <p:cNvSpPr txBox="1">
            <a:spLocks noGrp="1"/>
          </p:cNvSpPr>
          <p:nvPr>
            <p:ph type="title"/>
          </p:nvPr>
        </p:nvSpPr>
        <p:spPr>
          <a:xfrm>
            <a:off x="670274" y="358388"/>
            <a:ext cx="5690155" cy="857400"/>
          </a:xfr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HK"/>
              <a:t>Zooming in: response handling function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7"/>
          <p:cNvSpPr txBox="1">
            <a:spLocks noGrp="1"/>
          </p:cNvSpPr>
          <p:nvPr>
            <p:ph type="body" idx="1"/>
          </p:nvPr>
        </p:nvSpPr>
        <p:spPr>
          <a:xfrm>
            <a:off x="670275" y="1373588"/>
            <a:ext cx="5690156" cy="3552300"/>
          </a:xfr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HK" dirty="0">
                <a:solidFill>
                  <a:srgbClr val="F20052"/>
                </a:solidFill>
                <a:sym typeface="Raleway"/>
              </a:rPr>
              <a:t>The function to be called if there is an error anywhere </a:t>
            </a:r>
            <a:r>
              <a:rPr lang="en-HK" dirty="0">
                <a:sym typeface="Raleway"/>
              </a:rPr>
              <a:t>along the chain</a:t>
            </a:r>
          </a:p>
          <a:p>
            <a:r>
              <a:rPr lang="en-HK" dirty="0">
                <a:sym typeface="Raleway"/>
              </a:rPr>
              <a:t>This should have elegant error handling (unless we say to do otherwise)</a:t>
            </a:r>
          </a:p>
          <a:p>
            <a:r>
              <a:rPr lang="en-HK" dirty="0">
                <a:solidFill>
                  <a:srgbClr val="2185C5"/>
                </a:solidFill>
                <a:sym typeface="Raleway"/>
              </a:rPr>
              <a:t>Examples of elegant error handling</a:t>
            </a:r>
            <a:r>
              <a:rPr lang="en-HK" dirty="0">
                <a:sym typeface="Raleway"/>
              </a:rPr>
              <a:t>:</a:t>
            </a:r>
          </a:p>
          <a:p>
            <a:pPr lvl="1"/>
            <a:r>
              <a:rPr lang="en-HK" dirty="0">
                <a:solidFill>
                  <a:srgbClr val="2185C5"/>
                </a:solidFill>
                <a:sym typeface="Raleway"/>
              </a:rPr>
              <a:t>Showing an error message </a:t>
            </a:r>
            <a:r>
              <a:rPr lang="en-HK" dirty="0">
                <a:sym typeface="Raleway"/>
              </a:rPr>
              <a:t>to the user</a:t>
            </a:r>
          </a:p>
          <a:p>
            <a:pPr lvl="1"/>
            <a:r>
              <a:rPr lang="en-HK" dirty="0">
                <a:solidFill>
                  <a:srgbClr val="2185C5"/>
                </a:solidFill>
                <a:sym typeface="Raleway"/>
              </a:rPr>
              <a:t>Toggling to an “error” view</a:t>
            </a:r>
          </a:p>
          <a:p>
            <a:pPr lvl="1"/>
            <a:r>
              <a:rPr lang="en-HK" dirty="0">
                <a:solidFill>
                  <a:srgbClr val="2185C5"/>
                </a:solidFill>
                <a:sym typeface="Raleway"/>
              </a:rPr>
              <a:t>Displaying an image indicating that something went wrong</a:t>
            </a:r>
          </a:p>
          <a:p>
            <a:pPr lvl="1"/>
            <a:r>
              <a:rPr lang="en-HK" dirty="0">
                <a:sym typeface="Raleway"/>
              </a:rPr>
              <a:t>…</a:t>
            </a:r>
          </a:p>
        </p:txBody>
      </p:sp>
      <p:sp>
        <p:nvSpPr>
          <p:cNvPr id="211" name="Google Shape;211;p27"/>
          <p:cNvSpPr txBox="1">
            <a:spLocks noGrp="1"/>
          </p:cNvSpPr>
          <p:nvPr>
            <p:ph type="title"/>
          </p:nvPr>
        </p:nvSpPr>
        <p:spPr>
          <a:xfrm>
            <a:off x="670274" y="358388"/>
            <a:ext cx="5690155" cy="857400"/>
          </a:xfr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HK"/>
              <a:t>Zooming in: error handling function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dirty="0"/>
              <a:t>Removing </a:t>
            </a:r>
            <a:r>
              <a:rPr lang="en" i="1" dirty="0"/>
              <a:t>all</a:t>
            </a:r>
            <a:r>
              <a:rPr lang="en" dirty="0"/>
              <a:t> Nodes using </a:t>
            </a:r>
            <a:r>
              <a:rPr lang="en" dirty="0" err="1">
                <a:latin typeface="Courier New"/>
                <a:ea typeface="Courier New"/>
                <a:cs typeface="Courier New"/>
                <a:sym typeface="Courier New"/>
              </a:rPr>
              <a:t>innerHTML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4" name="Google Shape;164;p20"/>
          <p:cNvSpPr txBox="1"/>
          <p:nvPr/>
        </p:nvSpPr>
        <p:spPr>
          <a:xfrm>
            <a:off x="670274" y="1656260"/>
            <a:ext cx="4175102" cy="938719"/>
          </a:xfrm>
          <a:prstGeom prst="rect">
            <a:avLst/>
          </a:prstGeom>
          <a:noFill/>
          <a:ln w="1905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>
              <a:buNone/>
              <a:defRPr sz="1100">
                <a:effectLst/>
                <a:latin typeface="Courier New"/>
                <a:ea typeface="Courier New"/>
                <a:cs typeface="Courier New"/>
              </a:defRPr>
            </a:lvl1pPr>
          </a:lstStyle>
          <a:p>
            <a:r>
              <a:rPr lang="en" dirty="0">
                <a:sym typeface="Courier New"/>
              </a:rPr>
              <a:t>// before </a:t>
            </a:r>
            <a:r>
              <a:rPr lang="en" dirty="0" err="1">
                <a:sym typeface="Courier New"/>
              </a:rPr>
              <a:t>js</a:t>
            </a:r>
            <a:endParaRPr dirty="0">
              <a:sym typeface="Courier New"/>
            </a:endParaRPr>
          </a:p>
          <a:p>
            <a:r>
              <a:rPr lang="en" dirty="0">
                <a:sym typeface="Courier New"/>
              </a:rPr>
              <a:t>&lt;section id="</a:t>
            </a:r>
            <a:r>
              <a:rPr lang="en" dirty="0" err="1">
                <a:sym typeface="Courier New"/>
              </a:rPr>
              <a:t>fyi</a:t>
            </a:r>
            <a:r>
              <a:rPr lang="en" dirty="0">
                <a:sym typeface="Courier New"/>
              </a:rPr>
              <a:t>"&gt;</a:t>
            </a:r>
            <a:endParaRPr dirty="0">
              <a:sym typeface="Courier New"/>
            </a:endParaRPr>
          </a:p>
          <a:p>
            <a:r>
              <a:rPr lang="en" dirty="0">
                <a:sym typeface="Courier New"/>
              </a:rPr>
              <a:t>  &lt;p&gt;hi&lt;/p&gt;</a:t>
            </a:r>
            <a:endParaRPr dirty="0">
              <a:sym typeface="Courier New"/>
            </a:endParaRPr>
          </a:p>
          <a:p>
            <a:r>
              <a:rPr lang="en" dirty="0">
                <a:sym typeface="Courier New"/>
              </a:rPr>
              <a:t>  &lt;p&gt;bye&lt;/p&gt;</a:t>
            </a:r>
            <a:endParaRPr dirty="0">
              <a:sym typeface="Courier New"/>
            </a:endParaRPr>
          </a:p>
          <a:p>
            <a:r>
              <a:rPr lang="en" dirty="0">
                <a:sym typeface="Courier New"/>
              </a:rPr>
              <a:t>&lt;section&gt;</a:t>
            </a:r>
            <a:endParaRPr dirty="0">
              <a:sym typeface="Courier New"/>
            </a:endParaRPr>
          </a:p>
        </p:txBody>
      </p:sp>
      <p:sp>
        <p:nvSpPr>
          <p:cNvPr id="165" name="Google Shape;165;p20"/>
          <p:cNvSpPr txBox="1"/>
          <p:nvPr/>
        </p:nvSpPr>
        <p:spPr>
          <a:xfrm>
            <a:off x="670273" y="2770543"/>
            <a:ext cx="4175104" cy="43088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>
              <a:buNone/>
              <a:defRPr sz="1100">
                <a:effectLst/>
                <a:latin typeface="Courier New"/>
                <a:ea typeface="Courier New"/>
                <a:cs typeface="Courier New"/>
              </a:defRPr>
            </a:lvl1pPr>
          </a:lstStyle>
          <a:p>
            <a:r>
              <a:rPr lang="en" dirty="0">
                <a:sym typeface="Courier New"/>
              </a:rPr>
              <a:t>let </a:t>
            </a:r>
            <a:r>
              <a:rPr lang="en" dirty="0" err="1">
                <a:sym typeface="Courier New"/>
              </a:rPr>
              <a:t>el</a:t>
            </a:r>
            <a:r>
              <a:rPr lang="en" dirty="0">
                <a:sym typeface="Courier New"/>
              </a:rPr>
              <a:t> = </a:t>
            </a:r>
            <a:r>
              <a:rPr lang="en" dirty="0" err="1">
                <a:sym typeface="Courier New"/>
              </a:rPr>
              <a:t>document.getElementById</a:t>
            </a:r>
            <a:r>
              <a:rPr lang="en" dirty="0">
                <a:sym typeface="Courier New"/>
              </a:rPr>
              <a:t>("</a:t>
            </a:r>
            <a:r>
              <a:rPr lang="en" dirty="0" err="1">
                <a:sym typeface="Courier New"/>
              </a:rPr>
              <a:t>fyi</a:t>
            </a:r>
            <a:r>
              <a:rPr lang="en" dirty="0">
                <a:sym typeface="Courier New"/>
              </a:rPr>
              <a:t>");</a:t>
            </a:r>
            <a:endParaRPr dirty="0">
              <a:sym typeface="Courier New"/>
            </a:endParaRPr>
          </a:p>
          <a:p>
            <a:r>
              <a:rPr lang="en" dirty="0" err="1">
                <a:sym typeface="Courier New"/>
              </a:rPr>
              <a:t>el.innerHTML</a:t>
            </a:r>
            <a:r>
              <a:rPr lang="en" dirty="0">
                <a:sym typeface="Courier New"/>
              </a:rPr>
              <a:t> = "";</a:t>
            </a:r>
            <a:endParaRPr dirty="0">
              <a:sym typeface="Courier New"/>
            </a:endParaRPr>
          </a:p>
        </p:txBody>
      </p:sp>
      <p:sp>
        <p:nvSpPr>
          <p:cNvPr id="3" name="Google Shape;164;p20">
            <a:extLst>
              <a:ext uri="{FF2B5EF4-FFF2-40B4-BE49-F238E27FC236}">
                <a16:creationId xmlns:a16="http://schemas.microsoft.com/office/drawing/2014/main" id="{7A0D848A-1224-62CA-11EA-E4782075CB07}"/>
              </a:ext>
            </a:extLst>
          </p:cNvPr>
          <p:cNvSpPr txBox="1"/>
          <p:nvPr/>
        </p:nvSpPr>
        <p:spPr>
          <a:xfrm>
            <a:off x="670273" y="3376994"/>
            <a:ext cx="4175103" cy="600164"/>
          </a:xfrm>
          <a:prstGeom prst="rect">
            <a:avLst/>
          </a:prstGeom>
          <a:noFill/>
          <a:ln w="1905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>
              <a:buNone/>
              <a:defRPr sz="1100">
                <a:effectLst/>
                <a:latin typeface="Courier New"/>
                <a:ea typeface="Courier New"/>
                <a:cs typeface="Courier New"/>
              </a:defRPr>
            </a:lvl1pPr>
          </a:lstStyle>
          <a:p>
            <a:r>
              <a:rPr lang="en" dirty="0">
                <a:sym typeface="Courier New"/>
              </a:rPr>
              <a:t>// after </a:t>
            </a:r>
            <a:r>
              <a:rPr lang="en" dirty="0" err="1">
                <a:sym typeface="Courier New"/>
              </a:rPr>
              <a:t>js</a:t>
            </a:r>
            <a:endParaRPr dirty="0">
              <a:sym typeface="Courier New"/>
            </a:endParaRPr>
          </a:p>
          <a:p>
            <a:r>
              <a:rPr lang="en" dirty="0">
                <a:sym typeface="Courier New"/>
              </a:rPr>
              <a:t>&lt;section id="</a:t>
            </a:r>
            <a:r>
              <a:rPr lang="en" dirty="0" err="1">
                <a:sym typeface="Courier New"/>
              </a:rPr>
              <a:t>fyi</a:t>
            </a:r>
            <a:r>
              <a:rPr lang="en" dirty="0">
                <a:sym typeface="Courier New"/>
              </a:rPr>
              <a:t>"&gt;</a:t>
            </a:r>
            <a:endParaRPr dirty="0">
              <a:sym typeface="Courier New"/>
            </a:endParaRPr>
          </a:p>
          <a:p>
            <a:r>
              <a:rPr lang="en" dirty="0">
                <a:sym typeface="Courier New"/>
              </a:rPr>
              <a:t>&lt;/section&gt;</a:t>
            </a:r>
            <a:endParaRPr dirty="0">
              <a:sym typeface="Courier New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EA7877-B7BE-CF9C-1D62-312F522CAEE9}"/>
              </a:ext>
            </a:extLst>
          </p:cNvPr>
          <p:cNvSpPr txBox="1"/>
          <p:nvPr/>
        </p:nvSpPr>
        <p:spPr>
          <a:xfrm>
            <a:off x="4293290" y="2870570"/>
            <a:ext cx="449952" cy="230832"/>
          </a:xfrm>
          <a:prstGeom prst="rect">
            <a:avLst/>
          </a:prstGeom>
          <a:solidFill>
            <a:srgbClr val="FF9715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E2D56D-94DC-83C3-7B65-E094D5828F08}"/>
              </a:ext>
            </a:extLst>
          </p:cNvPr>
          <p:cNvSpPr txBox="1"/>
          <p:nvPr/>
        </p:nvSpPr>
        <p:spPr>
          <a:xfrm>
            <a:off x="4221007" y="1734052"/>
            <a:ext cx="550516" cy="230832"/>
          </a:xfrm>
          <a:prstGeom prst="rect">
            <a:avLst/>
          </a:prstGeom>
          <a:solidFill>
            <a:schemeClr val="bg2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HTML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CE3BB7-5F75-EFC8-741B-1BF06B32F222}"/>
              </a:ext>
            </a:extLst>
          </p:cNvPr>
          <p:cNvSpPr txBox="1"/>
          <p:nvPr/>
        </p:nvSpPr>
        <p:spPr>
          <a:xfrm>
            <a:off x="4230432" y="3427390"/>
            <a:ext cx="550516" cy="230832"/>
          </a:xfrm>
          <a:prstGeom prst="rect">
            <a:avLst/>
          </a:prstGeom>
          <a:solidFill>
            <a:schemeClr val="bg2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HTML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1"/>
          <p:cNvSpPr txBox="1">
            <a:spLocks noGrp="1"/>
          </p:cNvSpPr>
          <p:nvPr>
            <p:ph type="body" idx="1"/>
          </p:nvPr>
        </p:nvSpPr>
        <p:spPr>
          <a:xfrm>
            <a:off x="670275" y="1373588"/>
            <a:ext cx="5690156" cy="3552300"/>
          </a:xfr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HK" dirty="0">
                <a:sym typeface="Raleway"/>
              </a:rPr>
              <a:t>We can use the DOM tree to traverse parent/children/sibling relationships (e.g. to remove an element from its parent node). Every node's DOM object has the following (read-only) properties to access other DOM nodes in the tree:</a:t>
            </a:r>
          </a:p>
          <a:p>
            <a:endParaRPr lang="en-HK" dirty="0"/>
          </a:p>
        </p:txBody>
      </p:sp>
      <p:sp>
        <p:nvSpPr>
          <p:cNvPr id="170" name="Google Shape;170;p21"/>
          <p:cNvSpPr txBox="1">
            <a:spLocks noGrp="1"/>
          </p:cNvSpPr>
          <p:nvPr>
            <p:ph type="title"/>
          </p:nvPr>
        </p:nvSpPr>
        <p:spPr>
          <a:xfrm>
            <a:off x="670274" y="358388"/>
            <a:ext cx="5690155" cy="857400"/>
          </a:xfrm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-HK"/>
              <a:t>DOM Traversal Methods</a:t>
            </a:r>
          </a:p>
        </p:txBody>
      </p:sp>
      <p:graphicFrame>
        <p:nvGraphicFramePr>
          <p:cNvPr id="172" name="Google Shape;172;p21"/>
          <p:cNvGraphicFramePr/>
          <p:nvPr>
            <p:extLst>
              <p:ext uri="{D42A27DB-BD31-4B8C-83A1-F6EECF244321}">
                <p14:modId xmlns:p14="http://schemas.microsoft.com/office/powerpoint/2010/main" val="1353894141"/>
              </p:ext>
            </p:extLst>
          </p:nvPr>
        </p:nvGraphicFramePr>
        <p:xfrm>
          <a:off x="1067963" y="2571750"/>
          <a:ext cx="5498494" cy="204879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5226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58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435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>
                          <a:solidFill>
                            <a:schemeClr val="bg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Name</a:t>
                      </a:r>
                      <a:endParaRPr sz="1000" dirty="0">
                        <a:solidFill>
                          <a:schemeClr val="bg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68569" marR="68569" marT="68569" marB="68569">
                    <a:solidFill>
                      <a:srgbClr val="2185C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>
                          <a:solidFill>
                            <a:schemeClr val="bg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Description</a:t>
                      </a:r>
                      <a:endParaRPr sz="1000" dirty="0">
                        <a:solidFill>
                          <a:schemeClr val="bg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68569" marR="68569" marT="68569" marB="68569">
                    <a:solidFill>
                      <a:srgbClr val="2185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435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 err="1">
                          <a:solidFill>
                            <a:schemeClr val="accen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firstElementChild</a:t>
                      </a:r>
                      <a:r>
                        <a:rPr lang="en" sz="1000" dirty="0">
                          <a:solidFill>
                            <a:schemeClr val="accen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 </a:t>
                      </a:r>
                      <a:r>
                        <a:rPr lang="en" sz="1000" dirty="0" err="1">
                          <a:solidFill>
                            <a:schemeClr val="accen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lastElementChild</a:t>
                      </a:r>
                      <a:endParaRPr sz="1000" dirty="0">
                        <a:solidFill>
                          <a:schemeClr val="accent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68569" marR="68569" marT="68569" marB="68569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start/end of this node’s list of children elements</a:t>
                      </a:r>
                      <a:endParaRPr sz="1000">
                        <a:solidFill>
                          <a:schemeClr val="accen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68569" marR="68569" marT="68569" marB="6856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431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>
                          <a:solidFill>
                            <a:schemeClr val="accen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children</a:t>
                      </a:r>
                      <a:endParaRPr sz="1000" dirty="0">
                        <a:solidFill>
                          <a:schemeClr val="accent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68569" marR="68569" marT="68569" marB="68569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>
                          <a:solidFill>
                            <a:schemeClr val="accen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Array of all of this node’s children (not the same as </a:t>
                      </a:r>
                      <a:r>
                        <a:rPr lang="en" sz="1000" dirty="0" err="1">
                          <a:solidFill>
                            <a:schemeClr val="accen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childNodes</a:t>
                      </a:r>
                      <a:r>
                        <a:rPr lang="en" sz="1000" dirty="0">
                          <a:solidFill>
                            <a:schemeClr val="accen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, which includes text)</a:t>
                      </a:r>
                      <a:endParaRPr sz="1000" dirty="0">
                        <a:solidFill>
                          <a:schemeClr val="accen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68569" marR="68569" marT="68569" marB="6856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431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nextElementSibling, previousElementSibling</a:t>
                      </a:r>
                      <a:endParaRPr sz="1000">
                        <a:solidFill>
                          <a:schemeClr val="accent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68569" marR="68569" marT="68569" marB="68569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Neighboring element nodes with the same parent, skipping whitespace nodes</a:t>
                      </a:r>
                      <a:endParaRPr sz="1000">
                        <a:solidFill>
                          <a:schemeClr val="accen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68569" marR="68569" marT="68569" marB="68569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accen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parentNode (parentElement)</a:t>
                      </a:r>
                      <a:endParaRPr sz="1000">
                        <a:solidFill>
                          <a:schemeClr val="accent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68569" marR="68569" marT="68569" marB="68569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>
                          <a:solidFill>
                            <a:schemeClr val="accen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The elements that contain the node</a:t>
                      </a:r>
                      <a:endParaRPr sz="1000" dirty="0">
                        <a:solidFill>
                          <a:schemeClr val="accen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68569" marR="68569" marT="68569" marB="68569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73" name="Google Shape;173;p21"/>
          <p:cNvSpPr txBox="1"/>
          <p:nvPr/>
        </p:nvSpPr>
        <p:spPr>
          <a:xfrm>
            <a:off x="987750" y="4630825"/>
            <a:ext cx="6129225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r>
              <a:rPr lang="en" sz="975" dirty="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rPr>
              <a:t>These are the common traversal properties we’ll see, but you can find a complete list </a:t>
            </a:r>
            <a:r>
              <a:rPr lang="en" sz="975" u="sng" dirty="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here</a:t>
            </a:r>
            <a:endParaRPr sz="975" dirty="0">
              <a:solidFill>
                <a:schemeClr val="accen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ntonio template">
  <a:themeElements>
    <a:clrScheme name="Custom 347">
      <a:dk1>
        <a:srgbClr val="677480"/>
      </a:dk1>
      <a:lt1>
        <a:srgbClr val="FFFFFF"/>
      </a:lt1>
      <a:dk2>
        <a:srgbClr val="2185C5"/>
      </a:dk2>
      <a:lt2>
        <a:srgbClr val="DEE2E6"/>
      </a:lt2>
      <a:accent1>
        <a:srgbClr val="2185C5"/>
      </a:accent1>
      <a:accent2>
        <a:srgbClr val="7ECEFD"/>
      </a:accent2>
      <a:accent3>
        <a:srgbClr val="F20253"/>
      </a:accent3>
      <a:accent4>
        <a:srgbClr val="FF9715"/>
      </a:accent4>
      <a:accent5>
        <a:srgbClr val="1C3AA9"/>
      </a:accent5>
      <a:accent6>
        <a:srgbClr val="97ABBC"/>
      </a:accent6>
      <a:hlink>
        <a:srgbClr val="2185C5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6989</TotalTime>
  <Words>5538</Words>
  <Application>Microsoft Macintosh PowerPoint</Application>
  <PresentationFormat>Custom</PresentationFormat>
  <Paragraphs>793</Paragraphs>
  <Slides>72</Slides>
  <Notes>61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72</vt:i4>
      </vt:variant>
    </vt:vector>
  </HeadingPairs>
  <TitlesOfParts>
    <vt:vector size="83" baseType="lpstr">
      <vt:lpstr>Lato</vt:lpstr>
      <vt:lpstr>Amazon Ember Light</vt:lpstr>
      <vt:lpstr>Open Sans</vt:lpstr>
      <vt:lpstr>Wingdings</vt:lpstr>
      <vt:lpstr>Courier New</vt:lpstr>
      <vt:lpstr>Helvetica Neue LT Std 65 Medium</vt:lpstr>
      <vt:lpstr>Raleway</vt:lpstr>
      <vt:lpstr>Arial</vt:lpstr>
      <vt:lpstr>Consolas</vt:lpstr>
      <vt:lpstr>Antonio template</vt:lpstr>
      <vt:lpstr>Image</vt:lpstr>
      <vt:lpstr>CDS4004 – Lecture 4 Web Technologies: Asynchronous Programming and JSON</vt:lpstr>
      <vt:lpstr>Lesson objectives</vt:lpstr>
      <vt:lpstr>DOM Manipulation</vt:lpstr>
      <vt:lpstr>Recall the DOM</vt:lpstr>
      <vt:lpstr>Creating New Elements</vt:lpstr>
      <vt:lpstr>Adding and Moving Nodes on the DOM</vt:lpstr>
      <vt:lpstr>Removing Nodes from the DOM</vt:lpstr>
      <vt:lpstr>Removing all Nodes using innerHTML</vt:lpstr>
      <vt:lpstr>DOM Traversal Methods</vt:lpstr>
      <vt:lpstr>DOM Tree Traversal Example</vt:lpstr>
      <vt:lpstr>Asynchronous Programming and Promises</vt:lpstr>
      <vt:lpstr>Synchronous vs Asynchronous</vt:lpstr>
      <vt:lpstr>Asynchronous Programming</vt:lpstr>
      <vt:lpstr>Callbacks?</vt:lpstr>
      <vt:lpstr>Synchronous vs Asynchronous</vt:lpstr>
      <vt:lpstr>Synchronous vs Asynchronous</vt:lpstr>
      <vt:lpstr>Uncertainty</vt:lpstr>
      <vt:lpstr>Why is JavaScript so different?</vt:lpstr>
      <vt:lpstr>What if?</vt:lpstr>
      <vt:lpstr>Analogy: Imagine if we out for a pizza</vt:lpstr>
      <vt:lpstr>What if?</vt:lpstr>
      <vt:lpstr>Callback to Callbacks</vt:lpstr>
      <vt:lpstr>JavaScript Promises</vt:lpstr>
      <vt:lpstr>Step 1: Make the Promise</vt:lpstr>
      <vt:lpstr>A closer look at the Executor Function</vt:lpstr>
      <vt:lpstr>Step 2: Once (and if) the Promise resolves</vt:lpstr>
      <vt:lpstr>More on .then()s</vt:lpstr>
      <vt:lpstr>We have a Promise, now what?</vt:lpstr>
      <vt:lpstr>More about .then() and .catch()</vt:lpstr>
      <vt:lpstr>Chain of execution</vt:lpstr>
      <vt:lpstr>Challenge !!</vt:lpstr>
      <vt:lpstr>Promise Examples</vt:lpstr>
      <vt:lpstr>Pizza Example</vt:lpstr>
      <vt:lpstr>Pizza Example</vt:lpstr>
      <vt:lpstr>Pizza Example</vt:lpstr>
      <vt:lpstr>Still Asynchronous</vt:lpstr>
      <vt:lpstr>Rejecting a Pizza</vt:lpstr>
      <vt:lpstr>Summary of Promises</vt:lpstr>
      <vt:lpstr>Async / Await / API</vt:lpstr>
      <vt:lpstr>Async and Await</vt:lpstr>
      <vt:lpstr>Should we use .then/.catch chain or async/await ?</vt:lpstr>
      <vt:lpstr>Using the Async keyword </vt:lpstr>
      <vt:lpstr>Using the Await keyword</vt:lpstr>
      <vt:lpstr>Async &amp; Await as a pair</vt:lpstr>
      <vt:lpstr>Error Handling with Async/Await</vt:lpstr>
      <vt:lpstr>.then/.catch chain vs async/await</vt:lpstr>
      <vt:lpstr>What is the order of each series of log statements?</vt:lpstr>
      <vt:lpstr>What is the order of each series of log statements?</vt:lpstr>
      <vt:lpstr>Fetching Data Asynchronously  </vt:lpstr>
      <vt:lpstr>Asynchronous JavaScript and (XML)* -- "AJAX"</vt:lpstr>
      <vt:lpstr>But... Data? → JavaScript Objects</vt:lpstr>
      <vt:lpstr>Example of JS Object</vt:lpstr>
      <vt:lpstr>Examples of JS objects we’ve seen so far</vt:lpstr>
      <vt:lpstr>JavaScript Objects vs. JSON</vt:lpstr>
      <vt:lpstr>JSON Limitations</vt:lpstr>
      <vt:lpstr>API: Application Programming Interface</vt:lpstr>
      <vt:lpstr>Promises (and async/await) + API calls</vt:lpstr>
      <vt:lpstr>Using fetch with public APIs</vt:lpstr>
      <vt:lpstr>The Client-Server Model</vt:lpstr>
      <vt:lpstr>Application Program Interface (APIs)</vt:lpstr>
      <vt:lpstr>Every API has four components:</vt:lpstr>
      <vt:lpstr>The Request/Response Transaction with Web APIs</vt:lpstr>
      <vt:lpstr>AJAX (Asynchronous JavaScript and XML)</vt:lpstr>
      <vt:lpstr>AJAX (Asynchronous JavaScript and XML) with Fetch</vt:lpstr>
      <vt:lpstr>Generic fetch template</vt:lpstr>
      <vt:lpstr>Generic fetch template</vt:lpstr>
      <vt:lpstr>The Promise Pipeline</vt:lpstr>
      <vt:lpstr>Zooming in: fetch()</vt:lpstr>
      <vt:lpstr>Zooming in: statusCheck()</vt:lpstr>
      <vt:lpstr>Zooming in: .json()/.text()</vt:lpstr>
      <vt:lpstr>Zooming in: response handling function</vt:lpstr>
      <vt:lpstr>Zooming in: error handling function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CDS3001 – Databases and Data Warehouses Term 1 2022/23</dc:title>
  <cp:lastModifiedBy>FONG Chi Kit Ken (DAI)</cp:lastModifiedBy>
  <cp:revision>5</cp:revision>
  <dcterms:modified xsi:type="dcterms:W3CDTF">2025-02-11T07:45:53Z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c7ce0bc-1ec2-41cb-8ddc-b020b80710b7_Enabled">
    <vt:lpwstr>true</vt:lpwstr>
  </property>
  <property fmtid="{D5CDD505-2E9C-101B-9397-08002B2CF9AE}" pid="3" name="MSIP_Label_0c7ce0bc-1ec2-41cb-8ddc-b020b80710b7_SetDate">
    <vt:lpwstr>2023-09-25T07:49:12Z</vt:lpwstr>
  </property>
  <property fmtid="{D5CDD505-2E9C-101B-9397-08002B2CF9AE}" pid="4" name="MSIP_Label_0c7ce0bc-1ec2-41cb-8ddc-b020b80710b7_Method">
    <vt:lpwstr>Standard</vt:lpwstr>
  </property>
  <property fmtid="{D5CDD505-2E9C-101B-9397-08002B2CF9AE}" pid="5" name="MSIP_Label_0c7ce0bc-1ec2-41cb-8ddc-b020b80710b7_Name">
    <vt:lpwstr>Restricted (Internal data)</vt:lpwstr>
  </property>
  <property fmtid="{D5CDD505-2E9C-101B-9397-08002B2CF9AE}" pid="6" name="MSIP_Label_0c7ce0bc-1ec2-41cb-8ddc-b020b80710b7_SiteId">
    <vt:lpwstr>fe90179d-8207-4cb2-8834-0ce27ee0162d</vt:lpwstr>
  </property>
  <property fmtid="{D5CDD505-2E9C-101B-9397-08002B2CF9AE}" pid="7" name="MSIP_Label_0c7ce0bc-1ec2-41cb-8ddc-b020b80710b7_ActionId">
    <vt:lpwstr>f201e4da-f3d1-4373-88fe-5f3406b883d5</vt:lpwstr>
  </property>
  <property fmtid="{D5CDD505-2E9C-101B-9397-08002B2CF9AE}" pid="8" name="MSIP_Label_0c7ce0bc-1ec2-41cb-8ddc-b020b80710b7_ContentBits">
    <vt:lpwstr>0</vt:lpwstr>
  </property>
</Properties>
</file>