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5"/>
  </p:notesMasterIdLst>
  <p:sldIdLst>
    <p:sldId id="256" r:id="rId2"/>
    <p:sldId id="318" r:id="rId3"/>
    <p:sldId id="661" r:id="rId4"/>
    <p:sldId id="636" r:id="rId5"/>
    <p:sldId id="637" r:id="rId6"/>
    <p:sldId id="411" r:id="rId7"/>
    <p:sldId id="641" r:id="rId8"/>
    <p:sldId id="642" r:id="rId9"/>
    <p:sldId id="646" r:id="rId10"/>
    <p:sldId id="643" r:id="rId11"/>
    <p:sldId id="266" r:id="rId12"/>
    <p:sldId id="645" r:id="rId13"/>
    <p:sldId id="647" r:id="rId14"/>
    <p:sldId id="270" r:id="rId15"/>
    <p:sldId id="271" r:id="rId16"/>
    <p:sldId id="482" r:id="rId17"/>
    <p:sldId id="640" r:id="rId18"/>
    <p:sldId id="449" r:id="rId19"/>
    <p:sldId id="450" r:id="rId20"/>
    <p:sldId id="451" r:id="rId21"/>
    <p:sldId id="452" r:id="rId22"/>
    <p:sldId id="454" r:id="rId23"/>
    <p:sldId id="455" r:id="rId24"/>
    <p:sldId id="648" r:id="rId25"/>
    <p:sldId id="638" r:id="rId26"/>
    <p:sldId id="639" r:id="rId27"/>
    <p:sldId id="275" r:id="rId28"/>
    <p:sldId id="658" r:id="rId29"/>
    <p:sldId id="659" r:id="rId30"/>
    <p:sldId id="657" r:id="rId31"/>
    <p:sldId id="457" r:id="rId32"/>
    <p:sldId id="660" r:id="rId33"/>
    <p:sldId id="456" r:id="rId34"/>
    <p:sldId id="651" r:id="rId35"/>
    <p:sldId id="418" r:id="rId36"/>
    <p:sldId id="268" r:id="rId37"/>
    <p:sldId id="269" r:id="rId38"/>
    <p:sldId id="652" r:id="rId39"/>
    <p:sldId id="653" r:id="rId40"/>
    <p:sldId id="654" r:id="rId41"/>
    <p:sldId id="274" r:id="rId42"/>
    <p:sldId id="655" r:id="rId43"/>
    <p:sldId id="276" r:id="rId44"/>
    <p:sldId id="277" r:id="rId45"/>
    <p:sldId id="663" r:id="rId46"/>
    <p:sldId id="259" r:id="rId47"/>
    <p:sldId id="260" r:id="rId48"/>
    <p:sldId id="261" r:id="rId49"/>
    <p:sldId id="262" r:id="rId50"/>
    <p:sldId id="263" r:id="rId51"/>
    <p:sldId id="529" r:id="rId52"/>
    <p:sldId id="265" r:id="rId53"/>
    <p:sldId id="671" r:id="rId54"/>
    <p:sldId id="267" r:id="rId55"/>
    <p:sldId id="667" r:id="rId56"/>
    <p:sldId id="668" r:id="rId57"/>
    <p:sldId id="669" r:id="rId58"/>
    <p:sldId id="664" r:id="rId59"/>
    <p:sldId id="547" r:id="rId60"/>
    <p:sldId id="665" r:id="rId61"/>
    <p:sldId id="666" r:id="rId62"/>
    <p:sldId id="673" r:id="rId63"/>
    <p:sldId id="552" r:id="rId64"/>
    <p:sldId id="556" r:id="rId65"/>
    <p:sldId id="557" r:id="rId66"/>
    <p:sldId id="558" r:id="rId67"/>
    <p:sldId id="559" r:id="rId68"/>
    <p:sldId id="541" r:id="rId69"/>
    <p:sldId id="543" r:id="rId70"/>
    <p:sldId id="561" r:id="rId71"/>
    <p:sldId id="670" r:id="rId72"/>
    <p:sldId id="672" r:id="rId73"/>
    <p:sldId id="724" r:id="rId74"/>
  </p:sldIdLst>
  <p:sldSz cx="6858000" cy="5143500"/>
  <p:notesSz cx="6858000" cy="9144000"/>
  <p:embeddedFontLst>
    <p:embeddedFont>
      <p:font typeface="Lato" panose="020F0502020204030203" pitchFamily="34" charset="0"/>
      <p:regular r:id="rId76"/>
      <p:bold r:id="rId77"/>
      <p:italic r:id="rId78"/>
      <p:boldItalic r:id="rId79"/>
    </p:embeddedFont>
    <p:embeddedFont>
      <p:font typeface="Open Sans" panose="020B0606030504020204" pitchFamily="34" charset="0"/>
      <p:regular r:id="rId80"/>
      <p:bold r:id="rId81"/>
      <p:italic r:id="rId82"/>
      <p:boldItalic r:id="rId83"/>
    </p:embeddedFont>
    <p:embeddedFont>
      <p:font typeface="Raleway" pitchFamily="2" charset="77"/>
      <p:regular r:id="rId84"/>
      <p:bold r:id="rId85"/>
      <p:italic r:id="rId86"/>
      <p:boldItalic r:id="rId8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CFDD51-2CDA-D646-882B-A2B83DF3B5E7}">
          <p14:sldIdLst>
            <p14:sldId id="256"/>
            <p14:sldId id="318"/>
          </p14:sldIdLst>
        </p14:section>
        <p14:section name="Overview of CSS" id="{76D898BC-9651-1847-887C-77404561EEF6}">
          <p14:sldIdLst>
            <p14:sldId id="661"/>
            <p14:sldId id="636"/>
            <p14:sldId id="637"/>
            <p14:sldId id="411"/>
            <p14:sldId id="641"/>
            <p14:sldId id="642"/>
            <p14:sldId id="646"/>
            <p14:sldId id="643"/>
            <p14:sldId id="266"/>
            <p14:sldId id="645"/>
            <p14:sldId id="647"/>
            <p14:sldId id="270"/>
            <p14:sldId id="271"/>
            <p14:sldId id="482"/>
            <p14:sldId id="640"/>
            <p14:sldId id="449"/>
            <p14:sldId id="450"/>
            <p14:sldId id="451"/>
            <p14:sldId id="452"/>
            <p14:sldId id="454"/>
            <p14:sldId id="455"/>
            <p14:sldId id="648"/>
            <p14:sldId id="638"/>
            <p14:sldId id="639"/>
            <p14:sldId id="275"/>
          </p14:sldIdLst>
        </p14:section>
        <p14:section name="Specificity and Inheritance" id="{630B4D23-B506-6446-B397-5B5AC99EEEAC}">
          <p14:sldIdLst>
            <p14:sldId id="658"/>
            <p14:sldId id="659"/>
            <p14:sldId id="657"/>
            <p14:sldId id="457"/>
            <p14:sldId id="660"/>
            <p14:sldId id="456"/>
          </p14:sldIdLst>
        </p14:section>
        <p14:section name="DOM" id="{F9BC1DC2-4A2D-9C49-B695-B152F6BDDC95}">
          <p14:sldIdLst>
            <p14:sldId id="651"/>
            <p14:sldId id="418"/>
            <p14:sldId id="268"/>
            <p14:sldId id="269"/>
            <p14:sldId id="652"/>
            <p14:sldId id="653"/>
            <p14:sldId id="654"/>
            <p14:sldId id="274"/>
            <p14:sldId id="655"/>
            <p14:sldId id="276"/>
            <p14:sldId id="277"/>
          </p14:sldIdLst>
        </p14:section>
        <p14:section name="Box model and Flex" id="{2B4DADB5-80C3-924C-A853-D7665A511FB2}">
          <p14:sldIdLst>
            <p14:sldId id="663"/>
            <p14:sldId id="259"/>
            <p14:sldId id="260"/>
            <p14:sldId id="261"/>
            <p14:sldId id="262"/>
            <p14:sldId id="263"/>
            <p14:sldId id="529"/>
            <p14:sldId id="265"/>
            <p14:sldId id="671"/>
            <p14:sldId id="267"/>
            <p14:sldId id="667"/>
            <p14:sldId id="668"/>
            <p14:sldId id="669"/>
            <p14:sldId id="664"/>
            <p14:sldId id="547"/>
            <p14:sldId id="665"/>
            <p14:sldId id="666"/>
            <p14:sldId id="673"/>
            <p14:sldId id="552"/>
            <p14:sldId id="556"/>
            <p14:sldId id="557"/>
            <p14:sldId id="558"/>
            <p14:sldId id="559"/>
            <p14:sldId id="541"/>
            <p14:sldId id="543"/>
            <p14:sldId id="561"/>
            <p14:sldId id="670"/>
            <p14:sldId id="672"/>
            <p14:sldId id="7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2185C5"/>
    <a:srgbClr val="F20052"/>
    <a:srgbClr val="FF9715"/>
    <a:srgbClr val="FF0000"/>
    <a:srgbClr val="2185C6"/>
    <a:srgbClr val="F2F2F2"/>
    <a:srgbClr val="1F85C6"/>
    <a:srgbClr val="7C8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F2ED60-F19E-B340-B712-2766AEDD6467}" v="263" dt="2024-01-18T02:13:47.201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60"/>
    <p:restoredTop sz="96778"/>
  </p:normalViewPr>
  <p:slideViewPr>
    <p:cSldViewPr snapToGrid="0">
      <p:cViewPr varScale="1">
        <p:scale>
          <a:sx n="167" d="100"/>
          <a:sy n="167" d="100"/>
        </p:scale>
        <p:origin x="1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 Kit Ken FONG" userId="233f042c-09e9-4a0c-9043-d675a582571a" providerId="ADAL" clId="{6411191F-E02E-9245-8A53-2A3706EFE6D0}"/>
    <pc:docChg chg="undo custSel addSld delSld modSld sldOrd addSection modSection">
      <pc:chgData name="Chi Kit Ken FONG" userId="233f042c-09e9-4a0c-9043-d675a582571a" providerId="ADAL" clId="{6411191F-E02E-9245-8A53-2A3706EFE6D0}" dt="2022-09-14T09:43:36.867" v="3250" actId="2696"/>
      <pc:docMkLst>
        <pc:docMk/>
      </pc:docMkLst>
      <pc:sldChg chg="modSp mod">
        <pc:chgData name="Chi Kit Ken FONG" userId="233f042c-09e9-4a0c-9043-d675a582571a" providerId="ADAL" clId="{6411191F-E02E-9245-8A53-2A3706EFE6D0}" dt="2022-09-07T03:36:36.083" v="3" actId="20577"/>
        <pc:sldMkLst>
          <pc:docMk/>
          <pc:sldMk cId="0" sldId="256"/>
        </pc:sldMkLst>
        <pc:spChg chg="mod">
          <ac:chgData name="Chi Kit Ken FONG" userId="233f042c-09e9-4a0c-9043-d675a582571a" providerId="ADAL" clId="{6411191F-E02E-9245-8A53-2A3706EFE6D0}" dt="2022-09-07T03:36:36.083" v="3" actId="20577"/>
          <ac:spMkLst>
            <pc:docMk/>
            <pc:sldMk cId="0" sldId="256"/>
            <ac:spMk id="88" creationId="{00000000-0000-0000-0000-000000000000}"/>
          </ac:spMkLst>
        </pc:spChg>
      </pc:sldChg>
      <pc:sldChg chg="addSp modSp mod">
        <pc:chgData name="Chi Kit Ken FONG" userId="233f042c-09e9-4a0c-9043-d675a582571a" providerId="ADAL" clId="{6411191F-E02E-9245-8A53-2A3706EFE6D0}" dt="2022-09-14T03:39:45.529" v="2656" actId="20577"/>
        <pc:sldMkLst>
          <pc:docMk/>
          <pc:sldMk cId="1009895945" sldId="318"/>
        </pc:sldMkLst>
        <pc:spChg chg="mod">
          <ac:chgData name="Chi Kit Ken FONG" userId="233f042c-09e9-4a0c-9043-d675a582571a" providerId="ADAL" clId="{6411191F-E02E-9245-8A53-2A3706EFE6D0}" dt="2022-09-14T03:39:45.529" v="2656" actId="20577"/>
          <ac:spMkLst>
            <pc:docMk/>
            <pc:sldMk cId="1009895945" sldId="318"/>
            <ac:spMk id="3" creationId="{D55CD52E-D635-F5C8-6084-B31293DF789F}"/>
          </ac:spMkLst>
        </pc:spChg>
        <pc:spChg chg="add mod">
          <ac:chgData name="Chi Kit Ken FONG" userId="233f042c-09e9-4a0c-9043-d675a582571a" providerId="ADAL" clId="{6411191F-E02E-9245-8A53-2A3706EFE6D0}" dt="2022-09-14T03:32:45.834" v="2220" actId="767"/>
          <ac:spMkLst>
            <pc:docMk/>
            <pc:sldMk cId="1009895945" sldId="318"/>
            <ac:spMk id="4" creationId="{950E4DEE-5990-DA6B-2F7D-C480087F756D}"/>
          </ac:spMkLst>
        </pc:spChg>
      </pc:sldChg>
      <pc:sldChg chg="delSp modSp add mod setBg modClrScheme delDesignElem chgLayout">
        <pc:chgData name="Chi Kit Ken FONG" userId="233f042c-09e9-4a0c-9043-d675a582571a" providerId="ADAL" clId="{6411191F-E02E-9245-8A53-2A3706EFE6D0}" dt="2022-09-07T03:54:35.354" v="56" actId="1076"/>
        <pc:sldMkLst>
          <pc:docMk/>
          <pc:sldMk cId="3117371848" sldId="338"/>
        </pc:sldMkLst>
        <pc:spChg chg="mod ord">
          <ac:chgData name="Chi Kit Ken FONG" userId="233f042c-09e9-4a0c-9043-d675a582571a" providerId="ADAL" clId="{6411191F-E02E-9245-8A53-2A3706EFE6D0}" dt="2022-09-07T03:54:35.354" v="56" actId="1076"/>
          <ac:spMkLst>
            <pc:docMk/>
            <pc:sldMk cId="3117371848" sldId="338"/>
            <ac:spMk id="2" creationId="{149C467C-6F94-8F4D-A953-27401AAE9838}"/>
          </ac:spMkLst>
        </pc:spChg>
        <pc:spChg chg="mod ord">
          <ac:chgData name="Chi Kit Ken FONG" userId="233f042c-09e9-4a0c-9043-d675a582571a" providerId="ADAL" clId="{6411191F-E02E-9245-8A53-2A3706EFE6D0}" dt="2022-09-07T03:54:30.254" v="53" actId="700"/>
          <ac:spMkLst>
            <pc:docMk/>
            <pc:sldMk cId="3117371848" sldId="338"/>
            <ac:spMk id="4" creationId="{6C71745C-91C9-FC47-96B4-0B86899298C0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59" creationId="{692296C6-28F7-4BD7-9EFB-22A268E3D42B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60" creationId="{CBB17300-EE76-409B-97FE-4836C5093DB3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61" creationId="{AEABCDF0-66B8-40A9-98EB-B6837EF185E2}"/>
          </ac:spMkLst>
        </pc:spChg>
        <pc:grpChg chg="del">
          <ac:chgData name="Chi Kit Ken FONG" userId="233f042c-09e9-4a0c-9043-d675a582571a" providerId="ADAL" clId="{6411191F-E02E-9245-8A53-2A3706EFE6D0}" dt="2022-09-07T03:38:01.987" v="6"/>
          <ac:grpSpMkLst>
            <pc:docMk/>
            <pc:sldMk cId="3117371848" sldId="338"/>
            <ac:grpSpMk id="58" creationId="{449BC34D-9C23-4D6D-8213-1F471AF85B3F}"/>
          </ac:grpSpMkLst>
        </pc:grpChg>
        <pc:picChg chg="del">
          <ac:chgData name="Chi Kit Ken FONG" userId="233f042c-09e9-4a0c-9043-d675a582571a" providerId="ADAL" clId="{6411191F-E02E-9245-8A53-2A3706EFE6D0}" dt="2022-09-07T03:54:31.970" v="55" actId="478"/>
          <ac:picMkLst>
            <pc:docMk/>
            <pc:sldMk cId="3117371848" sldId="338"/>
            <ac:picMk id="8" creationId="{F56EB3B6-65E7-4699-89C1-EC235B843ED0}"/>
          </ac:picMkLst>
        </pc:picChg>
      </pc:sldChg>
      <pc:sldChg chg="addSp delSp modSp add mod ord setBg modClrScheme chgLayout">
        <pc:chgData name="Chi Kit Ken FONG" userId="233f042c-09e9-4a0c-9043-d675a582571a" providerId="ADAL" clId="{6411191F-E02E-9245-8A53-2A3706EFE6D0}" dt="2022-09-14T03:31:31.578" v="2219" actId="207"/>
        <pc:sldMkLst>
          <pc:docMk/>
          <pc:sldMk cId="1407932720" sldId="34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407932720" sldId="340"/>
            <ac:spMk id="2" creationId="{EB35D7A4-3D4B-E042-8567-45096FEF2726}"/>
          </ac:spMkLst>
        </pc:spChg>
        <pc:spChg chg="mod ord">
          <ac:chgData name="Chi Kit Ken FONG" userId="233f042c-09e9-4a0c-9043-d675a582571a" providerId="ADAL" clId="{6411191F-E02E-9245-8A53-2A3706EFE6D0}" dt="2022-09-14T03:31:31.578" v="2219" actId="207"/>
          <ac:spMkLst>
            <pc:docMk/>
            <pc:sldMk cId="1407932720" sldId="340"/>
            <ac:spMk id="3" creationId="{622EFE86-4504-784C-BD15-2740EB3ACE8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407932720" sldId="340"/>
            <ac:spMk id="4" creationId="{92514FCC-BBD7-3B48-81F9-DF94501FFDDA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407932720" sldId="340"/>
            <ac:spMk id="5" creationId="{83EF5026-773D-CC6B-2488-DDABB3982C3E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298457754" sldId="34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2" creationId="{FC15BE47-B352-9F46-9C1C-4ED01572319D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3" creationId="{787B59EE-06AF-724F-B23D-53DF5ABC433B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4" creationId="{02E46D7A-8B63-FC47-8DBF-E195ECE75965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298457754" sldId="341"/>
            <ac:spMk id="5" creationId="{A7397183-1C59-81EA-6155-B2CC912E2036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216" v="42" actId="27636"/>
        <pc:sldMkLst>
          <pc:docMk/>
          <pc:sldMk cId="3491211049" sldId="34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491211049" sldId="342"/>
            <ac:spMk id="2" creationId="{C8DC9135-2C5E-EE4B-953D-8CA91C67A0C9}"/>
          </ac:spMkLst>
        </pc:spChg>
        <pc:spChg chg="mod ord">
          <ac:chgData name="Chi Kit Ken FONG" userId="233f042c-09e9-4a0c-9043-d675a582571a" providerId="ADAL" clId="{6411191F-E02E-9245-8A53-2A3706EFE6D0}" dt="2022-09-07T03:54:09.216" v="42" actId="27636"/>
          <ac:spMkLst>
            <pc:docMk/>
            <pc:sldMk cId="3491211049" sldId="342"/>
            <ac:spMk id="3" creationId="{0D8BFA69-C8A2-EC4D-9434-8A3956681D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491211049" sldId="342"/>
            <ac:spMk id="4" creationId="{61168ACF-4FA6-EF42-B433-3A6CFA39A441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491211049" sldId="342"/>
            <ac:spMk id="5" creationId="{0C3E68D4-C054-1E1D-07C1-9E0150FD077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277" v="43" actId="27636"/>
        <pc:sldMkLst>
          <pc:docMk/>
          <pc:sldMk cId="898260395" sldId="34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98260395" sldId="343"/>
            <ac:spMk id="2" creationId="{2203F173-2E86-AD42-B5FA-7DCB514556EE}"/>
          </ac:spMkLst>
        </pc:spChg>
        <pc:spChg chg="mod ord">
          <ac:chgData name="Chi Kit Ken FONG" userId="233f042c-09e9-4a0c-9043-d675a582571a" providerId="ADAL" clId="{6411191F-E02E-9245-8A53-2A3706EFE6D0}" dt="2022-09-07T03:54:09.277" v="43" actId="27636"/>
          <ac:spMkLst>
            <pc:docMk/>
            <pc:sldMk cId="898260395" sldId="343"/>
            <ac:spMk id="3" creationId="{8929BCDF-EBCC-F94D-87E4-899E2E960DB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98260395" sldId="343"/>
            <ac:spMk id="4" creationId="{0E19056C-6BF1-1048-AC2C-429517BF6C5C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98260395" sldId="343"/>
            <ac:spMk id="5" creationId="{A5CDB0F6-5422-7AC9-D594-87082E4D189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362" v="44" actId="27636"/>
        <pc:sldMkLst>
          <pc:docMk/>
          <pc:sldMk cId="1150883034" sldId="34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150883034" sldId="344"/>
            <ac:spMk id="2" creationId="{7EDE3794-2083-F243-8BF3-AF3751B054EE}"/>
          </ac:spMkLst>
        </pc:spChg>
        <pc:spChg chg="mod ord">
          <ac:chgData name="Chi Kit Ken FONG" userId="233f042c-09e9-4a0c-9043-d675a582571a" providerId="ADAL" clId="{6411191F-E02E-9245-8A53-2A3706EFE6D0}" dt="2022-09-07T03:54:09.362" v="44" actId="27636"/>
          <ac:spMkLst>
            <pc:docMk/>
            <pc:sldMk cId="1150883034" sldId="344"/>
            <ac:spMk id="3" creationId="{B580661F-28DD-794D-8BE1-FE742C93D18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150883034" sldId="344"/>
            <ac:spMk id="4" creationId="{3C008233-ED1E-C54B-90D2-3AEFB84FCD6F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150883034" sldId="344"/>
            <ac:spMk id="5" creationId="{4103B5F9-C31C-CC3B-D908-578FA0A625B1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173902820" sldId="345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2" creationId="{60C898F8-AE08-7845-94CC-98E1BDBA929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3" creationId="{E043823E-1EE3-8445-A5AA-B2859FBE1A3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4" creationId="{83E6E7EE-4795-DC4B-AA49-09E589DC2CC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173902820" sldId="345"/>
            <ac:spMk id="8" creationId="{1EE7462B-A2E3-FA48-08AA-D4E510171B6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350871702" sldId="346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2" creationId="{6EC76D8D-FBFC-3942-82FA-456E3A8B41AE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3" creationId="{52C882BE-7C03-3E4D-BF19-CAFD034C7CD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4" creationId="{1E586463-4F0B-9747-BFFC-F92EC938615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350871702" sldId="346"/>
            <ac:spMk id="5" creationId="{06B90E53-26C8-2373-3410-F6FE925E75A0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4108346425" sldId="348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2" creationId="{0A4DBEC6-EC9D-C548-A1C9-E985F8A04F5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3" creationId="{DFA0B04C-C03F-0E43-9AAE-F73F5E889E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4" creationId="{F9418041-0978-DC43-87A8-581DE75D5723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4108346425" sldId="348"/>
            <ac:spMk id="5" creationId="{64A0A65C-5C43-D945-8B40-7332F48BCE64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08837011" sldId="349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2" creationId="{17898A42-0E25-2D40-BBE6-4984C8E29DFD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08837011" sldId="349"/>
            <ac:spMk id="3" creationId="{A80E9AB9-8557-BD28-EB5D-40B75D8E486D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4" creationId="{7A2E5630-F19B-8145-BFDE-DCAA055F9BB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7" creationId="{4A83EF60-6B18-984A-9E74-C611253584A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531" v="46" actId="27636"/>
        <pc:sldMkLst>
          <pc:docMk/>
          <pc:sldMk cId="815694348" sldId="35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15694348" sldId="350"/>
            <ac:spMk id="2" creationId="{F110A1C0-30A7-9941-9C6C-0EA8D27AA041}"/>
          </ac:spMkLst>
        </pc:spChg>
        <pc:spChg chg="mod ord">
          <ac:chgData name="Chi Kit Ken FONG" userId="233f042c-09e9-4a0c-9043-d675a582571a" providerId="ADAL" clId="{6411191F-E02E-9245-8A53-2A3706EFE6D0}" dt="2022-09-07T03:54:09.531" v="46" actId="27636"/>
          <ac:spMkLst>
            <pc:docMk/>
            <pc:sldMk cId="815694348" sldId="350"/>
            <ac:spMk id="3" creationId="{B2941E71-3986-A342-91D9-05A89DF45A9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15694348" sldId="350"/>
            <ac:spMk id="4" creationId="{1C6D39EA-55E7-8242-BD71-D5DC24EBC4F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15694348" sldId="350"/>
            <ac:spMk id="5" creationId="{C7B14EEF-A971-45BE-5BA5-591EC92C983A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558" v="47" actId="27636"/>
        <pc:sldMkLst>
          <pc:docMk/>
          <pc:sldMk cId="372849783" sldId="35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2849783" sldId="351"/>
            <ac:spMk id="2" creationId="{DBCCD757-E5A4-D64E-8C4C-462DF14D41F2}"/>
          </ac:spMkLst>
        </pc:spChg>
        <pc:spChg chg="mod ord">
          <ac:chgData name="Chi Kit Ken FONG" userId="233f042c-09e9-4a0c-9043-d675a582571a" providerId="ADAL" clId="{6411191F-E02E-9245-8A53-2A3706EFE6D0}" dt="2022-09-07T03:54:09.558" v="47" actId="27636"/>
          <ac:spMkLst>
            <pc:docMk/>
            <pc:sldMk cId="372849783" sldId="351"/>
            <ac:spMk id="3" creationId="{241D100B-115B-B344-AC5E-882467F69A6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2849783" sldId="351"/>
            <ac:spMk id="4" creationId="{BA280E05-4E5A-DC49-A0E5-FF15E4D95B3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72849783" sldId="351"/>
            <ac:spMk id="5" creationId="{62992F94-B3B8-1450-7FB1-B749B5DC7CD7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13T11:06:18.396" v="808" actId="207"/>
        <pc:sldMkLst>
          <pc:docMk/>
          <pc:sldMk cId="1536963876" sldId="35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36963876" sldId="352"/>
            <ac:spMk id="2" creationId="{DE4858F6-C197-8846-9F89-E886AF192FC0}"/>
          </ac:spMkLst>
        </pc:spChg>
        <pc:spChg chg="mod ord">
          <ac:chgData name="Chi Kit Ken FONG" userId="233f042c-09e9-4a0c-9043-d675a582571a" providerId="ADAL" clId="{6411191F-E02E-9245-8A53-2A3706EFE6D0}" dt="2022-09-13T11:06:18.396" v="808" actId="207"/>
          <ac:spMkLst>
            <pc:docMk/>
            <pc:sldMk cId="1536963876" sldId="352"/>
            <ac:spMk id="3" creationId="{F95BFAFC-05CD-234F-8FB1-0AFB15D104E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36963876" sldId="352"/>
            <ac:spMk id="4" creationId="{D770D632-7287-0840-96D8-2B7A5012889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536963876" sldId="352"/>
            <ac:spMk id="5" creationId="{2FFCC34C-57AF-8F7A-05F5-22D3858131C1}"/>
          </ac:spMkLst>
        </pc:spChg>
        <pc:spChg chg="del">
          <ac:chgData name="Chi Kit Ken FONG" userId="233f042c-09e9-4a0c-9043-d675a582571a" providerId="ADAL" clId="{6411191F-E02E-9245-8A53-2A3706EFE6D0}" dt="2022-09-13T10:21:49.813" v="736" actId="478"/>
          <ac:spMkLst>
            <pc:docMk/>
            <pc:sldMk cId="1536963876" sldId="352"/>
            <ac:spMk id="6" creationId="{6DC67AF6-B580-3593-89E1-56EAD45E5E0E}"/>
          </ac:spMkLst>
        </pc:spChg>
        <pc:spChg chg="add del">
          <ac:chgData name="Chi Kit Ken FONG" userId="233f042c-09e9-4a0c-9043-d675a582571a" providerId="ADAL" clId="{6411191F-E02E-9245-8A53-2A3706EFE6D0}" dt="2022-09-13T10:18:52.980" v="660" actId="22"/>
          <ac:spMkLst>
            <pc:docMk/>
            <pc:sldMk cId="1536963876" sldId="352"/>
            <ac:spMk id="8" creationId="{B9F9A115-CCDA-63A9-601D-7F4E6DC2E79D}"/>
          </ac:spMkLst>
        </pc:spChg>
        <pc:picChg chg="add mod">
          <ac:chgData name="Chi Kit Ken FONG" userId="233f042c-09e9-4a0c-9043-d675a582571a" providerId="ADAL" clId="{6411191F-E02E-9245-8A53-2A3706EFE6D0}" dt="2022-09-13T10:26:40.755" v="756" actId="1076"/>
          <ac:picMkLst>
            <pc:docMk/>
            <pc:sldMk cId="1536963876" sldId="352"/>
            <ac:picMk id="5" creationId="{C1914C89-3448-FDFA-1833-1ACD03DD5593}"/>
          </ac:picMkLst>
        </pc:pic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615" v="48" actId="27636"/>
        <pc:sldMkLst>
          <pc:docMk/>
          <pc:sldMk cId="3736992143" sldId="35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36992143" sldId="353"/>
            <ac:spMk id="2" creationId="{416ED01E-E346-6940-A5C8-0F061D5ECE75}"/>
          </ac:spMkLst>
        </pc:spChg>
        <pc:spChg chg="mod ord">
          <ac:chgData name="Chi Kit Ken FONG" userId="233f042c-09e9-4a0c-9043-d675a582571a" providerId="ADAL" clId="{6411191F-E02E-9245-8A53-2A3706EFE6D0}" dt="2022-09-07T03:54:09.615" v="48" actId="27636"/>
          <ac:spMkLst>
            <pc:docMk/>
            <pc:sldMk cId="3736992143" sldId="353"/>
            <ac:spMk id="3" creationId="{D5B7296B-B74C-334D-887D-6CAC1256487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36992143" sldId="353"/>
            <ac:spMk id="4" creationId="{84CDD7B9-A6FF-6E48-8BEB-DA27142C95C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736992143" sldId="353"/>
            <ac:spMk id="5" creationId="{CD07DC46-E74E-D964-F843-4E69E28C98D3}"/>
          </ac:spMkLst>
        </pc:spChg>
      </pc:sldChg>
      <pc:sldChg chg="addSp delSp modSp add mod ord setBg modClrScheme chgLayout">
        <pc:chgData name="Chi Kit Ken FONG" userId="233f042c-09e9-4a0c-9043-d675a582571a" providerId="ADAL" clId="{6411191F-E02E-9245-8A53-2A3706EFE6D0}" dt="2022-09-13T11:27:15.054" v="978" actId="207"/>
        <pc:sldMkLst>
          <pc:docMk/>
          <pc:sldMk cId="2516283901" sldId="35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516283901" sldId="354"/>
            <ac:spMk id="2" creationId="{A8D61C52-3828-6748-9B36-8D9810026602}"/>
          </ac:spMkLst>
        </pc:spChg>
        <pc:spChg chg="mod ord">
          <ac:chgData name="Chi Kit Ken FONG" userId="233f042c-09e9-4a0c-9043-d675a582571a" providerId="ADAL" clId="{6411191F-E02E-9245-8A53-2A3706EFE6D0}" dt="2022-09-13T11:27:15.054" v="978" actId="207"/>
          <ac:spMkLst>
            <pc:docMk/>
            <pc:sldMk cId="2516283901" sldId="354"/>
            <ac:spMk id="3" creationId="{60CFA479-64A1-8243-9AB1-99F67ED8DB7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516283901" sldId="354"/>
            <ac:spMk id="4" creationId="{E345456C-16A8-3840-ACC3-FF562ED99BFC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516283901" sldId="354"/>
            <ac:spMk id="5" creationId="{13D7F88A-1C5A-2388-03A6-052D4D1D8349}"/>
          </ac:spMkLst>
        </pc:spChg>
      </pc:sldChg>
      <pc:sldChg chg="modSp mod">
        <pc:chgData name="Chi Kit Ken FONG" userId="233f042c-09e9-4a0c-9043-d675a582571a" providerId="ADAL" clId="{6411191F-E02E-9245-8A53-2A3706EFE6D0}" dt="2022-09-14T01:55:58.890" v="1423" actId="207"/>
        <pc:sldMkLst>
          <pc:docMk/>
          <pc:sldMk cId="569065267" sldId="355"/>
        </pc:sldMkLst>
        <pc:spChg chg="mod">
          <ac:chgData name="Chi Kit Ken FONG" userId="233f042c-09e9-4a0c-9043-d675a582571a" providerId="ADAL" clId="{6411191F-E02E-9245-8A53-2A3706EFE6D0}" dt="2022-09-14T01:55:58.890" v="1423" actId="207"/>
          <ac:spMkLst>
            <pc:docMk/>
            <pc:sldMk cId="569065267" sldId="355"/>
            <ac:spMk id="3" creationId="{268DE25C-1082-5044-A2AA-2D492BB6CE37}"/>
          </ac:spMkLst>
        </pc:spChg>
      </pc:sldChg>
      <pc:sldChg chg="addSp delSp modSp add mod setBg modClrScheme delDesignElem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265022663" sldId="355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2" creationId="{5A15011C-2A13-6246-A1DD-8AB304E23C57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265022663" sldId="355"/>
            <ac:spMk id="3" creationId="{C0ADC590-D101-9842-F29B-97CAF70BF54E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4" creationId="{F71B750F-059B-4B4E-8062-52A83C56431B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265022663" sldId="355"/>
            <ac:spMk id="5" creationId="{ED1CA7C2-F7FC-A895-5993-7657DB815FB0}"/>
          </ac:spMkLst>
        </pc:spChg>
        <pc:spChg chg="add del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6" creationId="{99FB3C2C-27CF-0AE9-A3E5-66DCE93DAC03}"/>
          </ac:spMkLst>
        </pc:spChg>
        <pc:spChg chg="add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7" creationId="{A5D9C5E3-4DB8-34FB-016F-98A6B1AE8981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5" creationId="{CB73C468-D875-4A8E-A540-E43BF8232DD4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7" creationId="{B4734F2F-19FC-4D35-9BDE-5CEAD57D9B55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9" creationId="{D97A8A26-FD96-4968-A34A-727382AC7E46}"/>
          </ac:spMkLst>
        </pc:spChg>
        <pc:grpChg chg="del">
          <ac:chgData name="Chi Kit Ken FONG" userId="233f042c-09e9-4a0c-9043-d675a582571a" providerId="ADAL" clId="{6411191F-E02E-9245-8A53-2A3706EFE6D0}" dt="2022-09-07T03:38:01.987" v="6"/>
          <ac:grpSpMkLst>
            <pc:docMk/>
            <pc:sldMk cId="3265022663" sldId="355"/>
            <ac:grpSpMk id="11" creationId="{449BC34D-9C23-4D6D-8213-1F471AF85B3F}"/>
          </ac:grpSpMkLst>
        </pc:gr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957868181" sldId="356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2" creationId="{260A102C-8A53-D84B-B62C-FAE0EE445F4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957868181" sldId="356"/>
            <ac:spMk id="3" creationId="{15F8B7A9-D886-14F9-F830-9B176B33E18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4" creationId="{FAB8740F-731B-844E-9434-6B7B7C9DB87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957868181" sldId="356"/>
            <ac:spMk id="5" creationId="{D71E0792-7F7D-D613-2489-B53D6B77E188}"/>
          </ac:spMkLst>
        </pc:spChg>
        <pc:spChg chg="add del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9" creationId="{A9846B7B-5B6E-1C8C-C978-624F21AD47A1}"/>
          </ac:spMkLst>
        </pc:spChg>
        <pc:spChg chg="add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10" creationId="{2E21BF95-423B-CC5E-557D-96D72B954EB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037265521" sldId="357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2" creationId="{C8C3C185-42D3-5340-8649-786E6EC6589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3" creationId="{9869E09F-75B6-4E40-B8D7-2ED6C8EEF79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4" creationId="{964EBDC7-E939-0444-AFF6-283DDE15B96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037265521" sldId="357"/>
            <ac:spMk id="5" creationId="{6913D1BA-33E7-FE90-3CC8-F1600F657E2F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348849834" sldId="358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2" creationId="{008E9600-B1AD-1F40-AE5F-1016CC19EBC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3" creationId="{8F3658E6-6F23-194F-9091-72E2CE38C27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4" creationId="{83A611CA-C753-5046-87FE-43E481F46768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348849834" sldId="358"/>
            <ac:spMk id="9" creationId="{EDBBFE26-FAFB-A0D0-3666-421DA5C374FD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840" v="50" actId="27636"/>
        <pc:sldMkLst>
          <pc:docMk/>
          <pc:sldMk cId="2805076628" sldId="359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805076628" sldId="359"/>
            <ac:spMk id="2" creationId="{65EFFE8F-8380-D242-BD83-97DE6EC93BAB}"/>
          </ac:spMkLst>
        </pc:spChg>
        <pc:spChg chg="mod ord">
          <ac:chgData name="Chi Kit Ken FONG" userId="233f042c-09e9-4a0c-9043-d675a582571a" providerId="ADAL" clId="{6411191F-E02E-9245-8A53-2A3706EFE6D0}" dt="2022-09-07T03:54:09.840" v="50" actId="27636"/>
          <ac:spMkLst>
            <pc:docMk/>
            <pc:sldMk cId="2805076628" sldId="359"/>
            <ac:spMk id="3" creationId="{D21AB2E0-FB3C-3A42-B307-10605BEA977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805076628" sldId="359"/>
            <ac:spMk id="4" creationId="{E1ACC8A0-04C5-6140-BA74-42194271B1D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805076628" sldId="359"/>
            <ac:spMk id="5" creationId="{53800D13-4C72-8ABC-E3CC-23284A4B9491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822557513" sldId="36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2" creationId="{B69E85C4-2841-CD4A-A4DD-3AE85512DAC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3" creationId="{B1171DE4-6624-1A44-B5C9-F475B0DE522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4" creationId="{2808747F-D13D-7A48-AFD5-0FBD6FC0ABE8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22557513" sldId="360"/>
            <ac:spMk id="6" creationId="{041BA79E-7E7B-D3FF-2CA3-68392CFD70C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603902342" sldId="36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2" creationId="{187FD4FC-6703-554F-9C61-D0A734CB2402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3" creationId="{7C7A8671-2475-7442-BC2A-2C59F8F272C3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4" creationId="{EA96EC02-B882-0D49-AB8E-63C4724060A5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603902342" sldId="361"/>
            <ac:spMk id="5" creationId="{D3E9CDF5-A66A-93F2-4D9C-8FD54C7FB880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50.606" v="58" actId="14100"/>
        <pc:sldMkLst>
          <pc:docMk/>
          <pc:sldMk cId="3588111792" sldId="36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588111792" sldId="362"/>
            <ac:spMk id="2" creationId="{58A19F14-8C34-3D40-8238-23324395DBD3}"/>
          </ac:spMkLst>
        </pc:spChg>
        <pc:spChg chg="mod ord">
          <ac:chgData name="Chi Kit Ken FONG" userId="233f042c-09e9-4a0c-9043-d675a582571a" providerId="ADAL" clId="{6411191F-E02E-9245-8A53-2A3706EFE6D0}" dt="2022-09-07T03:54:50.606" v="58" actId="14100"/>
          <ac:spMkLst>
            <pc:docMk/>
            <pc:sldMk cId="3588111792" sldId="362"/>
            <ac:spMk id="3" creationId="{8ED18235-4AC6-5D41-B3B5-AC75DCECB47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588111792" sldId="362"/>
            <ac:spMk id="4" creationId="{9EF11434-6054-6A44-A7A0-4B0C15382862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588111792" sldId="362"/>
            <ac:spMk id="6" creationId="{81870F27-99F9-4AE1-46A0-CCFF0C339358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550360088" sldId="36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2" creationId="{49FEA198-D9EB-7E42-A9B8-1BC1BD409D9A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3" creationId="{21747180-04CB-8249-900A-72E1D485C27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4" creationId="{70A541F9-D4C8-8142-8F81-3FD946950883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550360088" sldId="363"/>
            <ac:spMk id="5" creationId="{14564EFB-1E49-E652-E261-004437D6A7A0}"/>
          </ac:spMkLst>
        </pc:spChg>
      </pc:sldChg>
      <pc:sldChg chg="modSp mod">
        <pc:chgData name="Chi Kit Ken FONG" userId="233f042c-09e9-4a0c-9043-d675a582571a" providerId="ADAL" clId="{6411191F-E02E-9245-8A53-2A3706EFE6D0}" dt="2022-09-13T08:17:57.568" v="626" actId="20577"/>
        <pc:sldMkLst>
          <pc:docMk/>
          <pc:sldMk cId="146328428" sldId="364"/>
        </pc:sldMkLst>
        <pc:graphicFrameChg chg="modGraphic">
          <ac:chgData name="Chi Kit Ken FONG" userId="233f042c-09e9-4a0c-9043-d675a582571a" providerId="ADAL" clId="{6411191F-E02E-9245-8A53-2A3706EFE6D0}" dt="2022-09-13T08:17:57.568" v="626" actId="20577"/>
          <ac:graphicFrameMkLst>
            <pc:docMk/>
            <pc:sldMk cId="146328428" sldId="364"/>
            <ac:graphicFrameMk id="11" creationId="{4CA7E35D-6769-46AF-9CDD-F2BC259A3E74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456" v="45" actId="27636"/>
        <pc:sldMkLst>
          <pc:docMk/>
          <pc:sldMk cId="820062970" sldId="36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0062970" sldId="364"/>
            <ac:spMk id="2" creationId="{C8DC9135-2C5E-EE4B-953D-8CA91C67A0C9}"/>
          </ac:spMkLst>
        </pc:spChg>
        <pc:spChg chg="mod ord">
          <ac:chgData name="Chi Kit Ken FONG" userId="233f042c-09e9-4a0c-9043-d675a582571a" providerId="ADAL" clId="{6411191F-E02E-9245-8A53-2A3706EFE6D0}" dt="2022-09-07T03:54:09.456" v="45" actId="27636"/>
          <ac:spMkLst>
            <pc:docMk/>
            <pc:sldMk cId="820062970" sldId="364"/>
            <ac:spMk id="3" creationId="{0D8BFA69-C8A2-EC4D-9434-8A3956681D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0062970" sldId="364"/>
            <ac:spMk id="4" creationId="{61168ACF-4FA6-EF42-B433-3A6CFA39A441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20062970" sldId="364"/>
            <ac:spMk id="5" creationId="{C0710F41-3C18-2723-99E6-319051FBA8ED}"/>
          </ac:spMkLst>
        </pc:spChg>
      </pc:sldChg>
      <pc:sldChg chg="add del">
        <pc:chgData name="Chi Kit Ken FONG" userId="233f042c-09e9-4a0c-9043-d675a582571a" providerId="ADAL" clId="{6411191F-E02E-9245-8A53-2A3706EFE6D0}" dt="2022-09-07T03:54:13.431" v="51" actId="2696"/>
        <pc:sldMkLst>
          <pc:docMk/>
          <pc:sldMk cId="1825818065" sldId="380"/>
        </pc:sldMkLst>
      </pc:sldChg>
      <pc:sldChg chg="addSp modSp mod">
        <pc:chgData name="Chi Kit Ken FONG" userId="233f042c-09e9-4a0c-9043-d675a582571a" providerId="ADAL" clId="{6411191F-E02E-9245-8A53-2A3706EFE6D0}" dt="2022-09-13T07:03:08.629" v="318" actId="20577"/>
        <pc:sldMkLst>
          <pc:docMk/>
          <pc:sldMk cId="3049895346" sldId="380"/>
        </pc:sldMkLst>
        <pc:spChg chg="mod">
          <ac:chgData name="Chi Kit Ken FONG" userId="233f042c-09e9-4a0c-9043-d675a582571a" providerId="ADAL" clId="{6411191F-E02E-9245-8A53-2A3706EFE6D0}" dt="2022-09-13T07:03:08.629" v="318" actId="20577"/>
          <ac:spMkLst>
            <pc:docMk/>
            <pc:sldMk cId="3049895346" sldId="380"/>
            <ac:spMk id="3" creationId="{EF0C922A-0EE1-E74E-A16F-4808BD9E8AC9}"/>
          </ac:spMkLst>
        </pc:spChg>
        <pc:graphicFrameChg chg="add mod modGraphic">
          <ac:chgData name="Chi Kit Ken FONG" userId="233f042c-09e9-4a0c-9043-d675a582571a" providerId="ADAL" clId="{6411191F-E02E-9245-8A53-2A3706EFE6D0}" dt="2022-09-13T07:02:31.518" v="305" actId="14100"/>
          <ac:graphicFrameMkLst>
            <pc:docMk/>
            <pc:sldMk cId="3049895346" sldId="380"/>
            <ac:graphicFrameMk id="5" creationId="{6963DA86-7DA1-826D-2711-5582C24BA488}"/>
          </ac:graphicFrameMkLst>
        </pc:graphicFrameChg>
      </pc:sldChg>
      <pc:sldChg chg="addSp modSp mod modAnim">
        <pc:chgData name="Chi Kit Ken FONG" userId="233f042c-09e9-4a0c-9043-d675a582571a" providerId="ADAL" clId="{6411191F-E02E-9245-8A53-2A3706EFE6D0}" dt="2022-09-13T07:50:30.388" v="530"/>
        <pc:sldMkLst>
          <pc:docMk/>
          <pc:sldMk cId="2346855601" sldId="381"/>
        </pc:sldMkLst>
        <pc:spChg chg="mod">
          <ac:chgData name="Chi Kit Ken FONG" userId="233f042c-09e9-4a0c-9043-d675a582571a" providerId="ADAL" clId="{6411191F-E02E-9245-8A53-2A3706EFE6D0}" dt="2022-09-13T07:10:00.820" v="396" actId="207"/>
          <ac:spMkLst>
            <pc:docMk/>
            <pc:sldMk cId="2346855601" sldId="381"/>
            <ac:spMk id="3" creationId="{F65E1945-9BF9-1D42-893E-B3F3934E4776}"/>
          </ac:spMkLst>
        </pc:spChg>
        <pc:graphicFrameChg chg="add mod modGraphic">
          <ac:chgData name="Chi Kit Ken FONG" userId="233f042c-09e9-4a0c-9043-d675a582571a" providerId="ADAL" clId="{6411191F-E02E-9245-8A53-2A3706EFE6D0}" dt="2022-09-13T07:04:03.630" v="389" actId="1076"/>
          <ac:graphicFrameMkLst>
            <pc:docMk/>
            <pc:sldMk cId="2346855601" sldId="381"/>
            <ac:graphicFrameMk id="5" creationId="{DA506437-8B98-B63C-D82E-B0165A9359FD}"/>
          </ac:graphicFrameMkLst>
        </pc:graphicFrameChg>
        <pc:picChg chg="add mod">
          <ac:chgData name="Chi Kit Ken FONG" userId="233f042c-09e9-4a0c-9043-d675a582571a" providerId="ADAL" clId="{6411191F-E02E-9245-8A53-2A3706EFE6D0}" dt="2022-09-13T07:50:21.193" v="527" actId="1076"/>
          <ac:picMkLst>
            <pc:docMk/>
            <pc:sldMk cId="2346855601" sldId="381"/>
            <ac:picMk id="6" creationId="{6180F090-C278-D03C-A1AE-4CA7BB356537}"/>
          </ac:picMkLst>
        </pc:picChg>
      </pc:sldChg>
      <pc:sldChg chg="del">
        <pc:chgData name="Chi Kit Ken FONG" userId="233f042c-09e9-4a0c-9043-d675a582571a" providerId="ADAL" clId="{6411191F-E02E-9245-8A53-2A3706EFE6D0}" dt="2022-09-13T07:50:34.393" v="531" actId="2696"/>
        <pc:sldMkLst>
          <pc:docMk/>
          <pc:sldMk cId="3275150726" sldId="382"/>
        </pc:sldMkLst>
      </pc:sldChg>
      <pc:sldChg chg="addSp delSp modSp mod">
        <pc:chgData name="Chi Kit Ken FONG" userId="233f042c-09e9-4a0c-9043-d675a582571a" providerId="ADAL" clId="{6411191F-E02E-9245-8A53-2A3706EFE6D0}" dt="2022-09-13T07:56:59.697" v="592" actId="1076"/>
        <pc:sldMkLst>
          <pc:docMk/>
          <pc:sldMk cId="2025953868" sldId="383"/>
        </pc:sldMkLst>
        <pc:spChg chg="mod">
          <ac:chgData name="Chi Kit Ken FONG" userId="233f042c-09e9-4a0c-9043-d675a582571a" providerId="ADAL" clId="{6411191F-E02E-9245-8A53-2A3706EFE6D0}" dt="2022-09-13T07:53:15.051" v="541" actId="5793"/>
          <ac:spMkLst>
            <pc:docMk/>
            <pc:sldMk cId="2025953868" sldId="383"/>
            <ac:spMk id="3" creationId="{B81812C8-99F0-C649-B2EE-ED985AB32C92}"/>
          </ac:spMkLst>
        </pc:spChg>
        <pc:spChg chg="add mod">
          <ac:chgData name="Chi Kit Ken FONG" userId="233f042c-09e9-4a0c-9043-d675a582571a" providerId="ADAL" clId="{6411191F-E02E-9245-8A53-2A3706EFE6D0}" dt="2022-09-13T07:56:13.934" v="580" actId="14100"/>
          <ac:spMkLst>
            <pc:docMk/>
            <pc:sldMk cId="2025953868" sldId="383"/>
            <ac:spMk id="12" creationId="{EE502DB7-D767-7497-FED4-009C7232FC21}"/>
          </ac:spMkLst>
        </pc:spChg>
        <pc:spChg chg="add mod">
          <ac:chgData name="Chi Kit Ken FONG" userId="233f042c-09e9-4a0c-9043-d675a582571a" providerId="ADAL" clId="{6411191F-E02E-9245-8A53-2A3706EFE6D0}" dt="2022-09-13T07:56:46.096" v="587" actId="1076"/>
          <ac:spMkLst>
            <pc:docMk/>
            <pc:sldMk cId="2025953868" sldId="383"/>
            <ac:spMk id="13" creationId="{9791E91F-94CF-EC13-7EB9-196E4A6FF533}"/>
          </ac:spMkLst>
        </pc:spChg>
        <pc:spChg chg="add del mod">
          <ac:chgData name="Chi Kit Ken FONG" userId="233f042c-09e9-4a0c-9043-d675a582571a" providerId="ADAL" clId="{6411191F-E02E-9245-8A53-2A3706EFE6D0}" dt="2022-09-13T07:56:48.144" v="589"/>
          <ac:spMkLst>
            <pc:docMk/>
            <pc:sldMk cId="2025953868" sldId="383"/>
            <ac:spMk id="14" creationId="{A0185D9B-9D82-7381-F10C-8A1B61A6A906}"/>
          </ac:spMkLst>
        </pc:spChg>
        <pc:graphicFrameChg chg="add mod">
          <ac:chgData name="Chi Kit Ken FONG" userId="233f042c-09e9-4a0c-9043-d675a582571a" providerId="ADAL" clId="{6411191F-E02E-9245-8A53-2A3706EFE6D0}" dt="2022-09-13T07:55:26.336" v="573" actId="1076"/>
          <ac:graphicFrameMkLst>
            <pc:docMk/>
            <pc:sldMk cId="2025953868" sldId="383"/>
            <ac:graphicFrameMk id="5" creationId="{3EBF82D9-7B41-A46F-6A0D-623BF5F45A71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7:55:02.936" v="567" actId="1076"/>
          <ac:graphicFrameMkLst>
            <pc:docMk/>
            <pc:sldMk cId="2025953868" sldId="383"/>
            <ac:graphicFrameMk id="6" creationId="{503E0D67-9B03-9DE2-0294-49D262E9557F}"/>
          </ac:graphicFrameMkLst>
        </pc:graphicFrameChg>
        <pc:picChg chg="add mod">
          <ac:chgData name="Chi Kit Ken FONG" userId="233f042c-09e9-4a0c-9043-d675a582571a" providerId="ADAL" clId="{6411191F-E02E-9245-8A53-2A3706EFE6D0}" dt="2022-09-13T07:55:16.442" v="572" actId="1076"/>
          <ac:picMkLst>
            <pc:docMk/>
            <pc:sldMk cId="2025953868" sldId="383"/>
            <ac:picMk id="7" creationId="{C1F597EC-3C7E-2D5D-D010-115407056384}"/>
          </ac:picMkLst>
        </pc:picChg>
        <pc:picChg chg="add mod">
          <ac:chgData name="Chi Kit Ken FONG" userId="233f042c-09e9-4a0c-9043-d675a582571a" providerId="ADAL" clId="{6411191F-E02E-9245-8A53-2A3706EFE6D0}" dt="2022-09-13T07:55:09.887" v="570" actId="1076"/>
          <ac:picMkLst>
            <pc:docMk/>
            <pc:sldMk cId="2025953868" sldId="383"/>
            <ac:picMk id="8" creationId="{698BFFBC-5736-466A-0DA0-BF792C47F3A5}"/>
          </ac:picMkLst>
        </pc:picChg>
        <pc:picChg chg="add del">
          <ac:chgData name="Chi Kit Ken FONG" userId="233f042c-09e9-4a0c-9043-d675a582571a" providerId="ADAL" clId="{6411191F-E02E-9245-8A53-2A3706EFE6D0}" dt="2022-09-13T07:53:38.945" v="543"/>
          <ac:picMkLst>
            <pc:docMk/>
            <pc:sldMk cId="2025953868" sldId="383"/>
            <ac:picMk id="9" creationId="{7D4FF09E-72AA-34EF-6C00-9FA73A7410FB}"/>
          </ac:picMkLst>
        </pc:picChg>
        <pc:picChg chg="add mod">
          <ac:chgData name="Chi Kit Ken FONG" userId="233f042c-09e9-4a0c-9043-d675a582571a" providerId="ADAL" clId="{6411191F-E02E-9245-8A53-2A3706EFE6D0}" dt="2022-09-13T07:56:56.738" v="591" actId="1076"/>
          <ac:picMkLst>
            <pc:docMk/>
            <pc:sldMk cId="2025953868" sldId="383"/>
            <ac:picMk id="10" creationId="{8B367101-A82E-9B1B-4256-58E59F8CE1A5}"/>
          </ac:picMkLst>
        </pc:picChg>
        <pc:picChg chg="add mod">
          <ac:chgData name="Chi Kit Ken FONG" userId="233f042c-09e9-4a0c-9043-d675a582571a" providerId="ADAL" clId="{6411191F-E02E-9245-8A53-2A3706EFE6D0}" dt="2022-09-13T07:56:59.697" v="592" actId="1076"/>
          <ac:picMkLst>
            <pc:docMk/>
            <pc:sldMk cId="2025953868" sldId="383"/>
            <ac:picMk id="11" creationId="{5193EDBC-BAE9-E947-0004-E9598E0D2001}"/>
          </ac:picMkLst>
        </pc:picChg>
      </pc:sldChg>
      <pc:sldChg chg="addSp delSp modSp del mod">
        <pc:chgData name="Chi Kit Ken FONG" userId="233f042c-09e9-4a0c-9043-d675a582571a" providerId="ADAL" clId="{6411191F-E02E-9245-8A53-2A3706EFE6D0}" dt="2022-09-13T08:00:37.847" v="614" actId="2696"/>
        <pc:sldMkLst>
          <pc:docMk/>
          <pc:sldMk cId="1403986201" sldId="384"/>
        </pc:sldMkLst>
        <pc:spChg chg="mod">
          <ac:chgData name="Chi Kit Ken FONG" userId="233f042c-09e9-4a0c-9043-d675a582571a" providerId="ADAL" clId="{6411191F-E02E-9245-8A53-2A3706EFE6D0}" dt="2022-09-13T07:36:08.282" v="486" actId="20577"/>
          <ac:spMkLst>
            <pc:docMk/>
            <pc:sldMk cId="1403986201" sldId="384"/>
            <ac:spMk id="3" creationId="{DA6F64A2-6F2B-9C43-829B-D73F231DBB11}"/>
          </ac:spMkLst>
        </pc:spChg>
        <pc:graphicFrameChg chg="add mod modGraphic">
          <ac:chgData name="Chi Kit Ken FONG" userId="233f042c-09e9-4a0c-9043-d675a582571a" providerId="ADAL" clId="{6411191F-E02E-9245-8A53-2A3706EFE6D0}" dt="2022-09-13T07:13:48.523" v="456" actId="14100"/>
          <ac:graphicFrameMkLst>
            <pc:docMk/>
            <pc:sldMk cId="1403986201" sldId="384"/>
            <ac:graphicFrameMk id="5" creationId="{9CA38D43-6256-6450-7C1F-81CACB71317A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7:36:15.828" v="487" actId="1076"/>
          <ac:graphicFrameMkLst>
            <pc:docMk/>
            <pc:sldMk cId="1403986201" sldId="384"/>
            <ac:graphicFrameMk id="6" creationId="{ACEBF449-A166-7B29-E339-8E4B58B3DD0C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00.659" v="545"/>
          <ac:picMkLst>
            <pc:docMk/>
            <pc:sldMk cId="1403986201" sldId="384"/>
            <ac:picMk id="7" creationId="{B99ADF01-004B-2B1B-4A9E-CDA4D1131637}"/>
          </ac:picMkLst>
        </pc:picChg>
        <pc:picChg chg="add del mod">
          <ac:chgData name="Chi Kit Ken FONG" userId="233f042c-09e9-4a0c-9043-d675a582571a" providerId="ADAL" clId="{6411191F-E02E-9245-8A53-2A3706EFE6D0}" dt="2022-09-13T07:54:00.659" v="545"/>
          <ac:picMkLst>
            <pc:docMk/>
            <pc:sldMk cId="1403986201" sldId="384"/>
            <ac:picMk id="8" creationId="{1A900F98-C5CC-1246-4AFB-B8F3445F17B8}"/>
          </ac:picMkLst>
        </pc:picChg>
        <pc:picChg chg="add del mod">
          <ac:chgData name="Chi Kit Ken FONG" userId="233f042c-09e9-4a0c-9043-d675a582571a" providerId="ADAL" clId="{6411191F-E02E-9245-8A53-2A3706EFE6D0}" dt="2022-09-13T07:59:37.050" v="605" actId="478"/>
          <ac:picMkLst>
            <pc:docMk/>
            <pc:sldMk cId="1403986201" sldId="384"/>
            <ac:picMk id="9" creationId="{4F1E2808-6CC7-2204-8F31-8D4466ED01C8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54:06.282" v="549"/>
        <pc:sldMkLst>
          <pc:docMk/>
          <pc:sldMk cId="650172081" sldId="385"/>
        </pc:sldMkLst>
        <pc:spChg chg="mod">
          <ac:chgData name="Chi Kit Ken FONG" userId="233f042c-09e9-4a0c-9043-d675a582571a" providerId="ADAL" clId="{6411191F-E02E-9245-8A53-2A3706EFE6D0}" dt="2022-09-13T06:58:09.111" v="169"/>
          <ac:spMkLst>
            <pc:docMk/>
            <pc:sldMk cId="650172081" sldId="385"/>
            <ac:spMk id="3" creationId="{07124109-C110-814C-A4C8-3E0C3257301B}"/>
          </ac:spMkLst>
        </pc:spChg>
        <pc:graphicFrameChg chg="add del mod modGraphic">
          <ac:chgData name="Chi Kit Ken FONG" userId="233f042c-09e9-4a0c-9043-d675a582571a" providerId="ADAL" clId="{6411191F-E02E-9245-8A53-2A3706EFE6D0}" dt="2022-09-13T06:56:09.830" v="70" actId="478"/>
          <ac:graphicFrameMkLst>
            <pc:docMk/>
            <pc:sldMk cId="650172081" sldId="385"/>
            <ac:graphicFrameMk id="5" creationId="{187DAA83-F21A-F04D-8885-058A79285917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6:58:00.257" v="165" actId="255"/>
          <ac:graphicFrameMkLst>
            <pc:docMk/>
            <pc:sldMk cId="650172081" sldId="385"/>
            <ac:graphicFrameMk id="6" creationId="{F392200E-6FCD-BD2D-95B9-9EA31040BC42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04.554" v="547"/>
          <ac:picMkLst>
            <pc:docMk/>
            <pc:sldMk cId="650172081" sldId="385"/>
            <ac:picMk id="7" creationId="{4FAD945E-8085-C903-E03C-9A675A9FE463}"/>
          </ac:picMkLst>
        </pc:picChg>
        <pc:picChg chg="add del mod">
          <ac:chgData name="Chi Kit Ken FONG" userId="233f042c-09e9-4a0c-9043-d675a582571a" providerId="ADAL" clId="{6411191F-E02E-9245-8A53-2A3706EFE6D0}" dt="2022-09-13T07:54:04.554" v="547"/>
          <ac:picMkLst>
            <pc:docMk/>
            <pc:sldMk cId="650172081" sldId="385"/>
            <ac:picMk id="8" creationId="{426D055F-142B-D3EB-7399-E7F57A4B4CA9}"/>
          </ac:picMkLst>
        </pc:picChg>
        <pc:picChg chg="add del mod">
          <ac:chgData name="Chi Kit Ken FONG" userId="233f042c-09e9-4a0c-9043-d675a582571a" providerId="ADAL" clId="{6411191F-E02E-9245-8A53-2A3706EFE6D0}" dt="2022-09-13T07:54:06.282" v="549"/>
          <ac:picMkLst>
            <pc:docMk/>
            <pc:sldMk cId="650172081" sldId="385"/>
            <ac:picMk id="9" creationId="{2E7C61E5-D537-B50C-C6CE-64BB8397468C}"/>
          </ac:picMkLst>
        </pc:picChg>
        <pc:picChg chg="add del mod">
          <ac:chgData name="Chi Kit Ken FONG" userId="233f042c-09e9-4a0c-9043-d675a582571a" providerId="ADAL" clId="{6411191F-E02E-9245-8A53-2A3706EFE6D0}" dt="2022-09-13T07:54:06.282" v="549"/>
          <ac:picMkLst>
            <pc:docMk/>
            <pc:sldMk cId="650172081" sldId="385"/>
            <ac:picMk id="10" creationId="{8D904BDE-CBBD-ABBB-F381-C7E82ABBD3D3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54:17.707" v="553"/>
        <pc:sldMkLst>
          <pc:docMk/>
          <pc:sldMk cId="3359137103" sldId="386"/>
        </pc:sldMkLst>
        <pc:spChg chg="mod">
          <ac:chgData name="Chi Kit Ken FONG" userId="233f042c-09e9-4a0c-9043-d675a582571a" providerId="ADAL" clId="{6411191F-E02E-9245-8A53-2A3706EFE6D0}" dt="2022-09-13T06:59:47.180" v="270" actId="20577"/>
          <ac:spMkLst>
            <pc:docMk/>
            <pc:sldMk cId="3359137103" sldId="386"/>
            <ac:spMk id="3" creationId="{F7EFEBCD-F18E-E344-8F25-8A6DD100C3F2}"/>
          </ac:spMkLst>
        </pc:spChg>
        <pc:graphicFrameChg chg="add mod modGraphic">
          <ac:chgData name="Chi Kit Ken FONG" userId="233f042c-09e9-4a0c-9043-d675a582571a" providerId="ADAL" clId="{6411191F-E02E-9245-8A53-2A3706EFE6D0}" dt="2022-09-13T06:58:51.073" v="190" actId="1076"/>
          <ac:graphicFrameMkLst>
            <pc:docMk/>
            <pc:sldMk cId="3359137103" sldId="386"/>
            <ac:graphicFrameMk id="5" creationId="{81C4AE33-B6DE-80D4-4220-A654D330628C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6:59:52.979" v="271" actId="1076"/>
          <ac:graphicFrameMkLst>
            <pc:docMk/>
            <pc:sldMk cId="3359137103" sldId="386"/>
            <ac:graphicFrameMk id="6" creationId="{9A80A458-4547-4BD3-4969-740CC6960DAF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14.355" v="551"/>
          <ac:picMkLst>
            <pc:docMk/>
            <pc:sldMk cId="3359137103" sldId="386"/>
            <ac:picMk id="7" creationId="{06D59C5A-C6B9-CDA8-A547-392CA52A3024}"/>
          </ac:picMkLst>
        </pc:picChg>
        <pc:picChg chg="add del mod">
          <ac:chgData name="Chi Kit Ken FONG" userId="233f042c-09e9-4a0c-9043-d675a582571a" providerId="ADAL" clId="{6411191F-E02E-9245-8A53-2A3706EFE6D0}" dt="2022-09-13T07:54:14.355" v="551"/>
          <ac:picMkLst>
            <pc:docMk/>
            <pc:sldMk cId="3359137103" sldId="386"/>
            <ac:picMk id="8" creationId="{D39BFF05-85F2-93B4-4484-7CEEB5813252}"/>
          </ac:picMkLst>
        </pc:picChg>
        <pc:picChg chg="add del mod">
          <ac:chgData name="Chi Kit Ken FONG" userId="233f042c-09e9-4a0c-9043-d675a582571a" providerId="ADAL" clId="{6411191F-E02E-9245-8A53-2A3706EFE6D0}" dt="2022-09-13T07:54:17.707" v="553"/>
          <ac:picMkLst>
            <pc:docMk/>
            <pc:sldMk cId="3359137103" sldId="386"/>
            <ac:picMk id="9" creationId="{9DEB198B-29A9-E6D3-6507-D12CEEF6D00F}"/>
          </ac:picMkLst>
        </pc:picChg>
        <pc:picChg chg="add del mod">
          <ac:chgData name="Chi Kit Ken FONG" userId="233f042c-09e9-4a0c-9043-d675a582571a" providerId="ADAL" clId="{6411191F-E02E-9245-8A53-2A3706EFE6D0}" dt="2022-09-13T07:54:17.707" v="553"/>
          <ac:picMkLst>
            <pc:docMk/>
            <pc:sldMk cId="3359137103" sldId="386"/>
            <ac:picMk id="10" creationId="{1CAF737F-C739-D71E-2D97-E25A02FBD97B}"/>
          </ac:picMkLst>
        </pc:picChg>
      </pc:sldChg>
      <pc:sldChg chg="modSp mod">
        <pc:chgData name="Chi Kit Ken FONG" userId="233f042c-09e9-4a0c-9043-d675a582571a" providerId="ADAL" clId="{6411191F-E02E-9245-8A53-2A3706EFE6D0}" dt="2022-09-14T01:59:44.722" v="1464" actId="207"/>
        <pc:sldMkLst>
          <pc:docMk/>
          <pc:sldMk cId="1743289765" sldId="399"/>
        </pc:sldMkLst>
        <pc:graphicFrameChg chg="mod modGraphic">
          <ac:chgData name="Chi Kit Ken FONG" userId="233f042c-09e9-4a0c-9043-d675a582571a" providerId="ADAL" clId="{6411191F-E02E-9245-8A53-2A3706EFE6D0}" dt="2022-09-14T01:59:36.914" v="1463" actId="207"/>
          <ac:graphicFrameMkLst>
            <pc:docMk/>
            <pc:sldMk cId="1743289765" sldId="399"/>
            <ac:graphicFrameMk id="5" creationId="{3879D988-1ABC-C44E-ECD5-3F33BA564185}"/>
          </ac:graphicFrameMkLst>
        </pc:graphicFrameChg>
        <pc:graphicFrameChg chg="mod modGraphic">
          <ac:chgData name="Chi Kit Ken FONG" userId="233f042c-09e9-4a0c-9043-d675a582571a" providerId="ADAL" clId="{6411191F-E02E-9245-8A53-2A3706EFE6D0}" dt="2022-09-14T01:59:44.722" v="1464" actId="207"/>
          <ac:graphicFrameMkLst>
            <pc:docMk/>
            <pc:sldMk cId="1743289765" sldId="399"/>
            <ac:graphicFrameMk id="7" creationId="{D170DDB2-B5AB-6C5A-BAAA-22187BEF604B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12:54.384" v="1576" actId="1076"/>
        <pc:sldMkLst>
          <pc:docMk/>
          <pc:sldMk cId="756433715" sldId="400"/>
        </pc:sldMkLst>
        <pc:spChg chg="del">
          <ac:chgData name="Chi Kit Ken FONG" userId="233f042c-09e9-4a0c-9043-d675a582571a" providerId="ADAL" clId="{6411191F-E02E-9245-8A53-2A3706EFE6D0}" dt="2022-09-14T02:12:47.934" v="1574" actId="478"/>
          <ac:spMkLst>
            <pc:docMk/>
            <pc:sldMk cId="756433715" sldId="400"/>
            <ac:spMk id="3" creationId="{E8D43529-6052-DD48-90F2-2A2B2DE6C61D}"/>
          </ac:spMkLst>
        </pc:spChg>
        <pc:spChg chg="add del mod">
          <ac:chgData name="Chi Kit Ken FONG" userId="233f042c-09e9-4a0c-9043-d675a582571a" providerId="ADAL" clId="{6411191F-E02E-9245-8A53-2A3706EFE6D0}" dt="2022-09-14T02:12:50.644" v="1575" actId="478"/>
          <ac:spMkLst>
            <pc:docMk/>
            <pc:sldMk cId="756433715" sldId="400"/>
            <ac:spMk id="7" creationId="{C02A97F2-4111-6315-6D93-5F5C5E59897A}"/>
          </ac:spMkLst>
        </pc:spChg>
        <pc:graphicFrameChg chg="add mod modGraphic">
          <ac:chgData name="Chi Kit Ken FONG" userId="233f042c-09e9-4a0c-9043-d675a582571a" providerId="ADAL" clId="{6411191F-E02E-9245-8A53-2A3706EFE6D0}" dt="2022-09-14T02:12:54.384" v="1576" actId="1076"/>
          <ac:graphicFrameMkLst>
            <pc:docMk/>
            <pc:sldMk cId="756433715" sldId="400"/>
            <ac:graphicFrameMk id="5" creationId="{22156675-814B-443B-F0BF-22585F8FF561}"/>
          </ac:graphicFrameMkLst>
        </pc:graphicFrameChg>
      </pc:sldChg>
      <pc:sldChg chg="addSp modSp mod">
        <pc:chgData name="Chi Kit Ken FONG" userId="233f042c-09e9-4a0c-9043-d675a582571a" providerId="ADAL" clId="{6411191F-E02E-9245-8A53-2A3706EFE6D0}" dt="2022-09-14T02:24:31.013" v="1709" actId="1076"/>
        <pc:sldMkLst>
          <pc:docMk/>
          <pc:sldMk cId="1922557571" sldId="401"/>
        </pc:sldMkLst>
        <pc:spChg chg="mod">
          <ac:chgData name="Chi Kit Ken FONG" userId="233f042c-09e9-4a0c-9043-d675a582571a" providerId="ADAL" clId="{6411191F-E02E-9245-8A53-2A3706EFE6D0}" dt="2022-09-14T02:22:05.026" v="1655" actId="20577"/>
          <ac:spMkLst>
            <pc:docMk/>
            <pc:sldMk cId="1922557571" sldId="401"/>
            <ac:spMk id="3" creationId="{2F651B60-FEA5-4E49-9B14-E1D0194E05D8}"/>
          </ac:spMkLst>
        </pc:spChg>
        <pc:spChg chg="add mod">
          <ac:chgData name="Chi Kit Ken FONG" userId="233f042c-09e9-4a0c-9043-d675a582571a" providerId="ADAL" clId="{6411191F-E02E-9245-8A53-2A3706EFE6D0}" dt="2022-09-14T02:24:31.013" v="1709" actId="1076"/>
          <ac:spMkLst>
            <pc:docMk/>
            <pc:sldMk cId="1922557571" sldId="401"/>
            <ac:spMk id="8" creationId="{CE6E71F8-5BC6-05E4-F6FE-DE2489E26863}"/>
          </ac:spMkLst>
        </pc:spChg>
        <pc:graphicFrameChg chg="add mod modGraphic">
          <ac:chgData name="Chi Kit Ken FONG" userId="233f042c-09e9-4a0c-9043-d675a582571a" providerId="ADAL" clId="{6411191F-E02E-9245-8A53-2A3706EFE6D0}" dt="2022-09-14T02:19:52.713" v="1639" actId="14100"/>
          <ac:graphicFrameMkLst>
            <pc:docMk/>
            <pc:sldMk cId="1922557571" sldId="401"/>
            <ac:graphicFrameMk id="6" creationId="{2A1DC434-82A9-31AA-2A70-9D6B8DFD97FB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22:10.478" v="1656" actId="1076"/>
          <ac:graphicFrameMkLst>
            <pc:docMk/>
            <pc:sldMk cId="1922557571" sldId="401"/>
            <ac:graphicFrameMk id="7" creationId="{178FD868-742A-A051-DCCF-842B766D117B}"/>
          </ac:graphicFrameMkLst>
        </pc:graphicFrameChg>
        <pc:picChg chg="mod">
          <ac:chgData name="Chi Kit Ken FONG" userId="233f042c-09e9-4a0c-9043-d675a582571a" providerId="ADAL" clId="{6411191F-E02E-9245-8A53-2A3706EFE6D0}" dt="2022-09-14T02:15:13.083" v="1600" actId="1035"/>
          <ac:picMkLst>
            <pc:docMk/>
            <pc:sldMk cId="1922557571" sldId="401"/>
            <ac:picMk id="5" creationId="{4169CFDF-1D2A-184D-B5A0-0D6217D9B242}"/>
          </ac:picMkLst>
        </pc:picChg>
      </pc:sldChg>
      <pc:sldChg chg="addSp modSp mod">
        <pc:chgData name="Chi Kit Ken FONG" userId="233f042c-09e9-4a0c-9043-d675a582571a" providerId="ADAL" clId="{6411191F-E02E-9245-8A53-2A3706EFE6D0}" dt="2022-09-14T02:26:14.334" v="1742" actId="20577"/>
        <pc:sldMkLst>
          <pc:docMk/>
          <pc:sldMk cId="438935069" sldId="402"/>
        </pc:sldMkLst>
        <pc:spChg chg="mod">
          <ac:chgData name="Chi Kit Ken FONG" userId="233f042c-09e9-4a0c-9043-d675a582571a" providerId="ADAL" clId="{6411191F-E02E-9245-8A53-2A3706EFE6D0}" dt="2022-09-14T02:26:14.334" v="1742" actId="20577"/>
          <ac:spMkLst>
            <pc:docMk/>
            <pc:sldMk cId="438935069" sldId="402"/>
            <ac:spMk id="3" creationId="{B6FFB563-39D4-4F44-9D9D-E6E7872EC67E}"/>
          </ac:spMkLst>
        </pc:spChg>
        <pc:graphicFrameChg chg="add mod modGraphic">
          <ac:chgData name="Chi Kit Ken FONG" userId="233f042c-09e9-4a0c-9043-d675a582571a" providerId="ADAL" clId="{6411191F-E02E-9245-8A53-2A3706EFE6D0}" dt="2022-09-14T02:26:07.233" v="1736" actId="1076"/>
          <ac:graphicFrameMkLst>
            <pc:docMk/>
            <pc:sldMk cId="438935069" sldId="402"/>
            <ac:graphicFrameMk id="5" creationId="{4C86CEFC-0B20-E1AC-8DE0-8659D3B6F903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57:22.792" v="1966" actId="207"/>
        <pc:sldMkLst>
          <pc:docMk/>
          <pc:sldMk cId="18290509" sldId="403"/>
        </pc:sldMkLst>
        <pc:spChg chg="del mod">
          <ac:chgData name="Chi Kit Ken FONG" userId="233f042c-09e9-4a0c-9043-d675a582571a" providerId="ADAL" clId="{6411191F-E02E-9245-8A53-2A3706EFE6D0}" dt="2022-09-14T02:27:11.831" v="1757" actId="478"/>
          <ac:spMkLst>
            <pc:docMk/>
            <pc:sldMk cId="18290509" sldId="403"/>
            <ac:spMk id="3" creationId="{34BE5E6B-8F3C-2C48-ADB9-6687DBBACA88}"/>
          </ac:spMkLst>
        </pc:spChg>
        <pc:spChg chg="add del mod">
          <ac:chgData name="Chi Kit Ken FONG" userId="233f042c-09e9-4a0c-9043-d675a582571a" providerId="ADAL" clId="{6411191F-E02E-9245-8A53-2A3706EFE6D0}" dt="2022-09-14T02:48:49.544" v="1899" actId="478"/>
          <ac:spMkLst>
            <pc:docMk/>
            <pc:sldMk cId="18290509" sldId="403"/>
            <ac:spMk id="8" creationId="{9D023913-B383-A21C-68D6-E85D66AA992B}"/>
          </ac:spMkLst>
        </pc:spChg>
        <pc:spChg chg="add del">
          <ac:chgData name="Chi Kit Ken FONG" userId="233f042c-09e9-4a0c-9043-d675a582571a" providerId="ADAL" clId="{6411191F-E02E-9245-8A53-2A3706EFE6D0}" dt="2022-09-14T02:48:58.781" v="1901" actId="22"/>
          <ac:spMkLst>
            <pc:docMk/>
            <pc:sldMk cId="18290509" sldId="403"/>
            <ac:spMk id="10" creationId="{33381957-A1CC-0B70-02FB-BD731F36BD85}"/>
          </ac:spMkLst>
        </pc:spChg>
        <pc:spChg chg="add del mod">
          <ac:chgData name="Chi Kit Ken FONG" userId="233f042c-09e9-4a0c-9043-d675a582571a" providerId="ADAL" clId="{6411191F-E02E-9245-8A53-2A3706EFE6D0}" dt="2022-09-14T02:49:52.729" v="1914" actId="22"/>
          <ac:spMkLst>
            <pc:docMk/>
            <pc:sldMk cId="18290509" sldId="403"/>
            <ac:spMk id="14" creationId="{6A7C3A36-4742-7BD4-B86B-B58D3F810853}"/>
          </ac:spMkLst>
        </pc:spChg>
        <pc:graphicFrameChg chg="add mod modGraphic">
          <ac:chgData name="Chi Kit Ken FONG" userId="233f042c-09e9-4a0c-9043-d675a582571a" providerId="ADAL" clId="{6411191F-E02E-9245-8A53-2A3706EFE6D0}" dt="2022-09-14T02:47:30.626" v="1896" actId="14734"/>
          <ac:graphicFrameMkLst>
            <pc:docMk/>
            <pc:sldMk cId="18290509" sldId="403"/>
            <ac:graphicFrameMk id="5" creationId="{0DB73235-2C03-400E-4C32-727B7F86ACD2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6:36.867" v="1954" actId="478"/>
          <ac:graphicFrameMkLst>
            <pc:docMk/>
            <pc:sldMk cId="18290509" sldId="403"/>
            <ac:graphicFrameMk id="6" creationId="{5E920AA9-0F4B-2569-804F-5A4F537D9634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49:16.869" v="1905" actId="478"/>
          <ac:graphicFrameMkLst>
            <pc:docMk/>
            <pc:sldMk cId="18290509" sldId="403"/>
            <ac:graphicFrameMk id="11" creationId="{C8B842BE-49E5-A3E1-21F9-FED267E668CF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49:59.824" v="1917" actId="478"/>
          <ac:graphicFrameMkLst>
            <pc:docMk/>
            <pc:sldMk cId="18290509" sldId="403"/>
            <ac:graphicFrameMk id="12" creationId="{1A4338BD-2D9E-4455-CBF4-45009EC18F64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57:22.792" v="1966" actId="207"/>
          <ac:graphicFrameMkLst>
            <pc:docMk/>
            <pc:sldMk cId="18290509" sldId="403"/>
            <ac:graphicFrameMk id="15" creationId="{FCD79CA9-4BE7-B0BF-D882-4B4686E3E6AD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6:36.867" v="1954" actId="478"/>
          <ac:graphicFrameMkLst>
            <pc:docMk/>
            <pc:sldMk cId="18290509" sldId="403"/>
            <ac:graphicFrameMk id="16" creationId="{0CFD23ED-4BA8-B087-48D4-DA36B919DF87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58:27.335" v="1983" actId="1076"/>
        <pc:sldMkLst>
          <pc:docMk/>
          <pc:sldMk cId="1735614029" sldId="404"/>
        </pc:sldMkLst>
        <pc:spChg chg="del">
          <ac:chgData name="Chi Kit Ken FONG" userId="233f042c-09e9-4a0c-9043-d675a582571a" providerId="ADAL" clId="{6411191F-E02E-9245-8A53-2A3706EFE6D0}" dt="2022-09-14T02:29:06.730" v="1798" actId="478"/>
          <ac:spMkLst>
            <pc:docMk/>
            <pc:sldMk cId="1735614029" sldId="404"/>
            <ac:spMk id="3" creationId="{3E029786-8C3D-D641-8E73-910131D81F26}"/>
          </ac:spMkLst>
        </pc:spChg>
        <pc:spChg chg="add del mod">
          <ac:chgData name="Chi Kit Ken FONG" userId="233f042c-09e9-4a0c-9043-d675a582571a" providerId="ADAL" clId="{6411191F-E02E-9245-8A53-2A3706EFE6D0}" dt="2022-09-14T02:29:09.927" v="1799" actId="478"/>
          <ac:spMkLst>
            <pc:docMk/>
            <pc:sldMk cId="1735614029" sldId="404"/>
            <ac:spMk id="8" creationId="{7FB69E13-9D86-4308-BD14-31FE9C8E1F97}"/>
          </ac:spMkLst>
        </pc:spChg>
        <pc:graphicFrameChg chg="add mod modGraphic">
          <ac:chgData name="Chi Kit Ken FONG" userId="233f042c-09e9-4a0c-9043-d675a582571a" providerId="ADAL" clId="{6411191F-E02E-9245-8A53-2A3706EFE6D0}" dt="2022-09-14T02:57:41.384" v="1971"/>
          <ac:graphicFrameMkLst>
            <pc:docMk/>
            <pc:sldMk cId="1735614029" sldId="404"/>
            <ac:graphicFrameMk id="5" creationId="{EF484674-74B5-A03A-E580-C5646DF88D70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7:43.088" v="1972" actId="478"/>
          <ac:graphicFrameMkLst>
            <pc:docMk/>
            <pc:sldMk cId="1735614029" sldId="404"/>
            <ac:graphicFrameMk id="6" creationId="{C854A88C-0FDA-CD99-0F26-42BF7FDD18E2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55:09.042" v="1934"/>
          <ac:graphicFrameMkLst>
            <pc:docMk/>
            <pc:sldMk cId="1735614029" sldId="404"/>
            <ac:graphicFrameMk id="9" creationId="{3E9E9355-AD91-39A5-50B8-597C34E6A421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55:12.085" v="1936"/>
          <ac:graphicFrameMkLst>
            <pc:docMk/>
            <pc:sldMk cId="1735614029" sldId="404"/>
            <ac:graphicFrameMk id="10" creationId="{DF899055-99F3-46AC-8477-64DA75D5F809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7:30.439" v="1967" actId="478"/>
          <ac:graphicFrameMkLst>
            <pc:docMk/>
            <pc:sldMk cId="1735614029" sldId="404"/>
            <ac:graphicFrameMk id="11" creationId="{3599F8BE-AE09-43C9-6AB6-7025E71D991B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58:27.335" v="1983" actId="1076"/>
          <ac:graphicFrameMkLst>
            <pc:docMk/>
            <pc:sldMk cId="1735614029" sldId="404"/>
            <ac:graphicFrameMk id="12" creationId="{B345CDCE-D120-9479-C49C-D6C854A80233}"/>
          </ac:graphicFrameMkLst>
        </pc:graphicFrameChg>
      </pc:sldChg>
      <pc:sldChg chg="modSp mod">
        <pc:chgData name="Chi Kit Ken FONG" userId="233f042c-09e9-4a0c-9043-d675a582571a" providerId="ADAL" clId="{6411191F-E02E-9245-8A53-2A3706EFE6D0}" dt="2022-09-14T02:37:57.098" v="1894" actId="108"/>
        <pc:sldMkLst>
          <pc:docMk/>
          <pc:sldMk cId="1854846181" sldId="406"/>
        </pc:sldMkLst>
        <pc:spChg chg="mod">
          <ac:chgData name="Chi Kit Ken FONG" userId="233f042c-09e9-4a0c-9043-d675a582571a" providerId="ADAL" clId="{6411191F-E02E-9245-8A53-2A3706EFE6D0}" dt="2022-09-14T02:37:57.098" v="1894" actId="108"/>
          <ac:spMkLst>
            <pc:docMk/>
            <pc:sldMk cId="1854846181" sldId="406"/>
            <ac:spMk id="3" creationId="{C887410A-EA76-F54E-8C7A-BC30F071F8D0}"/>
          </ac:spMkLst>
        </pc:spChg>
      </pc:sldChg>
      <pc:sldChg chg="addSp delSp modSp mod">
        <pc:chgData name="Chi Kit Ken FONG" userId="233f042c-09e9-4a0c-9043-d675a582571a" providerId="ADAL" clId="{6411191F-E02E-9245-8A53-2A3706EFE6D0}" dt="2022-09-14T09:35:58.698" v="3087" actId="20577"/>
        <pc:sldMkLst>
          <pc:docMk/>
          <pc:sldMk cId="92481766" sldId="407"/>
        </pc:sldMkLst>
        <pc:spChg chg="mod">
          <ac:chgData name="Chi Kit Ken FONG" userId="233f042c-09e9-4a0c-9043-d675a582571a" providerId="ADAL" clId="{6411191F-E02E-9245-8A53-2A3706EFE6D0}" dt="2022-09-14T03:47:10.580" v="2787"/>
          <ac:spMkLst>
            <pc:docMk/>
            <pc:sldMk cId="92481766" sldId="407"/>
            <ac:spMk id="2" creationId="{83AA59C0-6827-014E-BD9C-B91889215DEF}"/>
          </ac:spMkLst>
        </pc:spChg>
        <pc:spChg chg="mod">
          <ac:chgData name="Chi Kit Ken FONG" userId="233f042c-09e9-4a0c-9043-d675a582571a" providerId="ADAL" clId="{6411191F-E02E-9245-8A53-2A3706EFE6D0}" dt="2022-09-14T09:35:58.698" v="3087" actId="20577"/>
          <ac:spMkLst>
            <pc:docMk/>
            <pc:sldMk cId="92481766" sldId="407"/>
            <ac:spMk id="3" creationId="{BA81C916-2331-8148-92D2-0C944AFC83E7}"/>
          </ac:spMkLst>
        </pc:spChg>
        <pc:spChg chg="add del mod">
          <ac:chgData name="Chi Kit Ken FONG" userId="233f042c-09e9-4a0c-9043-d675a582571a" providerId="ADAL" clId="{6411191F-E02E-9245-8A53-2A3706EFE6D0}" dt="2022-09-14T03:55:55.180" v="2937"/>
          <ac:spMkLst>
            <pc:docMk/>
            <pc:sldMk cId="92481766" sldId="407"/>
            <ac:spMk id="6" creationId="{BB3D4712-4E19-45DB-75A6-AF167F731776}"/>
          </ac:spMkLst>
        </pc:spChg>
        <pc:spChg chg="add del">
          <ac:chgData name="Chi Kit Ken FONG" userId="233f042c-09e9-4a0c-9043-d675a582571a" providerId="ADAL" clId="{6411191F-E02E-9245-8A53-2A3706EFE6D0}" dt="2022-09-14T03:47:41.296" v="2798" actId="22"/>
          <ac:spMkLst>
            <pc:docMk/>
            <pc:sldMk cId="92481766" sldId="407"/>
            <ac:spMk id="9" creationId="{656CDFF3-A7E1-6F69-1133-01033667E643}"/>
          </ac:spMkLst>
        </pc:spChg>
        <pc:graphicFrameChg chg="add del mod modGraphic">
          <ac:chgData name="Chi Kit Ken FONG" userId="233f042c-09e9-4a0c-9043-d675a582571a" providerId="ADAL" clId="{6411191F-E02E-9245-8A53-2A3706EFE6D0}" dt="2022-09-14T03:55:36.292" v="2929" actId="478"/>
          <ac:graphicFrameMkLst>
            <pc:docMk/>
            <pc:sldMk cId="92481766" sldId="407"/>
            <ac:graphicFrameMk id="7" creationId="{3FBFFCDB-A13D-99EA-00BB-CC4245A57330}"/>
          </ac:graphicFrameMkLst>
        </pc:graphicFrameChg>
      </pc:sldChg>
      <pc:sldChg chg="del">
        <pc:chgData name="Chi Kit Ken FONG" userId="233f042c-09e9-4a0c-9043-d675a582571a" providerId="ADAL" clId="{6411191F-E02E-9245-8A53-2A3706EFE6D0}" dt="2022-09-14T03:57:12.850" v="2953" actId="2696"/>
        <pc:sldMkLst>
          <pc:docMk/>
          <pc:sldMk cId="613854705" sldId="408"/>
        </pc:sldMkLst>
      </pc:sldChg>
      <pc:sldChg chg="del">
        <pc:chgData name="Chi Kit Ken FONG" userId="233f042c-09e9-4a0c-9043-d675a582571a" providerId="ADAL" clId="{6411191F-E02E-9245-8A53-2A3706EFE6D0}" dt="2022-09-14T03:57:14.020" v="2954" actId="2696"/>
        <pc:sldMkLst>
          <pc:docMk/>
          <pc:sldMk cId="3230360538" sldId="409"/>
        </pc:sldMkLst>
      </pc:sldChg>
      <pc:sldChg chg="modSp mod">
        <pc:chgData name="Chi Kit Ken FONG" userId="233f042c-09e9-4a0c-9043-d675a582571a" providerId="ADAL" clId="{6411191F-E02E-9245-8A53-2A3706EFE6D0}" dt="2022-09-14T09:23:56.523" v="2984" actId="20577"/>
        <pc:sldMkLst>
          <pc:docMk/>
          <pc:sldMk cId="602546255" sldId="410"/>
        </pc:sldMkLst>
        <pc:spChg chg="mod">
          <ac:chgData name="Chi Kit Ken FONG" userId="233f042c-09e9-4a0c-9043-d675a582571a" providerId="ADAL" clId="{6411191F-E02E-9245-8A53-2A3706EFE6D0}" dt="2022-09-14T09:23:56.523" v="2984" actId="20577"/>
          <ac:spMkLst>
            <pc:docMk/>
            <pc:sldMk cId="602546255" sldId="410"/>
            <ac:spMk id="3" creationId="{C168C6D8-5A1B-E049-A3EF-8AECA53E8C0C}"/>
          </ac:spMkLst>
        </pc:spChg>
        <pc:picChg chg="mod">
          <ac:chgData name="Chi Kit Ken FONG" userId="233f042c-09e9-4a0c-9043-d675a582571a" providerId="ADAL" clId="{6411191F-E02E-9245-8A53-2A3706EFE6D0}" dt="2022-09-14T03:59:14.878" v="2982" actId="1076"/>
          <ac:picMkLst>
            <pc:docMk/>
            <pc:sldMk cId="602546255" sldId="410"/>
            <ac:picMk id="5" creationId="{8384CF0F-52CB-0243-9E31-30C2C2606000}"/>
          </ac:picMkLst>
        </pc:picChg>
      </pc:sldChg>
      <pc:sldChg chg="modSp mod ord">
        <pc:chgData name="Chi Kit Ken FONG" userId="233f042c-09e9-4a0c-9043-d675a582571a" providerId="ADAL" clId="{6411191F-E02E-9245-8A53-2A3706EFE6D0}" dt="2022-09-14T09:41:54.891" v="3248" actId="20577"/>
        <pc:sldMkLst>
          <pc:docMk/>
          <pc:sldMk cId="2402457243" sldId="411"/>
        </pc:sldMkLst>
        <pc:spChg chg="mod">
          <ac:chgData name="Chi Kit Ken FONG" userId="233f042c-09e9-4a0c-9043-d675a582571a" providerId="ADAL" clId="{6411191F-E02E-9245-8A53-2A3706EFE6D0}" dt="2022-09-14T09:41:54.891" v="3248" actId="20577"/>
          <ac:spMkLst>
            <pc:docMk/>
            <pc:sldMk cId="2402457243" sldId="411"/>
            <ac:spMk id="3" creationId="{70283DA9-3A29-C947-B5EB-8C69F97B0ED6}"/>
          </ac:spMkLst>
        </pc:spChg>
      </pc:sldChg>
      <pc:sldChg chg="del">
        <pc:chgData name="Chi Kit Ken FONG" userId="233f042c-09e9-4a0c-9043-d675a582571a" providerId="ADAL" clId="{6411191F-E02E-9245-8A53-2A3706EFE6D0}" dt="2022-09-14T09:43:36.867" v="3250" actId="2696"/>
        <pc:sldMkLst>
          <pc:docMk/>
          <pc:sldMk cId="3755767704" sldId="412"/>
        </pc:sldMkLst>
      </pc:sldChg>
      <pc:sldChg chg="del">
        <pc:chgData name="Chi Kit Ken FONG" userId="233f042c-09e9-4a0c-9043-d675a582571a" providerId="ADAL" clId="{6411191F-E02E-9245-8A53-2A3706EFE6D0}" dt="2022-09-13T11:24:35.517" v="953" actId="2696"/>
        <pc:sldMkLst>
          <pc:docMk/>
          <pc:sldMk cId="2765890403" sldId="419"/>
        </pc:sldMkLst>
      </pc:sldChg>
      <pc:sldChg chg="addSp delSp modSp mod">
        <pc:chgData name="Chi Kit Ken FONG" userId="233f042c-09e9-4a0c-9043-d675a582571a" providerId="ADAL" clId="{6411191F-E02E-9245-8A53-2A3706EFE6D0}" dt="2022-09-14T01:47:48.083" v="1035" actId="14100"/>
        <pc:sldMkLst>
          <pc:docMk/>
          <pc:sldMk cId="3548473383" sldId="442"/>
        </pc:sldMkLst>
        <pc:spChg chg="mod">
          <ac:chgData name="Chi Kit Ken FONG" userId="233f042c-09e9-4a0c-9043-d675a582571a" providerId="ADAL" clId="{6411191F-E02E-9245-8A53-2A3706EFE6D0}" dt="2022-09-14T01:45:48.669" v="980" actId="207"/>
          <ac:spMkLst>
            <pc:docMk/>
            <pc:sldMk cId="3548473383" sldId="442"/>
            <ac:spMk id="3" creationId="{77AE16BE-AD96-B34B-8829-133B75A47AC2}"/>
          </ac:spMkLst>
        </pc:spChg>
        <pc:spChg chg="add mod">
          <ac:chgData name="Chi Kit Ken FONG" userId="233f042c-09e9-4a0c-9043-d675a582571a" providerId="ADAL" clId="{6411191F-E02E-9245-8A53-2A3706EFE6D0}" dt="2022-09-14T01:47:48.083" v="1035" actId="14100"/>
          <ac:spMkLst>
            <pc:docMk/>
            <pc:sldMk cId="3548473383" sldId="442"/>
            <ac:spMk id="6" creationId="{CDDB0A34-9E35-C380-D745-0BAF3D6C6B9A}"/>
          </ac:spMkLst>
        </pc:spChg>
        <pc:picChg chg="add del mod">
          <ac:chgData name="Chi Kit Ken FONG" userId="233f042c-09e9-4a0c-9043-d675a582571a" providerId="ADAL" clId="{6411191F-E02E-9245-8A53-2A3706EFE6D0}" dt="2022-09-14T01:47:28.527" v="1028" actId="478"/>
          <ac:picMkLst>
            <pc:docMk/>
            <pc:sldMk cId="3548473383" sldId="442"/>
            <ac:picMk id="5" creationId="{A1B6062E-C7C7-5F4F-B6F9-055FD7EEA7AE}"/>
          </ac:picMkLst>
        </pc:picChg>
      </pc:sldChg>
      <pc:sldChg chg="addSp delSp modSp">
        <pc:chgData name="Chi Kit Ken FONG" userId="233f042c-09e9-4a0c-9043-d675a582571a" providerId="ADAL" clId="{6411191F-E02E-9245-8A53-2A3706EFE6D0}" dt="2022-09-14T01:48:38.801" v="1045"/>
        <pc:sldMkLst>
          <pc:docMk/>
          <pc:sldMk cId="3141020176" sldId="443"/>
        </pc:sldMkLst>
        <pc:picChg chg="add del mod">
          <ac:chgData name="Chi Kit Ken FONG" userId="233f042c-09e9-4a0c-9043-d675a582571a" providerId="ADAL" clId="{6411191F-E02E-9245-8A53-2A3706EFE6D0}" dt="2022-09-14T01:48:38.801" v="1045"/>
          <ac:picMkLst>
            <pc:docMk/>
            <pc:sldMk cId="3141020176" sldId="443"/>
            <ac:picMk id="3" creationId="{DC17542F-570D-7031-51D4-D5B84785856A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4T01:55:31.773" v="1422" actId="1076"/>
        <pc:sldMkLst>
          <pc:docMk/>
          <pc:sldMk cId="1957570671" sldId="444"/>
        </pc:sldMkLst>
        <pc:spChg chg="add mod">
          <ac:chgData name="Chi Kit Ken FONG" userId="233f042c-09e9-4a0c-9043-d675a582571a" providerId="ADAL" clId="{6411191F-E02E-9245-8A53-2A3706EFE6D0}" dt="2022-09-14T01:48:10.235" v="1041" actId="1076"/>
          <ac:spMkLst>
            <pc:docMk/>
            <pc:sldMk cId="1957570671" sldId="444"/>
            <ac:spMk id="3" creationId="{5A90277F-A77F-5283-8AB0-3ADA0B4D625B}"/>
          </ac:spMkLst>
        </pc:spChg>
        <pc:spChg chg="add mod">
          <ac:chgData name="Chi Kit Ken FONG" userId="233f042c-09e9-4a0c-9043-d675a582571a" providerId="ADAL" clId="{6411191F-E02E-9245-8A53-2A3706EFE6D0}" dt="2022-09-14T01:51:51.830" v="1212" actId="255"/>
          <ac:spMkLst>
            <pc:docMk/>
            <pc:sldMk cId="1957570671" sldId="444"/>
            <ac:spMk id="7" creationId="{9DE18B8D-33B5-5B5D-8E9E-C9EA3AE2D8A0}"/>
          </ac:spMkLst>
        </pc:spChg>
        <pc:spChg chg="add mod">
          <ac:chgData name="Chi Kit Ken FONG" userId="233f042c-09e9-4a0c-9043-d675a582571a" providerId="ADAL" clId="{6411191F-E02E-9245-8A53-2A3706EFE6D0}" dt="2022-09-14T01:54:54.100" v="1402" actId="20577"/>
          <ac:spMkLst>
            <pc:docMk/>
            <pc:sldMk cId="1957570671" sldId="444"/>
            <ac:spMk id="10" creationId="{FA81BAF0-2BF8-7165-FC8B-80EEE843247C}"/>
          </ac:spMkLst>
        </pc:spChg>
        <pc:spChg chg="add del">
          <ac:chgData name="Chi Kit Ken FONG" userId="233f042c-09e9-4a0c-9043-d675a582571a" providerId="ADAL" clId="{6411191F-E02E-9245-8A53-2A3706EFE6D0}" dt="2022-09-14T01:53:32.698" v="1221" actId="22"/>
          <ac:spMkLst>
            <pc:docMk/>
            <pc:sldMk cId="1957570671" sldId="444"/>
            <ac:spMk id="13" creationId="{6CE418BC-600A-F56B-10A6-9ABDA67A7D62}"/>
          </ac:spMkLst>
        </pc:spChg>
        <pc:spChg chg="add mod">
          <ac:chgData name="Chi Kit Ken FONG" userId="233f042c-09e9-4a0c-9043-d675a582571a" providerId="ADAL" clId="{6411191F-E02E-9245-8A53-2A3706EFE6D0}" dt="2022-09-14T01:55:20.829" v="1420" actId="2711"/>
          <ac:spMkLst>
            <pc:docMk/>
            <pc:sldMk cId="1957570671" sldId="444"/>
            <ac:spMk id="14" creationId="{B8F16CD5-4452-0A78-46F9-357933EA56D7}"/>
          </ac:spMkLst>
        </pc:spChg>
        <pc:grpChg chg="add">
          <ac:chgData name="Chi Kit Ken FONG" userId="233f042c-09e9-4a0c-9043-d675a582571a" providerId="ADAL" clId="{6411191F-E02E-9245-8A53-2A3706EFE6D0}" dt="2022-09-14T01:52:04.094" v="1218" actId="164"/>
          <ac:grpSpMkLst>
            <pc:docMk/>
            <pc:sldMk cId="1957570671" sldId="444"/>
            <ac:grpSpMk id="11" creationId="{EA8C0792-E7D2-9F21-2D05-081ECEB5E521}"/>
          </ac:grpSpMkLst>
        </pc:grpChg>
        <pc:picChg chg="mod">
          <ac:chgData name="Chi Kit Ken FONG" userId="233f042c-09e9-4a0c-9043-d675a582571a" providerId="ADAL" clId="{6411191F-E02E-9245-8A53-2A3706EFE6D0}" dt="2022-09-14T01:55:31.773" v="1422" actId="1076"/>
          <ac:picMkLst>
            <pc:docMk/>
            <pc:sldMk cId="1957570671" sldId="444"/>
            <ac:picMk id="6" creationId="{4522C7F5-8AE0-4D4B-B6D9-69D5E0A528E5}"/>
          </ac:picMkLst>
        </pc:picChg>
        <pc:picChg chg="add mod">
          <ac:chgData name="Chi Kit Ken FONG" userId="233f042c-09e9-4a0c-9043-d675a582571a" providerId="ADAL" clId="{6411191F-E02E-9245-8A53-2A3706EFE6D0}" dt="2022-09-14T01:51:58.086" v="1217" actId="1036"/>
          <ac:picMkLst>
            <pc:docMk/>
            <pc:sldMk cId="1957570671" sldId="444"/>
            <ac:picMk id="8" creationId="{90CCDA90-2C79-56B5-A0EF-0550159382F8}"/>
          </ac:picMkLst>
        </pc:picChg>
        <pc:picChg chg="del mod">
          <ac:chgData name="Chi Kit Ken FONG" userId="233f042c-09e9-4a0c-9043-d675a582571a" providerId="ADAL" clId="{6411191F-E02E-9245-8A53-2A3706EFE6D0}" dt="2022-09-14T01:55:23.438" v="1421" actId="478"/>
          <ac:picMkLst>
            <pc:docMk/>
            <pc:sldMk cId="1957570671" sldId="444"/>
            <ac:picMk id="9" creationId="{BF5D8C5E-B70C-E347-B3E8-8DA33A0531D1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11:54.722" v="409" actId="478"/>
        <pc:sldMkLst>
          <pc:docMk/>
          <pc:sldMk cId="2160079279" sldId="454"/>
        </pc:sldMkLst>
        <pc:picChg chg="add mod">
          <ac:chgData name="Chi Kit Ken FONG" userId="233f042c-09e9-4a0c-9043-d675a582571a" providerId="ADAL" clId="{6411191F-E02E-9245-8A53-2A3706EFE6D0}" dt="2022-09-13T07:11:34.773" v="405" actId="1037"/>
          <ac:picMkLst>
            <pc:docMk/>
            <pc:sldMk cId="2160079279" sldId="454"/>
            <ac:picMk id="3" creationId="{7C67DEF6-2AD8-C0DC-A0A3-FD297DB248FE}"/>
          </ac:picMkLst>
        </pc:picChg>
        <pc:picChg chg="del">
          <ac:chgData name="Chi Kit Ken FONG" userId="233f042c-09e9-4a0c-9043-d675a582571a" providerId="ADAL" clId="{6411191F-E02E-9245-8A53-2A3706EFE6D0}" dt="2022-09-13T07:11:54.722" v="409" actId="478"/>
          <ac:picMkLst>
            <pc:docMk/>
            <pc:sldMk cId="2160079279" sldId="454"/>
            <ac:picMk id="6" creationId="{DEC1A8F4-4196-DA47-9957-9D74CC85556F}"/>
          </ac:picMkLst>
        </pc:picChg>
        <pc:picChg chg="add mod">
          <ac:chgData name="Chi Kit Ken FONG" userId="233f042c-09e9-4a0c-9043-d675a582571a" providerId="ADAL" clId="{6411191F-E02E-9245-8A53-2A3706EFE6D0}" dt="2022-09-13T07:11:52.666" v="408" actId="1076"/>
          <ac:picMkLst>
            <pc:docMk/>
            <pc:sldMk cId="2160079279" sldId="454"/>
            <ac:picMk id="7" creationId="{355B0E6A-DCB1-0BEE-79C2-F6047015F887}"/>
          </ac:picMkLst>
        </pc:picChg>
      </pc:sldChg>
      <pc:sldChg chg="addSp delSp modSp add mod">
        <pc:chgData name="Chi Kit Ken FONG" userId="233f042c-09e9-4a0c-9043-d675a582571a" providerId="ADAL" clId="{6411191F-E02E-9245-8A53-2A3706EFE6D0}" dt="2022-09-13T08:00:24.416" v="613" actId="14100"/>
        <pc:sldMkLst>
          <pc:docMk/>
          <pc:sldMk cId="2794044709" sldId="457"/>
        </pc:sldMkLst>
        <pc:graphicFrameChg chg="del">
          <ac:chgData name="Chi Kit Ken FONG" userId="233f042c-09e9-4a0c-9043-d675a582571a" providerId="ADAL" clId="{6411191F-E02E-9245-8A53-2A3706EFE6D0}" dt="2022-09-13T07:59:06.481" v="596" actId="478"/>
          <ac:graphicFrameMkLst>
            <pc:docMk/>
            <pc:sldMk cId="2794044709" sldId="457"/>
            <ac:graphicFrameMk id="5" creationId="{3EBF82D9-7B41-A46F-6A0D-623BF5F45A71}"/>
          </ac:graphicFrameMkLst>
        </pc:graphicFrameChg>
        <pc:graphicFrameChg chg="del">
          <ac:chgData name="Chi Kit Ken FONG" userId="233f042c-09e9-4a0c-9043-d675a582571a" providerId="ADAL" clId="{6411191F-E02E-9245-8A53-2A3706EFE6D0}" dt="2022-09-13T07:59:43.983" v="606" actId="478"/>
          <ac:graphicFrameMkLst>
            <pc:docMk/>
            <pc:sldMk cId="2794044709" sldId="457"/>
            <ac:graphicFrameMk id="6" creationId="{503E0D67-9B03-9DE2-0294-49D262E9557F}"/>
          </ac:graphicFrameMkLst>
        </pc:graphicFrameChg>
        <pc:graphicFrameChg chg="add mod">
          <ac:chgData name="Chi Kit Ken FONG" userId="233f042c-09e9-4a0c-9043-d675a582571a" providerId="ADAL" clId="{6411191F-E02E-9245-8A53-2A3706EFE6D0}" dt="2022-09-13T07:59:14.228" v="598" actId="1076"/>
          <ac:graphicFrameMkLst>
            <pc:docMk/>
            <pc:sldMk cId="2794044709" sldId="457"/>
            <ac:graphicFrameMk id="9" creationId="{C6127816-1E7C-E087-F6CE-223A052428C1}"/>
          </ac:graphicFrameMkLst>
        </pc:graphicFrameChg>
        <pc:graphicFrameChg chg="add mod">
          <ac:chgData name="Chi Kit Ken FONG" userId="233f042c-09e9-4a0c-9043-d675a582571a" providerId="ADAL" clId="{6411191F-E02E-9245-8A53-2A3706EFE6D0}" dt="2022-09-13T07:59:48.728" v="608" actId="1076"/>
          <ac:graphicFrameMkLst>
            <pc:docMk/>
            <pc:sldMk cId="2794044709" sldId="457"/>
            <ac:graphicFrameMk id="15" creationId="{FD8EC9C0-1497-09CD-51D6-94AC550A06A3}"/>
          </ac:graphicFrameMkLst>
        </pc:graphicFrameChg>
        <pc:picChg chg="del">
          <ac:chgData name="Chi Kit Ken FONG" userId="233f042c-09e9-4a0c-9043-d675a582571a" providerId="ADAL" clId="{6411191F-E02E-9245-8A53-2A3706EFE6D0}" dt="2022-09-13T07:59:49.877" v="609" actId="478"/>
          <ac:picMkLst>
            <pc:docMk/>
            <pc:sldMk cId="2794044709" sldId="457"/>
            <ac:picMk id="7" creationId="{C1F597EC-3C7E-2D5D-D010-115407056384}"/>
          </ac:picMkLst>
        </pc:picChg>
        <pc:picChg chg="del">
          <ac:chgData name="Chi Kit Ken FONG" userId="233f042c-09e9-4a0c-9043-d675a582571a" providerId="ADAL" clId="{6411191F-E02E-9245-8A53-2A3706EFE6D0}" dt="2022-09-13T07:59:27.745" v="602" actId="478"/>
          <ac:picMkLst>
            <pc:docMk/>
            <pc:sldMk cId="2794044709" sldId="457"/>
            <ac:picMk id="8" creationId="{698BFFBC-5736-466A-0DA0-BF792C47F3A5}"/>
          </ac:picMkLst>
        </pc:picChg>
        <pc:picChg chg="add mod">
          <ac:chgData name="Chi Kit Ken FONG" userId="233f042c-09e9-4a0c-9043-d675a582571a" providerId="ADAL" clId="{6411191F-E02E-9245-8A53-2A3706EFE6D0}" dt="2022-09-13T07:59:33.627" v="604" actId="1076"/>
          <ac:picMkLst>
            <pc:docMk/>
            <pc:sldMk cId="2794044709" sldId="457"/>
            <ac:picMk id="14" creationId="{454D9FB8-AED4-A997-357F-EED1FF4F3986}"/>
          </ac:picMkLst>
        </pc:picChg>
        <pc:picChg chg="add mod">
          <ac:chgData name="Chi Kit Ken FONG" userId="233f042c-09e9-4a0c-9043-d675a582571a" providerId="ADAL" clId="{6411191F-E02E-9245-8A53-2A3706EFE6D0}" dt="2022-09-13T08:00:24.416" v="613" actId="14100"/>
          <ac:picMkLst>
            <pc:docMk/>
            <pc:sldMk cId="2794044709" sldId="457"/>
            <ac:picMk id="16" creationId="{2B5D2707-8AA7-0E80-A5AA-2311EF4395DE}"/>
          </ac:picMkLst>
        </pc:picChg>
      </pc:sldChg>
      <pc:sldChg chg="new del">
        <pc:chgData name="Chi Kit Ken FONG" userId="233f042c-09e9-4a0c-9043-d675a582571a" providerId="ADAL" clId="{6411191F-E02E-9245-8A53-2A3706EFE6D0}" dt="2022-09-13T11:24:37.047" v="954" actId="2696"/>
        <pc:sldMkLst>
          <pc:docMk/>
          <pc:sldMk cId="2715808522" sldId="458"/>
        </pc:sldMkLst>
      </pc:sldChg>
      <pc:sldChg chg="addSp delSp modSp new mod">
        <pc:chgData name="Chi Kit Ken FONG" userId="233f042c-09e9-4a0c-9043-d675a582571a" providerId="ADAL" clId="{6411191F-E02E-9245-8A53-2A3706EFE6D0}" dt="2022-09-13T11:11:32.197" v="934" actId="20577"/>
        <pc:sldMkLst>
          <pc:docMk/>
          <pc:sldMk cId="3089110711" sldId="459"/>
        </pc:sldMkLst>
        <pc:spChg chg="del">
          <ac:chgData name="Chi Kit Ken FONG" userId="233f042c-09e9-4a0c-9043-d675a582571a" providerId="ADAL" clId="{6411191F-E02E-9245-8A53-2A3706EFE6D0}" dt="2022-09-13T11:06:56.913" v="809" actId="478"/>
          <ac:spMkLst>
            <pc:docMk/>
            <pc:sldMk cId="3089110711" sldId="459"/>
            <ac:spMk id="2" creationId="{BAD4DB7F-5B81-8732-902A-E9D926B6836D}"/>
          </ac:spMkLst>
        </pc:spChg>
        <pc:spChg chg="mod">
          <ac:chgData name="Chi Kit Ken FONG" userId="233f042c-09e9-4a0c-9043-d675a582571a" providerId="ADAL" clId="{6411191F-E02E-9245-8A53-2A3706EFE6D0}" dt="2022-09-13T11:11:32.197" v="934" actId="20577"/>
          <ac:spMkLst>
            <pc:docMk/>
            <pc:sldMk cId="3089110711" sldId="459"/>
            <ac:spMk id="4" creationId="{D3D4B865-2372-4434-92E3-342585FD9D6F}"/>
          </ac:spMkLst>
        </pc:spChg>
        <pc:spChg chg="add del">
          <ac:chgData name="Chi Kit Ken FONG" userId="233f042c-09e9-4a0c-9043-d675a582571a" providerId="ADAL" clId="{6411191F-E02E-9245-8A53-2A3706EFE6D0}" dt="2022-09-13T11:10:09.949" v="884" actId="478"/>
          <ac:spMkLst>
            <pc:docMk/>
            <pc:sldMk cId="3089110711" sldId="459"/>
            <ac:spMk id="6" creationId="{A8E08841-EB29-5149-87AD-A81ABD0799D1}"/>
          </ac:spMkLst>
        </pc:spChg>
        <pc:graphicFrameChg chg="add mod modGraphic">
          <ac:chgData name="Chi Kit Ken FONG" userId="233f042c-09e9-4a0c-9043-d675a582571a" providerId="ADAL" clId="{6411191F-E02E-9245-8A53-2A3706EFE6D0}" dt="2022-09-13T11:10:47.494" v="906" actId="1076"/>
          <ac:graphicFrameMkLst>
            <pc:docMk/>
            <pc:sldMk cId="3089110711" sldId="459"/>
            <ac:graphicFrameMk id="7" creationId="{EE6CF4D7-3820-C9C6-59DA-8DBB53FAC74E}"/>
          </ac:graphicFrameMkLst>
        </pc:graphicFrameChg>
        <pc:picChg chg="add mod">
          <ac:chgData name="Chi Kit Ken FONG" userId="233f042c-09e9-4a0c-9043-d675a582571a" providerId="ADAL" clId="{6411191F-E02E-9245-8A53-2A3706EFE6D0}" dt="2022-09-13T11:11:25.245" v="910" actId="1076"/>
          <ac:picMkLst>
            <pc:docMk/>
            <pc:sldMk cId="3089110711" sldId="459"/>
            <ac:picMk id="1026" creationId="{16A38F44-5B86-AC1B-EED8-FABF2E9F95F4}"/>
          </ac:picMkLst>
        </pc:picChg>
        <pc:picChg chg="add mod">
          <ac:chgData name="Chi Kit Ken FONG" userId="233f042c-09e9-4a0c-9043-d675a582571a" providerId="ADAL" clId="{6411191F-E02E-9245-8A53-2A3706EFE6D0}" dt="2022-09-13T11:11:25.245" v="910" actId="1076"/>
          <ac:picMkLst>
            <pc:docMk/>
            <pc:sldMk cId="3089110711" sldId="459"/>
            <ac:picMk id="1028" creationId="{E62EA7C1-300A-BF4E-E6AE-2C4C45198F88}"/>
          </ac:picMkLst>
        </pc:picChg>
      </pc:sldChg>
      <pc:sldChg chg="addSp modSp add mod">
        <pc:chgData name="Chi Kit Ken FONG" userId="233f042c-09e9-4a0c-9043-d675a582571a" providerId="ADAL" clId="{6411191F-E02E-9245-8A53-2A3706EFE6D0}" dt="2022-09-13T11:18:57.081" v="950" actId="20577"/>
        <pc:sldMkLst>
          <pc:docMk/>
          <pc:sldMk cId="1952986262" sldId="460"/>
        </pc:sldMkLst>
        <pc:spChg chg="mod">
          <ac:chgData name="Chi Kit Ken FONG" userId="233f042c-09e9-4a0c-9043-d675a582571a" providerId="ADAL" clId="{6411191F-E02E-9245-8A53-2A3706EFE6D0}" dt="2022-09-13T11:18:57.081" v="950" actId="20577"/>
          <ac:spMkLst>
            <pc:docMk/>
            <pc:sldMk cId="1952986262" sldId="460"/>
            <ac:spMk id="4" creationId="{D3D4B865-2372-4434-92E3-342585FD9D6F}"/>
          </ac:spMkLst>
        </pc:spChg>
        <pc:graphicFrameChg chg="mod">
          <ac:chgData name="Chi Kit Ken FONG" userId="233f042c-09e9-4a0c-9043-d675a582571a" providerId="ADAL" clId="{6411191F-E02E-9245-8A53-2A3706EFE6D0}" dt="2022-09-13T11:12:49.294" v="946"/>
          <ac:graphicFrameMkLst>
            <pc:docMk/>
            <pc:sldMk cId="1952986262" sldId="460"/>
            <ac:graphicFrameMk id="7" creationId="{EE6CF4D7-3820-C9C6-59DA-8DBB53FAC74E}"/>
          </ac:graphicFrameMkLst>
        </pc:graphicFrameChg>
        <pc:picChg chg="mod">
          <ac:chgData name="Chi Kit Ken FONG" userId="233f042c-09e9-4a0c-9043-d675a582571a" providerId="ADAL" clId="{6411191F-E02E-9245-8A53-2A3706EFE6D0}" dt="2022-09-13T11:12:12.698" v="944" actId="1076"/>
          <ac:picMkLst>
            <pc:docMk/>
            <pc:sldMk cId="1952986262" sldId="460"/>
            <ac:picMk id="1028" creationId="{E62EA7C1-300A-BF4E-E6AE-2C4C45198F88}"/>
          </ac:picMkLst>
        </pc:picChg>
        <pc:picChg chg="add mod">
          <ac:chgData name="Chi Kit Ken FONG" userId="233f042c-09e9-4a0c-9043-d675a582571a" providerId="ADAL" clId="{6411191F-E02E-9245-8A53-2A3706EFE6D0}" dt="2022-09-13T11:12:12.698" v="944" actId="1076"/>
          <ac:picMkLst>
            <pc:docMk/>
            <pc:sldMk cId="1952986262" sldId="460"/>
            <ac:picMk id="2050" creationId="{AB8F48AB-2395-2D77-EB10-CC8F3CB21ADF}"/>
          </ac:picMkLst>
        </pc:picChg>
      </pc:sldChg>
      <pc:sldChg chg="modSp add mod ord setBg modClrScheme chgLayout">
        <pc:chgData name="Chi Kit Ken FONG" userId="233f042c-09e9-4a0c-9043-d675a582571a" providerId="ADAL" clId="{6411191F-E02E-9245-8A53-2A3706EFE6D0}" dt="2022-09-13T11:26:49.473" v="974" actId="20577"/>
        <pc:sldMkLst>
          <pc:docMk/>
          <pc:sldMk cId="3736992143" sldId="461"/>
        </pc:sldMkLst>
        <pc:spChg chg="mod ord">
          <ac:chgData name="Chi Kit Ken FONG" userId="233f042c-09e9-4a0c-9043-d675a582571a" providerId="ADAL" clId="{6411191F-E02E-9245-8A53-2A3706EFE6D0}" dt="2022-09-13T11:26:03.097" v="957" actId="700"/>
          <ac:spMkLst>
            <pc:docMk/>
            <pc:sldMk cId="3736992143" sldId="461"/>
            <ac:spMk id="2" creationId="{416ED01E-E346-6940-A5C8-0F061D5ECE75}"/>
          </ac:spMkLst>
        </pc:spChg>
        <pc:spChg chg="mod ord">
          <ac:chgData name="Chi Kit Ken FONG" userId="233f042c-09e9-4a0c-9043-d675a582571a" providerId="ADAL" clId="{6411191F-E02E-9245-8A53-2A3706EFE6D0}" dt="2022-09-13T11:26:49.473" v="974" actId="20577"/>
          <ac:spMkLst>
            <pc:docMk/>
            <pc:sldMk cId="3736992143" sldId="461"/>
            <ac:spMk id="3" creationId="{D5B7296B-B74C-334D-887D-6CAC12564877}"/>
          </ac:spMkLst>
        </pc:spChg>
        <pc:spChg chg="mod ord">
          <ac:chgData name="Chi Kit Ken FONG" userId="233f042c-09e9-4a0c-9043-d675a582571a" providerId="ADAL" clId="{6411191F-E02E-9245-8A53-2A3706EFE6D0}" dt="2022-09-13T11:26:03.097" v="957" actId="700"/>
          <ac:spMkLst>
            <pc:docMk/>
            <pc:sldMk cId="3736992143" sldId="461"/>
            <ac:spMk id="4" creationId="{84CDD7B9-A6FF-6E48-8BEB-DA27142C95C6}"/>
          </ac:spMkLst>
        </pc:spChg>
      </pc:sldChg>
      <pc:sldChg chg="addSp delSp modSp new mod ord">
        <pc:chgData name="Chi Kit Ken FONG" userId="233f042c-09e9-4a0c-9043-d675a582571a" providerId="ADAL" clId="{6411191F-E02E-9245-8A53-2A3706EFE6D0}" dt="2022-09-14T03:00:34.342" v="1989" actId="20578"/>
        <pc:sldMkLst>
          <pc:docMk/>
          <pc:sldMk cId="4068757120" sldId="463"/>
        </pc:sldMkLst>
        <pc:spChg chg="del">
          <ac:chgData name="Chi Kit Ken FONG" userId="233f042c-09e9-4a0c-9043-d675a582571a" providerId="ADAL" clId="{6411191F-E02E-9245-8A53-2A3706EFE6D0}" dt="2022-09-14T02:31:30.470" v="1801" actId="478"/>
          <ac:spMkLst>
            <pc:docMk/>
            <pc:sldMk cId="4068757120" sldId="463"/>
            <ac:spMk id="2" creationId="{EDAB5831-77E6-AC03-0F14-E0334A596776}"/>
          </ac:spMkLst>
        </pc:spChg>
        <pc:spChg chg="del">
          <ac:chgData name="Chi Kit Ken FONG" userId="233f042c-09e9-4a0c-9043-d675a582571a" providerId="ADAL" clId="{6411191F-E02E-9245-8A53-2A3706EFE6D0}" dt="2022-09-14T02:31:32.035" v="1802" actId="478"/>
          <ac:spMkLst>
            <pc:docMk/>
            <pc:sldMk cId="4068757120" sldId="463"/>
            <ac:spMk id="4" creationId="{A5348E88-F7E5-1A7F-A2C5-800120350F72}"/>
          </ac:spMkLst>
        </pc:spChg>
        <pc:picChg chg="add mod">
          <ac:chgData name="Chi Kit Ken FONG" userId="233f042c-09e9-4a0c-9043-d675a582571a" providerId="ADAL" clId="{6411191F-E02E-9245-8A53-2A3706EFE6D0}" dt="2022-09-14T02:31:47.471" v="1806" actId="1076"/>
          <ac:picMkLst>
            <pc:docMk/>
            <pc:sldMk cId="4068757120" sldId="463"/>
            <ac:picMk id="1026" creationId="{AB787E1F-2977-EA58-4658-3BA8858AA189}"/>
          </ac:picMkLst>
        </pc:picChg>
      </pc:sldChg>
      <pc:sldChg chg="new del">
        <pc:chgData name="Chi Kit Ken FONG" userId="233f042c-09e9-4a0c-9043-d675a582571a" providerId="ADAL" clId="{6411191F-E02E-9245-8A53-2A3706EFE6D0}" dt="2022-09-14T02:57:34.264" v="1969" actId="2696"/>
        <pc:sldMkLst>
          <pc:docMk/>
          <pc:sldMk cId="2160586601" sldId="464"/>
        </pc:sldMkLst>
      </pc:sldChg>
      <pc:sldChg chg="new del">
        <pc:chgData name="Chi Kit Ken FONG" userId="233f042c-09e9-4a0c-9043-d675a582571a" providerId="ADAL" clId="{6411191F-E02E-9245-8A53-2A3706EFE6D0}" dt="2022-09-14T02:35:13.788" v="1826" actId="680"/>
        <pc:sldMkLst>
          <pc:docMk/>
          <pc:sldMk cId="3518577942" sldId="464"/>
        </pc:sldMkLst>
      </pc:sldChg>
      <pc:sldChg chg="addSp delSp modSp add mod">
        <pc:chgData name="Chi Kit Ken FONG" userId="233f042c-09e9-4a0c-9043-d675a582571a" providerId="ADAL" clId="{6411191F-E02E-9245-8A53-2A3706EFE6D0}" dt="2022-09-14T02:57:08.937" v="1964" actId="1035"/>
        <pc:sldMkLst>
          <pc:docMk/>
          <pc:sldMk cId="442835628" sldId="465"/>
        </pc:sldMkLst>
        <pc:graphicFrameChg chg="add mod modGraphic">
          <ac:chgData name="Chi Kit Ken FONG" userId="233f042c-09e9-4a0c-9043-d675a582571a" providerId="ADAL" clId="{6411191F-E02E-9245-8A53-2A3706EFE6D0}" dt="2022-09-14T02:57:05.697" v="1963" actId="113"/>
          <ac:graphicFrameMkLst>
            <pc:docMk/>
            <pc:sldMk cId="442835628" sldId="465"/>
            <ac:graphicFrameMk id="3" creationId="{6F4C3C8F-1FD6-1A3C-A338-F3725387A22B}"/>
          </ac:graphicFrameMkLst>
        </pc:graphicFrameChg>
        <pc:graphicFrameChg chg="add del">
          <ac:chgData name="Chi Kit Ken FONG" userId="233f042c-09e9-4a0c-9043-d675a582571a" providerId="ADAL" clId="{6411191F-E02E-9245-8A53-2A3706EFE6D0}" dt="2022-09-14T02:56:52.798" v="1959" actId="478"/>
          <ac:graphicFrameMkLst>
            <pc:docMk/>
            <pc:sldMk cId="442835628" sldId="465"/>
            <ac:graphicFrameMk id="5" creationId="{0DB73235-2C03-400E-4C32-727B7F86ACD2}"/>
          </ac:graphicFrameMkLst>
        </pc:graphicFrameChg>
        <pc:graphicFrameChg chg="del mod">
          <ac:chgData name="Chi Kit Ken FONG" userId="233f042c-09e9-4a0c-9043-d675a582571a" providerId="ADAL" clId="{6411191F-E02E-9245-8A53-2A3706EFE6D0}" dt="2022-09-14T02:56:50.865" v="1958" actId="21"/>
          <ac:graphicFrameMkLst>
            <pc:docMk/>
            <pc:sldMk cId="442835628" sldId="465"/>
            <ac:graphicFrameMk id="6" creationId="{5E920AA9-0F4B-2569-804F-5A4F537D9634}"/>
          </ac:graphicFrameMkLst>
        </pc:graphicFrameChg>
        <pc:graphicFrameChg chg="add del">
          <ac:chgData name="Chi Kit Ken FONG" userId="233f042c-09e9-4a0c-9043-d675a582571a" providerId="ADAL" clId="{6411191F-E02E-9245-8A53-2A3706EFE6D0}" dt="2022-09-14T02:56:57.486" v="1961" actId="478"/>
          <ac:graphicFrameMkLst>
            <pc:docMk/>
            <pc:sldMk cId="442835628" sldId="465"/>
            <ac:graphicFrameMk id="15" creationId="{FCD79CA9-4BE7-B0BF-D882-4B4686E3E6AD}"/>
          </ac:graphicFrameMkLst>
        </pc:graphicFrameChg>
        <pc:graphicFrameChg chg="mod">
          <ac:chgData name="Chi Kit Ken FONG" userId="233f042c-09e9-4a0c-9043-d675a582571a" providerId="ADAL" clId="{6411191F-E02E-9245-8A53-2A3706EFE6D0}" dt="2022-09-14T02:57:08.937" v="1964" actId="1035"/>
          <ac:graphicFrameMkLst>
            <pc:docMk/>
            <pc:sldMk cId="442835628" sldId="465"/>
            <ac:graphicFrameMk id="16" creationId="{0CFD23ED-4BA8-B087-48D4-DA36B919DF87}"/>
          </ac:graphicFrameMkLst>
        </pc:graphicFrameChg>
      </pc:sldChg>
      <pc:sldChg chg="addSp delSp modSp add mod">
        <pc:chgData name="Chi Kit Ken FONG" userId="233f042c-09e9-4a0c-9043-d675a582571a" providerId="ADAL" clId="{6411191F-E02E-9245-8A53-2A3706EFE6D0}" dt="2022-09-14T02:58:55.840" v="1988" actId="1076"/>
        <pc:sldMkLst>
          <pc:docMk/>
          <pc:sldMk cId="3195953625" sldId="466"/>
        </pc:sldMkLst>
        <pc:graphicFrameChg chg="add mod modGraphic">
          <ac:chgData name="Chi Kit Ken FONG" userId="233f042c-09e9-4a0c-9043-d675a582571a" providerId="ADAL" clId="{6411191F-E02E-9245-8A53-2A3706EFE6D0}" dt="2022-09-14T02:58:55.840" v="1988" actId="1076"/>
          <ac:graphicFrameMkLst>
            <pc:docMk/>
            <pc:sldMk cId="3195953625" sldId="466"/>
            <ac:graphicFrameMk id="3" creationId="{EA59CDBF-2955-E3ED-3043-63D6739CCE1E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2:57:37.408" v="1970" actId="478"/>
          <ac:graphicFrameMkLst>
            <pc:docMk/>
            <pc:sldMk cId="3195953625" sldId="466"/>
            <ac:graphicFrameMk id="6" creationId="{C854A88C-0FDA-CD99-0F26-42BF7FDD18E2}"/>
          </ac:graphicFrameMkLst>
        </pc:graphicFrameChg>
      </pc:sldChg>
      <pc:sldChg chg="modSp new mod">
        <pc:chgData name="Chi Kit Ken FONG" userId="233f042c-09e9-4a0c-9043-d675a582571a" providerId="ADAL" clId="{6411191F-E02E-9245-8A53-2A3706EFE6D0}" dt="2022-09-14T03:26:31.469" v="2113" actId="207"/>
        <pc:sldMkLst>
          <pc:docMk/>
          <pc:sldMk cId="286753541" sldId="467"/>
        </pc:sldMkLst>
        <pc:spChg chg="mod">
          <ac:chgData name="Chi Kit Ken FONG" userId="233f042c-09e9-4a0c-9043-d675a582571a" providerId="ADAL" clId="{6411191F-E02E-9245-8A53-2A3706EFE6D0}" dt="2022-09-14T03:26:31.469" v="2113" actId="207"/>
          <ac:spMkLst>
            <pc:docMk/>
            <pc:sldMk cId="286753541" sldId="467"/>
            <ac:spMk id="2" creationId="{753071EC-D435-981C-F672-A4682F748F4C}"/>
          </ac:spMkLst>
        </pc:spChg>
        <pc:spChg chg="mod">
          <ac:chgData name="Chi Kit Ken FONG" userId="233f042c-09e9-4a0c-9043-d675a582571a" providerId="ADAL" clId="{6411191F-E02E-9245-8A53-2A3706EFE6D0}" dt="2022-09-14T03:13:55.715" v="2059" actId="404"/>
          <ac:spMkLst>
            <pc:docMk/>
            <pc:sldMk cId="286753541" sldId="467"/>
            <ac:spMk id="4" creationId="{4846999E-857E-2883-EB67-0E519652A34B}"/>
          </ac:spMkLst>
        </pc:spChg>
      </pc:sldChg>
      <pc:sldChg chg="addSp delSp modSp new mod">
        <pc:chgData name="Chi Kit Ken FONG" userId="233f042c-09e9-4a0c-9043-d675a582571a" providerId="ADAL" clId="{6411191F-E02E-9245-8A53-2A3706EFE6D0}" dt="2022-09-14T03:46:35.674" v="2779" actId="20577"/>
        <pc:sldMkLst>
          <pc:docMk/>
          <pc:sldMk cId="2036857562" sldId="468"/>
        </pc:sldMkLst>
        <pc:spChg chg="del">
          <ac:chgData name="Chi Kit Ken FONG" userId="233f042c-09e9-4a0c-9043-d675a582571a" providerId="ADAL" clId="{6411191F-E02E-9245-8A53-2A3706EFE6D0}" dt="2022-09-14T03:44:51.977" v="2658" actId="478"/>
          <ac:spMkLst>
            <pc:docMk/>
            <pc:sldMk cId="2036857562" sldId="468"/>
            <ac:spMk id="2" creationId="{F9C7B579-D822-6C35-1219-5B688F5B1BA4}"/>
          </ac:spMkLst>
        </pc:spChg>
        <pc:spChg chg="mod">
          <ac:chgData name="Chi Kit Ken FONG" userId="233f042c-09e9-4a0c-9043-d675a582571a" providerId="ADAL" clId="{6411191F-E02E-9245-8A53-2A3706EFE6D0}" dt="2022-09-14T03:46:29.586" v="2778" actId="20577"/>
          <ac:spMkLst>
            <pc:docMk/>
            <pc:sldMk cId="2036857562" sldId="468"/>
            <ac:spMk id="4" creationId="{D44F89D0-962C-3347-A1CC-E7F8555CCED9}"/>
          </ac:spMkLst>
        </pc:spChg>
        <pc:spChg chg="add mod">
          <ac:chgData name="Chi Kit Ken FONG" userId="233f042c-09e9-4a0c-9043-d675a582571a" providerId="ADAL" clId="{6411191F-E02E-9245-8A53-2A3706EFE6D0}" dt="2022-09-14T03:46:35.674" v="2779" actId="20577"/>
          <ac:spMkLst>
            <pc:docMk/>
            <pc:sldMk cId="2036857562" sldId="468"/>
            <ac:spMk id="8" creationId="{B7919C3D-AADC-EBC2-A58B-452EAABBF72F}"/>
          </ac:spMkLst>
        </pc:spChg>
        <pc:spChg chg="add mod">
          <ac:chgData name="Chi Kit Ken FONG" userId="233f042c-09e9-4a0c-9043-d675a582571a" providerId="ADAL" clId="{6411191F-E02E-9245-8A53-2A3706EFE6D0}" dt="2022-09-14T03:46:22.415" v="2761" actId="115"/>
          <ac:spMkLst>
            <pc:docMk/>
            <pc:sldMk cId="2036857562" sldId="468"/>
            <ac:spMk id="9" creationId="{94799D5E-8B2D-E760-DAAB-4C4EEA8B1E78}"/>
          </ac:spMkLst>
        </pc:spChg>
        <pc:spChg chg="add mod">
          <ac:chgData name="Chi Kit Ken FONG" userId="233f042c-09e9-4a0c-9043-d675a582571a" providerId="ADAL" clId="{6411191F-E02E-9245-8A53-2A3706EFE6D0}" dt="2022-09-14T03:46:20.181" v="2760" actId="115"/>
          <ac:spMkLst>
            <pc:docMk/>
            <pc:sldMk cId="2036857562" sldId="468"/>
            <ac:spMk id="10" creationId="{84DDF2AF-3004-8EB5-2D2A-763B541D3754}"/>
          </ac:spMkLst>
        </pc:spChg>
        <pc:picChg chg="add mod">
          <ac:chgData name="Chi Kit Ken FONG" userId="233f042c-09e9-4a0c-9043-d675a582571a" providerId="ADAL" clId="{6411191F-E02E-9245-8A53-2A3706EFE6D0}" dt="2022-09-14T03:44:56.366" v="2661" actId="1076"/>
          <ac:picMkLst>
            <pc:docMk/>
            <pc:sldMk cId="2036857562" sldId="468"/>
            <ac:picMk id="5" creationId="{2F965A0B-AA67-C2DB-E7DF-39D67C877A0F}"/>
          </ac:picMkLst>
        </pc:picChg>
        <pc:picChg chg="add mod">
          <ac:chgData name="Chi Kit Ken FONG" userId="233f042c-09e9-4a0c-9043-d675a582571a" providerId="ADAL" clId="{6411191F-E02E-9245-8A53-2A3706EFE6D0}" dt="2022-09-14T03:45:08.327" v="2665" actId="1076"/>
          <ac:picMkLst>
            <pc:docMk/>
            <pc:sldMk cId="2036857562" sldId="468"/>
            <ac:picMk id="6" creationId="{4B34A6F0-2846-A2A3-1347-001D173FBF4D}"/>
          </ac:picMkLst>
        </pc:picChg>
        <pc:picChg chg="add mod">
          <ac:chgData name="Chi Kit Ken FONG" userId="233f042c-09e9-4a0c-9043-d675a582571a" providerId="ADAL" clId="{6411191F-E02E-9245-8A53-2A3706EFE6D0}" dt="2022-09-14T03:45:23.117" v="2669" actId="14100"/>
          <ac:picMkLst>
            <pc:docMk/>
            <pc:sldMk cId="2036857562" sldId="468"/>
            <ac:picMk id="7" creationId="{144D89C5-F6DF-A389-339F-D499275A8066}"/>
          </ac:picMkLst>
        </pc:picChg>
      </pc:sldChg>
      <pc:sldChg chg="addSp delSp modSp new mod">
        <pc:chgData name="Chi Kit Ken FONG" userId="233f042c-09e9-4a0c-9043-d675a582571a" providerId="ADAL" clId="{6411191F-E02E-9245-8A53-2A3706EFE6D0}" dt="2022-09-14T03:57:53.579" v="2959" actId="1076"/>
        <pc:sldMkLst>
          <pc:docMk/>
          <pc:sldMk cId="3944589701" sldId="469"/>
        </pc:sldMkLst>
        <pc:spChg chg="mod">
          <ac:chgData name="Chi Kit Ken FONG" userId="233f042c-09e9-4a0c-9043-d675a582571a" providerId="ADAL" clId="{6411191F-E02E-9245-8A53-2A3706EFE6D0}" dt="2022-09-14T03:56:00.191" v="2942" actId="15"/>
          <ac:spMkLst>
            <pc:docMk/>
            <pc:sldMk cId="3944589701" sldId="469"/>
            <ac:spMk id="2" creationId="{6CA5D075-AC21-81EE-1D47-5C38E4F5041F}"/>
          </ac:spMkLst>
        </pc:spChg>
        <pc:spChg chg="mod">
          <ac:chgData name="Chi Kit Ken FONG" userId="233f042c-09e9-4a0c-9043-d675a582571a" providerId="ADAL" clId="{6411191F-E02E-9245-8A53-2A3706EFE6D0}" dt="2022-09-14T03:55:29.030" v="2928"/>
          <ac:spMkLst>
            <pc:docMk/>
            <pc:sldMk cId="3944589701" sldId="469"/>
            <ac:spMk id="4" creationId="{3A4DDAA5-AAC6-76E3-6539-8380B22C1130}"/>
          </ac:spMkLst>
        </pc:spChg>
        <pc:spChg chg="add del">
          <ac:chgData name="Chi Kit Ken FONG" userId="233f042c-09e9-4a0c-9043-d675a582571a" providerId="ADAL" clId="{6411191F-E02E-9245-8A53-2A3706EFE6D0}" dt="2022-09-14T03:55:56.249" v="2939" actId="22"/>
          <ac:spMkLst>
            <pc:docMk/>
            <pc:sldMk cId="3944589701" sldId="469"/>
            <ac:spMk id="9" creationId="{FF38086A-54A8-3EF9-CEE7-C8D9FC9990FF}"/>
          </ac:spMkLst>
        </pc:spChg>
        <pc:spChg chg="add mod">
          <ac:chgData name="Chi Kit Ken FONG" userId="233f042c-09e9-4a0c-9043-d675a582571a" providerId="ADAL" clId="{6411191F-E02E-9245-8A53-2A3706EFE6D0}" dt="2022-09-14T03:57:53.579" v="2959" actId="1076"/>
          <ac:spMkLst>
            <pc:docMk/>
            <pc:sldMk cId="3944589701" sldId="469"/>
            <ac:spMk id="11" creationId="{43BA7E99-4A9F-349E-C961-B20755D87CDB}"/>
          </ac:spMkLst>
        </pc:spChg>
        <pc:graphicFrameChg chg="add mod">
          <ac:chgData name="Chi Kit Ken FONG" userId="233f042c-09e9-4a0c-9043-d675a582571a" providerId="ADAL" clId="{6411191F-E02E-9245-8A53-2A3706EFE6D0}" dt="2022-09-14T03:56:14.597" v="2947" actId="1076"/>
          <ac:graphicFrameMkLst>
            <pc:docMk/>
            <pc:sldMk cId="3944589701" sldId="469"/>
            <ac:graphicFrameMk id="5" creationId="{20A83A04-8F39-59DF-B9E8-B51692ADE85F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3:56:27.692" v="2952" actId="1076"/>
          <ac:graphicFrameMkLst>
            <pc:docMk/>
            <pc:sldMk cId="3944589701" sldId="469"/>
            <ac:graphicFrameMk id="6" creationId="{C865053A-4C61-8B29-1AB4-7DD7500A4678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3:56:27.692" v="2952" actId="1076"/>
          <ac:graphicFrameMkLst>
            <pc:docMk/>
            <pc:sldMk cId="3944589701" sldId="469"/>
            <ac:graphicFrameMk id="7" creationId="{A5195D13-D171-CB2D-7EFD-7727759D6D89}"/>
          </ac:graphicFrameMkLst>
        </pc:graphicFrameChg>
        <pc:picChg chg="add mod">
          <ac:chgData name="Chi Kit Ken FONG" userId="233f042c-09e9-4a0c-9043-d675a582571a" providerId="ADAL" clId="{6411191F-E02E-9245-8A53-2A3706EFE6D0}" dt="2022-09-14T03:57:42.094" v="2956" actId="1076"/>
          <ac:picMkLst>
            <pc:docMk/>
            <pc:sldMk cId="3944589701" sldId="469"/>
            <ac:picMk id="10" creationId="{EB7C41DC-E68A-1FAB-BADE-413495EAF33B}"/>
          </ac:picMkLst>
        </pc:picChg>
      </pc:sldChg>
      <pc:sldChg chg="modSp new del mod">
        <pc:chgData name="Chi Kit Ken FONG" userId="233f042c-09e9-4a0c-9043-d675a582571a" providerId="ADAL" clId="{6411191F-E02E-9245-8A53-2A3706EFE6D0}" dt="2022-09-14T09:43:18.980" v="3249" actId="2696"/>
        <pc:sldMkLst>
          <pc:docMk/>
          <pc:sldMk cId="3072207951" sldId="470"/>
        </pc:sldMkLst>
        <pc:spChg chg="mod">
          <ac:chgData name="Chi Kit Ken FONG" userId="233f042c-09e9-4a0c-9043-d675a582571a" providerId="ADAL" clId="{6411191F-E02E-9245-8A53-2A3706EFE6D0}" dt="2022-09-14T09:35:15.278" v="3064" actId="21"/>
          <ac:spMkLst>
            <pc:docMk/>
            <pc:sldMk cId="3072207951" sldId="470"/>
            <ac:spMk id="2" creationId="{22B7F394-BA01-9436-A938-89D469A0E733}"/>
          </ac:spMkLst>
        </pc:spChg>
        <pc:spChg chg="mod">
          <ac:chgData name="Chi Kit Ken FONG" userId="233f042c-09e9-4a0c-9043-d675a582571a" providerId="ADAL" clId="{6411191F-E02E-9245-8A53-2A3706EFE6D0}" dt="2022-09-14T09:34:42.172" v="3060" actId="20577"/>
          <ac:spMkLst>
            <pc:docMk/>
            <pc:sldMk cId="3072207951" sldId="470"/>
            <ac:spMk id="4" creationId="{E57AEC8D-019F-87CE-BE95-F8D06545ABC2}"/>
          </ac:spMkLst>
        </pc:spChg>
      </pc:sldChg>
      <pc:sldChg chg="addSp delSp modSp add mod ord">
        <pc:chgData name="Chi Kit Ken FONG" userId="233f042c-09e9-4a0c-9043-d675a582571a" providerId="ADAL" clId="{6411191F-E02E-9245-8A53-2A3706EFE6D0}" dt="2022-09-14T09:34:38.328" v="3052" actId="20578"/>
        <pc:sldMkLst>
          <pc:docMk/>
          <pc:sldMk cId="705442337" sldId="471"/>
        </pc:sldMkLst>
        <pc:spChg chg="mod">
          <ac:chgData name="Chi Kit Ken FONG" userId="233f042c-09e9-4a0c-9043-d675a582571a" providerId="ADAL" clId="{6411191F-E02E-9245-8A53-2A3706EFE6D0}" dt="2022-09-14T09:33:13.470" v="3029" actId="20577"/>
          <ac:spMkLst>
            <pc:docMk/>
            <pc:sldMk cId="705442337" sldId="471"/>
            <ac:spMk id="2" creationId="{6CA5D075-AC21-81EE-1D47-5C38E4F5041F}"/>
          </ac:spMkLst>
        </pc:spChg>
        <pc:spChg chg="mod">
          <ac:chgData name="Chi Kit Ken FONG" userId="233f042c-09e9-4a0c-9043-d675a582571a" providerId="ADAL" clId="{6411191F-E02E-9245-8A53-2A3706EFE6D0}" dt="2022-09-14T09:32:58.860" v="3006"/>
          <ac:spMkLst>
            <pc:docMk/>
            <pc:sldMk cId="705442337" sldId="471"/>
            <ac:spMk id="4" creationId="{3A4DDAA5-AAC6-76E3-6539-8380B22C1130}"/>
          </ac:spMkLst>
        </pc:spChg>
        <pc:graphicFrameChg chg="modGraphic">
          <ac:chgData name="Chi Kit Ken FONG" userId="233f042c-09e9-4a0c-9043-d675a582571a" providerId="ADAL" clId="{6411191F-E02E-9245-8A53-2A3706EFE6D0}" dt="2022-09-14T09:33:54.418" v="3047" actId="207"/>
          <ac:graphicFrameMkLst>
            <pc:docMk/>
            <pc:sldMk cId="705442337" sldId="471"/>
            <ac:graphicFrameMk id="5" creationId="{20A83A04-8F39-59DF-B9E8-B51692ADE85F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9:33:58.819" v="3048" actId="478"/>
          <ac:graphicFrameMkLst>
            <pc:docMk/>
            <pc:sldMk cId="705442337" sldId="471"/>
            <ac:graphicFrameMk id="6" creationId="{C865053A-4C61-8B29-1AB4-7DD7500A4678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9:33:58.819" v="3048" actId="478"/>
          <ac:graphicFrameMkLst>
            <pc:docMk/>
            <pc:sldMk cId="705442337" sldId="471"/>
            <ac:graphicFrameMk id="7" creationId="{A5195D13-D171-CB2D-7EFD-7727759D6D89}"/>
          </ac:graphicFrameMkLst>
        </pc:graphicFrameChg>
        <pc:picChg chg="add mod">
          <ac:chgData name="Chi Kit Ken FONG" userId="233f042c-09e9-4a0c-9043-d675a582571a" providerId="ADAL" clId="{6411191F-E02E-9245-8A53-2A3706EFE6D0}" dt="2022-09-14T09:34:22.887" v="3051" actId="1076"/>
          <ac:picMkLst>
            <pc:docMk/>
            <pc:sldMk cId="705442337" sldId="471"/>
            <ac:picMk id="8" creationId="{0973F1EF-F230-E9F7-B7C2-1C53F26D0BD1}"/>
          </ac:picMkLst>
        </pc:picChg>
      </pc:sldChg>
      <pc:sldChg chg="addSp modSp new mod">
        <pc:chgData name="Chi Kit Ken FONG" userId="233f042c-09e9-4a0c-9043-d675a582571a" providerId="ADAL" clId="{6411191F-E02E-9245-8A53-2A3706EFE6D0}" dt="2022-09-14T09:41:05.899" v="3219"/>
        <pc:sldMkLst>
          <pc:docMk/>
          <pc:sldMk cId="3827603029" sldId="472"/>
        </pc:sldMkLst>
        <pc:spChg chg="mod">
          <ac:chgData name="Chi Kit Ken FONG" userId="233f042c-09e9-4a0c-9043-d675a582571a" providerId="ADAL" clId="{6411191F-E02E-9245-8A53-2A3706EFE6D0}" dt="2022-09-14T09:38:49.090" v="3169" actId="5793"/>
          <ac:spMkLst>
            <pc:docMk/>
            <pc:sldMk cId="3827603029" sldId="472"/>
            <ac:spMk id="2" creationId="{AC13B38D-7FFF-AB03-1B3D-EC493861F94E}"/>
          </ac:spMkLst>
        </pc:spChg>
        <pc:spChg chg="mod">
          <ac:chgData name="Chi Kit Ken FONG" userId="233f042c-09e9-4a0c-9043-d675a582571a" providerId="ADAL" clId="{6411191F-E02E-9245-8A53-2A3706EFE6D0}" dt="2022-09-14T09:41:05.899" v="3219"/>
          <ac:spMkLst>
            <pc:docMk/>
            <pc:sldMk cId="3827603029" sldId="472"/>
            <ac:spMk id="4" creationId="{FACD5B17-2EE1-99E9-FB4D-36B5FE085BE9}"/>
          </ac:spMkLst>
        </pc:spChg>
        <pc:spChg chg="add mod">
          <ac:chgData name="Chi Kit Ken FONG" userId="233f042c-09e9-4a0c-9043-d675a582571a" providerId="ADAL" clId="{6411191F-E02E-9245-8A53-2A3706EFE6D0}" dt="2022-09-14T09:40:59.685" v="3218" actId="1076"/>
          <ac:spMkLst>
            <pc:docMk/>
            <pc:sldMk cId="3827603029" sldId="472"/>
            <ac:spMk id="7" creationId="{4118B7D5-010E-97BC-D86D-6567D4653B8F}"/>
          </ac:spMkLst>
        </pc:spChg>
        <pc:graphicFrameChg chg="add mod modGraphic">
          <ac:chgData name="Chi Kit Ken FONG" userId="233f042c-09e9-4a0c-9043-d675a582571a" providerId="ADAL" clId="{6411191F-E02E-9245-8A53-2A3706EFE6D0}" dt="2022-09-14T09:40:09.186" v="3207" actId="14100"/>
          <ac:graphicFrameMkLst>
            <pc:docMk/>
            <pc:sldMk cId="3827603029" sldId="472"/>
            <ac:graphicFrameMk id="5" creationId="{701B2AD5-DB73-8DE8-FD6C-8DF32DBA037C}"/>
          </ac:graphicFrameMkLst>
        </pc:graphicFrameChg>
      </pc:sldChg>
      <pc:sldChg chg="add del">
        <pc:chgData name="Chi Kit Ken FONG" userId="233f042c-09e9-4a0c-9043-d675a582571a" providerId="ADAL" clId="{6411191F-E02E-9245-8A53-2A3706EFE6D0}" dt="2022-09-07T03:54:41.243" v="57" actId="2696"/>
        <pc:sldMkLst>
          <pc:docMk/>
          <pc:sldMk cId="1672954693" sldId="628"/>
        </pc:sldMkLst>
      </pc:sldChg>
    </pc:docChg>
  </pc:docChgLst>
  <pc:docChgLst>
    <pc:chgData name="FONG Chi Kit Ken" userId="233f042c-09e9-4a0c-9043-d675a582571a" providerId="ADAL" clId="{36628367-5656-4ADA-94D1-9E7855DEFA76}"/>
    <pc:docChg chg="undo custSel addSld delSld modSld sldOrd delSection modSection">
      <pc:chgData name="FONG Chi Kit Ken" userId="233f042c-09e9-4a0c-9043-d675a582571a" providerId="ADAL" clId="{36628367-5656-4ADA-94D1-9E7855DEFA76}" dt="2022-08-21T07:14:17.698" v="1340" actId="1076"/>
      <pc:docMkLst>
        <pc:docMk/>
      </pc:docMkLst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20240704" sldId="260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4286457899" sldId="261"/>
        </pc:sldMkLst>
      </pc:sldChg>
      <pc:sldChg chg="modSp 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35901848" sldId="262"/>
        </pc:sldMkLst>
        <pc:spChg chg="mod">
          <ac:chgData name="FONG Chi Kit Ken" userId="233f042c-09e9-4a0c-9043-d675a582571a" providerId="ADAL" clId="{36628367-5656-4ADA-94D1-9E7855DEFA76}" dt="2022-08-21T05:59:41.887" v="28" actId="20577"/>
          <ac:spMkLst>
            <pc:docMk/>
            <pc:sldMk cId="1635901848" sldId="262"/>
            <ac:spMk id="3" creationId="{5E770EB9-64D1-0B48-8F1C-4B1F2B2EC1A5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592788939" sldId="26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132594041" sldId="265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05493043" sldId="266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518614533" sldId="26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2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665266457" sldId="277"/>
        </pc:sldMkLst>
      </pc:sldChg>
      <pc:sldChg chg="delSp modSp add">
        <pc:chgData name="FONG Chi Kit Ken" userId="233f042c-09e9-4a0c-9043-d675a582571a" providerId="ADAL" clId="{36628367-5656-4ADA-94D1-9E7855DEFA76}" dt="2022-08-21T07:14:17.698" v="1340" actId="1076"/>
        <pc:sldMkLst>
          <pc:docMk/>
          <pc:sldMk cId="2678024186" sldId="278"/>
        </pc:sldMkLst>
        <pc:spChg chg="del">
          <ac:chgData name="FONG Chi Kit Ken" userId="233f042c-09e9-4a0c-9043-d675a582571a" providerId="ADAL" clId="{36628367-5656-4ADA-94D1-9E7855DEFA76}" dt="2022-08-21T07:14:10.122" v="1337" actId="478"/>
          <ac:spMkLst>
            <pc:docMk/>
            <pc:sldMk cId="2678024186" sldId="278"/>
            <ac:spMk id="356" creationId="{00000000-0000-0000-0000-000000000000}"/>
          </ac:spMkLst>
        </pc:spChg>
        <pc:spChg chg="mod">
          <ac:chgData name="FONG Chi Kit Ken" userId="233f042c-09e9-4a0c-9043-d675a582571a" providerId="ADAL" clId="{36628367-5656-4ADA-94D1-9E7855DEFA76}" dt="2022-08-21T07:14:17.698" v="1340" actId="1076"/>
          <ac:spMkLst>
            <pc:docMk/>
            <pc:sldMk cId="2678024186" sldId="278"/>
            <ac:spMk id="357" creationId="{00000000-0000-0000-0000-000000000000}"/>
          </ac:spMkLst>
        </pc:spChg>
        <pc:spChg chg="del">
          <ac:chgData name="FONG Chi Kit Ken" userId="233f042c-09e9-4a0c-9043-d675a582571a" providerId="ADAL" clId="{36628367-5656-4ADA-94D1-9E7855DEFA76}" dt="2022-08-21T07:14:12.037" v="1338" actId="478"/>
          <ac:spMkLst>
            <pc:docMk/>
            <pc:sldMk cId="2678024186" sldId="278"/>
            <ac:spMk id="358" creationId="{00000000-0000-0000-0000-000000000000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130704720" sldId="27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48083749" sldId="28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06026060" sldId="28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54579730" sldId="28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69631362" sldId="28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91063517" sldId="28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2249558" sldId="29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306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1009895945" sldId="318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63041901" sldId="342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3384441854" sldId="34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594152095" sldId="34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19211862" sldId="34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01757582" sldId="350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2600560521" sldId="351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536963876" sldId="35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736992143" sldId="353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12414305" sldId="35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73932761" sldId="365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928345409" sldId="366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943817990" sldId="36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654887192" sldId="3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546574413" sldId="37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20007531" sldId="37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51767592" sldId="37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619208729" sldId="37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851322448" sldId="37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02776704" sldId="37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456383096" sldId="37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181101473" sldId="379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25898187" sldId="382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428458671" sldId="38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983667549" sldId="384"/>
        </pc:sldMkLst>
      </pc:sldChg>
      <pc:sldChg chg="addSp delSp modSp modTransition">
        <pc:chgData name="FONG Chi Kit Ken" userId="233f042c-09e9-4a0c-9043-d675a582571a" providerId="ADAL" clId="{36628367-5656-4ADA-94D1-9E7855DEFA76}" dt="2022-08-21T07:08:55.243" v="1313" actId="948"/>
        <pc:sldMkLst>
          <pc:docMk/>
          <pc:sldMk cId="3933257610" sldId="385"/>
        </pc:sldMkLst>
        <pc:spChg chg="mod">
          <ac:chgData name="FONG Chi Kit Ken" userId="233f042c-09e9-4a0c-9043-d675a582571a" providerId="ADAL" clId="{36628367-5656-4ADA-94D1-9E7855DEFA76}" dt="2022-08-21T07:08:55.243" v="1313" actId="948"/>
          <ac:spMkLst>
            <pc:docMk/>
            <pc:sldMk cId="3933257610" sldId="385"/>
            <ac:spMk id="3" creationId="{6FC1C997-3662-B23E-DB2E-4233CDE8AC54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5" creationId="{EFBC5200-148F-44BE-B715-733AC38260B6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6" creationId="{D510C735-E767-4EE3-85F7-818AD2E4DD4B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7" creationId="{447D7DFE-B18D-45AB-96A9-7C33BF6ABD84}"/>
          </ac:spMkLst>
        </pc:spChg>
      </pc:sldChg>
      <pc:sldChg chg="addSp delSp modSp modTransition">
        <pc:chgData name="FONG Chi Kit Ken" userId="233f042c-09e9-4a0c-9043-d675a582571a" providerId="ADAL" clId="{36628367-5656-4ADA-94D1-9E7855DEFA76}" dt="2022-08-21T07:06:58.757" v="1288" actId="948"/>
        <pc:sldMkLst>
          <pc:docMk/>
          <pc:sldMk cId="2409211118" sldId="386"/>
        </pc:sldMkLst>
        <pc:spChg chg="add del mod">
          <ac:chgData name="FONG Chi Kit Ken" userId="233f042c-09e9-4a0c-9043-d675a582571a" providerId="ADAL" clId="{36628367-5656-4ADA-94D1-9E7855DEFA76}" dt="2022-08-21T07:06:33.251" v="1286"/>
          <ac:spMkLst>
            <pc:docMk/>
            <pc:sldMk cId="2409211118" sldId="386"/>
            <ac:spMk id="2" creationId="{3269B3FF-21DD-4766-9E66-506668886D6E}"/>
          </ac:spMkLst>
        </pc:spChg>
        <pc:spChg chg="add del mod">
          <ac:chgData name="FONG Chi Kit Ken" userId="233f042c-09e9-4a0c-9043-d675a582571a" providerId="ADAL" clId="{36628367-5656-4ADA-94D1-9E7855DEFA76}" dt="2022-08-21T07:06:33.251" v="1286"/>
          <ac:spMkLst>
            <pc:docMk/>
            <pc:sldMk cId="2409211118" sldId="386"/>
            <ac:spMk id="3" creationId="{A1E358FF-F6D2-441A-B93B-66248CF09331}"/>
          </ac:spMkLst>
        </pc:spChg>
        <pc:spChg chg="mod">
          <ac:chgData name="FONG Chi Kit Ken" userId="233f042c-09e9-4a0c-9043-d675a582571a" providerId="ADAL" clId="{36628367-5656-4ADA-94D1-9E7855DEFA76}" dt="2022-08-21T07:06:58.757" v="1288" actId="948"/>
          <ac:spMkLst>
            <pc:docMk/>
            <pc:sldMk cId="2409211118" sldId="386"/>
            <ac:spMk id="35843" creationId="{A52B30A2-CF4E-1D45-BAB8-3624CBF9E588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498679367" sldId="38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186202429" sldId="38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702963531" sldId="39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494409340" sldId="39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150136486" sldId="39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018339917" sldId="393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518894579" sldId="394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872828422" sldId="395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186440643" sldId="396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018469343" sldId="39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741846565" sldId="398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250968224" sldId="39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834483217" sldId="40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625311007" sldId="40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421678776" sldId="40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562518332" sldId="40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91970890" sldId="40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351897550" sldId="405"/>
        </pc:sldMkLst>
      </pc:sldChg>
      <pc:sldChg chg="addSp delSp modSp modTransition">
        <pc:chgData name="FONG Chi Kit Ken" userId="233f042c-09e9-4a0c-9043-d675a582571a" providerId="ADAL" clId="{36628367-5656-4ADA-94D1-9E7855DEFA76}" dt="2022-08-21T07:08:26.989" v="1310" actId="207"/>
        <pc:sldMkLst>
          <pc:docMk/>
          <pc:sldMk cId="3394007568" sldId="406"/>
        </pc:sldMkLst>
        <pc:spChg chg="add del mod">
          <ac:chgData name="FONG Chi Kit Ken" userId="233f042c-09e9-4a0c-9043-d675a582571a" providerId="ADAL" clId="{36628367-5656-4ADA-94D1-9E7855DEFA76}" dt="2022-08-21T07:07:09.962" v="1289"/>
          <ac:spMkLst>
            <pc:docMk/>
            <pc:sldMk cId="3394007568" sldId="406"/>
            <ac:spMk id="2" creationId="{144C51EB-FFC3-4A48-AF1D-5629C417D027}"/>
          </ac:spMkLst>
        </pc:spChg>
        <pc:spChg chg="add del mod">
          <ac:chgData name="FONG Chi Kit Ken" userId="233f042c-09e9-4a0c-9043-d675a582571a" providerId="ADAL" clId="{36628367-5656-4ADA-94D1-9E7855DEFA76}" dt="2022-08-21T07:07:09.962" v="1289"/>
          <ac:spMkLst>
            <pc:docMk/>
            <pc:sldMk cId="3394007568" sldId="406"/>
            <ac:spMk id="3" creationId="{80098B85-CDCE-4FF1-9BCB-9EC011179222}"/>
          </ac:spMkLst>
        </pc:spChg>
        <pc:spChg chg="mod">
          <ac:chgData name="FONG Chi Kit Ken" userId="233f042c-09e9-4a0c-9043-d675a582571a" providerId="ADAL" clId="{36628367-5656-4ADA-94D1-9E7855DEFA76}" dt="2022-08-21T07:08:26.989" v="1310" actId="207"/>
          <ac:spMkLst>
            <pc:docMk/>
            <pc:sldMk cId="3394007568" sldId="406"/>
            <ac:spMk id="20483" creationId="{CC79B8E1-76EC-1049-9675-CF17923C806E}"/>
          </ac:spMkLst>
        </pc:spChg>
      </pc:sldChg>
      <pc:sldChg chg="add">
        <pc:chgData name="FONG Chi Kit Ken" userId="233f042c-09e9-4a0c-9043-d675a582571a" providerId="ADAL" clId="{36628367-5656-4ADA-94D1-9E7855DEFA76}" dt="2022-08-20T13:27:19.456" v="0"/>
        <pc:sldMkLst>
          <pc:docMk/>
          <pc:sldMk cId="3402529543" sldId="407"/>
        </pc:sldMkLst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204109046" sldId="408"/>
        </pc:sldMkLst>
        <pc:picChg chg="add">
          <ac:chgData name="FONG Chi Kit Ken" userId="233f042c-09e9-4a0c-9043-d675a582571a" providerId="ADAL" clId="{36628367-5656-4ADA-94D1-9E7855DEFA76}" dt="2022-08-20T13:40:58.298" v="5"/>
          <ac:picMkLst>
            <pc:docMk/>
            <pc:sldMk cId="2204109046" sldId="408"/>
            <ac:picMk id="5" creationId="{561E9D04-1AA3-413A-AB04-067B44241E22}"/>
          </ac:picMkLst>
        </pc:picChg>
      </pc:sldChg>
      <pc:sldChg chg="add">
        <pc:chgData name="FONG Chi Kit Ken" userId="233f042c-09e9-4a0c-9043-d675a582571a" providerId="ADAL" clId="{36628367-5656-4ADA-94D1-9E7855DEFA76}" dt="2022-08-20T13:27:37.912" v="2"/>
        <pc:sldMkLst>
          <pc:docMk/>
          <pc:sldMk cId="2480179327" sldId="409"/>
        </pc:sldMkLst>
      </pc:sldChg>
      <pc:sldChg chg="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30029576" sldId="410"/>
        </pc:sldMkLst>
        <pc:spChg chg="mod">
          <ac:chgData name="FONG Chi Kit Ken" userId="233f042c-09e9-4a0c-9043-d675a582571a" providerId="ADAL" clId="{36628367-5656-4ADA-94D1-9E7855DEFA76}" dt="2022-08-21T06:02:26.885" v="77" actId="255"/>
          <ac:spMkLst>
            <pc:docMk/>
            <pc:sldMk cId="530029576" sldId="410"/>
            <ac:spMk id="2" creationId="{632AEA19-00A1-4487-8371-F8A77632C46F}"/>
          </ac:spMkLst>
        </pc:spChg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4277729235" sldId="411"/>
        </pc:sldMkLst>
        <pc:spChg chg="add">
          <ac:chgData name="FONG Chi Kit Ken" userId="233f042c-09e9-4a0c-9043-d675a582571a" providerId="ADAL" clId="{36628367-5656-4ADA-94D1-9E7855DEFA76}" dt="2022-08-20T14:47:28.107" v="22"/>
          <ac:spMkLst>
            <pc:docMk/>
            <pc:sldMk cId="4277729235" sldId="411"/>
            <ac:spMk id="9" creationId="{9BC66359-7E7C-4953-96D9-1557E54165CF}"/>
          </ac:spMkLst>
        </pc:spChg>
        <pc:spChg chg="add">
          <ac:chgData name="FONG Chi Kit Ken" userId="233f042c-09e9-4a0c-9043-d675a582571a" providerId="ADAL" clId="{36628367-5656-4ADA-94D1-9E7855DEFA76}" dt="2022-08-20T14:47:36.812" v="23"/>
          <ac:spMkLst>
            <pc:docMk/>
            <pc:sldMk cId="4277729235" sldId="411"/>
            <ac:spMk id="10" creationId="{9061FB87-BC7D-426F-A57F-7591973364EC}"/>
          </ac:spMkLst>
        </pc:spChg>
        <pc:spChg chg="add">
          <ac:chgData name="FONG Chi Kit Ken" userId="233f042c-09e9-4a0c-9043-d675a582571a" providerId="ADAL" clId="{36628367-5656-4ADA-94D1-9E7855DEFA76}" dt="2022-08-20T14:48:07.652" v="24"/>
          <ac:spMkLst>
            <pc:docMk/>
            <pc:sldMk cId="4277729235" sldId="411"/>
            <ac:spMk id="11" creationId="{CF43C90B-0FF2-4FE4-84C5-5653FEDB36FC}"/>
          </ac:spMkLst>
        </pc:spChg>
        <pc:spChg chg="add">
          <ac:chgData name="FONG Chi Kit Ken" userId="233f042c-09e9-4a0c-9043-d675a582571a" providerId="ADAL" clId="{36628367-5656-4ADA-94D1-9E7855DEFA76}" dt="2022-08-20T14:48:16.734" v="25"/>
          <ac:spMkLst>
            <pc:docMk/>
            <pc:sldMk cId="4277729235" sldId="411"/>
            <ac:spMk id="12" creationId="{0ADE2129-B102-40D6-B447-770DB2501745}"/>
          </ac:spMkLst>
        </pc:spChg>
        <pc:picChg chg="add">
          <ac:chgData name="FONG Chi Kit Ken" userId="233f042c-09e9-4a0c-9043-d675a582571a" providerId="ADAL" clId="{36628367-5656-4ADA-94D1-9E7855DEFA76}" dt="2022-08-20T14:44:52.099" v="18"/>
          <ac:picMkLst>
            <pc:docMk/>
            <pc:sldMk cId="4277729235" sldId="411"/>
            <ac:picMk id="5" creationId="{166DC8B9-C70A-47AF-96A2-384FC590BD15}"/>
          </ac:picMkLst>
        </pc:picChg>
        <pc:picChg chg="add">
          <ac:chgData name="FONG Chi Kit Ken" userId="233f042c-09e9-4a0c-9043-d675a582571a" providerId="ADAL" clId="{36628367-5656-4ADA-94D1-9E7855DEFA76}" dt="2022-08-20T14:45:27.597" v="19"/>
          <ac:picMkLst>
            <pc:docMk/>
            <pc:sldMk cId="4277729235" sldId="411"/>
            <ac:picMk id="6" creationId="{5A6622C1-5437-40A0-85DA-2051E90335AE}"/>
          </ac:picMkLst>
        </pc:picChg>
        <pc:picChg chg="add">
          <ac:chgData name="FONG Chi Kit Ken" userId="233f042c-09e9-4a0c-9043-d675a582571a" providerId="ADAL" clId="{36628367-5656-4ADA-94D1-9E7855DEFA76}" dt="2022-08-20T14:46:13.485" v="20"/>
          <ac:picMkLst>
            <pc:docMk/>
            <pc:sldMk cId="4277729235" sldId="411"/>
            <ac:picMk id="7" creationId="{D0EB2B68-66BA-4F6F-9025-4BFE76A9A298}"/>
          </ac:picMkLst>
        </pc:picChg>
        <pc:picChg chg="add">
          <ac:chgData name="FONG Chi Kit Ken" userId="233f042c-09e9-4a0c-9043-d675a582571a" providerId="ADAL" clId="{36628367-5656-4ADA-94D1-9E7855DEFA76}" dt="2022-08-20T14:46:57.184" v="21"/>
          <ac:picMkLst>
            <pc:docMk/>
            <pc:sldMk cId="4277729235" sldId="411"/>
            <ac:picMk id="8" creationId="{9E9A3A7B-76CD-4304-AAC8-815F9C18135E}"/>
          </ac:picMkLst>
        </pc:picChg>
      </pc:sldChg>
      <pc:sldChg chg="add">
        <pc:chgData name="FONG Chi Kit Ken" userId="233f042c-09e9-4a0c-9043-d675a582571a" providerId="ADAL" clId="{36628367-5656-4ADA-94D1-9E7855DEFA76}" dt="2022-08-20T14:28:59.956" v="11"/>
        <pc:sldMkLst>
          <pc:docMk/>
          <pc:sldMk cId="3187605427" sldId="412"/>
        </pc:sldMkLst>
      </pc:sldChg>
      <pc:sldChg chg="add">
        <pc:chgData name="FONG Chi Kit Ken" userId="233f042c-09e9-4a0c-9043-d675a582571a" providerId="ADAL" clId="{36628367-5656-4ADA-94D1-9E7855DEFA76}" dt="2022-08-20T14:34:05.641" v="12"/>
        <pc:sldMkLst>
          <pc:docMk/>
          <pc:sldMk cId="884926329" sldId="413"/>
        </pc:sldMkLst>
      </pc:sldChg>
      <pc:sldChg chg="addSp delSp modSp add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4819048" sldId="414"/>
        </pc:sldMkLst>
        <pc:spChg chg="add del mod">
          <ac:chgData name="FONG Chi Kit Ken" userId="233f042c-09e9-4a0c-9043-d675a582571a" providerId="ADAL" clId="{36628367-5656-4ADA-94D1-9E7855DEFA76}" dt="2022-08-20T14:43:05.919" v="15"/>
          <ac:spMkLst>
            <pc:docMk/>
            <pc:sldMk cId="1454819048" sldId="414"/>
            <ac:spMk id="3" creationId="{7530A9B5-A8A8-4A06-942B-C6A07067A5DF}"/>
          </ac:spMkLst>
        </pc:spChg>
        <pc:spChg chg="add mod">
          <ac:chgData name="FONG Chi Kit Ken" userId="233f042c-09e9-4a0c-9043-d675a582571a" providerId="ADAL" clId="{36628367-5656-4ADA-94D1-9E7855DEFA76}" dt="2022-08-20T14:43:21.662" v="16"/>
          <ac:spMkLst>
            <pc:docMk/>
            <pc:sldMk cId="1454819048" sldId="414"/>
            <ac:spMk id="4" creationId="{D2AD3196-6C58-47B9-8BCD-DA91FDBC3BC2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657266921" sldId="415"/>
        </pc:sldMkLst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470732000" sldId="539"/>
        </pc:sldMkLst>
        <pc:spChg chg="add del mod">
          <ac:chgData name="FONG Chi Kit Ken" userId="233f042c-09e9-4a0c-9043-d675a582571a" providerId="ADAL" clId="{36628367-5656-4ADA-94D1-9E7855DEFA76}" dt="2022-08-21T06:03:11.019" v="83"/>
          <ac:spMkLst>
            <pc:docMk/>
            <pc:sldMk cId="2470732000" sldId="539"/>
            <ac:spMk id="2" creationId="{66686A76-7A73-4997-8A35-C5CC5D79228B}"/>
          </ac:spMkLst>
        </pc:spChg>
        <pc:spChg chg="del mod">
          <ac:chgData name="FONG Chi Kit Ken" userId="233f042c-09e9-4a0c-9043-d675a582571a" providerId="ADAL" clId="{36628367-5656-4ADA-94D1-9E7855DEFA76}" dt="2022-08-21T06:03:02.303" v="80" actId="478"/>
          <ac:spMkLst>
            <pc:docMk/>
            <pc:sldMk cId="2470732000" sldId="539"/>
            <ac:spMk id="90114" creationId="{42487B4C-64C0-856B-FFDB-0F571DCB05DC}"/>
          </ac:spMkLst>
        </pc:spChg>
        <pc:spChg chg="del mod">
          <ac:chgData name="FONG Chi Kit Ken" userId="233f042c-09e9-4a0c-9043-d675a582571a" providerId="ADAL" clId="{36628367-5656-4ADA-94D1-9E7855DEFA76}" dt="2022-08-21T06:03:02.303" v="80" actId="478"/>
          <ac:spMkLst>
            <pc:docMk/>
            <pc:sldMk cId="2470732000" sldId="539"/>
            <ac:spMk id="90115" creationId="{ADCFF321-236E-722A-244C-42CAFD00AC8B}"/>
          </ac:spMkLst>
        </pc:spChg>
        <pc:spChg chg="add del mod">
          <ac:chgData name="FONG Chi Kit Ken" userId="233f042c-09e9-4a0c-9043-d675a582571a" providerId="ADAL" clId="{36628367-5656-4ADA-94D1-9E7855DEFA76}" dt="2022-08-21T06:03:24.092" v="84" actId="948"/>
          <ac:spMkLst>
            <pc:docMk/>
            <pc:sldMk cId="2470732000" sldId="539"/>
            <ac:spMk id="90118" creationId="{17E242E6-1EEA-FC4D-4F13-B1CF993F88BA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19" creationId="{2617DF7B-5597-BD4E-8567-3A03C2C6A1AE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0" creationId="{14E5267D-32DB-F965-B2F4-72954695D083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1" creationId="{5576B1BB-B31D-9D6E-1F50-E02BD09DC6A3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2" creationId="{AC092E73-8010-DA48-D330-7424FA3DA346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3" creationId="{184ECC8C-968C-1D50-960B-5AA7771BAA82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4" creationId="{3D6380DA-5974-4755-8D87-F860E7C18445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5" creationId="{B2B4C9B6-C78C-003E-3C62-CDD24BBA278B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2470732000" sldId="539"/>
            <ac:spMk id="90126" creationId="{475C1F8D-0B63-35E9-29F6-4504F6D9EEED}"/>
          </ac:spMkLst>
        </pc:spChg>
        <pc:spChg chg="mod">
          <ac:chgData name="FONG Chi Kit Ken" userId="233f042c-09e9-4a0c-9043-d675a582571a" providerId="ADAL" clId="{36628367-5656-4ADA-94D1-9E7855DEFA76}" dt="2022-08-21T06:04:07.336" v="90" actId="207"/>
          <ac:spMkLst>
            <pc:docMk/>
            <pc:sldMk cId="2470732000" sldId="539"/>
            <ac:spMk id="90127" creationId="{2176E205-D31D-C129-921A-D062DCEB3E10}"/>
          </ac:spMkLst>
        </pc:spChg>
      </pc:sldChg>
      <pc:sldChg chg="delSp modSp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58826349" sldId="540"/>
        </pc:sldMkLst>
        <pc:spChg chg="del">
          <ac:chgData name="FONG Chi Kit Ken" userId="233f042c-09e9-4a0c-9043-d675a582571a" providerId="ADAL" clId="{36628367-5656-4ADA-94D1-9E7855DEFA76}" dt="2022-08-21T06:04:16.634" v="91" actId="478"/>
          <ac:spMkLst>
            <pc:docMk/>
            <pc:sldMk cId="158826349" sldId="540"/>
            <ac:spMk id="91138" creationId="{9F123F75-4187-EBA1-BF3B-E35305C65CDD}"/>
          </ac:spMkLst>
        </pc:spChg>
        <pc:spChg chg="del">
          <ac:chgData name="FONG Chi Kit Ken" userId="233f042c-09e9-4a0c-9043-d675a582571a" providerId="ADAL" clId="{36628367-5656-4ADA-94D1-9E7855DEFA76}" dt="2022-08-21T06:04:16.634" v="91" actId="478"/>
          <ac:spMkLst>
            <pc:docMk/>
            <pc:sldMk cId="158826349" sldId="540"/>
            <ac:spMk id="91139" creationId="{AA7D0D9B-0C2B-9D35-D3D7-DF8CD6C19AE4}"/>
          </ac:spMkLst>
        </pc:spChg>
        <pc:spChg chg="mod">
          <ac:chgData name="FONG Chi Kit Ken" userId="233f042c-09e9-4a0c-9043-d675a582571a" providerId="ADAL" clId="{36628367-5656-4ADA-94D1-9E7855DEFA76}" dt="2022-08-21T06:04:21.890" v="93" actId="1076"/>
          <ac:spMkLst>
            <pc:docMk/>
            <pc:sldMk cId="158826349" sldId="540"/>
            <ac:spMk id="91142" creationId="{86395FEB-7AB7-4E10-8FE7-33BC187A94D8}"/>
          </ac:spMkLst>
        </pc:spChg>
        <pc:spChg chg="mod">
          <ac:chgData name="FONG Chi Kit Ken" userId="233f042c-09e9-4a0c-9043-d675a582571a" providerId="ADAL" clId="{36628367-5656-4ADA-94D1-9E7855DEFA76}" dt="2022-08-21T06:04:50.968" v="98" actId="1076"/>
          <ac:spMkLst>
            <pc:docMk/>
            <pc:sldMk cId="158826349" sldId="540"/>
            <ac:spMk id="91145" creationId="{88F4BEB1-E436-70E3-1A7E-04131D9D46DE}"/>
          </ac:spMkLst>
        </pc:spChg>
        <pc:spChg chg="mod">
          <ac:chgData name="FONG Chi Kit Ken" userId="233f042c-09e9-4a0c-9043-d675a582571a" providerId="ADAL" clId="{36628367-5656-4ADA-94D1-9E7855DEFA76}" dt="2022-08-21T06:04:38.870" v="96" actId="113"/>
          <ac:spMkLst>
            <pc:docMk/>
            <pc:sldMk cId="158826349" sldId="540"/>
            <ac:spMk id="91152" creationId="{1D5B04EB-3622-9D2A-51CF-A406D6D8E196}"/>
          </ac:spMkLst>
        </pc:spChg>
        <pc:spChg chg="mod">
          <ac:chgData name="FONG Chi Kit Ken" userId="233f042c-09e9-4a0c-9043-d675a582571a" providerId="ADAL" clId="{36628367-5656-4ADA-94D1-9E7855DEFA76}" dt="2022-08-21T06:04:38.870" v="96" actId="113"/>
          <ac:spMkLst>
            <pc:docMk/>
            <pc:sldMk cId="158826349" sldId="540"/>
            <ac:spMk id="91153" creationId="{7C4C77DB-68D8-BE2A-732F-FE1815F9EA86}"/>
          </ac:spMkLst>
        </pc:spChg>
        <pc:spChg chg="mod">
          <ac:chgData name="FONG Chi Kit Ken" userId="233f042c-09e9-4a0c-9043-d675a582571a" providerId="ADAL" clId="{36628367-5656-4ADA-94D1-9E7855DEFA76}" dt="2022-08-21T06:04:46.265" v="97" actId="1076"/>
          <ac:spMkLst>
            <pc:docMk/>
            <pc:sldMk cId="158826349" sldId="540"/>
            <ac:spMk id="91162" creationId="{9F456C5C-434C-7FB7-099B-D8CDC761FFD1}"/>
          </ac:spMkLst>
        </pc:spChg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3385174691" sldId="541"/>
        </pc:sldMkLst>
        <pc:spChg chg="del">
          <ac:chgData name="FONG Chi Kit Ken" userId="233f042c-09e9-4a0c-9043-d675a582571a" providerId="ADAL" clId="{36628367-5656-4ADA-94D1-9E7855DEFA76}" dt="2022-08-21T06:05:13.282" v="100" actId="478"/>
          <ac:spMkLst>
            <pc:docMk/>
            <pc:sldMk cId="3385174691" sldId="541"/>
            <ac:spMk id="92162" creationId="{CF9A7978-3B81-F14C-55B3-702C55DDC362}"/>
          </ac:spMkLst>
        </pc:spChg>
        <pc:spChg chg="del">
          <ac:chgData name="FONG Chi Kit Ken" userId="233f042c-09e9-4a0c-9043-d675a582571a" providerId="ADAL" clId="{36628367-5656-4ADA-94D1-9E7855DEFA76}" dt="2022-08-21T06:05:13.282" v="100" actId="478"/>
          <ac:spMkLst>
            <pc:docMk/>
            <pc:sldMk cId="3385174691" sldId="541"/>
            <ac:spMk id="92163" creationId="{98DD7936-2A08-C046-3BFB-12C63DA77EA2}"/>
          </ac:spMkLst>
        </pc:spChg>
        <pc:spChg chg="mod">
          <ac:chgData name="FONG Chi Kit Ken" userId="233f042c-09e9-4a0c-9043-d675a582571a" providerId="ADAL" clId="{36628367-5656-4ADA-94D1-9E7855DEFA76}" dt="2022-08-21T06:09:18.121" v="102" actId="255"/>
          <ac:spMkLst>
            <pc:docMk/>
            <pc:sldMk cId="3385174691" sldId="541"/>
            <ac:spMk id="92166" creationId="{A8580F2D-24B3-2630-6620-939E11870D87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67" creationId="{098781E4-93B7-F474-DF57-06F8D0AA300C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68" creationId="{71437652-F1CA-1828-E1E0-3890573C5590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69" creationId="{58C1DE9F-59D0-BB47-B19B-2570D1E3D8DD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0" creationId="{45D52973-7A2C-C606-6436-E19B259FE055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1" creationId="{8A86E6BB-1EAF-9D4B-5C84-00211CC8CA17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2" creationId="{9CAC6648-85B4-C48E-95D4-D50ECF6D3238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3" creationId="{37CEF91D-9C87-4CA7-910D-92A6F4575AC5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4" creationId="{E4473F39-B759-2F4A-EE1C-225D6B336543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5" creationId="{4D1B39ED-D4DC-1005-0703-4A12B99ED8CF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3385174691" sldId="541"/>
            <ac:spMk id="92176" creationId="{F7595BFE-6971-1E85-7EC1-3C024BA6E06E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77" creationId="{39086B51-C369-75A3-E011-061279C3121D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78" creationId="{7417E733-F420-12D7-02FC-CDCFF2075B06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79" creationId="{C19CE90E-B66B-BDC4-9538-9EE318065BFF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0" creationId="{C8F55EBE-3029-62B2-2E0A-63DE2FB3C392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1" creationId="{044DB02B-FA12-E3FB-B781-08D6BD217F5B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2" creationId="{14C4ABB9-EE55-CA4C-49F4-46A86A504BD5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3" creationId="{B2B932F6-9152-0AF2-3681-0E84CD639910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4" creationId="{93FEFA4A-F520-E2A0-E7CA-0A4A37D3DB9D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5" creationId="{DE6718DC-522E-B440-29BE-B0B9B33976E1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3385174691" sldId="541"/>
            <ac:spMk id="92186" creationId="{7496A92E-3157-D793-E22C-ED362AAC2E39}"/>
          </ac:spMkLst>
        </pc:spChg>
      </pc:sldChg>
      <pc:sldChg chg="add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592285540" sldId="542"/>
        </pc:sldMkLst>
        <pc:spChg chg="mod">
          <ac:chgData name="FONG Chi Kit Ken" userId="233f042c-09e9-4a0c-9043-d675a582571a" providerId="ADAL" clId="{36628367-5656-4ADA-94D1-9E7855DEFA76}" dt="2022-08-21T06:49:53.338" v="769" actId="12"/>
          <ac:spMkLst>
            <pc:docMk/>
            <pc:sldMk cId="2592285540" sldId="542"/>
            <ac:spMk id="2" creationId="{586D3C06-13F4-36D4-369A-CB5026D9FD81}"/>
          </ac:spMkLst>
        </pc:spChg>
        <pc:spChg chg="mod">
          <ac:chgData name="FONG Chi Kit Ken" userId="233f042c-09e9-4a0c-9043-d675a582571a" providerId="ADAL" clId="{36628367-5656-4ADA-94D1-9E7855DEFA76}" dt="2022-08-21T06:10:55.929" v="131" actId="14100"/>
          <ac:spMkLst>
            <pc:docMk/>
            <pc:sldMk cId="2592285540" sldId="542"/>
            <ac:spMk id="4" creationId="{C87BB00C-1AE2-B2DF-0E36-7DE46CA15AD9}"/>
          </ac:spMkLst>
        </pc:spChg>
        <pc:picChg chg="add mod">
          <ac:chgData name="FONG Chi Kit Ken" userId="233f042c-09e9-4a0c-9043-d675a582571a" providerId="ADAL" clId="{36628367-5656-4ADA-94D1-9E7855DEFA76}" dt="2022-08-21T06:50:09.160" v="776" actId="1076"/>
          <ac:picMkLst>
            <pc:docMk/>
            <pc:sldMk cId="2592285540" sldId="542"/>
            <ac:picMk id="5" creationId="{9D06C1B9-22F0-467E-9625-6F5FCAA65171}"/>
          </ac:picMkLst>
        </pc:picChg>
        <pc:picChg chg="add mod">
          <ac:chgData name="FONG Chi Kit Ken" userId="233f042c-09e9-4a0c-9043-d675a582571a" providerId="ADAL" clId="{36628367-5656-4ADA-94D1-9E7855DEFA76}" dt="2022-08-21T06:50:10.412" v="777" actId="1076"/>
          <ac:picMkLst>
            <pc:docMk/>
            <pc:sldMk cId="2592285540" sldId="542"/>
            <ac:picMk id="6" creationId="{C3097D0D-15D2-403D-A81B-62D1E5D091B5}"/>
          </ac:picMkLst>
        </pc:picChg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4069324655" sldId="543"/>
        </pc:sldMkLst>
        <pc:spChg chg="del mod">
          <ac:chgData name="FONG Chi Kit Ken" userId="233f042c-09e9-4a0c-9043-d675a582571a" providerId="ADAL" clId="{36628367-5656-4ADA-94D1-9E7855DEFA76}" dt="2022-08-21T07:02:08.269" v="1192" actId="478"/>
          <ac:spMkLst>
            <pc:docMk/>
            <pc:sldMk cId="4069324655" sldId="543"/>
            <ac:spMk id="2" creationId="{29CCD478-1F3B-A975-F21E-A16A4BE0327A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4069324655" sldId="543"/>
            <ac:spMk id="3" creationId="{8417E4EB-F450-4534-AE15-94153DCC1667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4069324655" sldId="543"/>
            <ac:spMk id="4" creationId="{1A0B9BA4-00B5-406B-AD84-635FE08F6A9B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4069324655" sldId="543"/>
            <ac:spMk id="5" creationId="{DEF43785-8786-44DA-B888-3EB5D8CC8771}"/>
          </ac:spMkLst>
        </pc:spChg>
        <pc:spChg chg="mod">
          <ac:chgData name="FONG Chi Kit Ken" userId="233f042c-09e9-4a0c-9043-d675a582571a" providerId="ADAL" clId="{36628367-5656-4ADA-94D1-9E7855DEFA76}" dt="2022-08-21T07:02:14.126" v="1209" actId="20577"/>
          <ac:spMkLst>
            <pc:docMk/>
            <pc:sldMk cId="4069324655" sldId="543"/>
            <ac:spMk id="773122" creationId="{53261DC1-F8BE-0F43-77B4-A2886E136719}"/>
          </ac:spMkLst>
        </pc:spChg>
        <pc:spChg chg="mod">
          <ac:chgData name="FONG Chi Kit Ken" userId="233f042c-09e9-4a0c-9043-d675a582571a" providerId="ADAL" clId="{36628367-5656-4ADA-94D1-9E7855DEFA76}" dt="2022-08-21T07:01:18.938" v="1185"/>
          <ac:spMkLst>
            <pc:docMk/>
            <pc:sldMk cId="4069324655" sldId="543"/>
            <ac:spMk id="773123" creationId="{84678067-F022-1790-8023-C43DD10743AE}"/>
          </ac:spMkLst>
        </pc:spChg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44"/>
        </pc:sldMkLst>
        <pc:spChg chg="del mod">
          <ac:chgData name="FONG Chi Kit Ken" userId="233f042c-09e9-4a0c-9043-d675a582571a" providerId="ADAL" clId="{36628367-5656-4ADA-94D1-9E7855DEFA76}" dt="2022-08-21T07:02:28.071" v="1212" actId="478"/>
          <ac:spMkLst>
            <pc:docMk/>
            <pc:sldMk cId="0" sldId="544"/>
            <ac:spMk id="2" creationId="{2D80ACF8-A8DA-2ED3-FCBC-0A2DCDA431F1}"/>
          </ac:spMkLst>
        </pc:spChg>
        <pc:spChg chg="mod">
          <ac:chgData name="FONG Chi Kit Ken" userId="233f042c-09e9-4a0c-9043-d675a582571a" providerId="ADAL" clId="{36628367-5656-4ADA-94D1-9E7855DEFA76}" dt="2022-08-21T07:02:22.067" v="1211" actId="20577"/>
          <ac:spMkLst>
            <pc:docMk/>
            <pc:sldMk cId="0" sldId="544"/>
            <ac:spMk id="775170" creationId="{88C99FDD-497B-7F79-7A86-CBBAF03BB69E}"/>
          </ac:spMkLst>
        </pc:spChg>
        <pc:spChg chg="mod">
          <ac:chgData name="FONG Chi Kit Ken" userId="233f042c-09e9-4a0c-9043-d675a582571a" providerId="ADAL" clId="{36628367-5656-4ADA-94D1-9E7855DEFA76}" dt="2022-08-21T07:03:41.430" v="1278" actId="2710"/>
          <ac:spMkLst>
            <pc:docMk/>
            <pc:sldMk cId="0" sldId="544"/>
            <ac:spMk id="775171" creationId="{F5FDC7DB-1CB4-BEAB-1B12-89161A5B3836}"/>
          </ac:spMkLst>
        </pc:sp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7487726" sldId="545"/>
        </pc:sldMkLst>
        <pc:spChg chg="add del mod ord">
          <ac:chgData name="FONG Chi Kit Ken" userId="233f042c-09e9-4a0c-9043-d675a582571a" providerId="ADAL" clId="{36628367-5656-4ADA-94D1-9E7855DEFA76}" dt="2022-08-21T06:45:16.954" v="343" actId="167"/>
          <ac:spMkLst>
            <pc:docMk/>
            <pc:sldMk cId="1457487726" sldId="545"/>
            <ac:spMk id="2" creationId="{56666E17-7A27-4F5D-B934-10C5136C6DCF}"/>
          </ac:spMkLst>
        </pc:spChg>
        <pc:spChg chg="mod">
          <ac:chgData name="FONG Chi Kit Ken" userId="233f042c-09e9-4a0c-9043-d675a582571a" providerId="ADAL" clId="{36628367-5656-4ADA-94D1-9E7855DEFA76}" dt="2022-08-21T06:45:58.396" v="351" actId="14100"/>
          <ac:spMkLst>
            <pc:docMk/>
            <pc:sldMk cId="1457487726" sldId="545"/>
            <ac:spMk id="4" creationId="{1B572D0C-644B-45EB-AE80-DA697BF3CA30}"/>
          </ac:spMkLst>
        </pc:spChg>
        <pc:spChg chg="add del mod">
          <ac:chgData name="FONG Chi Kit Ken" userId="233f042c-09e9-4a0c-9043-d675a582571a" providerId="ADAL" clId="{36628367-5656-4ADA-94D1-9E7855DEFA76}" dt="2022-08-21T06:43:40.330" v="316" actId="478"/>
          <ac:spMkLst>
            <pc:docMk/>
            <pc:sldMk cId="1457487726" sldId="545"/>
            <ac:spMk id="6" creationId="{03C7CFAF-DDA6-4BC8-BE80-F8C1F152AB9D}"/>
          </ac:spMkLst>
        </pc:spChg>
        <pc:grpChg chg="add del mod">
          <ac:chgData name="FONG Chi Kit Ken" userId="233f042c-09e9-4a0c-9043-d675a582571a" providerId="ADAL" clId="{36628367-5656-4ADA-94D1-9E7855DEFA76}" dt="2022-08-21T06:45:27.985" v="346" actId="165"/>
          <ac:grpSpMkLst>
            <pc:docMk/>
            <pc:sldMk cId="1457487726" sldId="545"/>
            <ac:grpSpMk id="7" creationId="{E19DD253-5162-424F-9C30-DC6C54F52804}"/>
          </ac:grpSpMkLst>
        </pc:grpChg>
        <pc:picChg chg="add mod ord topLvl">
          <ac:chgData name="FONG Chi Kit Ken" userId="233f042c-09e9-4a0c-9043-d675a582571a" providerId="ADAL" clId="{36628367-5656-4ADA-94D1-9E7855DEFA76}" dt="2022-08-21T06:45:27.985" v="346" actId="165"/>
          <ac:picMkLst>
            <pc:docMk/>
            <pc:sldMk cId="1457487726" sldId="545"/>
            <ac:picMk id="1026" creationId="{15B72477-B27F-4399-88CD-BD292B96662F}"/>
          </ac:picMkLst>
        </pc:picChg>
        <pc:picChg chg="add del">
          <ac:chgData name="FONG Chi Kit Ken" userId="233f042c-09e9-4a0c-9043-d675a582571a" providerId="ADAL" clId="{36628367-5656-4ADA-94D1-9E7855DEFA76}" dt="2022-08-21T06:43:11.356" v="309"/>
          <ac:picMkLst>
            <pc:docMk/>
            <pc:sldMk cId="1457487726" sldId="545"/>
            <ac:picMk id="1028" creationId="{151DDD35-BC9A-42B3-AF30-2E6B1A9AF969}"/>
          </ac:picMkLst>
        </pc:picChg>
        <pc:picChg chg="add del mod">
          <ac:chgData name="FONG Chi Kit Ken" userId="233f042c-09e9-4a0c-9043-d675a582571a" providerId="ADAL" clId="{36628367-5656-4ADA-94D1-9E7855DEFA76}" dt="2022-08-21T06:43:40.970" v="317"/>
          <ac:picMkLst>
            <pc:docMk/>
            <pc:sldMk cId="1457487726" sldId="545"/>
            <ac:picMk id="1030" creationId="{90F0A95A-8D86-40E0-B94C-39DE853FCA96}"/>
          </ac:picMkLst>
        </pc:picChg>
        <pc:picChg chg="add del">
          <ac:chgData name="FONG Chi Kit Ken" userId="233f042c-09e9-4a0c-9043-d675a582571a" providerId="ADAL" clId="{36628367-5656-4ADA-94D1-9E7855DEFA76}" dt="2022-08-21T06:43:39.992" v="315"/>
          <ac:picMkLst>
            <pc:docMk/>
            <pc:sldMk cId="1457487726" sldId="545"/>
            <ac:picMk id="1032" creationId="{B4F3D19C-A672-464F-BEE4-7F4B8C537EA2}"/>
          </ac:picMkLst>
        </pc:picChg>
        <pc:picChg chg="add mod topLvl">
          <ac:chgData name="FONG Chi Kit Ken" userId="233f042c-09e9-4a0c-9043-d675a582571a" providerId="ADAL" clId="{36628367-5656-4ADA-94D1-9E7855DEFA76}" dt="2022-08-21T06:45:32.617" v="348" actId="1076"/>
          <ac:picMkLst>
            <pc:docMk/>
            <pc:sldMk cId="1457487726" sldId="545"/>
            <ac:picMk id="1034" creationId="{729A1A10-6A26-4D90-B0AB-624A083F8E78}"/>
          </ac:picMkLst>
        </pc:picChg>
        <pc:picChg chg="add mod ord topLvl">
          <ac:chgData name="FONG Chi Kit Ken" userId="233f042c-09e9-4a0c-9043-d675a582571a" providerId="ADAL" clId="{36628367-5656-4ADA-94D1-9E7855DEFA76}" dt="2022-08-21T06:45:34.770" v="349" actId="1076"/>
          <ac:picMkLst>
            <pc:docMk/>
            <pc:sldMk cId="1457487726" sldId="545"/>
            <ac:picMk id="1036" creationId="{34CC332F-88E4-4E77-9625-7F210E0092A7}"/>
          </ac:picMkLst>
        </pc:pic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159259892" sldId="546"/>
        </pc:sldMkLst>
        <pc:spChg chg="mod">
          <ac:chgData name="FONG Chi Kit Ken" userId="233f042c-09e9-4a0c-9043-d675a582571a" providerId="ADAL" clId="{36628367-5656-4ADA-94D1-9E7855DEFA76}" dt="2022-08-21T06:55:53.264" v="1106" actId="948"/>
          <ac:spMkLst>
            <pc:docMk/>
            <pc:sldMk cId="1159259892" sldId="546"/>
            <ac:spMk id="2" creationId="{DC548FFB-D35B-49D5-BB85-42C388A5C49A}"/>
          </ac:spMkLst>
        </pc:spChg>
        <pc:spChg chg="mod">
          <ac:chgData name="FONG Chi Kit Ken" userId="233f042c-09e9-4a0c-9043-d675a582571a" providerId="ADAL" clId="{36628367-5656-4ADA-94D1-9E7855DEFA76}" dt="2022-08-21T06:53:17.749" v="831" actId="20577"/>
          <ac:spMkLst>
            <pc:docMk/>
            <pc:sldMk cId="1159259892" sldId="546"/>
            <ac:spMk id="4" creationId="{A6C83617-8EA9-422A-A992-AB16C56B29E3}"/>
          </ac:spMkLst>
        </pc:spChg>
        <pc:picChg chg="add del">
          <ac:chgData name="FONG Chi Kit Ken" userId="233f042c-09e9-4a0c-9043-d675a582571a" providerId="ADAL" clId="{36628367-5656-4ADA-94D1-9E7855DEFA76}" dt="2022-08-21T06:50:49.668" v="780"/>
          <ac:picMkLst>
            <pc:docMk/>
            <pc:sldMk cId="1159259892" sldId="546"/>
            <ac:picMk id="2050" creationId="{6AE8A30A-516E-46A5-B17E-5B7CD114F540}"/>
          </ac:picMkLst>
        </pc:picChg>
        <pc:picChg chg="add mod modCrop">
          <ac:chgData name="FONG Chi Kit Ken" userId="233f042c-09e9-4a0c-9043-d675a582571a" providerId="ADAL" clId="{36628367-5656-4ADA-94D1-9E7855DEFA76}" dt="2022-08-21T06:56:10.630" v="1112" actId="1076"/>
          <ac:picMkLst>
            <pc:docMk/>
            <pc:sldMk cId="1159259892" sldId="546"/>
            <ac:picMk id="2052" creationId="{999B60A0-BC5F-41D9-B4E5-441B5682C540}"/>
          </ac:picMkLst>
        </pc:picChg>
        <pc:picChg chg="add del mod">
          <ac:chgData name="FONG Chi Kit Ken" userId="233f042c-09e9-4a0c-9043-d675a582571a" providerId="ADAL" clId="{36628367-5656-4ADA-94D1-9E7855DEFA76}" dt="2022-08-21T06:52:00.970" v="784" actId="478"/>
          <ac:picMkLst>
            <pc:docMk/>
            <pc:sldMk cId="1159259892" sldId="546"/>
            <ac:picMk id="2054" creationId="{38504727-5BC6-4FD2-BA83-AFB2C36BDA55}"/>
          </ac:picMkLst>
        </pc:picChg>
        <pc:picChg chg="add mod">
          <ac:chgData name="FONG Chi Kit Ken" userId="233f042c-09e9-4a0c-9043-d675a582571a" providerId="ADAL" clId="{36628367-5656-4ADA-94D1-9E7855DEFA76}" dt="2022-08-21T06:56:13.624" v="1113" actId="1076"/>
          <ac:picMkLst>
            <pc:docMk/>
            <pc:sldMk cId="1159259892" sldId="546"/>
            <ac:picMk id="2056" creationId="{C364E459-ED70-40F7-B33F-58DA81470D40}"/>
          </ac:picMkLst>
        </pc:pic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26816239" sldId="547"/>
        </pc:sldMkLst>
        <pc:spChg chg="del">
          <ac:chgData name="FONG Chi Kit Ken" userId="233f042c-09e9-4a0c-9043-d675a582571a" providerId="ADAL" clId="{36628367-5656-4ADA-94D1-9E7855DEFA76}" dt="2022-08-21T06:56:40.239" v="1116" actId="478"/>
          <ac:spMkLst>
            <pc:docMk/>
            <pc:sldMk cId="526816239" sldId="547"/>
            <ac:spMk id="2" creationId="{AA802A1B-B2FB-4BD3-9B65-33609F5E639D}"/>
          </ac:spMkLst>
        </pc:spChg>
        <pc:spChg chg="mod">
          <ac:chgData name="FONG Chi Kit Ken" userId="233f042c-09e9-4a0c-9043-d675a582571a" providerId="ADAL" clId="{36628367-5656-4ADA-94D1-9E7855DEFA76}" dt="2022-08-21T06:56:49.167" v="1118"/>
          <ac:spMkLst>
            <pc:docMk/>
            <pc:sldMk cId="526816239" sldId="547"/>
            <ac:spMk id="4" creationId="{5D1AC943-60F5-4323-A167-B74ECEC0C7FB}"/>
          </ac:spMkLst>
        </pc:spChg>
        <pc:picChg chg="add mod">
          <ac:chgData name="FONG Chi Kit Ken" userId="233f042c-09e9-4a0c-9043-d675a582571a" providerId="ADAL" clId="{36628367-5656-4ADA-94D1-9E7855DEFA76}" dt="2022-08-21T06:59:10.439" v="1129"/>
          <ac:picMkLst>
            <pc:docMk/>
            <pc:sldMk cId="526816239" sldId="547"/>
            <ac:picMk id="5" creationId="{984F4B37-59BB-4CB2-B2DE-D76851357D99}"/>
          </ac:picMkLst>
        </pc:picChg>
      </pc:sldChg>
      <pc:sldChg chg="addSp delSp modSp add del">
        <pc:chgData name="FONG Chi Kit Ken" userId="233f042c-09e9-4a0c-9043-d675a582571a" providerId="ADAL" clId="{36628367-5656-4ADA-94D1-9E7855DEFA76}" dt="2022-08-21T07:14:06.333" v="1336" actId="2696"/>
        <pc:sldMkLst>
          <pc:docMk/>
          <pc:sldMk cId="2198209334" sldId="548"/>
        </pc:sldMkLst>
        <pc:spChg chg="del">
          <ac:chgData name="FONG Chi Kit Ken" userId="233f042c-09e9-4a0c-9043-d675a582571a" providerId="ADAL" clId="{36628367-5656-4ADA-94D1-9E7855DEFA76}" dt="2022-08-21T07:10:54.263" v="1331" actId="478"/>
          <ac:spMkLst>
            <pc:docMk/>
            <pc:sldMk cId="2198209334" sldId="548"/>
            <ac:spMk id="2" creationId="{0A404696-7079-4189-83EC-DF23AAE78237}"/>
          </ac:spMkLst>
        </pc:spChg>
        <pc:spChg chg="mod">
          <ac:chgData name="FONG Chi Kit Ken" userId="233f042c-09e9-4a0c-9043-d675a582571a" providerId="ADAL" clId="{36628367-5656-4ADA-94D1-9E7855DEFA76}" dt="2022-08-21T07:10:51.935" v="1330" actId="20577"/>
          <ac:spMkLst>
            <pc:docMk/>
            <pc:sldMk cId="2198209334" sldId="548"/>
            <ac:spMk id="4" creationId="{19C1B834-BEF4-49C0-BFEE-BEC8D8BD1038}"/>
          </ac:spMkLst>
        </pc:spChg>
        <pc:spChg chg="add del mod">
          <ac:chgData name="FONG Chi Kit Ken" userId="233f042c-09e9-4a0c-9043-d675a582571a" providerId="ADAL" clId="{36628367-5656-4ADA-94D1-9E7855DEFA76}" dt="2022-08-21T07:11:59.159" v="1333"/>
          <ac:spMkLst>
            <pc:docMk/>
            <pc:sldMk cId="2198209334" sldId="548"/>
            <ac:spMk id="5" creationId="{0D3DB85B-858D-4E76-94F3-063ADCF4B309}"/>
          </ac:spMkLst>
        </pc:spChg>
        <pc:spChg chg="add del mod">
          <ac:chgData name="FONG Chi Kit Ken" userId="233f042c-09e9-4a0c-9043-d675a582571a" providerId="ADAL" clId="{36628367-5656-4ADA-94D1-9E7855DEFA76}" dt="2022-08-21T07:12:01.564" v="1334" actId="478"/>
          <ac:spMkLst>
            <pc:docMk/>
            <pc:sldMk cId="2198209334" sldId="548"/>
            <ac:spMk id="6" creationId="{6CED8700-9149-413B-BC11-1C8ECA84A1E4}"/>
          </ac:spMkLst>
        </pc:spChg>
      </pc:sldChg>
    </pc:docChg>
  </pc:docChgLst>
  <pc:docChgLst>
    <pc:chgData name="Chi Kit Ken FONG" userId="233f042c-09e9-4a0c-9043-d675a582571a" providerId="ADAL" clId="{097F3A13-E54A-F840-B975-CE4653569FF0}"/>
    <pc:docChg chg="custSel addSld delSld modSld modSection">
      <pc:chgData name="Chi Kit Ken FONG" userId="233f042c-09e9-4a0c-9043-d675a582571a" providerId="ADAL" clId="{097F3A13-E54A-F840-B975-CE4653569FF0}" dt="2022-08-20T19:08:12.957" v="56"/>
      <pc:docMkLst>
        <pc:docMk/>
      </pc:docMkLst>
      <pc:sldChg chg="del">
        <pc:chgData name="Chi Kit Ken FONG" userId="233f042c-09e9-4a0c-9043-d675a582571a" providerId="ADAL" clId="{097F3A13-E54A-F840-B975-CE4653569FF0}" dt="2022-08-20T18:24:49.937" v="16" actId="2696"/>
        <pc:sldMkLst>
          <pc:docMk/>
          <pc:sldMk cId="2079353565" sldId="294"/>
        </pc:sldMkLst>
      </pc:sldChg>
      <pc:sldChg chg="modSp mod">
        <pc:chgData name="Chi Kit Ken FONG" userId="233f042c-09e9-4a0c-9043-d675a582571a" providerId="ADAL" clId="{097F3A13-E54A-F840-B975-CE4653569FF0}" dt="2022-08-20T18:26:55.914" v="46" actId="14100"/>
        <pc:sldMkLst>
          <pc:docMk/>
          <pc:sldMk cId="0" sldId="306"/>
        </pc:sldMkLst>
        <pc:spChg chg="mod">
          <ac:chgData name="Chi Kit Ken FONG" userId="233f042c-09e9-4a0c-9043-d675a582571a" providerId="ADAL" clId="{097F3A13-E54A-F840-B975-CE4653569FF0}" dt="2022-08-20T18:26:55.914" v="46" actId="14100"/>
          <ac:spMkLst>
            <pc:docMk/>
            <pc:sldMk cId="0" sldId="306"/>
            <ac:spMk id="50178" creationId="{00000000-0000-0000-0000-000000000000}"/>
          </ac:spMkLst>
        </pc:spChg>
      </pc:sldChg>
      <pc:sldChg chg="modSp mod">
        <pc:chgData name="Chi Kit Ken FONG" userId="233f042c-09e9-4a0c-9043-d675a582571a" providerId="ADAL" clId="{097F3A13-E54A-F840-B975-CE4653569FF0}" dt="2022-08-20T18:23:43.689" v="15" actId="207"/>
        <pc:sldMkLst>
          <pc:docMk/>
          <pc:sldMk cId="1009895945" sldId="318"/>
        </pc:sldMkLst>
        <pc:spChg chg="mod">
          <ac:chgData name="Chi Kit Ken FONG" userId="233f042c-09e9-4a0c-9043-d675a582571a" providerId="ADAL" clId="{097F3A13-E54A-F840-B975-CE4653569FF0}" dt="2022-08-20T18:23:43.689" v="15" actId="207"/>
          <ac:spMkLst>
            <pc:docMk/>
            <pc:sldMk cId="1009895945" sldId="318"/>
            <ac:spMk id="3" creationId="{D55CD52E-D635-F5C8-6084-B31293DF789F}"/>
          </ac:spMkLst>
        </pc:spChg>
      </pc:sldChg>
      <pc:sldChg chg="modSp mod">
        <pc:chgData name="Chi Kit Ken FONG" userId="233f042c-09e9-4a0c-9043-d675a582571a" providerId="ADAL" clId="{097F3A13-E54A-F840-B975-CE4653569FF0}" dt="2022-08-20T18:25:19.318" v="35" actId="20577"/>
        <pc:sldMkLst>
          <pc:docMk/>
          <pc:sldMk cId="2204109046" sldId="408"/>
        </pc:sldMkLst>
        <pc:spChg chg="mod">
          <ac:chgData name="Chi Kit Ken FONG" userId="233f042c-09e9-4a0c-9043-d675a582571a" providerId="ADAL" clId="{097F3A13-E54A-F840-B975-CE4653569FF0}" dt="2022-08-20T18:25:19.318" v="35" actId="20577"/>
          <ac:spMkLst>
            <pc:docMk/>
            <pc:sldMk cId="2204109046" sldId="408"/>
            <ac:spMk id="4" creationId="{7194902C-770E-418C-8CB5-E1164E39634C}"/>
          </ac:spMkLst>
        </pc:spChg>
      </pc:sldChg>
      <pc:sldChg chg="modSp mod">
        <pc:chgData name="Chi Kit Ken FONG" userId="233f042c-09e9-4a0c-9043-d675a582571a" providerId="ADAL" clId="{097F3A13-E54A-F840-B975-CE4653569FF0}" dt="2022-08-20T18:37:26.699" v="54" actId="14100"/>
        <pc:sldMkLst>
          <pc:docMk/>
          <pc:sldMk cId="530029576" sldId="410"/>
        </pc:sldMkLst>
        <pc:spChg chg="mod">
          <ac:chgData name="Chi Kit Ken FONG" userId="233f042c-09e9-4a0c-9043-d675a582571a" providerId="ADAL" clId="{097F3A13-E54A-F840-B975-CE4653569FF0}" dt="2022-08-20T18:37:26.699" v="54" actId="14100"/>
          <ac:spMkLst>
            <pc:docMk/>
            <pc:sldMk cId="530029576" sldId="410"/>
            <ac:spMk id="2" creationId="{632AEA19-00A1-4487-8371-F8A77632C46F}"/>
          </ac:spMkLst>
        </pc:spChg>
      </pc:sldChg>
      <pc:sldChg chg="addSp delSp modSp new mod">
        <pc:chgData name="Chi Kit Ken FONG" userId="233f042c-09e9-4a0c-9043-d675a582571a" providerId="ADAL" clId="{097F3A13-E54A-F840-B975-CE4653569FF0}" dt="2022-08-20T18:27:01.110" v="47"/>
        <pc:sldMkLst>
          <pc:docMk/>
          <pc:sldMk cId="1657266921" sldId="415"/>
        </pc:sldMkLst>
        <pc:spChg chg="del mod">
          <ac:chgData name="Chi Kit Ken FONG" userId="233f042c-09e9-4a0c-9043-d675a582571a" providerId="ADAL" clId="{097F3A13-E54A-F840-B975-CE4653569FF0}" dt="2022-08-20T18:26:32.324" v="40" actId="478"/>
          <ac:spMkLst>
            <pc:docMk/>
            <pc:sldMk cId="1657266921" sldId="415"/>
            <ac:spMk id="2" creationId="{15C5442F-7504-60E6-551E-9A17408CB050}"/>
          </ac:spMkLst>
        </pc:spChg>
        <pc:spChg chg="mod">
          <ac:chgData name="Chi Kit Ken FONG" userId="233f042c-09e9-4a0c-9043-d675a582571a" providerId="ADAL" clId="{097F3A13-E54A-F840-B975-CE4653569FF0}" dt="2022-08-20T18:27:01.110" v="47"/>
          <ac:spMkLst>
            <pc:docMk/>
            <pc:sldMk cId="1657266921" sldId="415"/>
            <ac:spMk id="4" creationId="{253B6841-6E0F-EDC7-0D11-226BC0E5F9A5}"/>
          </ac:spMkLst>
        </pc:spChg>
        <pc:picChg chg="add mod">
          <ac:chgData name="Chi Kit Ken FONG" userId="233f042c-09e9-4a0c-9043-d675a582571a" providerId="ADAL" clId="{097F3A13-E54A-F840-B975-CE4653569FF0}" dt="2022-08-20T18:26:50.658" v="45" actId="1076"/>
          <ac:picMkLst>
            <pc:docMk/>
            <pc:sldMk cId="1657266921" sldId="415"/>
            <ac:picMk id="5" creationId="{06504E1E-EE09-022F-5E0D-C83EC6D0C247}"/>
          </ac:picMkLst>
        </pc:picChg>
      </pc:sldChg>
      <pc:sldChg chg="new del">
        <pc:chgData name="Chi Kit Ken FONG" userId="233f042c-09e9-4a0c-9043-d675a582571a" providerId="ADAL" clId="{097F3A13-E54A-F840-B975-CE4653569FF0}" dt="2022-08-20T18:36:33.478" v="50" actId="2696"/>
        <pc:sldMkLst>
          <pc:docMk/>
          <pc:sldMk cId="2546387480" sldId="416"/>
        </pc:sldMkLst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2470732000" sldId="539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4" creationId="{42487B4C-64C0-856B-FFDB-0F571DCB05DC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5" creationId="{ADCFF321-236E-722A-244C-42CAFD00AC8B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6" creationId="{36A0B38C-58A5-1850-C1AB-5927B123739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7" creationId="{2CF33DC3-DD3E-8202-73B9-CA9240F941AA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2470732000" sldId="539"/>
            <ac:spMk id="90118" creationId="{17E242E6-1EEA-FC4D-4F13-B1CF993F88BA}"/>
          </ac:spMkLst>
        </pc:spChg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158826349" sldId="540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38" creationId="{9F123F75-4187-EBA1-BF3B-E35305C65CDD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39" creationId="{AA7D0D9B-0C2B-9D35-D3D7-DF8CD6C19AE4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40" creationId="{235FFB75-7ABF-66A4-C4B6-0FE7A141BB9E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41" creationId="{D4815276-CB45-EE2C-175C-8CB5303B4D1D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158826349" sldId="540"/>
            <ac:spMk id="91142" creationId="{86395FEB-7AB7-4E10-8FE7-33BC187A94D8}"/>
          </ac:spMkLst>
        </pc:spChg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3385174691" sldId="541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2" creationId="{CF9A7978-3B81-F14C-55B3-702C55DDC36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3" creationId="{98DD7936-2A08-C046-3BFB-12C63DA77EA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4" creationId="{BDF411DD-8D77-1F12-A210-089D3D60CF1B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5" creationId="{8A4DE76B-49F7-8023-3D44-C5060D9E8C67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3385174691" sldId="541"/>
            <ac:spMk id="92166" creationId="{A8580F2D-24B3-2630-6620-939E11870D87}"/>
          </ac:spMkLst>
        </pc:spChg>
      </pc:sldChg>
      <pc:sldChg chg="new">
        <pc:chgData name="Chi Kit Ken FONG" userId="233f042c-09e9-4a0c-9043-d675a582571a" providerId="ADAL" clId="{097F3A13-E54A-F840-B975-CE4653569FF0}" dt="2022-08-20T19:08:12.362" v="55" actId="680"/>
        <pc:sldMkLst>
          <pc:docMk/>
          <pc:sldMk cId="2592285540" sldId="542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4069324655" sldId="543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0" sldId="544"/>
        </pc:sldMkLst>
      </pc:sldChg>
    </pc:docChg>
  </pc:docChgLst>
  <pc:docChgLst>
    <pc:chgData name="Chi Kit Ken FONG" userId="233f042c-09e9-4a0c-9043-d675a582571a" providerId="ADAL" clId="{6E64EC7A-43C3-A14D-A0B5-F3573638E6F9}"/>
    <pc:docChg chg="undo redo custSel addSld delSld modSld sldOrd modSection">
      <pc:chgData name="Chi Kit Ken FONG" userId="233f042c-09e9-4a0c-9043-d675a582571a" providerId="ADAL" clId="{6E64EC7A-43C3-A14D-A0B5-F3573638E6F9}" dt="2022-09-14T15:52:54.383" v="4609" actId="2696"/>
      <pc:docMkLst>
        <pc:docMk/>
      </pc:docMkLst>
      <pc:sldChg chg="modSp mod">
        <pc:chgData name="Chi Kit Ken FONG" userId="233f042c-09e9-4a0c-9043-d675a582571a" providerId="ADAL" clId="{6E64EC7A-43C3-A14D-A0B5-F3573638E6F9}" dt="2022-09-11T05:09:30.026" v="265" actId="20577"/>
        <pc:sldMkLst>
          <pc:docMk/>
          <pc:sldMk cId="3117371848" sldId="338"/>
        </pc:sldMkLst>
        <pc:spChg chg="mod">
          <ac:chgData name="Chi Kit Ken FONG" userId="233f042c-09e9-4a0c-9043-d675a582571a" providerId="ADAL" clId="{6E64EC7A-43C3-A14D-A0B5-F3573638E6F9}" dt="2022-09-11T05:09:30.026" v="265" actId="20577"/>
          <ac:spMkLst>
            <pc:docMk/>
            <pc:sldMk cId="3117371848" sldId="338"/>
            <ac:spMk id="2" creationId="{149C467C-6F94-8F4D-A953-27401AAE9838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3:51:50.169" v="2284" actId="113"/>
        <pc:sldMkLst>
          <pc:docMk/>
          <pc:sldMk cId="3400902499" sldId="339"/>
        </pc:sldMkLst>
        <pc:spChg chg="mod ord">
          <ac:chgData name="Chi Kit Ken FONG" userId="233f042c-09e9-4a0c-9043-d675a582571a" providerId="ADAL" clId="{6E64EC7A-43C3-A14D-A0B5-F3573638E6F9}" dt="2022-09-12T03:51:50.169" v="2284" actId="113"/>
          <ac:spMkLst>
            <pc:docMk/>
            <pc:sldMk cId="3400902499" sldId="339"/>
            <ac:spMk id="2" creationId="{E4DE293F-6581-1A4E-9F39-33A081DCACF8}"/>
          </ac:spMkLst>
        </pc:spChg>
        <pc:spChg chg="add del mod ord">
          <ac:chgData name="Chi Kit Ken FONG" userId="233f042c-09e9-4a0c-9043-d675a582571a" providerId="ADAL" clId="{6E64EC7A-43C3-A14D-A0B5-F3573638E6F9}" dt="2022-09-11T17:32:38.300" v="1261" actId="478"/>
          <ac:spMkLst>
            <pc:docMk/>
            <pc:sldMk cId="3400902499" sldId="339"/>
            <ac:spMk id="3" creationId="{0EBBAE37-9B95-1D46-2A39-D551E713C8C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400902499" sldId="339"/>
            <ac:spMk id="4" creationId="{F261C725-80AF-4042-9530-300F475EABE7}"/>
          </ac:spMkLst>
        </pc:spChg>
        <pc:picChg chg="mod ord">
          <ac:chgData name="Chi Kit Ken FONG" userId="233f042c-09e9-4a0c-9043-d675a582571a" providerId="ADAL" clId="{6E64EC7A-43C3-A14D-A0B5-F3573638E6F9}" dt="2022-09-11T17:32:36.937" v="1260" actId="1076"/>
          <ac:picMkLst>
            <pc:docMk/>
            <pc:sldMk cId="3400902499" sldId="339"/>
            <ac:picMk id="5" creationId="{26260980-E62D-4F44-A659-27644F69FC1A}"/>
          </ac:picMkLst>
        </pc:picChg>
        <pc:picChg chg="mod">
          <ac:chgData name="Chi Kit Ken FONG" userId="233f042c-09e9-4a0c-9043-d675a582571a" providerId="ADAL" clId="{6E64EC7A-43C3-A14D-A0B5-F3573638E6F9}" dt="2022-09-11T17:32:39.858" v="1262" actId="1076"/>
          <ac:picMkLst>
            <pc:docMk/>
            <pc:sldMk cId="3400902499" sldId="339"/>
            <ac:picMk id="6" creationId="{0A9F9906-E130-E545-A779-260A42BC8E4A}"/>
          </ac:picMkLst>
        </pc:picChg>
      </pc:sldChg>
      <pc:sldChg chg="modSp mod">
        <pc:chgData name="Chi Kit Ken FONG" userId="233f042c-09e9-4a0c-9043-d675a582571a" providerId="ADAL" clId="{6E64EC7A-43C3-A14D-A0B5-F3573638E6F9}" dt="2022-09-11T09:01:11.304" v="1167" actId="207"/>
        <pc:sldMkLst>
          <pc:docMk/>
          <pc:sldMk cId="1407932720" sldId="340"/>
        </pc:sldMkLst>
        <pc:spChg chg="mod">
          <ac:chgData name="Chi Kit Ken FONG" userId="233f042c-09e9-4a0c-9043-d675a582571a" providerId="ADAL" clId="{6E64EC7A-43C3-A14D-A0B5-F3573638E6F9}" dt="2022-09-11T09:01:11.304" v="1167" actId="207"/>
          <ac:spMkLst>
            <pc:docMk/>
            <pc:sldMk cId="1407932720" sldId="340"/>
            <ac:spMk id="3" creationId="{622EFE86-4504-784C-BD15-2740EB3ACE84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08:34.037" v="240" actId="20577"/>
        <pc:sldMkLst>
          <pc:docMk/>
          <pc:sldMk cId="1298457754" sldId="341"/>
        </pc:sldMkLst>
        <pc:graphicFrameChg chg="add del mod">
          <ac:chgData name="Chi Kit Ken FONG" userId="233f042c-09e9-4a0c-9043-d675a582571a" providerId="ADAL" clId="{6E64EC7A-43C3-A14D-A0B5-F3573638E6F9}" dt="2022-09-10T19:04:38.802" v="8"/>
          <ac:graphicFrameMkLst>
            <pc:docMk/>
            <pc:sldMk cId="1298457754" sldId="341"/>
            <ac:graphicFrameMk id="5" creationId="{0B4D2987-A030-0867-8C28-15B310A02E5E}"/>
          </ac:graphicFrameMkLst>
        </pc:graphicFrameChg>
        <pc:graphicFrameChg chg="mod modGraphic">
          <ac:chgData name="Chi Kit Ken FONG" userId="233f042c-09e9-4a0c-9043-d675a582571a" providerId="ADAL" clId="{6E64EC7A-43C3-A14D-A0B5-F3573638E6F9}" dt="2022-09-11T05:08:34.037" v="240" actId="20577"/>
          <ac:graphicFrameMkLst>
            <pc:docMk/>
            <pc:sldMk cId="1298457754" sldId="341"/>
            <ac:graphicFrameMk id="6" creationId="{5774C2AC-F7E7-1043-8B74-7F32661FF49A}"/>
          </ac:graphicFrameMkLst>
        </pc:graphicFrameChg>
      </pc:sldChg>
      <pc:sldChg chg="addSp delSp modSp mod">
        <pc:chgData name="Chi Kit Ken FONG" userId="233f042c-09e9-4a0c-9043-d675a582571a" providerId="ADAL" clId="{6E64EC7A-43C3-A14D-A0B5-F3573638E6F9}" dt="2022-09-11T05:23:45.530" v="496" actId="108"/>
        <pc:sldMkLst>
          <pc:docMk/>
          <pc:sldMk cId="3491211049" sldId="342"/>
        </pc:sldMkLst>
        <pc:spChg chg="del mod">
          <ac:chgData name="Chi Kit Ken FONG" userId="233f042c-09e9-4a0c-9043-d675a582571a" providerId="ADAL" clId="{6E64EC7A-43C3-A14D-A0B5-F3573638E6F9}" dt="2022-09-11T05:10:46.331" v="281" actId="478"/>
          <ac:spMkLst>
            <pc:docMk/>
            <pc:sldMk cId="3491211049" sldId="342"/>
            <ac:spMk id="3" creationId="{0D8BFA69-C8A2-EC4D-9434-8A3956681D67}"/>
          </ac:spMkLst>
        </pc:spChg>
        <pc:spChg chg="add del mod">
          <ac:chgData name="Chi Kit Ken FONG" userId="233f042c-09e9-4a0c-9043-d675a582571a" providerId="ADAL" clId="{6E64EC7A-43C3-A14D-A0B5-F3573638E6F9}" dt="2022-09-11T05:02:19.567" v="112" actId="22"/>
          <ac:spMkLst>
            <pc:docMk/>
            <pc:sldMk cId="3491211049" sldId="342"/>
            <ac:spMk id="6" creationId="{96D96953-EF8C-3A18-EC96-AA0D90587E38}"/>
          </ac:spMkLst>
        </pc:spChg>
        <pc:spChg chg="add del">
          <ac:chgData name="Chi Kit Ken FONG" userId="233f042c-09e9-4a0c-9043-d675a582571a" providerId="ADAL" clId="{6E64EC7A-43C3-A14D-A0B5-F3573638E6F9}" dt="2022-09-11T05:02:22.073" v="114" actId="22"/>
          <ac:spMkLst>
            <pc:docMk/>
            <pc:sldMk cId="3491211049" sldId="342"/>
            <ac:spMk id="8" creationId="{9DA2A6FA-18C5-B684-4043-507C1B7591F3}"/>
          </ac:spMkLst>
        </pc:spChg>
        <pc:spChg chg="add del mod">
          <ac:chgData name="Chi Kit Ken FONG" userId="233f042c-09e9-4a0c-9043-d675a582571a" providerId="ADAL" clId="{6E64EC7A-43C3-A14D-A0B5-F3573638E6F9}" dt="2022-09-11T05:02:26.071" v="118" actId="22"/>
          <ac:spMkLst>
            <pc:docMk/>
            <pc:sldMk cId="3491211049" sldId="342"/>
            <ac:spMk id="10" creationId="{26A3E86B-E012-909F-8B81-C46C0A7A3019}"/>
          </ac:spMkLst>
        </pc:spChg>
        <pc:spChg chg="add del">
          <ac:chgData name="Chi Kit Ken FONG" userId="233f042c-09e9-4a0c-9043-d675a582571a" providerId="ADAL" clId="{6E64EC7A-43C3-A14D-A0B5-F3573638E6F9}" dt="2022-09-11T05:02:34.946" v="124" actId="22"/>
          <ac:spMkLst>
            <pc:docMk/>
            <pc:sldMk cId="3491211049" sldId="342"/>
            <ac:spMk id="12" creationId="{5DF2AA04-EC93-8F51-A4FE-E28F74A27CB0}"/>
          </ac:spMkLst>
        </pc:spChg>
        <pc:spChg chg="add del mod">
          <ac:chgData name="Chi Kit Ken FONG" userId="233f042c-09e9-4a0c-9043-d675a582571a" providerId="ADAL" clId="{6E64EC7A-43C3-A14D-A0B5-F3573638E6F9}" dt="2022-09-11T05:02:55.295" v="135" actId="767"/>
          <ac:spMkLst>
            <pc:docMk/>
            <pc:sldMk cId="3491211049" sldId="342"/>
            <ac:spMk id="13" creationId="{209B3293-7D35-3553-4104-A6548AE7EF6E}"/>
          </ac:spMkLst>
        </pc:spChg>
        <pc:spChg chg="add del mod">
          <ac:chgData name="Chi Kit Ken FONG" userId="233f042c-09e9-4a0c-9043-d675a582571a" providerId="ADAL" clId="{6E64EC7A-43C3-A14D-A0B5-F3573638E6F9}" dt="2022-09-11T05:02:54.848" v="134" actId="22"/>
          <ac:spMkLst>
            <pc:docMk/>
            <pc:sldMk cId="3491211049" sldId="342"/>
            <ac:spMk id="15" creationId="{40130440-3E3B-B981-F90F-57EB3352E33A}"/>
          </ac:spMkLst>
        </pc:spChg>
        <pc:spChg chg="add del mod">
          <ac:chgData name="Chi Kit Ken FONG" userId="233f042c-09e9-4a0c-9043-d675a582571a" providerId="ADAL" clId="{6E64EC7A-43C3-A14D-A0B5-F3573638E6F9}" dt="2022-09-11T05:02:54.081" v="132" actId="767"/>
          <ac:spMkLst>
            <pc:docMk/>
            <pc:sldMk cId="3491211049" sldId="342"/>
            <ac:spMk id="16" creationId="{2833EE69-5062-965A-2824-627970118C86}"/>
          </ac:spMkLst>
        </pc:spChg>
        <pc:spChg chg="add del">
          <ac:chgData name="Chi Kit Ken FONG" userId="233f042c-09e9-4a0c-9043-d675a582571a" providerId="ADAL" clId="{6E64EC7A-43C3-A14D-A0B5-F3573638E6F9}" dt="2022-09-11T05:02:53.765" v="131" actId="22"/>
          <ac:spMkLst>
            <pc:docMk/>
            <pc:sldMk cId="3491211049" sldId="342"/>
            <ac:spMk id="18" creationId="{257F94E6-29BF-067B-BA88-A1869BD55576}"/>
          </ac:spMkLst>
        </pc:spChg>
        <pc:graphicFrameChg chg="add mod modGraphic">
          <ac:chgData name="Chi Kit Ken FONG" userId="233f042c-09e9-4a0c-9043-d675a582571a" providerId="ADAL" clId="{6E64EC7A-43C3-A14D-A0B5-F3573638E6F9}" dt="2022-09-11T05:23:45.530" v="496" actId="108"/>
          <ac:graphicFrameMkLst>
            <pc:docMk/>
            <pc:sldMk cId="3491211049" sldId="342"/>
            <ac:graphicFrameMk id="19" creationId="{30CCC80A-DC1E-3F02-A2B7-F4A7DB6F94CB}"/>
          </ac:graphicFrameMkLst>
        </pc:graphicFrameChg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898260395" sldId="343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4:12:38.842" v="2564"/>
        <pc:sldMkLst>
          <pc:docMk/>
          <pc:sldMk cId="2348808080" sldId="34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8808080" sldId="343"/>
            <ac:spMk id="2" creationId="{109D106F-5F69-8245-A8D3-129BB79AEF3B}"/>
          </ac:spMkLst>
        </pc:spChg>
        <pc:spChg chg="mod ord">
          <ac:chgData name="Chi Kit Ken FONG" userId="233f042c-09e9-4a0c-9043-d675a582571a" providerId="ADAL" clId="{6E64EC7A-43C3-A14D-A0B5-F3573638E6F9}" dt="2022-09-11T17:47:51.691" v="1581" actId="20577"/>
          <ac:spMkLst>
            <pc:docMk/>
            <pc:sldMk cId="2348808080" sldId="343"/>
            <ac:spMk id="3" creationId="{803149BA-8F19-E147-8D4F-2DBEC37F883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8808080" sldId="343"/>
            <ac:spMk id="4" creationId="{8AD03274-3761-014A-A821-C2D0E4B981F6}"/>
          </ac:spMkLst>
        </pc:spChg>
        <pc:spChg chg="del">
          <ac:chgData name="Chi Kit Ken FONG" userId="233f042c-09e9-4a0c-9043-d675a582571a" providerId="ADAL" clId="{6E64EC7A-43C3-A14D-A0B5-F3573638E6F9}" dt="2022-09-11T17:48:00.972" v="1583" actId="478"/>
          <ac:spMkLst>
            <pc:docMk/>
            <pc:sldMk cId="2348808080" sldId="343"/>
            <ac:spMk id="6" creationId="{C3D6A48C-373C-8A43-A522-57C95ADF2A56}"/>
          </ac:spMkLst>
        </pc:spChg>
        <pc:graphicFrameChg chg="add del mod modGraphic">
          <ac:chgData name="Chi Kit Ken FONG" userId="233f042c-09e9-4a0c-9043-d675a582571a" providerId="ADAL" clId="{6E64EC7A-43C3-A14D-A0B5-F3573638E6F9}" dt="2022-09-11T17:49:13.974" v="1648" actId="21"/>
          <ac:graphicFrameMkLst>
            <pc:docMk/>
            <pc:sldMk cId="2348808080" sldId="343"/>
            <ac:graphicFrameMk id="7" creationId="{7DE4EF24-258B-5048-0E37-472116135033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2T04:12:38.842" v="2564"/>
          <ac:graphicFrameMkLst>
            <pc:docMk/>
            <pc:sldMk cId="2348808080" sldId="343"/>
            <ac:graphicFrameMk id="8" creationId="{45703290-BDAD-5751-E907-F4C717999363}"/>
          </ac:graphicFrameMkLst>
        </pc:graphicFrameChg>
        <pc:picChg chg="mod">
          <ac:chgData name="Chi Kit Ken FONG" userId="233f042c-09e9-4a0c-9043-d675a582571a" providerId="ADAL" clId="{6E64EC7A-43C3-A14D-A0B5-F3573638E6F9}" dt="2022-09-11T17:47:57.521" v="1582" actId="1076"/>
          <ac:picMkLst>
            <pc:docMk/>
            <pc:sldMk cId="2348808080" sldId="343"/>
            <ac:picMk id="5" creationId="{D66D6FF4-AB32-D64E-B136-4B9EC7738790}"/>
          </ac:picMkLst>
        </pc:picChg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1150883034" sldId="344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51:52.853" v="1684" actId="20577"/>
        <pc:sldMkLst>
          <pc:docMk/>
          <pc:sldMk cId="3544959738" sldId="34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44959738" sldId="344"/>
            <ac:spMk id="2" creationId="{33D5744D-0C93-0840-B25B-3E98409E232D}"/>
          </ac:spMkLst>
        </pc:spChg>
        <pc:spChg chg="add del mod ord">
          <ac:chgData name="Chi Kit Ken FONG" userId="233f042c-09e9-4a0c-9043-d675a582571a" providerId="ADAL" clId="{6E64EC7A-43C3-A14D-A0B5-F3573638E6F9}" dt="2022-09-11T17:49:21.400" v="1650" actId="478"/>
          <ac:spMkLst>
            <pc:docMk/>
            <pc:sldMk cId="3544959738" sldId="344"/>
            <ac:spMk id="3" creationId="{F291AB0B-8EB0-4AEB-BB13-99E490F94A4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44959738" sldId="344"/>
            <ac:spMk id="4" creationId="{2B51AA5A-022A-8640-87D3-0E47DC79A8D7}"/>
          </ac:spMkLst>
        </pc:spChg>
        <pc:spChg chg="del mod">
          <ac:chgData name="Chi Kit Ken FONG" userId="233f042c-09e9-4a0c-9043-d675a582571a" providerId="ADAL" clId="{6E64EC7A-43C3-A14D-A0B5-F3573638E6F9}" dt="2022-09-11T17:50:19.436" v="1676" actId="478"/>
          <ac:spMkLst>
            <pc:docMk/>
            <pc:sldMk cId="3544959738" sldId="344"/>
            <ac:spMk id="6" creationId="{04759989-6431-8F48-B4DA-73060076AFC4}"/>
          </ac:spMkLst>
        </pc:spChg>
        <pc:spChg chg="del">
          <ac:chgData name="Chi Kit Ken FONG" userId="233f042c-09e9-4a0c-9043-d675a582571a" providerId="ADAL" clId="{6E64EC7A-43C3-A14D-A0B5-F3573638E6F9}" dt="2022-09-11T17:49:19.286" v="1649" actId="478"/>
          <ac:spMkLst>
            <pc:docMk/>
            <pc:sldMk cId="3544959738" sldId="344"/>
            <ac:spMk id="9" creationId="{8441F29E-62B4-C049-B48D-02EE1655306E}"/>
          </ac:spMkLst>
        </pc:spChg>
        <pc:graphicFrameChg chg="add mod">
          <ac:chgData name="Chi Kit Ken FONG" userId="233f042c-09e9-4a0c-9043-d675a582571a" providerId="ADAL" clId="{6E64EC7A-43C3-A14D-A0B5-F3573638E6F9}" dt="2022-09-11T17:50:03.318" v="1672" actId="1076"/>
          <ac:graphicFrameMkLst>
            <pc:docMk/>
            <pc:sldMk cId="3544959738" sldId="344"/>
            <ac:graphicFrameMk id="5" creationId="{3CDEFEF6-5FF5-4323-E915-AA0AFE3F40E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7:51:52.853" v="1684" actId="20577"/>
          <ac:graphicFrameMkLst>
            <pc:docMk/>
            <pc:sldMk cId="3544959738" sldId="344"/>
            <ac:graphicFrameMk id="10" creationId="{9C8D8320-2EFD-4899-2364-96396E8E3C1F}"/>
          </ac:graphicFrameMkLst>
        </pc:graphicFrameChg>
        <pc:picChg chg="mod">
          <ac:chgData name="Chi Kit Ken FONG" userId="233f042c-09e9-4a0c-9043-d675a582571a" providerId="ADAL" clId="{6E64EC7A-43C3-A14D-A0B5-F3573638E6F9}" dt="2022-09-11T17:50:17.020" v="1675" actId="1076"/>
          <ac:picMkLst>
            <pc:docMk/>
            <pc:sldMk cId="3544959738" sldId="344"/>
            <ac:picMk id="7" creationId="{1FFEFE6D-FC8E-D549-A97B-1588834C6630}"/>
          </ac:picMkLst>
        </pc:picChg>
        <pc:picChg chg="mod">
          <ac:chgData name="Chi Kit Ken FONG" userId="233f042c-09e9-4a0c-9043-d675a582571a" providerId="ADAL" clId="{6E64EC7A-43C3-A14D-A0B5-F3573638E6F9}" dt="2022-09-11T17:50:13.545" v="1674" actId="1076"/>
          <ac:picMkLst>
            <pc:docMk/>
            <pc:sldMk cId="3544959738" sldId="344"/>
            <ac:picMk id="8" creationId="{E9189014-B371-2046-80CD-512F1EB72C89}"/>
          </ac:picMkLst>
        </pc:picChg>
      </pc:sldChg>
      <pc:sldChg chg="modSp del mod">
        <pc:chgData name="Chi Kit Ken FONG" userId="233f042c-09e9-4a0c-9043-d675a582571a" providerId="ADAL" clId="{6E64EC7A-43C3-A14D-A0B5-F3573638E6F9}" dt="2022-09-11T04:52:20.550" v="51" actId="2696"/>
        <pc:sldMkLst>
          <pc:docMk/>
          <pc:sldMk cId="3173902820" sldId="345"/>
        </pc:sldMkLst>
        <pc:graphicFrameChg chg="mod modGraphic">
          <ac:chgData name="Chi Kit Ken FONG" userId="233f042c-09e9-4a0c-9043-d675a582571a" providerId="ADAL" clId="{6E64EC7A-43C3-A14D-A0B5-F3573638E6F9}" dt="2022-09-10T19:15:04.897" v="31" actId="1076"/>
          <ac:graphicFrameMkLst>
            <pc:docMk/>
            <pc:sldMk cId="3173902820" sldId="345"/>
            <ac:graphicFrameMk id="5" creationId="{CE9C9DDD-F2E3-6A4C-9B64-6D6C7A40F8AA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1T17:57:13.898" v="1770" actId="207"/>
        <pc:sldMkLst>
          <pc:docMk/>
          <pc:sldMk cId="4292636829" sldId="34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92636829" sldId="345"/>
            <ac:spMk id="2" creationId="{5D2CBC68-51BD-8E45-99AD-1CB6F5C29122}"/>
          </ac:spMkLst>
        </pc:spChg>
        <pc:spChg chg="mod ord">
          <ac:chgData name="Chi Kit Ken FONG" userId="233f042c-09e9-4a0c-9043-d675a582571a" providerId="ADAL" clId="{6E64EC7A-43C3-A14D-A0B5-F3573638E6F9}" dt="2022-09-11T17:57:13.898" v="1770" actId="207"/>
          <ac:spMkLst>
            <pc:docMk/>
            <pc:sldMk cId="4292636829" sldId="345"/>
            <ac:spMk id="3" creationId="{AE9ACA69-575F-3047-86F4-2025C84E5B2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92636829" sldId="345"/>
            <ac:spMk id="4" creationId="{2C768D42-FE0E-C043-8AEC-1FBE61CC338F}"/>
          </ac:spMkLst>
        </pc:spChg>
        <pc:graphicFrameChg chg="add mod modGraphic">
          <ac:chgData name="Chi Kit Ken FONG" userId="233f042c-09e9-4a0c-9043-d675a582571a" providerId="ADAL" clId="{6E64EC7A-43C3-A14D-A0B5-F3573638E6F9}" dt="2022-09-11T17:54:15.194" v="1763" actId="1076"/>
          <ac:graphicFrameMkLst>
            <pc:docMk/>
            <pc:sldMk cId="4292636829" sldId="345"/>
            <ac:graphicFrameMk id="5" creationId="{37C3DEE3-E5C0-6584-C0F9-5C1028749A06}"/>
          </ac:graphicFrameMkLst>
        </pc:graphicFrameChg>
      </pc:sldChg>
      <pc:sldChg chg="modSp mod ord">
        <pc:chgData name="Chi Kit Ken FONG" userId="233f042c-09e9-4a0c-9043-d675a582571a" providerId="ADAL" clId="{6E64EC7A-43C3-A14D-A0B5-F3573638E6F9}" dt="2022-09-11T05:24:54.469" v="515"/>
        <pc:sldMkLst>
          <pc:docMk/>
          <pc:sldMk cId="2350871702" sldId="346"/>
        </pc:sldMkLst>
        <pc:spChg chg="mod">
          <ac:chgData name="Chi Kit Ken FONG" userId="233f042c-09e9-4a0c-9043-d675a582571a" providerId="ADAL" clId="{6E64EC7A-43C3-A14D-A0B5-F3573638E6F9}" dt="2022-09-11T05:24:54.469" v="515"/>
          <ac:spMkLst>
            <pc:docMk/>
            <pc:sldMk cId="2350871702" sldId="346"/>
            <ac:spMk id="3" creationId="{52C882BE-7C03-3E4D-BF19-CAFD034C7CD9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1T18:11:36.020" v="1989" actId="1076"/>
        <pc:sldMkLst>
          <pc:docMk/>
          <pc:sldMk cId="4036132452" sldId="347"/>
        </pc:sldMkLst>
        <pc:spChg chg="mod ord">
          <ac:chgData name="Chi Kit Ken FONG" userId="233f042c-09e9-4a0c-9043-d675a582571a" providerId="ADAL" clId="{6E64EC7A-43C3-A14D-A0B5-F3573638E6F9}" dt="2022-09-11T17:58:09.705" v="1787" actId="20577"/>
          <ac:spMkLst>
            <pc:docMk/>
            <pc:sldMk cId="4036132452" sldId="347"/>
            <ac:spMk id="2" creationId="{BEB0C2AF-C1F6-824D-B566-4AC8011B723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36132452" sldId="347"/>
            <ac:spMk id="4" creationId="{C7A2E1F7-75CC-5548-ABCD-60DCF94B4D29}"/>
          </ac:spMkLst>
        </pc:spChg>
        <pc:spChg chg="mod ord">
          <ac:chgData name="Chi Kit Ken FONG" userId="233f042c-09e9-4a0c-9043-d675a582571a" providerId="ADAL" clId="{6E64EC7A-43C3-A14D-A0B5-F3573638E6F9}" dt="2022-09-11T18:11:32.901" v="1988" actId="20577"/>
          <ac:spMkLst>
            <pc:docMk/>
            <pc:sldMk cId="4036132452" sldId="347"/>
            <ac:spMk id="5" creationId="{50932E13-78E6-7146-8CBB-DAEB99E24028}"/>
          </ac:spMkLst>
        </pc:spChg>
        <pc:graphicFrameChg chg="add mod modGraphic">
          <ac:chgData name="Chi Kit Ken FONG" userId="233f042c-09e9-4a0c-9043-d675a582571a" providerId="ADAL" clId="{6E64EC7A-43C3-A14D-A0B5-F3573638E6F9}" dt="2022-09-11T18:06:23.132" v="1980" actId="1076"/>
          <ac:graphicFrameMkLst>
            <pc:docMk/>
            <pc:sldMk cId="4036132452" sldId="347"/>
            <ac:graphicFrameMk id="3" creationId="{22774C89-8FC4-4182-1718-E784294B635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11:36.020" v="1989" actId="1076"/>
          <ac:graphicFrameMkLst>
            <pc:docMk/>
            <pc:sldMk cId="4036132452" sldId="347"/>
            <ac:graphicFrameMk id="6" creationId="{E26773FF-8409-46F6-98F6-02286C5CD984}"/>
          </ac:graphicFrameMkLst>
        </pc:graphicFrameChg>
      </pc:sldChg>
      <pc:sldChg chg="addSp delSp modSp mod">
        <pc:chgData name="Chi Kit Ken FONG" userId="233f042c-09e9-4a0c-9043-d675a582571a" providerId="ADAL" clId="{6E64EC7A-43C3-A14D-A0B5-F3573638E6F9}" dt="2022-09-11T05:39:16.190" v="882" actId="1076"/>
        <pc:sldMkLst>
          <pc:docMk/>
          <pc:sldMk cId="4108346425" sldId="348"/>
        </pc:sldMkLst>
        <pc:spChg chg="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2" creationId="{0A4DBEC6-EC9D-C548-A1C9-E985F8A04F54}"/>
          </ac:spMkLst>
        </pc:spChg>
        <pc:spChg chg="mod">
          <ac:chgData name="Chi Kit Ken FONG" userId="233f042c-09e9-4a0c-9043-d675a582571a" providerId="ADAL" clId="{6E64EC7A-43C3-A14D-A0B5-F3573638E6F9}" dt="2022-09-11T05:39:03.592" v="880" actId="5793"/>
          <ac:spMkLst>
            <pc:docMk/>
            <pc:sldMk cId="4108346425" sldId="348"/>
            <ac:spMk id="3" creationId="{DFA0B04C-C03F-0E43-9AAE-F73F5E889E67}"/>
          </ac:spMkLst>
        </pc:spChg>
        <pc:spChg chg="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4" creationId="{F9418041-0978-DC43-87A8-581DE75D5723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9" creationId="{6EE9A738-204E-FBA3-0132-2F3449038675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10" creationId="{E786D0CF-2255-0AAC-E720-C10F6E80863A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11" creationId="{DFF06DCB-550D-D516-7948-4CDD983E532A}"/>
          </ac:spMkLst>
        </pc:spChg>
        <pc:graphicFrameChg chg="add mod modGraphic">
          <ac:chgData name="Chi Kit Ken FONG" userId="233f042c-09e9-4a0c-9043-d675a582571a" providerId="ADAL" clId="{6E64EC7A-43C3-A14D-A0B5-F3573638E6F9}" dt="2022-09-11T05:39:12.403" v="881" actId="1076"/>
          <ac:graphicFrameMkLst>
            <pc:docMk/>
            <pc:sldMk cId="4108346425" sldId="348"/>
            <ac:graphicFrameMk id="5" creationId="{A69BC0B4-9A6A-8380-1DFB-5D8DA04A32D9}"/>
          </ac:graphicFrameMkLst>
        </pc:graphicFrameChg>
        <pc:graphicFrameChg chg="del mod modGraphic">
          <ac:chgData name="Chi Kit Ken FONG" userId="233f042c-09e9-4a0c-9043-d675a582571a" providerId="ADAL" clId="{6E64EC7A-43C3-A14D-A0B5-F3573638E6F9}" dt="2022-09-11T05:03:50.540" v="153" actId="478"/>
          <ac:graphicFrameMkLst>
            <pc:docMk/>
            <pc:sldMk cId="4108346425" sldId="348"/>
            <ac:graphicFrameMk id="6" creationId="{07994E1E-4DFE-0840-A16C-B8660FE0DD5B}"/>
          </ac:graphicFrameMkLst>
        </pc:graphicFrameChg>
        <pc:graphicFrameChg chg="del mod modGraphic">
          <ac:chgData name="Chi Kit Ken FONG" userId="233f042c-09e9-4a0c-9043-d675a582571a" providerId="ADAL" clId="{6E64EC7A-43C3-A14D-A0B5-F3573638E6F9}" dt="2022-09-11T05:05:15.920" v="179" actId="478"/>
          <ac:graphicFrameMkLst>
            <pc:docMk/>
            <pc:sldMk cId="4108346425" sldId="348"/>
            <ac:graphicFrameMk id="7" creationId="{04444857-B2A6-4C4C-911F-00DEDA3B41E7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9:16.190" v="882" actId="1076"/>
          <ac:graphicFrameMkLst>
            <pc:docMk/>
            <pc:sldMk cId="4108346425" sldId="348"/>
            <ac:graphicFrameMk id="8" creationId="{C7F4D22A-4971-8438-6C96-FFE04708DA10}"/>
          </ac:graphicFrameMkLst>
        </pc:graphicFrameChg>
      </pc:sldChg>
      <pc:sldChg chg="addSp delSp modSp del mod">
        <pc:chgData name="Chi Kit Ken FONG" userId="233f042c-09e9-4a0c-9043-d675a582571a" providerId="ADAL" clId="{6E64EC7A-43C3-A14D-A0B5-F3573638E6F9}" dt="2022-09-11T06:08:55.194" v="893" actId="2696"/>
        <pc:sldMkLst>
          <pc:docMk/>
          <pc:sldMk cId="208837011" sldId="349"/>
        </pc:sldMkLst>
        <pc:graphicFrameChg chg="add del mod modGraphic">
          <ac:chgData name="Chi Kit Ken FONG" userId="233f042c-09e9-4a0c-9043-d675a582571a" providerId="ADAL" clId="{6E64EC7A-43C3-A14D-A0B5-F3573638E6F9}" dt="2022-09-11T05:40:22.759" v="890" actId="478"/>
          <ac:graphicFrameMkLst>
            <pc:docMk/>
            <pc:sldMk cId="208837011" sldId="349"/>
            <ac:graphicFrameMk id="3" creationId="{4807AA64-EF2F-FD1A-C503-9A750B2DE7D5}"/>
          </ac:graphicFrameMkLst>
        </pc:graphicFrameChg>
        <pc:graphicFrameChg chg="mod">
          <ac:chgData name="Chi Kit Ken FONG" userId="233f042c-09e9-4a0c-9043-d675a582571a" providerId="ADAL" clId="{6E64EC7A-43C3-A14D-A0B5-F3573638E6F9}" dt="2022-09-11T05:25:52.743" v="526" actId="1076"/>
          <ac:graphicFrameMkLst>
            <pc:docMk/>
            <pc:sldMk cId="208837011" sldId="349"/>
            <ac:graphicFrameMk id="5" creationId="{A0096FFF-B69B-BB40-B3FD-0B01666A4156}"/>
          </ac:graphicFrameMkLst>
        </pc:graphicFrameChg>
        <pc:graphicFrameChg chg="mod">
          <ac:chgData name="Chi Kit Ken FONG" userId="233f042c-09e9-4a0c-9043-d675a582571a" providerId="ADAL" clId="{6E64EC7A-43C3-A14D-A0B5-F3573638E6F9}" dt="2022-09-11T05:25:56.243" v="527" actId="1076"/>
          <ac:graphicFrameMkLst>
            <pc:docMk/>
            <pc:sldMk cId="208837011" sldId="349"/>
            <ac:graphicFrameMk id="6" creationId="{0D7F07B0-2071-4843-BEE2-3EBAACD4A972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05:40:34.636" v="892" actId="1076"/>
          <ac:graphicFrameMkLst>
            <pc:docMk/>
            <pc:sldMk cId="208837011" sldId="349"/>
            <ac:graphicFrameMk id="8" creationId="{9A33D682-E1E1-68F6-7EA6-3C3492435AEB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1T17:59:44.916" v="1901" actId="1076"/>
        <pc:sldMkLst>
          <pc:docMk/>
          <pc:sldMk cId="2142259073" sldId="34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142259073" sldId="349"/>
            <ac:spMk id="2" creationId="{86F14718-7B2A-4E4A-A0C9-570258EE4C67}"/>
          </ac:spMkLst>
        </pc:spChg>
        <pc:spChg chg="del mod ord">
          <ac:chgData name="Chi Kit Ken FONG" userId="233f042c-09e9-4a0c-9043-d675a582571a" providerId="ADAL" clId="{6E64EC7A-43C3-A14D-A0B5-F3573638E6F9}" dt="2022-09-11T17:59:40.175" v="1899" actId="478"/>
          <ac:spMkLst>
            <pc:docMk/>
            <pc:sldMk cId="2142259073" sldId="349"/>
            <ac:spMk id="3" creationId="{BD82F0C9-9F0C-624F-87E2-2D0D51A5DB9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142259073" sldId="349"/>
            <ac:spMk id="4" creationId="{FBE5C472-7088-104A-863B-671F3100540F}"/>
          </ac:spMkLst>
        </pc:spChg>
        <pc:spChg chg="add del mod">
          <ac:chgData name="Chi Kit Ken FONG" userId="233f042c-09e9-4a0c-9043-d675a582571a" providerId="ADAL" clId="{6E64EC7A-43C3-A14D-A0B5-F3573638E6F9}" dt="2022-09-11T17:59:41.592" v="1900" actId="478"/>
          <ac:spMkLst>
            <pc:docMk/>
            <pc:sldMk cId="2142259073" sldId="349"/>
            <ac:spMk id="7" creationId="{810177DF-14A5-ECF3-098B-99BA4E3F0E18}"/>
          </ac:spMkLst>
        </pc:spChg>
        <pc:graphicFrameChg chg="add mod modGraphic">
          <ac:chgData name="Chi Kit Ken FONG" userId="233f042c-09e9-4a0c-9043-d675a582571a" providerId="ADAL" clId="{6E64EC7A-43C3-A14D-A0B5-F3573638E6F9}" dt="2022-09-11T17:59:44.916" v="1901" actId="1076"/>
          <ac:graphicFrameMkLst>
            <pc:docMk/>
            <pc:sldMk cId="2142259073" sldId="349"/>
            <ac:graphicFrameMk id="5" creationId="{E5B960BF-339D-5EC3-562C-3D617ACBDA4E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9:02:24.619" v="1175" actId="14"/>
        <pc:sldMkLst>
          <pc:docMk/>
          <pc:sldMk cId="815694348" sldId="350"/>
        </pc:sldMkLst>
        <pc:spChg chg="mod">
          <ac:chgData name="Chi Kit Ken FONG" userId="233f042c-09e9-4a0c-9043-d675a582571a" providerId="ADAL" clId="{6E64EC7A-43C3-A14D-A0B5-F3573638E6F9}" dt="2022-09-11T09:02:24.619" v="1175" actId="14"/>
          <ac:spMkLst>
            <pc:docMk/>
            <pc:sldMk cId="815694348" sldId="350"/>
            <ac:spMk id="3" creationId="{B2941E71-3986-A342-91D9-05A89DF45A9C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6:37:26.968" v="1161" actId="1076"/>
        <pc:sldMkLst>
          <pc:docMk/>
          <pc:sldMk cId="372849783" sldId="351"/>
        </pc:sldMkLst>
        <pc:spChg chg="del mod">
          <ac:chgData name="Chi Kit Ken FONG" userId="233f042c-09e9-4a0c-9043-d675a582571a" providerId="ADAL" clId="{6E64EC7A-43C3-A14D-A0B5-F3573638E6F9}" dt="2022-09-11T06:37:19.200" v="1158" actId="478"/>
          <ac:spMkLst>
            <pc:docMk/>
            <pc:sldMk cId="372849783" sldId="351"/>
            <ac:spMk id="3" creationId="{241D100B-115B-B344-AC5E-882467F69A61}"/>
          </ac:spMkLst>
        </pc:spChg>
        <pc:spChg chg="add del">
          <ac:chgData name="Chi Kit Ken FONG" userId="233f042c-09e9-4a0c-9043-d675a582571a" providerId="ADAL" clId="{6E64EC7A-43C3-A14D-A0B5-F3573638E6F9}" dt="2022-09-11T06:33:13.973" v="984" actId="22"/>
          <ac:spMkLst>
            <pc:docMk/>
            <pc:sldMk cId="372849783" sldId="351"/>
            <ac:spMk id="6" creationId="{C360F931-39DE-8362-802B-FE0965AAFA2E}"/>
          </ac:spMkLst>
        </pc:spChg>
        <pc:spChg chg="add del mod">
          <ac:chgData name="Chi Kit Ken FONG" userId="233f042c-09e9-4a0c-9043-d675a582571a" providerId="ADAL" clId="{6E64EC7A-43C3-A14D-A0B5-F3573638E6F9}" dt="2022-09-11T06:37:21.358" v="1159" actId="478"/>
          <ac:spMkLst>
            <pc:docMk/>
            <pc:sldMk cId="372849783" sldId="351"/>
            <ac:spMk id="9" creationId="{25351646-D513-910D-AAC6-4E62706AC709}"/>
          </ac:spMkLst>
        </pc:spChg>
        <pc:spChg chg="add del mod">
          <ac:chgData name="Chi Kit Ken FONG" userId="233f042c-09e9-4a0c-9043-d675a582571a" providerId="ADAL" clId="{6E64EC7A-43C3-A14D-A0B5-F3573638E6F9}" dt="2022-09-11T06:37:23.130" v="1160" actId="478"/>
          <ac:spMkLst>
            <pc:docMk/>
            <pc:sldMk cId="372849783" sldId="351"/>
            <ac:spMk id="11" creationId="{6D02C673-73E6-E559-35B6-A9DA7927A542}"/>
          </ac:spMkLst>
        </pc:spChg>
        <pc:graphicFrameChg chg="add mod modGraphic">
          <ac:chgData name="Chi Kit Ken FONG" userId="233f042c-09e9-4a0c-9043-d675a582571a" providerId="ADAL" clId="{6E64EC7A-43C3-A14D-A0B5-F3573638E6F9}" dt="2022-09-11T06:37:26.968" v="1161" actId="1076"/>
          <ac:graphicFrameMkLst>
            <pc:docMk/>
            <pc:sldMk cId="372849783" sldId="351"/>
            <ac:graphicFrameMk id="7" creationId="{D29B11E4-61CA-DB94-82A5-EAD68D3D2C26}"/>
          </ac:graphicFrameMkLst>
        </pc:graphicFrameChg>
      </pc:sldChg>
      <pc:sldChg chg="addSp modSp mod">
        <pc:chgData name="Chi Kit Ken FONG" userId="233f042c-09e9-4a0c-9043-d675a582571a" providerId="ADAL" clId="{6E64EC7A-43C3-A14D-A0B5-F3573638E6F9}" dt="2022-09-11T06:41:44.976" v="1165" actId="14100"/>
        <pc:sldMkLst>
          <pc:docMk/>
          <pc:sldMk cId="1536963876" sldId="352"/>
        </pc:sldMkLst>
        <pc:spChg chg="add mod">
          <ac:chgData name="Chi Kit Ken FONG" userId="233f042c-09e9-4a0c-9043-d675a582571a" providerId="ADAL" clId="{6E64EC7A-43C3-A14D-A0B5-F3573638E6F9}" dt="2022-09-11T06:41:44.976" v="1165" actId="14100"/>
          <ac:spMkLst>
            <pc:docMk/>
            <pc:sldMk cId="1536963876" sldId="352"/>
            <ac:spMk id="6" creationId="{6DC67AF6-B580-3593-89E1-56EAD45E5E0E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23:57:45.221" v="3519" actId="313"/>
        <pc:sldMkLst>
          <pc:docMk/>
          <pc:sldMk cId="2354363685" sldId="35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54363685" sldId="353"/>
            <ac:spMk id="2" creationId="{6A888BF7-7E67-B142-8386-2C3DFCD1E464}"/>
          </ac:spMkLst>
        </pc:spChg>
        <pc:spChg chg="mod ord">
          <ac:chgData name="Chi Kit Ken FONG" userId="233f042c-09e9-4a0c-9043-d675a582571a" providerId="ADAL" clId="{6E64EC7A-43C3-A14D-A0B5-F3573638E6F9}" dt="2022-09-13T23:57:45.221" v="3519" actId="313"/>
          <ac:spMkLst>
            <pc:docMk/>
            <pc:sldMk cId="2354363685" sldId="353"/>
            <ac:spMk id="3" creationId="{AA1E836F-AEEF-B54F-8F25-3263E21F69F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54363685" sldId="353"/>
            <ac:spMk id="4" creationId="{EFA62DD1-472E-BE4B-954F-1595DC1E0FEF}"/>
          </ac:spMkLst>
        </pc:spChg>
      </pc:sldChg>
      <pc:sldChg chg="modSp del mod">
        <pc:chgData name="Chi Kit Ken FONG" userId="233f042c-09e9-4a0c-9043-d675a582571a" providerId="ADAL" clId="{6E64EC7A-43C3-A14D-A0B5-F3573638E6F9}" dt="2022-09-11T06:41:38.806" v="1162" actId="2696"/>
        <pc:sldMkLst>
          <pc:docMk/>
          <pc:sldMk cId="3736992143" sldId="353"/>
        </pc:sldMkLst>
        <pc:spChg chg="mod">
          <ac:chgData name="Chi Kit Ken FONG" userId="233f042c-09e9-4a0c-9043-d675a582571a" providerId="ADAL" clId="{6E64EC7A-43C3-A14D-A0B5-F3573638E6F9}" dt="2022-09-11T05:26:27.415" v="528" actId="20577"/>
          <ac:spMkLst>
            <pc:docMk/>
            <pc:sldMk cId="3736992143" sldId="353"/>
            <ac:spMk id="3" creationId="{D5B7296B-B74C-334D-887D-6CAC12564877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2T08:53:31.530" v="2754" actId="1076"/>
        <pc:sldMkLst>
          <pc:docMk/>
          <pc:sldMk cId="569065267" sldId="35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69065267" sldId="355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2T08:53:27.473" v="2753" actId="20577"/>
          <ac:spMkLst>
            <pc:docMk/>
            <pc:sldMk cId="569065267" sldId="355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69065267" sldId="355"/>
            <ac:spMk id="4" creationId="{F2E959DC-D66E-B146-B353-537D54D8CE0D}"/>
          </ac:spMkLst>
        </pc:spChg>
        <pc:graphicFrameChg chg="add mod">
          <ac:chgData name="Chi Kit Ken FONG" userId="233f042c-09e9-4a0c-9043-d675a582571a" providerId="ADAL" clId="{6E64EC7A-43C3-A14D-A0B5-F3573638E6F9}" dt="2022-09-12T08:53:31.530" v="2754" actId="1076"/>
          <ac:graphicFrameMkLst>
            <pc:docMk/>
            <pc:sldMk cId="569065267" sldId="355"/>
            <ac:graphicFrameMk id="5" creationId="{1A4FB3E2-54E3-EE37-C594-66269BAA0544}"/>
          </ac:graphicFrameMkLst>
        </pc:graphicFrameChg>
      </pc:sldChg>
      <pc:sldChg chg="del">
        <pc:chgData name="Chi Kit Ken FONG" userId="233f042c-09e9-4a0c-9043-d675a582571a" providerId="ADAL" clId="{6E64EC7A-43C3-A14D-A0B5-F3573638E6F9}" dt="2022-09-11T05:33:28.402" v="716" actId="2696"/>
        <pc:sldMkLst>
          <pc:docMk/>
          <pc:sldMk cId="3265022663" sldId="355"/>
        </pc:sldMkLst>
      </pc:sldChg>
      <pc:sldChg chg="delSp mod ord">
        <pc:chgData name="Chi Kit Ken FONG" userId="233f042c-09e9-4a0c-9043-d675a582571a" providerId="ADAL" clId="{6E64EC7A-43C3-A14D-A0B5-F3573638E6F9}" dt="2022-09-11T05:38:08.577" v="872" actId="20578"/>
        <pc:sldMkLst>
          <pc:docMk/>
          <pc:sldMk cId="1957868181" sldId="356"/>
        </pc:sldMkLst>
        <pc:spChg chg="del">
          <ac:chgData name="Chi Kit Ken FONG" userId="233f042c-09e9-4a0c-9043-d675a582571a" providerId="ADAL" clId="{6E64EC7A-43C3-A14D-A0B5-F3573638E6F9}" dt="2022-09-11T05:33:23.552" v="715" actId="478"/>
          <ac:spMkLst>
            <pc:docMk/>
            <pc:sldMk cId="1957868181" sldId="356"/>
            <ac:spMk id="10" creationId="{2E21BF95-423B-CC5E-557D-96D72B954EB3}"/>
          </ac:spMkLst>
        </pc:spChg>
      </pc:sldChg>
      <pc:sldChg chg="modSp mod">
        <pc:chgData name="Chi Kit Ken FONG" userId="233f042c-09e9-4a0c-9043-d675a582571a" providerId="ADAL" clId="{6E64EC7A-43C3-A14D-A0B5-F3573638E6F9}" dt="2022-09-11T05:33:06.916" v="714" actId="12"/>
        <pc:sldMkLst>
          <pc:docMk/>
          <pc:sldMk cId="3037265521" sldId="357"/>
        </pc:sldMkLst>
        <pc:spChg chg="mod">
          <ac:chgData name="Chi Kit Ken FONG" userId="233f042c-09e9-4a0c-9043-d675a582571a" providerId="ADAL" clId="{6E64EC7A-43C3-A14D-A0B5-F3573638E6F9}" dt="2022-09-11T05:33:06.916" v="714" actId="12"/>
          <ac:spMkLst>
            <pc:docMk/>
            <pc:sldMk cId="3037265521" sldId="357"/>
            <ac:spMk id="3" creationId="{9869E09F-75B6-4E40-B8D7-2ED6C8EEF790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37:19.280" v="871" actId="1076"/>
        <pc:sldMkLst>
          <pc:docMk/>
          <pc:sldMk cId="3348849834" sldId="358"/>
        </pc:sldMkLst>
        <pc:spChg chg="mod">
          <ac:chgData name="Chi Kit Ken FONG" userId="233f042c-09e9-4a0c-9043-d675a582571a" providerId="ADAL" clId="{6E64EC7A-43C3-A14D-A0B5-F3573638E6F9}" dt="2022-09-11T05:36:29.455" v="844" actId="14100"/>
          <ac:spMkLst>
            <pc:docMk/>
            <pc:sldMk cId="3348849834" sldId="358"/>
            <ac:spMk id="3" creationId="{8F3658E6-6F23-194F-9091-72E2CE38C279}"/>
          </ac:spMkLst>
        </pc:spChg>
        <pc:spChg chg="mod">
          <ac:chgData name="Chi Kit Ken FONG" userId="233f042c-09e9-4a0c-9043-d675a582571a" providerId="ADAL" clId="{6E64EC7A-43C3-A14D-A0B5-F3573638E6F9}" dt="2022-09-11T05:37:19.280" v="871" actId="1076"/>
          <ac:spMkLst>
            <pc:docMk/>
            <pc:sldMk cId="3348849834" sldId="358"/>
            <ac:spMk id="8" creationId="{CF6C5B66-8FFA-6244-B95E-BCBB24945653}"/>
          </ac:spMkLst>
        </pc:spChg>
        <pc:graphicFrameChg chg="del">
          <ac:chgData name="Chi Kit Ken FONG" userId="233f042c-09e9-4a0c-9043-d675a582571a" providerId="ADAL" clId="{6E64EC7A-43C3-A14D-A0B5-F3573638E6F9}" dt="2022-09-11T05:36:25.447" v="843" actId="478"/>
          <ac:graphicFrameMkLst>
            <pc:docMk/>
            <pc:sldMk cId="3348849834" sldId="358"/>
            <ac:graphicFrameMk id="5" creationId="{C4D0F46C-8933-F545-BDAB-8E9881EF5B44}"/>
          </ac:graphicFrameMkLst>
        </pc:graphicFrameChg>
        <pc:graphicFrameChg chg="del">
          <ac:chgData name="Chi Kit Ken FONG" userId="233f042c-09e9-4a0c-9043-d675a582571a" providerId="ADAL" clId="{6E64EC7A-43C3-A14D-A0B5-F3573638E6F9}" dt="2022-09-11T05:37:11.257" v="869" actId="478"/>
          <ac:graphicFrameMkLst>
            <pc:docMk/>
            <pc:sldMk cId="3348849834" sldId="358"/>
            <ac:graphicFrameMk id="6" creationId="{1BE4CC54-1BF2-C342-B1D9-BAE1D3CDD5D6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6:41.198" v="849" actId="1076"/>
          <ac:graphicFrameMkLst>
            <pc:docMk/>
            <pc:sldMk cId="3348849834" sldId="358"/>
            <ac:graphicFrameMk id="9" creationId="{DCF7BE34-A309-388F-AF61-2B5163FA8AD3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7:15.962" v="870" actId="1076"/>
          <ac:graphicFrameMkLst>
            <pc:docMk/>
            <pc:sldMk cId="3348849834" sldId="358"/>
            <ac:graphicFrameMk id="10" creationId="{6595C3C2-8399-C7B5-7E3D-B19A51CB74DB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5:38:18.886" v="873" actId="20577"/>
        <pc:sldMkLst>
          <pc:docMk/>
          <pc:sldMk cId="2805076628" sldId="359"/>
        </pc:sldMkLst>
        <pc:spChg chg="mod">
          <ac:chgData name="Chi Kit Ken FONG" userId="233f042c-09e9-4a0c-9043-d675a582571a" providerId="ADAL" clId="{6E64EC7A-43C3-A14D-A0B5-F3573638E6F9}" dt="2022-09-11T05:38:18.886" v="873" actId="20577"/>
          <ac:spMkLst>
            <pc:docMk/>
            <pc:sldMk cId="2805076628" sldId="359"/>
            <ac:spMk id="3" creationId="{D21AB2E0-FB3C-3A42-B307-10605BEA9774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31:42.999" v="678" actId="108"/>
        <pc:sldMkLst>
          <pc:docMk/>
          <pc:sldMk cId="822557513" sldId="360"/>
        </pc:sldMkLst>
        <pc:spChg chg="mod">
          <ac:chgData name="Chi Kit Ken FONG" userId="233f042c-09e9-4a0c-9043-d675a582571a" providerId="ADAL" clId="{6E64EC7A-43C3-A14D-A0B5-F3573638E6F9}" dt="2022-09-11T05:31:42.999" v="678" actId="108"/>
          <ac:spMkLst>
            <pc:docMk/>
            <pc:sldMk cId="822557513" sldId="360"/>
            <ac:spMk id="3" creationId="{B1171DE4-6624-1A44-B5C9-F475B0DE522C}"/>
          </ac:spMkLst>
        </pc:spChg>
        <pc:spChg chg="mod">
          <ac:chgData name="Chi Kit Ken FONG" userId="233f042c-09e9-4a0c-9043-d675a582571a" providerId="ADAL" clId="{6E64EC7A-43C3-A14D-A0B5-F3573638E6F9}" dt="2022-09-11T05:31:04.786" v="650" actId="1076"/>
          <ac:spMkLst>
            <pc:docMk/>
            <pc:sldMk cId="822557513" sldId="360"/>
            <ac:spMk id="7" creationId="{B7077B97-5E48-5844-AB3C-94FE88DC53EF}"/>
          </ac:spMkLst>
        </pc:spChg>
        <pc:graphicFrameChg chg="del mod">
          <ac:chgData name="Chi Kit Ken FONG" userId="233f042c-09e9-4a0c-9043-d675a582571a" providerId="ADAL" clId="{6E64EC7A-43C3-A14D-A0B5-F3573638E6F9}" dt="2022-09-11T05:30:14.201" v="638" actId="478"/>
          <ac:graphicFrameMkLst>
            <pc:docMk/>
            <pc:sldMk cId="822557513" sldId="360"/>
            <ac:graphicFrameMk id="5" creationId="{5F40173A-4ACA-6C4D-9824-F3BCB843F695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0:50.759" v="648" actId="1076"/>
          <ac:graphicFrameMkLst>
            <pc:docMk/>
            <pc:sldMk cId="822557513" sldId="360"/>
            <ac:graphicFrameMk id="6" creationId="{1971C69C-BF48-14EC-28CF-481F65B0C2E7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5:32:13.833" v="689" actId="20577"/>
        <pc:sldMkLst>
          <pc:docMk/>
          <pc:sldMk cId="2603902342" sldId="361"/>
        </pc:sldMkLst>
        <pc:spChg chg="mod">
          <ac:chgData name="Chi Kit Ken FONG" userId="233f042c-09e9-4a0c-9043-d675a582571a" providerId="ADAL" clId="{6E64EC7A-43C3-A14D-A0B5-F3573638E6F9}" dt="2022-09-11T05:32:13.833" v="689" actId="20577"/>
          <ac:spMkLst>
            <pc:docMk/>
            <pc:sldMk cId="2603902342" sldId="361"/>
            <ac:spMk id="3" creationId="{7C7A8671-2475-7442-BC2A-2C59F8F272C3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29:04.596" v="598"/>
        <pc:sldMkLst>
          <pc:docMk/>
          <pc:sldMk cId="3588111792" sldId="362"/>
        </pc:sldMkLst>
        <pc:spChg chg="mod">
          <ac:chgData name="Chi Kit Ken FONG" userId="233f042c-09e9-4a0c-9043-d675a582571a" providerId="ADAL" clId="{6E64EC7A-43C3-A14D-A0B5-F3573638E6F9}" dt="2022-09-11T05:29:04.596" v="598"/>
          <ac:spMkLst>
            <pc:docMk/>
            <pc:sldMk cId="3588111792" sldId="362"/>
            <ac:spMk id="3" creationId="{8ED18235-4AC6-5D41-B3B5-AC75DCECB479}"/>
          </ac:spMkLst>
        </pc:spChg>
        <pc:graphicFrameChg chg="del mod">
          <ac:chgData name="Chi Kit Ken FONG" userId="233f042c-09e9-4a0c-9043-d675a582571a" providerId="ADAL" clId="{6E64EC7A-43C3-A14D-A0B5-F3573638E6F9}" dt="2022-09-11T05:28:09.260" v="564" actId="478"/>
          <ac:graphicFrameMkLst>
            <pc:docMk/>
            <pc:sldMk cId="3588111792" sldId="362"/>
            <ac:graphicFrameMk id="5" creationId="{31EDB946-41BB-114E-82D1-60DBA67783A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28:31.507" v="573" actId="113"/>
          <ac:graphicFrameMkLst>
            <pc:docMk/>
            <pc:sldMk cId="3588111792" sldId="362"/>
            <ac:graphicFrameMk id="6" creationId="{84AE4A35-2A1A-5C04-5403-F7BDF3F76AAC}"/>
          </ac:graphicFrameMkLst>
        </pc:graphicFrame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8:47.600" v="2551" actId="14100"/>
        <pc:sldMkLst>
          <pc:docMk/>
          <pc:sldMk cId="146328428" sldId="364"/>
        </pc:sldMkLst>
        <pc:spChg chg="mod ord">
          <ac:chgData name="Chi Kit Ken FONG" userId="233f042c-09e9-4a0c-9043-d675a582571a" providerId="ADAL" clId="{6E64EC7A-43C3-A14D-A0B5-F3573638E6F9}" dt="2022-09-12T04:08:47.600" v="2551" actId="14100"/>
          <ac:spMkLst>
            <pc:docMk/>
            <pc:sldMk cId="146328428" sldId="364"/>
            <ac:spMk id="2" creationId="{1B8F4AD9-E3D6-7B46-B1A0-2383DA6F6816}"/>
          </ac:spMkLst>
        </pc:spChg>
        <pc:spChg chg="add del mod ord">
          <ac:chgData name="Chi Kit Ken FONG" userId="233f042c-09e9-4a0c-9043-d675a582571a" providerId="ADAL" clId="{6E64EC7A-43C3-A14D-A0B5-F3573638E6F9}" dt="2022-09-12T04:06:04.615" v="2441" actId="478"/>
          <ac:spMkLst>
            <pc:docMk/>
            <pc:sldMk cId="146328428" sldId="364"/>
            <ac:spMk id="3" creationId="{62E1093A-1FB8-A30E-986F-AFCFA09CB37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6328428" sldId="364"/>
            <ac:spMk id="4" creationId="{C6961D09-27F1-AF4B-9291-AE47CF565322}"/>
          </ac:spMkLst>
        </pc:spChg>
        <pc:spChg chg="del">
          <ac:chgData name="Chi Kit Ken FONG" userId="233f042c-09e9-4a0c-9043-d675a582571a" providerId="ADAL" clId="{6E64EC7A-43C3-A14D-A0B5-F3573638E6F9}" dt="2022-09-12T04:07:09.731" v="2511" actId="478"/>
          <ac:spMkLst>
            <pc:docMk/>
            <pc:sldMk cId="146328428" sldId="364"/>
            <ac:spMk id="5" creationId="{B5E3E0CD-11AC-3749-90FC-2C329DDF29BE}"/>
          </ac:spMkLst>
        </pc:spChg>
        <pc:spChg chg="del">
          <ac:chgData name="Chi Kit Ken FONG" userId="233f042c-09e9-4a0c-9043-d675a582571a" providerId="ADAL" clId="{6E64EC7A-43C3-A14D-A0B5-F3573638E6F9}" dt="2022-09-12T04:07:16.226" v="2513" actId="478"/>
          <ac:spMkLst>
            <pc:docMk/>
            <pc:sldMk cId="146328428" sldId="364"/>
            <ac:spMk id="8" creationId="{D25D15F0-3AFC-244D-A0C5-A12FFAB087FB}"/>
          </ac:spMkLst>
        </pc:spChg>
        <pc:graphicFrameChg chg="add del mod">
          <ac:chgData name="Chi Kit Ken FONG" userId="233f042c-09e9-4a0c-9043-d675a582571a" providerId="ADAL" clId="{6E64EC7A-43C3-A14D-A0B5-F3573638E6F9}" dt="2022-09-12T04:06:27.162" v="2453"/>
          <ac:graphicFrameMkLst>
            <pc:docMk/>
            <pc:sldMk cId="146328428" sldId="364"/>
            <ac:graphicFrameMk id="6" creationId="{1444A9AA-38FE-6426-7907-ED538FF42D7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7:13.543" v="2512" actId="1076"/>
          <ac:graphicFrameMkLst>
            <pc:docMk/>
            <pc:sldMk cId="146328428" sldId="364"/>
            <ac:graphicFrameMk id="7" creationId="{0166BF90-B0D7-F728-873B-42CA996E51C0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7:22.648" v="2516" actId="20577"/>
          <ac:graphicFrameMkLst>
            <pc:docMk/>
            <pc:sldMk cId="146328428" sldId="364"/>
            <ac:graphicFrameMk id="11" creationId="{4CA7E35D-6769-46AF-9CDD-F2BC259A3E74}"/>
          </ac:graphicFrameMkLst>
        </pc:graphicFrameChg>
      </pc:sldChg>
      <pc:sldChg chg="modSp del mod">
        <pc:chgData name="Chi Kit Ken FONG" userId="233f042c-09e9-4a0c-9043-d675a582571a" providerId="ADAL" clId="{6E64EC7A-43C3-A14D-A0B5-F3573638E6F9}" dt="2022-09-11T05:11:27.012" v="309" actId="2696"/>
        <pc:sldMkLst>
          <pc:docMk/>
          <pc:sldMk cId="820062970" sldId="364"/>
        </pc:sldMkLst>
        <pc:spChg chg="mod">
          <ac:chgData name="Chi Kit Ken FONG" userId="233f042c-09e9-4a0c-9043-d675a582571a" providerId="ADAL" clId="{6E64EC7A-43C3-A14D-A0B5-F3573638E6F9}" dt="2022-09-10T19:28:37.197" v="50" actId="20577"/>
          <ac:spMkLst>
            <pc:docMk/>
            <pc:sldMk cId="820062970" sldId="364"/>
            <ac:spMk id="3" creationId="{0D8BFA69-C8A2-EC4D-9434-8A3956681D67}"/>
          </ac:spMkLst>
        </pc:spChg>
      </pc:sldChg>
      <pc:sldChg chg="new del">
        <pc:chgData name="Chi Kit Ken FONG" userId="233f042c-09e9-4a0c-9043-d675a582571a" providerId="ADAL" clId="{6E64EC7A-43C3-A14D-A0B5-F3573638E6F9}" dt="2022-09-11T06:28:41.084" v="904" actId="2696"/>
        <pc:sldMkLst>
          <pc:docMk/>
          <pc:sldMk cId="2478561049" sldId="364"/>
        </pc:sldMkLst>
      </pc:sldChg>
      <pc:sldChg chg="add del">
        <pc:chgData name="Chi Kit Ken FONG" userId="233f042c-09e9-4a0c-9043-d675a582571a" providerId="ADAL" clId="{6E64EC7A-43C3-A14D-A0B5-F3573638E6F9}" dt="2022-09-11T05:09:08.082" v="242"/>
        <pc:sldMkLst>
          <pc:docMk/>
          <pc:sldMk cId="1662623520" sldId="365"/>
        </pc:sldMkLst>
      </pc:sldChg>
      <pc:sldChg chg="modSp add mod">
        <pc:chgData name="Chi Kit Ken FONG" userId="233f042c-09e9-4a0c-9043-d675a582571a" providerId="ADAL" clId="{6E64EC7A-43C3-A14D-A0B5-F3573638E6F9}" dt="2022-09-11T06:29:38.694" v="941" actId="1076"/>
        <pc:sldMkLst>
          <pc:docMk/>
          <pc:sldMk cId="2756517699" sldId="365"/>
        </pc:sldMkLst>
        <pc:spChg chg="mod">
          <ac:chgData name="Chi Kit Ken FONG" userId="233f042c-09e9-4a0c-9043-d675a582571a" providerId="ADAL" clId="{6E64EC7A-43C3-A14D-A0B5-F3573638E6F9}" dt="2022-09-11T06:29:38.694" v="941" actId="1076"/>
          <ac:spMkLst>
            <pc:docMk/>
            <pc:sldMk cId="2756517699" sldId="365"/>
            <ac:spMk id="2" creationId="{149C467C-6F94-8F4D-A953-27401AAE9838}"/>
          </ac:spMkLst>
        </pc:spChg>
      </pc:sldChg>
      <pc:sldChg chg="modSp add mod">
        <pc:chgData name="Chi Kit Ken FONG" userId="233f042c-09e9-4a0c-9043-d675a582571a" providerId="ADAL" clId="{6E64EC7A-43C3-A14D-A0B5-F3573638E6F9}" dt="2022-09-12T03:52:27.213" v="2307" actId="20577"/>
        <pc:sldMkLst>
          <pc:docMk/>
          <pc:sldMk cId="202041882" sldId="366"/>
        </pc:sldMkLst>
        <pc:spChg chg="mod">
          <ac:chgData name="Chi Kit Ken FONG" userId="233f042c-09e9-4a0c-9043-d675a582571a" providerId="ADAL" clId="{6E64EC7A-43C3-A14D-A0B5-F3573638E6F9}" dt="2022-09-12T03:52:27.213" v="2307" actId="20577"/>
          <ac:spMkLst>
            <pc:docMk/>
            <pc:sldMk cId="202041882" sldId="366"/>
            <ac:spMk id="2" creationId="{149C467C-6F94-8F4D-A953-27401AAE9838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5:41:48.791" v="2805" actId="20577"/>
        <pc:sldMkLst>
          <pc:docMk/>
          <pc:sldMk cId="2776356133" sldId="367"/>
        </pc:sldMkLst>
        <pc:spChg chg="mod ord">
          <ac:chgData name="Chi Kit Ken FONG" userId="233f042c-09e9-4a0c-9043-d675a582571a" providerId="ADAL" clId="{6E64EC7A-43C3-A14D-A0B5-F3573638E6F9}" dt="2022-09-13T15:41:48.791" v="2805" actId="20577"/>
          <ac:spMkLst>
            <pc:docMk/>
            <pc:sldMk cId="2776356133" sldId="367"/>
            <ac:spMk id="2" creationId="{69D95602-2FC4-8948-9EDC-FDA8F95B39A1}"/>
          </ac:spMkLst>
        </pc:spChg>
        <pc:spChg chg="mod ord">
          <ac:chgData name="Chi Kit Ken FONG" userId="233f042c-09e9-4a0c-9043-d675a582571a" providerId="ADAL" clId="{6E64EC7A-43C3-A14D-A0B5-F3573638E6F9}" dt="2022-09-12T04:16:04.050" v="2604" actId="207"/>
          <ac:spMkLst>
            <pc:docMk/>
            <pc:sldMk cId="2776356133" sldId="367"/>
            <ac:spMk id="3" creationId="{38E6EA82-5C6A-CA48-BC92-F2FF1F412D1C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76356133" sldId="367"/>
            <ac:spMk id="4" creationId="{89E855C0-7447-2C46-AE67-8A0E68B13343}"/>
          </ac:spMkLst>
        </pc:spChg>
      </pc:sldChg>
      <pc:sldChg chg="new del">
        <pc:chgData name="Chi Kit Ken FONG" userId="233f042c-09e9-4a0c-9043-d675a582571a" providerId="ADAL" clId="{6E64EC7A-43C3-A14D-A0B5-F3573638E6F9}" dt="2022-09-11T17:32:44.223" v="1263" actId="2696"/>
        <pc:sldMkLst>
          <pc:docMk/>
          <pc:sldMk cId="3327471167" sldId="367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7:41:48.482" v="1400"/>
        <pc:sldMkLst>
          <pc:docMk/>
          <pc:sldMk cId="407133262" sldId="36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7133262" sldId="368"/>
            <ac:spMk id="2" creationId="{4E23D790-DD9C-A243-B717-FA9AE6F00763}"/>
          </ac:spMkLst>
        </pc:spChg>
        <pc:spChg chg="mod ord">
          <ac:chgData name="Chi Kit Ken FONG" userId="233f042c-09e9-4a0c-9043-d675a582571a" providerId="ADAL" clId="{6E64EC7A-43C3-A14D-A0B5-F3573638E6F9}" dt="2022-09-11T17:41:48.482" v="1400"/>
          <ac:spMkLst>
            <pc:docMk/>
            <pc:sldMk cId="407133262" sldId="368"/>
            <ac:spMk id="3" creationId="{2EEB96BE-3FEF-0F4B-8F3D-F5861795D0E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7133262" sldId="368"/>
            <ac:spMk id="4" creationId="{1D07AD69-78D8-D444-9DBB-CC2BD86FEE9F}"/>
          </ac:spMkLst>
        </pc:spChg>
        <pc:graphicFrameChg chg="add mod modGraphic">
          <ac:chgData name="Chi Kit Ken FONG" userId="233f042c-09e9-4a0c-9043-d675a582571a" providerId="ADAL" clId="{6E64EC7A-43C3-A14D-A0B5-F3573638E6F9}" dt="2022-09-11T17:41:21.750" v="1389" actId="108"/>
          <ac:graphicFrameMkLst>
            <pc:docMk/>
            <pc:sldMk cId="407133262" sldId="368"/>
            <ac:graphicFrameMk id="5" creationId="{D74602CE-5ADE-48D9-DEAF-B6849ABBD8F6}"/>
          </ac:graphicFrameMkLst>
        </pc:graphicFrameChg>
      </pc:sldChg>
      <pc:sldChg chg="add del">
        <pc:chgData name="Chi Kit Ken FONG" userId="233f042c-09e9-4a0c-9043-d675a582571a" providerId="ADAL" clId="{6E64EC7A-43C3-A14D-A0B5-F3573638E6F9}" dt="2022-09-11T17:32:15.982" v="1205"/>
        <pc:sldMkLst>
          <pc:docMk/>
          <pc:sldMk cId="1377882884" sldId="36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47:36.759" v="1572" actId="20577"/>
        <pc:sldMkLst>
          <pc:docMk/>
          <pc:sldMk cId="2279883379" sldId="36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279883379" sldId="369"/>
            <ac:spMk id="2" creationId="{1FE58839-A663-B046-8EBD-1F5D083946F1}"/>
          </ac:spMkLst>
        </pc:spChg>
        <pc:spChg chg="mod ord">
          <ac:chgData name="Chi Kit Ken FONG" userId="233f042c-09e9-4a0c-9043-d675a582571a" providerId="ADAL" clId="{6E64EC7A-43C3-A14D-A0B5-F3573638E6F9}" dt="2022-09-11T17:47:36.759" v="1572" actId="20577"/>
          <ac:spMkLst>
            <pc:docMk/>
            <pc:sldMk cId="2279883379" sldId="369"/>
            <ac:spMk id="3" creationId="{AAAEEA42-3D93-134E-9AB2-2EBD2921AF1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279883379" sldId="369"/>
            <ac:spMk id="4" creationId="{1DBDAE33-B3A2-6843-B697-B1BB81241801}"/>
          </ac:spMkLst>
        </pc:spChg>
        <pc:spChg chg="del">
          <ac:chgData name="Chi Kit Ken FONG" userId="233f042c-09e9-4a0c-9043-d675a582571a" providerId="ADAL" clId="{6E64EC7A-43C3-A14D-A0B5-F3573638E6F9}" dt="2022-09-11T17:43:14.933" v="1454" actId="478"/>
          <ac:spMkLst>
            <pc:docMk/>
            <pc:sldMk cId="2279883379" sldId="369"/>
            <ac:spMk id="5" creationId="{61092C92-5D15-0D46-ABC2-DC8AD907C2CD}"/>
          </ac:spMkLst>
        </pc:spChg>
        <pc:graphicFrameChg chg="add mod modGraphic">
          <ac:chgData name="Chi Kit Ken FONG" userId="233f042c-09e9-4a0c-9043-d675a582571a" providerId="ADAL" clId="{6E64EC7A-43C3-A14D-A0B5-F3573638E6F9}" dt="2022-09-11T17:43:20.272" v="1455" actId="1076"/>
          <ac:graphicFrameMkLst>
            <pc:docMk/>
            <pc:sldMk cId="2279883379" sldId="369"/>
            <ac:graphicFrameMk id="7" creationId="{6F00F557-CC59-DF8B-322E-2BF75CF990F7}"/>
          </ac:graphicFrameMkLst>
        </pc:graphicFrameChg>
        <pc:picChg chg="mod">
          <ac:chgData name="Chi Kit Ken FONG" userId="233f042c-09e9-4a0c-9043-d675a582571a" providerId="ADAL" clId="{6E64EC7A-43C3-A14D-A0B5-F3573638E6F9}" dt="2022-09-11T17:43:22.837" v="1456" actId="1076"/>
          <ac:picMkLst>
            <pc:docMk/>
            <pc:sldMk cId="2279883379" sldId="369"/>
            <ac:picMk id="6" creationId="{199B75BA-88CD-6749-8C28-B1665B7944B7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1T17:45:26.793" v="1514" actId="108"/>
        <pc:sldMkLst>
          <pc:docMk/>
          <pc:sldMk cId="1474066897" sldId="37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74066897" sldId="370"/>
            <ac:spMk id="2" creationId="{BBA8602A-D638-1146-B91A-1AC9DCE430EA}"/>
          </ac:spMkLst>
        </pc:spChg>
        <pc:spChg chg="mod ord">
          <ac:chgData name="Chi Kit Ken FONG" userId="233f042c-09e9-4a0c-9043-d675a582571a" providerId="ADAL" clId="{6E64EC7A-43C3-A14D-A0B5-F3573638E6F9}" dt="2022-09-11T17:43:54.639" v="1458" actId="207"/>
          <ac:spMkLst>
            <pc:docMk/>
            <pc:sldMk cId="1474066897" sldId="370"/>
            <ac:spMk id="3" creationId="{73E3F053-20AC-124C-B44E-74DD5017F7E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74066897" sldId="370"/>
            <ac:spMk id="4" creationId="{D912498A-CCD4-564B-BA8E-5266D505B44C}"/>
          </ac:spMkLst>
        </pc:spChg>
        <pc:spChg chg="del">
          <ac:chgData name="Chi Kit Ken FONG" userId="233f042c-09e9-4a0c-9043-d675a582571a" providerId="ADAL" clId="{6E64EC7A-43C3-A14D-A0B5-F3573638E6F9}" dt="2022-09-11T17:44:33.941" v="1492" actId="478"/>
          <ac:spMkLst>
            <pc:docMk/>
            <pc:sldMk cId="1474066897" sldId="370"/>
            <ac:spMk id="5" creationId="{4957DDFE-2C2D-6342-B083-3714FB434533}"/>
          </ac:spMkLst>
        </pc:spChg>
        <pc:spChg chg="del">
          <ac:chgData name="Chi Kit Ken FONG" userId="233f042c-09e9-4a0c-9043-d675a582571a" providerId="ADAL" clId="{6E64EC7A-43C3-A14D-A0B5-F3573638E6F9}" dt="2022-09-11T17:45:07.808" v="1501" actId="478"/>
          <ac:spMkLst>
            <pc:docMk/>
            <pc:sldMk cId="1474066897" sldId="370"/>
            <ac:spMk id="6" creationId="{9E6FB633-E528-C449-B98C-FE12684B06EB}"/>
          </ac:spMkLst>
        </pc:spChg>
        <pc:spChg chg="mod">
          <ac:chgData name="Chi Kit Ken FONG" userId="233f042c-09e9-4a0c-9043-d675a582571a" providerId="ADAL" clId="{6E64EC7A-43C3-A14D-A0B5-F3573638E6F9}" dt="2022-09-11T17:45:05.079" v="1500" actId="1076"/>
          <ac:spMkLst>
            <pc:docMk/>
            <pc:sldMk cId="1474066897" sldId="370"/>
            <ac:spMk id="7" creationId="{B3E8B031-C0DE-9943-98B7-9266F9D9088A}"/>
          </ac:spMkLst>
        </pc:spChg>
        <pc:graphicFrameChg chg="add mod modGraphic">
          <ac:chgData name="Chi Kit Ken FONG" userId="233f042c-09e9-4a0c-9043-d675a582571a" providerId="ADAL" clId="{6E64EC7A-43C3-A14D-A0B5-F3573638E6F9}" dt="2022-09-11T17:45:26.793" v="1514" actId="108"/>
          <ac:graphicFrameMkLst>
            <pc:docMk/>
            <pc:sldMk cId="1474066897" sldId="370"/>
            <ac:graphicFrameMk id="8" creationId="{9F467814-B6A4-C57A-69EA-3BD1A7D91CFD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17:44:46.404" v="1494" actId="1076"/>
          <ac:graphicFrameMkLst>
            <pc:docMk/>
            <pc:sldMk cId="1474066897" sldId="370"/>
            <ac:graphicFrameMk id="9" creationId="{17F74BE9-F09B-4B87-BF3B-799DE97A4931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2T04:11:10.827" v="2558" actId="20577"/>
        <pc:sldMkLst>
          <pc:docMk/>
          <pc:sldMk cId="3412421133" sldId="371"/>
        </pc:sldMkLst>
        <pc:spChg chg="mod ord">
          <ac:chgData name="Chi Kit Ken FONG" userId="233f042c-09e9-4a0c-9043-d675a582571a" providerId="ADAL" clId="{6E64EC7A-43C3-A14D-A0B5-F3573638E6F9}" dt="2022-09-12T04:11:10.827" v="2558" actId="20577"/>
          <ac:spMkLst>
            <pc:docMk/>
            <pc:sldMk cId="3412421133" sldId="371"/>
            <ac:spMk id="2" creationId="{05EEAEF2-7A42-1C4B-B6A6-DDBAB7A7746F}"/>
          </ac:spMkLst>
        </pc:spChg>
        <pc:spChg chg="mod ord">
          <ac:chgData name="Chi Kit Ken FONG" userId="233f042c-09e9-4a0c-9043-d675a582571a" providerId="ADAL" clId="{6E64EC7A-43C3-A14D-A0B5-F3573638E6F9}" dt="2022-09-11T17:46:53.505" v="1559" actId="20577"/>
          <ac:spMkLst>
            <pc:docMk/>
            <pc:sldMk cId="3412421133" sldId="371"/>
            <ac:spMk id="3" creationId="{47DAB251-93FB-9747-BC26-F759800F6F8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412421133" sldId="371"/>
            <ac:spMk id="4" creationId="{109B929A-8499-DF4D-8C8B-F474C3CE3BC5}"/>
          </ac:spMkLst>
        </pc:spChg>
        <pc:graphicFrameChg chg="add mod">
          <ac:chgData name="Chi Kit Ken FONG" userId="233f042c-09e9-4a0c-9043-d675a582571a" providerId="ADAL" clId="{6E64EC7A-43C3-A14D-A0B5-F3573638E6F9}" dt="2022-09-11T17:46:03.366" v="1526" actId="1076"/>
          <ac:graphicFrameMkLst>
            <pc:docMk/>
            <pc:sldMk cId="3412421133" sldId="371"/>
            <ac:graphicFrameMk id="5" creationId="{0AE8C6D4-6101-F891-3E2E-F6D22F2CA45E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1T17:46:14.090" v="1538"/>
          <ac:graphicFrameMkLst>
            <pc:docMk/>
            <pc:sldMk cId="3412421133" sldId="371"/>
            <ac:graphicFrameMk id="6" creationId="{7A929A13-211B-CFCD-BC44-6A2C7123D7A8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17:47:03.468" v="1561" actId="1076"/>
          <ac:graphicFrameMkLst>
            <pc:docMk/>
            <pc:sldMk cId="3412421133" sldId="371"/>
            <ac:graphicFrameMk id="7" creationId="{E1F99D1E-1E49-2B1F-0EDD-3C303C1D3449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7:47:10.754" v="1562" actId="207"/>
          <ac:graphicFrameMkLst>
            <pc:docMk/>
            <pc:sldMk cId="3412421133" sldId="371"/>
            <ac:graphicFrameMk id="8" creationId="{9A51EA45-1977-66DB-1A05-43FA82CC71C8}"/>
          </ac:graphicFrameMkLst>
        </pc:graphicFrameChg>
      </pc:sldChg>
      <pc:sldChg chg="modSp add del mod setBg modClrScheme chgLayout">
        <pc:chgData name="Chi Kit Ken FONG" userId="233f042c-09e9-4a0c-9043-d675a582571a" providerId="ADAL" clId="{6E64EC7A-43C3-A14D-A0B5-F3573638E6F9}" dt="2022-09-14T15:14:47.530" v="4138" actId="2696"/>
        <pc:sldMkLst>
          <pc:docMk/>
          <pc:sldMk cId="3001137682" sldId="37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2" creationId="{1E71C1AF-594C-5F48-BCCF-157622584E8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3" creationId="{7987F005-1CB3-C249-B93F-AA2F831621B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4" creationId="{D6FF1A6F-9E99-CA4A-B68A-043964F1EBC1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14:53.252" v="4139" actId="2696"/>
        <pc:sldMkLst>
          <pc:docMk/>
          <pc:sldMk cId="1691989920" sldId="37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2" creationId="{6EAF0470-4CCB-5D48-AEBB-287BDA8E070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3" creationId="{08F8667D-26E0-5D47-92D4-5579C571BD5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4" creationId="{2E288B1E-AF7D-0143-8979-0464D6619C04}"/>
          </ac:spMkLst>
        </pc:spChg>
      </pc:sldChg>
      <pc:sldChg chg="addSp modSp add mod ord setBg modClrScheme chgLayout">
        <pc:chgData name="Chi Kit Ken FONG" userId="233f042c-09e9-4a0c-9043-d675a582571a" providerId="ADAL" clId="{6E64EC7A-43C3-A14D-A0B5-F3573638E6F9}" dt="2022-09-14T15:13:32.499" v="4136" actId="1076"/>
        <pc:sldMkLst>
          <pc:docMk/>
          <pc:sldMk cId="2863124972" sldId="374"/>
        </pc:sldMkLst>
        <pc:spChg chg="mod ord">
          <ac:chgData name="Chi Kit Ken FONG" userId="233f042c-09e9-4a0c-9043-d675a582571a" providerId="ADAL" clId="{6E64EC7A-43C3-A14D-A0B5-F3573638E6F9}" dt="2022-09-14T15:12:33.173" v="4073"/>
          <ac:spMkLst>
            <pc:docMk/>
            <pc:sldMk cId="2863124972" sldId="374"/>
            <ac:spMk id="2" creationId="{49CE4A2D-8C8D-1349-9DDB-10A257F139DE}"/>
          </ac:spMkLst>
        </pc:spChg>
        <pc:spChg chg="mod ord">
          <ac:chgData name="Chi Kit Ken FONG" userId="233f042c-09e9-4a0c-9043-d675a582571a" providerId="ADAL" clId="{6E64EC7A-43C3-A14D-A0B5-F3573638E6F9}" dt="2022-09-14T15:13:20.786" v="4134" actId="20577"/>
          <ac:spMkLst>
            <pc:docMk/>
            <pc:sldMk cId="2863124972" sldId="374"/>
            <ac:spMk id="3" creationId="{8702527E-72C9-6B44-941F-A8E10AF697D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863124972" sldId="374"/>
            <ac:spMk id="4" creationId="{706D3877-37C3-784F-B83D-A29FC507D585}"/>
          </ac:spMkLst>
        </pc:spChg>
        <pc:spChg chg="mod">
          <ac:chgData name="Chi Kit Ken FONG" userId="233f042c-09e9-4a0c-9043-d675a582571a" providerId="ADAL" clId="{6E64EC7A-43C3-A14D-A0B5-F3573638E6F9}" dt="2022-09-14T15:13:32.499" v="4136" actId="1076"/>
          <ac:spMkLst>
            <pc:docMk/>
            <pc:sldMk cId="2863124972" sldId="374"/>
            <ac:spMk id="6" creationId="{C4655318-5EE5-524C-B7AA-18F5206C0B11}"/>
          </ac:spMkLst>
        </pc:spChg>
        <pc:graphicFrameChg chg="add mod modGraphic">
          <ac:chgData name="Chi Kit Ken FONG" userId="233f042c-09e9-4a0c-9043-d675a582571a" providerId="ADAL" clId="{6E64EC7A-43C3-A14D-A0B5-F3573638E6F9}" dt="2022-09-14T15:13:25.222" v="4135" actId="1076"/>
          <ac:graphicFrameMkLst>
            <pc:docMk/>
            <pc:sldMk cId="2863124972" sldId="374"/>
            <ac:graphicFrameMk id="7" creationId="{A4BFF46B-4036-E434-4F75-FEA0E1D8C036}"/>
          </ac:graphicFrameMkLst>
        </pc:graphicFrameChg>
        <pc:picChg chg="mod">
          <ac:chgData name="Chi Kit Ken FONG" userId="233f042c-09e9-4a0c-9043-d675a582571a" providerId="ADAL" clId="{6E64EC7A-43C3-A14D-A0B5-F3573638E6F9}" dt="2022-09-14T15:13:32.499" v="4136" actId="1076"/>
          <ac:picMkLst>
            <pc:docMk/>
            <pc:sldMk cId="2863124972" sldId="374"/>
            <ac:picMk id="5" creationId="{C3ED9034-FDE1-7E4D-965E-B048E9807C93}"/>
          </ac:picMkLst>
        </pc:picChg>
      </pc:sldChg>
      <pc:sldChg chg="modSp add del mod setBg modClrScheme chgLayout">
        <pc:chgData name="Chi Kit Ken FONG" userId="233f042c-09e9-4a0c-9043-d675a582571a" providerId="ADAL" clId="{6E64EC7A-43C3-A14D-A0B5-F3573638E6F9}" dt="2022-09-14T15:52:51.083" v="4608" actId="2696"/>
        <pc:sldMkLst>
          <pc:docMk/>
          <pc:sldMk cId="393355132" sldId="37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3355132" sldId="375"/>
            <ac:spMk id="2" creationId="{67C05811-F98B-BB4A-BE6D-2730EBFD93A1}"/>
          </ac:spMkLst>
        </pc:spChg>
        <pc:spChg chg="mod ord">
          <ac:chgData name="Chi Kit Ken FONG" userId="233f042c-09e9-4a0c-9043-d675a582571a" providerId="ADAL" clId="{6E64EC7A-43C3-A14D-A0B5-F3573638E6F9}" dt="2022-09-11T17:32:32.963" v="1254" actId="27636"/>
          <ac:spMkLst>
            <pc:docMk/>
            <pc:sldMk cId="393355132" sldId="375"/>
            <ac:spMk id="3" creationId="{EC6CEC45-A7FE-D74B-AEC3-613D5D91D46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3355132" sldId="375"/>
            <ac:spMk id="4" creationId="{E7AFB686-D4D2-2649-9FD6-7F1C09AAC644}"/>
          </ac:spMkLst>
        </pc:spChg>
      </pc:sldChg>
      <pc:sldChg chg="addSp modSp add mod ord setBg modClrScheme modAnim chgLayout">
        <pc:chgData name="Chi Kit Ken FONG" userId="233f042c-09e9-4a0c-9043-d675a582571a" providerId="ADAL" clId="{6E64EC7A-43C3-A14D-A0B5-F3573638E6F9}" dt="2022-09-14T15:28:10.314" v="4341"/>
        <pc:sldMkLst>
          <pc:docMk/>
          <pc:sldMk cId="3792979157" sldId="37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92979157" sldId="377"/>
            <ac:spMk id="2" creationId="{86F1808F-0FC5-6847-B6F0-50403E98B2E8}"/>
          </ac:spMkLst>
        </pc:spChg>
        <pc:spChg chg="mod ord">
          <ac:chgData name="Chi Kit Ken FONG" userId="233f042c-09e9-4a0c-9043-d675a582571a" providerId="ADAL" clId="{6E64EC7A-43C3-A14D-A0B5-F3573638E6F9}" dt="2022-09-14T15:26:45.883" v="4317" actId="207"/>
          <ac:spMkLst>
            <pc:docMk/>
            <pc:sldMk cId="3792979157" sldId="377"/>
            <ac:spMk id="3" creationId="{FDCEB990-9B9F-3F46-90A4-A051E27E5B9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92979157" sldId="377"/>
            <ac:spMk id="4" creationId="{55036DC4-403D-CA46-933A-E0C8823494F2}"/>
          </ac:spMkLst>
        </pc:spChg>
        <pc:spChg chg="add mod">
          <ac:chgData name="Chi Kit Ken FONG" userId="233f042c-09e9-4a0c-9043-d675a582571a" providerId="ADAL" clId="{6E64EC7A-43C3-A14D-A0B5-F3573638E6F9}" dt="2022-09-14T15:26:34.966" v="4315" actId="1035"/>
          <ac:spMkLst>
            <pc:docMk/>
            <pc:sldMk cId="3792979157" sldId="377"/>
            <ac:spMk id="6" creationId="{9C78D884-7768-51A7-832A-DDED686EA5C2}"/>
          </ac:spMkLst>
        </pc:spChg>
        <pc:spChg chg="add mod">
          <ac:chgData name="Chi Kit Ken FONG" userId="233f042c-09e9-4a0c-9043-d675a582571a" providerId="ADAL" clId="{6E64EC7A-43C3-A14D-A0B5-F3573638E6F9}" dt="2022-09-14T15:26:34.966" v="4315" actId="1035"/>
          <ac:spMkLst>
            <pc:docMk/>
            <pc:sldMk cId="3792979157" sldId="377"/>
            <ac:spMk id="7" creationId="{DB951F8A-AA6E-F111-516D-DDEA018537FC}"/>
          </ac:spMkLst>
        </pc:spChg>
        <pc:graphicFrameChg chg="add mod modGraphic">
          <ac:chgData name="Chi Kit Ken FONG" userId="233f042c-09e9-4a0c-9043-d675a582571a" providerId="ADAL" clId="{6E64EC7A-43C3-A14D-A0B5-F3573638E6F9}" dt="2022-09-14T15:26:15.202" v="4310" actId="1076"/>
          <ac:graphicFrameMkLst>
            <pc:docMk/>
            <pc:sldMk cId="3792979157" sldId="377"/>
            <ac:graphicFrameMk id="5" creationId="{90B03BD1-649E-65F0-73A7-09A53FDA9AA5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27:58.635" v="4337" actId="207"/>
          <ac:graphicFrameMkLst>
            <pc:docMk/>
            <pc:sldMk cId="3792979157" sldId="377"/>
            <ac:graphicFrameMk id="8" creationId="{4F53EF86-CB82-2E24-3F64-C60BC794FDB7}"/>
          </ac:graphicFrameMkLst>
        </pc:graphicFrameChg>
      </pc:sldChg>
      <pc:sldChg chg="modSp add mod ord setBg modClrScheme chgLayout">
        <pc:chgData name="Chi Kit Ken FONG" userId="233f042c-09e9-4a0c-9043-d675a582571a" providerId="ADAL" clId="{6E64EC7A-43C3-A14D-A0B5-F3573638E6F9}" dt="2022-09-14T15:31:26.553" v="4353" actId="207"/>
        <pc:sldMkLst>
          <pc:docMk/>
          <pc:sldMk cId="2321458778" sldId="37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21458778" sldId="378"/>
            <ac:spMk id="2" creationId="{4BB656BB-4291-B64E-944C-FB21E3632851}"/>
          </ac:spMkLst>
        </pc:spChg>
        <pc:spChg chg="mod ord">
          <ac:chgData name="Chi Kit Ken FONG" userId="233f042c-09e9-4a0c-9043-d675a582571a" providerId="ADAL" clId="{6E64EC7A-43C3-A14D-A0B5-F3573638E6F9}" dt="2022-09-14T15:31:26.553" v="4353" actId="207"/>
          <ac:spMkLst>
            <pc:docMk/>
            <pc:sldMk cId="2321458778" sldId="378"/>
            <ac:spMk id="3" creationId="{3B0F8E23-42B1-A946-85D3-6A34F1061B8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21458778" sldId="378"/>
            <ac:spMk id="4" creationId="{A2581371-498E-9D48-AC4F-681AC0F62905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4T15:38:26.346" v="4563" actId="1076"/>
        <pc:sldMkLst>
          <pc:docMk/>
          <pc:sldMk cId="3603626387" sldId="37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603626387" sldId="379"/>
            <ac:spMk id="2" creationId="{E369DA15-91B7-034D-B105-3D87B4FF86CB}"/>
          </ac:spMkLst>
        </pc:spChg>
        <pc:spChg chg="mod ord">
          <ac:chgData name="Chi Kit Ken FONG" userId="233f042c-09e9-4a0c-9043-d675a582571a" providerId="ADAL" clId="{6E64EC7A-43C3-A14D-A0B5-F3573638E6F9}" dt="2022-09-14T15:38:23.330" v="4562" actId="20577"/>
          <ac:spMkLst>
            <pc:docMk/>
            <pc:sldMk cId="3603626387" sldId="379"/>
            <ac:spMk id="3" creationId="{DC2A319C-8416-5E4B-A588-F631DCF005E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603626387" sldId="379"/>
            <ac:spMk id="4" creationId="{C5E768E1-5642-7F48-A7BD-76B8F2B4C2AF}"/>
          </ac:spMkLst>
        </pc:spChg>
        <pc:graphicFrameChg chg="add mod modGraphic">
          <ac:chgData name="Chi Kit Ken FONG" userId="233f042c-09e9-4a0c-9043-d675a582571a" providerId="ADAL" clId="{6E64EC7A-43C3-A14D-A0B5-F3573638E6F9}" dt="2022-09-14T15:38:26.346" v="4563" actId="1076"/>
          <ac:graphicFrameMkLst>
            <pc:docMk/>
            <pc:sldMk cId="3603626387" sldId="379"/>
            <ac:graphicFrameMk id="5" creationId="{44F34669-9BF9-1494-B81E-CC7682354103}"/>
          </ac:graphicFrameMkLst>
        </pc:graphicFrameChg>
      </pc:sldChg>
      <pc:sldChg chg="modSp add mod ord setBg modClrScheme chgLayout">
        <pc:chgData name="Chi Kit Ken FONG" userId="233f042c-09e9-4a0c-9043-d675a582571a" providerId="ADAL" clId="{6E64EC7A-43C3-A14D-A0B5-F3573638E6F9}" dt="2022-09-12T04:03:06.803" v="2433" actId="20577"/>
        <pc:sldMkLst>
          <pc:docMk/>
          <pc:sldMk cId="3049895346" sldId="380"/>
        </pc:sldMkLst>
        <pc:spChg chg="mod ord">
          <ac:chgData name="Chi Kit Ken FONG" userId="233f042c-09e9-4a0c-9043-d675a582571a" providerId="ADAL" clId="{6E64EC7A-43C3-A14D-A0B5-F3573638E6F9}" dt="2022-09-12T04:03:06.803" v="2433" actId="20577"/>
          <ac:spMkLst>
            <pc:docMk/>
            <pc:sldMk cId="3049895346" sldId="380"/>
            <ac:spMk id="2" creationId="{AB12B221-EA38-604B-97C6-6F5FF8018927}"/>
          </ac:spMkLst>
        </pc:spChg>
        <pc:spChg chg="mod ord">
          <ac:chgData name="Chi Kit Ken FONG" userId="233f042c-09e9-4a0c-9043-d675a582571a" providerId="ADAL" clId="{6E64EC7A-43C3-A14D-A0B5-F3573638E6F9}" dt="2022-09-12T04:02:53.703" v="2429" actId="20577"/>
          <ac:spMkLst>
            <pc:docMk/>
            <pc:sldMk cId="3049895346" sldId="380"/>
            <ac:spMk id="3" creationId="{EF0C922A-0EE1-E74E-A16F-4808BD9E8AC9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49895346" sldId="380"/>
            <ac:spMk id="4" creationId="{B15962C2-8A42-0B43-930E-AA2F4EB647EF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346855601" sldId="38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2" creationId="{9DBD6743-978E-5243-8A35-46F8710E52A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3" creationId="{F65E1945-9BF9-1D42-893E-B3F3934E477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4" creationId="{578AF06B-F8A9-5E43-934B-9F766725D079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3275150726" sldId="38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75150726" sldId="382"/>
            <ac:spMk id="2" creationId="{07EBE1B6-0B4F-7841-98F8-C72E810225E4}"/>
          </ac:spMkLst>
        </pc:spChg>
        <pc:spChg chg="add del mod ord">
          <ac:chgData name="Chi Kit Ken FONG" userId="233f042c-09e9-4a0c-9043-d675a582571a" providerId="ADAL" clId="{6E64EC7A-43C3-A14D-A0B5-F3573638E6F9}" dt="2022-09-11T17:55:55.544" v="1767" actId="478"/>
          <ac:spMkLst>
            <pc:docMk/>
            <pc:sldMk cId="3275150726" sldId="382"/>
            <ac:spMk id="3" creationId="{005FD12A-1A03-14CA-ECAE-01FC9617BE1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75150726" sldId="382"/>
            <ac:spMk id="4" creationId="{CA785FEE-37A1-D345-97B4-9767A0CF46B8}"/>
          </ac:spMkLst>
        </pc:spChg>
        <pc:picChg chg="mod">
          <ac:chgData name="Chi Kit Ken FONG" userId="233f042c-09e9-4a0c-9043-d675a582571a" providerId="ADAL" clId="{6E64EC7A-43C3-A14D-A0B5-F3573638E6F9}" dt="2022-09-11T17:55:58.828" v="1768" actId="1076"/>
          <ac:picMkLst>
            <pc:docMk/>
            <pc:sldMk cId="3275150726" sldId="382"/>
            <ac:picMk id="5" creationId="{4B7FB105-3480-7849-A758-8E876CA9CAA5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025953868" sldId="38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025953868" sldId="383"/>
            <ac:spMk id="2" creationId="{9F5C66F5-A9D4-2544-AF6B-605F1048A5DA}"/>
          </ac:spMkLst>
        </pc:spChg>
        <pc:spChg chg="mod ord">
          <ac:chgData name="Chi Kit Ken FONG" userId="233f042c-09e9-4a0c-9043-d675a582571a" providerId="ADAL" clId="{6E64EC7A-43C3-A14D-A0B5-F3573638E6F9}" dt="2022-09-11T17:32:33.032" v="1257" actId="27636"/>
          <ac:spMkLst>
            <pc:docMk/>
            <pc:sldMk cId="2025953868" sldId="383"/>
            <ac:spMk id="3" creationId="{B81812C8-99F0-C649-B2EE-ED985AB32C9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025953868" sldId="383"/>
            <ac:spMk id="4" creationId="{C1A8FFDF-AC3D-B748-9643-7B77D7F9B718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1403986201" sldId="38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03986201" sldId="384"/>
            <ac:spMk id="2" creationId="{8F4446F1-9ACF-2A4B-8758-1DE4764F7A37}"/>
          </ac:spMkLst>
        </pc:spChg>
        <pc:spChg chg="mod ord">
          <ac:chgData name="Chi Kit Ken FONG" userId="233f042c-09e9-4a0c-9043-d675a582571a" providerId="ADAL" clId="{6E64EC7A-43C3-A14D-A0B5-F3573638E6F9}" dt="2022-09-11T17:32:33.053" v="1258" actId="27636"/>
          <ac:spMkLst>
            <pc:docMk/>
            <pc:sldMk cId="1403986201" sldId="384"/>
            <ac:spMk id="3" creationId="{DA6F64A2-6F2B-9C43-829B-D73F231DBB1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03986201" sldId="384"/>
            <ac:spMk id="4" creationId="{C3A17F0A-4577-E64F-BBEE-1DF8CFB0B61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50172081" sldId="38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2" creationId="{C7FB64E5-0780-8442-876F-17991E013AFC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3" creationId="{07124109-C110-814C-A4C8-3E0C3257301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4" creationId="{0B495A1C-E466-BA4D-86F0-7158A0FE9608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32.292" v="2435" actId="20578"/>
        <pc:sldMkLst>
          <pc:docMk/>
          <pc:sldMk cId="3359137103" sldId="38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2" creationId="{82E1B1F1-6656-4F48-814F-47245D64A7A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3" creationId="{F7EFEBCD-F18E-E344-8F25-8A6DD100C3F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4" creationId="{DACDC2E2-A0C8-9A44-9619-7D6848B4E7BA}"/>
          </ac:spMkLst>
        </pc:sp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24.688" v="1765" actId="2696"/>
        <pc:sldMkLst>
          <pc:docMk/>
          <pc:sldMk cId="937333752" sldId="387"/>
        </pc:sldMkLst>
        <pc:spChg chg="mod ord">
          <ac:chgData name="Chi Kit Ken FONG" userId="233f042c-09e9-4a0c-9043-d675a582571a" providerId="ADAL" clId="{6E64EC7A-43C3-A14D-A0B5-F3573638E6F9}" dt="2022-09-11T17:32:32.693" v="1243" actId="27636"/>
          <ac:spMkLst>
            <pc:docMk/>
            <pc:sldMk cId="937333752" sldId="387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37333752" sldId="387"/>
            <ac:spMk id="3" creationId="{FC9EEF52-9840-4E3C-9852-6B2503BFAA4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37333752" sldId="387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937333752" sldId="387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937333752" sldId="387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937333752" sldId="387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937333752" sldId="387"/>
            <ac:cxnSpMk id="19" creationId="{6116DDC6-8F07-46CC-8751-E5C9346B2A08}"/>
          </ac:cxnSpMkLst>
        </pc:cxnChg>
      </pc:sldChg>
      <pc:sldChg chg="addSp modSp add mod setBg modClrScheme chgLayout">
        <pc:chgData name="Chi Kit Ken FONG" userId="233f042c-09e9-4a0c-9043-d675a582571a" providerId="ADAL" clId="{6E64EC7A-43C3-A14D-A0B5-F3573638E6F9}" dt="2022-09-14T00:04:07.798" v="3791" actId="1076"/>
        <pc:sldMkLst>
          <pc:docMk/>
          <pc:sldMk cId="77810244" sldId="388"/>
        </pc:sldMkLst>
        <pc:spChg chg="mod ord">
          <ac:chgData name="Chi Kit Ken FONG" userId="233f042c-09e9-4a0c-9043-d675a582571a" providerId="ADAL" clId="{6E64EC7A-43C3-A14D-A0B5-F3573638E6F9}" dt="2022-09-14T00:02:32.877" v="3599" actId="20577"/>
          <ac:spMkLst>
            <pc:docMk/>
            <pc:sldMk cId="77810244" sldId="388"/>
            <ac:spMk id="2" creationId="{5FD18978-33AA-9148-AF04-B315A7189BF3}"/>
          </ac:spMkLst>
        </pc:spChg>
        <pc:spChg chg="mod ord">
          <ac:chgData name="Chi Kit Ken FONG" userId="233f042c-09e9-4a0c-9043-d675a582571a" providerId="ADAL" clId="{6E64EC7A-43C3-A14D-A0B5-F3573638E6F9}" dt="2022-09-14T00:04:01.111" v="3789" actId="20577"/>
          <ac:spMkLst>
            <pc:docMk/>
            <pc:sldMk cId="77810244" sldId="388"/>
            <ac:spMk id="3" creationId="{2C981C92-1956-2341-95D6-4D69B904CFF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7810244" sldId="388"/>
            <ac:spMk id="4" creationId="{20C829FD-4F30-8D45-A96C-FE3FE7B5B430}"/>
          </ac:spMkLst>
        </pc:spChg>
        <pc:graphicFrameChg chg="add mod modGraphic">
          <ac:chgData name="Chi Kit Ken FONG" userId="233f042c-09e9-4a0c-9043-d675a582571a" providerId="ADAL" clId="{6E64EC7A-43C3-A14D-A0B5-F3573638E6F9}" dt="2022-09-14T00:04:07.798" v="3791" actId="1076"/>
          <ac:graphicFrameMkLst>
            <pc:docMk/>
            <pc:sldMk cId="77810244" sldId="388"/>
            <ac:graphicFrameMk id="5" creationId="{8C3CCE06-2F54-86CA-D309-BC71904242E7}"/>
          </ac:graphicFrameMkLst>
        </pc:graphicFrame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12.726" v="1764" actId="2696"/>
        <pc:sldMkLst>
          <pc:docMk/>
          <pc:sldMk cId="3968035392" sldId="390"/>
        </pc:sldMkLst>
        <pc:spChg chg="mod ord">
          <ac:chgData name="Chi Kit Ken FONG" userId="233f042c-09e9-4a0c-9043-d675a582571a" providerId="ADAL" clId="{6E64EC7A-43C3-A14D-A0B5-F3573638E6F9}" dt="2022-09-11T17:32:32.650" v="1240" actId="27636"/>
          <ac:spMkLst>
            <pc:docMk/>
            <pc:sldMk cId="3968035392" sldId="390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68035392" sldId="390"/>
            <ac:spMk id="3" creationId="{2D114E88-FB78-9EAB-9B46-1D033D7B5EF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68035392" sldId="390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3968035392" sldId="390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3968035392" sldId="390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3968035392" sldId="390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3968035392" sldId="390"/>
            <ac:cxnSpMk id="19" creationId="{6116DDC6-8F07-46CC-8751-E5C9346B2A08}"/>
          </ac:cxnSpMkLst>
        </pc:cxnChg>
      </pc:sldChg>
      <pc:sldChg chg="addSp modSp add mod setBg modClrScheme chgLayout">
        <pc:chgData name="Chi Kit Ken FONG" userId="233f042c-09e9-4a0c-9043-d675a582571a" providerId="ADAL" clId="{6E64EC7A-43C3-A14D-A0B5-F3573638E6F9}" dt="2022-09-11T17:57:38.839" v="1786" actId="207"/>
        <pc:sldMkLst>
          <pc:docMk/>
          <pc:sldMk cId="2334506342" sldId="39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34506342" sldId="391"/>
            <ac:spMk id="2" creationId="{5D2CBC68-51BD-8E45-99AD-1CB6F5C29122}"/>
          </ac:spMkLst>
        </pc:spChg>
        <pc:spChg chg="mod ord">
          <ac:chgData name="Chi Kit Ken FONG" userId="233f042c-09e9-4a0c-9043-d675a582571a" providerId="ADAL" clId="{6E64EC7A-43C3-A14D-A0B5-F3573638E6F9}" dt="2022-09-11T17:57:38.839" v="1786" actId="207"/>
          <ac:spMkLst>
            <pc:docMk/>
            <pc:sldMk cId="2334506342" sldId="391"/>
            <ac:spMk id="3" creationId="{AE9ACA69-575F-3047-86F4-2025C84E5B2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34506342" sldId="391"/>
            <ac:spMk id="4" creationId="{2C768D42-FE0E-C043-8AEC-1FBE61CC338F}"/>
          </ac:spMkLst>
        </pc:spChg>
        <pc:graphicFrameChg chg="add mod modGraphic">
          <ac:chgData name="Chi Kit Ken FONG" userId="233f042c-09e9-4a0c-9043-d675a582571a" providerId="ADAL" clId="{6E64EC7A-43C3-A14D-A0B5-F3573638E6F9}" dt="2022-09-11T17:57:33.278" v="1784" actId="207"/>
          <ac:graphicFrameMkLst>
            <pc:docMk/>
            <pc:sldMk cId="2334506342" sldId="391"/>
            <ac:graphicFrameMk id="5" creationId="{D2F56E2C-A84F-3651-5952-59E274D92419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4:13:51.487" v="2578" actId="1076"/>
        <pc:sldMkLst>
          <pc:docMk/>
          <pc:sldMk cId="4258306095" sldId="39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58306095" sldId="392"/>
            <ac:spMk id="2" creationId="{DCA69B0F-B71D-FE4A-9441-083200064BDB}"/>
          </ac:spMkLst>
        </pc:spChg>
        <pc:spChg chg="mod ord">
          <ac:chgData name="Chi Kit Ken FONG" userId="233f042c-09e9-4a0c-9043-d675a582571a" providerId="ADAL" clId="{6E64EC7A-43C3-A14D-A0B5-F3573638E6F9}" dt="2022-09-11T18:03:09.066" v="1961" actId="20577"/>
          <ac:spMkLst>
            <pc:docMk/>
            <pc:sldMk cId="4258306095" sldId="392"/>
            <ac:spMk id="3" creationId="{B56CF66C-FEA6-CE42-93AD-25B1794B909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58306095" sldId="392"/>
            <ac:spMk id="4" creationId="{45F10FDE-B1FD-ED4B-BE6E-B30A44511398}"/>
          </ac:spMkLst>
        </pc:spChg>
        <pc:graphicFrameChg chg="add mod modGraphic">
          <ac:chgData name="Chi Kit Ken FONG" userId="233f042c-09e9-4a0c-9043-d675a582571a" providerId="ADAL" clId="{6E64EC7A-43C3-A14D-A0B5-F3573638E6F9}" dt="2022-09-11T18:02:48.360" v="1939" actId="1076"/>
          <ac:graphicFrameMkLst>
            <pc:docMk/>
            <pc:sldMk cId="4258306095" sldId="392"/>
            <ac:graphicFrameMk id="5" creationId="{E2AA1A38-DDAF-B75F-DA3E-A3632993B01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03:19.374" v="1963" actId="14100"/>
          <ac:graphicFrameMkLst>
            <pc:docMk/>
            <pc:sldMk cId="4258306095" sldId="392"/>
            <ac:graphicFrameMk id="6" creationId="{8D71A8B6-F62F-4F49-FD42-CA911529BC14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13:51.487" v="2578" actId="1076"/>
          <ac:graphicFrameMkLst>
            <pc:docMk/>
            <pc:sldMk cId="4258306095" sldId="392"/>
            <ac:graphicFrameMk id="7" creationId="{B50E62DC-B6F9-CA9D-8C93-3AFB89247644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4:14:33.364" v="2603" actId="1076"/>
        <pc:sldMkLst>
          <pc:docMk/>
          <pc:sldMk cId="2974846963" sldId="39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974846963" sldId="393"/>
            <ac:spMk id="2" creationId="{8097EE4D-2BDC-1B47-AF2D-233E5E40B6C1}"/>
          </ac:spMkLst>
        </pc:spChg>
        <pc:spChg chg="mod ord">
          <ac:chgData name="Chi Kit Ken FONG" userId="233f042c-09e9-4a0c-9043-d675a582571a" providerId="ADAL" clId="{6E64EC7A-43C3-A14D-A0B5-F3573638E6F9}" dt="2022-09-11T18:20:23.196" v="2051" actId="20577"/>
          <ac:spMkLst>
            <pc:docMk/>
            <pc:sldMk cId="2974846963" sldId="393"/>
            <ac:spMk id="3" creationId="{EFADCEAB-0C6C-4446-8B74-60FE301477C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974846963" sldId="393"/>
            <ac:spMk id="4" creationId="{F9ACD193-46F7-0D4B-8AD4-252E303F3B9B}"/>
          </ac:spMkLst>
        </pc:spChg>
        <pc:graphicFrameChg chg="add mod modGraphic">
          <ac:chgData name="Chi Kit Ken FONG" userId="233f042c-09e9-4a0c-9043-d675a582571a" providerId="ADAL" clId="{6E64EC7A-43C3-A14D-A0B5-F3573638E6F9}" dt="2022-09-11T18:17:22.239" v="2022" actId="14100"/>
          <ac:graphicFrameMkLst>
            <pc:docMk/>
            <pc:sldMk cId="2974846963" sldId="393"/>
            <ac:graphicFrameMk id="5" creationId="{3DE2DC6F-B282-5D19-5F62-B81952DB378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20:27.088" v="2052" actId="1076"/>
          <ac:graphicFrameMkLst>
            <pc:docMk/>
            <pc:sldMk cId="2974846963" sldId="393"/>
            <ac:graphicFrameMk id="6" creationId="{F6FCD70D-A49D-F50B-6D49-21389D6B2366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14:33.364" v="2603" actId="1076"/>
          <ac:graphicFrameMkLst>
            <pc:docMk/>
            <pc:sldMk cId="2974846963" sldId="393"/>
            <ac:graphicFrameMk id="7" creationId="{220F769E-DFD0-7F6A-6C28-0EC2B0AAD215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1T17:59:09.891" v="1851" actId="1076"/>
        <pc:sldMkLst>
          <pc:docMk/>
          <pc:sldMk cId="954007749" sldId="39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54007749" sldId="394"/>
            <ac:spMk id="2" creationId="{81D488CE-A920-5847-AFD9-D8D4CBFAEBA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54007749" sldId="394"/>
            <ac:spMk id="4" creationId="{CD9C94DC-42EC-7642-84FE-78F4A33F551E}"/>
          </ac:spMkLst>
        </pc:spChg>
        <pc:spChg chg="del mod ord">
          <ac:chgData name="Chi Kit Ken FONG" userId="233f042c-09e9-4a0c-9043-d675a582571a" providerId="ADAL" clId="{6E64EC7A-43C3-A14D-A0B5-F3573638E6F9}" dt="2022-09-11T17:59:00.260" v="1849" actId="478"/>
          <ac:spMkLst>
            <pc:docMk/>
            <pc:sldMk cId="954007749" sldId="394"/>
            <ac:spMk id="5" creationId="{24240E6C-87B8-2140-9AE8-78E70D163348}"/>
          </ac:spMkLst>
        </pc:spChg>
        <pc:spChg chg="add del mod">
          <ac:chgData name="Chi Kit Ken FONG" userId="233f042c-09e9-4a0c-9043-d675a582571a" providerId="ADAL" clId="{6E64EC7A-43C3-A14D-A0B5-F3573638E6F9}" dt="2022-09-11T17:59:05.926" v="1850" actId="478"/>
          <ac:spMkLst>
            <pc:docMk/>
            <pc:sldMk cId="954007749" sldId="394"/>
            <ac:spMk id="7" creationId="{86C6B99B-AF91-ABE4-AC64-2C6646A3B33D}"/>
          </ac:spMkLst>
        </pc:spChg>
        <pc:graphicFrameChg chg="add mod modGraphic">
          <ac:chgData name="Chi Kit Ken FONG" userId="233f042c-09e9-4a0c-9043-d675a582571a" providerId="ADAL" clId="{6E64EC7A-43C3-A14D-A0B5-F3573638E6F9}" dt="2022-09-11T17:59:09.891" v="1851" actId="1076"/>
          <ac:graphicFrameMkLst>
            <pc:docMk/>
            <pc:sldMk cId="954007749" sldId="394"/>
            <ac:graphicFrameMk id="3" creationId="{8DD2BC8E-ECD4-A112-C36E-B37CECA845BC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1T18:02:00.177" v="1925" actId="207"/>
        <pc:sldMkLst>
          <pc:docMk/>
          <pc:sldMk cId="2478813608" sldId="39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78813608" sldId="395"/>
            <ac:spMk id="2" creationId="{88103768-E7A3-CE40-ADBB-3BB344345EA4}"/>
          </ac:spMkLst>
        </pc:spChg>
        <pc:spChg chg="mod ord">
          <ac:chgData name="Chi Kit Ken FONG" userId="233f042c-09e9-4a0c-9043-d675a582571a" providerId="ADAL" clId="{6E64EC7A-43C3-A14D-A0B5-F3573638E6F9}" dt="2022-09-11T18:02:00.177" v="1925" actId="207"/>
          <ac:spMkLst>
            <pc:docMk/>
            <pc:sldMk cId="2478813608" sldId="395"/>
            <ac:spMk id="3" creationId="{F08EC89D-94CA-F340-BD06-FBB4542CED7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78813608" sldId="395"/>
            <ac:spMk id="4" creationId="{4BD9D195-B153-7841-AA74-AB132FBFA28E}"/>
          </ac:spMkLst>
        </pc:spChg>
        <pc:graphicFrameChg chg="add mod modGraphic">
          <ac:chgData name="Chi Kit Ken FONG" userId="233f042c-09e9-4a0c-9043-d675a582571a" providerId="ADAL" clId="{6E64EC7A-43C3-A14D-A0B5-F3573638E6F9}" dt="2022-09-11T18:01:43.152" v="1922" actId="1076"/>
          <ac:graphicFrameMkLst>
            <pc:docMk/>
            <pc:sldMk cId="2478813608" sldId="395"/>
            <ac:graphicFrameMk id="5" creationId="{07896BC2-C401-8AA0-4C8A-731C1AC20018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2T03:40:46.476" v="2212" actId="207"/>
        <pc:sldMkLst>
          <pc:docMk/>
          <pc:sldMk cId="3599970649" sldId="39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99970649" sldId="396"/>
            <ac:spMk id="2" creationId="{02FB22D3-0388-4143-BFDA-0EF34BFE1A22}"/>
          </ac:spMkLst>
        </pc:spChg>
        <pc:spChg chg="mod ord">
          <ac:chgData name="Chi Kit Ken FONG" userId="233f042c-09e9-4a0c-9043-d675a582571a" providerId="ADAL" clId="{6E64EC7A-43C3-A14D-A0B5-F3573638E6F9}" dt="2022-09-12T03:37:46.198" v="2167" actId="21"/>
          <ac:spMkLst>
            <pc:docMk/>
            <pc:sldMk cId="3599970649" sldId="396"/>
            <ac:spMk id="3" creationId="{1411BD91-C597-7A40-B829-AAB0654749F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99970649" sldId="396"/>
            <ac:spMk id="4" creationId="{AC8688EC-0F3B-AE42-B750-3EC6D53F78EF}"/>
          </ac:spMkLst>
        </pc:spChg>
        <pc:spChg chg="add del mod">
          <ac:chgData name="Chi Kit Ken FONG" userId="233f042c-09e9-4a0c-9043-d675a582571a" providerId="ADAL" clId="{6E64EC7A-43C3-A14D-A0B5-F3573638E6F9}" dt="2022-09-12T03:39:34.628" v="2198" actId="478"/>
          <ac:spMkLst>
            <pc:docMk/>
            <pc:sldMk cId="3599970649" sldId="396"/>
            <ac:spMk id="7" creationId="{532478BF-21EA-05E1-7767-E36A122E08AF}"/>
          </ac:spMkLst>
        </pc:spChg>
        <pc:graphicFrameChg chg="add mod modGraphic">
          <ac:chgData name="Chi Kit Ken FONG" userId="233f042c-09e9-4a0c-9043-d675a582571a" providerId="ADAL" clId="{6E64EC7A-43C3-A14D-A0B5-F3573638E6F9}" dt="2022-09-12T03:40:46.476" v="2212" actId="207"/>
          <ac:graphicFrameMkLst>
            <pc:docMk/>
            <pc:sldMk cId="3599970649" sldId="396"/>
            <ac:graphicFrameMk id="5" creationId="{ABA7B623-7EA3-C21D-CC56-E37D2BD5201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3:40:43.754" v="2211" actId="207"/>
          <ac:graphicFrameMkLst>
            <pc:docMk/>
            <pc:sldMk cId="3599970649" sldId="396"/>
            <ac:graphicFrameMk id="8" creationId="{7ED9F2DB-04FE-07AD-82A3-2FFCEC10120E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8:53:04.211" v="2747" actId="1076"/>
        <pc:sldMkLst>
          <pc:docMk/>
          <pc:sldMk cId="4272076516" sldId="39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72076516" sldId="397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2T08:52:59.462" v="2746" actId="20577"/>
          <ac:spMkLst>
            <pc:docMk/>
            <pc:sldMk cId="4272076516" sldId="397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72076516" sldId="397"/>
            <ac:spMk id="4" creationId="{F2E959DC-D66E-B146-B353-537D54D8CE0D}"/>
          </ac:spMkLst>
        </pc:spChg>
        <pc:graphicFrameChg chg="add mod modGraphic">
          <ac:chgData name="Chi Kit Ken FONG" userId="233f042c-09e9-4a0c-9043-d675a582571a" providerId="ADAL" clId="{6E64EC7A-43C3-A14D-A0B5-F3573638E6F9}" dt="2022-09-12T08:53:04.211" v="2747" actId="1076"/>
          <ac:graphicFrameMkLst>
            <pc:docMk/>
            <pc:sldMk cId="4272076516" sldId="397"/>
            <ac:graphicFrameMk id="5" creationId="{3FDA45C3-8067-3F91-ED56-5BE9DBFF83A9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4T00:02:23.364" v="3593" actId="1076"/>
        <pc:sldMkLst>
          <pc:docMk/>
          <pc:sldMk cId="57514944" sldId="39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7514944" sldId="398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4T00:02:16.550" v="3591" actId="20577"/>
          <ac:spMkLst>
            <pc:docMk/>
            <pc:sldMk cId="57514944" sldId="398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7514944" sldId="398"/>
            <ac:spMk id="4" creationId="{F2E959DC-D66E-B146-B353-537D54D8CE0D}"/>
          </ac:spMkLst>
        </pc:spChg>
        <pc:graphicFrameChg chg="add mod modGraphic">
          <ac:chgData name="Chi Kit Ken FONG" userId="233f042c-09e9-4a0c-9043-d675a582571a" providerId="ADAL" clId="{6E64EC7A-43C3-A14D-A0B5-F3573638E6F9}" dt="2022-09-13T17:08:24.004" v="3517" actId="1076"/>
          <ac:graphicFrameMkLst>
            <pc:docMk/>
            <pc:sldMk cId="57514944" sldId="398"/>
            <ac:graphicFrameMk id="5" creationId="{6C6260FA-55BE-C33D-DFF4-1E724131E257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02:23.364" v="3593" actId="1076"/>
          <ac:graphicFrameMkLst>
            <pc:docMk/>
            <pc:sldMk cId="57514944" sldId="398"/>
            <ac:graphicFrameMk id="6" creationId="{14553A22-44BF-BA60-5537-07C629EFCE2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02:20.597" v="3592" actId="1076"/>
          <ac:graphicFrameMkLst>
            <pc:docMk/>
            <pc:sldMk cId="57514944" sldId="398"/>
            <ac:graphicFrameMk id="7" creationId="{B909CD21-46BA-5872-F0DD-BDA300FA7272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4T00:14:03.389" v="3842" actId="1076"/>
        <pc:sldMkLst>
          <pc:docMk/>
          <pc:sldMk cId="1743289765" sldId="39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43289765" sldId="399"/>
            <ac:spMk id="2" creationId="{888AEB13-4377-454A-8114-7AA08D1E1F17}"/>
          </ac:spMkLst>
        </pc:spChg>
        <pc:spChg chg="mod ord">
          <ac:chgData name="Chi Kit Ken FONG" userId="233f042c-09e9-4a0c-9043-d675a582571a" providerId="ADAL" clId="{6E64EC7A-43C3-A14D-A0B5-F3573638E6F9}" dt="2022-09-14T00:13:55.809" v="3840" actId="20577"/>
          <ac:spMkLst>
            <pc:docMk/>
            <pc:sldMk cId="1743289765" sldId="399"/>
            <ac:spMk id="3" creationId="{65F0D760-1046-344F-BF1F-D0D49C4C431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43289765" sldId="399"/>
            <ac:spMk id="4" creationId="{57A21F9D-8BF9-0140-B893-44C3E58319B5}"/>
          </ac:spMkLst>
        </pc:spChg>
        <pc:graphicFrameChg chg="add mod modGraphic">
          <ac:chgData name="Chi Kit Ken FONG" userId="233f042c-09e9-4a0c-9043-d675a582571a" providerId="ADAL" clId="{6E64EC7A-43C3-A14D-A0B5-F3573638E6F9}" dt="2022-09-14T00:13:59.965" v="3841" actId="1076"/>
          <ac:graphicFrameMkLst>
            <pc:docMk/>
            <pc:sldMk cId="1743289765" sldId="399"/>
            <ac:graphicFrameMk id="5" creationId="{3879D988-1ABC-C44E-ECD5-3F33BA564185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4T00:13:14.798" v="3825" actId="478"/>
          <ac:graphicFrameMkLst>
            <pc:docMk/>
            <pc:sldMk cId="1743289765" sldId="399"/>
            <ac:graphicFrameMk id="6" creationId="{83ED718A-A3B1-7C5F-0930-687CB8A0452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14:03.389" v="3842" actId="1076"/>
          <ac:graphicFrameMkLst>
            <pc:docMk/>
            <pc:sldMk cId="1743289765" sldId="399"/>
            <ac:graphicFrameMk id="7" creationId="{D170DDB2-B5AB-6C5A-BAAA-22187BEF604B}"/>
          </ac:graphicFrameMkLst>
        </pc:graphicFrame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756433715" sldId="40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2" creationId="{340CD669-B905-C94B-B887-A985FEE76C6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3" creationId="{E8D43529-6052-DD48-90F2-2A2B2DE6C61D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4" creationId="{93010816-8CFC-944E-84CB-D3950D32326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764" v="1246" actId="27636"/>
        <pc:sldMkLst>
          <pc:docMk/>
          <pc:sldMk cId="1922557571" sldId="40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922557571" sldId="401"/>
            <ac:spMk id="2" creationId="{1303A761-E2E0-7642-AFBD-7100185389B6}"/>
          </ac:spMkLst>
        </pc:spChg>
        <pc:spChg chg="mod ord">
          <ac:chgData name="Chi Kit Ken FONG" userId="233f042c-09e9-4a0c-9043-d675a582571a" providerId="ADAL" clId="{6E64EC7A-43C3-A14D-A0B5-F3573638E6F9}" dt="2022-09-11T17:32:32.764" v="1246" actId="27636"/>
          <ac:spMkLst>
            <pc:docMk/>
            <pc:sldMk cId="1922557571" sldId="401"/>
            <ac:spMk id="3" creationId="{2F651B60-FEA5-4E49-9B14-E1D0194E05D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922557571" sldId="401"/>
            <ac:spMk id="4" creationId="{6EBFB568-10E8-F94D-8AD1-EF5323FF929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791" v="1247" actId="27636"/>
        <pc:sldMkLst>
          <pc:docMk/>
          <pc:sldMk cId="438935069" sldId="40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38935069" sldId="402"/>
            <ac:spMk id="2" creationId="{AB38FD5C-720A-5B4B-9034-26852F4B05AF}"/>
          </ac:spMkLst>
        </pc:spChg>
        <pc:spChg chg="mod ord">
          <ac:chgData name="Chi Kit Ken FONG" userId="233f042c-09e9-4a0c-9043-d675a582571a" providerId="ADAL" clId="{6E64EC7A-43C3-A14D-A0B5-F3573638E6F9}" dt="2022-09-11T17:32:32.791" v="1247" actId="27636"/>
          <ac:spMkLst>
            <pc:docMk/>
            <pc:sldMk cId="438935069" sldId="402"/>
            <ac:spMk id="3" creationId="{B6FFB563-39D4-4F44-9D9D-E6E7872EC67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38935069" sldId="402"/>
            <ac:spMk id="4" creationId="{D7F298CB-E20F-3B4B-97CB-2D22BC1AF66C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808" v="1248" actId="27636"/>
        <pc:sldMkLst>
          <pc:docMk/>
          <pc:sldMk cId="18290509" sldId="40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290509" sldId="403"/>
            <ac:spMk id="2" creationId="{AD39F846-AAB9-4643-B13E-46C452772D65}"/>
          </ac:spMkLst>
        </pc:spChg>
        <pc:spChg chg="mod ord">
          <ac:chgData name="Chi Kit Ken FONG" userId="233f042c-09e9-4a0c-9043-d675a582571a" providerId="ADAL" clId="{6E64EC7A-43C3-A14D-A0B5-F3573638E6F9}" dt="2022-09-11T17:32:32.808" v="1248" actId="27636"/>
          <ac:spMkLst>
            <pc:docMk/>
            <pc:sldMk cId="18290509" sldId="403"/>
            <ac:spMk id="3" creationId="{34BE5E6B-8F3C-2C48-ADB9-6687DBBACA8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290509" sldId="403"/>
            <ac:spMk id="4" creationId="{7F4E65B8-FE47-DE4A-9F70-EC19A513710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837" v="1249" actId="27636"/>
        <pc:sldMkLst>
          <pc:docMk/>
          <pc:sldMk cId="1735614029" sldId="40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35614029" sldId="404"/>
            <ac:spMk id="2" creationId="{F7F03269-2078-5E4E-AE17-E2C78D50C4EF}"/>
          </ac:spMkLst>
        </pc:spChg>
        <pc:spChg chg="mod ord">
          <ac:chgData name="Chi Kit Ken FONG" userId="233f042c-09e9-4a0c-9043-d675a582571a" providerId="ADAL" clId="{6E64EC7A-43C3-A14D-A0B5-F3573638E6F9}" dt="2022-09-11T17:32:32.837" v="1249" actId="27636"/>
          <ac:spMkLst>
            <pc:docMk/>
            <pc:sldMk cId="1735614029" sldId="404"/>
            <ac:spMk id="3" creationId="{3E029786-8C3D-D641-8E73-910131D81F2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35614029" sldId="404"/>
            <ac:spMk id="4" creationId="{A6D56C9C-655F-8A48-AC4C-FF3B70B360E3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8:33.952" v="2549" actId="166"/>
        <pc:sldMkLst>
          <pc:docMk/>
          <pc:sldMk cId="2714048978" sldId="405"/>
        </pc:sldMkLst>
        <pc:spChg chg="mod ord">
          <ac:chgData name="Chi Kit Ken FONG" userId="233f042c-09e9-4a0c-9043-d675a582571a" providerId="ADAL" clId="{6E64EC7A-43C3-A14D-A0B5-F3573638E6F9}" dt="2022-09-12T04:06:15.891" v="2451" actId="207"/>
          <ac:spMkLst>
            <pc:docMk/>
            <pc:sldMk cId="2714048978" sldId="405"/>
            <ac:spMk id="2" creationId="{1B8F4AD9-E3D6-7B46-B1A0-2383DA6F6816}"/>
          </ac:spMkLst>
        </pc:spChg>
        <pc:spChg chg="mod ord">
          <ac:chgData name="Chi Kit Ken FONG" userId="233f042c-09e9-4a0c-9043-d675a582571a" providerId="ADAL" clId="{6E64EC7A-43C3-A14D-A0B5-F3573638E6F9}" dt="2022-09-12T04:08:21.929" v="2546" actId="20577"/>
          <ac:spMkLst>
            <pc:docMk/>
            <pc:sldMk cId="2714048978" sldId="405"/>
            <ac:spMk id="3" creationId="{9F8CF564-805B-4549-A8CA-2F676687B63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714048978" sldId="405"/>
            <ac:spMk id="4" creationId="{C6961D09-27F1-AF4B-9291-AE47CF565322}"/>
          </ac:spMkLst>
        </pc:spChg>
        <pc:spChg chg="mod">
          <ac:chgData name="Chi Kit Ken FONG" userId="233f042c-09e9-4a0c-9043-d675a582571a" providerId="ADAL" clId="{6E64EC7A-43C3-A14D-A0B5-F3573638E6F9}" dt="2022-09-12T04:08:05.873" v="2535" actId="1076"/>
          <ac:spMkLst>
            <pc:docMk/>
            <pc:sldMk cId="2714048978" sldId="405"/>
            <ac:spMk id="5" creationId="{089C2E30-A449-C94F-902C-1D8BCCDCE362}"/>
          </ac:spMkLst>
        </pc:spChg>
        <pc:spChg chg="mod">
          <ac:chgData name="Chi Kit Ken FONG" userId="233f042c-09e9-4a0c-9043-d675a582571a" providerId="ADAL" clId="{6E64EC7A-43C3-A14D-A0B5-F3573638E6F9}" dt="2022-09-12T04:08:33.952" v="2549" actId="166"/>
          <ac:spMkLst>
            <pc:docMk/>
            <pc:sldMk cId="2714048978" sldId="405"/>
            <ac:spMk id="6" creationId="{9BE7B08C-EA6B-9640-A8D0-E8E1AEE24F2C}"/>
          </ac:spMkLst>
        </pc:spChg>
        <pc:graphicFrameChg chg="add mod">
          <ac:chgData name="Chi Kit Ken FONG" userId="233f042c-09e9-4a0c-9043-d675a582571a" providerId="ADAL" clId="{6E64EC7A-43C3-A14D-A0B5-F3573638E6F9}" dt="2022-09-12T04:07:57.598" v="2532" actId="1076"/>
          <ac:graphicFrameMkLst>
            <pc:docMk/>
            <pc:sldMk cId="2714048978" sldId="405"/>
            <ac:graphicFrameMk id="7" creationId="{A5534A05-E733-C84F-5850-1B4DA81A754D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2T04:08:11.288" v="2538"/>
          <ac:graphicFrameMkLst>
            <pc:docMk/>
            <pc:sldMk cId="2714048978" sldId="405"/>
            <ac:graphicFrameMk id="8" creationId="{5C9B8456-6DC8-9029-66AF-9D3715B7D140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8:26.589" v="2547" actId="1076"/>
          <ac:graphicFrameMkLst>
            <pc:docMk/>
            <pc:sldMk cId="2714048978" sldId="405"/>
            <ac:graphicFrameMk id="9" creationId="{877DE2C7-7C32-12A3-DC15-7D04AB03E0D9}"/>
          </ac:graphicFrameMkLst>
        </pc:graphicFrameChg>
      </pc:sldChg>
      <pc:sldChg chg="modSp add mod setBg modClrScheme chgLayout">
        <pc:chgData name="Chi Kit Ken FONG" userId="233f042c-09e9-4a0c-9043-d675a582571a" providerId="ADAL" clId="{6E64EC7A-43C3-A14D-A0B5-F3573638E6F9}" dt="2022-09-12T04:23:13.668" v="2671"/>
        <pc:sldMkLst>
          <pc:docMk/>
          <pc:sldMk cId="1854846181" sldId="40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54846181" sldId="406"/>
            <ac:spMk id="2" creationId="{0F3A6FAC-0217-8B40-9BFB-B10BA403DFEB}"/>
          </ac:spMkLst>
        </pc:spChg>
        <pc:spChg chg="mod ord">
          <ac:chgData name="Chi Kit Ken FONG" userId="233f042c-09e9-4a0c-9043-d675a582571a" providerId="ADAL" clId="{6E64EC7A-43C3-A14D-A0B5-F3573638E6F9}" dt="2022-09-12T04:23:13.668" v="2671"/>
          <ac:spMkLst>
            <pc:docMk/>
            <pc:sldMk cId="1854846181" sldId="406"/>
            <ac:spMk id="3" creationId="{C887410A-EA76-F54E-8C7A-BC30F071F8D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54846181" sldId="406"/>
            <ac:spMk id="4" creationId="{D229954A-A784-C04C-81C0-9C1BB1DD66C7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908" v="1252" actId="27636"/>
        <pc:sldMkLst>
          <pc:docMk/>
          <pc:sldMk cId="92481766" sldId="40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2481766" sldId="407"/>
            <ac:spMk id="2" creationId="{83AA59C0-6827-014E-BD9C-B91889215DEF}"/>
          </ac:spMkLst>
        </pc:spChg>
        <pc:spChg chg="mod ord">
          <ac:chgData name="Chi Kit Ken FONG" userId="233f042c-09e9-4a0c-9043-d675a582571a" providerId="ADAL" clId="{6E64EC7A-43C3-A14D-A0B5-F3573638E6F9}" dt="2022-09-11T17:32:32.908" v="1252" actId="27636"/>
          <ac:spMkLst>
            <pc:docMk/>
            <pc:sldMk cId="92481766" sldId="407"/>
            <ac:spMk id="3" creationId="{BA81C916-2331-8148-92D2-0C944AFC83E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2481766" sldId="407"/>
            <ac:spMk id="4" creationId="{C3B154EC-5396-DC41-8988-B40E87DA18B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13854705" sldId="40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2" creationId="{9365E0FF-C7AF-0140-9AED-1A4C4FDD165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3" creationId="{22185C13-10F7-8943-B0CB-F9EDADD7881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4" creationId="{54DE1993-8093-4544-9721-5032DE4C1EC6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4:19:24.947" v="2637" actId="478"/>
        <pc:sldMkLst>
          <pc:docMk/>
          <pc:sldMk cId="3230360538" sldId="40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30360538" sldId="409"/>
            <ac:spMk id="2" creationId="{63FEE7FD-251F-7444-8DF7-F0046DB63414}"/>
          </ac:spMkLst>
        </pc:spChg>
        <pc:spChg chg="add del mod ord">
          <ac:chgData name="Chi Kit Ken FONG" userId="233f042c-09e9-4a0c-9043-d675a582571a" providerId="ADAL" clId="{6E64EC7A-43C3-A14D-A0B5-F3573638E6F9}" dt="2022-09-12T04:19:24.947" v="2637" actId="478"/>
          <ac:spMkLst>
            <pc:docMk/>
            <pc:sldMk cId="3230360538" sldId="409"/>
            <ac:spMk id="3" creationId="{E5972D65-2D22-A556-9AA6-7D30DF46090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30360538" sldId="409"/>
            <ac:spMk id="4" creationId="{B1D45EAE-0064-1941-8FE5-F205A81D2014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936" v="1253" actId="27636"/>
        <pc:sldMkLst>
          <pc:docMk/>
          <pc:sldMk cId="602546255" sldId="41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02546255" sldId="410"/>
            <ac:spMk id="2" creationId="{4599BE33-A1C4-3043-8605-8626208C5B07}"/>
          </ac:spMkLst>
        </pc:spChg>
        <pc:spChg chg="mod ord">
          <ac:chgData name="Chi Kit Ken FONG" userId="233f042c-09e9-4a0c-9043-d675a582571a" providerId="ADAL" clId="{6E64EC7A-43C3-A14D-A0B5-F3573638E6F9}" dt="2022-09-11T17:32:32.936" v="1253" actId="27636"/>
          <ac:spMkLst>
            <pc:docMk/>
            <pc:sldMk cId="602546255" sldId="410"/>
            <ac:spMk id="3" creationId="{C168C6D8-5A1B-E049-A3EF-8AECA53E8C0C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02546255" sldId="410"/>
            <ac:spMk id="4" creationId="{79D3C419-BD7D-8C4F-AC15-D338485F32BE}"/>
          </ac:spMkLst>
        </pc:spChg>
      </pc:sldChg>
      <pc:sldChg chg="addSp delSp modSp add mod setBg modClrScheme modAnim chgLayout">
        <pc:chgData name="Chi Kit Ken FONG" userId="233f042c-09e9-4a0c-9043-d675a582571a" providerId="ADAL" clId="{6E64EC7A-43C3-A14D-A0B5-F3573638E6F9}" dt="2022-09-14T15:52:17.558" v="4607" actId="20577"/>
        <pc:sldMkLst>
          <pc:docMk/>
          <pc:sldMk cId="2402457243" sldId="41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02457243" sldId="411"/>
            <ac:spMk id="2" creationId="{FDC86589-F10A-6442-B36A-7D73F18ED1F0}"/>
          </ac:spMkLst>
        </pc:spChg>
        <pc:spChg chg="mod ord">
          <ac:chgData name="Chi Kit Ken FONG" userId="233f042c-09e9-4a0c-9043-d675a582571a" providerId="ADAL" clId="{6E64EC7A-43C3-A14D-A0B5-F3573638E6F9}" dt="2022-09-14T15:52:17.558" v="4607" actId="20577"/>
          <ac:spMkLst>
            <pc:docMk/>
            <pc:sldMk cId="2402457243" sldId="411"/>
            <ac:spMk id="3" creationId="{70283DA9-3A29-C947-B5EB-8C69F97B0ED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02457243" sldId="411"/>
            <ac:spMk id="4" creationId="{A741BD4B-AD2C-7949-915D-44CD7E7741AD}"/>
          </ac:spMkLst>
        </pc:spChg>
        <pc:spChg chg="add del mod">
          <ac:chgData name="Chi Kit Ken FONG" userId="233f042c-09e9-4a0c-9043-d675a582571a" providerId="ADAL" clId="{6E64EC7A-43C3-A14D-A0B5-F3573638E6F9}" dt="2022-09-14T15:10:26.775" v="4035"/>
          <ac:spMkLst>
            <pc:docMk/>
            <pc:sldMk cId="2402457243" sldId="411"/>
            <ac:spMk id="5" creationId="{8504D859-B39F-750B-FF08-37F364EEDD51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3755767704" sldId="41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2" creationId="{23DF7F65-E353-624C-88FD-6BF5010A1A9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3" creationId="{900BBC3B-E0DC-7F47-834D-91C11E348E5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4" creationId="{20377EC9-A54E-F14B-A358-7650E6803BA1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4T14:35:37.264" v="3857" actId="20578"/>
        <pc:sldMkLst>
          <pc:docMk/>
          <pc:sldMk cId="1669046791" sldId="41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69046791" sldId="413"/>
            <ac:spMk id="2" creationId="{A5EF9F74-CF28-F04E-82EA-75924D34F787}"/>
          </ac:spMkLst>
        </pc:spChg>
        <pc:spChg chg="del mod ord">
          <ac:chgData name="Chi Kit Ken FONG" userId="233f042c-09e9-4a0c-9043-d675a582571a" providerId="ADAL" clId="{6E64EC7A-43C3-A14D-A0B5-F3573638E6F9}" dt="2022-09-14T14:34:58.024" v="3849" actId="478"/>
          <ac:spMkLst>
            <pc:docMk/>
            <pc:sldMk cId="1669046791" sldId="413"/>
            <ac:spMk id="3" creationId="{780E865A-5042-5745-B715-BD196190A42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69046791" sldId="413"/>
            <ac:spMk id="4" creationId="{AB6E14D8-B59F-8049-B81D-F4F133CC32C4}"/>
          </ac:spMkLst>
        </pc:spChg>
        <pc:graphicFrameChg chg="add mod modGraphic">
          <ac:chgData name="Chi Kit Ken FONG" userId="233f042c-09e9-4a0c-9043-d675a582571a" providerId="ADAL" clId="{6E64EC7A-43C3-A14D-A0B5-F3573638E6F9}" dt="2022-09-14T14:35:05.472" v="3856" actId="20577"/>
          <ac:graphicFrameMkLst>
            <pc:docMk/>
            <pc:sldMk cId="1669046791" sldId="413"/>
            <ac:graphicFrameMk id="7" creationId="{72FA8566-0BA4-5F2D-8B6E-97F93FB46D93}"/>
          </ac:graphicFrameMkLst>
        </pc:graphicFrameChg>
      </pc:sldChg>
      <pc:sldChg chg="modSp add del mod setBg modClrScheme chgLayout">
        <pc:chgData name="Chi Kit Ken FONG" userId="233f042c-09e9-4a0c-9043-d675a582571a" providerId="ADAL" clId="{6E64EC7A-43C3-A14D-A0B5-F3573638E6F9}" dt="2022-09-14T15:28:25.412" v="4342" actId="2696"/>
        <pc:sldMkLst>
          <pc:docMk/>
          <pc:sldMk cId="3816361241" sldId="41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2" creationId="{6F631FA6-156D-5D4B-B323-D9CA4846E6C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3" creationId="{294762CE-9ACF-C64A-B3F2-27A61C0B19A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4" creationId="{6D833644-C426-9C49-901E-6B126BDCE44D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52:54.383" v="4609" actId="2696"/>
        <pc:sldMkLst>
          <pc:docMk/>
          <pc:sldMk cId="1088382168" sldId="41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2" creationId="{07090734-E241-7F4E-A3EC-19F211A1656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3" creationId="{24C23C7C-B7AE-0249-A7D7-5FF58EABCC6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4" creationId="{F81D61AF-9E84-DB45-99DB-A2AB2B90D808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30:47.253" v="4347" actId="2696"/>
        <pc:sldMkLst>
          <pc:docMk/>
          <pc:sldMk cId="4110768875" sldId="41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110768875" sldId="416"/>
            <ac:spMk id="2" creationId="{AAD98D90-E5AE-544D-85C5-FA2ECC6DE004}"/>
          </ac:spMkLst>
        </pc:spChg>
        <pc:spChg chg="mod ord">
          <ac:chgData name="Chi Kit Ken FONG" userId="233f042c-09e9-4a0c-9043-d675a582571a" providerId="ADAL" clId="{6E64EC7A-43C3-A14D-A0B5-F3573638E6F9}" dt="2022-09-14T15:30:27.912" v="4346" actId="20577"/>
          <ac:spMkLst>
            <pc:docMk/>
            <pc:sldMk cId="4110768875" sldId="416"/>
            <ac:spMk id="3" creationId="{A3E164DB-16EE-164C-84D7-8B14D1856F5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110768875" sldId="416"/>
            <ac:spMk id="4" creationId="{22DD0D8C-A743-1F44-AC27-68103AD93718}"/>
          </ac:spMkLst>
        </pc:spChg>
      </pc:sldChg>
      <pc:sldChg chg="addSp modSp add mod ord setBg modClrScheme modAnim chgLayout">
        <pc:chgData name="Chi Kit Ken FONG" userId="233f042c-09e9-4a0c-9043-d675a582571a" providerId="ADAL" clId="{6E64EC7A-43C3-A14D-A0B5-F3573638E6F9}" dt="2022-09-14T15:34:53.223" v="4500" actId="1076"/>
        <pc:sldMkLst>
          <pc:docMk/>
          <pc:sldMk cId="1864815340" sldId="41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64815340" sldId="417"/>
            <ac:spMk id="2" creationId="{164A66C8-04AA-F04D-9B2C-948A21655B78}"/>
          </ac:spMkLst>
        </pc:spChg>
        <pc:spChg chg="mod ord">
          <ac:chgData name="Chi Kit Ken FONG" userId="233f042c-09e9-4a0c-9043-d675a582571a" providerId="ADAL" clId="{6E64EC7A-43C3-A14D-A0B5-F3573638E6F9}" dt="2022-09-14T15:33:08.350" v="4478" actId="20577"/>
          <ac:spMkLst>
            <pc:docMk/>
            <pc:sldMk cId="1864815340" sldId="417"/>
            <ac:spMk id="3" creationId="{2C78C1C1-CC79-9F45-9F99-31C03B7E267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64815340" sldId="417"/>
            <ac:spMk id="4" creationId="{BA6679CB-16D6-CD44-BACD-D3D7475A9FCC}"/>
          </ac:spMkLst>
        </pc:spChg>
        <pc:graphicFrameChg chg="add mod modGraphic">
          <ac:chgData name="Chi Kit Ken FONG" userId="233f042c-09e9-4a0c-9043-d675a582571a" providerId="ADAL" clId="{6E64EC7A-43C3-A14D-A0B5-F3573638E6F9}" dt="2022-09-14T15:33:11.454" v="4479" actId="1076"/>
          <ac:graphicFrameMkLst>
            <pc:docMk/>
            <pc:sldMk cId="1864815340" sldId="417"/>
            <ac:graphicFrameMk id="5" creationId="{599BBA9C-EC08-72C0-4E72-ED8051795976}"/>
          </ac:graphicFrameMkLst>
        </pc:graphicFrameChg>
        <pc:picChg chg="add mod modCrop">
          <ac:chgData name="Chi Kit Ken FONG" userId="233f042c-09e9-4a0c-9043-d675a582571a" providerId="ADAL" clId="{6E64EC7A-43C3-A14D-A0B5-F3573638E6F9}" dt="2022-09-14T15:34:53.223" v="4500" actId="1076"/>
          <ac:picMkLst>
            <pc:docMk/>
            <pc:sldMk cId="1864815340" sldId="417"/>
            <ac:picMk id="6" creationId="{175DDA38-D645-D891-C257-D63D4724732E}"/>
          </ac:picMkLst>
        </pc:picChg>
        <pc:picChg chg="add mod">
          <ac:chgData name="Chi Kit Ken FONG" userId="233f042c-09e9-4a0c-9043-d675a582571a" providerId="ADAL" clId="{6E64EC7A-43C3-A14D-A0B5-F3573638E6F9}" dt="2022-09-14T15:34:53.223" v="4500" actId="1076"/>
          <ac:picMkLst>
            <pc:docMk/>
            <pc:sldMk cId="1864815340" sldId="417"/>
            <ac:picMk id="7" creationId="{8089C945-6BAB-F113-829A-80583A69E497}"/>
          </ac:picMkLst>
        </pc:pic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46.001" v="1766" actId="2696"/>
        <pc:sldMkLst>
          <pc:docMk/>
          <pc:sldMk cId="460561215" sldId="418"/>
        </pc:sldMkLst>
        <pc:spChg chg="mod ord">
          <ac:chgData name="Chi Kit Ken FONG" userId="233f042c-09e9-4a0c-9043-d675a582571a" providerId="ADAL" clId="{6E64EC7A-43C3-A14D-A0B5-F3573638E6F9}" dt="2022-09-11T17:32:33.056" v="1259" actId="27636"/>
          <ac:spMkLst>
            <pc:docMk/>
            <pc:sldMk cId="460561215" sldId="418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60561215" sldId="418"/>
            <ac:spMk id="3" creationId="{274D30A5-6AB1-0F3C-5D0E-31DCC4B482A9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60561215" sldId="418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460561215" sldId="418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460561215" sldId="418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460561215" sldId="418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460561215" sldId="418"/>
            <ac:cxnSpMk id="19" creationId="{6116DDC6-8F07-46CC-8751-E5C9346B2A08}"/>
          </ac:cxnSpMkLst>
        </pc:cxnChg>
      </pc:sldChg>
      <pc:sldChg chg="new">
        <pc:chgData name="Chi Kit Ken FONG" userId="233f042c-09e9-4a0c-9043-d675a582571a" providerId="ADAL" clId="{6E64EC7A-43C3-A14D-A0B5-F3573638E6F9}" dt="2022-09-11T17:37:20.672" v="1284" actId="680"/>
        <pc:sldMkLst>
          <pc:docMk/>
          <pc:sldMk cId="2765890403" sldId="419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274854105" sldId="420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274854105" sldId="420"/>
            <ac:spMk id="2" creationId="{0ADB03ED-83C8-6843-9B05-86E1C7C0C8FF}"/>
          </ac:spMkLst>
        </pc:spChg>
        <pc:spChg chg="mod ord">
          <ac:chgData name="Chi Kit Ken FONG" userId="233f042c-09e9-4a0c-9043-d675a582571a" providerId="ADAL" clId="{6E64EC7A-43C3-A14D-A0B5-F3573638E6F9}" dt="2022-09-12T03:32:52.179" v="2063" actId="948"/>
          <ac:spMkLst>
            <pc:docMk/>
            <pc:sldMk cId="2274854105" sldId="420"/>
            <ac:spMk id="3" creationId="{773ADE87-8EC5-404D-830B-51DD2E32B0B6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274854105" sldId="420"/>
            <ac:spMk id="4" creationId="{B53114C7-8758-F74B-A9C0-089E807FDA75}"/>
          </ac:spMkLst>
        </pc:spChg>
        <pc:picChg chg="mod">
          <ac:chgData name="Chi Kit Ken FONG" userId="233f042c-09e9-4a0c-9043-d675a582571a" providerId="ADAL" clId="{6E64EC7A-43C3-A14D-A0B5-F3573638E6F9}" dt="2022-09-12T03:33:17.944" v="2074" actId="1076"/>
          <ac:picMkLst>
            <pc:docMk/>
            <pc:sldMk cId="2274854105" sldId="420"/>
            <ac:picMk id="5" creationId="{180E958B-86A0-2242-B68E-10074FEBFC6A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351529318" sldId="421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351529318" sldId="421"/>
            <ac:spMk id="2" creationId="{5A77101F-2C61-6542-B416-2653FCA1957C}"/>
          </ac:spMkLst>
        </pc:spChg>
        <pc:spChg chg="mod ord">
          <ac:chgData name="Chi Kit Ken FONG" userId="233f042c-09e9-4a0c-9043-d675a582571a" providerId="ADAL" clId="{6E64EC7A-43C3-A14D-A0B5-F3573638E6F9}" dt="2022-09-12T03:34:43.023" v="2089" actId="207"/>
          <ac:spMkLst>
            <pc:docMk/>
            <pc:sldMk cId="3351529318" sldId="421"/>
            <ac:spMk id="3" creationId="{2FC692D1-57FA-2E47-9D46-03A1E632A534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351529318" sldId="421"/>
            <ac:spMk id="4" creationId="{FAEE6BB7-6722-8549-9205-6A187E37673C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185555167" sldId="422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185555167" sldId="422"/>
            <ac:spMk id="2" creationId="{58DBFD85-FAEC-364E-96A1-49E39F87432D}"/>
          </ac:spMkLst>
        </pc:spChg>
        <pc:spChg chg="add del mod ord">
          <ac:chgData name="Chi Kit Ken FONG" userId="233f042c-09e9-4a0c-9043-d675a582571a" providerId="ADAL" clId="{6E64EC7A-43C3-A14D-A0B5-F3573638E6F9}" dt="2022-09-12T03:34:53.620" v="2090" actId="478"/>
          <ac:spMkLst>
            <pc:docMk/>
            <pc:sldMk cId="2185555167" sldId="422"/>
            <ac:spMk id="3" creationId="{96E0871B-9773-99C0-8C75-66DFCB21A45B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185555167" sldId="422"/>
            <ac:spMk id="4" creationId="{5D1B649B-7509-AC42-B942-3B0E43BAB946}"/>
          </ac:spMkLst>
        </pc:spChg>
        <pc:spChg chg="mod">
          <ac:chgData name="Chi Kit Ken FONG" userId="233f042c-09e9-4a0c-9043-d675a582571a" providerId="ADAL" clId="{6E64EC7A-43C3-A14D-A0B5-F3573638E6F9}" dt="2022-09-12T03:35:07.744" v="2095" actId="14100"/>
          <ac:spMkLst>
            <pc:docMk/>
            <pc:sldMk cId="2185555167" sldId="422"/>
            <ac:spMk id="7" creationId="{AA487FFF-DF91-7D4B-A669-95E90F1BDEAF}"/>
          </ac:spMkLst>
        </pc:spChg>
        <pc:picChg chg="mod">
          <ac:chgData name="Chi Kit Ken FONG" userId="233f042c-09e9-4a0c-9043-d675a582571a" providerId="ADAL" clId="{6E64EC7A-43C3-A14D-A0B5-F3573638E6F9}" dt="2022-09-12T03:34:59.020" v="2092" actId="1076"/>
          <ac:picMkLst>
            <pc:docMk/>
            <pc:sldMk cId="2185555167" sldId="422"/>
            <ac:picMk id="6" creationId="{D9229F19-B5CB-2640-BA6B-C236049418A2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771963284" sldId="423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771963284" sldId="423"/>
            <ac:spMk id="2" creationId="{DAAECA8A-020E-EC44-A008-5504B1A09C7C}"/>
          </ac:spMkLst>
        </pc:spChg>
        <pc:spChg chg="mod ord">
          <ac:chgData name="Chi Kit Ken FONG" userId="233f042c-09e9-4a0c-9043-d675a582571a" providerId="ADAL" clId="{6E64EC7A-43C3-A14D-A0B5-F3573638E6F9}" dt="2022-09-12T03:35:56.717" v="2106" actId="20577"/>
          <ac:spMkLst>
            <pc:docMk/>
            <pc:sldMk cId="771963284" sldId="423"/>
            <ac:spMk id="3" creationId="{D631D4F2-3738-934C-A846-72BF007ACB6A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771963284" sldId="423"/>
            <ac:spMk id="4" creationId="{963748CF-2E09-3341-8FAB-628BB7C70DE4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887727062" sldId="424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887727062" sldId="424"/>
            <ac:spMk id="2" creationId="{FC304A90-B5D8-8D44-B506-1C70309C99BB}"/>
          </ac:spMkLst>
        </pc:spChg>
        <pc:spChg chg="add del mod ord">
          <ac:chgData name="Chi Kit Ken FONG" userId="233f042c-09e9-4a0c-9043-d675a582571a" providerId="ADAL" clId="{6E64EC7A-43C3-A14D-A0B5-F3573638E6F9}" dt="2022-09-12T03:36:03.095" v="2108" actId="478"/>
          <ac:spMkLst>
            <pc:docMk/>
            <pc:sldMk cId="3887727062" sldId="424"/>
            <ac:spMk id="3" creationId="{FF1D3327-0D67-5A6C-C6B2-3DFE06968014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887727062" sldId="424"/>
            <ac:spMk id="4" creationId="{7B429FDE-B740-0343-B28E-BB38D1D34419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115416894" sldId="425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115416894" sldId="425"/>
            <ac:spMk id="2" creationId="{C7C118BE-D2F6-D641-964D-9660275BCDE9}"/>
          </ac:spMkLst>
        </pc:spChg>
        <pc:spChg chg="mod ord">
          <ac:chgData name="Chi Kit Ken FONG" userId="233f042c-09e9-4a0c-9043-d675a582571a" providerId="ADAL" clId="{6E64EC7A-43C3-A14D-A0B5-F3573638E6F9}" dt="2022-09-12T03:36:52.359" v="2119" actId="207"/>
          <ac:spMkLst>
            <pc:docMk/>
            <pc:sldMk cId="115416894" sldId="425"/>
            <ac:spMk id="3" creationId="{876F5F50-A040-3F4F-85D3-998E77B44C3A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115416894" sldId="425"/>
            <ac:spMk id="4" creationId="{5BF18320-ED4D-6744-9A78-00016796CF7F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519187837" sldId="426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2" creationId="{1C636D6A-D451-254B-BB14-96710BB30558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3" creationId="{05FB81E9-86BF-FA43-8356-950CE3FF68DF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4" creationId="{4F32BDFB-508E-6646-AB31-BC6C81062D90}"/>
          </ac:spMkLst>
        </pc:spChg>
      </pc:sldChg>
      <pc:sldChg chg="new del">
        <pc:chgData name="Chi Kit Ken FONG" userId="233f042c-09e9-4a0c-9043-d675a582571a" providerId="ADAL" clId="{6E64EC7A-43C3-A14D-A0B5-F3573638E6F9}" dt="2022-09-12T03:44:59.124" v="2240" actId="2696"/>
        <pc:sldMkLst>
          <pc:docMk/>
          <pc:sldMk cId="4130736082" sldId="427"/>
        </pc:sldMkLst>
      </pc:sldChg>
      <pc:sldChg chg="modSp add mod">
        <pc:chgData name="Chi Kit Ken FONG" userId="233f042c-09e9-4a0c-9043-d675a582571a" providerId="ADAL" clId="{6E64EC7A-43C3-A14D-A0B5-F3573638E6F9}" dt="2022-09-12T03:45:03.383" v="2251" actId="20577"/>
        <pc:sldMkLst>
          <pc:docMk/>
          <pc:sldMk cId="2047862091" sldId="428"/>
        </pc:sldMkLst>
        <pc:spChg chg="mod">
          <ac:chgData name="Chi Kit Ken FONG" userId="233f042c-09e9-4a0c-9043-d675a582571a" providerId="ADAL" clId="{6E64EC7A-43C3-A14D-A0B5-F3573638E6F9}" dt="2022-09-12T03:45:03.383" v="2251" actId="20577"/>
          <ac:spMkLst>
            <pc:docMk/>
            <pc:sldMk cId="2047862091" sldId="428"/>
            <ac:spMk id="2" creationId="{149C467C-6F94-8F4D-A953-27401AAE9838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2T08:50:19.160" v="2694" actId="2696"/>
        <pc:sldMkLst>
          <pc:docMk/>
          <pc:sldMk cId="801084589" sldId="429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01084589" sldId="429"/>
            <ac:spMk id="2" creationId="{3D55DA75-42F3-4449-9A28-D732D0B6FB3B}"/>
          </ac:spMkLst>
        </pc:spChg>
        <pc:spChg chg="mod ord">
          <ac:chgData name="Chi Kit Ken FONG" userId="233f042c-09e9-4a0c-9043-d675a582571a" providerId="ADAL" clId="{6E64EC7A-43C3-A14D-A0B5-F3573638E6F9}" dt="2022-09-12T03:45:50.992" v="2255" actId="27636"/>
          <ac:spMkLst>
            <pc:docMk/>
            <pc:sldMk cId="801084589" sldId="429"/>
            <ac:spMk id="3" creationId="{3526130F-BFEF-1240-94F1-D116F5988A6F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01084589" sldId="429"/>
            <ac:spMk id="4" creationId="{C87B0B5C-B7F5-F048-859C-A86F5D465B5F}"/>
          </ac:spMkLst>
        </pc:spChg>
      </pc:sldChg>
      <pc:sldChg chg="addSp modSp add del mod setBg modClrScheme chgLayout">
        <pc:chgData name="Chi Kit Ken FONG" userId="233f042c-09e9-4a0c-9043-d675a582571a" providerId="ADAL" clId="{6E64EC7A-43C3-A14D-A0B5-F3573638E6F9}" dt="2022-09-12T08:50:19.966" v="2695" actId="2696"/>
        <pc:sldMkLst>
          <pc:docMk/>
          <pc:sldMk cId="4031344834" sldId="430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2" creationId="{9B4E3B6B-0B02-B049-9031-6505189E0993}"/>
          </ac:spMkLst>
        </pc:spChg>
        <pc:spChg chg="add 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3" creationId="{A74A5CA0-0037-FC9C-159C-A374FC7C2D05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4" creationId="{F3C28A68-6AE7-4944-9005-A3BA9AE5A66E}"/>
          </ac:spMkLst>
        </pc:spChg>
        <pc:picChg chg="mod ord">
          <ac:chgData name="Chi Kit Ken FONG" userId="233f042c-09e9-4a0c-9043-d675a582571a" providerId="ADAL" clId="{6E64EC7A-43C3-A14D-A0B5-F3573638E6F9}" dt="2022-09-12T03:45:50.948" v="2254" actId="700"/>
          <ac:picMkLst>
            <pc:docMk/>
            <pc:sldMk cId="4031344834" sldId="430"/>
            <ac:picMk id="5" creationId="{FAD36B99-E82F-BF43-9D37-667B48149322}"/>
          </ac:picMkLst>
        </pc:picChg>
      </pc:sldChg>
      <pc:sldChg chg="addSp delSp modSp add del mod setBg modClrScheme chgLayout">
        <pc:chgData name="Chi Kit Ken FONG" userId="233f042c-09e9-4a0c-9043-d675a582571a" providerId="ADAL" clId="{6E64EC7A-43C3-A14D-A0B5-F3573638E6F9}" dt="2022-09-12T08:50:21.103" v="2696" actId="2696"/>
        <pc:sldMkLst>
          <pc:docMk/>
          <pc:sldMk cId="823193142" sldId="431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23193142" sldId="431"/>
            <ac:spMk id="2" creationId="{DE3A7136-94AF-D646-A820-BE9B3F2BCD8F}"/>
          </ac:spMkLst>
        </pc:spChg>
        <pc:spChg chg="add del mod ord">
          <ac:chgData name="Chi Kit Ken FONG" userId="233f042c-09e9-4a0c-9043-d675a582571a" providerId="ADAL" clId="{6E64EC7A-43C3-A14D-A0B5-F3573638E6F9}" dt="2022-09-12T08:49:52.404" v="2693" actId="478"/>
          <ac:spMkLst>
            <pc:docMk/>
            <pc:sldMk cId="823193142" sldId="431"/>
            <ac:spMk id="3" creationId="{78704DAF-C20B-E6A6-A2D1-E8AA02F4D8AD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23193142" sldId="431"/>
            <ac:spMk id="4" creationId="{AAA2A518-A715-3942-8B97-507F6AB49884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5:40:42.388" v="2802" actId="207"/>
        <pc:sldMkLst>
          <pc:docMk/>
          <pc:sldMk cId="140175309" sldId="432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40175309" sldId="432"/>
            <ac:spMk id="2" creationId="{3D55DA75-42F3-4449-9A28-D732D0B6FB3B}"/>
          </ac:spMkLst>
        </pc:spChg>
        <pc:spChg chg="mod ord">
          <ac:chgData name="Chi Kit Ken FONG" userId="233f042c-09e9-4a0c-9043-d675a582571a" providerId="ADAL" clId="{6E64EC7A-43C3-A14D-A0B5-F3573638E6F9}" dt="2022-09-13T15:40:42.388" v="2802" actId="207"/>
          <ac:spMkLst>
            <pc:docMk/>
            <pc:sldMk cId="140175309" sldId="432"/>
            <ac:spMk id="3" creationId="{3526130F-BFEF-1240-94F1-D116F5988A6F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40175309" sldId="432"/>
            <ac:spMk id="4" creationId="{C87B0B5C-B7F5-F048-859C-A86F5D465B5F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3:55:12.915" v="2338" actId="1076"/>
        <pc:sldMkLst>
          <pc:docMk/>
          <pc:sldMk cId="4084075539" sldId="433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084075539" sldId="433"/>
            <ac:spMk id="2" creationId="{9B4E3B6B-0B02-B049-9031-6505189E0993}"/>
          </ac:spMkLst>
        </pc:spChg>
        <pc:spChg chg="add del mod ord">
          <ac:chgData name="Chi Kit Ken FONG" userId="233f042c-09e9-4a0c-9043-d675a582571a" providerId="ADAL" clId="{6E64EC7A-43C3-A14D-A0B5-F3573638E6F9}" dt="2022-09-12T03:55:09.978" v="2337" actId="478"/>
          <ac:spMkLst>
            <pc:docMk/>
            <pc:sldMk cId="4084075539" sldId="433"/>
            <ac:spMk id="3" creationId="{531AD1A1-2914-FB32-0420-4C7B114C3D3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084075539" sldId="433"/>
            <ac:spMk id="4" creationId="{F3C28A68-6AE7-4944-9005-A3BA9AE5A66E}"/>
          </ac:spMkLst>
        </pc:spChg>
        <pc:picChg chg="mod ord">
          <ac:chgData name="Chi Kit Ken FONG" userId="233f042c-09e9-4a0c-9043-d675a582571a" providerId="ADAL" clId="{6E64EC7A-43C3-A14D-A0B5-F3573638E6F9}" dt="2022-09-12T03:55:12.915" v="2338" actId="1076"/>
          <ac:picMkLst>
            <pc:docMk/>
            <pc:sldMk cId="4084075539" sldId="433"/>
            <ac:picMk id="5" creationId="{FAD36B99-E82F-BF43-9D37-667B48149322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5:41:09.445" v="2803" actId="20577"/>
        <pc:sldMkLst>
          <pc:docMk/>
          <pc:sldMk cId="239836228" sldId="434"/>
        </pc:sldMkLst>
        <pc:spChg chg="mod ord">
          <ac:chgData name="Chi Kit Ken FONG" userId="233f042c-09e9-4a0c-9043-d675a582571a" providerId="ADAL" clId="{6E64EC7A-43C3-A14D-A0B5-F3573638E6F9}" dt="2022-09-13T15:41:09.445" v="2803" actId="20577"/>
          <ac:spMkLst>
            <pc:docMk/>
            <pc:sldMk cId="239836228" sldId="434"/>
            <ac:spMk id="2" creationId="{DE3A7136-94AF-D646-A820-BE9B3F2BCD8F}"/>
          </ac:spMkLst>
        </pc:spChg>
        <pc:spChg chg="add del mod ord">
          <ac:chgData name="Chi Kit Ken FONG" userId="233f042c-09e9-4a0c-9043-d675a582571a" providerId="ADAL" clId="{6E64EC7A-43C3-A14D-A0B5-F3573638E6F9}" dt="2022-09-12T03:55:20.626" v="2340" actId="478"/>
          <ac:spMkLst>
            <pc:docMk/>
            <pc:sldMk cId="239836228" sldId="434"/>
            <ac:spMk id="3" creationId="{A3E818F8-4413-5F18-D287-9E70761A3CDF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39836228" sldId="434"/>
            <ac:spMk id="4" creationId="{AAA2A518-A715-3942-8B97-507F6AB49884}"/>
          </ac:spMkLst>
        </pc:spChg>
        <pc:spChg chg="mod">
          <ac:chgData name="Chi Kit Ken FONG" userId="233f042c-09e9-4a0c-9043-d675a582571a" providerId="ADAL" clId="{6E64EC7A-43C3-A14D-A0B5-F3573638E6F9}" dt="2022-09-12T03:55:24.143" v="2341" actId="207"/>
          <ac:spMkLst>
            <pc:docMk/>
            <pc:sldMk cId="239836228" sldId="434"/>
            <ac:spMk id="8" creationId="{18BEE7F9-710C-E349-9A9A-AAD7A7A850BC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5:44:28.345" v="2819" actId="108"/>
        <pc:sldMkLst>
          <pc:docMk/>
          <pc:sldMk cId="2502800674" sldId="435"/>
        </pc:sldMkLst>
        <pc:spChg chg="mod ord">
          <ac:chgData name="Chi Kit Ken FONG" userId="233f042c-09e9-4a0c-9043-d675a582571a" providerId="ADAL" clId="{6E64EC7A-43C3-A14D-A0B5-F3573638E6F9}" dt="2022-09-13T15:41:42.733" v="2804" actId="20577"/>
          <ac:spMkLst>
            <pc:docMk/>
            <pc:sldMk cId="2502800674" sldId="435"/>
            <ac:spMk id="2" creationId="{4A5B0696-0A01-334F-B711-77A8560CF4E0}"/>
          </ac:spMkLst>
        </pc:spChg>
        <pc:spChg chg="mod ord">
          <ac:chgData name="Chi Kit Ken FONG" userId="233f042c-09e9-4a0c-9043-d675a582571a" providerId="ADAL" clId="{6E64EC7A-43C3-A14D-A0B5-F3573638E6F9}" dt="2022-09-13T15:44:28.345" v="2819" actId="108"/>
          <ac:spMkLst>
            <pc:docMk/>
            <pc:sldMk cId="2502800674" sldId="435"/>
            <ac:spMk id="3" creationId="{98E11DC0-175F-B848-820D-6B6CF6FF4207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502800674" sldId="435"/>
            <ac:spMk id="4" creationId="{DD975F69-D1AF-A948-85EF-9483F8AB499F}"/>
          </ac:spMkLst>
        </pc:spChg>
        <pc:spChg chg="add del mod">
          <ac:chgData name="Chi Kit Ken FONG" userId="233f042c-09e9-4a0c-9043-d675a582571a" providerId="ADAL" clId="{6E64EC7A-43C3-A14D-A0B5-F3573638E6F9}" dt="2022-09-13T15:42:37.426" v="2809"/>
          <ac:spMkLst>
            <pc:docMk/>
            <pc:sldMk cId="2502800674" sldId="435"/>
            <ac:spMk id="5" creationId="{0FABB53C-519C-78EA-9FEB-1B59D727D410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6:18:34.042" v="2987"/>
        <pc:sldMkLst>
          <pc:docMk/>
          <pc:sldMk cId="3676831266" sldId="436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76831266" sldId="436"/>
            <ac:spMk id="2" creationId="{3FAB3C0D-8C77-6147-B51F-66226FF3EF2D}"/>
          </ac:spMkLst>
        </pc:spChg>
        <pc:spChg chg="add del mod ord">
          <ac:chgData name="Chi Kit Ken FONG" userId="233f042c-09e9-4a0c-9043-d675a582571a" providerId="ADAL" clId="{6E64EC7A-43C3-A14D-A0B5-F3573638E6F9}" dt="2022-09-12T03:56:17.826" v="2352" actId="478"/>
          <ac:spMkLst>
            <pc:docMk/>
            <pc:sldMk cId="3676831266" sldId="436"/>
            <ac:spMk id="3" creationId="{D88D6684-9E37-124C-E822-C22DED13E955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76831266" sldId="436"/>
            <ac:spMk id="4" creationId="{58CFC166-8FB9-B545-AA6D-1B7B21E536A1}"/>
          </ac:spMkLst>
        </pc:spChg>
        <pc:spChg chg="del mod">
          <ac:chgData name="Chi Kit Ken FONG" userId="233f042c-09e9-4a0c-9043-d675a582571a" providerId="ADAL" clId="{6E64EC7A-43C3-A14D-A0B5-F3573638E6F9}" dt="2022-09-13T16:18:33.704" v="2986" actId="478"/>
          <ac:spMkLst>
            <pc:docMk/>
            <pc:sldMk cId="3676831266" sldId="436"/>
            <ac:spMk id="7" creationId="{0F8393BB-C95F-D544-953A-F3EA6C21B98F}"/>
          </ac:spMkLst>
        </pc:spChg>
        <pc:spChg chg="del">
          <ac:chgData name="Chi Kit Ken FONG" userId="233f042c-09e9-4a0c-9043-d675a582571a" providerId="ADAL" clId="{6E64EC7A-43C3-A14D-A0B5-F3573638E6F9}" dt="2022-09-12T03:56:24.370" v="2354" actId="478"/>
          <ac:spMkLst>
            <pc:docMk/>
            <pc:sldMk cId="3676831266" sldId="436"/>
            <ac:spMk id="8" creationId="{D905236A-6CA7-104F-9E37-12C614C20FF3}"/>
          </ac:spMkLst>
        </pc:spChg>
        <pc:spChg chg="add mod">
          <ac:chgData name="Chi Kit Ken FONG" userId="233f042c-09e9-4a0c-9043-d675a582571a" providerId="ADAL" clId="{6E64EC7A-43C3-A14D-A0B5-F3573638E6F9}" dt="2022-09-13T16:18:34.042" v="2987"/>
          <ac:spMkLst>
            <pc:docMk/>
            <pc:sldMk cId="3676831266" sldId="436"/>
            <ac:spMk id="9" creationId="{FE099C3D-9F00-5B56-A2E9-151835E910CF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6:18:29.009" v="2985" actId="207"/>
        <pc:sldMkLst>
          <pc:docMk/>
          <pc:sldMk cId="2764003573" sldId="437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64003573" sldId="437"/>
            <ac:spMk id="2" creationId="{3FAB3C0D-8C77-6147-B51F-66226FF3EF2D}"/>
          </ac:spMkLst>
        </pc:spChg>
        <pc:spChg chg="add del mod ord">
          <ac:chgData name="Chi Kit Ken FONG" userId="233f042c-09e9-4a0c-9043-d675a582571a" providerId="ADAL" clId="{6E64EC7A-43C3-A14D-A0B5-F3573638E6F9}" dt="2022-09-12T03:56:44.393" v="2358" actId="478"/>
          <ac:spMkLst>
            <pc:docMk/>
            <pc:sldMk cId="2764003573" sldId="437"/>
            <ac:spMk id="3" creationId="{3A6D56BC-9480-6539-658F-FB88A354619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64003573" sldId="437"/>
            <ac:spMk id="4" creationId="{58CFC166-8FB9-B545-AA6D-1B7B21E536A1}"/>
          </ac:spMkLst>
        </pc:spChg>
        <pc:spChg chg="del">
          <ac:chgData name="Chi Kit Ken FONG" userId="233f042c-09e9-4a0c-9043-d675a582571a" providerId="ADAL" clId="{6E64EC7A-43C3-A14D-A0B5-F3573638E6F9}" dt="2022-09-12T03:56:42.097" v="2356" actId="478"/>
          <ac:spMkLst>
            <pc:docMk/>
            <pc:sldMk cId="2764003573" sldId="437"/>
            <ac:spMk id="7" creationId="{0F8393BB-C95F-D544-953A-F3EA6C21B98F}"/>
          </ac:spMkLst>
        </pc:spChg>
        <pc:spChg chg="mod">
          <ac:chgData name="Chi Kit Ken FONG" userId="233f042c-09e9-4a0c-9043-d675a582571a" providerId="ADAL" clId="{6E64EC7A-43C3-A14D-A0B5-F3573638E6F9}" dt="2022-09-12T03:56:53.916" v="2361" actId="207"/>
          <ac:spMkLst>
            <pc:docMk/>
            <pc:sldMk cId="2764003573" sldId="437"/>
            <ac:spMk id="8" creationId="{D905236A-6CA7-104F-9E37-12C614C20FF3}"/>
          </ac:spMkLst>
        </pc:spChg>
        <pc:spChg chg="add mod">
          <ac:chgData name="Chi Kit Ken FONG" userId="233f042c-09e9-4a0c-9043-d675a582571a" providerId="ADAL" clId="{6E64EC7A-43C3-A14D-A0B5-F3573638E6F9}" dt="2022-09-13T16:18:29.009" v="2985" actId="207"/>
          <ac:spMkLst>
            <pc:docMk/>
            <pc:sldMk cId="2764003573" sldId="437"/>
            <ac:spMk id="9" creationId="{822F9B86-41F7-0E11-CC94-CB6DB4C12ED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6:21:23.239" v="2998" actId="20577"/>
        <pc:sldMkLst>
          <pc:docMk/>
          <pc:sldMk cId="2892744131" sldId="438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892744131" sldId="438"/>
            <ac:spMk id="2" creationId="{10E59506-6011-E24B-9E47-0288BB6F13AF}"/>
          </ac:spMkLst>
        </pc:spChg>
        <pc:spChg chg="mod ord">
          <ac:chgData name="Chi Kit Ken FONG" userId="233f042c-09e9-4a0c-9043-d675a582571a" providerId="ADAL" clId="{6E64EC7A-43C3-A14D-A0B5-F3573638E6F9}" dt="2022-09-13T16:21:23.239" v="2998" actId="20577"/>
          <ac:spMkLst>
            <pc:docMk/>
            <pc:sldMk cId="2892744131" sldId="438"/>
            <ac:spMk id="3" creationId="{4F1961D5-BCB1-A44F-BEAF-4FD5D43F1118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892744131" sldId="438"/>
            <ac:spMk id="4" creationId="{143C0AE1-D0A3-F24F-9702-027DA40C7B88}"/>
          </ac:spMkLst>
        </pc:spChg>
        <pc:picChg chg="mod">
          <ac:chgData name="Chi Kit Ken FONG" userId="233f042c-09e9-4a0c-9043-d675a582571a" providerId="ADAL" clId="{6E64EC7A-43C3-A14D-A0B5-F3573638E6F9}" dt="2022-09-12T03:58:08.148" v="2377" actId="1076"/>
          <ac:picMkLst>
            <pc:docMk/>
            <pc:sldMk cId="2892744131" sldId="438"/>
            <ac:picMk id="5" creationId="{A61F075F-01C7-4140-9BF1-AA3AA9B110DC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6:40:53.587" v="3127" actId="1076"/>
        <pc:sldMkLst>
          <pc:docMk/>
          <pc:sldMk cId="2037038474" sldId="439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2" creationId="{614B2D93-B9C9-AC44-90FE-0E0E32F6CAC8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3" creationId="{93EDBC47-0395-5341-916F-914E72B6C7D0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4" creationId="{4D2D28E6-DF2D-2649-A089-182856D58BF2}"/>
          </ac:spMkLst>
        </pc:spChg>
        <pc:spChg chg="add mod">
          <ac:chgData name="Chi Kit Ken FONG" userId="233f042c-09e9-4a0c-9043-d675a582571a" providerId="ADAL" clId="{6E64EC7A-43C3-A14D-A0B5-F3573638E6F9}" dt="2022-09-13T16:31:51.098" v="3095" actId="1076"/>
          <ac:spMkLst>
            <pc:docMk/>
            <pc:sldMk cId="2037038474" sldId="439"/>
            <ac:spMk id="6" creationId="{1C8AC7FE-AD51-E6B5-77B4-D41712C1962A}"/>
          </ac:spMkLst>
        </pc:spChg>
        <pc:spChg chg="add mod">
          <ac:chgData name="Chi Kit Ken FONG" userId="233f042c-09e9-4a0c-9043-d675a582571a" providerId="ADAL" clId="{6E64EC7A-43C3-A14D-A0B5-F3573638E6F9}" dt="2022-09-13T16:40:42.327" v="3124" actId="1076"/>
          <ac:spMkLst>
            <pc:docMk/>
            <pc:sldMk cId="2037038474" sldId="439"/>
            <ac:spMk id="13" creationId="{877A2E2E-31C3-3A78-2849-C25B5C40CFDC}"/>
          </ac:spMkLst>
        </pc:spChg>
        <pc:grpChg chg="add mod">
          <ac:chgData name="Chi Kit Ken FONG" userId="233f042c-09e9-4a0c-9043-d675a582571a" providerId="ADAL" clId="{6E64EC7A-43C3-A14D-A0B5-F3573638E6F9}" dt="2022-09-13T16:31:58.776" v="3097" actId="1076"/>
          <ac:grpSpMkLst>
            <pc:docMk/>
            <pc:sldMk cId="2037038474" sldId="439"/>
            <ac:grpSpMk id="9" creationId="{692C8C06-8924-8F84-6927-A0DC44047E90}"/>
          </ac:grpSpMkLst>
        </pc:grpChg>
        <pc:grpChg chg="add mod">
          <ac:chgData name="Chi Kit Ken FONG" userId="233f042c-09e9-4a0c-9043-d675a582571a" providerId="ADAL" clId="{6E64EC7A-43C3-A14D-A0B5-F3573638E6F9}" dt="2022-09-13T16:40:53.587" v="3127" actId="1076"/>
          <ac:grpSpMkLst>
            <pc:docMk/>
            <pc:sldMk cId="2037038474" sldId="439"/>
            <ac:grpSpMk id="15" creationId="{57FD3562-DC1F-9B20-91B0-1A22D1BB8EDD}"/>
          </ac:grpSpMkLst>
        </pc:grpChg>
        <pc:picChg chg="del mod">
          <ac:chgData name="Chi Kit Ken FONG" userId="233f042c-09e9-4a0c-9043-d675a582571a" providerId="ADAL" clId="{6E64EC7A-43C3-A14D-A0B5-F3573638E6F9}" dt="2022-09-13T16:31:48.137" v="3093" actId="478"/>
          <ac:picMkLst>
            <pc:docMk/>
            <pc:sldMk cId="2037038474" sldId="439"/>
            <ac:picMk id="5" creationId="{B45C085E-3487-E048-A6AE-D583D686B0C6}"/>
          </ac:picMkLst>
        </pc:picChg>
        <pc:picChg chg="add del mod">
          <ac:chgData name="Chi Kit Ken FONG" userId="233f042c-09e9-4a0c-9043-d675a582571a" providerId="ADAL" clId="{6E64EC7A-43C3-A14D-A0B5-F3573638E6F9}" dt="2022-09-13T16:28:56.657" v="3002"/>
          <ac:picMkLst>
            <pc:docMk/>
            <pc:sldMk cId="2037038474" sldId="439"/>
            <ac:picMk id="7" creationId="{6BB7D4F1-62D2-0BB1-52B0-1ED7CE73EAA0}"/>
          </ac:picMkLst>
        </pc:picChg>
        <pc:picChg chg="add mod">
          <ac:chgData name="Chi Kit Ken FONG" userId="233f042c-09e9-4a0c-9043-d675a582571a" providerId="ADAL" clId="{6E64EC7A-43C3-A14D-A0B5-F3573638E6F9}" dt="2022-09-13T16:29:58.372" v="3018" actId="1038"/>
          <ac:picMkLst>
            <pc:docMk/>
            <pc:sldMk cId="2037038474" sldId="439"/>
            <ac:picMk id="8" creationId="{865E46B6-205E-1816-1643-FE5F8097A297}"/>
          </ac:picMkLst>
        </pc:picChg>
        <pc:picChg chg="add mod">
          <ac:chgData name="Chi Kit Ken FONG" userId="233f042c-09e9-4a0c-9043-d675a582571a" providerId="ADAL" clId="{6E64EC7A-43C3-A14D-A0B5-F3573638E6F9}" dt="2022-09-13T16:40:24.922" v="3116" actId="1076"/>
          <ac:picMkLst>
            <pc:docMk/>
            <pc:sldMk cId="2037038474" sldId="439"/>
            <ac:picMk id="10" creationId="{BB35A540-88CC-087D-773D-5271272594F8}"/>
          </ac:picMkLst>
        </pc:picChg>
        <pc:picChg chg="add mod">
          <ac:chgData name="Chi Kit Ken FONG" userId="233f042c-09e9-4a0c-9043-d675a582571a" providerId="ADAL" clId="{6E64EC7A-43C3-A14D-A0B5-F3573638E6F9}" dt="2022-09-13T16:40:28.982" v="3117" actId="14100"/>
          <ac:picMkLst>
            <pc:docMk/>
            <pc:sldMk cId="2037038474" sldId="439"/>
            <ac:picMk id="11" creationId="{2E06FA8C-3265-BF7A-B96B-EBB6CA78614F}"/>
          </ac:picMkLst>
        </pc:picChg>
        <pc:picChg chg="add mod">
          <ac:chgData name="Chi Kit Ken FONG" userId="233f042c-09e9-4a0c-9043-d675a582571a" providerId="ADAL" clId="{6E64EC7A-43C3-A14D-A0B5-F3573638E6F9}" dt="2022-09-13T16:40:33.189" v="3119" actId="1076"/>
          <ac:picMkLst>
            <pc:docMk/>
            <pc:sldMk cId="2037038474" sldId="439"/>
            <ac:picMk id="12" creationId="{4A3B56C4-03BB-065B-A4C8-EDD72B2E46B9}"/>
          </ac:picMkLst>
        </pc:picChg>
        <pc:picChg chg="add mod">
          <ac:chgData name="Chi Kit Ken FONG" userId="233f042c-09e9-4a0c-9043-d675a582571a" providerId="ADAL" clId="{6E64EC7A-43C3-A14D-A0B5-F3573638E6F9}" dt="2022-09-13T16:40:44.609" v="3125" actId="1076"/>
          <ac:picMkLst>
            <pc:docMk/>
            <pc:sldMk cId="2037038474" sldId="439"/>
            <ac:picMk id="14" creationId="{9774D6B6-231F-53F6-0E9C-F85D47007552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6:48:22.097" v="3281" actId="1076"/>
        <pc:sldMkLst>
          <pc:docMk/>
          <pc:sldMk cId="430934285" sldId="440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30934285" sldId="440"/>
            <ac:spMk id="2" creationId="{48EC8D40-9BE9-3C40-87A7-7A6CF5F117F5}"/>
          </ac:spMkLst>
        </pc:spChg>
        <pc:spChg chg="mod ord">
          <ac:chgData name="Chi Kit Ken FONG" userId="233f042c-09e9-4a0c-9043-d675a582571a" providerId="ADAL" clId="{6E64EC7A-43C3-A14D-A0B5-F3573638E6F9}" dt="2022-09-13T16:43:00.875" v="3135" actId="207"/>
          <ac:spMkLst>
            <pc:docMk/>
            <pc:sldMk cId="430934285" sldId="440"/>
            <ac:spMk id="3" creationId="{17A4513B-7F12-F540-9FD4-FB21486EC0F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30934285" sldId="440"/>
            <ac:spMk id="4" creationId="{3E03CD6D-0232-AC4B-B56F-FF3FEC2C016E}"/>
          </ac:spMkLst>
        </pc:spChg>
        <pc:spChg chg="mod">
          <ac:chgData name="Chi Kit Ken FONG" userId="233f042c-09e9-4a0c-9043-d675a582571a" providerId="ADAL" clId="{6E64EC7A-43C3-A14D-A0B5-F3573638E6F9}" dt="2022-09-13T16:43:10.536" v="3136"/>
          <ac:spMkLst>
            <pc:docMk/>
            <pc:sldMk cId="430934285" sldId="440"/>
            <ac:spMk id="8" creationId="{0FA65DD5-0F5E-747F-EBFC-C404A8C85BC8}"/>
          </ac:spMkLst>
        </pc:spChg>
        <pc:spChg chg="mod topLvl">
          <ac:chgData name="Chi Kit Ken FONG" userId="233f042c-09e9-4a0c-9043-d675a582571a" providerId="ADAL" clId="{6E64EC7A-43C3-A14D-A0B5-F3573638E6F9}" dt="2022-09-13T16:45:52.197" v="3241" actId="1076"/>
          <ac:spMkLst>
            <pc:docMk/>
            <pc:sldMk cId="430934285" sldId="440"/>
            <ac:spMk id="11" creationId="{0A1142BE-8B45-3DCF-FC6A-F3561DC6EA69}"/>
          </ac:spMkLst>
        </pc:spChg>
        <pc:spChg chg="add mod">
          <ac:chgData name="Chi Kit Ken FONG" userId="233f042c-09e9-4a0c-9043-d675a582571a" providerId="ADAL" clId="{6E64EC7A-43C3-A14D-A0B5-F3573638E6F9}" dt="2022-09-13T16:47:55.476" v="3276" actId="58"/>
          <ac:spMkLst>
            <pc:docMk/>
            <pc:sldMk cId="430934285" sldId="440"/>
            <ac:spMk id="16" creationId="{4B88F7DA-5434-5C4B-B3E1-099BFE1DEB9F}"/>
          </ac:spMkLst>
        </pc:spChg>
        <pc:grpChg chg="add del mod">
          <ac:chgData name="Chi Kit Ken FONG" userId="233f042c-09e9-4a0c-9043-d675a582571a" providerId="ADAL" clId="{6E64EC7A-43C3-A14D-A0B5-F3573638E6F9}" dt="2022-09-13T16:43:18.667" v="3139"/>
          <ac:grpSpMkLst>
            <pc:docMk/>
            <pc:sldMk cId="430934285" sldId="440"/>
            <ac:grpSpMk id="7" creationId="{62DA9908-746B-2113-00FE-0C8ECF3ED904}"/>
          </ac:grpSpMkLst>
        </pc:grpChg>
        <pc:grpChg chg="add del mod">
          <ac:chgData name="Chi Kit Ken FONG" userId="233f042c-09e9-4a0c-9043-d675a582571a" providerId="ADAL" clId="{6E64EC7A-43C3-A14D-A0B5-F3573638E6F9}" dt="2022-09-13T16:44:44.243" v="3142" actId="478"/>
          <ac:grpSpMkLst>
            <pc:docMk/>
            <pc:sldMk cId="430934285" sldId="440"/>
            <ac:grpSpMk id="10" creationId="{A1D08BBB-7CE4-BAF8-1372-CF76224AD5EE}"/>
          </ac:grpSpMkLst>
        </pc:grpChg>
        <pc:grpChg chg="add mod">
          <ac:chgData name="Chi Kit Ken FONG" userId="233f042c-09e9-4a0c-9043-d675a582571a" providerId="ADAL" clId="{6E64EC7A-43C3-A14D-A0B5-F3573638E6F9}" dt="2022-09-13T16:48:22.097" v="3281" actId="1076"/>
          <ac:grpSpMkLst>
            <pc:docMk/>
            <pc:sldMk cId="430934285" sldId="440"/>
            <ac:grpSpMk id="14" creationId="{A1C23494-EE48-3638-7E89-54CDCECE0A4E}"/>
          </ac:grpSpMkLst>
        </pc:grpChg>
        <pc:grpChg chg="add mod">
          <ac:chgData name="Chi Kit Ken FONG" userId="233f042c-09e9-4a0c-9043-d675a582571a" providerId="ADAL" clId="{6E64EC7A-43C3-A14D-A0B5-F3573638E6F9}" dt="2022-09-13T16:48:16.451" v="3280" actId="1076"/>
          <ac:grpSpMkLst>
            <pc:docMk/>
            <pc:sldMk cId="430934285" sldId="440"/>
            <ac:grpSpMk id="18" creationId="{A5999F29-FF24-532F-8622-61248241893B}"/>
          </ac:grpSpMkLst>
        </pc:grpChg>
        <pc:picChg chg="del mod">
          <ac:chgData name="Chi Kit Ken FONG" userId="233f042c-09e9-4a0c-9043-d675a582571a" providerId="ADAL" clId="{6E64EC7A-43C3-A14D-A0B5-F3573638E6F9}" dt="2022-09-13T16:48:07.129" v="3279" actId="478"/>
          <ac:picMkLst>
            <pc:docMk/>
            <pc:sldMk cId="430934285" sldId="440"/>
            <ac:picMk id="5" creationId="{5140E5EC-067F-604F-9AB4-1C86CFEA29C2}"/>
          </ac:picMkLst>
        </pc:picChg>
        <pc:picChg chg="add del">
          <ac:chgData name="Chi Kit Ken FONG" userId="233f042c-09e9-4a0c-9043-d675a582571a" providerId="ADAL" clId="{6E64EC7A-43C3-A14D-A0B5-F3573638E6F9}" dt="2022-09-13T16:46:36.590" v="3248" actId="478"/>
          <ac:picMkLst>
            <pc:docMk/>
            <pc:sldMk cId="430934285" sldId="440"/>
            <ac:picMk id="6" creationId="{7E630121-1127-9740-B202-B92839D3010B}"/>
          </ac:picMkLst>
        </pc:picChg>
        <pc:picChg chg="mod">
          <ac:chgData name="Chi Kit Ken FONG" userId="233f042c-09e9-4a0c-9043-d675a582571a" providerId="ADAL" clId="{6E64EC7A-43C3-A14D-A0B5-F3573638E6F9}" dt="2022-09-13T16:43:10.536" v="3136"/>
          <ac:picMkLst>
            <pc:docMk/>
            <pc:sldMk cId="430934285" sldId="440"/>
            <ac:picMk id="9" creationId="{E075C488-E825-C12F-3BFF-5B552D8F6FCE}"/>
          </ac:picMkLst>
        </pc:picChg>
        <pc:picChg chg="del mod topLvl">
          <ac:chgData name="Chi Kit Ken FONG" userId="233f042c-09e9-4a0c-9043-d675a582571a" providerId="ADAL" clId="{6E64EC7A-43C3-A14D-A0B5-F3573638E6F9}" dt="2022-09-13T16:44:44.243" v="3142" actId="478"/>
          <ac:picMkLst>
            <pc:docMk/>
            <pc:sldMk cId="430934285" sldId="440"/>
            <ac:picMk id="12" creationId="{D67EE041-51E8-2C5B-97C6-3A688C36C831}"/>
          </ac:picMkLst>
        </pc:picChg>
        <pc:picChg chg="add mod">
          <ac:chgData name="Chi Kit Ken FONG" userId="233f042c-09e9-4a0c-9043-d675a582571a" providerId="ADAL" clId="{6E64EC7A-43C3-A14D-A0B5-F3573638E6F9}" dt="2022-09-13T16:46:06.838" v="3243" actId="1076"/>
          <ac:picMkLst>
            <pc:docMk/>
            <pc:sldMk cId="430934285" sldId="440"/>
            <ac:picMk id="13" creationId="{4F936258-368E-9AD7-BA6E-DDA9E8283C2A}"/>
          </ac:picMkLst>
        </pc:picChg>
        <pc:picChg chg="add mod">
          <ac:chgData name="Chi Kit Ken FONG" userId="233f042c-09e9-4a0c-9043-d675a582571a" providerId="ADAL" clId="{6E64EC7A-43C3-A14D-A0B5-F3573638E6F9}" dt="2022-09-13T16:47:32.417" v="3257" actId="1076"/>
          <ac:picMkLst>
            <pc:docMk/>
            <pc:sldMk cId="430934285" sldId="440"/>
            <ac:picMk id="17" creationId="{103FE3FA-8CBC-8100-418C-75F4A74FBC04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7:06:11.095" v="3512" actId="1076"/>
        <pc:sldMkLst>
          <pc:docMk/>
          <pc:sldMk cId="361231293" sldId="441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1231293" sldId="441"/>
            <ac:spMk id="2" creationId="{006C86FD-0BF5-C044-976F-9BE476826E1C}"/>
          </ac:spMkLst>
        </pc:spChg>
        <pc:spChg chg="add del mod ord">
          <ac:chgData name="Chi Kit Ken FONG" userId="233f042c-09e9-4a0c-9043-d675a582571a" providerId="ADAL" clId="{6E64EC7A-43C3-A14D-A0B5-F3573638E6F9}" dt="2022-09-12T04:17:55.607" v="2610" actId="478"/>
          <ac:spMkLst>
            <pc:docMk/>
            <pc:sldMk cId="361231293" sldId="441"/>
            <ac:spMk id="3" creationId="{0417ED5A-514E-7CE9-E41E-0F5A32D2BDC0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1231293" sldId="441"/>
            <ac:spMk id="4" creationId="{AA447797-8CB5-FC4E-A57A-56F1816B1FB8}"/>
          </ac:spMkLst>
        </pc:spChg>
        <pc:spChg chg="mod">
          <ac:chgData name="Chi Kit Ken FONG" userId="233f042c-09e9-4a0c-9043-d675a582571a" providerId="ADAL" clId="{6E64EC7A-43C3-A14D-A0B5-F3573638E6F9}" dt="2022-09-13T17:06:06.397" v="3511" actId="20577"/>
          <ac:spMkLst>
            <pc:docMk/>
            <pc:sldMk cId="361231293" sldId="441"/>
            <ac:spMk id="7" creationId="{31C2AC73-08E9-0935-0EF5-F01BD8A3FC96}"/>
          </ac:spMkLst>
        </pc:spChg>
        <pc:grpChg chg="add mod">
          <ac:chgData name="Chi Kit Ken FONG" userId="233f042c-09e9-4a0c-9043-d675a582571a" providerId="ADAL" clId="{6E64EC7A-43C3-A14D-A0B5-F3573638E6F9}" dt="2022-09-13T17:06:00.302" v="3506"/>
          <ac:grpSpMkLst>
            <pc:docMk/>
            <pc:sldMk cId="361231293" sldId="441"/>
            <ac:grpSpMk id="6" creationId="{A993E151-FAD8-88CD-13C1-658F49645944}"/>
          </ac:grpSpMkLst>
        </pc:grpChg>
        <pc:picChg chg="del mod ord">
          <ac:chgData name="Chi Kit Ken FONG" userId="233f042c-09e9-4a0c-9043-d675a582571a" providerId="ADAL" clId="{6E64EC7A-43C3-A14D-A0B5-F3573638E6F9}" dt="2022-09-13T17:05:26.899" v="3497" actId="478"/>
          <ac:picMkLst>
            <pc:docMk/>
            <pc:sldMk cId="361231293" sldId="441"/>
            <ac:picMk id="5" creationId="{A2FF17D5-1AB6-C149-ACD5-B288B9DFA0F7}"/>
          </ac:picMkLst>
        </pc:picChg>
        <pc:picChg chg="mod">
          <ac:chgData name="Chi Kit Ken FONG" userId="233f042c-09e9-4a0c-9043-d675a582571a" providerId="ADAL" clId="{6E64EC7A-43C3-A14D-A0B5-F3573638E6F9}" dt="2022-09-13T17:06:11.095" v="3512" actId="1076"/>
          <ac:picMkLst>
            <pc:docMk/>
            <pc:sldMk cId="361231293" sldId="441"/>
            <ac:picMk id="8" creationId="{FB742ADB-FF3A-A1AA-D905-80E337AB0B06}"/>
          </ac:picMkLst>
        </pc:picChg>
        <pc:picChg chg="add mod">
          <ac:chgData name="Chi Kit Ken FONG" userId="233f042c-09e9-4a0c-9043-d675a582571a" providerId="ADAL" clId="{6E64EC7A-43C3-A14D-A0B5-F3573638E6F9}" dt="2022-09-13T17:05:28.896" v="3498" actId="1076"/>
          <ac:picMkLst>
            <pc:docMk/>
            <pc:sldMk cId="361231293" sldId="441"/>
            <ac:picMk id="9" creationId="{6F3BEF1A-CF3A-8B3E-23F7-BCB1DF23851A}"/>
          </ac:picMkLst>
        </pc:picChg>
        <pc:picChg chg="add mod">
          <ac:chgData name="Chi Kit Ken FONG" userId="233f042c-09e9-4a0c-9043-d675a582571a" providerId="ADAL" clId="{6E64EC7A-43C3-A14D-A0B5-F3573638E6F9}" dt="2022-09-13T17:05:41.477" v="3503" actId="1076"/>
          <ac:picMkLst>
            <pc:docMk/>
            <pc:sldMk cId="361231293" sldId="441"/>
            <ac:picMk id="10" creationId="{51BABCB8-7B14-1525-75E2-A8E7ADDD6809}"/>
          </ac:picMkLst>
        </pc:picChg>
      </pc:sldChg>
      <pc:sldChg chg="modSp add mod setBg modClrScheme chgLayout">
        <pc:chgData name="Chi Kit Ken FONG" userId="233f042c-09e9-4a0c-9043-d675a582571a" providerId="ADAL" clId="{6E64EC7A-43C3-A14D-A0B5-F3573638E6F9}" dt="2022-09-12T08:48:54.608" v="2680" actId="1076"/>
        <pc:sldMkLst>
          <pc:docMk/>
          <pc:sldMk cId="3548473383" sldId="442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548473383" sldId="442"/>
            <ac:spMk id="2" creationId="{A89F5FE3-2414-7344-8400-B7FED2B3CF35}"/>
          </ac:spMkLst>
        </pc:spChg>
        <pc:spChg chg="mod ord">
          <ac:chgData name="Chi Kit Ken FONG" userId="233f042c-09e9-4a0c-9043-d675a582571a" providerId="ADAL" clId="{6E64EC7A-43C3-A14D-A0B5-F3573638E6F9}" dt="2022-09-12T08:48:50.622" v="2679" actId="108"/>
          <ac:spMkLst>
            <pc:docMk/>
            <pc:sldMk cId="3548473383" sldId="442"/>
            <ac:spMk id="3" creationId="{77AE16BE-AD96-B34B-8829-133B75A47AC2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548473383" sldId="442"/>
            <ac:spMk id="4" creationId="{D79FF82C-C663-8A4E-A324-30C8F17CF6C5}"/>
          </ac:spMkLst>
        </pc:spChg>
        <pc:picChg chg="mod">
          <ac:chgData name="Chi Kit Ken FONG" userId="233f042c-09e9-4a0c-9043-d675a582571a" providerId="ADAL" clId="{6E64EC7A-43C3-A14D-A0B5-F3573638E6F9}" dt="2022-09-12T08:48:54.608" v="2680" actId="1076"/>
          <ac:picMkLst>
            <pc:docMk/>
            <pc:sldMk cId="3548473383" sldId="442"/>
            <ac:picMk id="5" creationId="{A1B6062E-C7C7-5F4F-B6F9-055FD7EEA7AE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2T08:49:29.999" v="2689" actId="207"/>
        <pc:sldMkLst>
          <pc:docMk/>
          <pc:sldMk cId="3141020176" sldId="443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141020176" sldId="443"/>
            <ac:spMk id="2" creationId="{9AF044AA-1B1F-A84F-A6D4-E533D048497E}"/>
          </ac:spMkLst>
        </pc:spChg>
        <pc:spChg chg="add del mod ord">
          <ac:chgData name="Chi Kit Ken FONG" userId="233f042c-09e9-4a0c-9043-d675a582571a" providerId="ADAL" clId="{6E64EC7A-43C3-A14D-A0B5-F3573638E6F9}" dt="2022-09-12T08:49:03.775" v="2682" actId="478"/>
          <ac:spMkLst>
            <pc:docMk/>
            <pc:sldMk cId="3141020176" sldId="443"/>
            <ac:spMk id="3" creationId="{E13C8CC1-F907-5B95-0A56-DB1ED3B32EE2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141020176" sldId="443"/>
            <ac:spMk id="4" creationId="{CBE77A79-25DB-4F47-B44D-349C53D919EF}"/>
          </ac:spMkLst>
        </pc:spChg>
        <pc:spChg chg="mod">
          <ac:chgData name="Chi Kit Ken FONG" userId="233f042c-09e9-4a0c-9043-d675a582571a" providerId="ADAL" clId="{6E64EC7A-43C3-A14D-A0B5-F3573638E6F9}" dt="2022-09-12T08:49:16.433" v="2685" actId="1076"/>
          <ac:spMkLst>
            <pc:docMk/>
            <pc:sldMk cId="3141020176" sldId="443"/>
            <ac:spMk id="5" creationId="{A776E10A-7EC7-EA41-AEE8-B1AEDF096399}"/>
          </ac:spMkLst>
        </pc:spChg>
        <pc:spChg chg="mod">
          <ac:chgData name="Chi Kit Ken FONG" userId="233f042c-09e9-4a0c-9043-d675a582571a" providerId="ADAL" clId="{6E64EC7A-43C3-A14D-A0B5-F3573638E6F9}" dt="2022-09-12T08:49:29.999" v="2689" actId="207"/>
          <ac:spMkLst>
            <pc:docMk/>
            <pc:sldMk cId="3141020176" sldId="443"/>
            <ac:spMk id="7" creationId="{613886FD-0B53-D24D-999E-4BC3051AAACF}"/>
          </ac:spMkLst>
        </pc:spChg>
        <pc:picChg chg="mod">
          <ac:chgData name="Chi Kit Ken FONG" userId="233f042c-09e9-4a0c-9043-d675a582571a" providerId="ADAL" clId="{6E64EC7A-43C3-A14D-A0B5-F3573638E6F9}" dt="2022-09-12T08:49:26.537" v="2687" actId="1076"/>
          <ac:picMkLst>
            <pc:docMk/>
            <pc:sldMk cId="3141020176" sldId="443"/>
            <ac:picMk id="6" creationId="{4522C7F5-8AE0-4D4B-B6D9-69D5E0A528E5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2T08:49:38.452" v="2692" actId="207"/>
        <pc:sldMkLst>
          <pc:docMk/>
          <pc:sldMk cId="1957570671" sldId="444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957570671" sldId="444"/>
            <ac:spMk id="2" creationId="{9AF044AA-1B1F-A84F-A6D4-E533D048497E}"/>
          </ac:spMkLst>
        </pc:spChg>
        <pc:spChg chg="add del mod ord">
          <ac:chgData name="Chi Kit Ken FONG" userId="233f042c-09e9-4a0c-9043-d675a582571a" providerId="ADAL" clId="{6E64EC7A-43C3-A14D-A0B5-F3573638E6F9}" dt="2022-09-12T08:49:33.985" v="2690" actId="478"/>
          <ac:spMkLst>
            <pc:docMk/>
            <pc:sldMk cId="1957570671" sldId="444"/>
            <ac:spMk id="3" creationId="{E305EC10-C237-2A79-0C0D-532509C8E26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957570671" sldId="444"/>
            <ac:spMk id="4" creationId="{CBE77A79-25DB-4F47-B44D-349C53D919EF}"/>
          </ac:spMkLst>
        </pc:spChg>
        <pc:spChg chg="mod">
          <ac:chgData name="Chi Kit Ken FONG" userId="233f042c-09e9-4a0c-9043-d675a582571a" providerId="ADAL" clId="{6E64EC7A-43C3-A14D-A0B5-F3573638E6F9}" dt="2022-09-12T08:49:38.452" v="2692" actId="207"/>
          <ac:spMkLst>
            <pc:docMk/>
            <pc:sldMk cId="1957570671" sldId="444"/>
            <ac:spMk id="5" creationId="{A776E10A-7EC7-EA41-AEE8-B1AEDF096399}"/>
          </ac:spMkLst>
        </pc:spChg>
      </pc:sldChg>
      <pc:sldChg chg="new del">
        <pc:chgData name="Chi Kit Ken FONG" userId="233f042c-09e9-4a0c-9043-d675a582571a" providerId="ADAL" clId="{6E64EC7A-43C3-A14D-A0B5-F3573638E6F9}" dt="2022-09-12T03:52:32.555" v="2310" actId="2696"/>
        <pc:sldMkLst>
          <pc:docMk/>
          <pc:sldMk cId="2719006879" sldId="445"/>
        </pc:sldMkLst>
      </pc:sldChg>
      <pc:sldChg chg="new del">
        <pc:chgData name="Chi Kit Ken FONG" userId="233f042c-09e9-4a0c-9043-d675a582571a" providerId="ADAL" clId="{6E64EC7A-43C3-A14D-A0B5-F3573638E6F9}" dt="2022-09-12T03:52:18.433" v="2288" actId="680"/>
        <pc:sldMkLst>
          <pc:docMk/>
          <pc:sldMk cId="3705081427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4058455276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579714252" sldId="446"/>
        </pc:sldMkLst>
      </pc:sldChg>
      <pc:sldChg chg="modSp add mod modClrScheme chgLayout">
        <pc:chgData name="Chi Kit Ken FONG" userId="233f042c-09e9-4a0c-9043-d675a582571a" providerId="ADAL" clId="{6E64EC7A-43C3-A14D-A0B5-F3573638E6F9}" dt="2022-09-12T03:53:53.636" v="2330" actId="14100"/>
        <pc:sldMkLst>
          <pc:docMk/>
          <pc:sldMk cId="3795242499" sldId="446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2" creationId="{BD02F253-7EF6-F849-B6E0-CBA82FD1314E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3" creationId="{9ACB6307-B3EC-904D-A1CC-E653544D10C9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4" creationId="{E8DB607D-774F-854D-805F-FB53ACDD8DD9}"/>
          </ac:spMkLst>
        </pc:spChg>
        <pc:picChg chg="mod">
          <ac:chgData name="Chi Kit Ken FONG" userId="233f042c-09e9-4a0c-9043-d675a582571a" providerId="ADAL" clId="{6E64EC7A-43C3-A14D-A0B5-F3573638E6F9}" dt="2022-09-12T03:53:53.636" v="2330" actId="14100"/>
          <ac:picMkLst>
            <pc:docMk/>
            <pc:sldMk cId="3795242499" sldId="446"/>
            <ac:picMk id="5" creationId="{EC9A8280-1B0A-DF41-9023-C17748231BCE}"/>
          </ac:picMkLst>
        </pc:picChg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3969161439" sldId="446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12.800" v="2333" actId="478"/>
        <pc:sldMkLst>
          <pc:docMk/>
          <pc:sldMk cId="1426896882" sldId="447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1426896882" sldId="447"/>
            <ac:spMk id="2" creationId="{FC112438-1A0B-0140-AF90-665FC350929D}"/>
          </ac:spMkLst>
        </pc:spChg>
        <pc:spChg chg="add del mod ord">
          <ac:chgData name="Chi Kit Ken FONG" userId="233f042c-09e9-4a0c-9043-d675a582571a" providerId="ADAL" clId="{6E64EC7A-43C3-A14D-A0B5-F3573638E6F9}" dt="2022-09-12T03:54:12.800" v="2333" actId="478"/>
          <ac:spMkLst>
            <pc:docMk/>
            <pc:sldMk cId="1426896882" sldId="447"/>
            <ac:spMk id="3" creationId="{5734D063-0333-3F40-0ECB-A1D949C8BAF4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1426896882" sldId="447"/>
            <ac:spMk id="4" creationId="{6FBFACCD-BEBE-EF4C-8BBD-53BC05BA3DEB}"/>
          </ac:spMkLst>
        </pc:spChg>
        <pc:picChg chg="mod ord">
          <ac:chgData name="Chi Kit Ken FONG" userId="233f042c-09e9-4a0c-9043-d675a582571a" providerId="ADAL" clId="{6E64EC7A-43C3-A14D-A0B5-F3573638E6F9}" dt="2022-09-12T03:54:10.635" v="2332" actId="1076"/>
          <ac:picMkLst>
            <pc:docMk/>
            <pc:sldMk cId="1426896882" sldId="447"/>
            <ac:picMk id="5" creationId="{344A8D10-CA35-DD48-9549-C2685C0BB2E8}"/>
          </ac:picMkLst>
        </pc:picChg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739731963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4085063940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2284589025" sldId="448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23.091" v="2336" actId="14100"/>
        <pc:sldMkLst>
          <pc:docMk/>
          <pc:sldMk cId="2839369825" sldId="448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2839369825" sldId="448"/>
            <ac:spMk id="2" creationId="{7106EFA6-F4DA-5B4A-B9B3-F2A0085DE660}"/>
          </ac:spMkLst>
        </pc:spChg>
        <pc:spChg chg="add del mod ord">
          <ac:chgData name="Chi Kit Ken FONG" userId="233f042c-09e9-4a0c-9043-d675a582571a" providerId="ADAL" clId="{6E64EC7A-43C3-A14D-A0B5-F3573638E6F9}" dt="2022-09-12T03:54:17.180" v="2334" actId="478"/>
          <ac:spMkLst>
            <pc:docMk/>
            <pc:sldMk cId="2839369825" sldId="448"/>
            <ac:spMk id="3" creationId="{1F12CC87-49E4-3D47-AA80-7903110C307A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2839369825" sldId="448"/>
            <ac:spMk id="4" creationId="{AFDEF723-744E-4943-B3A4-CE8BDB573FD3}"/>
          </ac:spMkLst>
        </pc:spChg>
        <pc:picChg chg="mod ord">
          <ac:chgData name="Chi Kit Ken FONG" userId="233f042c-09e9-4a0c-9043-d675a582571a" providerId="ADAL" clId="{6E64EC7A-43C3-A14D-A0B5-F3573638E6F9}" dt="2022-09-12T03:54:23.091" v="2336" actId="14100"/>
          <ac:picMkLst>
            <pc:docMk/>
            <pc:sldMk cId="2839369825" sldId="448"/>
            <ac:picMk id="5" creationId="{C1664E32-B5A6-244D-816A-5AEE40CE6295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05:21.836" v="2440" actId="1076"/>
        <pc:sldMkLst>
          <pc:docMk/>
          <pc:sldMk cId="867476851" sldId="449"/>
        </pc:sldMkLst>
        <pc:spChg chg="mod ord">
          <ac:chgData name="Chi Kit Ken FONG" userId="233f042c-09e9-4a0c-9043-d675a582571a" providerId="ADAL" clId="{6E64EC7A-43C3-A14D-A0B5-F3573638E6F9}" dt="2022-09-12T03:52:53.044" v="2314" actId="700"/>
          <ac:spMkLst>
            <pc:docMk/>
            <pc:sldMk cId="867476851" sldId="449"/>
            <ac:spMk id="2" creationId="{7CE1327D-517E-8A49-A26D-F19FFA783277}"/>
          </ac:spMkLst>
        </pc:spChg>
        <pc:spChg chg="mod ord">
          <ac:chgData name="Chi Kit Ken FONG" userId="233f042c-09e9-4a0c-9043-d675a582571a" providerId="ADAL" clId="{6E64EC7A-43C3-A14D-A0B5-F3573638E6F9}" dt="2022-09-12T04:05:15.895" v="2439"/>
          <ac:spMkLst>
            <pc:docMk/>
            <pc:sldMk cId="867476851" sldId="449"/>
            <ac:spMk id="3" creationId="{6B79C2C3-195E-174D-B83A-798DA5753CD3}"/>
          </ac:spMkLst>
        </pc:spChg>
        <pc:spChg chg="mod ord">
          <ac:chgData name="Chi Kit Ken FONG" userId="233f042c-09e9-4a0c-9043-d675a582571a" providerId="ADAL" clId="{6E64EC7A-43C3-A14D-A0B5-F3573638E6F9}" dt="2022-09-12T03:52:53.044" v="2314" actId="700"/>
          <ac:spMkLst>
            <pc:docMk/>
            <pc:sldMk cId="867476851" sldId="449"/>
            <ac:spMk id="4" creationId="{687E1490-BEFE-604A-A390-5C7F0A3B6F11}"/>
          </ac:spMkLst>
        </pc:spChg>
        <pc:picChg chg="mod">
          <ac:chgData name="Chi Kit Ken FONG" userId="233f042c-09e9-4a0c-9043-d675a582571a" providerId="ADAL" clId="{6E64EC7A-43C3-A14D-A0B5-F3573638E6F9}" dt="2022-09-12T04:05:21.836" v="2440" actId="1076"/>
          <ac:picMkLst>
            <pc:docMk/>
            <pc:sldMk cId="867476851" sldId="449"/>
            <ac:picMk id="5" creationId="{B833B8C9-03C4-3344-8514-1C1473221635}"/>
          </ac:picMkLst>
        </pc:picChg>
      </pc:sldChg>
      <pc:sldChg chg="new del">
        <pc:chgData name="Chi Kit Ken FONG" userId="233f042c-09e9-4a0c-9043-d675a582571a" providerId="ADAL" clId="{6E64EC7A-43C3-A14D-A0B5-F3573638E6F9}" dt="2022-09-12T03:59:39.177" v="2394" actId="2696"/>
        <pc:sldMkLst>
          <pc:docMk/>
          <pc:sldMk cId="2418605583" sldId="450"/>
        </pc:sldMkLst>
      </pc:sldChg>
      <pc:sldChg chg="modSp add mod">
        <pc:chgData name="Chi Kit Ken FONG" userId="233f042c-09e9-4a0c-9043-d675a582571a" providerId="ADAL" clId="{6E64EC7A-43C3-A14D-A0B5-F3573638E6F9}" dt="2022-09-12T08:52:00.155" v="2697" actId="313"/>
        <pc:sldMkLst>
          <pc:docMk/>
          <pc:sldMk cId="1833368111" sldId="451"/>
        </pc:sldMkLst>
        <pc:spChg chg="mod">
          <ac:chgData name="Chi Kit Ken FONG" userId="233f042c-09e9-4a0c-9043-d675a582571a" providerId="ADAL" clId="{6E64EC7A-43C3-A14D-A0B5-F3573638E6F9}" dt="2022-09-12T08:52:00.155" v="2697" actId="313"/>
          <ac:spMkLst>
            <pc:docMk/>
            <pc:sldMk cId="1833368111" sldId="451"/>
            <ac:spMk id="2" creationId="{149C467C-6F94-8F4D-A953-27401AAE9838}"/>
          </ac:spMkLst>
        </pc:spChg>
      </pc:sldChg>
      <pc:sldChg chg="new del">
        <pc:chgData name="Chi Kit Ken FONG" userId="233f042c-09e9-4a0c-9043-d675a582571a" providerId="ADAL" clId="{6E64EC7A-43C3-A14D-A0B5-F3573638E6F9}" dt="2022-09-12T04:03:44.866" v="2436" actId="2696"/>
        <pc:sldMkLst>
          <pc:docMk/>
          <pc:sldMk cId="2162498186" sldId="452"/>
        </pc:sldMkLst>
      </pc:sldChg>
      <pc:sldChg chg="addSp delSp modSp new mod modClrScheme chgLayout">
        <pc:chgData name="Chi Kit Ken FONG" userId="233f042c-09e9-4a0c-9043-d675a582571a" providerId="ADAL" clId="{6E64EC7A-43C3-A14D-A0B5-F3573638E6F9}" dt="2022-09-12T04:01:20.588" v="2400" actId="1076"/>
        <pc:sldMkLst>
          <pc:docMk/>
          <pc:sldMk cId="1307829423" sldId="453"/>
        </pc:sldMkLst>
        <pc:spChg chg="del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2" creationId="{DD919693-745D-4175-73AA-5B023C3F492D}"/>
          </ac:spMkLst>
        </pc:spChg>
        <pc:spChg chg="mod ord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3" creationId="{B4BA4B31-8426-1637-56FB-340F7AF10590}"/>
          </ac:spMkLst>
        </pc:spChg>
        <pc:spChg chg="del mod ord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4" creationId="{F2D6132D-4B6A-C6B2-511E-C73258344EBF}"/>
          </ac:spMkLst>
        </pc:spChg>
        <pc:spChg chg="add mod ord">
          <ac:chgData name="Chi Kit Ken FONG" userId="233f042c-09e9-4a0c-9043-d675a582571a" providerId="ADAL" clId="{6E64EC7A-43C3-A14D-A0B5-F3573638E6F9}" dt="2022-09-12T04:01:20.588" v="2400" actId="1076"/>
          <ac:spMkLst>
            <pc:docMk/>
            <pc:sldMk cId="1307829423" sldId="453"/>
            <ac:spMk id="5" creationId="{E64BFA52-AF29-07C0-3510-4C2C4E79EF4D}"/>
          </ac:spMkLst>
        </pc:spChg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2160079279" sldId="454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4034895746" sldId="455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604644182" sldId="456"/>
        </pc:sldMkLst>
      </pc:sldChg>
      <pc:sldChg chg="addSp delSp modSp new mod ord">
        <pc:chgData name="Chi Kit Ken FONG" userId="233f042c-09e9-4a0c-9043-d675a582571a" providerId="ADAL" clId="{6E64EC7A-43C3-A14D-A0B5-F3573638E6F9}" dt="2022-09-13T17:04:37.357" v="3486" actId="20578"/>
        <pc:sldMkLst>
          <pc:docMk/>
          <pc:sldMk cId="2690548321" sldId="462"/>
        </pc:sldMkLst>
        <pc:spChg chg="del">
          <ac:chgData name="Chi Kit Ken FONG" userId="233f042c-09e9-4a0c-9043-d675a582571a" providerId="ADAL" clId="{6E64EC7A-43C3-A14D-A0B5-F3573638E6F9}" dt="2022-09-13T17:01:25.261" v="3286" actId="478"/>
          <ac:spMkLst>
            <pc:docMk/>
            <pc:sldMk cId="2690548321" sldId="462"/>
            <ac:spMk id="2" creationId="{59948BB5-F309-4C09-4F7D-706A7A8A0739}"/>
          </ac:spMkLst>
        </pc:spChg>
        <pc:spChg chg="mod">
          <ac:chgData name="Chi Kit Ken FONG" userId="233f042c-09e9-4a0c-9043-d675a582571a" providerId="ADAL" clId="{6E64EC7A-43C3-A14D-A0B5-F3573638E6F9}" dt="2022-09-13T17:04:27.976" v="3484" actId="20577"/>
          <ac:spMkLst>
            <pc:docMk/>
            <pc:sldMk cId="2690548321" sldId="462"/>
            <ac:spMk id="4" creationId="{EDB364B7-51DC-F13A-28DB-E15DA31818F2}"/>
          </ac:spMkLst>
        </pc:spChg>
        <pc:spChg chg="add mod">
          <ac:chgData name="Chi Kit Ken FONG" userId="233f042c-09e9-4a0c-9043-d675a582571a" providerId="ADAL" clId="{6E64EC7A-43C3-A14D-A0B5-F3573638E6F9}" dt="2022-09-13T17:03:19.118" v="3473" actId="1076"/>
          <ac:spMkLst>
            <pc:docMk/>
            <pc:sldMk cId="2690548321" sldId="462"/>
            <ac:spMk id="6" creationId="{CF80567F-EE73-7B50-1B1A-4D872F0A10CF}"/>
          </ac:spMkLst>
        </pc:spChg>
        <pc:picChg chg="add mod">
          <ac:chgData name="Chi Kit Ken FONG" userId="233f042c-09e9-4a0c-9043-d675a582571a" providerId="ADAL" clId="{6E64EC7A-43C3-A14D-A0B5-F3573638E6F9}" dt="2022-09-13T17:03:23.864" v="3475" actId="14100"/>
          <ac:picMkLst>
            <pc:docMk/>
            <pc:sldMk cId="2690548321" sldId="462"/>
            <ac:picMk id="5" creationId="{07C16F23-AD21-9984-E10A-9B049DE04836}"/>
          </ac:picMkLst>
        </pc:picChg>
      </pc:sldChg>
      <pc:sldChg chg="addSp delSp modSp new mod delAnim modAnim">
        <pc:chgData name="Chi Kit Ken FONG" userId="233f042c-09e9-4a0c-9043-d675a582571a" providerId="ADAL" clId="{6E64EC7A-43C3-A14D-A0B5-F3573638E6F9}" dt="2022-09-14T15:07:29.700" v="3996"/>
        <pc:sldMkLst>
          <pc:docMk/>
          <pc:sldMk cId="310494449" sldId="473"/>
        </pc:sldMkLst>
        <pc:spChg chg="mod">
          <ac:chgData name="Chi Kit Ken FONG" userId="233f042c-09e9-4a0c-9043-d675a582571a" providerId="ADAL" clId="{6E64EC7A-43C3-A14D-A0B5-F3573638E6F9}" dt="2022-09-14T15:02:12.797" v="3867"/>
          <ac:spMkLst>
            <pc:docMk/>
            <pc:sldMk cId="310494449" sldId="473"/>
            <ac:spMk id="2" creationId="{FBA8E3DB-5D86-7A8F-21F3-F46F3BC36B95}"/>
          </ac:spMkLst>
        </pc:spChg>
        <pc:spChg chg="mod">
          <ac:chgData name="Chi Kit Ken FONG" userId="233f042c-09e9-4a0c-9043-d675a582571a" providerId="ADAL" clId="{6E64EC7A-43C3-A14D-A0B5-F3573638E6F9}" dt="2022-09-14T15:02:07.042" v="3866" actId="20577"/>
          <ac:spMkLst>
            <pc:docMk/>
            <pc:sldMk cId="310494449" sldId="473"/>
            <ac:spMk id="4" creationId="{2B06B014-6555-B262-17F5-B870086A35E5}"/>
          </ac:spMkLst>
        </pc:spChg>
        <pc:spChg chg="add mod">
          <ac:chgData name="Chi Kit Ken FONG" userId="233f042c-09e9-4a0c-9043-d675a582571a" providerId="ADAL" clId="{6E64EC7A-43C3-A14D-A0B5-F3573638E6F9}" dt="2022-09-14T15:05:31.653" v="3982" actId="1076"/>
          <ac:spMkLst>
            <pc:docMk/>
            <pc:sldMk cId="310494449" sldId="473"/>
            <ac:spMk id="9" creationId="{B13B4D94-CF40-69C0-E8B6-F2EE115B3277}"/>
          </ac:spMkLst>
        </pc:spChg>
        <pc:graphicFrameChg chg="add mod modGraphic">
          <ac:chgData name="Chi Kit Ken FONG" userId="233f042c-09e9-4a0c-9043-d675a582571a" providerId="ADAL" clId="{6E64EC7A-43C3-A14D-A0B5-F3573638E6F9}" dt="2022-09-14T15:03:51.993" v="3960" actId="1076"/>
          <ac:graphicFrameMkLst>
            <pc:docMk/>
            <pc:sldMk cId="310494449" sldId="473"/>
            <ac:graphicFrameMk id="6" creationId="{A92869D5-2F7F-1C44-D049-CE75961ABF9D}"/>
          </ac:graphicFrameMkLst>
        </pc:graphicFrameChg>
        <pc:picChg chg="add mod">
          <ac:chgData name="Chi Kit Ken FONG" userId="233f042c-09e9-4a0c-9043-d675a582571a" providerId="ADAL" clId="{6E64EC7A-43C3-A14D-A0B5-F3573638E6F9}" dt="2022-09-14T15:04:02.355" v="3961" actId="1076"/>
          <ac:picMkLst>
            <pc:docMk/>
            <pc:sldMk cId="310494449" sldId="473"/>
            <ac:picMk id="5" creationId="{701E9579-C908-B87B-1286-AE82BD151CF8}"/>
          </ac:picMkLst>
        </pc:picChg>
        <pc:picChg chg="add mod">
          <ac:chgData name="Chi Kit Ken FONG" userId="233f042c-09e9-4a0c-9043-d675a582571a" providerId="ADAL" clId="{6E64EC7A-43C3-A14D-A0B5-F3573638E6F9}" dt="2022-09-14T15:04:19.060" v="3964" actId="14100"/>
          <ac:picMkLst>
            <pc:docMk/>
            <pc:sldMk cId="310494449" sldId="473"/>
            <ac:picMk id="7" creationId="{B6F99F0B-F426-F288-015F-A7B3D002E85F}"/>
          </ac:picMkLst>
        </pc:picChg>
        <pc:picChg chg="add del mod">
          <ac:chgData name="Chi Kit Ken FONG" userId="233f042c-09e9-4a0c-9043-d675a582571a" providerId="ADAL" clId="{6E64EC7A-43C3-A14D-A0B5-F3573638E6F9}" dt="2022-09-14T15:07:12.012" v="3991" actId="478"/>
          <ac:picMkLst>
            <pc:docMk/>
            <pc:sldMk cId="310494449" sldId="473"/>
            <ac:picMk id="8" creationId="{F69BB865-D398-292A-1184-AC31A296E800}"/>
          </ac:picMkLst>
        </pc:picChg>
        <pc:picChg chg="add mod">
          <ac:chgData name="Chi Kit Ken FONG" userId="233f042c-09e9-4a0c-9043-d675a582571a" providerId="ADAL" clId="{6E64EC7A-43C3-A14D-A0B5-F3573638E6F9}" dt="2022-09-14T15:07:15.574" v="3993" actId="14100"/>
          <ac:picMkLst>
            <pc:docMk/>
            <pc:sldMk cId="310494449" sldId="473"/>
            <ac:picMk id="10" creationId="{243F1501-4AE4-902D-99DE-387DA325ECE8}"/>
          </ac:picMkLst>
        </pc:picChg>
      </pc:sldChg>
      <pc:sldChg chg="addSp modSp new mod modAnim">
        <pc:chgData name="Chi Kit Ken FONG" userId="233f042c-09e9-4a0c-9043-d675a582571a" providerId="ADAL" clId="{6E64EC7A-43C3-A14D-A0B5-F3573638E6F9}" dt="2022-09-14T15:18:51.396" v="4260"/>
        <pc:sldMkLst>
          <pc:docMk/>
          <pc:sldMk cId="3213989178" sldId="474"/>
        </pc:sldMkLst>
        <pc:spChg chg="mod">
          <ac:chgData name="Chi Kit Ken FONG" userId="233f042c-09e9-4a0c-9043-d675a582571a" providerId="ADAL" clId="{6E64EC7A-43C3-A14D-A0B5-F3573638E6F9}" dt="2022-09-14T15:08:52.579" v="4018" actId="207"/>
          <ac:spMkLst>
            <pc:docMk/>
            <pc:sldMk cId="3213989178" sldId="474"/>
            <ac:spMk id="2" creationId="{DDEC7024-F4A0-B976-4A56-A0F058F8AF28}"/>
          </ac:spMkLst>
        </pc:spChg>
        <pc:spChg chg="mod">
          <ac:chgData name="Chi Kit Ken FONG" userId="233f042c-09e9-4a0c-9043-d675a582571a" providerId="ADAL" clId="{6E64EC7A-43C3-A14D-A0B5-F3573638E6F9}" dt="2022-09-14T15:08:24.311" v="4006" actId="20577"/>
          <ac:spMkLst>
            <pc:docMk/>
            <pc:sldMk cId="3213989178" sldId="474"/>
            <ac:spMk id="4" creationId="{81ADA45E-7A16-D01E-9DA1-2DE48BE4213C}"/>
          </ac:spMkLst>
        </pc:spChg>
        <pc:spChg chg="add mod">
          <ac:chgData name="Chi Kit Ken FONG" userId="233f042c-09e9-4a0c-9043-d675a582571a" providerId="ADAL" clId="{6E64EC7A-43C3-A14D-A0B5-F3573638E6F9}" dt="2022-09-14T15:09:47.757" v="4028" actId="208"/>
          <ac:spMkLst>
            <pc:docMk/>
            <pc:sldMk cId="3213989178" sldId="474"/>
            <ac:spMk id="6" creationId="{FA66DE3F-66E8-A3F2-D327-CDA8F69301FE}"/>
          </ac:spMkLst>
        </pc:spChg>
        <pc:spChg chg="add mod">
          <ac:chgData name="Chi Kit Ken FONG" userId="233f042c-09e9-4a0c-9043-d675a582571a" providerId="ADAL" clId="{6E64EC7A-43C3-A14D-A0B5-F3573638E6F9}" dt="2022-09-14T15:10:10.576" v="4031" actId="207"/>
          <ac:spMkLst>
            <pc:docMk/>
            <pc:sldMk cId="3213989178" sldId="474"/>
            <ac:spMk id="7" creationId="{09920D02-2FCA-6A79-8B17-A2FE839BE6EC}"/>
          </ac:spMkLst>
        </pc:spChg>
        <pc:spChg chg="add mod">
          <ac:chgData name="Chi Kit Ken FONG" userId="233f042c-09e9-4a0c-9043-d675a582571a" providerId="ADAL" clId="{6E64EC7A-43C3-A14D-A0B5-F3573638E6F9}" dt="2022-09-14T15:10:32.379" v="4038" actId="1076"/>
          <ac:spMkLst>
            <pc:docMk/>
            <pc:sldMk cId="3213989178" sldId="474"/>
            <ac:spMk id="9" creationId="{6A4FFF1C-F336-0923-B6E8-90D39F9CF305}"/>
          </ac:spMkLst>
        </pc:spChg>
        <pc:graphicFrameChg chg="add mod modGraphic">
          <ac:chgData name="Chi Kit Ken FONG" userId="233f042c-09e9-4a0c-9043-d675a582571a" providerId="ADAL" clId="{6E64EC7A-43C3-A14D-A0B5-F3573638E6F9}" dt="2022-09-14T15:08:40.802" v="4016" actId="20577"/>
          <ac:graphicFrameMkLst>
            <pc:docMk/>
            <pc:sldMk cId="3213989178" sldId="474"/>
            <ac:graphicFrameMk id="5" creationId="{95F334D2-FA7E-A22B-28E7-983CEE923761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10:42.056" v="4047" actId="207"/>
          <ac:graphicFrameMkLst>
            <pc:docMk/>
            <pc:sldMk cId="3213989178" sldId="474"/>
            <ac:graphicFrameMk id="8" creationId="{84621610-A566-AF43-654D-A06066C40E32}"/>
          </ac:graphicFrameMkLst>
        </pc:graphicFrameChg>
      </pc:sldChg>
      <pc:sldChg chg="addSp delSp modSp new mod delAnim modAnim">
        <pc:chgData name="Chi Kit Ken FONG" userId="233f042c-09e9-4a0c-9043-d675a582571a" providerId="ADAL" clId="{6E64EC7A-43C3-A14D-A0B5-F3573638E6F9}" dt="2022-09-14T15:20:18.115" v="4271"/>
        <pc:sldMkLst>
          <pc:docMk/>
          <pc:sldMk cId="763916588" sldId="475"/>
        </pc:sldMkLst>
        <pc:spChg chg="mod">
          <ac:chgData name="Chi Kit Ken FONG" userId="233f042c-09e9-4a0c-9043-d675a582571a" providerId="ADAL" clId="{6E64EC7A-43C3-A14D-A0B5-F3573638E6F9}" dt="2022-09-14T15:15:43.581" v="4151" actId="207"/>
          <ac:spMkLst>
            <pc:docMk/>
            <pc:sldMk cId="763916588" sldId="475"/>
            <ac:spMk id="2" creationId="{67FEBA9A-FE98-9930-C754-1D198258A08F}"/>
          </ac:spMkLst>
        </pc:spChg>
        <pc:spChg chg="mod">
          <ac:chgData name="Chi Kit Ken FONG" userId="233f042c-09e9-4a0c-9043-d675a582571a" providerId="ADAL" clId="{6E64EC7A-43C3-A14D-A0B5-F3573638E6F9}" dt="2022-09-14T15:15:15.867" v="4148" actId="20577"/>
          <ac:spMkLst>
            <pc:docMk/>
            <pc:sldMk cId="763916588" sldId="475"/>
            <ac:spMk id="4" creationId="{47C183E6-2534-952A-6A1E-67FF14D1430E}"/>
          </ac:spMkLst>
        </pc:spChg>
        <pc:spChg chg="add mod">
          <ac:chgData name="Chi Kit Ken FONG" userId="233f042c-09e9-4a0c-9043-d675a582571a" providerId="ADAL" clId="{6E64EC7A-43C3-A14D-A0B5-F3573638E6F9}" dt="2022-09-14T15:16:21.657" v="4152"/>
          <ac:spMkLst>
            <pc:docMk/>
            <pc:sldMk cId="763916588" sldId="475"/>
            <ac:spMk id="6" creationId="{B7C70F1C-FABF-86AE-3AEE-C8E22FC41797}"/>
          </ac:spMkLst>
        </pc:spChg>
        <pc:spChg chg="add mod">
          <ac:chgData name="Chi Kit Ken FONG" userId="233f042c-09e9-4a0c-9043-d675a582571a" providerId="ADAL" clId="{6E64EC7A-43C3-A14D-A0B5-F3573638E6F9}" dt="2022-09-14T15:17:46.338" v="4247" actId="1076"/>
          <ac:spMkLst>
            <pc:docMk/>
            <pc:sldMk cId="763916588" sldId="475"/>
            <ac:spMk id="8" creationId="{3D4BF726-65A1-4F9D-099B-3DC4CFD70C37}"/>
          </ac:spMkLst>
        </pc:spChg>
        <pc:spChg chg="add mod">
          <ac:chgData name="Chi Kit Ken FONG" userId="233f042c-09e9-4a0c-9043-d675a582571a" providerId="ADAL" clId="{6E64EC7A-43C3-A14D-A0B5-F3573638E6F9}" dt="2022-09-14T15:19:36.339" v="4267" actId="1076"/>
          <ac:spMkLst>
            <pc:docMk/>
            <pc:sldMk cId="763916588" sldId="475"/>
            <ac:spMk id="11" creationId="{7A0FC62D-A340-67F2-1248-24D3410724D7}"/>
          </ac:spMkLst>
        </pc:spChg>
        <pc:graphicFrameChg chg="add mod modGraphic">
          <ac:chgData name="Chi Kit Ken FONG" userId="233f042c-09e9-4a0c-9043-d675a582571a" providerId="ADAL" clId="{6E64EC7A-43C3-A14D-A0B5-F3573638E6F9}" dt="2022-09-14T15:17:42.126" v="4246" actId="404"/>
          <ac:graphicFrameMkLst>
            <pc:docMk/>
            <pc:sldMk cId="763916588" sldId="475"/>
            <ac:graphicFrameMk id="5" creationId="{0AB6D445-4D68-D434-8988-CD45791882EC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4T15:17:23.462" v="4242" actId="478"/>
          <ac:graphicFrameMkLst>
            <pc:docMk/>
            <pc:sldMk cId="763916588" sldId="475"/>
            <ac:graphicFrameMk id="7" creationId="{49116D5A-73C1-74A4-A4DB-B1EB2FA739C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18:01.013" v="4256" actId="20577"/>
          <ac:graphicFrameMkLst>
            <pc:docMk/>
            <pc:sldMk cId="763916588" sldId="475"/>
            <ac:graphicFrameMk id="9" creationId="{FB620AF3-8968-E56B-E785-4D34D0AA69BC}"/>
          </ac:graphicFrameMkLst>
        </pc:graphicFrameChg>
        <pc:picChg chg="add mod">
          <ac:chgData name="Chi Kit Ken FONG" userId="233f042c-09e9-4a0c-9043-d675a582571a" providerId="ADAL" clId="{6E64EC7A-43C3-A14D-A0B5-F3573638E6F9}" dt="2022-09-14T15:19:26.923" v="4263" actId="1076"/>
          <ac:picMkLst>
            <pc:docMk/>
            <pc:sldMk cId="763916588" sldId="475"/>
            <ac:picMk id="10" creationId="{B2862FC6-E929-0515-FC20-F3F8645CF540}"/>
          </ac:picMkLst>
        </pc:picChg>
        <pc:picChg chg="add mod">
          <ac:chgData name="Chi Kit Ken FONG" userId="233f042c-09e9-4a0c-9043-d675a582571a" providerId="ADAL" clId="{6E64EC7A-43C3-A14D-A0B5-F3573638E6F9}" dt="2022-09-14T15:19:49.964" v="4270" actId="1076"/>
          <ac:picMkLst>
            <pc:docMk/>
            <pc:sldMk cId="763916588" sldId="475"/>
            <ac:picMk id="12" creationId="{B009306C-7A60-A29A-C554-30072E220348}"/>
          </ac:picMkLst>
        </pc:picChg>
      </pc:sldChg>
      <pc:sldMasterChg chg="delSldLayout">
        <pc:chgData name="Chi Kit Ken FONG" userId="233f042c-09e9-4a0c-9043-d675a582571a" providerId="ADAL" clId="{6E64EC7A-43C3-A14D-A0B5-F3573638E6F9}" dt="2022-09-12T03:51:37.815" v="2283" actId="2696"/>
        <pc:sldMasterMkLst>
          <pc:docMk/>
          <pc:sldMasterMk cId="0" sldId="2147483658"/>
        </pc:sldMasterMkLst>
        <pc:sldLayoutChg chg="del">
          <pc:chgData name="Chi Kit Ken FONG" userId="233f042c-09e9-4a0c-9043-d675a582571a" providerId="ADAL" clId="{6E64EC7A-43C3-A14D-A0B5-F3573638E6F9}" dt="2022-09-12T03:51:37.815" v="2283" actId="2696"/>
          <pc:sldLayoutMkLst>
            <pc:docMk/>
            <pc:sldMasterMk cId="0" sldId="2147483658"/>
            <pc:sldLayoutMk cId="1698720332" sldId="2147483674"/>
          </pc:sldLayoutMkLst>
        </pc:sldLayoutChg>
      </pc:sldMasterChg>
    </pc:docChg>
  </pc:docChgLst>
  <pc:docChgLst>
    <pc:chgData name="FONG Chi Kit Ken" userId="233f042c-09e9-4a0c-9043-d675a582571a" providerId="ADAL" clId="{B6F2ED60-F19E-B340-B712-2766AEDD6467}"/>
    <pc:docChg chg="undo redo custSel addSld delSld modSld sldOrd addSection delSection modSection">
      <pc:chgData name="FONG Chi Kit Ken" userId="233f042c-09e9-4a0c-9043-d675a582571a" providerId="ADAL" clId="{B6F2ED60-F19E-B340-B712-2766AEDD6467}" dt="2024-01-18T02:13:47.200" v="4191"/>
      <pc:docMkLst>
        <pc:docMk/>
      </pc:docMkLst>
      <pc:sldChg chg="modSp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0" sldId="256"/>
        </pc:sldMkLst>
        <pc:spChg chg="mod">
          <ac:chgData name="FONG Chi Kit Ken" userId="233f042c-09e9-4a0c-9043-d675a582571a" providerId="ADAL" clId="{B6F2ED60-F19E-B340-B712-2766AEDD6467}" dt="2024-01-04T06:26:50.765" v="19" actId="20577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6:54:09.999" v="3841" actId="20577"/>
        <pc:sldMkLst>
          <pc:docMk/>
          <pc:sldMk cId="0" sldId="259"/>
        </pc:sldMkLst>
        <pc:spChg chg="add del mod">
          <ac:chgData name="FONG Chi Kit Ken" userId="233f042c-09e9-4a0c-9043-d675a582571a" providerId="ADAL" clId="{B6F2ED60-F19E-B340-B712-2766AEDD6467}" dt="2024-01-04T12:45:55.942" v="3234" actId="6264"/>
          <ac:spMkLst>
            <pc:docMk/>
            <pc:sldMk cId="0" sldId="259"/>
            <ac:spMk id="2" creationId="{C2503C24-D24C-D9D5-0D71-7574E0FED0E3}"/>
          </ac:spMkLst>
        </pc:spChg>
        <pc:spChg chg="add del mod">
          <ac:chgData name="FONG Chi Kit Ken" userId="233f042c-09e9-4a0c-9043-d675a582571a" providerId="ADAL" clId="{B6F2ED60-F19E-B340-B712-2766AEDD6467}" dt="2024-01-04T12:45:55.942" v="3234" actId="6264"/>
          <ac:spMkLst>
            <pc:docMk/>
            <pc:sldMk cId="0" sldId="259"/>
            <ac:spMk id="3" creationId="{BCF25972-B984-F73D-B680-829B740D86FD}"/>
          </ac:spMkLst>
        </pc:spChg>
        <pc:spChg chg="mod ord">
          <ac:chgData name="FONG Chi Kit Ken" userId="233f042c-09e9-4a0c-9043-d675a582571a" providerId="ADAL" clId="{B6F2ED60-F19E-B340-B712-2766AEDD6467}" dt="2024-01-04T12:45:55.942" v="3234" actId="6264"/>
          <ac:spMkLst>
            <pc:docMk/>
            <pc:sldMk cId="0" sldId="259"/>
            <ac:spMk id="106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6:54:09.999" v="3841" actId="20577"/>
          <ac:spMkLst>
            <pc:docMk/>
            <pc:sldMk cId="0" sldId="259"/>
            <ac:spMk id="107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2:25.662" v="4023" actId="207"/>
        <pc:sldMkLst>
          <pc:docMk/>
          <pc:sldMk cId="0" sldId="260"/>
        </pc:sldMkLst>
        <pc:spChg chg="add del mod">
          <ac:chgData name="FONG Chi Kit Ken" userId="233f042c-09e9-4a0c-9043-d675a582571a" providerId="ADAL" clId="{B6F2ED60-F19E-B340-B712-2766AEDD6467}" dt="2024-01-04T14:40:22.361" v="3575" actId="6264"/>
          <ac:spMkLst>
            <pc:docMk/>
            <pc:sldMk cId="0" sldId="260"/>
            <ac:spMk id="2" creationId="{BE854F71-5CF0-CC37-4364-CA23E162C124}"/>
          </ac:spMkLst>
        </pc:spChg>
        <pc:spChg chg="add del mod">
          <ac:chgData name="FONG Chi Kit Ken" userId="233f042c-09e9-4a0c-9043-d675a582571a" providerId="ADAL" clId="{B6F2ED60-F19E-B340-B712-2766AEDD6467}" dt="2024-01-04T14:40:22.361" v="3575" actId="6264"/>
          <ac:spMkLst>
            <pc:docMk/>
            <pc:sldMk cId="0" sldId="260"/>
            <ac:spMk id="3" creationId="{F747BB5B-F047-6A27-1F9B-2C31CD1ECBA6}"/>
          </ac:spMkLst>
        </pc:spChg>
        <pc:spChg chg="add del mod">
          <ac:chgData name="FONG Chi Kit Ken" userId="233f042c-09e9-4a0c-9043-d675a582571a" providerId="ADAL" clId="{B6F2ED60-F19E-B340-B712-2766AEDD6467}" dt="2024-01-04T14:40:27.379" v="3576" actId="6264"/>
          <ac:spMkLst>
            <pc:docMk/>
            <pc:sldMk cId="0" sldId="260"/>
            <ac:spMk id="4" creationId="{92D084D5-DCB0-9E20-2078-5A17F5DFEB4B}"/>
          </ac:spMkLst>
        </pc:spChg>
        <pc:spChg chg="add del mod">
          <ac:chgData name="FONG Chi Kit Ken" userId="233f042c-09e9-4a0c-9043-d675a582571a" providerId="ADAL" clId="{B6F2ED60-F19E-B340-B712-2766AEDD6467}" dt="2024-01-04T14:40:27.379" v="3576" actId="6264"/>
          <ac:spMkLst>
            <pc:docMk/>
            <pc:sldMk cId="0" sldId="260"/>
            <ac:spMk id="5" creationId="{0929091E-6EAF-B3B6-69C9-19A32DF43364}"/>
          </ac:spMkLst>
        </pc:spChg>
        <pc:spChg chg="mod ord">
          <ac:chgData name="FONG Chi Kit Ken" userId="233f042c-09e9-4a0c-9043-d675a582571a" providerId="ADAL" clId="{B6F2ED60-F19E-B340-B712-2766AEDD6467}" dt="2024-01-04T14:40:27.379" v="3576" actId="6264"/>
          <ac:spMkLst>
            <pc:docMk/>
            <pc:sldMk cId="0" sldId="260"/>
            <ac:spMk id="112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12:25.662" v="4023" actId="207"/>
          <ac:spMkLst>
            <pc:docMk/>
            <pc:sldMk cId="0" sldId="260"/>
            <ac:spMk id="113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16:57.488" v="4051" actId="1038"/>
        <pc:sldMkLst>
          <pc:docMk/>
          <pc:sldMk cId="0" sldId="261"/>
        </pc:sldMkLst>
        <pc:spChg chg="add del mod">
          <ac:chgData name="FONG Chi Kit Ken" userId="233f042c-09e9-4a0c-9043-d675a582571a" providerId="ADAL" clId="{B6F2ED60-F19E-B340-B712-2766AEDD6467}" dt="2024-01-04T12:45:27.571" v="3228" actId="6264"/>
          <ac:spMkLst>
            <pc:docMk/>
            <pc:sldMk cId="0" sldId="261"/>
            <ac:spMk id="2" creationId="{99BE7F4A-3515-0145-8B7F-41B9CE02B92F}"/>
          </ac:spMkLst>
        </pc:spChg>
        <pc:spChg chg="add del mod">
          <ac:chgData name="FONG Chi Kit Ken" userId="233f042c-09e9-4a0c-9043-d675a582571a" providerId="ADAL" clId="{B6F2ED60-F19E-B340-B712-2766AEDD6467}" dt="2024-01-04T12:45:27.571" v="3228" actId="6264"/>
          <ac:spMkLst>
            <pc:docMk/>
            <pc:sldMk cId="0" sldId="261"/>
            <ac:spMk id="3" creationId="{20B36369-0375-BCD0-2C81-C77BA356CA0F}"/>
          </ac:spMkLst>
        </pc:spChg>
        <pc:spChg chg="add del mod">
          <ac:chgData name="FONG Chi Kit Ken" userId="233f042c-09e9-4a0c-9043-d675a582571a" providerId="ADAL" clId="{B6F2ED60-F19E-B340-B712-2766AEDD6467}" dt="2024-01-04T12:45:35.757" v="3229" actId="6264"/>
          <ac:spMkLst>
            <pc:docMk/>
            <pc:sldMk cId="0" sldId="261"/>
            <ac:spMk id="4" creationId="{8FC04D15-F4CE-36DE-391D-6300579AD3C0}"/>
          </ac:spMkLst>
        </pc:spChg>
        <pc:spChg chg="add del mod">
          <ac:chgData name="FONG Chi Kit Ken" userId="233f042c-09e9-4a0c-9043-d675a582571a" providerId="ADAL" clId="{B6F2ED60-F19E-B340-B712-2766AEDD6467}" dt="2024-01-04T12:45:35.757" v="3229" actId="6264"/>
          <ac:spMkLst>
            <pc:docMk/>
            <pc:sldMk cId="0" sldId="261"/>
            <ac:spMk id="5" creationId="{0D908E81-6D77-541E-13C0-646595FBFC26}"/>
          </ac:spMkLst>
        </pc:spChg>
        <pc:spChg chg="mod ord">
          <ac:chgData name="FONG Chi Kit Ken" userId="233f042c-09e9-4a0c-9043-d675a582571a" providerId="ADAL" clId="{B6F2ED60-F19E-B340-B712-2766AEDD6467}" dt="2024-01-04T12:45:35.757" v="3229" actId="6264"/>
          <ac:spMkLst>
            <pc:docMk/>
            <pc:sldMk cId="0" sldId="261"/>
            <ac:spMk id="11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15:08.942" v="4030" actId="1076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FONG Chi Kit Ken" userId="233f042c-09e9-4a0c-9043-d675a582571a" providerId="ADAL" clId="{B6F2ED60-F19E-B340-B712-2766AEDD6467}" dt="2024-01-04T17:15:08.942" v="4030" actId="1076"/>
          <ac:picMkLst>
            <pc:docMk/>
            <pc:sldMk cId="0" sldId="261"/>
            <ac:picMk id="1026" creationId="{BEB95F17-3D72-21ED-0229-869D6686BBF7}"/>
          </ac:picMkLst>
        </pc:picChg>
        <pc:picChg chg="add del mod">
          <ac:chgData name="FONG Chi Kit Ken" userId="233f042c-09e9-4a0c-9043-d675a582571a" providerId="ADAL" clId="{B6F2ED60-F19E-B340-B712-2766AEDD6467}" dt="2024-01-04T17:16:46.847" v="4034" actId="478"/>
          <ac:picMkLst>
            <pc:docMk/>
            <pc:sldMk cId="0" sldId="261"/>
            <ac:picMk id="1028" creationId="{73724D2B-D1EE-23AF-F422-0A2FBD4688AD}"/>
          </ac:picMkLst>
        </pc:picChg>
        <pc:picChg chg="add mod">
          <ac:chgData name="FONG Chi Kit Ken" userId="233f042c-09e9-4a0c-9043-d675a582571a" providerId="ADAL" clId="{B6F2ED60-F19E-B340-B712-2766AEDD6467}" dt="2024-01-04T17:16:57.488" v="4051" actId="1038"/>
          <ac:picMkLst>
            <pc:docMk/>
            <pc:sldMk cId="0" sldId="261"/>
            <ac:picMk id="1030" creationId="{62331AC9-7423-4770-C60D-658515188F31}"/>
          </ac:picMkLst>
        </pc:picChg>
      </pc:sldChg>
      <pc:sldChg chg="addSp delSp modSp add mod ord modTransition chgLayout">
        <pc:chgData name="FONG Chi Kit Ken" userId="233f042c-09e9-4a0c-9043-d675a582571a" providerId="ADAL" clId="{B6F2ED60-F19E-B340-B712-2766AEDD6467}" dt="2024-01-04T17:04:51.594" v="3928" actId="1076"/>
        <pc:sldMkLst>
          <pc:docMk/>
          <pc:sldMk cId="0" sldId="262"/>
        </pc:sldMkLst>
        <pc:spChg chg="add del mod">
          <ac:chgData name="FONG Chi Kit Ken" userId="233f042c-09e9-4a0c-9043-d675a582571a" providerId="ADAL" clId="{B6F2ED60-F19E-B340-B712-2766AEDD6467}" dt="2024-01-04T12:42:21.856" v="3190" actId="6264"/>
          <ac:spMkLst>
            <pc:docMk/>
            <pc:sldMk cId="0" sldId="262"/>
            <ac:spMk id="2" creationId="{20FE178B-024A-A83D-539D-B8FB02F920F1}"/>
          </ac:spMkLst>
        </pc:spChg>
        <pc:spChg chg="add del mod">
          <ac:chgData name="FONG Chi Kit Ken" userId="233f042c-09e9-4a0c-9043-d675a582571a" providerId="ADAL" clId="{B6F2ED60-F19E-B340-B712-2766AEDD6467}" dt="2024-01-04T12:42:21.856" v="3190" actId="6264"/>
          <ac:spMkLst>
            <pc:docMk/>
            <pc:sldMk cId="0" sldId="262"/>
            <ac:spMk id="3" creationId="{38FE3C50-8EAA-83A1-1066-FAF527F5CC09}"/>
          </ac:spMkLst>
        </pc:spChg>
        <pc:spChg chg="add del mod">
          <ac:chgData name="FONG Chi Kit Ken" userId="233f042c-09e9-4a0c-9043-d675a582571a" providerId="ADAL" clId="{B6F2ED60-F19E-B340-B712-2766AEDD6467}" dt="2024-01-04T12:42:21.856" v="3190" actId="6264"/>
          <ac:spMkLst>
            <pc:docMk/>
            <pc:sldMk cId="0" sldId="262"/>
            <ac:spMk id="4" creationId="{89ABECD1-6147-EBF9-BEE6-31BC85C42012}"/>
          </ac:spMkLst>
        </pc:spChg>
        <pc:spChg chg="add del mod">
          <ac:chgData name="FONG Chi Kit Ken" userId="233f042c-09e9-4a0c-9043-d675a582571a" providerId="ADAL" clId="{B6F2ED60-F19E-B340-B712-2766AEDD6467}" dt="2024-01-04T12:43:32.645" v="3206" actId="6264"/>
          <ac:spMkLst>
            <pc:docMk/>
            <pc:sldMk cId="0" sldId="262"/>
            <ac:spMk id="5" creationId="{1FA4A946-6594-F8DB-2341-2EC95038DECE}"/>
          </ac:spMkLst>
        </pc:spChg>
        <pc:spChg chg="add del mod">
          <ac:chgData name="FONG Chi Kit Ken" userId="233f042c-09e9-4a0c-9043-d675a582571a" providerId="ADAL" clId="{B6F2ED60-F19E-B340-B712-2766AEDD6467}" dt="2024-01-04T12:43:32.645" v="3206" actId="6264"/>
          <ac:spMkLst>
            <pc:docMk/>
            <pc:sldMk cId="0" sldId="262"/>
            <ac:spMk id="6" creationId="{AA441F9D-1806-BBF9-8C6C-FEEC05306B9A}"/>
          </ac:spMkLst>
        </pc:spChg>
        <pc:spChg chg="add del mod">
          <ac:chgData name="FONG Chi Kit Ken" userId="233f042c-09e9-4a0c-9043-d675a582571a" providerId="ADAL" clId="{B6F2ED60-F19E-B340-B712-2766AEDD6467}" dt="2024-01-04T12:43:32.645" v="3206" actId="6264"/>
          <ac:spMkLst>
            <pc:docMk/>
            <pc:sldMk cId="0" sldId="262"/>
            <ac:spMk id="7" creationId="{07915A20-3615-DD83-88CA-3F2A1719E0B1}"/>
          </ac:spMkLst>
        </pc:spChg>
        <pc:spChg chg="add del mo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8" creationId="{A5C9E9A7-D1C4-3630-011D-B9C04C4F91B8}"/>
          </ac:spMkLst>
        </pc:spChg>
        <pc:spChg chg="add del mo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9" creationId="{4FFEEB0A-78C3-C06D-89B4-CC258DC37EE3}"/>
          </ac:spMkLst>
        </pc:spChg>
        <pc:spChg chg="add del mo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10" creationId="{1B9BCBE3-2138-BB3C-E010-6867DE88495B}"/>
          </ac:spMkLst>
        </pc:spChg>
        <pc:spChg chg="add mod">
          <ac:chgData name="FONG Chi Kit Ken" userId="233f042c-09e9-4a0c-9043-d675a582571a" providerId="ADAL" clId="{B6F2ED60-F19E-B340-B712-2766AEDD6467}" dt="2024-01-04T17:00:36.735" v="3908" actId="1037"/>
          <ac:spMkLst>
            <pc:docMk/>
            <pc:sldMk cId="0" sldId="262"/>
            <ac:spMk id="11" creationId="{230B8DA4-F20A-233E-ED7A-4C49200D32B6}"/>
          </ac:spMkLst>
        </pc:spChg>
        <pc:spChg chg="add mod">
          <ac:chgData name="FONG Chi Kit Ken" userId="233f042c-09e9-4a0c-9043-d675a582571a" providerId="ADAL" clId="{B6F2ED60-F19E-B340-B712-2766AEDD6467}" dt="2024-01-04T17:01:07.886" v="3918" actId="1035"/>
          <ac:spMkLst>
            <pc:docMk/>
            <pc:sldMk cId="0" sldId="262"/>
            <ac:spMk id="12" creationId="{AF736BED-038E-68C1-9581-3A8C50DA7FB7}"/>
          </ac:spMkLst>
        </pc:spChg>
        <pc:spChg chg="mod ord">
          <ac:chgData name="FONG Chi Kit Ken" userId="233f042c-09e9-4a0c-9043-d675a582571a" providerId="ADAL" clId="{B6F2ED60-F19E-B340-B712-2766AEDD6467}" dt="2024-01-04T12:43:36.629" v="3208" actId="6264"/>
          <ac:spMkLst>
            <pc:docMk/>
            <pc:sldMk cId="0" sldId="262"/>
            <ac:spMk id="124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2:44:14.863" v="3226" actId="20577"/>
          <ac:spMkLst>
            <pc:docMk/>
            <pc:sldMk cId="0" sldId="262"/>
            <ac:spMk id="125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2:44:02.892" v="3214" actId="1076"/>
          <ac:spMkLst>
            <pc:docMk/>
            <pc:sldMk cId="0" sldId="262"/>
            <ac:spMk id="126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03:37.749" v="3921" actId="20577"/>
          <ac:spMkLst>
            <pc:docMk/>
            <pc:sldMk cId="0" sldId="262"/>
            <ac:spMk id="127" creationId="{00000000-0000-0000-0000-000000000000}"/>
          </ac:spMkLst>
        </pc:spChg>
        <pc:picChg chg="add mod">
          <ac:chgData name="FONG Chi Kit Ken" userId="233f042c-09e9-4a0c-9043-d675a582571a" providerId="ADAL" clId="{B6F2ED60-F19E-B340-B712-2766AEDD6467}" dt="2024-01-04T17:04:51.594" v="3928" actId="1076"/>
          <ac:picMkLst>
            <pc:docMk/>
            <pc:sldMk cId="0" sldId="262"/>
            <ac:picMk id="13" creationId="{7A83CF16-5822-0F9E-2C25-A32976F24DA0}"/>
          </ac:picMkLst>
        </pc:pic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18T02:03:42.162" v="4158" actId="108"/>
        <pc:sldMkLst>
          <pc:docMk/>
          <pc:sldMk cId="0" sldId="263"/>
        </pc:sldMkLst>
        <pc:spChg chg="add del mod">
          <ac:chgData name="FONG Chi Kit Ken" userId="233f042c-09e9-4a0c-9043-d675a582571a" providerId="ADAL" clId="{B6F2ED60-F19E-B340-B712-2766AEDD6467}" dt="2024-01-04T14:38:48.281" v="3558" actId="6264"/>
          <ac:spMkLst>
            <pc:docMk/>
            <pc:sldMk cId="0" sldId="263"/>
            <ac:spMk id="2" creationId="{0AED1767-FB0B-FE58-FB1D-E469AA340476}"/>
          </ac:spMkLst>
        </pc:spChg>
        <pc:spChg chg="add del mod">
          <ac:chgData name="FONG Chi Kit Ken" userId="233f042c-09e9-4a0c-9043-d675a582571a" providerId="ADAL" clId="{B6F2ED60-F19E-B340-B712-2766AEDD6467}" dt="2024-01-04T14:38:48.281" v="3558" actId="6264"/>
          <ac:spMkLst>
            <pc:docMk/>
            <pc:sldMk cId="0" sldId="263"/>
            <ac:spMk id="3" creationId="{F9E30AA2-E07F-E3B9-2BE7-4C787F3FACA3}"/>
          </ac:spMkLst>
        </pc:spChg>
        <pc:spChg chg="add del mod">
          <ac:chgData name="FONG Chi Kit Ken" userId="233f042c-09e9-4a0c-9043-d675a582571a" providerId="ADAL" clId="{B6F2ED60-F19E-B340-B712-2766AEDD6467}" dt="2024-01-04T14:38:50.629" v="3559" actId="6264"/>
          <ac:spMkLst>
            <pc:docMk/>
            <pc:sldMk cId="0" sldId="263"/>
            <ac:spMk id="4" creationId="{8B2B3DE9-7128-2333-FB16-754F3BD73637}"/>
          </ac:spMkLst>
        </pc:spChg>
        <pc:spChg chg="add del mod">
          <ac:chgData name="FONG Chi Kit Ken" userId="233f042c-09e9-4a0c-9043-d675a582571a" providerId="ADAL" clId="{B6F2ED60-F19E-B340-B712-2766AEDD6467}" dt="2024-01-04T14:38:50.629" v="3559" actId="6264"/>
          <ac:spMkLst>
            <pc:docMk/>
            <pc:sldMk cId="0" sldId="263"/>
            <ac:spMk id="5" creationId="{6826EADB-BA2B-DFB3-0D0A-AA80A7E2FAC8}"/>
          </ac:spMkLst>
        </pc:spChg>
        <pc:spChg chg="add del mod">
          <ac:chgData name="FONG Chi Kit Ken" userId="233f042c-09e9-4a0c-9043-d675a582571a" providerId="ADAL" clId="{B6F2ED60-F19E-B340-B712-2766AEDD6467}" dt="2024-01-04T14:39:01.084" v="3564" actId="6264"/>
          <ac:spMkLst>
            <pc:docMk/>
            <pc:sldMk cId="0" sldId="263"/>
            <ac:spMk id="6" creationId="{E42E73F7-B874-5B2C-6758-938CA96E026B}"/>
          </ac:spMkLst>
        </pc:spChg>
        <pc:spChg chg="add del mod">
          <ac:chgData name="FONG Chi Kit Ken" userId="233f042c-09e9-4a0c-9043-d675a582571a" providerId="ADAL" clId="{B6F2ED60-F19E-B340-B712-2766AEDD6467}" dt="2024-01-04T14:39:01.084" v="3564" actId="6264"/>
          <ac:spMkLst>
            <pc:docMk/>
            <pc:sldMk cId="0" sldId="263"/>
            <ac:spMk id="7" creationId="{2E1AC614-526C-C6BB-622E-1689B3CCF145}"/>
          </ac:spMkLst>
        </pc:spChg>
        <pc:spChg chg="add del mod">
          <ac:chgData name="FONG Chi Kit Ken" userId="233f042c-09e9-4a0c-9043-d675a582571a" providerId="ADAL" clId="{B6F2ED60-F19E-B340-B712-2766AEDD6467}" dt="2024-01-04T14:39:01.263" v="3565" actId="6264"/>
          <ac:spMkLst>
            <pc:docMk/>
            <pc:sldMk cId="0" sldId="263"/>
            <ac:spMk id="8" creationId="{F6F03ECA-B79D-D3AC-9192-EAFBB15B1C46}"/>
          </ac:spMkLst>
        </pc:spChg>
        <pc:spChg chg="add del mod">
          <ac:chgData name="FONG Chi Kit Ken" userId="233f042c-09e9-4a0c-9043-d675a582571a" providerId="ADAL" clId="{B6F2ED60-F19E-B340-B712-2766AEDD6467}" dt="2024-01-04T14:39:01.263" v="3565" actId="6264"/>
          <ac:spMkLst>
            <pc:docMk/>
            <pc:sldMk cId="0" sldId="263"/>
            <ac:spMk id="9" creationId="{277B9FAA-1BC8-499F-B56C-70CD45599D1D}"/>
          </ac:spMkLst>
        </pc:spChg>
        <pc:spChg chg="add del mod">
          <ac:chgData name="FONG Chi Kit Ken" userId="233f042c-09e9-4a0c-9043-d675a582571a" providerId="ADAL" clId="{B6F2ED60-F19E-B340-B712-2766AEDD6467}" dt="2024-01-04T14:39:01.467" v="3566" actId="6264"/>
          <ac:spMkLst>
            <pc:docMk/>
            <pc:sldMk cId="0" sldId="263"/>
            <ac:spMk id="10" creationId="{785CF304-3E6D-14AA-58AF-361DC2A4FD91}"/>
          </ac:spMkLst>
        </pc:spChg>
        <pc:spChg chg="add del mod">
          <ac:chgData name="FONG Chi Kit Ken" userId="233f042c-09e9-4a0c-9043-d675a582571a" providerId="ADAL" clId="{B6F2ED60-F19E-B340-B712-2766AEDD6467}" dt="2024-01-04T14:39:01.467" v="3566" actId="6264"/>
          <ac:spMkLst>
            <pc:docMk/>
            <pc:sldMk cId="0" sldId="263"/>
            <ac:spMk id="11" creationId="{C7139352-4FFF-946D-0624-4AADE39B651F}"/>
          </ac:spMkLst>
        </pc:spChg>
        <pc:spChg chg="add del mod">
          <ac:chgData name="FONG Chi Kit Ken" userId="233f042c-09e9-4a0c-9043-d675a582571a" providerId="ADAL" clId="{B6F2ED60-F19E-B340-B712-2766AEDD6467}" dt="2024-01-04T14:39:01.601" v="3567" actId="6264"/>
          <ac:spMkLst>
            <pc:docMk/>
            <pc:sldMk cId="0" sldId="263"/>
            <ac:spMk id="12" creationId="{BA84719E-677F-871A-4E8D-647795EEA4BF}"/>
          </ac:spMkLst>
        </pc:spChg>
        <pc:spChg chg="add del mod">
          <ac:chgData name="FONG Chi Kit Ken" userId="233f042c-09e9-4a0c-9043-d675a582571a" providerId="ADAL" clId="{B6F2ED60-F19E-B340-B712-2766AEDD6467}" dt="2024-01-04T14:39:01.601" v="3567" actId="6264"/>
          <ac:spMkLst>
            <pc:docMk/>
            <pc:sldMk cId="0" sldId="263"/>
            <ac:spMk id="13" creationId="{41FB7DE7-B172-96EC-C271-1C4511D09057}"/>
          </ac:spMkLst>
        </pc:spChg>
        <pc:spChg chg="add del mod">
          <ac:chgData name="FONG Chi Kit Ken" userId="233f042c-09e9-4a0c-9043-d675a582571a" providerId="ADAL" clId="{B6F2ED60-F19E-B340-B712-2766AEDD6467}" dt="2024-01-04T14:39:01.739" v="3568" actId="6264"/>
          <ac:spMkLst>
            <pc:docMk/>
            <pc:sldMk cId="0" sldId="263"/>
            <ac:spMk id="14" creationId="{43AF39BF-080C-D20C-A824-BCE57F027278}"/>
          </ac:spMkLst>
        </pc:spChg>
        <pc:spChg chg="add del mod">
          <ac:chgData name="FONG Chi Kit Ken" userId="233f042c-09e9-4a0c-9043-d675a582571a" providerId="ADAL" clId="{B6F2ED60-F19E-B340-B712-2766AEDD6467}" dt="2024-01-04T14:39:01.739" v="3568" actId="6264"/>
          <ac:spMkLst>
            <pc:docMk/>
            <pc:sldMk cId="0" sldId="263"/>
            <ac:spMk id="15" creationId="{1C142E91-C851-69F0-DE74-46119FE23433}"/>
          </ac:spMkLst>
        </pc:spChg>
        <pc:spChg chg="add 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6" creationId="{243A4ABF-571E-ABA4-5A3D-CAD5DFB10561}"/>
          </ac:spMkLst>
        </pc:spChg>
        <pc:spChg chg="add 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7" creationId="{576FAE1D-3142-C263-1D76-3BA665178CE8}"/>
          </ac:spMkLst>
        </pc:spChg>
        <pc:spChg chg="mod ord">
          <ac:chgData name="FONG Chi Kit Ken" userId="233f042c-09e9-4a0c-9043-d675a582571a" providerId="ADAL" clId="{B6F2ED60-F19E-B340-B712-2766AEDD6467}" dt="2024-01-04T14:39:01.739" v="3568" actId="6264"/>
          <ac:spMkLst>
            <pc:docMk/>
            <pc:sldMk cId="0" sldId="263"/>
            <ac:spMk id="132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18T02:03:42.162" v="4158" actId="108"/>
          <ac:spMkLst>
            <pc:docMk/>
            <pc:sldMk cId="0" sldId="263"/>
            <ac:spMk id="133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7:10:48.820" v="3964" actId="1036"/>
          <ac:spMkLst>
            <pc:docMk/>
            <pc:sldMk cId="0" sldId="263"/>
            <ac:spMk id="135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17:10:48.820" v="3964" actId="1036"/>
          <ac:picMkLst>
            <pc:docMk/>
            <pc:sldMk cId="0" sldId="263"/>
            <ac:picMk id="136" creationId="{00000000-0000-0000-0000-000000000000}"/>
          </ac:picMkLst>
        </pc:pic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1:38.855" v="4096" actId="207"/>
        <pc:sldMkLst>
          <pc:docMk/>
          <pc:sldMk cId="0" sldId="265"/>
        </pc:sldMkLst>
        <pc:spChg chg="add del mod">
          <ac:chgData name="FONG Chi Kit Ken" userId="233f042c-09e9-4a0c-9043-d675a582571a" providerId="ADAL" clId="{B6F2ED60-F19E-B340-B712-2766AEDD6467}" dt="2024-01-04T17:18:47.739" v="4068" actId="6264"/>
          <ac:spMkLst>
            <pc:docMk/>
            <pc:sldMk cId="0" sldId="265"/>
            <ac:spMk id="2" creationId="{081CD6D1-A586-0000-930A-5C58791D3F1E}"/>
          </ac:spMkLst>
        </pc:spChg>
        <pc:spChg chg="add del mod">
          <ac:chgData name="FONG Chi Kit Ken" userId="233f042c-09e9-4a0c-9043-d675a582571a" providerId="ADAL" clId="{B6F2ED60-F19E-B340-B712-2766AEDD6467}" dt="2024-01-04T17:18:47.739" v="4068" actId="6264"/>
          <ac:spMkLst>
            <pc:docMk/>
            <pc:sldMk cId="0" sldId="265"/>
            <ac:spMk id="3" creationId="{5AF576B0-B9F8-B943-4378-26CD98D865E5}"/>
          </ac:spMkLst>
        </pc:spChg>
        <pc:spChg chg="mod ord">
          <ac:chgData name="FONG Chi Kit Ken" userId="233f042c-09e9-4a0c-9043-d675a582571a" providerId="ADAL" clId="{B6F2ED60-F19E-B340-B712-2766AEDD6467}" dt="2024-01-04T17:18:47.739" v="4068" actId="6264"/>
          <ac:spMkLst>
            <pc:docMk/>
            <pc:sldMk cId="0" sldId="265"/>
            <ac:spMk id="14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1:38.855" v="4096" actId="207"/>
          <ac:spMkLst>
            <pc:docMk/>
            <pc:sldMk cId="0" sldId="265"/>
            <ac:spMk id="149" creationId="{00000000-0000-0000-0000-000000000000}"/>
          </ac:spMkLst>
        </pc:spChg>
        <pc:picChg chg="add mod">
          <ac:chgData name="FONG Chi Kit Ken" userId="233f042c-09e9-4a0c-9043-d675a582571a" providerId="ADAL" clId="{B6F2ED60-F19E-B340-B712-2766AEDD6467}" dt="2024-01-04T17:20:51.368" v="4088" actId="1076"/>
          <ac:picMkLst>
            <pc:docMk/>
            <pc:sldMk cId="0" sldId="265"/>
            <ac:picMk id="4" creationId="{64B9A687-D722-5FFB-B3D5-D8B78ADD91C1}"/>
          </ac:picMkLst>
        </pc:picChg>
        <pc:picChg chg="add del">
          <ac:chgData name="FONG Chi Kit Ken" userId="233f042c-09e9-4a0c-9043-d675a582571a" providerId="ADAL" clId="{B6F2ED60-F19E-B340-B712-2766AEDD6467}" dt="2024-01-04T17:19:45.585" v="4075" actId="478"/>
          <ac:picMkLst>
            <pc:docMk/>
            <pc:sldMk cId="0" sldId="265"/>
            <ac:picMk id="2050" creationId="{3E7878D4-BD09-43C4-18D3-3A5EB2F7FC2B}"/>
          </ac:picMkLst>
        </pc:picChg>
        <pc:picChg chg="add mod">
          <ac:chgData name="FONG Chi Kit Ken" userId="233f042c-09e9-4a0c-9043-d675a582571a" providerId="ADAL" clId="{B6F2ED60-F19E-B340-B712-2766AEDD6467}" dt="2024-01-04T17:20:39.022" v="4085" actId="1076"/>
          <ac:picMkLst>
            <pc:docMk/>
            <pc:sldMk cId="0" sldId="265"/>
            <ac:picMk id="2052" creationId="{6A57A36E-6EB7-A8B1-3272-9E1154F540F9}"/>
          </ac:picMkLst>
        </pc:picChg>
      </pc:sldChg>
      <pc:sldChg chg="addSp delSp modSp add mod ord modTransition modClrScheme chgLayout modNotes">
        <pc:chgData name="FONG Chi Kit Ken" userId="233f042c-09e9-4a0c-9043-d675a582571a" providerId="ADAL" clId="{B6F2ED60-F19E-B340-B712-2766AEDD6467}" dt="2024-01-04T16:41:32.742" v="3690" actId="14100"/>
        <pc:sldMkLst>
          <pc:docMk/>
          <pc:sldMk cId="0" sldId="266"/>
        </pc:sldMkLst>
        <pc:spChg chg="add del mod">
          <ac:chgData name="FONG Chi Kit Ken" userId="233f042c-09e9-4a0c-9043-d675a582571a" providerId="ADAL" clId="{B6F2ED60-F19E-B340-B712-2766AEDD6467}" dt="2024-01-04T08:44:13.639" v="1385" actId="6264"/>
          <ac:spMkLst>
            <pc:docMk/>
            <pc:sldMk cId="0" sldId="266"/>
            <ac:spMk id="2" creationId="{8361FA5B-B22D-132E-5362-C377711FA14B}"/>
          </ac:spMkLst>
        </pc:spChg>
        <pc:spChg chg="add del mod">
          <ac:chgData name="FONG Chi Kit Ken" userId="233f042c-09e9-4a0c-9043-d675a582571a" providerId="ADAL" clId="{B6F2ED60-F19E-B340-B712-2766AEDD6467}" dt="2024-01-04T08:44:13.639" v="1385" actId="6264"/>
          <ac:spMkLst>
            <pc:docMk/>
            <pc:sldMk cId="0" sldId="266"/>
            <ac:spMk id="3" creationId="{FB52048A-1275-AC04-DE7D-15852E1B93CD}"/>
          </ac:spMkLst>
        </pc:spChg>
        <pc:spChg chg="mod ord">
          <ac:chgData name="FONG Chi Kit Ken" userId="233f042c-09e9-4a0c-9043-d675a582571a" providerId="ADAL" clId="{B6F2ED60-F19E-B340-B712-2766AEDD6467}" dt="2024-01-04T08:44:13.639" v="1385" actId="6264"/>
          <ac:spMkLst>
            <pc:docMk/>
            <pc:sldMk cId="0" sldId="266"/>
            <ac:spMk id="163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6:37:16.665" v="3660" actId="207"/>
          <ac:spMkLst>
            <pc:docMk/>
            <pc:sldMk cId="0" sldId="266"/>
            <ac:spMk id="164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6:41:32.742" v="3690" actId="14100"/>
          <ac:spMkLst>
            <pc:docMk/>
            <pc:sldMk cId="0" sldId="266"/>
            <ac:spMk id="165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08:44:07.383" v="1384" actId="478"/>
          <ac:spMkLst>
            <pc:docMk/>
            <pc:sldMk cId="0" sldId="266"/>
            <ac:spMk id="166" creationId="{00000000-0000-0000-0000-000000000000}"/>
          </ac:spMkLst>
        </pc:spChg>
      </pc:sldChg>
      <pc:sldChg chg="addSp delSp modSp add mod modTransition modClrScheme modAnim chgLayout">
        <pc:chgData name="FONG Chi Kit Ken" userId="233f042c-09e9-4a0c-9043-d675a582571a" providerId="ADAL" clId="{B6F2ED60-F19E-B340-B712-2766AEDD6467}" dt="2024-01-18T02:09:36.975" v="4174"/>
        <pc:sldMkLst>
          <pc:docMk/>
          <pc:sldMk cId="0" sldId="267"/>
        </pc:sldMkLst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2" creationId="{05E9C948-240C-B66B-8986-014C7360BB4F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3" creationId="{D77E6C34-557E-1AAB-0891-37571B88C5DF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4" creationId="{454A9D29-507A-45A3-0CDA-3E110D9D7655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5" creationId="{1EDC457F-74F2-B5F2-E90D-E827AA7E85C1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6" creationId="{7AA9B2E6-50BE-DE1D-8A46-DE528CBE1778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7" creationId="{840832D9-B92D-9295-79ED-AF54DDD75329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9" creationId="{14998CE7-7473-8E96-222B-C067CEF32080}"/>
          </ac:spMkLst>
        </pc:spChg>
        <pc:spChg chg="add mod">
          <ac:chgData name="FONG Chi Kit Ken" userId="233f042c-09e9-4a0c-9043-d675a582571a" providerId="ADAL" clId="{B6F2ED60-F19E-B340-B712-2766AEDD6467}" dt="2024-01-04T11:06:40.499" v="2770"/>
          <ac:spMkLst>
            <pc:docMk/>
            <pc:sldMk cId="0" sldId="267"/>
            <ac:spMk id="14" creationId="{35C30C7A-520C-9387-6DB0-5247E820F951}"/>
          </ac:spMkLst>
        </pc:spChg>
        <pc:spChg chg="add mod topLvl">
          <ac:chgData name="FONG Chi Kit Ken" userId="233f042c-09e9-4a0c-9043-d675a582571a" providerId="ADAL" clId="{B6F2ED60-F19E-B340-B712-2766AEDD6467}" dt="2024-01-18T02:09:04.001" v="4170" actId="165"/>
          <ac:spMkLst>
            <pc:docMk/>
            <pc:sldMk cId="0" sldId="267"/>
            <ac:spMk id="15" creationId="{03985EBB-A6AC-834E-E9DD-9DEBD60A4F4F}"/>
          </ac:spMkLst>
        </pc:spChg>
        <pc:spChg chg="add mod topLvl">
          <ac:chgData name="FONG Chi Kit Ken" userId="233f042c-09e9-4a0c-9043-d675a582571a" providerId="ADAL" clId="{B6F2ED60-F19E-B340-B712-2766AEDD6467}" dt="2024-01-18T02:09:04.001" v="4170" actId="165"/>
          <ac:spMkLst>
            <pc:docMk/>
            <pc:sldMk cId="0" sldId="267"/>
            <ac:spMk id="16" creationId="{787288B5-4F09-1980-A716-B2648010B6A5}"/>
          </ac:spMkLst>
        </pc:spChg>
        <pc:spChg chg="add mod topLvl">
          <ac:chgData name="FONG Chi Kit Ken" userId="233f042c-09e9-4a0c-9043-d675a582571a" providerId="ADAL" clId="{B6F2ED60-F19E-B340-B712-2766AEDD6467}" dt="2024-01-18T02:09:04.001" v="4170" actId="165"/>
          <ac:spMkLst>
            <pc:docMk/>
            <pc:sldMk cId="0" sldId="267"/>
            <ac:spMk id="17" creationId="{C7E92A8C-F3E0-D96F-140A-E6FE3CDF53FC}"/>
          </ac:spMkLst>
        </pc:spChg>
        <pc:spChg chg="add mod topLvl">
          <ac:chgData name="FONG Chi Kit Ken" userId="233f042c-09e9-4a0c-9043-d675a582571a" providerId="ADAL" clId="{B6F2ED60-F19E-B340-B712-2766AEDD6467}" dt="2024-01-18T02:09:04.001" v="4170" actId="165"/>
          <ac:spMkLst>
            <pc:docMk/>
            <pc:sldMk cId="0" sldId="267"/>
            <ac:spMk id="18" creationId="{B5A0641E-4C18-CFD1-E57B-23ED5D8ED190}"/>
          </ac:spMkLst>
        </pc:spChg>
        <pc:spChg chg="add mod topLvl">
          <ac:chgData name="FONG Chi Kit Ken" userId="233f042c-09e9-4a0c-9043-d675a582571a" providerId="ADAL" clId="{B6F2ED60-F19E-B340-B712-2766AEDD6467}" dt="2024-01-18T02:09:04.001" v="4170" actId="165"/>
          <ac:spMkLst>
            <pc:docMk/>
            <pc:sldMk cId="0" sldId="267"/>
            <ac:spMk id="19" creationId="{16E6C1A8-9AB0-A2EC-C3C3-5D15BA5CDDDC}"/>
          </ac:spMkLst>
        </pc:spChg>
        <pc:spChg chg="add mod topLvl">
          <ac:chgData name="FONG Chi Kit Ken" userId="233f042c-09e9-4a0c-9043-d675a582571a" providerId="ADAL" clId="{B6F2ED60-F19E-B340-B712-2766AEDD6467}" dt="2024-01-18T02:09:04.001" v="4170" actId="165"/>
          <ac:spMkLst>
            <pc:docMk/>
            <pc:sldMk cId="0" sldId="267"/>
            <ac:spMk id="20" creationId="{C63213CC-BB6B-3A52-96ED-209F619A21EA}"/>
          </ac:spMkLst>
        </pc:spChg>
        <pc:spChg chg="add mod topLvl">
          <ac:chgData name="FONG Chi Kit Ken" userId="233f042c-09e9-4a0c-9043-d675a582571a" providerId="ADAL" clId="{B6F2ED60-F19E-B340-B712-2766AEDD6467}" dt="2024-01-18T02:09:04.001" v="4170" actId="165"/>
          <ac:spMkLst>
            <pc:docMk/>
            <pc:sldMk cId="0" sldId="267"/>
            <ac:spMk id="22" creationId="{D3BB5A7B-8483-384A-CC18-CA3090B06899}"/>
          </ac:spMkLst>
        </pc:spChg>
        <pc:spChg chg="add mod">
          <ac:chgData name="FONG Chi Kit Ken" userId="233f042c-09e9-4a0c-9043-d675a582571a" providerId="ADAL" clId="{B6F2ED60-F19E-B340-B712-2766AEDD6467}" dt="2024-01-04T17:23:44.692" v="4110" actId="207"/>
          <ac:spMkLst>
            <pc:docMk/>
            <pc:sldMk cId="0" sldId="267"/>
            <ac:spMk id="56" creationId="{4776FAB0-93A7-5EF5-E722-CA94A1C81E02}"/>
          </ac:spMkLst>
        </pc:spChg>
        <pc:spChg chg="add mod">
          <ac:chgData name="FONG Chi Kit Ken" userId="233f042c-09e9-4a0c-9043-d675a582571a" providerId="ADAL" clId="{B6F2ED60-F19E-B340-B712-2766AEDD6467}" dt="2024-01-04T11:19:22.211" v="2912" actId="1076"/>
          <ac:spMkLst>
            <pc:docMk/>
            <pc:sldMk cId="0" sldId="267"/>
            <ac:spMk id="58" creationId="{88F716C3-7908-4343-C741-1759261A38B9}"/>
          </ac:spMkLst>
        </pc:spChg>
        <pc:spChg chg="mod ord">
          <ac:chgData name="FONG Chi Kit Ken" userId="233f042c-09e9-4a0c-9043-d675a582571a" providerId="ADAL" clId="{B6F2ED60-F19E-B340-B712-2766AEDD6467}" dt="2024-01-04T11:04:46.920" v="2724" actId="700"/>
          <ac:spMkLst>
            <pc:docMk/>
            <pc:sldMk cId="0" sldId="267"/>
            <ac:spMk id="160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3:28.019" v="4109" actId="207"/>
          <ac:spMkLst>
            <pc:docMk/>
            <pc:sldMk cId="0" sldId="267"/>
            <ac:spMk id="161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1:10:07.684" v="2811" actId="1076"/>
          <ac:spMkLst>
            <pc:docMk/>
            <pc:sldMk cId="0" sldId="267"/>
            <ac:spMk id="162" creationId="{00000000-0000-0000-0000-000000000000}"/>
          </ac:spMkLst>
        </pc:spChg>
        <pc:grpChg chg="add del mod">
          <ac:chgData name="FONG Chi Kit Ken" userId="233f042c-09e9-4a0c-9043-d675a582571a" providerId="ADAL" clId="{B6F2ED60-F19E-B340-B712-2766AEDD6467}" dt="2024-01-18T02:09:04.001" v="4170" actId="165"/>
          <ac:grpSpMkLst>
            <pc:docMk/>
            <pc:sldMk cId="0" sldId="267"/>
            <ac:grpSpMk id="27" creationId="{3FDE0EB2-5795-8102-4E27-9F97A151BC23}"/>
          </ac:grpSpMkLst>
        </pc:grp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8" creationId="{04A7FF37-15EF-8E3A-DEDD-4D973B70BE4B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0" creationId="{E1121C37-BF92-B3A8-DDB3-1BC7934CAB59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1" creationId="{B1FB7423-FD46-3BA3-E0AB-CB03368592D5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2" creationId="{E9839A34-11DA-02A3-70C9-8E41057F19DB}"/>
          </ac:cxnSpMkLst>
        </pc:cxnChg>
        <pc:cxnChg chg="add mod">
          <ac:chgData name="FONG Chi Kit Ken" userId="233f042c-09e9-4a0c-9043-d675a582571a" providerId="ADAL" clId="{B6F2ED60-F19E-B340-B712-2766AEDD6467}" dt="2024-01-04T11:06:40.499" v="2770"/>
          <ac:cxnSpMkLst>
            <pc:docMk/>
            <pc:sldMk cId="0" sldId="267"/>
            <ac:cxnSpMk id="13" creationId="{D1C23B18-88BA-7526-C8E6-7FBFB70D2551}"/>
          </ac:cxnSpMkLst>
        </pc:cxnChg>
        <pc:cxnChg chg="add mod topLvl">
          <ac:chgData name="FONG Chi Kit Ken" userId="233f042c-09e9-4a0c-9043-d675a582571a" providerId="ADAL" clId="{B6F2ED60-F19E-B340-B712-2766AEDD6467}" dt="2024-01-18T02:09:04.001" v="4170" actId="165"/>
          <ac:cxnSpMkLst>
            <pc:docMk/>
            <pc:sldMk cId="0" sldId="267"/>
            <ac:cxnSpMk id="21" creationId="{A72EE194-08B7-4EB3-BD6D-1BF9798B03C4}"/>
          </ac:cxnSpMkLst>
        </pc:cxnChg>
        <pc:cxnChg chg="add mod topLvl">
          <ac:chgData name="FONG Chi Kit Ken" userId="233f042c-09e9-4a0c-9043-d675a582571a" providerId="ADAL" clId="{B6F2ED60-F19E-B340-B712-2766AEDD6467}" dt="2024-01-18T02:09:04.001" v="4170" actId="165"/>
          <ac:cxnSpMkLst>
            <pc:docMk/>
            <pc:sldMk cId="0" sldId="267"/>
            <ac:cxnSpMk id="23" creationId="{89604D50-1B3E-ADEB-CD96-C3DAF90AC073}"/>
          </ac:cxnSpMkLst>
        </pc:cxnChg>
        <pc:cxnChg chg="add mod topLvl">
          <ac:chgData name="FONG Chi Kit Ken" userId="233f042c-09e9-4a0c-9043-d675a582571a" providerId="ADAL" clId="{B6F2ED60-F19E-B340-B712-2766AEDD6467}" dt="2024-01-18T02:09:04.001" v="4170" actId="165"/>
          <ac:cxnSpMkLst>
            <pc:docMk/>
            <pc:sldMk cId="0" sldId="267"/>
            <ac:cxnSpMk id="24" creationId="{38013E11-3D87-908A-0FC1-B5CD1F510A71}"/>
          </ac:cxnSpMkLst>
        </pc:cxnChg>
        <pc:cxnChg chg="add mod topLvl">
          <ac:chgData name="FONG Chi Kit Ken" userId="233f042c-09e9-4a0c-9043-d675a582571a" providerId="ADAL" clId="{B6F2ED60-F19E-B340-B712-2766AEDD6467}" dt="2024-01-18T02:09:04.001" v="4170" actId="165"/>
          <ac:cxnSpMkLst>
            <pc:docMk/>
            <pc:sldMk cId="0" sldId="267"/>
            <ac:cxnSpMk id="25" creationId="{22C1C2B5-CEE9-733B-8D7F-21D4164F42C4}"/>
          </ac:cxnSpMkLst>
        </pc:cxnChg>
        <pc:cxnChg chg="add mod topLvl">
          <ac:chgData name="FONG Chi Kit Ken" userId="233f042c-09e9-4a0c-9043-d675a582571a" providerId="ADAL" clId="{B6F2ED60-F19E-B340-B712-2766AEDD6467}" dt="2024-01-18T02:09:04.001" v="4170" actId="165"/>
          <ac:cxnSpMkLst>
            <pc:docMk/>
            <pc:sldMk cId="0" sldId="267"/>
            <ac:cxnSpMk id="26" creationId="{36321FC3-BCBD-AF6D-7731-BE9D4A0AABEF}"/>
          </ac:cxnSpMkLst>
        </pc:cxnChg>
      </pc:sldChg>
      <pc:sldChg chg="addSp delSp modSp add mod modTransition chgLayout modNotes">
        <pc:chgData name="FONG Chi Kit Ken" userId="233f042c-09e9-4a0c-9043-d675a582571a" providerId="ADAL" clId="{B6F2ED60-F19E-B340-B712-2766AEDD6467}" dt="2024-01-04T11:38:49.657" v="3153"/>
        <pc:sldMkLst>
          <pc:docMk/>
          <pc:sldMk cId="0" sldId="268"/>
        </pc:sldMkLst>
        <pc:spChg chg="add del mod">
          <ac:chgData name="FONG Chi Kit Ken" userId="233f042c-09e9-4a0c-9043-d675a582571a" providerId="ADAL" clId="{B6F2ED60-F19E-B340-B712-2766AEDD6467}" dt="2024-01-04T08:51:20.417" v="1409" actId="6264"/>
          <ac:spMkLst>
            <pc:docMk/>
            <pc:sldMk cId="0" sldId="268"/>
            <ac:spMk id="2" creationId="{C96A4E3D-7E3E-F4DC-C254-2CCB07638A9D}"/>
          </ac:spMkLst>
        </pc:spChg>
        <pc:spChg chg="add del mod">
          <ac:chgData name="FONG Chi Kit Ken" userId="233f042c-09e9-4a0c-9043-d675a582571a" providerId="ADAL" clId="{B6F2ED60-F19E-B340-B712-2766AEDD6467}" dt="2024-01-04T08:51:20.417" v="1409" actId="6264"/>
          <ac:spMkLst>
            <pc:docMk/>
            <pc:sldMk cId="0" sldId="268"/>
            <ac:spMk id="3" creationId="{A06E6994-11F1-05AD-443E-E3508F834051}"/>
          </ac:spMkLst>
        </pc:spChg>
        <pc:spChg chg="add del mod ord">
          <ac:chgData name="FONG Chi Kit Ken" userId="233f042c-09e9-4a0c-9043-d675a582571a" providerId="ADAL" clId="{B6F2ED60-F19E-B340-B712-2766AEDD6467}" dt="2024-01-04T08:51:20.417" v="1409" actId="6264"/>
          <ac:spMkLst>
            <pc:docMk/>
            <pc:sldMk cId="0" sldId="268"/>
            <ac:spMk id="4" creationId="{579862B9-5F26-85FD-82B0-9BE496517F31}"/>
          </ac:spMkLst>
        </pc:spChg>
        <pc:spChg chg="add del mod">
          <ac:chgData name="FONG Chi Kit Ken" userId="233f042c-09e9-4a0c-9043-d675a582571a" providerId="ADAL" clId="{B6F2ED60-F19E-B340-B712-2766AEDD6467}" dt="2024-01-04T08:51:24.560" v="1410" actId="6264"/>
          <ac:spMkLst>
            <pc:docMk/>
            <pc:sldMk cId="0" sldId="268"/>
            <ac:spMk id="5" creationId="{C2B152B6-B9E0-50AE-4A74-FA3F87DAB695}"/>
          </ac:spMkLst>
        </pc:spChg>
        <pc:spChg chg="add del mod">
          <ac:chgData name="FONG Chi Kit Ken" userId="233f042c-09e9-4a0c-9043-d675a582571a" providerId="ADAL" clId="{B6F2ED60-F19E-B340-B712-2766AEDD6467}" dt="2024-01-04T08:51:24.560" v="1410" actId="6264"/>
          <ac:spMkLst>
            <pc:docMk/>
            <pc:sldMk cId="0" sldId="268"/>
            <ac:spMk id="6" creationId="{2DEFDFEF-6AA6-06E3-82D3-FA347919F196}"/>
          </ac:spMkLst>
        </pc:spChg>
        <pc:spChg chg="add del mod ord">
          <ac:chgData name="FONG Chi Kit Ken" userId="233f042c-09e9-4a0c-9043-d675a582571a" providerId="ADAL" clId="{B6F2ED60-F19E-B340-B712-2766AEDD6467}" dt="2024-01-04T08:53:37.881" v="1546" actId="478"/>
          <ac:spMkLst>
            <pc:docMk/>
            <pc:sldMk cId="0" sldId="268"/>
            <ac:spMk id="7" creationId="{84C90292-BF83-7703-3E07-E8BF2AD495F4}"/>
          </ac:spMkLst>
        </pc:spChg>
        <pc:spChg chg="add mod">
          <ac:chgData name="FONG Chi Kit Ken" userId="233f042c-09e9-4a0c-9043-d675a582571a" providerId="ADAL" clId="{B6F2ED60-F19E-B340-B712-2766AEDD6467}" dt="2024-01-04T08:59:20.364" v="1646" actId="1076"/>
          <ac:spMkLst>
            <pc:docMk/>
            <pc:sldMk cId="0" sldId="268"/>
            <ac:spMk id="8" creationId="{C046145A-69A9-BBF8-3F0D-4E2F50E81A9B}"/>
          </ac:spMkLst>
        </pc:spChg>
        <pc:spChg chg="mod ord">
          <ac:chgData name="FONG Chi Kit Ken" userId="233f042c-09e9-4a0c-9043-d675a582571a" providerId="ADAL" clId="{B6F2ED60-F19E-B340-B712-2766AEDD6467}" dt="2024-01-04T08:51:40.262" v="1413" actId="108"/>
          <ac:spMkLst>
            <pc:docMk/>
            <pc:sldMk cId="0" sldId="268"/>
            <ac:spMk id="180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02:07.194" v="1668" actId="948"/>
          <ac:spMkLst>
            <pc:docMk/>
            <pc:sldMk cId="0" sldId="268"/>
            <ac:spMk id="181" creationId="{00000000-0000-0000-0000-000000000000}"/>
          </ac:spMkLst>
        </pc:spChg>
        <pc:graphicFrameChg chg="mod modGraphic">
          <ac:chgData name="FONG Chi Kit Ken" userId="233f042c-09e9-4a0c-9043-d675a582571a" providerId="ADAL" clId="{B6F2ED60-F19E-B340-B712-2766AEDD6467}" dt="2024-01-04T08:54:51.792" v="1555" actId="12"/>
          <ac:graphicFrameMkLst>
            <pc:docMk/>
            <pc:sldMk cId="0" sldId="268"/>
            <ac:graphicFrameMk id="182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69"/>
        </pc:sldMkLst>
        <pc:spChg chg="add del mod">
          <ac:chgData name="FONG Chi Kit Ken" userId="233f042c-09e9-4a0c-9043-d675a582571a" providerId="ADAL" clId="{B6F2ED60-F19E-B340-B712-2766AEDD6467}" dt="2024-01-04T08:56:34.068" v="1565" actId="6264"/>
          <ac:spMkLst>
            <pc:docMk/>
            <pc:sldMk cId="0" sldId="269"/>
            <ac:spMk id="2" creationId="{4592DEA5-E7C6-D5F8-5B25-55E537FBBC56}"/>
          </ac:spMkLst>
        </pc:spChg>
        <pc:spChg chg="add del mod">
          <ac:chgData name="FONG Chi Kit Ken" userId="233f042c-09e9-4a0c-9043-d675a582571a" providerId="ADAL" clId="{B6F2ED60-F19E-B340-B712-2766AEDD6467}" dt="2024-01-04T08:56:34.068" v="1565" actId="6264"/>
          <ac:spMkLst>
            <pc:docMk/>
            <pc:sldMk cId="0" sldId="269"/>
            <ac:spMk id="3" creationId="{56BDD42D-2F4C-72A0-89AA-D989702AAC1F}"/>
          </ac:spMkLst>
        </pc:spChg>
        <pc:spChg chg="add del mod ord">
          <ac:chgData name="FONG Chi Kit Ken" userId="233f042c-09e9-4a0c-9043-d675a582571a" providerId="ADAL" clId="{B6F2ED60-F19E-B340-B712-2766AEDD6467}" dt="2024-01-04T08:56:37.313" v="1568" actId="478"/>
          <ac:spMkLst>
            <pc:docMk/>
            <pc:sldMk cId="0" sldId="269"/>
            <ac:spMk id="4" creationId="{8AB7FAB3-3D91-1FF7-BEE7-50DBF01B289F}"/>
          </ac:spMkLst>
        </pc:spChg>
        <pc:spChg chg="add del mod">
          <ac:chgData name="FONG Chi Kit Ken" userId="233f042c-09e9-4a0c-9043-d675a582571a" providerId="ADAL" clId="{B6F2ED60-F19E-B340-B712-2766AEDD6467}" dt="2024-01-04T08:56:38.336" v="1569" actId="478"/>
          <ac:spMkLst>
            <pc:docMk/>
            <pc:sldMk cId="0" sldId="269"/>
            <ac:spMk id="6" creationId="{9A383909-5611-ED95-C84B-1B2331574B36}"/>
          </ac:spMkLst>
        </pc:spChg>
        <pc:spChg chg="add del mod ord">
          <ac:chgData name="FONG Chi Kit Ken" userId="233f042c-09e9-4a0c-9043-d675a582571a" providerId="ADAL" clId="{B6F2ED60-F19E-B340-B712-2766AEDD6467}" dt="2024-01-04T08:56:51.790" v="1575" actId="478"/>
          <ac:spMkLst>
            <pc:docMk/>
            <pc:sldMk cId="0" sldId="269"/>
            <ac:spMk id="7" creationId="{FEDD6ED6-A563-61B2-45E3-072640E351F1}"/>
          </ac:spMkLst>
        </pc:spChg>
        <pc:spChg chg="add del mod">
          <ac:chgData name="FONG Chi Kit Ken" userId="233f042c-09e9-4a0c-9043-d675a582571a" providerId="ADAL" clId="{B6F2ED60-F19E-B340-B712-2766AEDD6467}" dt="2024-01-04T09:00:07.564" v="1653" actId="478"/>
          <ac:spMkLst>
            <pc:docMk/>
            <pc:sldMk cId="0" sldId="269"/>
            <ac:spMk id="9" creationId="{7A2F8A47-4502-46FF-1FF5-192935775943}"/>
          </ac:spMkLst>
        </pc:spChg>
        <pc:spChg chg="add mod">
          <ac:chgData name="FONG Chi Kit Ken" userId="233f042c-09e9-4a0c-9043-d675a582571a" providerId="ADAL" clId="{B6F2ED60-F19E-B340-B712-2766AEDD6467}" dt="2024-01-04T08:59:22.961" v="1647"/>
          <ac:spMkLst>
            <pc:docMk/>
            <pc:sldMk cId="0" sldId="269"/>
            <ac:spMk id="10" creationId="{25964023-3433-1828-1A51-B5748773D40F}"/>
          </ac:spMkLst>
        </pc:spChg>
        <pc:spChg chg="add mod">
          <ac:chgData name="FONG Chi Kit Ken" userId="233f042c-09e9-4a0c-9043-d675a582571a" providerId="ADAL" clId="{B6F2ED60-F19E-B340-B712-2766AEDD6467}" dt="2024-01-04T09:00:25.606" v="1659"/>
          <ac:spMkLst>
            <pc:docMk/>
            <pc:sldMk cId="0" sldId="269"/>
            <ac:spMk id="11" creationId="{60882104-42B8-C2D0-3480-C204275CA18A}"/>
          </ac:spMkLst>
        </pc:spChg>
        <pc:spChg chg="add mod">
          <ac:chgData name="FONG Chi Kit Ken" userId="233f042c-09e9-4a0c-9043-d675a582571a" providerId="ADAL" clId="{B6F2ED60-F19E-B340-B712-2766AEDD6467}" dt="2024-01-04T09:01:41.358" v="1666" actId="20577"/>
          <ac:spMkLst>
            <pc:docMk/>
            <pc:sldMk cId="0" sldId="269"/>
            <ac:spMk id="12" creationId="{93728D8A-2314-0A2C-E184-498DA8528C81}"/>
          </ac:spMkLst>
        </pc:spChg>
        <pc:spChg chg="mod ord">
          <ac:chgData name="FONG Chi Kit Ken" userId="233f042c-09e9-4a0c-9043-d675a582571a" providerId="ADAL" clId="{B6F2ED60-F19E-B340-B712-2766AEDD6467}" dt="2024-01-04T08:56:49.835" v="1572" actId="700"/>
          <ac:spMkLst>
            <pc:docMk/>
            <pc:sldMk cId="0" sldId="269"/>
            <ac:spMk id="187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8:56:36.290" v="1567" actId="478"/>
          <ac:spMkLst>
            <pc:docMk/>
            <pc:sldMk cId="0" sldId="269"/>
            <ac:spMk id="188" creationId="{00000000-0000-0000-0000-000000000000}"/>
          </ac:spMkLst>
        </pc:spChg>
        <pc:graphicFrameChg chg="add mod modGraphic">
          <ac:chgData name="FONG Chi Kit Ken" userId="233f042c-09e9-4a0c-9043-d675a582571a" providerId="ADAL" clId="{B6F2ED60-F19E-B340-B712-2766AEDD6467}" dt="2024-01-04T08:57:31.239" v="1604" actId="20577"/>
          <ac:graphicFrameMkLst>
            <pc:docMk/>
            <pc:sldMk cId="0" sldId="269"/>
            <ac:graphicFrameMk id="8" creationId="{D00E9181-0BA3-F92E-CA5E-8CAD76778E8C}"/>
          </ac:graphicFrameMkLst>
        </pc:graphicFrameChg>
        <pc:graphicFrameChg chg="del mod">
          <ac:chgData name="FONG Chi Kit Ken" userId="233f042c-09e9-4a0c-9043-d675a582571a" providerId="ADAL" clId="{B6F2ED60-F19E-B340-B712-2766AEDD6467}" dt="2024-01-04T08:57:35.192" v="1605" actId="478"/>
          <ac:graphicFrameMkLst>
            <pc:docMk/>
            <pc:sldMk cId="0" sldId="269"/>
            <ac:graphicFrameMk id="189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6:33:28.302" v="3642" actId="478"/>
        <pc:sldMkLst>
          <pc:docMk/>
          <pc:sldMk cId="0" sldId="270"/>
        </pc:sldMkLst>
        <pc:spChg chg="add del mod">
          <ac:chgData name="FONG Chi Kit Ken" userId="233f042c-09e9-4a0c-9043-d675a582571a" providerId="ADAL" clId="{B6F2ED60-F19E-B340-B712-2766AEDD6467}" dt="2024-01-04T16:33:28.302" v="3642" actId="478"/>
          <ac:spMkLst>
            <pc:docMk/>
            <pc:sldMk cId="0" sldId="270"/>
            <ac:spMk id="2" creationId="{05D66F34-193E-983D-9921-D2E0641A70C1}"/>
          </ac:spMkLst>
        </pc:spChg>
        <pc:spChg chg="add del mod">
          <ac:chgData name="FONG Chi Kit Ken" userId="233f042c-09e9-4a0c-9043-d675a582571a" providerId="ADAL" clId="{B6F2ED60-F19E-B340-B712-2766AEDD6467}" dt="2024-01-04T08:15:38.271" v="1225" actId="6264"/>
          <ac:spMkLst>
            <pc:docMk/>
            <pc:sldMk cId="0" sldId="270"/>
            <ac:spMk id="2" creationId="{3EBEDC33-3E01-024C-4240-905B70D92FA2}"/>
          </ac:spMkLst>
        </pc:spChg>
        <pc:spChg chg="add del mod">
          <ac:chgData name="FONG Chi Kit Ken" userId="233f042c-09e9-4a0c-9043-d675a582571a" providerId="ADAL" clId="{B6F2ED60-F19E-B340-B712-2766AEDD6467}" dt="2024-01-04T08:15:38.271" v="1225" actId="6264"/>
          <ac:spMkLst>
            <pc:docMk/>
            <pc:sldMk cId="0" sldId="270"/>
            <ac:spMk id="3" creationId="{CC60A214-6BBA-6D11-A4C3-A8C6C70123BC}"/>
          </ac:spMkLst>
        </pc:spChg>
        <pc:spChg chg="add del mod">
          <ac:chgData name="FONG Chi Kit Ken" userId="233f042c-09e9-4a0c-9043-d675a582571a" providerId="ADAL" clId="{B6F2ED60-F19E-B340-B712-2766AEDD6467}" dt="2024-01-04T08:15:38.771" v="1226" actId="6264"/>
          <ac:spMkLst>
            <pc:docMk/>
            <pc:sldMk cId="0" sldId="270"/>
            <ac:spMk id="4" creationId="{C10CAF30-C9C4-80E4-27B8-C78A11758D5B}"/>
          </ac:spMkLst>
        </pc:spChg>
        <pc:spChg chg="add del mod">
          <ac:chgData name="FONG Chi Kit Ken" userId="233f042c-09e9-4a0c-9043-d675a582571a" providerId="ADAL" clId="{B6F2ED60-F19E-B340-B712-2766AEDD6467}" dt="2024-01-04T12:54:21.547" v="3273" actId="478"/>
          <ac:spMkLst>
            <pc:docMk/>
            <pc:sldMk cId="0" sldId="270"/>
            <ac:spMk id="4" creationId="{DCCCDE9B-5C16-C7DB-B929-CFD0983126CA}"/>
          </ac:spMkLst>
        </pc:spChg>
        <pc:spChg chg="add del mod">
          <ac:chgData name="FONG Chi Kit Ken" userId="233f042c-09e9-4a0c-9043-d675a582571a" providerId="ADAL" clId="{B6F2ED60-F19E-B340-B712-2766AEDD6467}" dt="2024-01-04T08:15:38.771" v="1226" actId="6264"/>
          <ac:spMkLst>
            <pc:docMk/>
            <pc:sldMk cId="0" sldId="270"/>
            <ac:spMk id="5" creationId="{459F94D3-0514-190A-4120-A19914679186}"/>
          </ac:spMkLst>
        </pc:spChg>
        <pc:spChg chg="add del mod">
          <ac:chgData name="FONG Chi Kit Ken" userId="233f042c-09e9-4a0c-9043-d675a582571a" providerId="ADAL" clId="{B6F2ED60-F19E-B340-B712-2766AEDD6467}" dt="2024-01-04T08:15:39.060" v="1227" actId="6264"/>
          <ac:spMkLst>
            <pc:docMk/>
            <pc:sldMk cId="0" sldId="270"/>
            <ac:spMk id="6" creationId="{F0160131-79B0-D49B-7F4F-3AAC73F80276}"/>
          </ac:spMkLst>
        </pc:spChg>
        <pc:spChg chg="add del mod">
          <ac:chgData name="FONG Chi Kit Ken" userId="233f042c-09e9-4a0c-9043-d675a582571a" providerId="ADAL" clId="{B6F2ED60-F19E-B340-B712-2766AEDD6467}" dt="2024-01-04T08:15:39.060" v="1227" actId="6264"/>
          <ac:spMkLst>
            <pc:docMk/>
            <pc:sldMk cId="0" sldId="270"/>
            <ac:spMk id="7" creationId="{5E3A697C-42F1-ED1C-BCE8-2830595B7747}"/>
          </ac:spMkLst>
        </pc:spChg>
        <pc:spChg chg="add del mod">
          <ac:chgData name="FONG Chi Kit Ken" userId="233f042c-09e9-4a0c-9043-d675a582571a" providerId="ADAL" clId="{B6F2ED60-F19E-B340-B712-2766AEDD6467}" dt="2024-01-04T08:15:39.253" v="1228" actId="6264"/>
          <ac:spMkLst>
            <pc:docMk/>
            <pc:sldMk cId="0" sldId="270"/>
            <ac:spMk id="8" creationId="{8AAC959A-4081-D4F1-CB71-002616A9148A}"/>
          </ac:spMkLst>
        </pc:spChg>
        <pc:spChg chg="add del mod">
          <ac:chgData name="FONG Chi Kit Ken" userId="233f042c-09e9-4a0c-9043-d675a582571a" providerId="ADAL" clId="{B6F2ED60-F19E-B340-B712-2766AEDD6467}" dt="2024-01-04T08:15:39.253" v="1228" actId="6264"/>
          <ac:spMkLst>
            <pc:docMk/>
            <pc:sldMk cId="0" sldId="270"/>
            <ac:spMk id="9" creationId="{F5B19E0F-09B4-F359-D25E-9D3DA2BBC07A}"/>
          </ac:spMkLst>
        </pc:spChg>
        <pc:spChg chg="add del mod">
          <ac:chgData name="FONG Chi Kit Ken" userId="233f042c-09e9-4a0c-9043-d675a582571a" providerId="ADAL" clId="{B6F2ED60-F19E-B340-B712-2766AEDD6467}" dt="2024-01-04T08:15:39.436" v="1229" actId="6264"/>
          <ac:spMkLst>
            <pc:docMk/>
            <pc:sldMk cId="0" sldId="270"/>
            <ac:spMk id="10" creationId="{6A818A79-ED15-E1F7-953C-764191933F82}"/>
          </ac:spMkLst>
        </pc:spChg>
        <pc:spChg chg="add del mod">
          <ac:chgData name="FONG Chi Kit Ken" userId="233f042c-09e9-4a0c-9043-d675a582571a" providerId="ADAL" clId="{B6F2ED60-F19E-B340-B712-2766AEDD6467}" dt="2024-01-04T08:15:39.436" v="1229" actId="6264"/>
          <ac:spMkLst>
            <pc:docMk/>
            <pc:sldMk cId="0" sldId="270"/>
            <ac:spMk id="11" creationId="{5650DC18-784F-3D09-3A77-C81CE31594A8}"/>
          </ac:spMkLst>
        </pc:spChg>
        <pc:spChg chg="add del mod">
          <ac:chgData name="FONG Chi Kit Ken" userId="233f042c-09e9-4a0c-9043-d675a582571a" providerId="ADAL" clId="{B6F2ED60-F19E-B340-B712-2766AEDD6467}" dt="2024-01-04T08:15:40.863" v="1230" actId="6264"/>
          <ac:spMkLst>
            <pc:docMk/>
            <pc:sldMk cId="0" sldId="270"/>
            <ac:spMk id="12" creationId="{CCA2AAEA-42C4-B354-ADE0-A84ECD9BE1DD}"/>
          </ac:spMkLst>
        </pc:spChg>
        <pc:spChg chg="add del mod">
          <ac:chgData name="FONG Chi Kit Ken" userId="233f042c-09e9-4a0c-9043-d675a582571a" providerId="ADAL" clId="{B6F2ED60-F19E-B340-B712-2766AEDD6467}" dt="2024-01-04T08:15:40.863" v="1230" actId="6264"/>
          <ac:spMkLst>
            <pc:docMk/>
            <pc:sldMk cId="0" sldId="270"/>
            <ac:spMk id="13" creationId="{B1374A06-D5FC-D8DF-6984-4152C215D8DB}"/>
          </ac:spMkLst>
        </pc:spChg>
        <pc:spChg chg="add del mod">
          <ac:chgData name="FONG Chi Kit Ken" userId="233f042c-09e9-4a0c-9043-d675a582571a" providerId="ADAL" clId="{B6F2ED60-F19E-B340-B712-2766AEDD6467}" dt="2024-01-04T08:15:41.126" v="1231" actId="6264"/>
          <ac:spMkLst>
            <pc:docMk/>
            <pc:sldMk cId="0" sldId="270"/>
            <ac:spMk id="14" creationId="{5245AAD4-6EDC-C74B-71B1-EBD7EB412262}"/>
          </ac:spMkLst>
        </pc:spChg>
        <pc:spChg chg="add del mod">
          <ac:chgData name="FONG Chi Kit Ken" userId="233f042c-09e9-4a0c-9043-d675a582571a" providerId="ADAL" clId="{B6F2ED60-F19E-B340-B712-2766AEDD6467}" dt="2024-01-04T08:15:41.126" v="1231" actId="6264"/>
          <ac:spMkLst>
            <pc:docMk/>
            <pc:sldMk cId="0" sldId="270"/>
            <ac:spMk id="15" creationId="{F915D1DB-62C3-78F6-9D38-42A46A294784}"/>
          </ac:spMkLst>
        </pc:spChg>
        <pc:spChg chg="add del mod">
          <ac:chgData name="FONG Chi Kit Ken" userId="233f042c-09e9-4a0c-9043-d675a582571a" providerId="ADAL" clId="{B6F2ED60-F19E-B340-B712-2766AEDD6467}" dt="2024-01-04T08:15:41.324" v="1232" actId="6264"/>
          <ac:spMkLst>
            <pc:docMk/>
            <pc:sldMk cId="0" sldId="270"/>
            <ac:spMk id="16" creationId="{4FCBBCDC-CC7A-A510-3F37-E7AAC34C6AC2}"/>
          </ac:spMkLst>
        </pc:spChg>
        <pc:spChg chg="add del mod">
          <ac:chgData name="FONG Chi Kit Ken" userId="233f042c-09e9-4a0c-9043-d675a582571a" providerId="ADAL" clId="{B6F2ED60-F19E-B340-B712-2766AEDD6467}" dt="2024-01-04T08:15:41.324" v="1232" actId="6264"/>
          <ac:spMkLst>
            <pc:docMk/>
            <pc:sldMk cId="0" sldId="270"/>
            <ac:spMk id="17" creationId="{74CF7DB6-93E0-3302-E13C-E0C990A280EB}"/>
          </ac:spMkLst>
        </pc:spChg>
        <pc:spChg chg="add del mod">
          <ac:chgData name="FONG Chi Kit Ken" userId="233f042c-09e9-4a0c-9043-d675a582571a" providerId="ADAL" clId="{B6F2ED60-F19E-B340-B712-2766AEDD6467}" dt="2024-01-04T08:15:41.512" v="1233" actId="6264"/>
          <ac:spMkLst>
            <pc:docMk/>
            <pc:sldMk cId="0" sldId="270"/>
            <ac:spMk id="18" creationId="{6648E464-A173-FF7A-BCA4-2A2DF7364CCF}"/>
          </ac:spMkLst>
        </pc:spChg>
        <pc:spChg chg="add del mod">
          <ac:chgData name="FONG Chi Kit Ken" userId="233f042c-09e9-4a0c-9043-d675a582571a" providerId="ADAL" clId="{B6F2ED60-F19E-B340-B712-2766AEDD6467}" dt="2024-01-04T08:15:41.512" v="1233" actId="6264"/>
          <ac:spMkLst>
            <pc:docMk/>
            <pc:sldMk cId="0" sldId="270"/>
            <ac:spMk id="19" creationId="{52C75880-ECF5-F7B7-293B-7F45F12AA62C}"/>
          </ac:spMkLst>
        </pc:spChg>
        <pc:spChg chg="mod ord">
          <ac:chgData name="FONG Chi Kit Ken" userId="233f042c-09e9-4a0c-9043-d675a582571a" providerId="ADAL" clId="{B6F2ED60-F19E-B340-B712-2766AEDD6467}" dt="2024-01-04T12:53:44.219" v="3269" actId="14100"/>
          <ac:spMkLst>
            <pc:docMk/>
            <pc:sldMk cId="0" sldId="270"/>
            <ac:spMk id="191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12:54:08.990" v="3271" actId="478"/>
          <ac:spMkLst>
            <pc:docMk/>
            <pc:sldMk cId="0" sldId="270"/>
            <ac:spMk id="192" creationId="{00000000-0000-0000-0000-000000000000}"/>
          </ac:spMkLst>
        </pc:spChg>
        <pc:graphicFrameChg chg="mod modGraphic">
          <ac:chgData name="FONG Chi Kit Ken" userId="233f042c-09e9-4a0c-9043-d675a582571a" providerId="ADAL" clId="{B6F2ED60-F19E-B340-B712-2766AEDD6467}" dt="2024-01-04T12:54:18.327" v="3272" actId="1076"/>
          <ac:graphicFrameMkLst>
            <pc:docMk/>
            <pc:sldMk cId="0" sldId="270"/>
            <ac:graphicFrameMk id="193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6:34:23.626" v="3649" actId="2711"/>
        <pc:sldMkLst>
          <pc:docMk/>
          <pc:sldMk cId="0" sldId="271"/>
        </pc:sldMkLst>
        <pc:spChg chg="add del mod">
          <ac:chgData name="FONG Chi Kit Ken" userId="233f042c-09e9-4a0c-9043-d675a582571a" providerId="ADAL" clId="{B6F2ED60-F19E-B340-B712-2766AEDD6467}" dt="2024-01-04T10:45:02.075" v="2648" actId="6264"/>
          <ac:spMkLst>
            <pc:docMk/>
            <pc:sldMk cId="0" sldId="271"/>
            <ac:spMk id="2" creationId="{1841339F-A35D-090C-8286-495ADC98752F}"/>
          </ac:spMkLst>
        </pc:spChg>
        <pc:spChg chg="add del mod">
          <ac:chgData name="FONG Chi Kit Ken" userId="233f042c-09e9-4a0c-9043-d675a582571a" providerId="ADAL" clId="{B6F2ED60-F19E-B340-B712-2766AEDD6467}" dt="2024-01-04T10:45:02.075" v="2648" actId="6264"/>
          <ac:spMkLst>
            <pc:docMk/>
            <pc:sldMk cId="0" sldId="271"/>
            <ac:spMk id="3" creationId="{3C503AE0-BA4C-0197-FDF7-297CF6DD3133}"/>
          </ac:spMkLst>
        </pc:spChg>
        <pc:spChg chg="add del mod">
          <ac:chgData name="FONG Chi Kit Ken" userId="233f042c-09e9-4a0c-9043-d675a582571a" providerId="ADAL" clId="{B6F2ED60-F19E-B340-B712-2766AEDD6467}" dt="2024-01-04T10:45:04.389" v="2649" actId="6264"/>
          <ac:spMkLst>
            <pc:docMk/>
            <pc:sldMk cId="0" sldId="271"/>
            <ac:spMk id="4" creationId="{5A16390F-FB64-9814-D89C-C0A2FA61F689}"/>
          </ac:spMkLst>
        </pc:spChg>
        <pc:spChg chg="add del mod">
          <ac:chgData name="FONG Chi Kit Ken" userId="233f042c-09e9-4a0c-9043-d675a582571a" providerId="ADAL" clId="{B6F2ED60-F19E-B340-B712-2766AEDD6467}" dt="2024-01-04T10:45:04.389" v="2649" actId="6264"/>
          <ac:spMkLst>
            <pc:docMk/>
            <pc:sldMk cId="0" sldId="271"/>
            <ac:spMk id="5" creationId="{24C2A74C-B637-5BA2-4EB8-259CDF3ED16A}"/>
          </ac:spMkLst>
        </pc:spChg>
        <pc:spChg chg="mod ord">
          <ac:chgData name="FONG Chi Kit Ken" userId="233f042c-09e9-4a0c-9043-d675a582571a" providerId="ADAL" clId="{B6F2ED60-F19E-B340-B712-2766AEDD6467}" dt="2024-01-04T10:45:04.389" v="2649" actId="6264"/>
          <ac:spMkLst>
            <pc:docMk/>
            <pc:sldMk cId="0" sldId="271"/>
            <ac:spMk id="19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6:33:47.247" v="3646" actId="207"/>
          <ac:spMkLst>
            <pc:docMk/>
            <pc:sldMk cId="0" sldId="271"/>
            <ac:spMk id="199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0:45:23.157" v="2651" actId="1076"/>
          <ac:spMkLst>
            <pc:docMk/>
            <pc:sldMk cId="0" sldId="271"/>
            <ac:spMk id="200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6:34:23.626" v="3649" actId="2711"/>
          <ac:spMkLst>
            <pc:docMk/>
            <pc:sldMk cId="0" sldId="271"/>
            <ac:spMk id="201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10:44:51.602" v="2644" actId="478"/>
          <ac:spMkLst>
            <pc:docMk/>
            <pc:sldMk cId="0" sldId="271"/>
            <ac:spMk id="202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10:44:53.920" v="2645" actId="478"/>
          <ac:spMkLst>
            <pc:docMk/>
            <pc:sldMk cId="0" sldId="271"/>
            <ac:spMk id="203" creationId="{00000000-0000-0000-0000-000000000000}"/>
          </ac:spMkLst>
        </pc:spChg>
      </pc:sldChg>
      <pc:sldChg chg="modSp add del mod modTransition">
        <pc:chgData name="FONG Chi Kit Ken" userId="233f042c-09e9-4a0c-9043-d675a582571a" providerId="ADAL" clId="{B6F2ED60-F19E-B340-B712-2766AEDD6467}" dt="2024-01-04T09:09:49.935" v="1781" actId="2696"/>
        <pc:sldMkLst>
          <pc:docMk/>
          <pc:sldMk cId="0" sldId="272"/>
        </pc:sldMkLst>
        <pc:spChg chg="mod">
          <ac:chgData name="FONG Chi Kit Ken" userId="233f042c-09e9-4a0c-9043-d675a582571a" providerId="ADAL" clId="{B6F2ED60-F19E-B340-B712-2766AEDD6467}" dt="2024-01-04T08:51:11.708" v="1407" actId="27636"/>
          <ac:spMkLst>
            <pc:docMk/>
            <pc:sldMk cId="0" sldId="272"/>
            <ac:spMk id="209" creationId="{00000000-0000-0000-0000-000000000000}"/>
          </ac:spMkLst>
        </pc:spChg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4"/>
        </pc:sldMkLst>
        <pc:spChg chg="add mod">
          <ac:chgData name="FONG Chi Kit Ken" userId="233f042c-09e9-4a0c-9043-d675a582571a" providerId="ADAL" clId="{B6F2ED60-F19E-B340-B712-2766AEDD6467}" dt="2024-01-04T09:37:19.517" v="2028" actId="404"/>
          <ac:spMkLst>
            <pc:docMk/>
            <pc:sldMk cId="0" sldId="274"/>
            <ac:spMk id="2" creationId="{C18FD8B3-71AF-F9D9-ADB5-54372699BE08}"/>
          </ac:spMkLst>
        </pc:spChg>
        <pc:spChg chg="mod ord">
          <ac:chgData name="FONG Chi Kit Ken" userId="233f042c-09e9-4a0c-9043-d675a582571a" providerId="ADAL" clId="{B6F2ED60-F19E-B340-B712-2766AEDD6467}" dt="2024-01-04T09:40:18.455" v="2086"/>
          <ac:spMkLst>
            <pc:docMk/>
            <pc:sldMk cId="0" sldId="274"/>
            <ac:spMk id="221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11:29.025" v="1793" actId="27636"/>
          <ac:spMkLst>
            <pc:docMk/>
            <pc:sldMk cId="0" sldId="274"/>
            <ac:spMk id="222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11:37.789" v="1804" actId="478"/>
          <ac:spMkLst>
            <pc:docMk/>
            <pc:sldMk cId="0" sldId="274"/>
            <ac:spMk id="223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5:05.705" v="1912" actId="14100"/>
          <ac:picMkLst>
            <pc:docMk/>
            <pc:sldMk cId="0" sldId="274"/>
            <ac:picMk id="224" creationId="{00000000-0000-0000-0000-000000000000}"/>
          </ac:picMkLst>
        </pc:picChg>
      </pc:sldChg>
      <pc:sldChg chg="del">
        <pc:chgData name="FONG Chi Kit Ken" userId="233f042c-09e9-4a0c-9043-d675a582571a" providerId="ADAL" clId="{B6F2ED60-F19E-B340-B712-2766AEDD6467}" dt="2024-01-04T06:51:20.956" v="42" actId="2696"/>
        <pc:sldMkLst>
          <pc:docMk/>
          <pc:sldMk cId="2143816824" sldId="274"/>
        </pc:sldMkLst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6:44:40.952" v="3718" actId="207"/>
        <pc:sldMkLst>
          <pc:docMk/>
          <pc:sldMk cId="0" sldId="275"/>
        </pc:sldMkLst>
        <pc:spChg chg="add mod ord">
          <ac:chgData name="FONG Chi Kit Ken" userId="233f042c-09e9-4a0c-9043-d675a582571a" providerId="ADAL" clId="{B6F2ED60-F19E-B340-B712-2766AEDD6467}" dt="2024-01-04T16:44:40.952" v="3718" actId="207"/>
          <ac:spMkLst>
            <pc:docMk/>
            <pc:sldMk cId="0" sldId="275"/>
            <ac:spMk id="2" creationId="{E67824EF-DFEA-3E22-1078-F1483BAD99E1}"/>
          </ac:spMkLst>
        </pc:spChg>
        <pc:spChg chg="add del mod">
          <ac:chgData name="FONG Chi Kit Ken" userId="233f042c-09e9-4a0c-9043-d675a582571a" providerId="ADAL" clId="{B6F2ED60-F19E-B340-B712-2766AEDD6467}" dt="2024-01-04T08:39:28.316" v="1356" actId="6264"/>
          <ac:spMkLst>
            <pc:docMk/>
            <pc:sldMk cId="0" sldId="275"/>
            <ac:spMk id="3" creationId="{53935F4F-8461-7921-B523-D4FA2247425F}"/>
          </ac:spMkLst>
        </pc:spChg>
        <pc:spChg chg="add del mod">
          <ac:chgData name="FONG Chi Kit Ken" userId="233f042c-09e9-4a0c-9043-d675a582571a" providerId="ADAL" clId="{B6F2ED60-F19E-B340-B712-2766AEDD6467}" dt="2024-01-04T08:39:28.316" v="1356" actId="6264"/>
          <ac:spMkLst>
            <pc:docMk/>
            <pc:sldMk cId="0" sldId="275"/>
            <ac:spMk id="4" creationId="{057E48CB-A130-4DBA-331F-DB5DD31452E9}"/>
          </ac:spMkLst>
        </pc:spChg>
        <pc:spChg chg="add del mod">
          <ac:chgData name="FONG Chi Kit Ken" userId="233f042c-09e9-4a0c-9043-d675a582571a" providerId="ADAL" clId="{B6F2ED60-F19E-B340-B712-2766AEDD6467}" dt="2024-01-04T08:39:28.492" v="1357" actId="6264"/>
          <ac:spMkLst>
            <pc:docMk/>
            <pc:sldMk cId="0" sldId="275"/>
            <ac:spMk id="5" creationId="{31951E17-7338-D790-47B3-5DB4042486A9}"/>
          </ac:spMkLst>
        </pc:spChg>
        <pc:spChg chg="add del mod">
          <ac:chgData name="FONG Chi Kit Ken" userId="233f042c-09e9-4a0c-9043-d675a582571a" providerId="ADAL" clId="{B6F2ED60-F19E-B340-B712-2766AEDD6467}" dt="2024-01-04T08:39:28.492" v="1357" actId="6264"/>
          <ac:spMkLst>
            <pc:docMk/>
            <pc:sldMk cId="0" sldId="275"/>
            <ac:spMk id="6" creationId="{417DE263-933C-91C8-2704-1774EDA7AF17}"/>
          </ac:spMkLst>
        </pc:spChg>
        <pc:spChg chg="add del mod">
          <ac:chgData name="FONG Chi Kit Ken" userId="233f042c-09e9-4a0c-9043-d675a582571a" providerId="ADAL" clId="{B6F2ED60-F19E-B340-B712-2766AEDD6467}" dt="2024-01-04T08:39:28.678" v="1358" actId="6264"/>
          <ac:spMkLst>
            <pc:docMk/>
            <pc:sldMk cId="0" sldId="275"/>
            <ac:spMk id="7" creationId="{3F4C6CDA-497E-6836-51E5-EB266439DB14}"/>
          </ac:spMkLst>
        </pc:spChg>
        <pc:spChg chg="add del mod">
          <ac:chgData name="FONG Chi Kit Ken" userId="233f042c-09e9-4a0c-9043-d675a582571a" providerId="ADAL" clId="{B6F2ED60-F19E-B340-B712-2766AEDD6467}" dt="2024-01-04T08:39:28.678" v="1358" actId="6264"/>
          <ac:spMkLst>
            <pc:docMk/>
            <pc:sldMk cId="0" sldId="275"/>
            <ac:spMk id="8" creationId="{C25A9C3E-7ADB-34D9-BE59-3A6F9EE7BC7B}"/>
          </ac:spMkLst>
        </pc:spChg>
        <pc:spChg chg="add del mod">
          <ac:chgData name="FONG Chi Kit Ken" userId="233f042c-09e9-4a0c-9043-d675a582571a" providerId="ADAL" clId="{B6F2ED60-F19E-B340-B712-2766AEDD6467}" dt="2024-01-04T08:39:28.857" v="1359" actId="6264"/>
          <ac:spMkLst>
            <pc:docMk/>
            <pc:sldMk cId="0" sldId="275"/>
            <ac:spMk id="9" creationId="{C89DE352-9ACE-7DE8-1A19-6A6CB4DDB529}"/>
          </ac:spMkLst>
        </pc:spChg>
        <pc:spChg chg="add del mod">
          <ac:chgData name="FONG Chi Kit Ken" userId="233f042c-09e9-4a0c-9043-d675a582571a" providerId="ADAL" clId="{B6F2ED60-F19E-B340-B712-2766AEDD6467}" dt="2024-01-04T08:39:28.857" v="1359" actId="6264"/>
          <ac:spMkLst>
            <pc:docMk/>
            <pc:sldMk cId="0" sldId="275"/>
            <ac:spMk id="10" creationId="{CD322E6C-02DD-11FA-53E8-663D39EC7884}"/>
          </ac:spMkLst>
        </pc:spChg>
        <pc:spChg chg="mod ord">
          <ac:chgData name="FONG Chi Kit Ken" userId="233f042c-09e9-4a0c-9043-d675a582571a" providerId="ADAL" clId="{B6F2ED60-F19E-B340-B712-2766AEDD6467}" dt="2024-01-04T08:39:28.857" v="1359" actId="6264"/>
          <ac:spMkLst>
            <pc:docMk/>
            <pc:sldMk cId="0" sldId="275"/>
            <ac:spMk id="233" creationId="{00000000-0000-0000-0000-000000000000}"/>
          </ac:spMkLst>
        </pc:spChg>
        <pc:spChg chg="del mod">
          <ac:chgData name="FONG Chi Kit Ken" userId="233f042c-09e9-4a0c-9043-d675a582571a" providerId="ADAL" clId="{B6F2ED60-F19E-B340-B712-2766AEDD6467}" dt="2024-01-04T08:39:19.659" v="1355" actId="478"/>
          <ac:spMkLst>
            <pc:docMk/>
            <pc:sldMk cId="0" sldId="275"/>
            <ac:spMk id="234" creationId="{00000000-0000-0000-0000-000000000000}"/>
          </ac:spMkLst>
        </pc:spChg>
      </pc:sldChg>
      <pc:sldChg chg="del">
        <pc:chgData name="FONG Chi Kit Ken" userId="233f042c-09e9-4a0c-9043-d675a582571a" providerId="ADAL" clId="{B6F2ED60-F19E-B340-B712-2766AEDD6467}" dt="2024-01-04T06:51:21.475" v="71" actId="2696"/>
        <pc:sldMkLst>
          <pc:docMk/>
          <pc:sldMk cId="1791041638" sldId="275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6"/>
        </pc:sldMkLst>
        <pc:spChg chg="add mod">
          <ac:chgData name="FONG Chi Kit Ken" userId="233f042c-09e9-4a0c-9043-d675a582571a" providerId="ADAL" clId="{B6F2ED60-F19E-B340-B712-2766AEDD6467}" dt="2024-01-04T09:37:09.310" v="2026" actId="20577"/>
          <ac:spMkLst>
            <pc:docMk/>
            <pc:sldMk cId="0" sldId="276"/>
            <ac:spMk id="2" creationId="{0EC2E0A8-C191-6639-D8D5-2E476DE90884}"/>
          </ac:spMkLst>
        </pc:spChg>
        <pc:spChg chg="mod ord">
          <ac:chgData name="FONG Chi Kit Ken" userId="233f042c-09e9-4a0c-9043-d675a582571a" providerId="ADAL" clId="{B6F2ED60-F19E-B340-B712-2766AEDD6467}" dt="2024-01-04T09:40:26.486" v="2088"/>
          <ac:spMkLst>
            <pc:docMk/>
            <pc:sldMk cId="0" sldId="276"/>
            <ac:spMk id="237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11:29.092" v="1799" actId="27636"/>
          <ac:spMkLst>
            <pc:docMk/>
            <pc:sldMk cId="0" sldId="276"/>
            <ac:spMk id="238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36:09.442" v="1988" actId="478"/>
          <ac:spMkLst>
            <pc:docMk/>
            <pc:sldMk cId="0" sldId="276"/>
            <ac:spMk id="239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3:20.791" v="1898" actId="1076"/>
          <ac:picMkLst>
            <pc:docMk/>
            <pc:sldMk cId="0" sldId="276"/>
            <ac:picMk id="240" creationId="{00000000-0000-0000-0000-000000000000}"/>
          </ac:picMkLst>
        </pc:picChg>
      </pc:sldChg>
      <pc:sldChg chg="del">
        <pc:chgData name="FONG Chi Kit Ken" userId="233f042c-09e9-4a0c-9043-d675a582571a" providerId="ADAL" clId="{B6F2ED60-F19E-B340-B712-2766AEDD6467}" dt="2024-01-04T06:51:21.691" v="79" actId="2696"/>
        <pc:sldMkLst>
          <pc:docMk/>
          <pc:sldMk cId="3227746079" sldId="276"/>
        </pc:sldMkLst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277"/>
        </pc:sldMkLst>
        <pc:spChg chg="add mod">
          <ac:chgData name="FONG Chi Kit Ken" userId="233f042c-09e9-4a0c-9043-d675a582571a" providerId="ADAL" clId="{B6F2ED60-F19E-B340-B712-2766AEDD6467}" dt="2024-01-04T09:37:33.598" v="2031"/>
          <ac:spMkLst>
            <pc:docMk/>
            <pc:sldMk cId="0" sldId="277"/>
            <ac:spMk id="2" creationId="{2C5C122D-F9A5-E4DC-8AF0-F623F6704EF3}"/>
          </ac:spMkLst>
        </pc:spChg>
        <pc:spChg chg="add mod">
          <ac:chgData name="FONG Chi Kit Ken" userId="233f042c-09e9-4a0c-9043-d675a582571a" providerId="ADAL" clId="{B6F2ED60-F19E-B340-B712-2766AEDD6467}" dt="2024-01-04T09:38:39.358" v="2084" actId="20577"/>
          <ac:spMkLst>
            <pc:docMk/>
            <pc:sldMk cId="0" sldId="277"/>
            <ac:spMk id="3" creationId="{DECD3DF5-EBC1-CDFD-F934-25998069FC28}"/>
          </ac:spMkLst>
        </pc:spChg>
        <pc:spChg chg="mod ord">
          <ac:chgData name="FONG Chi Kit Ken" userId="233f042c-09e9-4a0c-9043-d675a582571a" providerId="ADAL" clId="{B6F2ED60-F19E-B340-B712-2766AEDD6467}" dt="2024-01-04T09:40:29.279" v="2089"/>
          <ac:spMkLst>
            <pc:docMk/>
            <pc:sldMk cId="0" sldId="277"/>
            <ac:spMk id="245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37:28.253" v="2030" actId="1076"/>
          <ac:spMkLst>
            <pc:docMk/>
            <pc:sldMk cId="0" sldId="277"/>
            <ac:spMk id="246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38:42.415" v="2085" actId="478"/>
          <ac:spMkLst>
            <pc:docMk/>
            <pc:sldMk cId="0" sldId="277"/>
            <ac:spMk id="247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3:25.755" v="1899" actId="1076"/>
          <ac:picMkLst>
            <pc:docMk/>
            <pc:sldMk cId="0" sldId="277"/>
            <ac:picMk id="248" creationId="{00000000-0000-0000-0000-000000000000}"/>
          </ac:picMkLst>
        </pc:picChg>
      </pc:sldChg>
      <pc:sldChg chg="del">
        <pc:chgData name="FONG Chi Kit Ken" userId="233f042c-09e9-4a0c-9043-d675a582571a" providerId="ADAL" clId="{B6F2ED60-F19E-B340-B712-2766AEDD6467}" dt="2024-01-04T06:51:20.958" v="43" actId="2696"/>
        <pc:sldMkLst>
          <pc:docMk/>
          <pc:sldMk cId="961541229" sldId="277"/>
        </pc:sldMkLst>
      </pc:sldChg>
      <pc:sldChg chg="del">
        <pc:chgData name="FONG Chi Kit Ken" userId="233f042c-09e9-4a0c-9043-d675a582571a" providerId="ADAL" clId="{B6F2ED60-F19E-B340-B712-2766AEDD6467}" dt="2024-01-04T06:51:21.609" v="75" actId="2696"/>
        <pc:sldMkLst>
          <pc:docMk/>
          <pc:sldMk cId="2678024186" sldId="278"/>
        </pc:sldMkLst>
      </pc:sldChg>
      <pc:sldChg chg="del">
        <pc:chgData name="FONG Chi Kit Ken" userId="233f042c-09e9-4a0c-9043-d675a582571a" providerId="ADAL" clId="{B6F2ED60-F19E-B340-B712-2766AEDD6467}" dt="2024-01-04T06:51:21.727" v="84" actId="2696"/>
        <pc:sldMkLst>
          <pc:docMk/>
          <pc:sldMk cId="2822041997" sldId="279"/>
        </pc:sldMkLst>
      </pc:sldChg>
      <pc:sldChg chg="del">
        <pc:chgData name="FONG Chi Kit Ken" userId="233f042c-09e9-4a0c-9043-d675a582571a" providerId="ADAL" clId="{B6F2ED60-F19E-B340-B712-2766AEDD6467}" dt="2024-01-04T06:51:22.128" v="97" actId="2696"/>
        <pc:sldMkLst>
          <pc:docMk/>
          <pc:sldMk cId="375602114" sldId="280"/>
        </pc:sldMkLst>
      </pc:sldChg>
      <pc:sldChg chg="del">
        <pc:chgData name="FONG Chi Kit Ken" userId="233f042c-09e9-4a0c-9043-d675a582571a" providerId="ADAL" clId="{B6F2ED60-F19E-B340-B712-2766AEDD6467}" dt="2024-01-04T06:51:22.029" v="94" actId="2696"/>
        <pc:sldMkLst>
          <pc:docMk/>
          <pc:sldMk cId="874792987" sldId="281"/>
        </pc:sldMkLst>
      </pc:sldChg>
      <pc:sldChg chg="del">
        <pc:chgData name="FONG Chi Kit Ken" userId="233f042c-09e9-4a0c-9043-d675a582571a" providerId="ADAL" clId="{B6F2ED60-F19E-B340-B712-2766AEDD6467}" dt="2024-01-04T06:51:21.168" v="62" actId="2696"/>
        <pc:sldMkLst>
          <pc:docMk/>
          <pc:sldMk cId="3338467726" sldId="282"/>
        </pc:sldMkLst>
      </pc:sldChg>
      <pc:sldChg chg="del">
        <pc:chgData name="FONG Chi Kit Ken" userId="233f042c-09e9-4a0c-9043-d675a582571a" providerId="ADAL" clId="{B6F2ED60-F19E-B340-B712-2766AEDD6467}" dt="2024-01-04T06:51:21.040" v="52" actId="2696"/>
        <pc:sldMkLst>
          <pc:docMk/>
          <pc:sldMk cId="2742745703" sldId="283"/>
        </pc:sldMkLst>
      </pc:sldChg>
      <pc:sldChg chg="del">
        <pc:chgData name="FONG Chi Kit Ken" userId="233f042c-09e9-4a0c-9043-d675a582571a" providerId="ADAL" clId="{B6F2ED60-F19E-B340-B712-2766AEDD6467}" dt="2024-01-04T06:51:22.261" v="106" actId="2696"/>
        <pc:sldMkLst>
          <pc:docMk/>
          <pc:sldMk cId="2555710252" sldId="287"/>
        </pc:sldMkLst>
      </pc:sldChg>
      <pc:sldChg chg="del">
        <pc:chgData name="FONG Chi Kit Ken" userId="233f042c-09e9-4a0c-9043-d675a582571a" providerId="ADAL" clId="{B6F2ED60-F19E-B340-B712-2766AEDD6467}" dt="2024-01-04T06:51:21.364" v="66" actId="2696"/>
        <pc:sldMkLst>
          <pc:docMk/>
          <pc:sldMk cId="3174520026" sldId="288"/>
        </pc:sldMkLst>
      </pc:sldChg>
      <pc:sldChg chg="del">
        <pc:chgData name="FONG Chi Kit Ken" userId="233f042c-09e9-4a0c-9043-d675a582571a" providerId="ADAL" clId="{B6F2ED60-F19E-B340-B712-2766AEDD6467}" dt="2024-01-04T06:51:21.167" v="61" actId="2696"/>
        <pc:sldMkLst>
          <pc:docMk/>
          <pc:sldMk cId="3957726522" sldId="290"/>
        </pc:sldMkLst>
      </pc:sldChg>
      <pc:sldChg chg="del">
        <pc:chgData name="FONG Chi Kit Ken" userId="233f042c-09e9-4a0c-9043-d675a582571a" providerId="ADAL" clId="{B6F2ED60-F19E-B340-B712-2766AEDD6467}" dt="2024-01-04T06:51:21.960" v="92" actId="2696"/>
        <pc:sldMkLst>
          <pc:docMk/>
          <pc:sldMk cId="2464206078" sldId="292"/>
        </pc:sldMkLst>
      </pc:sldChg>
      <pc:sldChg chg="modSp mod modTransition modAnim">
        <pc:chgData name="FONG Chi Kit Ken" userId="233f042c-09e9-4a0c-9043-d675a582571a" providerId="ADAL" clId="{B6F2ED60-F19E-B340-B712-2766AEDD6467}" dt="2024-01-18T02:00:21.726" v="4149"/>
        <pc:sldMkLst>
          <pc:docMk/>
          <pc:sldMk cId="1009895945" sldId="318"/>
        </pc:sldMkLst>
        <pc:spChg chg="mod">
          <ac:chgData name="FONG Chi Kit Ken" userId="233f042c-09e9-4a0c-9043-d675a582571a" providerId="ADAL" clId="{B6F2ED60-F19E-B340-B712-2766AEDD6467}" dt="2024-01-04T16:08:04.739" v="3602" actId="207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B6F2ED60-F19E-B340-B712-2766AEDD6467}" dt="2024-01-04T06:51:21.520" v="72" actId="2696"/>
        <pc:sldMkLst>
          <pc:docMk/>
          <pc:sldMk cId="586033584" sldId="366"/>
        </pc:sldMkLst>
      </pc:sldChg>
      <pc:sldChg chg="del">
        <pc:chgData name="FONG Chi Kit Ken" userId="233f042c-09e9-4a0c-9043-d675a582571a" providerId="ADAL" clId="{B6F2ED60-F19E-B340-B712-2766AEDD6467}" dt="2024-01-04T06:51:22.383" v="108" actId="2696"/>
        <pc:sldMkLst>
          <pc:docMk/>
          <pc:sldMk cId="3193692525" sldId="367"/>
        </pc:sldMkLst>
      </pc:sldChg>
      <pc:sldChg chg="del">
        <pc:chgData name="FONG Chi Kit Ken" userId="233f042c-09e9-4a0c-9043-d675a582571a" providerId="ADAL" clId="{B6F2ED60-F19E-B340-B712-2766AEDD6467}" dt="2024-01-04T06:51:22.027" v="93" actId="2696"/>
        <pc:sldMkLst>
          <pc:docMk/>
          <pc:sldMk cId="739066902" sldId="368"/>
        </pc:sldMkLst>
      </pc:sldChg>
      <pc:sldChg chg="del">
        <pc:chgData name="FONG Chi Kit Ken" userId="233f042c-09e9-4a0c-9043-d675a582571a" providerId="ADAL" clId="{B6F2ED60-F19E-B340-B712-2766AEDD6467}" dt="2024-01-04T06:51:21.608" v="74" actId="2696"/>
        <pc:sldMkLst>
          <pc:docMk/>
          <pc:sldMk cId="3509411495" sldId="370"/>
        </pc:sldMkLst>
      </pc:sldChg>
      <pc:sldChg chg="del">
        <pc:chgData name="FONG Chi Kit Ken" userId="233f042c-09e9-4a0c-9043-d675a582571a" providerId="ADAL" clId="{B6F2ED60-F19E-B340-B712-2766AEDD6467}" dt="2024-01-04T06:51:21.456" v="70" actId="2696"/>
        <pc:sldMkLst>
          <pc:docMk/>
          <pc:sldMk cId="886160182" sldId="371"/>
        </pc:sldMkLst>
      </pc:sldChg>
      <pc:sldChg chg="del">
        <pc:chgData name="FONG Chi Kit Ken" userId="233f042c-09e9-4a0c-9043-d675a582571a" providerId="ADAL" clId="{B6F2ED60-F19E-B340-B712-2766AEDD6467}" dt="2024-01-04T06:51:22.157" v="100" actId="2696"/>
        <pc:sldMkLst>
          <pc:docMk/>
          <pc:sldMk cId="1273108542" sldId="372"/>
        </pc:sldMkLst>
      </pc:sldChg>
      <pc:sldChg chg="del">
        <pc:chgData name="FONG Chi Kit Ken" userId="233f042c-09e9-4a0c-9043-d675a582571a" providerId="ADAL" clId="{B6F2ED60-F19E-B340-B712-2766AEDD6467}" dt="2024-01-04T06:51:22.119" v="96" actId="2696"/>
        <pc:sldMkLst>
          <pc:docMk/>
          <pc:sldMk cId="3380632023" sldId="373"/>
        </pc:sldMkLst>
      </pc:sldChg>
      <pc:sldChg chg="del">
        <pc:chgData name="FONG Chi Kit Ken" userId="233f042c-09e9-4a0c-9043-d675a582571a" providerId="ADAL" clId="{B6F2ED60-F19E-B340-B712-2766AEDD6467}" dt="2024-01-04T06:51:21.908" v="87" actId="2696"/>
        <pc:sldMkLst>
          <pc:docMk/>
          <pc:sldMk cId="167436144" sldId="375"/>
        </pc:sldMkLst>
      </pc:sldChg>
      <pc:sldChg chg="del">
        <pc:chgData name="FONG Chi Kit Ken" userId="233f042c-09e9-4a0c-9043-d675a582571a" providerId="ADAL" clId="{B6F2ED60-F19E-B340-B712-2766AEDD6467}" dt="2024-01-04T06:51:22.247" v="102" actId="2696"/>
        <pc:sldMkLst>
          <pc:docMk/>
          <pc:sldMk cId="2579779930" sldId="376"/>
        </pc:sldMkLst>
      </pc:sldChg>
      <pc:sldChg chg="del">
        <pc:chgData name="FONG Chi Kit Ken" userId="233f042c-09e9-4a0c-9043-d675a582571a" providerId="ADAL" clId="{B6F2ED60-F19E-B340-B712-2766AEDD6467}" dt="2024-01-04T06:51:21.659" v="77" actId="2696"/>
        <pc:sldMkLst>
          <pc:docMk/>
          <pc:sldMk cId="2889503203" sldId="377"/>
        </pc:sldMkLst>
      </pc:sldChg>
      <pc:sldChg chg="del">
        <pc:chgData name="FONG Chi Kit Ken" userId="233f042c-09e9-4a0c-9043-d675a582571a" providerId="ADAL" clId="{B6F2ED60-F19E-B340-B712-2766AEDD6467}" dt="2024-01-04T06:51:21.109" v="56" actId="2696"/>
        <pc:sldMkLst>
          <pc:docMk/>
          <pc:sldMk cId="1688813172" sldId="379"/>
        </pc:sldMkLst>
      </pc:sldChg>
      <pc:sldChg chg="del">
        <pc:chgData name="FONG Chi Kit Ken" userId="233f042c-09e9-4a0c-9043-d675a582571a" providerId="ADAL" clId="{B6F2ED60-F19E-B340-B712-2766AEDD6467}" dt="2024-01-04T06:51:21.794" v="85" actId="2696"/>
        <pc:sldMkLst>
          <pc:docMk/>
          <pc:sldMk cId="2046781864" sldId="380"/>
        </pc:sldMkLst>
      </pc:sldChg>
      <pc:sldChg chg="del">
        <pc:chgData name="FONG Chi Kit Ken" userId="233f042c-09e9-4a0c-9043-d675a582571a" providerId="ADAL" clId="{B6F2ED60-F19E-B340-B712-2766AEDD6467}" dt="2024-01-04T06:51:22.031" v="95" actId="2696"/>
        <pc:sldMkLst>
          <pc:docMk/>
          <pc:sldMk cId="1568945516" sldId="381"/>
        </pc:sldMkLst>
      </pc:sldChg>
      <pc:sldChg chg="del">
        <pc:chgData name="FONG Chi Kit Ken" userId="233f042c-09e9-4a0c-9043-d675a582571a" providerId="ADAL" clId="{B6F2ED60-F19E-B340-B712-2766AEDD6467}" dt="2024-01-04T06:51:22.349" v="107" actId="2696"/>
        <pc:sldMkLst>
          <pc:docMk/>
          <pc:sldMk cId="1290356286" sldId="382"/>
        </pc:sldMkLst>
      </pc:sldChg>
      <pc:sldChg chg="del">
        <pc:chgData name="FONG Chi Kit Ken" userId="233f042c-09e9-4a0c-9043-d675a582571a" providerId="ADAL" clId="{B6F2ED60-F19E-B340-B712-2766AEDD6467}" dt="2024-01-04T06:51:22.250" v="105" actId="2696"/>
        <pc:sldMkLst>
          <pc:docMk/>
          <pc:sldMk cId="2758074960" sldId="385"/>
        </pc:sldMkLst>
      </pc:sldChg>
      <pc:sldChg chg="del">
        <pc:chgData name="FONG Chi Kit Ken" userId="233f042c-09e9-4a0c-9043-d675a582571a" providerId="ADAL" clId="{B6F2ED60-F19E-B340-B712-2766AEDD6467}" dt="2024-01-04T06:51:22.131" v="98" actId="2696"/>
        <pc:sldMkLst>
          <pc:docMk/>
          <pc:sldMk cId="1312849783" sldId="386"/>
        </pc:sldMkLst>
      </pc:sldChg>
      <pc:sldChg chg="del">
        <pc:chgData name="FONG Chi Kit Ken" userId="233f042c-09e9-4a0c-9043-d675a582571a" providerId="ADAL" clId="{B6F2ED60-F19E-B340-B712-2766AEDD6467}" dt="2024-01-04T06:51:20.988" v="47" actId="2696"/>
        <pc:sldMkLst>
          <pc:docMk/>
          <pc:sldMk cId="1962957913" sldId="387"/>
        </pc:sldMkLst>
      </pc:sldChg>
      <pc:sldChg chg="del">
        <pc:chgData name="FONG Chi Kit Ken" userId="233f042c-09e9-4a0c-9043-d675a582571a" providerId="ADAL" clId="{B6F2ED60-F19E-B340-B712-2766AEDD6467}" dt="2024-01-04T06:51:21.111" v="57" actId="2696"/>
        <pc:sldMkLst>
          <pc:docMk/>
          <pc:sldMk cId="375712197" sldId="391"/>
        </pc:sldMkLst>
      </pc:sldChg>
      <pc:sldChg chg="del">
        <pc:chgData name="FONG Chi Kit Ken" userId="233f042c-09e9-4a0c-9043-d675a582571a" providerId="ADAL" clId="{B6F2ED60-F19E-B340-B712-2766AEDD6467}" dt="2024-01-04T06:51:21.389" v="68" actId="2696"/>
        <pc:sldMkLst>
          <pc:docMk/>
          <pc:sldMk cId="686944263" sldId="392"/>
        </pc:sldMkLst>
      </pc:sldChg>
      <pc:sldChg chg="del">
        <pc:chgData name="FONG Chi Kit Ken" userId="233f042c-09e9-4a0c-9043-d675a582571a" providerId="ADAL" clId="{B6F2ED60-F19E-B340-B712-2766AEDD6467}" dt="2024-01-04T06:51:21.720" v="83" actId="2696"/>
        <pc:sldMkLst>
          <pc:docMk/>
          <pc:sldMk cId="3626948002" sldId="393"/>
        </pc:sldMkLst>
      </pc:sldChg>
      <pc:sldChg chg="del">
        <pc:chgData name="FONG Chi Kit Ken" userId="233f042c-09e9-4a0c-9043-d675a582571a" providerId="ADAL" clId="{B6F2ED60-F19E-B340-B712-2766AEDD6467}" dt="2024-01-04T06:51:21.362" v="65" actId="2696"/>
        <pc:sldMkLst>
          <pc:docMk/>
          <pc:sldMk cId="674313336" sldId="394"/>
        </pc:sldMkLst>
      </pc:sldChg>
      <pc:sldChg chg="del">
        <pc:chgData name="FONG Chi Kit Ken" userId="233f042c-09e9-4a0c-9043-d675a582571a" providerId="ADAL" clId="{B6F2ED60-F19E-B340-B712-2766AEDD6467}" dt="2024-01-04T07:48:21.656" v="990" actId="2696"/>
        <pc:sldMkLst>
          <pc:docMk/>
          <pc:sldMk cId="1369783074" sldId="404"/>
        </pc:sldMkLst>
      </pc:sldChg>
      <pc:sldChg chg="del">
        <pc:chgData name="FONG Chi Kit Ken" userId="233f042c-09e9-4a0c-9043-d675a582571a" providerId="ADAL" clId="{B6F2ED60-F19E-B340-B712-2766AEDD6467}" dt="2024-01-04T06:51:21.910" v="88" actId="2696"/>
        <pc:sldMkLst>
          <pc:docMk/>
          <pc:sldMk cId="1422722927" sldId="409"/>
        </pc:sldMkLst>
      </pc:sldChg>
      <pc:sldChg chg="modSp add del mod modTransition setBg modClrScheme chgLayout">
        <pc:chgData name="FONG Chi Kit Ken" userId="233f042c-09e9-4a0c-9043-d675a582571a" providerId="ADAL" clId="{B6F2ED60-F19E-B340-B712-2766AEDD6467}" dt="2024-01-04T08:43:35.397" v="1381" actId="2696"/>
        <pc:sldMkLst>
          <pc:docMk/>
          <pc:sldMk cId="3378760685" sldId="409"/>
        </pc:sldMkLst>
        <pc:spChg chg="mod ord">
          <ac:chgData name="FONG Chi Kit Ken" userId="233f042c-09e9-4a0c-9043-d675a582571a" providerId="ADAL" clId="{B6F2ED60-F19E-B340-B712-2766AEDD6467}" dt="2024-01-04T07:03:51.349" v="302" actId="700"/>
          <ac:spMkLst>
            <pc:docMk/>
            <pc:sldMk cId="3378760685" sldId="409"/>
            <ac:spMk id="2" creationId="{B858BBA0-0F4C-B444-853A-2E65BAE9BA8A}"/>
          </ac:spMkLst>
        </pc:spChg>
        <pc:spChg chg="mod ord">
          <ac:chgData name="FONG Chi Kit Ken" userId="233f042c-09e9-4a0c-9043-d675a582571a" providerId="ADAL" clId="{B6F2ED60-F19E-B340-B712-2766AEDD6467}" dt="2024-01-04T07:03:51.349" v="302" actId="700"/>
          <ac:spMkLst>
            <pc:docMk/>
            <pc:sldMk cId="3378760685" sldId="409"/>
            <ac:spMk id="3" creationId="{7A17F6D1-E343-7A41-A6CC-A1AD13A35796}"/>
          </ac:spMkLst>
        </pc:spChg>
        <pc:spChg chg="mod ord">
          <ac:chgData name="FONG Chi Kit Ken" userId="233f042c-09e9-4a0c-9043-d675a582571a" providerId="ADAL" clId="{B6F2ED60-F19E-B340-B712-2766AEDD6467}" dt="2024-01-04T07:03:51.349" v="302" actId="700"/>
          <ac:spMkLst>
            <pc:docMk/>
            <pc:sldMk cId="3378760685" sldId="409"/>
            <ac:spMk id="4" creationId="{ACA3E771-8083-784A-B92B-7BF5A202D28E}"/>
          </ac:spMkLst>
        </pc:spChg>
      </pc:sldChg>
      <pc:sldChg chg="del">
        <pc:chgData name="FONG Chi Kit Ken" userId="233f042c-09e9-4a0c-9043-d675a582571a" providerId="ADAL" clId="{B6F2ED60-F19E-B340-B712-2766AEDD6467}" dt="2024-01-04T06:51:21.718" v="81" actId="2696"/>
        <pc:sldMkLst>
          <pc:docMk/>
          <pc:sldMk cId="2763018928" sldId="410"/>
        </pc:sldMkLst>
      </pc:sldChg>
      <pc:sldChg chg="addSp delSp modSp add mod modTransition setBg modClrScheme modAnim chgLayout">
        <pc:chgData name="FONG Chi Kit Ken" userId="233f042c-09e9-4a0c-9043-d675a582571a" providerId="ADAL" clId="{B6F2ED60-F19E-B340-B712-2766AEDD6467}" dt="2024-01-18T02:07:15.262" v="4160"/>
        <pc:sldMkLst>
          <pc:docMk/>
          <pc:sldMk cId="994940170" sldId="411"/>
        </pc:sldMkLst>
        <pc:spChg chg="mod ord">
          <ac:chgData name="FONG Chi Kit Ken" userId="233f042c-09e9-4a0c-9043-d675a582571a" providerId="ADAL" clId="{B6F2ED60-F19E-B340-B712-2766AEDD6467}" dt="2024-01-04T07:03:56.633" v="303" actId="700"/>
          <ac:spMkLst>
            <pc:docMk/>
            <pc:sldMk cId="994940170" sldId="411"/>
            <ac:spMk id="2" creationId="{4BA9DB6B-0DEB-9F40-ABEA-BBE5A8C4833B}"/>
          </ac:spMkLst>
        </pc:spChg>
        <pc:spChg chg="mod ord">
          <ac:chgData name="FONG Chi Kit Ken" userId="233f042c-09e9-4a0c-9043-d675a582571a" providerId="ADAL" clId="{B6F2ED60-F19E-B340-B712-2766AEDD6467}" dt="2024-01-04T16:13:59.892" v="3614" actId="20577"/>
          <ac:spMkLst>
            <pc:docMk/>
            <pc:sldMk cId="994940170" sldId="411"/>
            <ac:spMk id="3" creationId="{D979D077-A676-8B40-B645-87B994B3DF3C}"/>
          </ac:spMkLst>
        </pc:spChg>
        <pc:spChg chg="mod ord">
          <ac:chgData name="FONG Chi Kit Ken" userId="233f042c-09e9-4a0c-9043-d675a582571a" providerId="ADAL" clId="{B6F2ED60-F19E-B340-B712-2766AEDD6467}" dt="2024-01-04T07:03:56.633" v="303" actId="700"/>
          <ac:spMkLst>
            <pc:docMk/>
            <pc:sldMk cId="994940170" sldId="411"/>
            <ac:spMk id="4" creationId="{98D4FB8F-E164-4441-BA5A-0A0BB63BC31E}"/>
          </ac:spMkLst>
        </pc:spChg>
        <pc:spChg chg="add del mod">
          <ac:chgData name="FONG Chi Kit Ken" userId="233f042c-09e9-4a0c-9043-d675a582571a" providerId="ADAL" clId="{B6F2ED60-F19E-B340-B712-2766AEDD6467}" dt="2024-01-04T07:04:01.019" v="307" actId="478"/>
          <ac:spMkLst>
            <pc:docMk/>
            <pc:sldMk cId="994940170" sldId="411"/>
            <ac:spMk id="7" creationId="{51B7497B-589F-0F6B-0423-9BF6FE769EF9}"/>
          </ac:spMkLst>
        </pc:spChg>
        <pc:picChg chg="mod">
          <ac:chgData name="FONG Chi Kit Ken" userId="233f042c-09e9-4a0c-9043-d675a582571a" providerId="ADAL" clId="{B6F2ED60-F19E-B340-B712-2766AEDD6467}" dt="2024-01-04T16:12:21.580" v="3610" actId="1076"/>
          <ac:picMkLst>
            <pc:docMk/>
            <pc:sldMk cId="994940170" sldId="411"/>
            <ac:picMk id="5" creationId="{F0239A77-BEB4-EB4C-85DD-92888061CBCC}"/>
          </ac:picMkLst>
        </pc:picChg>
      </pc:sldChg>
      <pc:sldChg chg="del">
        <pc:chgData name="FONG Chi Kit Ken" userId="233f042c-09e9-4a0c-9043-d675a582571a" providerId="ADAL" clId="{B6F2ED60-F19E-B340-B712-2766AEDD6467}" dt="2024-01-04T06:51:21.113" v="58" actId="2696"/>
        <pc:sldMkLst>
          <pc:docMk/>
          <pc:sldMk cId="1472360627" sldId="411"/>
        </pc:sldMkLst>
      </pc:sldChg>
      <pc:sldChg chg="del">
        <pc:chgData name="FONG Chi Kit Ken" userId="233f042c-09e9-4a0c-9043-d675a582571a" providerId="ADAL" clId="{B6F2ED60-F19E-B340-B712-2766AEDD6467}" dt="2024-01-04T06:51:20.986" v="46" actId="2696"/>
        <pc:sldMkLst>
          <pc:docMk/>
          <pc:sldMk cId="703818093" sldId="412"/>
        </pc:sldMkLst>
      </pc:sldChg>
      <pc:sldChg chg="del">
        <pc:chgData name="FONG Chi Kit Ken" userId="233f042c-09e9-4a0c-9043-d675a582571a" providerId="ADAL" clId="{B6F2ED60-F19E-B340-B712-2766AEDD6467}" dt="2024-01-04T06:51:21.169" v="63" actId="2696"/>
        <pc:sldMkLst>
          <pc:docMk/>
          <pc:sldMk cId="3356194755" sldId="413"/>
        </pc:sldMkLst>
      </pc:sldChg>
      <pc:sldChg chg="del">
        <pc:chgData name="FONG Chi Kit Ken" userId="233f042c-09e9-4a0c-9043-d675a582571a" providerId="ADAL" clId="{B6F2ED60-F19E-B340-B712-2766AEDD6467}" dt="2024-01-04T06:51:22.159" v="101" actId="2696"/>
        <pc:sldMkLst>
          <pc:docMk/>
          <pc:sldMk cId="1396841617" sldId="414"/>
        </pc:sldMkLst>
      </pc:sldChg>
      <pc:sldChg chg="modSp add del modTransition setBg">
        <pc:chgData name="FONG Chi Kit Ken" userId="233f042c-09e9-4a0c-9043-d675a582571a" providerId="ADAL" clId="{B6F2ED60-F19E-B340-B712-2766AEDD6467}" dt="2024-01-04T08:43:22.021" v="1378" actId="2696"/>
        <pc:sldMkLst>
          <pc:docMk/>
          <pc:sldMk cId="2212003658" sldId="418"/>
        </pc:sldMkLst>
        <pc:spChg chg="mod">
          <ac:chgData name="FONG Chi Kit Ken" userId="233f042c-09e9-4a0c-9043-d675a582571a" providerId="ADAL" clId="{B6F2ED60-F19E-B340-B712-2766AEDD6467}" dt="2024-01-04T07:49:01.311" v="993" actId="1076"/>
          <ac:spMkLst>
            <pc:docMk/>
            <pc:sldMk cId="2212003658" sldId="418"/>
            <ac:spMk id="141" creationId="{F1269681-E89C-7A48-945E-FB0E16B251DB}"/>
          </ac:spMkLst>
        </pc:spChg>
        <pc:spChg chg="mod">
          <ac:chgData name="FONG Chi Kit Ken" userId="233f042c-09e9-4a0c-9043-d675a582571a" providerId="ADAL" clId="{B6F2ED60-F19E-B340-B712-2766AEDD6467}" dt="2024-01-04T07:49:01.311" v="993" actId="1076"/>
          <ac:spMkLst>
            <pc:docMk/>
            <pc:sldMk cId="2212003658" sldId="418"/>
            <ac:spMk id="142" creationId="{8E4CBB7B-9A50-7247-8D58-A974CCCB8B72}"/>
          </ac:spMkLst>
        </pc:spChg>
        <pc:spChg chg="mod">
          <ac:chgData name="FONG Chi Kit Ken" userId="233f042c-09e9-4a0c-9043-d675a582571a" providerId="ADAL" clId="{B6F2ED60-F19E-B340-B712-2766AEDD6467}" dt="2024-01-04T07:49:01.311" v="993" actId="1076"/>
          <ac:spMkLst>
            <pc:docMk/>
            <pc:sldMk cId="2212003658" sldId="418"/>
            <ac:spMk id="143" creationId="{7F641CF2-EAA2-6E4F-B495-10DA4E3500D3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2" creationId="{7B36811D-BCCE-6449-9833-88083A284794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3" creationId="{B02D9100-9F73-E246-B3B7-35E05E2FF1A4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4" creationId="{B4E4F2F9-0319-0640-BA4D-52D38CBC78D2}"/>
          </ac:spMkLst>
        </pc:spChg>
        <pc:spChg chg="mod">
          <ac:chgData name="FONG Chi Kit Ken" userId="233f042c-09e9-4a0c-9043-d675a582571a" providerId="ADAL" clId="{B6F2ED60-F19E-B340-B712-2766AEDD6467}" dt="2024-01-04T07:49:05.680" v="994" actId="1076"/>
          <ac:spMkLst>
            <pc:docMk/>
            <pc:sldMk cId="2212003658" sldId="418"/>
            <ac:spMk id="155" creationId="{B1978D95-6699-964C-A590-18BF9E8C3929}"/>
          </ac:spMkLst>
        </pc:spChg>
        <pc:grpChg chg="mod">
          <ac:chgData name="FONG Chi Kit Ken" userId="233f042c-09e9-4a0c-9043-d675a582571a" providerId="ADAL" clId="{B6F2ED60-F19E-B340-B712-2766AEDD6467}" dt="2024-01-04T07:49:01.311" v="993" actId="1076"/>
          <ac:grpSpMkLst>
            <pc:docMk/>
            <pc:sldMk cId="2212003658" sldId="418"/>
            <ac:grpSpMk id="140" creationId="{39F918AD-CDBA-894D-A216-841CAE6C4FCD}"/>
          </ac:grpSpMkLst>
        </pc:grpChg>
        <pc:grpChg chg="mod">
          <ac:chgData name="FONG Chi Kit Ken" userId="233f042c-09e9-4a0c-9043-d675a582571a" providerId="ADAL" clId="{B6F2ED60-F19E-B340-B712-2766AEDD6467}" dt="2024-01-04T07:49:05.680" v="994" actId="1076"/>
          <ac:grpSpMkLst>
            <pc:docMk/>
            <pc:sldMk cId="2212003658" sldId="418"/>
            <ac:grpSpMk id="151" creationId="{49C3F2DC-7FA8-1C4B-89E5-B80997378848}"/>
          </ac:grpSpMkLst>
        </pc:grp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523412597" sldId="418"/>
        </pc:sldMkLst>
        <pc:spChg chg="mod ord">
          <ac:chgData name="FONG Chi Kit Ken" userId="233f042c-09e9-4a0c-9043-d675a582571a" providerId="ADAL" clId="{B6F2ED60-F19E-B340-B712-2766AEDD6467}" dt="2024-01-04T08:44:52.461" v="1393" actId="700"/>
          <ac:spMkLst>
            <pc:docMk/>
            <pc:sldMk cId="2523412597" sldId="418"/>
            <ac:spMk id="2" creationId="{271A6502-DC47-5C4A-80CE-7A0B666EB7FF}"/>
          </ac:spMkLst>
        </pc:spChg>
        <pc:spChg chg="add del mod ord">
          <ac:chgData name="FONG Chi Kit Ken" userId="233f042c-09e9-4a0c-9043-d675a582571a" providerId="ADAL" clId="{B6F2ED60-F19E-B340-B712-2766AEDD6467}" dt="2024-01-04T08:44:54.053" v="1394" actId="478"/>
          <ac:spMkLst>
            <pc:docMk/>
            <pc:sldMk cId="2523412597" sldId="418"/>
            <ac:spMk id="3" creationId="{0820A7B1-DB71-7E28-9BBC-3FE459C5147B}"/>
          </ac:spMkLst>
        </pc:spChg>
        <pc:spChg chg="mod ord">
          <ac:chgData name="FONG Chi Kit Ken" userId="233f042c-09e9-4a0c-9043-d675a582571a" providerId="ADAL" clId="{B6F2ED60-F19E-B340-B712-2766AEDD6467}" dt="2024-01-04T08:44:52.461" v="1393" actId="700"/>
          <ac:spMkLst>
            <pc:docMk/>
            <pc:sldMk cId="2523412597" sldId="418"/>
            <ac:spMk id="4" creationId="{87E094D2-7462-5D4D-9246-27ACF669D7E5}"/>
          </ac:spMkLst>
        </pc:spChg>
      </pc:sldChg>
      <pc:sldChg chg="del">
        <pc:chgData name="FONG Chi Kit Ken" userId="233f042c-09e9-4a0c-9043-d675a582571a" providerId="ADAL" clId="{B6F2ED60-F19E-B340-B712-2766AEDD6467}" dt="2024-01-04T06:51:22.154" v="99" actId="2696"/>
        <pc:sldMkLst>
          <pc:docMk/>
          <pc:sldMk cId="4220116195" sldId="418"/>
        </pc:sldMkLst>
      </pc:sldChg>
      <pc:sldChg chg="del">
        <pc:chgData name="FONG Chi Kit Ken" userId="233f042c-09e9-4a0c-9043-d675a582571a" providerId="ADAL" clId="{B6F2ED60-F19E-B340-B712-2766AEDD6467}" dt="2024-01-04T06:51:20.983" v="44" actId="2696"/>
        <pc:sldMkLst>
          <pc:docMk/>
          <pc:sldMk cId="1351470434" sldId="419"/>
        </pc:sldMkLst>
      </pc:sldChg>
      <pc:sldChg chg="del">
        <pc:chgData name="FONG Chi Kit Ken" userId="233f042c-09e9-4a0c-9043-d675a582571a" providerId="ADAL" clId="{B6F2ED60-F19E-B340-B712-2766AEDD6467}" dt="2024-01-04T06:51:21.065" v="55" actId="2696"/>
        <pc:sldMkLst>
          <pc:docMk/>
          <pc:sldMk cId="520322117" sldId="430"/>
        </pc:sldMkLst>
      </pc:sldChg>
      <pc:sldChg chg="del">
        <pc:chgData name="FONG Chi Kit Ken" userId="233f042c-09e9-4a0c-9043-d675a582571a" providerId="ADAL" clId="{B6F2ED60-F19E-B340-B712-2766AEDD6467}" dt="2024-01-04T06:51:21.387" v="67" actId="2696"/>
        <pc:sldMkLst>
          <pc:docMk/>
          <pc:sldMk cId="1843673974" sldId="431"/>
        </pc:sldMkLst>
      </pc:sldChg>
      <pc:sldChg chg="del">
        <pc:chgData name="FONG Chi Kit Ken" userId="233f042c-09e9-4a0c-9043-d675a582571a" providerId="ADAL" clId="{B6F2ED60-F19E-B340-B712-2766AEDD6467}" dt="2024-01-04T06:51:21.633" v="76" actId="2696"/>
        <pc:sldMkLst>
          <pc:docMk/>
          <pc:sldMk cId="3222349896" sldId="433"/>
        </pc:sldMkLst>
      </pc:sldChg>
      <pc:sldChg chg="del">
        <pc:chgData name="FONG Chi Kit Ken" userId="233f042c-09e9-4a0c-9043-d675a582571a" providerId="ADAL" clId="{B6F2ED60-F19E-B340-B712-2766AEDD6467}" dt="2024-01-04T06:51:21.011" v="48" actId="2696"/>
        <pc:sldMkLst>
          <pc:docMk/>
          <pc:sldMk cId="1868995316" sldId="434"/>
        </pc:sldMkLst>
      </pc:sldChg>
      <pc:sldChg chg="del">
        <pc:chgData name="FONG Chi Kit Ken" userId="233f042c-09e9-4a0c-9043-d675a582571a" providerId="ADAL" clId="{B6F2ED60-F19E-B340-B712-2766AEDD6467}" dt="2024-01-04T06:51:21.035" v="49" actId="2696"/>
        <pc:sldMkLst>
          <pc:docMk/>
          <pc:sldMk cId="3362753118" sldId="435"/>
        </pc:sldMkLst>
      </pc:sldChg>
      <pc:sldChg chg="del">
        <pc:chgData name="FONG Chi Kit Ken" userId="233f042c-09e9-4a0c-9043-d675a582571a" providerId="ADAL" clId="{B6F2ED60-F19E-B340-B712-2766AEDD6467}" dt="2024-01-04T06:51:21.543" v="73" actId="2696"/>
        <pc:sldMkLst>
          <pc:docMk/>
          <pc:sldMk cId="2096677664" sldId="437"/>
        </pc:sldMkLst>
      </pc:sldChg>
      <pc:sldChg chg="del">
        <pc:chgData name="FONG Chi Kit Ken" userId="233f042c-09e9-4a0c-9043-d675a582571a" providerId="ADAL" clId="{B6F2ED60-F19E-B340-B712-2766AEDD6467}" dt="2024-01-04T06:51:21.684" v="78" actId="2696"/>
        <pc:sldMkLst>
          <pc:docMk/>
          <pc:sldMk cId="3283588855" sldId="438"/>
        </pc:sldMkLst>
      </pc:sldChg>
      <pc:sldChg chg="modSp add del mod setBg modClrScheme chgLayout">
        <pc:chgData name="FONG Chi Kit Ken" userId="233f042c-09e9-4a0c-9043-d675a582571a" providerId="ADAL" clId="{B6F2ED60-F19E-B340-B712-2766AEDD6467}" dt="2024-01-04T07:02:13.408" v="286" actId="2696"/>
        <pc:sldMkLst>
          <pc:docMk/>
          <pc:sldMk cId="1370790486" sldId="448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70790486" sldId="448"/>
            <ac:spMk id="2" creationId="{CDA29252-64A7-5B4C-B2AF-F6395C581D22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70790486" sldId="448"/>
            <ac:spMk id="3" creationId="{C2360422-9FB4-6342-8194-62086B2FC8E9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70790486" sldId="448"/>
            <ac:spMk id="4" creationId="{7DD594C3-F2BD-1F41-9507-F65E2AE38E0B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988189341" sldId="449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2988189341" sldId="449"/>
            <ac:spMk id="2" creationId="{985A3EA9-3B27-2E46-B329-BB3C6F1A7594}"/>
          </ac:spMkLst>
        </pc:spChg>
        <pc:spChg chg="add del mod ord">
          <ac:chgData name="FONG Chi Kit Ken" userId="233f042c-09e9-4a0c-9043-d675a582571a" providerId="ADAL" clId="{B6F2ED60-F19E-B340-B712-2766AEDD6467}" dt="2024-01-04T07:02:24.754" v="291" actId="478"/>
          <ac:spMkLst>
            <pc:docMk/>
            <pc:sldMk cId="2988189341" sldId="449"/>
            <ac:spMk id="3" creationId="{62FE0A53-0CE8-1FB2-405E-FC9715FDE6A0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2988189341" sldId="449"/>
            <ac:spMk id="4" creationId="{34C39158-9B6C-E840-BF3B-E1BC4C29537A}"/>
          </ac:spMkLst>
        </pc:spChg>
        <pc:picChg chg="add del mod">
          <ac:chgData name="FONG Chi Kit Ken" userId="233f042c-09e9-4a0c-9043-d675a582571a" providerId="ADAL" clId="{B6F2ED60-F19E-B340-B712-2766AEDD6467}" dt="2024-01-04T07:02:23.046" v="290" actId="1076"/>
          <ac:picMkLst>
            <pc:docMk/>
            <pc:sldMk cId="2988189341" sldId="449"/>
            <ac:picMk id="7" creationId="{216E26A8-37A5-4B48-A1CF-43AF93C1CDEB}"/>
          </ac:picMkLst>
        </pc:picChg>
      </pc:sldChg>
      <pc:sldChg chg="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328113303" sldId="450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28113303" sldId="450"/>
            <ac:spMk id="2" creationId="{91133638-7F07-2143-90F8-7430099B650B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28113303" sldId="450"/>
            <ac:spMk id="3" creationId="{A4844147-AE87-5049-9281-2DE13E9CF92C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1328113303" sldId="450"/>
            <ac:spMk id="4" creationId="{ABA3B90D-D00A-8840-A69C-D6B533DC3382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679331579" sldId="451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79331579" sldId="451"/>
            <ac:spMk id="2" creationId="{0939D3F3-B55A-4743-A88E-1A5B5CEBD0CA}"/>
          </ac:spMkLst>
        </pc:spChg>
        <pc:spChg chg="add del mod ord">
          <ac:chgData name="FONG Chi Kit Ken" userId="233f042c-09e9-4a0c-9043-d675a582571a" providerId="ADAL" clId="{B6F2ED60-F19E-B340-B712-2766AEDD6467}" dt="2024-01-04T07:02:33.823" v="292" actId="478"/>
          <ac:spMkLst>
            <pc:docMk/>
            <pc:sldMk cId="679331579" sldId="451"/>
            <ac:spMk id="3" creationId="{256D24C9-76CE-B595-BD2F-5067F25B0A5A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79331579" sldId="451"/>
            <ac:spMk id="4" creationId="{69D67247-BB9F-5247-B878-DB275354AD4D}"/>
          </ac:spMkLst>
        </pc:spChg>
        <pc:picChg chg="mod">
          <ac:chgData name="FONG Chi Kit Ken" userId="233f042c-09e9-4a0c-9043-d675a582571a" providerId="ADAL" clId="{B6F2ED60-F19E-B340-B712-2766AEDD6467}" dt="2024-01-04T07:02:42.322" v="294" actId="1076"/>
          <ac:picMkLst>
            <pc:docMk/>
            <pc:sldMk cId="679331579" sldId="451"/>
            <ac:picMk id="10" creationId="{FB025C35-CDDD-8742-98F9-68443E7B7908}"/>
          </ac:picMkLst>
        </pc:pic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6:36:12.907" v="3655" actId="207"/>
        <pc:sldMkLst>
          <pc:docMk/>
          <pc:sldMk cId="1244504011" sldId="452"/>
        </pc:sldMkLst>
        <pc:spChg chg="mod or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2" creationId="{1BD56666-C40E-F549-AF07-D2A8235032B0}"/>
          </ac:spMkLst>
        </pc:spChg>
        <pc:spChg chg="mod ord">
          <ac:chgData name="FONG Chi Kit Ken" userId="233f042c-09e9-4a0c-9043-d675a582571a" providerId="ADAL" clId="{B6F2ED60-F19E-B340-B712-2766AEDD6467}" dt="2024-01-04T16:36:12.907" v="3655" actId="207"/>
          <ac:spMkLst>
            <pc:docMk/>
            <pc:sldMk cId="1244504011" sldId="452"/>
            <ac:spMk id="3" creationId="{1D5F9116-1C0C-F94C-9850-226AD6E1F3A1}"/>
          </ac:spMkLst>
        </pc:spChg>
        <pc:spChg chg="mod or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4" creationId="{2C79F7E2-17F5-0243-9D3D-A1AD3AC75877}"/>
          </ac:spMkLst>
        </pc:spChg>
        <pc:spChg chg="add del mod">
          <ac:chgData name="FONG Chi Kit Ken" userId="233f042c-09e9-4a0c-9043-d675a582571a" providerId="ADAL" clId="{B6F2ED60-F19E-B340-B712-2766AEDD6467}" dt="2024-01-04T14:44:28.161" v="3586" actId="6264"/>
          <ac:spMkLst>
            <pc:docMk/>
            <pc:sldMk cId="1244504011" sldId="452"/>
            <ac:spMk id="5" creationId="{CEBFDD5B-454F-DF12-FA61-012529310D84}"/>
          </ac:spMkLst>
        </pc:spChg>
        <pc:spChg chg="add del mod">
          <ac:chgData name="FONG Chi Kit Ken" userId="233f042c-09e9-4a0c-9043-d675a582571a" providerId="ADAL" clId="{B6F2ED60-F19E-B340-B712-2766AEDD6467}" dt="2024-01-04T14:44:28.161" v="3586" actId="6264"/>
          <ac:spMkLst>
            <pc:docMk/>
            <pc:sldMk cId="1244504011" sldId="452"/>
            <ac:spMk id="6" creationId="{F9EDF0D9-B55E-8C65-D81D-3F4D28F2EC14}"/>
          </ac:spMkLst>
        </pc:spChg>
        <pc:spChg chg="add del mod">
          <ac:chgData name="FONG Chi Kit Ken" userId="233f042c-09e9-4a0c-9043-d675a582571a" providerId="ADAL" clId="{B6F2ED60-F19E-B340-B712-2766AEDD6467}" dt="2024-01-04T14:44:28.161" v="3586" actId="6264"/>
          <ac:spMkLst>
            <pc:docMk/>
            <pc:sldMk cId="1244504011" sldId="452"/>
            <ac:spMk id="7" creationId="{9F1AAE1A-6860-7C25-20BC-9C0B34E07C85}"/>
          </ac:spMkLst>
        </pc:spChg>
        <pc:spChg chg="add del mod">
          <ac:chgData name="FONG Chi Kit Ken" userId="233f042c-09e9-4a0c-9043-d675a582571a" providerId="ADAL" clId="{B6F2ED60-F19E-B340-B712-2766AEDD6467}" dt="2024-01-04T14:44:29.118" v="3587" actId="6264"/>
          <ac:spMkLst>
            <pc:docMk/>
            <pc:sldMk cId="1244504011" sldId="452"/>
            <ac:spMk id="8" creationId="{2C825FA8-FAFA-8EBE-F84C-72528F57F5F7}"/>
          </ac:spMkLst>
        </pc:spChg>
        <pc:spChg chg="add del mod">
          <ac:chgData name="FONG Chi Kit Ken" userId="233f042c-09e9-4a0c-9043-d675a582571a" providerId="ADAL" clId="{B6F2ED60-F19E-B340-B712-2766AEDD6467}" dt="2024-01-04T14:44:29.118" v="3587" actId="6264"/>
          <ac:spMkLst>
            <pc:docMk/>
            <pc:sldMk cId="1244504011" sldId="452"/>
            <ac:spMk id="9" creationId="{4F09BAF9-9BA1-4B4B-5A04-46E708CD9967}"/>
          </ac:spMkLst>
        </pc:spChg>
        <pc:spChg chg="add del mod">
          <ac:chgData name="FONG Chi Kit Ken" userId="233f042c-09e9-4a0c-9043-d675a582571a" providerId="ADAL" clId="{B6F2ED60-F19E-B340-B712-2766AEDD6467}" dt="2024-01-04T14:44:29.118" v="3587" actId="6264"/>
          <ac:spMkLst>
            <pc:docMk/>
            <pc:sldMk cId="1244504011" sldId="452"/>
            <ac:spMk id="10" creationId="{9C93A731-891A-B8F3-8ED1-B27CD38B4551}"/>
          </ac:spMkLst>
        </pc:spChg>
        <pc:spChg chg="add del mod">
          <ac:chgData name="FONG Chi Kit Ken" userId="233f042c-09e9-4a0c-9043-d675a582571a" providerId="ADAL" clId="{B6F2ED60-F19E-B340-B712-2766AEDD6467}" dt="2024-01-04T14:44:29.418" v="3588" actId="6264"/>
          <ac:spMkLst>
            <pc:docMk/>
            <pc:sldMk cId="1244504011" sldId="452"/>
            <ac:spMk id="11" creationId="{80657818-CC80-0C12-5254-ED87EC56B136}"/>
          </ac:spMkLst>
        </pc:spChg>
        <pc:spChg chg="add del mod">
          <ac:chgData name="FONG Chi Kit Ken" userId="233f042c-09e9-4a0c-9043-d675a582571a" providerId="ADAL" clId="{B6F2ED60-F19E-B340-B712-2766AEDD6467}" dt="2024-01-04T14:44:29.418" v="3588" actId="6264"/>
          <ac:spMkLst>
            <pc:docMk/>
            <pc:sldMk cId="1244504011" sldId="452"/>
            <ac:spMk id="12" creationId="{BDE9B8FC-1026-08FE-41AD-F96D73D11675}"/>
          </ac:spMkLst>
        </pc:spChg>
        <pc:spChg chg="add del mod">
          <ac:chgData name="FONG Chi Kit Ken" userId="233f042c-09e9-4a0c-9043-d675a582571a" providerId="ADAL" clId="{B6F2ED60-F19E-B340-B712-2766AEDD6467}" dt="2024-01-04T14:44:29.418" v="3588" actId="6264"/>
          <ac:spMkLst>
            <pc:docMk/>
            <pc:sldMk cId="1244504011" sldId="452"/>
            <ac:spMk id="13" creationId="{96F02958-1634-6B31-EF7C-DAABBEC15E21}"/>
          </ac:spMkLst>
        </pc:spChg>
        <pc:spChg chg="add del mod">
          <ac:chgData name="FONG Chi Kit Ken" userId="233f042c-09e9-4a0c-9043-d675a582571a" providerId="ADAL" clId="{B6F2ED60-F19E-B340-B712-2766AEDD6467}" dt="2024-01-04T14:44:29.647" v="3589" actId="6264"/>
          <ac:spMkLst>
            <pc:docMk/>
            <pc:sldMk cId="1244504011" sldId="452"/>
            <ac:spMk id="14" creationId="{2504B246-F88B-D5C6-934B-D65428920E1A}"/>
          </ac:spMkLst>
        </pc:spChg>
        <pc:spChg chg="add del mod">
          <ac:chgData name="FONG Chi Kit Ken" userId="233f042c-09e9-4a0c-9043-d675a582571a" providerId="ADAL" clId="{B6F2ED60-F19E-B340-B712-2766AEDD6467}" dt="2024-01-04T14:44:29.647" v="3589" actId="6264"/>
          <ac:spMkLst>
            <pc:docMk/>
            <pc:sldMk cId="1244504011" sldId="452"/>
            <ac:spMk id="15" creationId="{74340D64-FCF1-6903-22BF-8FFD2335B986}"/>
          </ac:spMkLst>
        </pc:spChg>
        <pc:spChg chg="add del mod">
          <ac:chgData name="FONG Chi Kit Ken" userId="233f042c-09e9-4a0c-9043-d675a582571a" providerId="ADAL" clId="{B6F2ED60-F19E-B340-B712-2766AEDD6467}" dt="2024-01-04T14:44:29.647" v="3589" actId="6264"/>
          <ac:spMkLst>
            <pc:docMk/>
            <pc:sldMk cId="1244504011" sldId="452"/>
            <ac:spMk id="16" creationId="{9356D603-46C6-ADDB-A6B6-ED6F7DA7EA9A}"/>
          </ac:spMkLst>
        </pc:spChg>
        <pc:spChg chg="add del mo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17" creationId="{AB58CCE0-AD93-2DF6-7620-70403EC5851A}"/>
          </ac:spMkLst>
        </pc:spChg>
        <pc:spChg chg="add del mo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18" creationId="{55A28C93-716E-0C74-566C-D6D2D3E842DC}"/>
          </ac:spMkLst>
        </pc:spChg>
        <pc:spChg chg="add del mod">
          <ac:chgData name="FONG Chi Kit Ken" userId="233f042c-09e9-4a0c-9043-d675a582571a" providerId="ADAL" clId="{B6F2ED60-F19E-B340-B712-2766AEDD6467}" dt="2024-01-04T14:44:29.873" v="3590" actId="6264"/>
          <ac:spMkLst>
            <pc:docMk/>
            <pc:sldMk cId="1244504011" sldId="452"/>
            <ac:spMk id="19" creationId="{029B52B8-55ED-726C-EA3A-9FAC61AC693B}"/>
          </ac:spMkLst>
        </pc:spChg>
      </pc:sldChg>
      <pc:sldChg chg="addSp delSp modSp add del mod ord modTransition setBg modClrScheme chgLayout">
        <pc:chgData name="FONG Chi Kit Ken" userId="233f042c-09e9-4a0c-9043-d675a582571a" providerId="ADAL" clId="{B6F2ED60-F19E-B340-B712-2766AEDD6467}" dt="2024-01-04T10:31:08.641" v="2509" actId="2696"/>
        <pc:sldMkLst>
          <pc:docMk/>
          <pc:sldMk cId="612751743" sldId="453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12751743" sldId="453"/>
            <ac:spMk id="2" creationId="{72A69C09-0FEF-F540-B50C-E25EE224799F}"/>
          </ac:spMkLst>
        </pc:spChg>
        <pc:spChg chg="add del mod ord">
          <ac:chgData name="FONG Chi Kit Ken" userId="233f042c-09e9-4a0c-9043-d675a582571a" providerId="ADAL" clId="{B6F2ED60-F19E-B340-B712-2766AEDD6467}" dt="2024-01-04T07:02:47.779" v="295" actId="478"/>
          <ac:spMkLst>
            <pc:docMk/>
            <pc:sldMk cId="612751743" sldId="453"/>
            <ac:spMk id="3" creationId="{DA8DCCA6-2EE7-6B66-1108-B45833C12340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612751743" sldId="453"/>
            <ac:spMk id="4" creationId="{FAB968EA-338E-534D-B2E2-36C262E673AD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395803776" sldId="454"/>
        </pc:sldMkLst>
        <pc:spChg chg="mod or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2" creationId="{4F018A85-D129-2D48-BD7A-576D6FE4A854}"/>
          </ac:spMkLst>
        </pc:spChg>
        <pc:spChg chg="mod ord">
          <ac:chgData name="FONG Chi Kit Ken" userId="233f042c-09e9-4a0c-9043-d675a582571a" providerId="ADAL" clId="{B6F2ED60-F19E-B340-B712-2766AEDD6467}" dt="2024-01-04T10:30:48.140" v="2506" actId="207"/>
          <ac:spMkLst>
            <pc:docMk/>
            <pc:sldMk cId="1395803776" sldId="454"/>
            <ac:spMk id="3" creationId="{2BC51CE4-40E0-4147-BF6C-04EDD740117F}"/>
          </ac:spMkLst>
        </pc:spChg>
        <pc:spChg chg="mod or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4" creationId="{07C0D2C9-41E0-4344-A7DC-B3CFC1316D11}"/>
          </ac:spMkLst>
        </pc:spChg>
        <pc:spChg chg="add del mo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7" creationId="{B86FD397-0653-585C-6C20-5E9E0BA288E2}"/>
          </ac:spMkLst>
        </pc:spChg>
        <pc:spChg chg="add del mo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8" creationId="{5A792D80-B3A2-B72A-C0A7-FE4D773DB07F}"/>
          </ac:spMkLst>
        </pc:spChg>
        <pc:spChg chg="add del mod">
          <ac:chgData name="FONG Chi Kit Ken" userId="233f042c-09e9-4a0c-9043-d675a582571a" providerId="ADAL" clId="{B6F2ED60-F19E-B340-B712-2766AEDD6467}" dt="2024-01-04T10:30:40.481" v="2504" actId="6264"/>
          <ac:spMkLst>
            <pc:docMk/>
            <pc:sldMk cId="1395803776" sldId="454"/>
            <ac:spMk id="9" creationId="{18AB8026-C536-DFEA-70CA-A001EE453B0D}"/>
          </ac:spMkLst>
        </pc:spChg>
        <pc:picChg chg="add del mod">
          <ac:chgData name="FONG Chi Kit Ken" userId="233f042c-09e9-4a0c-9043-d675a582571a" providerId="ADAL" clId="{B6F2ED60-F19E-B340-B712-2766AEDD6467}" dt="2024-01-04T10:29:27.951" v="2499" actId="478"/>
          <ac:picMkLst>
            <pc:docMk/>
            <pc:sldMk cId="1395803776" sldId="454"/>
            <ac:picMk id="5" creationId="{8E92D15A-FA62-0CEA-E97C-D296C746F7F8}"/>
          </ac:picMkLst>
        </pc:picChg>
        <pc:picChg chg="add mod">
          <ac:chgData name="FONG Chi Kit Ken" userId="233f042c-09e9-4a0c-9043-d675a582571a" providerId="ADAL" clId="{B6F2ED60-F19E-B340-B712-2766AEDD6467}" dt="2024-01-04T10:30:51.882" v="2508" actId="1076"/>
          <ac:picMkLst>
            <pc:docMk/>
            <pc:sldMk cId="1395803776" sldId="454"/>
            <ac:picMk id="6" creationId="{A13046B7-1BFA-84BD-03F7-10B5FB53E267}"/>
          </ac:picMkLst>
        </pc:picChg>
        <pc:picChg chg="del mod">
          <ac:chgData name="FONG Chi Kit Ken" userId="233f042c-09e9-4a0c-9043-d675a582571a" providerId="ADAL" clId="{B6F2ED60-F19E-B340-B712-2766AEDD6467}" dt="2024-01-04T10:30:27.942" v="2500" actId="478"/>
          <ac:picMkLst>
            <pc:docMk/>
            <pc:sldMk cId="1395803776" sldId="454"/>
            <ac:picMk id="22" creationId="{CA2509AB-2DC9-3B40-902F-768661DB0D8B}"/>
          </ac:picMkLst>
        </pc:pic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449288269" sldId="455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449288269" sldId="455"/>
            <ac:spMk id="2" creationId="{3BDCEC51-05E7-8644-AF47-56F8E24A2BA4}"/>
          </ac:spMkLst>
        </pc:spChg>
        <pc:spChg chg="add del mod ord">
          <ac:chgData name="FONG Chi Kit Ken" userId="233f042c-09e9-4a0c-9043-d675a582571a" providerId="ADAL" clId="{B6F2ED60-F19E-B340-B712-2766AEDD6467}" dt="2024-01-04T07:03:07.560" v="301" actId="478"/>
          <ac:spMkLst>
            <pc:docMk/>
            <pc:sldMk cId="449288269" sldId="455"/>
            <ac:spMk id="3" creationId="{3747B548-0F49-A735-479B-671DE92CAA77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449288269" sldId="455"/>
            <ac:spMk id="4" creationId="{413C8BCC-FCC2-0948-915E-D1A01EC1C865}"/>
          </ac:spMkLst>
        </pc:spChg>
        <pc:picChg chg="add del mod">
          <ac:chgData name="FONG Chi Kit Ken" userId="233f042c-09e9-4a0c-9043-d675a582571a" providerId="ADAL" clId="{B6F2ED60-F19E-B340-B712-2766AEDD6467}" dt="2024-01-04T07:03:06.391" v="300" actId="167"/>
          <ac:picMkLst>
            <pc:docMk/>
            <pc:sldMk cId="449288269" sldId="455"/>
            <ac:picMk id="9" creationId="{7D381842-38CE-0E47-8D1C-29DA6966A138}"/>
          </ac:picMkLst>
        </pc:picChg>
      </pc:sldChg>
      <pc:sldChg chg="modSp add mod modTransition setBg modClrScheme chgLayout">
        <pc:chgData name="FONG Chi Kit Ken" userId="233f042c-09e9-4a0c-9043-d675a582571a" providerId="ADAL" clId="{B6F2ED60-F19E-B340-B712-2766AEDD6467}" dt="2024-01-04T16:47:50.460" v="3760" actId="207"/>
        <pc:sldMkLst>
          <pc:docMk/>
          <pc:sldMk cId="2284355683" sldId="456"/>
        </pc:sldMkLst>
        <pc:spChg chg="mod ord">
          <ac:chgData name="FONG Chi Kit Ken" userId="233f042c-09e9-4a0c-9043-d675a582571a" providerId="ADAL" clId="{B6F2ED60-F19E-B340-B712-2766AEDD6467}" dt="2024-01-04T10:42:05.567" v="2612" actId="700"/>
          <ac:spMkLst>
            <pc:docMk/>
            <pc:sldMk cId="2284355683" sldId="456"/>
            <ac:spMk id="2" creationId="{C7C6182C-075E-444A-8859-DA1625313829}"/>
          </ac:spMkLst>
        </pc:spChg>
        <pc:spChg chg="mod ord">
          <ac:chgData name="FONG Chi Kit Ken" userId="233f042c-09e9-4a0c-9043-d675a582571a" providerId="ADAL" clId="{B6F2ED60-F19E-B340-B712-2766AEDD6467}" dt="2024-01-04T16:47:50.460" v="3760" actId="207"/>
          <ac:spMkLst>
            <pc:docMk/>
            <pc:sldMk cId="2284355683" sldId="456"/>
            <ac:spMk id="3" creationId="{C48FC28C-EAA7-224E-BD01-54FB41A56008}"/>
          </ac:spMkLst>
        </pc:spChg>
        <pc:spChg chg="mod ord">
          <ac:chgData name="FONG Chi Kit Ken" userId="233f042c-09e9-4a0c-9043-d675a582571a" providerId="ADAL" clId="{B6F2ED60-F19E-B340-B712-2766AEDD6467}" dt="2024-01-04T10:42:05.567" v="2612" actId="700"/>
          <ac:spMkLst>
            <pc:docMk/>
            <pc:sldMk cId="2284355683" sldId="456"/>
            <ac:spMk id="4" creationId="{B2F7A7C4-3CF9-6347-83FC-431D23083ED2}"/>
          </ac:spMkLst>
        </pc:spChg>
      </pc:sldChg>
      <pc:sldChg chg="addSp delSp modSp add mod ord modTransition setBg modClrScheme chgLayout">
        <pc:chgData name="FONG Chi Kit Ken" userId="233f042c-09e9-4a0c-9043-d675a582571a" providerId="ADAL" clId="{B6F2ED60-F19E-B340-B712-2766AEDD6467}" dt="2024-01-04T16:50:08.598" v="3805" actId="207"/>
        <pc:sldMkLst>
          <pc:docMk/>
          <pc:sldMk cId="1471119239" sldId="457"/>
        </pc:sldMkLst>
        <pc:spChg chg="mod ord">
          <ac:chgData name="FONG Chi Kit Ken" userId="233f042c-09e9-4a0c-9043-d675a582571a" providerId="ADAL" clId="{B6F2ED60-F19E-B340-B712-2766AEDD6467}" dt="2024-01-04T10:42:13.309" v="2613" actId="700"/>
          <ac:spMkLst>
            <pc:docMk/>
            <pc:sldMk cId="1471119239" sldId="457"/>
            <ac:spMk id="2" creationId="{7C804772-D2A0-DC48-A38C-E8BB1A57A708}"/>
          </ac:spMkLst>
        </pc:spChg>
        <pc:spChg chg="mod ord">
          <ac:chgData name="FONG Chi Kit Ken" userId="233f042c-09e9-4a0c-9043-d675a582571a" providerId="ADAL" clId="{B6F2ED60-F19E-B340-B712-2766AEDD6467}" dt="2024-01-04T16:50:08.598" v="3805" actId="207"/>
          <ac:spMkLst>
            <pc:docMk/>
            <pc:sldMk cId="1471119239" sldId="457"/>
            <ac:spMk id="3" creationId="{32ECA537-885A-7B4F-B731-2456735528F6}"/>
          </ac:spMkLst>
        </pc:spChg>
        <pc:spChg chg="mod ord">
          <ac:chgData name="FONG Chi Kit Ken" userId="233f042c-09e9-4a0c-9043-d675a582571a" providerId="ADAL" clId="{B6F2ED60-F19E-B340-B712-2766AEDD6467}" dt="2024-01-04T10:42:13.309" v="2613" actId="700"/>
          <ac:spMkLst>
            <pc:docMk/>
            <pc:sldMk cId="1471119239" sldId="457"/>
            <ac:spMk id="4" creationId="{A048653C-7562-3F46-AACF-38A514F2AA27}"/>
          </ac:spMkLst>
        </pc:spChg>
        <pc:spChg chg="add del mod">
          <ac:chgData name="FONG Chi Kit Ken" userId="233f042c-09e9-4a0c-9043-d675a582571a" providerId="ADAL" clId="{B6F2ED60-F19E-B340-B712-2766AEDD6467}" dt="2024-01-04T16:49:11.543" v="3776" actId="478"/>
          <ac:spMkLst>
            <pc:docMk/>
            <pc:sldMk cId="1471119239" sldId="457"/>
            <ac:spMk id="5" creationId="{19D927D8-BE89-73A8-8E00-8DCB1A46CD02}"/>
          </ac:spMkLst>
        </pc:spChg>
        <pc:spChg chg="add mod">
          <ac:chgData name="FONG Chi Kit Ken" userId="233f042c-09e9-4a0c-9043-d675a582571a" providerId="ADAL" clId="{B6F2ED60-F19E-B340-B712-2766AEDD6467}" dt="2024-01-04T16:49:19.207" v="3778" actId="1076"/>
          <ac:spMkLst>
            <pc:docMk/>
            <pc:sldMk cId="1471119239" sldId="457"/>
            <ac:spMk id="6" creationId="{2AC1477C-A329-928E-83B0-9CF99A1FA0F8}"/>
          </ac:spMkLst>
        </pc:spChg>
        <pc:graphicFrameChg chg="mod modGraphic">
          <ac:chgData name="FONG Chi Kit Ken" userId="233f042c-09e9-4a0c-9043-d675a582571a" providerId="ADAL" clId="{B6F2ED60-F19E-B340-B712-2766AEDD6467}" dt="2024-01-04T16:49:28.682" v="3781" actId="14100"/>
          <ac:graphicFrameMkLst>
            <pc:docMk/>
            <pc:sldMk cId="1471119239" sldId="457"/>
            <ac:graphicFrameMk id="27" creationId="{70E45767-099E-F14E-A223-4A8B8ED47C7F}"/>
          </ac:graphicFrameMkLst>
        </pc:graphicFrameChg>
        <pc:picChg chg="mod">
          <ac:chgData name="FONG Chi Kit Ken" userId="233f042c-09e9-4a0c-9043-d675a582571a" providerId="ADAL" clId="{B6F2ED60-F19E-B340-B712-2766AEDD6467}" dt="2024-01-04T16:49:33.892" v="3786" actId="1036"/>
          <ac:picMkLst>
            <pc:docMk/>
            <pc:sldMk cId="1471119239" sldId="457"/>
            <ac:picMk id="26" creationId="{566A896A-B910-554D-8FF2-AF4A059E9366}"/>
          </ac:picMkLst>
        </pc:picChg>
      </pc:sldChg>
      <pc:sldChg chg="modSp add mod modTransition">
        <pc:chgData name="FONG Chi Kit Ken" userId="233f042c-09e9-4a0c-9043-d675a582571a" providerId="ADAL" clId="{B6F2ED60-F19E-B340-B712-2766AEDD6467}" dt="2024-01-18T02:13:47.200" v="4191"/>
        <pc:sldMkLst>
          <pc:docMk/>
          <pc:sldMk cId="2968197200" sldId="482"/>
        </pc:sldMkLst>
        <pc:spChg chg="mod">
          <ac:chgData name="FONG Chi Kit Ken" userId="233f042c-09e9-4a0c-9043-d675a582571a" providerId="ADAL" clId="{B6F2ED60-F19E-B340-B712-2766AEDD6467}" dt="2024-01-04T16:35:33.560" v="3650" actId="14100"/>
          <ac:spMkLst>
            <pc:docMk/>
            <pc:sldMk cId="2968197200" sldId="482"/>
            <ac:spMk id="5" creationId="{CC6B8B3B-0AF8-49D7-856B-F10F9F3000D1}"/>
          </ac:spMkLst>
        </pc:spChg>
      </pc:sldChg>
      <pc:sldChg chg="modSp add mod modTransition modClrScheme modAnim chgLayout">
        <pc:chgData name="FONG Chi Kit Ken" userId="233f042c-09e9-4a0c-9043-d675a582571a" providerId="ADAL" clId="{B6F2ED60-F19E-B340-B712-2766AEDD6467}" dt="2024-01-18T02:08:33.788" v="4167"/>
        <pc:sldMkLst>
          <pc:docMk/>
          <pc:sldMk cId="419355628" sldId="529"/>
        </pc:sldMkLst>
        <pc:spChg chg="mod ord">
          <ac:chgData name="FONG Chi Kit Ken" userId="233f042c-09e9-4a0c-9043-d675a582571a" providerId="ADAL" clId="{B6F2ED60-F19E-B340-B712-2766AEDD6467}" dt="2024-01-04T11:34:25.543" v="3108" actId="20577"/>
          <ac:spMkLst>
            <pc:docMk/>
            <pc:sldMk cId="419355628" sldId="529"/>
            <ac:spMk id="2" creationId="{1BC6EC30-3D33-0741-A448-95089BE8C23E}"/>
          </ac:spMkLst>
        </pc:spChg>
        <pc:spChg chg="mod ord">
          <ac:chgData name="FONG Chi Kit Ken" userId="233f042c-09e9-4a0c-9043-d675a582571a" providerId="ADAL" clId="{B6F2ED60-F19E-B340-B712-2766AEDD6467}" dt="2024-01-04T17:18:22.743" v="4066" actId="114"/>
          <ac:spMkLst>
            <pc:docMk/>
            <pc:sldMk cId="419355628" sldId="529"/>
            <ac:spMk id="3" creationId="{8C538503-8B55-F44C-A448-58F1740916A9}"/>
          </ac:spMkLst>
        </pc:spChg>
        <pc:spChg chg="mod ord">
          <ac:chgData name="FONG Chi Kit Ken" userId="233f042c-09e9-4a0c-9043-d675a582571a" providerId="ADAL" clId="{B6F2ED60-F19E-B340-B712-2766AEDD6467}" dt="2024-01-04T10:56:44.772" v="2696" actId="700"/>
          <ac:spMkLst>
            <pc:docMk/>
            <pc:sldMk cId="419355628" sldId="529"/>
            <ac:spMk id="4" creationId="{822C1F9B-A97A-A04C-9372-9F21AAA5BEB9}"/>
          </ac:spMkLst>
        </pc:spChg>
        <pc:picChg chg="mod">
          <ac:chgData name="FONG Chi Kit Ken" userId="233f042c-09e9-4a0c-9043-d675a582571a" providerId="ADAL" clId="{B6F2ED60-F19E-B340-B712-2766AEDD6467}" dt="2024-01-04T10:57:32.790" v="2720" actId="1076"/>
          <ac:picMkLst>
            <pc:docMk/>
            <pc:sldMk cId="419355628" sldId="529"/>
            <ac:picMk id="5" creationId="{4057F86D-DB69-5F48-95C6-B2AAD637C68C}"/>
          </ac:picMkLst>
        </pc:picChg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2470732000" sldId="539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470732000" sldId="539"/>
            <ac:spMk id="2" creationId="{B940AD34-8C3C-1F44-9B7F-D5F37B54E998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470732000" sldId="539"/>
            <ac:spMk id="4" creationId="{4B4D98DB-E829-8D43-ADD8-2457C12F9925}"/>
          </ac:spMkLst>
        </pc:spChg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470732000" sldId="539"/>
            <ac:spMk id="7" creationId="{1A0F506A-4E81-418B-D1D3-514E5AD1742C}"/>
          </ac:spMkLst>
        </pc:spChg>
        <pc:spChg chg="del">
          <ac:chgData name="FONG Chi Kit Ken" userId="233f042c-09e9-4a0c-9043-d675a582571a" providerId="ADAL" clId="{B6F2ED60-F19E-B340-B712-2766AEDD6467}" dt="2024-01-04T14:22:13.909" v="3334" actId="21"/>
          <ac:spMkLst>
            <pc:docMk/>
            <pc:sldMk cId="2470732000" sldId="539"/>
            <ac:spMk id="9" creationId="{D5B29935-1A9B-0146-A344-6231BB536B94}"/>
          </ac:spMkLst>
        </pc:spChg>
        <pc:spChg chg="del">
          <ac:chgData name="FONG Chi Kit Ken" userId="233f042c-09e9-4a0c-9043-d675a582571a" providerId="ADAL" clId="{B6F2ED60-F19E-B340-B712-2766AEDD6467}" dt="2024-01-04T14:22:13.909" v="3334" actId="21"/>
          <ac:spMkLst>
            <pc:docMk/>
            <pc:sldMk cId="2470732000" sldId="539"/>
            <ac:spMk id="10" creationId="{DD63861D-AE0F-754D-8BB9-257BECC84DDF}"/>
          </ac:spMkLst>
        </pc:spChg>
        <pc:spChg chg="del">
          <ac:chgData name="FONG Chi Kit Ken" userId="233f042c-09e9-4a0c-9043-d675a582571a" providerId="ADAL" clId="{B6F2ED60-F19E-B340-B712-2766AEDD6467}" dt="2024-01-04T14:22:13.909" v="3334" actId="21"/>
          <ac:spMkLst>
            <pc:docMk/>
            <pc:sldMk cId="2470732000" sldId="539"/>
            <ac:spMk id="11" creationId="{CD39BAAA-D773-F54B-99A6-45CC0FAEF738}"/>
          </ac:spMkLst>
        </pc:spChg>
        <pc:picChg chg="del">
          <ac:chgData name="FONG Chi Kit Ken" userId="233f042c-09e9-4a0c-9043-d675a582571a" providerId="ADAL" clId="{B6F2ED60-F19E-B340-B712-2766AEDD6467}" dt="2024-01-04T14:22:13.909" v="3334" actId="21"/>
          <ac:picMkLst>
            <pc:docMk/>
            <pc:sldMk cId="2470732000" sldId="539"/>
            <ac:picMk id="5" creationId="{1D3F8B8D-6D4E-B643-98F5-959933EC9D76}"/>
          </ac:picMkLst>
        </pc:picChg>
        <pc:picChg chg="del">
          <ac:chgData name="FONG Chi Kit Ken" userId="233f042c-09e9-4a0c-9043-d675a582571a" providerId="ADAL" clId="{B6F2ED60-F19E-B340-B712-2766AEDD6467}" dt="2024-01-04T14:22:13.909" v="3334" actId="21"/>
          <ac:picMkLst>
            <pc:docMk/>
            <pc:sldMk cId="2470732000" sldId="539"/>
            <ac:picMk id="6" creationId="{179B8A71-8F8F-144A-861B-D2B90C939C0D}"/>
          </ac:picMkLst>
        </pc:picChg>
        <pc:picChg chg="del">
          <ac:chgData name="FONG Chi Kit Ken" userId="233f042c-09e9-4a0c-9043-d675a582571a" providerId="ADAL" clId="{B6F2ED60-F19E-B340-B712-2766AEDD6467}" dt="2024-01-04T14:22:13.909" v="3334" actId="21"/>
          <ac:picMkLst>
            <pc:docMk/>
            <pc:sldMk cId="2470732000" sldId="539"/>
            <ac:picMk id="8" creationId="{7097BEA9-8376-3D44-B50B-296EA53DC482}"/>
          </ac:picMkLst>
        </pc:picChg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158826349" sldId="540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58826349" sldId="540"/>
            <ac:spMk id="2" creationId="{2215AF95-516C-2C46-AF5B-6D2341B9EAAD}"/>
          </ac:spMkLst>
        </pc:spChg>
        <pc:spChg chg="del mod">
          <ac:chgData name="FONG Chi Kit Ken" userId="233f042c-09e9-4a0c-9043-d675a582571a" providerId="ADAL" clId="{B6F2ED60-F19E-B340-B712-2766AEDD6467}" dt="2024-01-04T12:39:53.166" v="3182"/>
          <ac:spMkLst>
            <pc:docMk/>
            <pc:sldMk cId="158826349" sldId="540"/>
            <ac:spMk id="3" creationId="{CF8F4C43-EC0A-7E49-ADCB-F0B5C9059628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58826349" sldId="540"/>
            <ac:spMk id="4" creationId="{0BFBD4CB-65B6-624F-9704-765E1DD8CA72}"/>
          </ac:spMkLst>
        </pc:spChg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58826349" sldId="540"/>
            <ac:spMk id="5" creationId="{D7A0F531-D2F6-CBF9-2442-A89B2905299C}"/>
          </ac:spMkLst>
        </pc:spChg>
      </pc:sldChg>
      <pc:sldChg chg="add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3385174691" sldId="541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385174691" sldId="541"/>
            <ac:spMk id="2" creationId="{36F78493-7EA1-B047-88B4-73905C4F34D2}"/>
          </ac:spMkLst>
        </pc:spChg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385174691" sldId="541"/>
            <ac:spMk id="3" creationId="{0DCCFBB2-EDE1-E4F4-43DC-55FBE5063B17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385174691" sldId="541"/>
            <ac:spMk id="4" creationId="{0B36F449-26EF-B244-BA90-A0FB981AAF9E}"/>
          </ac:spMkLst>
        </pc:spChg>
        <pc:picChg chg="mod">
          <ac:chgData name="FONG Chi Kit Ken" userId="233f042c-09e9-4a0c-9043-d675a582571a" providerId="ADAL" clId="{B6F2ED60-F19E-B340-B712-2766AEDD6467}" dt="2024-01-04T12:39:51.839" v="3180" actId="1076"/>
          <ac:picMkLst>
            <pc:docMk/>
            <pc:sldMk cId="3385174691" sldId="541"/>
            <ac:picMk id="5" creationId="{65F6D182-48C1-794F-BCDE-6A0BD59552DE}"/>
          </ac:picMkLst>
        </pc:picChg>
        <pc:picChg chg="mod">
          <ac:chgData name="FONG Chi Kit Ken" userId="233f042c-09e9-4a0c-9043-d675a582571a" providerId="ADAL" clId="{B6F2ED60-F19E-B340-B712-2766AEDD6467}" dt="2024-01-04T12:39:51.839" v="3180" actId="1076"/>
          <ac:picMkLst>
            <pc:docMk/>
            <pc:sldMk cId="3385174691" sldId="541"/>
            <ac:picMk id="6" creationId="{B945E027-D5CD-1042-8B4A-70F9EB19B4CD}"/>
          </ac:picMkLst>
        </pc:picChg>
      </pc:sldChg>
      <pc:sldChg chg="delSp modSp mod">
        <pc:chgData name="FONG Chi Kit Ken" userId="233f042c-09e9-4a0c-9043-d675a582571a" providerId="ADAL" clId="{B6F2ED60-F19E-B340-B712-2766AEDD6467}" dt="2024-01-04T17:28:43.513" v="4142" actId="207"/>
        <pc:sldMkLst>
          <pc:docMk/>
          <pc:sldMk cId="4069324655" sldId="543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4069324655" sldId="543"/>
            <ac:spMk id="2" creationId="{36F78493-7EA1-B047-88B4-73905C4F34D2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4069324655" sldId="543"/>
            <ac:spMk id="4" creationId="{0B36F449-26EF-B244-BA90-A0FB981AAF9E}"/>
          </ac:spMkLst>
        </pc:spChg>
        <pc:spChg chg="del mod">
          <ac:chgData name="FONG Chi Kit Ken" userId="233f042c-09e9-4a0c-9043-d675a582571a" providerId="ADAL" clId="{B6F2ED60-F19E-B340-B712-2766AEDD6467}" dt="2024-01-04T12:39:33.814" v="3175"/>
          <ac:spMkLst>
            <pc:docMk/>
            <pc:sldMk cId="4069324655" sldId="543"/>
            <ac:spMk id="5" creationId="{3DF56872-F28C-B34D-8031-B8BF2E29F3A4}"/>
          </ac:spMkLst>
        </pc:spChg>
        <pc:spChg chg="mod">
          <ac:chgData name="FONG Chi Kit Ken" userId="233f042c-09e9-4a0c-9043-d675a582571a" providerId="ADAL" clId="{B6F2ED60-F19E-B340-B712-2766AEDD6467}" dt="2024-01-04T17:28:43.513" v="4142" actId="207"/>
          <ac:spMkLst>
            <pc:docMk/>
            <pc:sldMk cId="4069324655" sldId="543"/>
            <ac:spMk id="6" creationId="{8E2D3088-0E34-1681-2B6C-D60267CE26B5}"/>
          </ac:spMkLst>
        </pc:spChg>
        <pc:picChg chg="mod">
          <ac:chgData name="FONG Chi Kit Ken" userId="233f042c-09e9-4a0c-9043-d675a582571a" providerId="ADAL" clId="{B6F2ED60-F19E-B340-B712-2766AEDD6467}" dt="2024-01-04T12:39:29.363" v="3172" actId="14100"/>
          <ac:picMkLst>
            <pc:docMk/>
            <pc:sldMk cId="4069324655" sldId="543"/>
            <ac:picMk id="3" creationId="{3FDDBCD7-0F7D-0A49-876D-84BA4FAE769A}"/>
          </ac:picMkLst>
        </pc:picChg>
        <pc:picChg chg="mod">
          <ac:chgData name="FONG Chi Kit Ken" userId="233f042c-09e9-4a0c-9043-d675a582571a" providerId="ADAL" clId="{B6F2ED60-F19E-B340-B712-2766AEDD6467}" dt="2024-01-04T12:39:31.146" v="3173" actId="1076"/>
          <ac:picMkLst>
            <pc:docMk/>
            <pc:sldMk cId="4069324655" sldId="543"/>
            <ac:picMk id="7" creationId="{FFF328E9-2774-B547-85BD-E6A59A781F52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25:01.240" v="3363" actId="2696"/>
        <pc:sldMkLst>
          <pc:docMk/>
          <pc:sldMk cId="2553024153" sldId="545"/>
        </pc:sldMkLst>
        <pc:spChg chg="add 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53024153" sldId="545"/>
            <ac:spMk id="2" creationId="{4541BBB8-8901-EFA7-2870-89D536A2AF7A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53024153" sldId="545"/>
            <ac:spMk id="4" creationId="{5E0138F5-CFE5-F140-9889-2F0E6E622124}"/>
          </ac:spMkLst>
        </pc:spChg>
        <pc:spChg chg="del">
          <ac:chgData name="FONG Chi Kit Ken" userId="233f042c-09e9-4a0c-9043-d675a582571a" providerId="ADAL" clId="{B6F2ED60-F19E-B340-B712-2766AEDD6467}" dt="2024-01-04T14:24:24.587" v="3351" actId="21"/>
          <ac:spMkLst>
            <pc:docMk/>
            <pc:sldMk cId="2553024153" sldId="545"/>
            <ac:spMk id="7" creationId="{3928B043-63A3-774C-9E94-E8B54F72A4AA}"/>
          </ac:spMkLst>
        </pc:spChg>
        <pc:spChg chg="del">
          <ac:chgData name="FONG Chi Kit Ken" userId="233f042c-09e9-4a0c-9043-d675a582571a" providerId="ADAL" clId="{B6F2ED60-F19E-B340-B712-2766AEDD6467}" dt="2024-01-04T14:24:24.587" v="3351" actId="21"/>
          <ac:spMkLst>
            <pc:docMk/>
            <pc:sldMk cId="2553024153" sldId="545"/>
            <ac:spMk id="8" creationId="{996455CD-838D-D840-9C59-2EB856481CBE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53024153" sldId="545"/>
            <ac:spMk id="11" creationId="{458BB3DA-7A70-0D42-B5E1-76696C2EF00C}"/>
          </ac:spMkLst>
        </pc:spChg>
        <pc:picChg chg="del">
          <ac:chgData name="FONG Chi Kit Ken" userId="233f042c-09e9-4a0c-9043-d675a582571a" providerId="ADAL" clId="{B6F2ED60-F19E-B340-B712-2766AEDD6467}" dt="2024-01-04T14:24:24.587" v="3351" actId="21"/>
          <ac:picMkLst>
            <pc:docMk/>
            <pc:sldMk cId="2553024153" sldId="545"/>
            <ac:picMk id="5" creationId="{2648BCA6-5EE6-E940-9431-D90DFE9A3D44}"/>
          </ac:picMkLst>
        </pc:picChg>
        <pc:picChg chg="del">
          <ac:chgData name="FONG Chi Kit Ken" userId="233f042c-09e9-4a0c-9043-d675a582571a" providerId="ADAL" clId="{B6F2ED60-F19E-B340-B712-2766AEDD6467}" dt="2024-01-04T14:24:24.587" v="3351" actId="21"/>
          <ac:picMkLst>
            <pc:docMk/>
            <pc:sldMk cId="2553024153" sldId="545"/>
            <ac:picMk id="6" creationId="{57F765A9-C773-1743-B001-A7FEE02F67DE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31:14.500" v="3502" actId="1076"/>
        <pc:sldMkLst>
          <pc:docMk/>
          <pc:sldMk cId="3486725808" sldId="547"/>
        </pc:sldMkLst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3486725808" sldId="547"/>
            <ac:spMk id="2" creationId="{D3CABBCF-E6E3-3142-AB11-52811C4599A6}"/>
          </ac:spMkLst>
        </pc:spChg>
        <pc:spChg chg="del">
          <ac:chgData name="FONG Chi Kit Ken" userId="233f042c-09e9-4a0c-9043-d675a582571a" providerId="ADAL" clId="{B6F2ED60-F19E-B340-B712-2766AEDD6467}" dt="2024-01-04T11:14:27.190" v="2837" actId="478"/>
          <ac:spMkLst>
            <pc:docMk/>
            <pc:sldMk cId="3486725808" sldId="547"/>
            <ac:spMk id="3" creationId="{0D750781-1206-AC4D-AF4F-0E4B713FDF90}"/>
          </ac:spMkLst>
        </pc:spChg>
        <pc:spChg chg="add mod">
          <ac:chgData name="FONG Chi Kit Ken" userId="233f042c-09e9-4a0c-9043-d675a582571a" providerId="ADAL" clId="{B6F2ED60-F19E-B340-B712-2766AEDD6467}" dt="2024-01-04T14:30:59.703" v="3499" actId="1076"/>
          <ac:spMkLst>
            <pc:docMk/>
            <pc:sldMk cId="3486725808" sldId="547"/>
            <ac:spMk id="3" creationId="{E652CD3D-4F6F-E25F-643C-2F05C72AE172}"/>
          </ac:spMkLst>
        </pc:spChg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3486725808" sldId="547"/>
            <ac:spMk id="4" creationId="{3E21AF07-C4BA-8448-B5A8-18A326A46CA1}"/>
          </ac:spMkLst>
        </pc:spChg>
        <pc:spChg chg="add del mod ord">
          <ac:chgData name="FONG Chi Kit Ken" userId="233f042c-09e9-4a0c-9043-d675a582571a" providerId="ADAL" clId="{B6F2ED60-F19E-B340-B712-2766AEDD6467}" dt="2024-01-04T11:14:23.775" v="2836" actId="478"/>
          <ac:spMkLst>
            <pc:docMk/>
            <pc:sldMk cId="3486725808" sldId="547"/>
            <ac:spMk id="5" creationId="{99B52338-B6E1-817A-696A-EA381E6342E6}"/>
          </ac:spMkLst>
        </pc:spChg>
        <pc:spChg chg="add mod">
          <ac:chgData name="FONG Chi Kit Ken" userId="233f042c-09e9-4a0c-9043-d675a582571a" providerId="ADAL" clId="{B6F2ED60-F19E-B340-B712-2766AEDD6467}" dt="2024-01-04T14:31:14.500" v="3502" actId="1076"/>
          <ac:spMkLst>
            <pc:docMk/>
            <pc:sldMk cId="3486725808" sldId="547"/>
            <ac:spMk id="5" creationId="{F204DA0A-0776-6770-E708-C6FCF5F11DD1}"/>
          </ac:spMkLst>
        </pc:spChg>
        <pc:spChg chg="mod">
          <ac:chgData name="FONG Chi Kit Ken" userId="233f042c-09e9-4a0c-9043-d675a582571a" providerId="ADAL" clId="{B6F2ED60-F19E-B340-B712-2766AEDD6467}" dt="2024-01-04T14:25:22.219" v="3369" actId="108"/>
          <ac:spMkLst>
            <pc:docMk/>
            <pc:sldMk cId="3486725808" sldId="547"/>
            <ac:spMk id="7" creationId="{6CB050D1-7F9A-8243-8830-A796AEEB7B55}"/>
          </ac:spMkLst>
        </pc:spChg>
        <pc:spChg chg="mod">
          <ac:chgData name="FONG Chi Kit Ken" userId="233f042c-09e9-4a0c-9043-d675a582571a" providerId="ADAL" clId="{B6F2ED60-F19E-B340-B712-2766AEDD6467}" dt="2024-01-04T14:30:51.153" v="3497" actId="1076"/>
          <ac:spMkLst>
            <pc:docMk/>
            <pc:sldMk cId="3486725808" sldId="547"/>
            <ac:spMk id="9" creationId="{8BDF6911-17EB-1942-B220-174673B9E4F1}"/>
          </ac:spMkLst>
        </pc:spChg>
        <pc:picChg chg="mod">
          <ac:chgData name="FONG Chi Kit Ken" userId="233f042c-09e9-4a0c-9043-d675a582571a" providerId="ADAL" clId="{B6F2ED60-F19E-B340-B712-2766AEDD6467}" dt="2024-01-04T14:30:14.492" v="3488" actId="14100"/>
          <ac:picMkLst>
            <pc:docMk/>
            <pc:sldMk cId="3486725808" sldId="547"/>
            <ac:picMk id="6" creationId="{B093DC67-F90C-3446-8D78-9B37307EA2C7}"/>
          </ac:picMkLst>
        </pc:picChg>
        <pc:picChg chg="mod">
          <ac:chgData name="FONG Chi Kit Ken" userId="233f042c-09e9-4a0c-9043-d675a582571a" providerId="ADAL" clId="{B6F2ED60-F19E-B340-B712-2766AEDD6467}" dt="2024-01-04T14:30:45.890" v="3496" actId="1076"/>
          <ac:picMkLst>
            <pc:docMk/>
            <pc:sldMk cId="3486725808" sldId="547"/>
            <ac:picMk id="8" creationId="{49729341-79C0-9D4B-9D3A-92E5F0337AFD}"/>
          </ac:picMkLst>
        </pc:picChg>
        <pc:picChg chg="add mod">
          <ac:chgData name="FONG Chi Kit Ken" userId="233f042c-09e9-4a0c-9043-d675a582571a" providerId="ADAL" clId="{B6F2ED60-F19E-B340-B712-2766AEDD6467}" dt="2024-01-04T14:30:56.883" v="3498" actId="1076"/>
          <ac:picMkLst>
            <pc:docMk/>
            <pc:sldMk cId="3486725808" sldId="547"/>
            <ac:picMk id="10" creationId="{AD0F61BF-912A-1FBD-E48F-91CA306C3C9C}"/>
          </ac:picMkLst>
        </pc:picChg>
        <pc:picChg chg="add mod">
          <ac:chgData name="FONG Chi Kit Ken" userId="233f042c-09e9-4a0c-9043-d675a582571a" providerId="ADAL" clId="{B6F2ED60-F19E-B340-B712-2766AEDD6467}" dt="2024-01-04T14:31:04.001" v="3500" actId="1076"/>
          <ac:picMkLst>
            <pc:docMk/>
            <pc:sldMk cId="3486725808" sldId="547"/>
            <ac:picMk id="11" creationId="{5C0B1721-8A0C-CE57-D128-9E50FBDC7C81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1:20.879" v="3503" actId="2696"/>
        <pc:sldMkLst>
          <pc:docMk/>
          <pc:sldMk cId="1522855830" sldId="548"/>
        </pc:sldMkLst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1522855830" sldId="548"/>
            <ac:spMk id="2" creationId="{D3CABBCF-E6E3-3142-AB11-52811C4599A6}"/>
          </ac:spMkLst>
        </pc:spChg>
        <pc:spChg chg="mod ord">
          <ac:chgData name="FONG Chi Kit Ken" userId="233f042c-09e9-4a0c-9043-d675a582571a" providerId="ADAL" clId="{B6F2ED60-F19E-B340-B712-2766AEDD6467}" dt="2024-01-04T11:14:18.958" v="2835" actId="700"/>
          <ac:spMkLst>
            <pc:docMk/>
            <pc:sldMk cId="1522855830" sldId="548"/>
            <ac:spMk id="4" creationId="{3E21AF07-C4BA-8448-B5A8-18A326A46CA1}"/>
          </ac:spMkLst>
        </pc:spChg>
        <pc:spChg chg="add del mod ord">
          <ac:chgData name="FONG Chi Kit Ken" userId="233f042c-09e9-4a0c-9043-d675a582571a" providerId="ADAL" clId="{B6F2ED60-F19E-B340-B712-2766AEDD6467}" dt="2024-01-04T11:14:38.163" v="2839" actId="478"/>
          <ac:spMkLst>
            <pc:docMk/>
            <pc:sldMk cId="1522855830" sldId="548"/>
            <ac:spMk id="6" creationId="{57D87301-86E1-DB61-8E54-7CC628F10507}"/>
          </ac:spMkLst>
        </pc:spChg>
        <pc:spChg chg="del mod">
          <ac:chgData name="FONG Chi Kit Ken" userId="233f042c-09e9-4a0c-9043-d675a582571a" providerId="ADAL" clId="{B6F2ED60-F19E-B340-B712-2766AEDD6467}" dt="2024-01-04T14:30:33.047" v="3493" actId="21"/>
          <ac:spMkLst>
            <pc:docMk/>
            <pc:sldMk cId="1522855830" sldId="548"/>
            <ac:spMk id="7" creationId="{6CB050D1-7F9A-8243-8830-A796AEEB7B55}"/>
          </ac:spMkLst>
        </pc:spChg>
        <pc:spChg chg="del mod">
          <ac:chgData name="FONG Chi Kit Ken" userId="233f042c-09e9-4a0c-9043-d675a582571a" providerId="ADAL" clId="{B6F2ED60-F19E-B340-B712-2766AEDD6467}" dt="2024-01-04T14:30:33.047" v="3493" actId="21"/>
          <ac:spMkLst>
            <pc:docMk/>
            <pc:sldMk cId="1522855830" sldId="548"/>
            <ac:spMk id="9" creationId="{8BDF6911-17EB-1942-B220-174673B9E4F1}"/>
          </ac:spMkLst>
        </pc:spChg>
        <pc:picChg chg="del mod">
          <ac:chgData name="FONG Chi Kit Ken" userId="233f042c-09e9-4a0c-9043-d675a582571a" providerId="ADAL" clId="{B6F2ED60-F19E-B340-B712-2766AEDD6467}" dt="2024-01-04T14:30:33.047" v="3493" actId="21"/>
          <ac:picMkLst>
            <pc:docMk/>
            <pc:sldMk cId="1522855830" sldId="548"/>
            <ac:picMk id="3" creationId="{E841495E-5E60-0A43-A1C1-5B45C4196AC3}"/>
          </ac:picMkLst>
        </pc:picChg>
        <pc:picChg chg="del mod">
          <ac:chgData name="FONG Chi Kit Ken" userId="233f042c-09e9-4a0c-9043-d675a582571a" providerId="ADAL" clId="{B6F2ED60-F19E-B340-B712-2766AEDD6467}" dt="2024-01-04T14:30:33.047" v="3493" actId="21"/>
          <ac:picMkLst>
            <pc:docMk/>
            <pc:sldMk cId="1522855830" sldId="548"/>
            <ac:picMk id="5" creationId="{B8D68651-87D5-3647-BBA7-4A2D82CA5161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8:05.930" v="4138" actId="207"/>
        <pc:sldMkLst>
          <pc:docMk/>
          <pc:sldMk cId="237521387" sldId="552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37521387" sldId="552"/>
            <ac:spMk id="2" creationId="{AF992773-B186-5943-85DE-A507568FB210}"/>
          </ac:spMkLst>
        </pc:spChg>
        <pc:spChg chg="del mod">
          <ac:chgData name="FONG Chi Kit Ken" userId="233f042c-09e9-4a0c-9043-d675a582571a" providerId="ADAL" clId="{B6F2ED60-F19E-B340-B712-2766AEDD6467}" dt="2024-01-04T14:29:17.694" v="3487"/>
          <ac:spMkLst>
            <pc:docMk/>
            <pc:sldMk cId="237521387" sldId="552"/>
            <ac:spMk id="3" creationId="{F1A6D26E-783A-8943-93D9-2F99979BF8AE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37521387" sldId="552"/>
            <ac:spMk id="4" creationId="{EA806C34-8238-5E43-93AD-844FF84C880E}"/>
          </ac:spMkLst>
        </pc:spChg>
        <pc:spChg chg="mod">
          <ac:chgData name="FONG Chi Kit Ken" userId="233f042c-09e9-4a0c-9043-d675a582571a" providerId="ADAL" clId="{B6F2ED60-F19E-B340-B712-2766AEDD6467}" dt="2024-01-04T14:29:15.951" v="3485" actId="1076"/>
          <ac:spMkLst>
            <pc:docMk/>
            <pc:sldMk cId="237521387" sldId="552"/>
            <ac:spMk id="7" creationId="{DE13C36A-11E3-E440-A8A8-87461B1D5CB4}"/>
          </ac:spMkLst>
        </pc:spChg>
        <pc:spChg chg="mod">
          <ac:chgData name="FONG Chi Kit Ken" userId="233f042c-09e9-4a0c-9043-d675a582571a" providerId="ADAL" clId="{B6F2ED60-F19E-B340-B712-2766AEDD6467}" dt="2024-01-04T14:32:23.215" v="3507" actId="1076"/>
          <ac:spMkLst>
            <pc:docMk/>
            <pc:sldMk cId="237521387" sldId="552"/>
            <ac:spMk id="8" creationId="{DF174A5C-FE6E-784F-9A8D-B8B0470C6203}"/>
          </ac:spMkLst>
        </pc:spChg>
        <pc:spChg chg="add mod ord">
          <ac:chgData name="FONG Chi Kit Ken" userId="233f042c-09e9-4a0c-9043-d675a582571a" providerId="ADAL" clId="{B6F2ED60-F19E-B340-B712-2766AEDD6467}" dt="2024-01-04T17:28:05.930" v="4138" actId="207"/>
          <ac:spMkLst>
            <pc:docMk/>
            <pc:sldMk cId="237521387" sldId="552"/>
            <ac:spMk id="9" creationId="{F8CF7034-79E7-63CF-16DB-62515162F784}"/>
          </ac:spMkLst>
        </pc:spChg>
        <pc:spChg chg="add mod">
          <ac:chgData name="FONG Chi Kit Ken" userId="233f042c-09e9-4a0c-9043-d675a582571a" providerId="ADAL" clId="{B6F2ED60-F19E-B340-B712-2766AEDD6467}" dt="2024-01-04T14:38:02.700" v="3551" actId="1036"/>
          <ac:spMkLst>
            <pc:docMk/>
            <pc:sldMk cId="237521387" sldId="552"/>
            <ac:spMk id="10" creationId="{77A1BCCE-7204-BE6D-9675-D13BF516DD22}"/>
          </ac:spMkLst>
        </pc:spChg>
        <pc:spChg chg="add mod">
          <ac:chgData name="FONG Chi Kit Ken" userId="233f042c-09e9-4a0c-9043-d675a582571a" providerId="ADAL" clId="{B6F2ED60-F19E-B340-B712-2766AEDD6467}" dt="2024-01-04T14:38:02.700" v="3551" actId="1036"/>
          <ac:spMkLst>
            <pc:docMk/>
            <pc:sldMk cId="237521387" sldId="552"/>
            <ac:spMk id="11" creationId="{5CE7E991-E2B7-07C9-B978-B643428C6B59}"/>
          </ac:spMkLst>
        </pc:spChg>
        <pc:spChg chg="add mod">
          <ac:chgData name="FONG Chi Kit Ken" userId="233f042c-09e9-4a0c-9043-d675a582571a" providerId="ADAL" clId="{B6F2ED60-F19E-B340-B712-2766AEDD6467}" dt="2024-01-04T14:37:56.492" v="3540" actId="1076"/>
          <ac:spMkLst>
            <pc:docMk/>
            <pc:sldMk cId="237521387" sldId="552"/>
            <ac:spMk id="15" creationId="{71C6C612-366B-382E-4695-0CD821CEFBDC}"/>
          </ac:spMkLst>
        </pc:spChg>
        <pc:picChg chg="mod">
          <ac:chgData name="FONG Chi Kit Ken" userId="233f042c-09e9-4a0c-9043-d675a582571a" providerId="ADAL" clId="{B6F2ED60-F19E-B340-B712-2766AEDD6467}" dt="2024-01-04T14:32:16.093" v="3505" actId="14100"/>
          <ac:picMkLst>
            <pc:docMk/>
            <pc:sldMk cId="237521387" sldId="552"/>
            <ac:picMk id="5" creationId="{97354484-7359-4245-83BD-C67EFFCCE020}"/>
          </ac:picMkLst>
        </pc:picChg>
        <pc:picChg chg="mod">
          <ac:chgData name="FONG Chi Kit Ken" userId="233f042c-09e9-4a0c-9043-d675a582571a" providerId="ADAL" clId="{B6F2ED60-F19E-B340-B712-2766AEDD6467}" dt="2024-01-04T14:32:23.215" v="3507" actId="1076"/>
          <ac:picMkLst>
            <pc:docMk/>
            <pc:sldMk cId="237521387" sldId="552"/>
            <ac:picMk id="6" creationId="{E0F9B66C-AA15-B845-93EF-8BB33A699ECE}"/>
          </ac:picMkLst>
        </pc:picChg>
        <pc:picChg chg="add mod">
          <ac:chgData name="FONG Chi Kit Ken" userId="233f042c-09e9-4a0c-9043-d675a582571a" providerId="ADAL" clId="{B6F2ED60-F19E-B340-B712-2766AEDD6467}" dt="2024-01-04T14:38:02.700" v="3551" actId="1036"/>
          <ac:picMkLst>
            <pc:docMk/>
            <pc:sldMk cId="237521387" sldId="552"/>
            <ac:picMk id="12" creationId="{BB54A912-223F-ADE9-AC4F-ADE801212629}"/>
          </ac:picMkLst>
        </pc:picChg>
        <pc:picChg chg="add mod">
          <ac:chgData name="FONG Chi Kit Ken" userId="233f042c-09e9-4a0c-9043-d675a582571a" providerId="ADAL" clId="{B6F2ED60-F19E-B340-B712-2766AEDD6467}" dt="2024-01-04T14:38:02.700" v="3551" actId="1036"/>
          <ac:picMkLst>
            <pc:docMk/>
            <pc:sldMk cId="237521387" sldId="552"/>
            <ac:picMk id="13" creationId="{C4555F8D-6AED-5CA7-C0B1-172D00266894}"/>
          </ac:picMkLst>
        </pc:picChg>
        <pc:picChg chg="add mod modCrop">
          <ac:chgData name="FONG Chi Kit Ken" userId="233f042c-09e9-4a0c-9043-d675a582571a" providerId="ADAL" clId="{B6F2ED60-F19E-B340-B712-2766AEDD6467}" dt="2024-01-04T14:38:08.164" v="3556" actId="1035"/>
          <ac:picMkLst>
            <pc:docMk/>
            <pc:sldMk cId="237521387" sldId="552"/>
            <ac:picMk id="14" creationId="{46E7D0FE-CEC7-27A1-86BC-957713C76A11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7:13.248" v="3523" actId="2696"/>
        <pc:sldMkLst>
          <pc:docMk/>
          <pc:sldMk cId="1166863417" sldId="553"/>
        </pc:sldMkLst>
        <pc:spChg chg="add del mod ord">
          <ac:chgData name="FONG Chi Kit Ken" userId="233f042c-09e9-4a0c-9043-d675a582571a" providerId="ADAL" clId="{B6F2ED60-F19E-B340-B712-2766AEDD6467}" dt="2024-01-04T14:28:32.610" v="3468" actId="478"/>
          <ac:spMkLst>
            <pc:docMk/>
            <pc:sldMk cId="1166863417" sldId="553"/>
            <ac:spMk id="2" creationId="{A719C7BC-07BF-091B-471A-39EDB5A19B04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166863417" sldId="553"/>
            <ac:spMk id="4" creationId="{EA806C34-8238-5E43-93AD-844FF84C880E}"/>
          </ac:spMkLst>
        </pc:spChg>
        <pc:spChg chg="del mod">
          <ac:chgData name="FONG Chi Kit Ken" userId="233f042c-09e9-4a0c-9043-d675a582571a" providerId="ADAL" clId="{B6F2ED60-F19E-B340-B712-2766AEDD6467}" dt="2024-01-04T14:36:10.222" v="3508" actId="21"/>
          <ac:spMkLst>
            <pc:docMk/>
            <pc:sldMk cId="1166863417" sldId="553"/>
            <ac:spMk id="8" creationId="{D55728CC-CDC0-5044-A3A1-B2028829E9AD}"/>
          </ac:spMkLst>
        </pc:spChg>
        <pc:spChg chg="del mod">
          <ac:chgData name="FONG Chi Kit Ken" userId="233f042c-09e9-4a0c-9043-d675a582571a" providerId="ADAL" clId="{B6F2ED60-F19E-B340-B712-2766AEDD6467}" dt="2024-01-04T14:36:10.222" v="3508" actId="21"/>
          <ac:spMkLst>
            <pc:docMk/>
            <pc:sldMk cId="1166863417" sldId="553"/>
            <ac:spMk id="9" creationId="{365BA945-E6FF-5241-80A7-BB6B838329A2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166863417" sldId="553"/>
            <ac:spMk id="10" creationId="{2A0E0B18-98DB-1643-A2A7-085513BD5D58}"/>
          </ac:spMkLst>
        </pc:spChg>
        <pc:picChg chg="add del mod">
          <ac:chgData name="FONG Chi Kit Ken" userId="233f042c-09e9-4a0c-9043-d675a582571a" providerId="ADAL" clId="{B6F2ED60-F19E-B340-B712-2766AEDD6467}" dt="2024-01-04T14:36:10.222" v="3508" actId="21"/>
          <ac:picMkLst>
            <pc:docMk/>
            <pc:sldMk cId="1166863417" sldId="553"/>
            <ac:picMk id="3" creationId="{202F1B5E-32C0-8A5A-9382-312EBDDE652A}"/>
          </ac:picMkLst>
        </pc:picChg>
        <pc:picChg chg="del">
          <ac:chgData name="FONG Chi Kit Ken" userId="233f042c-09e9-4a0c-9043-d675a582571a" providerId="ADAL" clId="{B6F2ED60-F19E-B340-B712-2766AEDD6467}" dt="2024-01-04T14:28:25.150" v="3466" actId="21"/>
          <ac:picMkLst>
            <pc:docMk/>
            <pc:sldMk cId="1166863417" sldId="553"/>
            <ac:picMk id="5" creationId="{43CB75AC-D515-7948-AEEA-3C2810D687BE}"/>
          </ac:picMkLst>
        </pc:picChg>
        <pc:picChg chg="del">
          <ac:chgData name="FONG Chi Kit Ken" userId="233f042c-09e9-4a0c-9043-d675a582571a" providerId="ADAL" clId="{B6F2ED60-F19E-B340-B712-2766AEDD6467}" dt="2024-01-04T14:28:25.150" v="3466" actId="21"/>
          <ac:picMkLst>
            <pc:docMk/>
            <pc:sldMk cId="1166863417" sldId="553"/>
            <ac:picMk id="6" creationId="{EF1FEC95-AB8D-784A-8DE7-484AF7ABA5BA}"/>
          </ac:picMkLst>
        </pc:picChg>
        <pc:picChg chg="add del mod">
          <ac:chgData name="FONG Chi Kit Ken" userId="233f042c-09e9-4a0c-9043-d675a582571a" providerId="ADAL" clId="{B6F2ED60-F19E-B340-B712-2766AEDD6467}" dt="2024-01-04T14:36:10.222" v="3508" actId="21"/>
          <ac:picMkLst>
            <pc:docMk/>
            <pc:sldMk cId="1166863417" sldId="553"/>
            <ac:picMk id="7" creationId="{3BEBEBC6-E585-07F5-85A7-D0D190AEEE81}"/>
          </ac:picMkLst>
        </pc:picChg>
      </pc:sldChg>
      <pc:sldChg chg="addSp delSp modSp add del mod modTransition modClrScheme chgLayout">
        <pc:chgData name="FONG Chi Kit Ken" userId="233f042c-09e9-4a0c-9043-d675a582571a" providerId="ADAL" clId="{B6F2ED60-F19E-B340-B712-2766AEDD6467}" dt="2024-01-04T14:37:13.267" v="3524" actId="2696"/>
        <pc:sldMkLst>
          <pc:docMk/>
          <pc:sldMk cId="2799571045" sldId="554"/>
        </pc:sldMkLst>
        <pc:spChg chg="add del mod ord">
          <ac:chgData name="FONG Chi Kit Ken" userId="233f042c-09e9-4a0c-9043-d675a582571a" providerId="ADAL" clId="{B6F2ED60-F19E-B340-B712-2766AEDD6467}" dt="2024-01-04T14:27:09.297" v="3462" actId="478"/>
          <ac:spMkLst>
            <pc:docMk/>
            <pc:sldMk cId="2799571045" sldId="554"/>
            <ac:spMk id="2" creationId="{C342CBF2-F7F3-3417-6D5E-0969DDC437E0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799571045" sldId="554"/>
            <ac:spMk id="4" creationId="{EA806C34-8238-5E43-93AD-844FF84C880E}"/>
          </ac:spMkLst>
        </pc:spChg>
        <pc:spChg chg="del mod">
          <ac:chgData name="FONG Chi Kit Ken" userId="233f042c-09e9-4a0c-9043-d675a582571a" providerId="ADAL" clId="{B6F2ED60-F19E-B340-B712-2766AEDD6467}" dt="2024-01-04T14:36:42.648" v="3515" actId="21"/>
          <ac:spMkLst>
            <pc:docMk/>
            <pc:sldMk cId="2799571045" sldId="554"/>
            <ac:spMk id="7" creationId="{3DD112CE-2543-4248-AD52-2C4B33514C3B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799571045" sldId="554"/>
            <ac:spMk id="8" creationId="{1D51469E-86D3-5640-9C76-EA2925B9BFD3}"/>
          </ac:spMkLst>
        </pc:spChg>
        <pc:picChg chg="add del mod ord">
          <ac:chgData name="FONG Chi Kit Ken" userId="233f042c-09e9-4a0c-9043-d675a582571a" providerId="ADAL" clId="{B6F2ED60-F19E-B340-B712-2766AEDD6467}" dt="2024-01-04T14:36:42.648" v="3515" actId="21"/>
          <ac:picMkLst>
            <pc:docMk/>
            <pc:sldMk cId="2799571045" sldId="554"/>
            <ac:picMk id="5" creationId="{BE6A8278-3B3A-C349-AFC1-1C26AB3D1A3B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7:57.493" v="4137" actId="207"/>
        <pc:sldMkLst>
          <pc:docMk/>
          <pc:sldMk cId="3078912439" sldId="556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078912439" sldId="556"/>
            <ac:spMk id="2" creationId="{4750E88E-A7BD-B04E-860D-9AFAA4F021EA}"/>
          </ac:spMkLst>
        </pc:spChg>
        <pc:spChg chg="del mod">
          <ac:chgData name="FONG Chi Kit Ken" userId="233f042c-09e9-4a0c-9043-d675a582571a" providerId="ADAL" clId="{B6F2ED60-F19E-B340-B712-2766AEDD6467}" dt="2024-01-04T14:26:50.612" v="3458"/>
          <ac:spMkLst>
            <pc:docMk/>
            <pc:sldMk cId="3078912439" sldId="556"/>
            <ac:spMk id="3" creationId="{6FA526A0-1A7F-2741-A0BF-E6BC85370949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3078912439" sldId="556"/>
            <ac:spMk id="4" creationId="{2B385EB5-1DEC-9C43-992A-96669D560059}"/>
          </ac:spMkLst>
        </pc:spChg>
        <pc:spChg chg="add mod ord">
          <ac:chgData name="FONG Chi Kit Ken" userId="233f042c-09e9-4a0c-9043-d675a582571a" providerId="ADAL" clId="{B6F2ED60-F19E-B340-B712-2766AEDD6467}" dt="2024-01-04T17:27:57.493" v="4137" actId="207"/>
          <ac:spMkLst>
            <pc:docMk/>
            <pc:sldMk cId="3078912439" sldId="556"/>
            <ac:spMk id="6" creationId="{84B79A39-9E8E-3D38-87FD-23E2D457064B}"/>
          </ac:spMkLst>
        </pc:spChg>
        <pc:spChg chg="mod">
          <ac:chgData name="FONG Chi Kit Ken" userId="233f042c-09e9-4a0c-9043-d675a582571a" providerId="ADAL" clId="{B6F2ED60-F19E-B340-B712-2766AEDD6467}" dt="2024-01-04T14:26:47.607" v="3456" actId="1036"/>
          <ac:spMkLst>
            <pc:docMk/>
            <pc:sldMk cId="3078912439" sldId="556"/>
            <ac:spMk id="7" creationId="{5A7E06EA-3582-7549-BC95-5DE7FE614C8C}"/>
          </ac:spMkLst>
        </pc:spChg>
        <pc:spChg chg="mod">
          <ac:chgData name="FONG Chi Kit Ken" userId="233f042c-09e9-4a0c-9043-d675a582571a" providerId="ADAL" clId="{B6F2ED60-F19E-B340-B712-2766AEDD6467}" dt="2024-01-04T14:26:47.607" v="3456" actId="1036"/>
          <ac:spMkLst>
            <pc:docMk/>
            <pc:sldMk cId="3078912439" sldId="556"/>
            <ac:spMk id="8" creationId="{BD1BFE8E-A500-9C4D-AFCF-C415EECCF5F7}"/>
          </ac:spMkLst>
        </pc:spChg>
        <pc:picChg chg="mod">
          <ac:chgData name="FONG Chi Kit Ken" userId="233f042c-09e9-4a0c-9043-d675a582571a" providerId="ADAL" clId="{B6F2ED60-F19E-B340-B712-2766AEDD6467}" dt="2024-01-04T14:26:57.510" v="3460" actId="1076"/>
          <ac:picMkLst>
            <pc:docMk/>
            <pc:sldMk cId="3078912439" sldId="556"/>
            <ac:picMk id="5" creationId="{5EFA94D8-3523-134E-BDBE-F2CC44DAF30A}"/>
          </ac:picMkLst>
        </pc:picChg>
        <pc:picChg chg="mod">
          <ac:chgData name="FONG Chi Kit Ken" userId="233f042c-09e9-4a0c-9043-d675a582571a" providerId="ADAL" clId="{B6F2ED60-F19E-B340-B712-2766AEDD6467}" dt="2024-01-04T14:26:54.933" v="3459" actId="1076"/>
          <ac:picMkLst>
            <pc:docMk/>
            <pc:sldMk cId="3078912439" sldId="556"/>
            <ac:picMk id="9" creationId="{85282D90-93C3-B243-A79E-2B5F550A67A2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6:22.790" v="3406" actId="1076"/>
        <pc:sldMkLst>
          <pc:docMk/>
          <pc:sldMk cId="293701493" sldId="557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93701493" sldId="557"/>
            <ac:spMk id="2" creationId="{8FFF585B-34EF-5846-BBE8-A999052FE76F}"/>
          </ac:spMkLst>
        </pc:spChg>
        <pc:spChg chg="add del mod ord">
          <ac:chgData name="FONG Chi Kit Ken" userId="233f042c-09e9-4a0c-9043-d675a582571a" providerId="ADAL" clId="{B6F2ED60-F19E-B340-B712-2766AEDD6467}" dt="2024-01-04T14:26:18.623" v="3405" actId="478"/>
          <ac:spMkLst>
            <pc:docMk/>
            <pc:sldMk cId="293701493" sldId="557"/>
            <ac:spMk id="3" creationId="{69103D58-29C4-1384-6A1F-737F5987A6BD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93701493" sldId="557"/>
            <ac:spMk id="4" creationId="{14606263-2649-2E4B-8AC0-8457B43A30B2}"/>
          </ac:spMkLst>
        </pc:spChg>
        <pc:spChg chg="mod">
          <ac:chgData name="FONG Chi Kit Ken" userId="233f042c-09e9-4a0c-9043-d675a582571a" providerId="ADAL" clId="{B6F2ED60-F19E-B340-B712-2766AEDD6467}" dt="2024-01-04T14:26:15.705" v="3404" actId="1035"/>
          <ac:spMkLst>
            <pc:docMk/>
            <pc:sldMk cId="293701493" sldId="557"/>
            <ac:spMk id="7" creationId="{16FDDD56-F36E-F543-B5F1-83A199878A50}"/>
          </ac:spMkLst>
        </pc:spChg>
        <pc:spChg chg="mod">
          <ac:chgData name="FONG Chi Kit Ken" userId="233f042c-09e9-4a0c-9043-d675a582571a" providerId="ADAL" clId="{B6F2ED60-F19E-B340-B712-2766AEDD6467}" dt="2024-01-04T14:26:15.705" v="3404" actId="1035"/>
          <ac:spMkLst>
            <pc:docMk/>
            <pc:sldMk cId="293701493" sldId="557"/>
            <ac:spMk id="8" creationId="{A9AF414E-AA3E-C04E-AE16-C67EC9A2DD15}"/>
          </ac:spMkLst>
        </pc:spChg>
        <pc:picChg chg="mod">
          <ac:chgData name="FONG Chi Kit Ken" userId="233f042c-09e9-4a0c-9043-d675a582571a" providerId="ADAL" clId="{B6F2ED60-F19E-B340-B712-2766AEDD6467}" dt="2024-01-04T14:26:22.790" v="3406" actId="1076"/>
          <ac:picMkLst>
            <pc:docMk/>
            <pc:sldMk cId="293701493" sldId="557"/>
            <ac:picMk id="5" creationId="{497F8012-5BC9-2F4C-8702-662F86E02DC1}"/>
          </ac:picMkLst>
        </pc:picChg>
        <pc:picChg chg="mod">
          <ac:chgData name="FONG Chi Kit Ken" userId="233f042c-09e9-4a0c-9043-d675a582571a" providerId="ADAL" clId="{B6F2ED60-F19E-B340-B712-2766AEDD6467}" dt="2024-01-04T14:26:22.790" v="3406" actId="1076"/>
          <ac:picMkLst>
            <pc:docMk/>
            <pc:sldMk cId="293701493" sldId="557"/>
            <ac:picMk id="6" creationId="{B0C3632A-5756-984D-AB77-5551D65E9929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1:35.192" v="3333" actId="20577"/>
        <pc:sldMkLst>
          <pc:docMk/>
          <pc:sldMk cId="1906306258" sldId="558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06306258" sldId="558"/>
            <ac:spMk id="2" creationId="{4EA9B7DD-6ED5-0B46-BE8C-D798BCB512E4}"/>
          </ac:spMkLst>
        </pc:spChg>
        <pc:spChg chg="add mod ord">
          <ac:chgData name="FONG Chi Kit Ken" userId="233f042c-09e9-4a0c-9043-d675a582571a" providerId="ADAL" clId="{B6F2ED60-F19E-B340-B712-2766AEDD6467}" dt="2024-01-04T14:21:03.796" v="3307" actId="14100"/>
          <ac:spMkLst>
            <pc:docMk/>
            <pc:sldMk cId="1906306258" sldId="558"/>
            <ac:spMk id="3" creationId="{0200C70C-7EB9-F6A2-8B3E-F2AFCFB72EA9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06306258" sldId="558"/>
            <ac:spMk id="4" creationId="{7CA364F6-1995-0B46-932F-95BB444079A4}"/>
          </ac:spMkLst>
        </pc:spChg>
        <pc:spChg chg="add mod">
          <ac:chgData name="FONG Chi Kit Ken" userId="233f042c-09e9-4a0c-9043-d675a582571a" providerId="ADAL" clId="{B6F2ED60-F19E-B340-B712-2766AEDD6467}" dt="2024-01-04T14:21:35.192" v="3333" actId="20577"/>
          <ac:spMkLst>
            <pc:docMk/>
            <pc:sldMk cId="1906306258" sldId="558"/>
            <ac:spMk id="6" creationId="{5E854E86-6CC1-7CDD-8272-4C07CB996095}"/>
          </ac:spMkLst>
        </pc:spChg>
        <pc:spChg chg="del">
          <ac:chgData name="FONG Chi Kit Ken" userId="233f042c-09e9-4a0c-9043-d675a582571a" providerId="ADAL" clId="{B6F2ED60-F19E-B340-B712-2766AEDD6467}" dt="2024-01-04T14:21:05.838" v="3308" actId="478"/>
          <ac:spMkLst>
            <pc:docMk/>
            <pc:sldMk cId="1906306258" sldId="558"/>
            <ac:spMk id="8" creationId="{18243D7D-8AEA-5F4B-857C-F3E5B85CA1E6}"/>
          </ac:spMkLst>
        </pc:spChg>
        <pc:spChg chg="del">
          <ac:chgData name="FONG Chi Kit Ken" userId="233f042c-09e9-4a0c-9043-d675a582571a" providerId="ADAL" clId="{B6F2ED60-F19E-B340-B712-2766AEDD6467}" dt="2024-01-04T14:21:08.688" v="3309" actId="478"/>
          <ac:spMkLst>
            <pc:docMk/>
            <pc:sldMk cId="1906306258" sldId="558"/>
            <ac:spMk id="9" creationId="{D8DDD3BA-5437-1443-AB55-74E95D0F4481}"/>
          </ac:spMkLst>
        </pc:spChg>
        <pc:picChg chg="mod">
          <ac:chgData name="FONG Chi Kit Ken" userId="233f042c-09e9-4a0c-9043-d675a582571a" providerId="ADAL" clId="{B6F2ED60-F19E-B340-B712-2766AEDD6467}" dt="2024-01-04T14:21:17.744" v="3311" actId="1076"/>
          <ac:picMkLst>
            <pc:docMk/>
            <pc:sldMk cId="1906306258" sldId="558"/>
            <ac:picMk id="5" creationId="{5D9A97D2-FDAE-2443-8C4D-382A87745864}"/>
          </ac:picMkLst>
        </pc:picChg>
        <pc:picChg chg="mod">
          <ac:chgData name="FONG Chi Kit Ken" userId="233f042c-09e9-4a0c-9043-d675a582571a" providerId="ADAL" clId="{B6F2ED60-F19E-B340-B712-2766AEDD6467}" dt="2024-01-04T14:21:23.133" v="3314" actId="1076"/>
          <ac:picMkLst>
            <pc:docMk/>
            <pc:sldMk cId="1906306258" sldId="558"/>
            <ac:picMk id="7" creationId="{DACB3296-AD88-D842-89EA-15D698480B04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4:20:48.308" v="3290" actId="1076"/>
        <pc:sldMkLst>
          <pc:docMk/>
          <pc:sldMk cId="1929332679" sldId="559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29332679" sldId="559"/>
            <ac:spMk id="2" creationId="{CA4C1C9B-31CD-9A47-A4FD-63A262DFBF6C}"/>
          </ac:spMkLst>
        </pc:spChg>
        <pc:spChg chg="add del mod ord">
          <ac:chgData name="FONG Chi Kit Ken" userId="233f042c-09e9-4a0c-9043-d675a582571a" providerId="ADAL" clId="{B6F2ED60-F19E-B340-B712-2766AEDD6467}" dt="2024-01-04T14:20:46.434" v="3289" actId="478"/>
          <ac:spMkLst>
            <pc:docMk/>
            <pc:sldMk cId="1929332679" sldId="559"/>
            <ac:spMk id="3" creationId="{27385405-C181-4A97-36B9-D9091D1FAA81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1929332679" sldId="559"/>
            <ac:spMk id="4" creationId="{A02C860F-36DC-704B-A6A1-46DC777497A5}"/>
          </ac:spMkLst>
        </pc:spChg>
        <pc:picChg chg="mod">
          <ac:chgData name="FONG Chi Kit Ken" userId="233f042c-09e9-4a0c-9043-d675a582571a" providerId="ADAL" clId="{B6F2ED60-F19E-B340-B712-2766AEDD6467}" dt="2024-01-04T14:20:43.775" v="3288" actId="1076"/>
          <ac:picMkLst>
            <pc:docMk/>
            <pc:sldMk cId="1929332679" sldId="559"/>
            <ac:picMk id="5" creationId="{F4FE00A6-BBBA-B54F-BB0E-311986579789}"/>
          </ac:picMkLst>
        </pc:picChg>
        <pc:picChg chg="mod">
          <ac:chgData name="FONG Chi Kit Ken" userId="233f042c-09e9-4a0c-9043-d675a582571a" providerId="ADAL" clId="{B6F2ED60-F19E-B340-B712-2766AEDD6467}" dt="2024-01-04T14:20:48.308" v="3290" actId="1076"/>
          <ac:picMkLst>
            <pc:docMk/>
            <pc:sldMk cId="1929332679" sldId="559"/>
            <ac:picMk id="6" creationId="{AAF9D7EA-2826-A74B-91C0-9FF179F96860}"/>
          </ac:picMkLst>
        </pc:pic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9:01.798" v="4144" actId="207"/>
        <pc:sldMkLst>
          <pc:docMk/>
          <pc:sldMk cId="2549788963" sldId="561"/>
        </pc:sldMkLst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49788963" sldId="561"/>
            <ac:spMk id="2" creationId="{FB91679A-CEEB-6549-BAE6-D816AA2ED53B}"/>
          </ac:spMkLst>
        </pc:spChg>
        <pc:spChg chg="del mod">
          <ac:chgData name="FONG Chi Kit Ken" userId="233f042c-09e9-4a0c-9043-d675a582571a" providerId="ADAL" clId="{B6F2ED60-F19E-B340-B712-2766AEDD6467}" dt="2024-01-04T12:39:02.466" v="3167"/>
          <ac:spMkLst>
            <pc:docMk/>
            <pc:sldMk cId="2549788963" sldId="561"/>
            <ac:spMk id="3" creationId="{EE3E4B0A-A8BE-5642-84B0-62A0F515E303}"/>
          </ac:spMkLst>
        </pc:spChg>
        <pc:spChg chg="mod ord">
          <ac:chgData name="FONG Chi Kit Ken" userId="233f042c-09e9-4a0c-9043-d675a582571a" providerId="ADAL" clId="{B6F2ED60-F19E-B340-B712-2766AEDD6467}" dt="2024-01-04T11:38:41.861" v="3152" actId="700"/>
          <ac:spMkLst>
            <pc:docMk/>
            <pc:sldMk cId="2549788963" sldId="561"/>
            <ac:spMk id="4" creationId="{69A72877-701B-FE49-93D3-7064A5C84FB0}"/>
          </ac:spMkLst>
        </pc:spChg>
        <pc:spChg chg="add mod ord">
          <ac:chgData name="FONG Chi Kit Ken" userId="233f042c-09e9-4a0c-9043-d675a582571a" providerId="ADAL" clId="{B6F2ED60-F19E-B340-B712-2766AEDD6467}" dt="2024-01-04T17:29:01.798" v="4144" actId="207"/>
          <ac:spMkLst>
            <pc:docMk/>
            <pc:sldMk cId="2549788963" sldId="561"/>
            <ac:spMk id="8" creationId="{7C67167B-E324-0182-5BD0-335C270B3B31}"/>
          </ac:spMkLst>
        </pc:spChg>
        <pc:picChg chg="mod">
          <ac:chgData name="FONG Chi Kit Ken" userId="233f042c-09e9-4a0c-9043-d675a582571a" providerId="ADAL" clId="{B6F2ED60-F19E-B340-B712-2766AEDD6467}" dt="2024-01-04T12:38:56.229" v="3164" actId="1076"/>
          <ac:picMkLst>
            <pc:docMk/>
            <pc:sldMk cId="2549788963" sldId="561"/>
            <ac:picMk id="5" creationId="{ACF377BA-C0DD-8942-B7A0-63637F86F9F9}"/>
          </ac:picMkLst>
        </pc:picChg>
        <pc:picChg chg="mod">
          <ac:chgData name="FONG Chi Kit Ken" userId="233f042c-09e9-4a0c-9043-d675a582571a" providerId="ADAL" clId="{B6F2ED60-F19E-B340-B712-2766AEDD6467}" dt="2024-01-04T12:38:56.229" v="3164" actId="1076"/>
          <ac:picMkLst>
            <pc:docMk/>
            <pc:sldMk cId="2549788963" sldId="561"/>
            <ac:picMk id="6" creationId="{CF8CFAC9-819F-D145-A961-8C40F52BCB8E}"/>
          </ac:picMkLst>
        </pc:picChg>
        <pc:picChg chg="mod">
          <ac:chgData name="FONG Chi Kit Ken" userId="233f042c-09e9-4a0c-9043-d675a582571a" providerId="ADAL" clId="{B6F2ED60-F19E-B340-B712-2766AEDD6467}" dt="2024-01-04T12:38:59.254" v="3165" actId="1076"/>
          <ac:picMkLst>
            <pc:docMk/>
            <pc:sldMk cId="2549788963" sldId="561"/>
            <ac:picMk id="7" creationId="{0AB85C99-DA94-F949-921A-2B4BD3DAD2C2}"/>
          </ac:picMkLst>
        </pc:picChg>
        <pc:picChg chg="mod">
          <ac:chgData name="FONG Chi Kit Ken" userId="233f042c-09e9-4a0c-9043-d675a582571a" providerId="ADAL" clId="{B6F2ED60-F19E-B340-B712-2766AEDD6467}" dt="2024-01-04T12:38:59.254" v="3165" actId="1076"/>
          <ac:picMkLst>
            <pc:docMk/>
            <pc:sldMk cId="2549788963" sldId="561"/>
            <ac:picMk id="9" creationId="{5038C245-7318-8345-9C72-CCEBA8C043A9}"/>
          </ac:picMkLst>
        </pc:picChg>
      </pc:sldChg>
      <pc:sldChg chg="del">
        <pc:chgData name="FONG Chi Kit Ken" userId="233f042c-09e9-4a0c-9043-d675a582571a" providerId="ADAL" clId="{B6F2ED60-F19E-B340-B712-2766AEDD6467}" dt="2024-01-04T06:51:21.715" v="80" actId="2696"/>
        <pc:sldMkLst>
          <pc:docMk/>
          <pc:sldMk cId="359286218" sldId="629"/>
        </pc:sldMkLst>
      </pc:sldChg>
      <pc:sldChg chg="del">
        <pc:chgData name="FONG Chi Kit Ken" userId="233f042c-09e9-4a0c-9043-d675a582571a" providerId="ADAL" clId="{B6F2ED60-F19E-B340-B712-2766AEDD6467}" dt="2024-01-04T06:51:21.934" v="90" actId="2696"/>
        <pc:sldMkLst>
          <pc:docMk/>
          <pc:sldMk cId="343192771" sldId="630"/>
        </pc:sldMkLst>
      </pc:sldChg>
      <pc:sldChg chg="del">
        <pc:chgData name="FONG Chi Kit Ken" userId="233f042c-09e9-4a0c-9043-d675a582571a" providerId="ADAL" clId="{B6F2ED60-F19E-B340-B712-2766AEDD6467}" dt="2024-01-04T06:51:21.165" v="60" actId="2696"/>
        <pc:sldMkLst>
          <pc:docMk/>
          <pc:sldMk cId="3014334155" sldId="631"/>
        </pc:sldMkLst>
      </pc:sldChg>
      <pc:sldChg chg="del">
        <pc:chgData name="FONG Chi Kit Ken" userId="233f042c-09e9-4a0c-9043-d675a582571a" providerId="ADAL" clId="{B6F2ED60-F19E-B340-B712-2766AEDD6467}" dt="2024-01-04T06:51:21.819" v="86" actId="2696"/>
        <pc:sldMkLst>
          <pc:docMk/>
          <pc:sldMk cId="1819850573" sldId="632"/>
        </pc:sldMkLst>
      </pc:sldChg>
      <pc:sldChg chg="del">
        <pc:chgData name="FONG Chi Kit Ken" userId="233f042c-09e9-4a0c-9043-d675a582571a" providerId="ADAL" clId="{B6F2ED60-F19E-B340-B712-2766AEDD6467}" dt="2024-01-04T06:51:21.958" v="91" actId="2696"/>
        <pc:sldMkLst>
          <pc:docMk/>
          <pc:sldMk cId="4006066015" sldId="633"/>
        </pc:sldMkLst>
      </pc:sldChg>
      <pc:sldChg chg="addSp modSp del mod modTransition modClrScheme chgLayout">
        <pc:chgData name="FONG Chi Kit Ken" userId="233f042c-09e9-4a0c-9043-d675a582571a" providerId="ADAL" clId="{B6F2ED60-F19E-B340-B712-2766AEDD6467}" dt="2024-01-04T10:35:45.052" v="2519" actId="2696"/>
        <pc:sldMkLst>
          <pc:docMk/>
          <pc:sldMk cId="1433753271" sldId="635"/>
        </pc:sldMkLst>
        <pc:spChg chg="mod">
          <ac:chgData name="FONG Chi Kit Ken" userId="233f042c-09e9-4a0c-9043-d675a582571a" providerId="ADAL" clId="{B6F2ED60-F19E-B340-B712-2766AEDD6467}" dt="2024-01-04T10:35:31.694" v="2514" actId="26606"/>
          <ac:spMkLst>
            <pc:docMk/>
            <pc:sldMk cId="1433753271" sldId="635"/>
            <ac:spMk id="2" creationId="{0DC81815-4E7C-4F1A-9C5C-1D38D4A14D57}"/>
          </ac:spMkLst>
        </pc:spChg>
        <pc:spChg chg="mod">
          <ac:chgData name="FONG Chi Kit Ken" userId="233f042c-09e9-4a0c-9043-d675a582571a" providerId="ADAL" clId="{B6F2ED60-F19E-B340-B712-2766AEDD6467}" dt="2024-01-04T10:35:31.694" v="2514" actId="26606"/>
          <ac:spMkLst>
            <pc:docMk/>
            <pc:sldMk cId="1433753271" sldId="635"/>
            <ac:spMk id="4" creationId="{8CCE6A54-86EC-4794-A240-229AAA1C977A}"/>
          </ac:spMkLst>
        </pc:spChg>
        <pc:spChg chg="add mod">
          <ac:chgData name="FONG Chi Kit Ken" userId="233f042c-09e9-4a0c-9043-d675a582571a" providerId="ADAL" clId="{B6F2ED60-F19E-B340-B712-2766AEDD6467}" dt="2024-01-04T10:35:31.694" v="2514" actId="26606"/>
          <ac:spMkLst>
            <pc:docMk/>
            <pc:sldMk cId="1433753271" sldId="635"/>
            <ac:spMk id="9" creationId="{7CF5656F-9D60-6A43-B669-77F3E9BB3112}"/>
          </ac:spMkLst>
        </pc:spChg>
        <pc:picChg chg="add">
          <ac:chgData name="FONG Chi Kit Ken" userId="233f042c-09e9-4a0c-9043-d675a582571a" providerId="ADAL" clId="{B6F2ED60-F19E-B340-B712-2766AEDD6467}" dt="2024-01-04T10:35:29.731" v="2513"/>
          <ac:picMkLst>
            <pc:docMk/>
            <pc:sldMk cId="1433753271" sldId="635"/>
            <ac:picMk id="3" creationId="{15F4A0C3-6662-04E2-AEBD-53E98436BBE6}"/>
          </ac:picMkLst>
        </pc:picChg>
        <pc:picChg chg="add mod">
          <ac:chgData name="FONG Chi Kit Ken" userId="233f042c-09e9-4a0c-9043-d675a582571a" providerId="ADAL" clId="{B6F2ED60-F19E-B340-B712-2766AEDD6467}" dt="2024-01-04T10:35:40.745" v="2518" actId="20577"/>
          <ac:picMkLst>
            <pc:docMk/>
            <pc:sldMk cId="1433753271" sldId="635"/>
            <ac:picMk id="6" creationId="{15F4A0C3-6662-04E2-AEBD-53E98436BBE6}"/>
          </ac:picMkLst>
        </pc:picChg>
      </pc:sldChg>
      <pc:sldChg chg="addSp delSp modSp new mod modTransition modClrScheme modAnim chgLayout">
        <pc:chgData name="FONG Chi Kit Ken" userId="233f042c-09e9-4a0c-9043-d675a582571a" providerId="ADAL" clId="{B6F2ED60-F19E-B340-B712-2766AEDD6467}" dt="2024-01-18T02:00:50.938" v="4153"/>
        <pc:sldMkLst>
          <pc:docMk/>
          <pc:sldMk cId="2156390321" sldId="636"/>
        </pc:sldMkLst>
        <pc:spChg chg="del mod ord">
          <ac:chgData name="FONG Chi Kit Ken" userId="233f042c-09e9-4a0c-9043-d675a582571a" providerId="ADAL" clId="{B6F2ED60-F19E-B340-B712-2766AEDD6467}" dt="2024-01-04T06:51:29.542" v="110" actId="700"/>
          <ac:spMkLst>
            <pc:docMk/>
            <pc:sldMk cId="2156390321" sldId="636"/>
            <ac:spMk id="2" creationId="{5B462805-B183-C02E-331F-16D7972BC0B7}"/>
          </ac:spMkLst>
        </pc:spChg>
        <pc:spChg chg="mod ord">
          <ac:chgData name="FONG Chi Kit Ken" userId="233f042c-09e9-4a0c-9043-d675a582571a" providerId="ADAL" clId="{B6F2ED60-F19E-B340-B712-2766AEDD6467}" dt="2024-01-04T06:55:03.008" v="229" actId="27636"/>
          <ac:spMkLst>
            <pc:docMk/>
            <pc:sldMk cId="2156390321" sldId="636"/>
            <ac:spMk id="3" creationId="{F1C92300-8A12-9091-CC29-7A6A481EF0C6}"/>
          </ac:spMkLst>
        </pc:spChg>
        <pc:spChg chg="add del mod ord">
          <ac:chgData name="FONG Chi Kit Ken" userId="233f042c-09e9-4a0c-9043-d675a582571a" providerId="ADAL" clId="{B6F2ED60-F19E-B340-B712-2766AEDD6467}" dt="2024-01-04T06:52:03.796" v="114" actId="26606"/>
          <ac:spMkLst>
            <pc:docMk/>
            <pc:sldMk cId="2156390321" sldId="636"/>
            <ac:spMk id="4" creationId="{2093A42F-8ECD-B8FE-A5D7-1EFDF0922339}"/>
          </ac:spMkLst>
        </pc:spChg>
        <pc:spChg chg="add del mod ord">
          <ac:chgData name="FONG Chi Kit Ken" userId="233f042c-09e9-4a0c-9043-d675a582571a" providerId="ADAL" clId="{B6F2ED60-F19E-B340-B712-2766AEDD6467}" dt="2024-01-04T06:51:51.502" v="111" actId="478"/>
          <ac:spMkLst>
            <pc:docMk/>
            <pc:sldMk cId="2156390321" sldId="636"/>
            <ac:spMk id="5" creationId="{D1B6C413-C1BC-A316-16D2-FB8013F9DB40}"/>
          </ac:spMkLst>
        </pc:spChg>
        <pc:spChg chg="add">
          <ac:chgData name="FONG Chi Kit Ken" userId="233f042c-09e9-4a0c-9043-d675a582571a" providerId="ADAL" clId="{B6F2ED60-F19E-B340-B712-2766AEDD6467}" dt="2024-01-04T06:51:54.586" v="112"/>
          <ac:spMkLst>
            <pc:docMk/>
            <pc:sldMk cId="2156390321" sldId="636"/>
            <ac:spMk id="6" creationId="{FE2A1021-E40E-0A15-E6CB-DDF6F22C7548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7" creationId="{4735980D-B105-03B0-15CA-02FCA9D827FC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8" creationId="{33F5BEE7-DA8A-069C-1C7A-9C9FC6E4E6AD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9" creationId="{2642A3BC-B8C0-8C5F-1DD6-6196B216A841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0" creationId="{3A147965-5068-38A9-E291-A06FE7044FA0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1" creationId="{6D787339-78FE-E0D1-678A-2F48F8BD4830}"/>
          </ac:spMkLst>
        </pc:spChg>
        <pc:spChg chg="add del mo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2" creationId="{9BC1D5A0-2A76-50DF-76FE-EE97EA7BAB25}"/>
          </ac:spMkLst>
        </pc:spChg>
        <pc:spChg chg="add mod ord">
          <ac:chgData name="FONG Chi Kit Ken" userId="233f042c-09e9-4a0c-9043-d675a582571a" providerId="ADAL" clId="{B6F2ED60-F19E-B340-B712-2766AEDD6467}" dt="2024-01-04T06:55:02.996" v="228" actId="6264"/>
          <ac:spMkLst>
            <pc:docMk/>
            <pc:sldMk cId="2156390321" sldId="636"/>
            <ac:spMk id="13" creationId="{3B14CA73-0BE7-B9C5-E670-FA683CB9F6EA}"/>
          </ac:spMkLst>
        </pc:spChg>
        <pc:spChg chg="add del mod ord">
          <ac:chgData name="FONG Chi Kit Ken" userId="233f042c-09e9-4a0c-9043-d675a582571a" providerId="ADAL" clId="{B6F2ED60-F19E-B340-B712-2766AEDD6467}" dt="2024-01-04T06:54:57.683" v="227" actId="21"/>
          <ac:spMkLst>
            <pc:docMk/>
            <pc:sldMk cId="2156390321" sldId="636"/>
            <ac:spMk id="14" creationId="{FA859BC3-B4D5-C3EA-755D-36F2E2D38F0B}"/>
          </ac:spMkLst>
        </pc:spChg>
        <pc:spChg chg="add del mod">
          <ac:chgData name="FONG Chi Kit Ken" userId="233f042c-09e9-4a0c-9043-d675a582571a" providerId="ADAL" clId="{B6F2ED60-F19E-B340-B712-2766AEDD6467}" dt="2024-01-04T06:55:02.996" v="228" actId="6264"/>
          <ac:spMkLst>
            <pc:docMk/>
            <pc:sldMk cId="2156390321" sldId="636"/>
            <ac:spMk id="15" creationId="{4DCC0FEC-9A29-2F61-0FD0-CED4F3E915AC}"/>
          </ac:spMkLst>
        </pc:spChg>
        <pc:spChg chg="add del mod">
          <ac:chgData name="FONG Chi Kit Ken" userId="233f042c-09e9-4a0c-9043-d675a582571a" providerId="ADAL" clId="{B6F2ED60-F19E-B340-B712-2766AEDD6467}" dt="2024-01-04T06:55:02.996" v="228" actId="6264"/>
          <ac:spMkLst>
            <pc:docMk/>
            <pc:sldMk cId="2156390321" sldId="636"/>
            <ac:spMk id="16" creationId="{CCE1FCC1-A64B-06AC-FDD0-1F2762422B9A}"/>
          </ac:spMkLst>
        </pc:spChg>
        <pc:spChg chg="add del mod ord">
          <ac:chgData name="FONG Chi Kit Ken" userId="233f042c-09e9-4a0c-9043-d675a582571a" providerId="ADAL" clId="{B6F2ED60-F19E-B340-B712-2766AEDD6467}" dt="2024-01-04T06:55:12.353" v="232" actId="478"/>
          <ac:spMkLst>
            <pc:docMk/>
            <pc:sldMk cId="2156390321" sldId="636"/>
            <ac:spMk id="17" creationId="{82B6EBD4-9F35-B9A3-8825-8080017A47E2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1" creationId="{0C023B62-FEED-67C1-0C97-128FBC787476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2" creationId="{0CC3BAD9-154E-9EC0-B9A0-E16EEFDC43F9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3" creationId="{184E1F22-692F-BC09-0E33-480E6B68B1B7}"/>
          </ac:spMkLst>
        </pc:spChg>
        <pc:spChg chg="add mod">
          <ac:chgData name="FONG Chi Kit Ken" userId="233f042c-09e9-4a0c-9043-d675a582571a" providerId="ADAL" clId="{B6F2ED60-F19E-B340-B712-2766AEDD6467}" dt="2024-01-04T06:55:16.209" v="233" actId="1076"/>
          <ac:spMkLst>
            <pc:docMk/>
            <pc:sldMk cId="2156390321" sldId="636"/>
            <ac:spMk id="24" creationId="{0C2CB352-D883-2D69-0484-6667BCEF6F0B}"/>
          </ac:spMkLst>
        </pc:spChg>
        <pc:spChg chg="add mod">
          <ac:chgData name="FONG Chi Kit Ken" userId="233f042c-09e9-4a0c-9043-d675a582571a" providerId="ADAL" clId="{B6F2ED60-F19E-B340-B712-2766AEDD6467}" dt="2024-01-04T06:55:09.259" v="231" actId="1076"/>
          <ac:spMkLst>
            <pc:docMk/>
            <pc:sldMk cId="2156390321" sldId="636"/>
            <ac:spMk id="25" creationId="{5E0C0374-5B7F-E651-2670-2480029F85CA}"/>
          </ac:spMkLst>
        </pc:spChg>
        <pc:spChg chg="add mod">
          <ac:chgData name="FONG Chi Kit Ken" userId="233f042c-09e9-4a0c-9043-d675a582571a" providerId="ADAL" clId="{B6F2ED60-F19E-B340-B712-2766AEDD6467}" dt="2024-01-18T02:00:37.386" v="4150" actId="1076"/>
          <ac:spMkLst>
            <pc:docMk/>
            <pc:sldMk cId="2156390321" sldId="636"/>
            <ac:spMk id="26" creationId="{0877E73B-75A6-1B1A-B884-7B97C1C8D1B0}"/>
          </ac:spMkLst>
        </pc:spChg>
        <pc:spChg chg="add del mod ord">
          <ac:chgData name="FONG Chi Kit Ken" userId="233f042c-09e9-4a0c-9043-d675a582571a" providerId="ADAL" clId="{B6F2ED60-F19E-B340-B712-2766AEDD6467}" dt="2024-01-04T06:54:36.174" v="212" actId="700"/>
          <ac:spMkLst>
            <pc:docMk/>
            <pc:sldMk cId="2156390321" sldId="636"/>
            <ac:spMk id="1035" creationId="{B0112585-F430-DCB7-F098-D7730D5F1AFB}"/>
          </ac:spMkLst>
        </pc:spChg>
        <pc:spChg chg="add del mod">
          <ac:chgData name="FONG Chi Kit Ken" userId="233f042c-09e9-4a0c-9043-d675a582571a" providerId="ADAL" clId="{B6F2ED60-F19E-B340-B712-2766AEDD6467}" dt="2024-01-04T06:52:16.846" v="121" actId="478"/>
          <ac:spMkLst>
            <pc:docMk/>
            <pc:sldMk cId="2156390321" sldId="636"/>
            <ac:spMk id="1037" creationId="{9F54981F-8AFB-4CBC-0E85-0C67BB156671}"/>
          </ac:spMkLst>
        </pc:spChg>
        <pc:picChg chg="add mod">
          <ac:chgData name="FONG Chi Kit Ken" userId="233f042c-09e9-4a0c-9043-d675a582571a" providerId="ADAL" clId="{B6F2ED60-F19E-B340-B712-2766AEDD6467}" dt="2024-01-04T06:55:09.259" v="231" actId="1076"/>
          <ac:picMkLst>
            <pc:docMk/>
            <pc:sldMk cId="2156390321" sldId="636"/>
            <ac:picMk id="18" creationId="{235E6430-14A3-A85B-2024-0385154A50CC}"/>
          </ac:picMkLst>
        </pc:picChg>
        <pc:picChg chg="add mod">
          <ac:chgData name="FONG Chi Kit Ken" userId="233f042c-09e9-4a0c-9043-d675a582571a" providerId="ADAL" clId="{B6F2ED60-F19E-B340-B712-2766AEDD6467}" dt="2024-01-04T06:55:09.259" v="231" actId="1076"/>
          <ac:picMkLst>
            <pc:docMk/>
            <pc:sldMk cId="2156390321" sldId="636"/>
            <ac:picMk id="19" creationId="{F4AE947F-4A1A-1AAA-1F3C-1EC18593A262}"/>
          </ac:picMkLst>
        </pc:picChg>
        <pc:picChg chg="add mod">
          <ac:chgData name="FONG Chi Kit Ken" userId="233f042c-09e9-4a0c-9043-d675a582571a" providerId="ADAL" clId="{B6F2ED60-F19E-B340-B712-2766AEDD6467}" dt="2024-01-04T06:55:09.259" v="231" actId="1076"/>
          <ac:picMkLst>
            <pc:docMk/>
            <pc:sldMk cId="2156390321" sldId="636"/>
            <ac:picMk id="20" creationId="{AD74A52B-2D44-435C-6BAE-69C3876B9478}"/>
          </ac:picMkLst>
        </pc:picChg>
        <pc:picChg chg="add">
          <ac:chgData name="FONG Chi Kit Ken" userId="233f042c-09e9-4a0c-9043-d675a582571a" providerId="ADAL" clId="{B6F2ED60-F19E-B340-B712-2766AEDD6467}" dt="2024-01-04T06:51:54.586" v="112"/>
          <ac:picMkLst>
            <pc:docMk/>
            <pc:sldMk cId="2156390321" sldId="636"/>
            <ac:picMk id="1026" creationId="{93134741-4621-B1CE-3F7D-B192C0AC11EE}"/>
          </ac:picMkLst>
        </pc:picChg>
        <pc:picChg chg="add">
          <ac:chgData name="FONG Chi Kit Ken" userId="233f042c-09e9-4a0c-9043-d675a582571a" providerId="ADAL" clId="{B6F2ED60-F19E-B340-B712-2766AEDD6467}" dt="2024-01-04T06:51:54.586" v="112"/>
          <ac:picMkLst>
            <pc:docMk/>
            <pc:sldMk cId="2156390321" sldId="636"/>
            <ac:picMk id="1027" creationId="{090956AB-F5FC-68D0-D813-34669ECD6A61}"/>
          </ac:picMkLst>
        </pc:picChg>
        <pc:picChg chg="add">
          <ac:chgData name="FONG Chi Kit Ken" userId="233f042c-09e9-4a0c-9043-d675a582571a" providerId="ADAL" clId="{B6F2ED60-F19E-B340-B712-2766AEDD6467}" dt="2024-01-04T06:51:54.586" v="112"/>
          <ac:picMkLst>
            <pc:docMk/>
            <pc:sldMk cId="2156390321" sldId="636"/>
            <ac:picMk id="1028" creationId="{D40FEAFB-C2E7-A9F8-BF4F-C32C694CC095}"/>
          </ac:picMkLst>
        </pc:picChg>
        <pc:picChg chg="add del mod">
          <ac:chgData name="FONG Chi Kit Ken" userId="233f042c-09e9-4a0c-9043-d675a582571a" providerId="ADAL" clId="{B6F2ED60-F19E-B340-B712-2766AEDD6467}" dt="2024-01-04T06:54:57.683" v="227" actId="21"/>
          <ac:picMkLst>
            <pc:docMk/>
            <pc:sldMk cId="2156390321" sldId="636"/>
            <ac:picMk id="1030" creationId="{F429B3C6-452E-DB3B-8E5D-18B804B03F90}"/>
          </ac:picMkLst>
        </pc:picChg>
        <pc:picChg chg="add del mod">
          <ac:chgData name="FONG Chi Kit Ken" userId="233f042c-09e9-4a0c-9043-d675a582571a" providerId="ADAL" clId="{B6F2ED60-F19E-B340-B712-2766AEDD6467}" dt="2024-01-04T06:54:57.683" v="227" actId="21"/>
          <ac:picMkLst>
            <pc:docMk/>
            <pc:sldMk cId="2156390321" sldId="636"/>
            <ac:picMk id="1032" creationId="{F7025289-76D6-37E3-965A-661A83EE309F}"/>
          </ac:picMkLst>
        </pc:picChg>
        <pc:picChg chg="add del mod">
          <ac:chgData name="FONG Chi Kit Ken" userId="233f042c-09e9-4a0c-9043-d675a582571a" providerId="ADAL" clId="{B6F2ED60-F19E-B340-B712-2766AEDD6467}" dt="2024-01-04T06:54:57.683" v="227" actId="21"/>
          <ac:picMkLst>
            <pc:docMk/>
            <pc:sldMk cId="2156390321" sldId="636"/>
            <ac:picMk id="1034" creationId="{59D80BB4-0CA5-AFF4-1FE8-F29444C3A079}"/>
          </ac:picMkLst>
        </pc:picChg>
      </pc:sldChg>
      <pc:sldChg chg="del">
        <pc:chgData name="FONG Chi Kit Ken" userId="233f042c-09e9-4a0c-9043-d675a582571a" providerId="ADAL" clId="{B6F2ED60-F19E-B340-B712-2766AEDD6467}" dt="2024-01-04T06:51:20.984" v="45" actId="2696"/>
        <pc:sldMkLst>
          <pc:docMk/>
          <pc:sldMk cId="2696976636" sldId="636"/>
        </pc:sldMkLst>
      </pc:sldChg>
      <pc:sldChg chg="addSp delSp modSp new mod ord modTransition chgLayout">
        <pc:chgData name="FONG Chi Kit Ken" userId="233f042c-09e9-4a0c-9043-d675a582571a" providerId="ADAL" clId="{B6F2ED60-F19E-B340-B712-2766AEDD6467}" dt="2024-01-04T16:10:25.960" v="3605" actId="207"/>
        <pc:sldMkLst>
          <pc:docMk/>
          <pc:sldMk cId="2245006556" sldId="637"/>
        </pc:sldMkLst>
        <pc:spChg chg="del">
          <ac:chgData name="FONG Chi Kit Ken" userId="233f042c-09e9-4a0c-9043-d675a582571a" providerId="ADAL" clId="{B6F2ED60-F19E-B340-B712-2766AEDD6467}" dt="2024-01-04T07:05:13.732" v="322" actId="478"/>
          <ac:spMkLst>
            <pc:docMk/>
            <pc:sldMk cId="2245006556" sldId="637"/>
            <ac:spMk id="2" creationId="{1DCAA342-00C6-56C1-E0CE-39E379D644A0}"/>
          </ac:spMkLst>
        </pc:spChg>
        <pc:spChg chg="mod or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3" creationId="{93135394-1457-3E51-6135-5A39055DE024}"/>
          </ac:spMkLst>
        </pc:spChg>
        <pc:spChg chg="mod or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4" creationId="{FC6AD261-8E12-AA73-8376-DCDD890F11F0}"/>
          </ac:spMkLst>
        </pc:spChg>
        <pc:spChg chg="add del">
          <ac:chgData name="FONG Chi Kit Ken" userId="233f042c-09e9-4a0c-9043-d675a582571a" providerId="ADAL" clId="{B6F2ED60-F19E-B340-B712-2766AEDD6467}" dt="2024-01-04T06:59:36.818" v="277" actId="22"/>
          <ac:spMkLst>
            <pc:docMk/>
            <pc:sldMk cId="2245006556" sldId="637"/>
            <ac:spMk id="6" creationId="{124AEE37-8327-530B-FBA1-93761C6562F2}"/>
          </ac:spMkLst>
        </pc:spChg>
        <pc:spChg chg="add mod">
          <ac:chgData name="FONG Chi Kit Ken" userId="233f042c-09e9-4a0c-9043-d675a582571a" providerId="ADAL" clId="{B6F2ED60-F19E-B340-B712-2766AEDD6467}" dt="2024-01-04T07:08:56.610" v="379" actId="692"/>
          <ac:spMkLst>
            <pc:docMk/>
            <pc:sldMk cId="2245006556" sldId="637"/>
            <ac:spMk id="8" creationId="{079C944B-EA0C-7221-20FF-E6B3FF452895}"/>
          </ac:spMkLst>
        </pc:spChg>
        <pc:spChg chg="add mod">
          <ac:chgData name="FONG Chi Kit Ken" userId="233f042c-09e9-4a0c-9043-d675a582571a" providerId="ADAL" clId="{B6F2ED60-F19E-B340-B712-2766AEDD6467}" dt="2024-01-04T07:09:02.918" v="385" actId="1036"/>
          <ac:spMkLst>
            <pc:docMk/>
            <pc:sldMk cId="2245006556" sldId="637"/>
            <ac:spMk id="9" creationId="{62E56F83-F372-8305-FD0C-440A6F1F0E17}"/>
          </ac:spMkLst>
        </pc:spChg>
        <pc:spChg chg="add del mod">
          <ac:chgData name="FONG Chi Kit Ken" userId="233f042c-09e9-4a0c-9043-d675a582571a" providerId="ADAL" clId="{B6F2ED60-F19E-B340-B712-2766AEDD6467}" dt="2024-01-04T07:06:54.818" v="354" actId="478"/>
          <ac:spMkLst>
            <pc:docMk/>
            <pc:sldMk cId="2245006556" sldId="637"/>
            <ac:spMk id="10" creationId="{3B0A2DCA-500C-C4DD-9D83-C36C27E87EBE}"/>
          </ac:spMkLst>
        </pc:spChg>
        <pc:spChg chg="add del mo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11" creationId="{E6585B64-9153-2400-7198-660708978F86}"/>
          </ac:spMkLst>
        </pc:spChg>
        <pc:spChg chg="add del mod">
          <ac:chgData name="FONG Chi Kit Ken" userId="233f042c-09e9-4a0c-9043-d675a582571a" providerId="ADAL" clId="{B6F2ED60-F19E-B340-B712-2766AEDD6467}" dt="2024-01-04T07:06:57.675" v="355" actId="6264"/>
          <ac:spMkLst>
            <pc:docMk/>
            <pc:sldMk cId="2245006556" sldId="637"/>
            <ac:spMk id="12" creationId="{251CB7B4-6CEB-246A-F3CF-5D51F3338856}"/>
          </ac:spMkLst>
        </pc:spChg>
        <pc:spChg chg="add mod ord">
          <ac:chgData name="FONG Chi Kit Ken" userId="233f042c-09e9-4a0c-9043-d675a582571a" providerId="ADAL" clId="{B6F2ED60-F19E-B340-B712-2766AEDD6467}" dt="2024-01-04T16:10:25.960" v="3605" actId="207"/>
          <ac:spMkLst>
            <pc:docMk/>
            <pc:sldMk cId="2245006556" sldId="637"/>
            <ac:spMk id="13" creationId="{0891219C-C507-9E73-EDF0-73E8A1D5F550}"/>
          </ac:spMkLst>
        </pc:spChg>
      </pc:sldChg>
      <pc:sldChg chg="del">
        <pc:chgData name="FONG Chi Kit Ken" userId="233f042c-09e9-4a0c-9043-d675a582571a" providerId="ADAL" clId="{B6F2ED60-F19E-B340-B712-2766AEDD6467}" dt="2024-01-04T06:51:21.038" v="51" actId="2696"/>
        <pc:sldMkLst>
          <pc:docMk/>
          <pc:sldMk cId="3150152021" sldId="637"/>
        </pc:sldMkLst>
      </pc:sldChg>
      <pc:sldChg chg="modSp new mod ord modTransition">
        <pc:chgData name="FONG Chi Kit Ken" userId="233f042c-09e9-4a0c-9043-d675a582571a" providerId="ADAL" clId="{B6F2ED60-F19E-B340-B712-2766AEDD6467}" dt="2024-01-04T16:44:02.364" v="3713" actId="115"/>
        <pc:sldMkLst>
          <pc:docMk/>
          <pc:sldMk cId="607626634" sldId="638"/>
        </pc:sldMkLst>
        <pc:spChg chg="mod">
          <ac:chgData name="FONG Chi Kit Ken" userId="233f042c-09e9-4a0c-9043-d675a582571a" providerId="ADAL" clId="{B6F2ED60-F19E-B340-B712-2766AEDD6467}" dt="2024-01-04T16:44:02.364" v="3713" actId="115"/>
          <ac:spMkLst>
            <pc:docMk/>
            <pc:sldMk cId="607626634" sldId="638"/>
            <ac:spMk id="2" creationId="{C830A791-547D-55BA-3E4E-D3DFFE1B992A}"/>
          </ac:spMkLst>
        </pc:spChg>
        <pc:spChg chg="mod">
          <ac:chgData name="FONG Chi Kit Ken" userId="233f042c-09e9-4a0c-9043-d675a582571a" providerId="ADAL" clId="{B6F2ED60-F19E-B340-B712-2766AEDD6467}" dt="2024-01-04T06:57:36.086" v="259" actId="20577"/>
          <ac:spMkLst>
            <pc:docMk/>
            <pc:sldMk cId="607626634" sldId="638"/>
            <ac:spMk id="4" creationId="{5A4F6082-ECE0-1D86-8853-9DB1DEBAEB1F}"/>
          </ac:spMkLst>
        </pc:spChg>
      </pc:sldChg>
      <pc:sldChg chg="addSp modSp new mod modTransition">
        <pc:chgData name="FONG Chi Kit Ken" userId="233f042c-09e9-4a0c-9043-d675a582571a" providerId="ADAL" clId="{B6F2ED60-F19E-B340-B712-2766AEDD6467}" dt="2024-01-04T16:44:19.740" v="3716" actId="404"/>
        <pc:sldMkLst>
          <pc:docMk/>
          <pc:sldMk cId="3847809664" sldId="639"/>
        </pc:sldMkLst>
        <pc:spChg chg="mod">
          <ac:chgData name="FONG Chi Kit Ken" userId="233f042c-09e9-4a0c-9043-d675a582571a" providerId="ADAL" clId="{B6F2ED60-F19E-B340-B712-2766AEDD6467}" dt="2024-01-04T16:44:19.740" v="3716" actId="404"/>
          <ac:spMkLst>
            <pc:docMk/>
            <pc:sldMk cId="3847809664" sldId="639"/>
            <ac:spMk id="2" creationId="{DC8139D3-0992-DEDC-9F5A-29F224FECB13}"/>
          </ac:spMkLst>
        </pc:spChg>
        <pc:spChg chg="mod">
          <ac:chgData name="FONG Chi Kit Ken" userId="233f042c-09e9-4a0c-9043-d675a582571a" providerId="ADAL" clId="{B6F2ED60-F19E-B340-B712-2766AEDD6467}" dt="2024-01-04T06:58:29.972" v="270"/>
          <ac:spMkLst>
            <pc:docMk/>
            <pc:sldMk cId="3847809664" sldId="639"/>
            <ac:spMk id="4" creationId="{A30A1AC3-8D4F-D62E-3FC5-305C0743CD49}"/>
          </ac:spMkLst>
        </pc:spChg>
        <pc:spChg chg="add mod">
          <ac:chgData name="FONG Chi Kit Ken" userId="233f042c-09e9-4a0c-9043-d675a582571a" providerId="ADAL" clId="{B6F2ED60-F19E-B340-B712-2766AEDD6467}" dt="2024-01-04T07:57:53.066" v="1013" actId="1076"/>
          <ac:spMkLst>
            <pc:docMk/>
            <pc:sldMk cId="3847809664" sldId="639"/>
            <ac:spMk id="5" creationId="{35EE43A3-002B-494E-173D-512D91D2A0FC}"/>
          </ac:spMkLst>
        </pc:spChg>
        <pc:spChg chg="add mod">
          <ac:chgData name="FONG Chi Kit Ken" userId="233f042c-09e9-4a0c-9043-d675a582571a" providerId="ADAL" clId="{B6F2ED60-F19E-B340-B712-2766AEDD6467}" dt="2024-01-04T07:57:36.686" v="1009" actId="14100"/>
          <ac:spMkLst>
            <pc:docMk/>
            <pc:sldMk cId="3847809664" sldId="639"/>
            <ac:spMk id="6" creationId="{A8ED3AEA-180E-D6B7-71C1-1B7FA543D4A9}"/>
          </ac:spMkLst>
        </pc:spChg>
        <pc:spChg chg="add mod">
          <ac:chgData name="FONG Chi Kit Ken" userId="233f042c-09e9-4a0c-9043-d675a582571a" providerId="ADAL" clId="{B6F2ED60-F19E-B340-B712-2766AEDD6467}" dt="2024-01-04T08:03:48.512" v="1071" actId="207"/>
          <ac:spMkLst>
            <pc:docMk/>
            <pc:sldMk cId="3847809664" sldId="639"/>
            <ac:spMk id="7" creationId="{08FFD301-5F4A-6E46-273B-7DE85FDF599A}"/>
          </ac:spMkLst>
        </pc:spChg>
        <pc:spChg chg="add mod">
          <ac:chgData name="FONG Chi Kit Ken" userId="233f042c-09e9-4a0c-9043-d675a582571a" providerId="ADAL" clId="{B6F2ED60-F19E-B340-B712-2766AEDD6467}" dt="2024-01-04T07:57:38.206" v="1010" actId="1076"/>
          <ac:spMkLst>
            <pc:docMk/>
            <pc:sldMk cId="3847809664" sldId="639"/>
            <ac:spMk id="8" creationId="{76AB660E-475B-5C37-3D44-8CB54EEE4AF8}"/>
          </ac:spMkLst>
        </pc:spChg>
      </pc:sldChg>
      <pc:sldChg chg="modSp add mod ord modTransition setBg modClrScheme chgLayout">
        <pc:chgData name="FONG Chi Kit Ken" userId="233f042c-09e9-4a0c-9043-d675a582571a" providerId="ADAL" clId="{B6F2ED60-F19E-B340-B712-2766AEDD6467}" dt="2024-01-04T14:44:06.581" v="3585" actId="207"/>
        <pc:sldMkLst>
          <pc:docMk/>
          <pc:sldMk cId="941717484" sldId="640"/>
        </pc:sldMkLst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941717484" sldId="640"/>
            <ac:spMk id="2" creationId="{CDA29252-64A7-5B4C-B2AF-F6395C581D22}"/>
          </ac:spMkLst>
        </pc:spChg>
        <pc:spChg chg="mod ord">
          <ac:chgData name="FONG Chi Kit Ken" userId="233f042c-09e9-4a0c-9043-d675a582571a" providerId="ADAL" clId="{B6F2ED60-F19E-B340-B712-2766AEDD6467}" dt="2024-01-04T14:44:06.581" v="3585" actId="207"/>
          <ac:spMkLst>
            <pc:docMk/>
            <pc:sldMk cId="941717484" sldId="640"/>
            <ac:spMk id="3" creationId="{C2360422-9FB4-6342-8194-62086B2FC8E9}"/>
          </ac:spMkLst>
        </pc:spChg>
        <pc:spChg chg="mod ord">
          <ac:chgData name="FONG Chi Kit Ken" userId="233f042c-09e9-4a0c-9043-d675a582571a" providerId="ADAL" clId="{B6F2ED60-F19E-B340-B712-2766AEDD6467}" dt="2024-01-04T07:02:08.102" v="285" actId="700"/>
          <ac:spMkLst>
            <pc:docMk/>
            <pc:sldMk cId="941717484" sldId="640"/>
            <ac:spMk id="4" creationId="{7DD594C3-F2BD-1F41-9507-F65E2AE38E0B}"/>
          </ac:spMkLst>
        </pc:spChg>
      </pc:sldChg>
      <pc:sldChg chg="new del">
        <pc:chgData name="FONG Chi Kit Ken" userId="233f042c-09e9-4a0c-9043-d675a582571a" providerId="ADAL" clId="{B6F2ED60-F19E-B340-B712-2766AEDD6467}" dt="2024-01-04T07:04:47.353" v="313" actId="2696"/>
        <pc:sldMkLst>
          <pc:docMk/>
          <pc:sldMk cId="232265140" sldId="641"/>
        </pc:sldMkLst>
      </pc:sldChg>
      <pc:sldChg chg="addSp delSp modSp new mod modTransition">
        <pc:chgData name="FONG Chi Kit Ken" userId="233f042c-09e9-4a0c-9043-d675a582571a" providerId="ADAL" clId="{B6F2ED60-F19E-B340-B712-2766AEDD6467}" dt="2024-01-04T16:14:38.061" v="3618" actId="207"/>
        <pc:sldMkLst>
          <pc:docMk/>
          <pc:sldMk cId="388586070" sldId="641"/>
        </pc:sldMkLst>
        <pc:spChg chg="add del mod">
          <ac:chgData name="FONG Chi Kit Ken" userId="233f042c-09e9-4a0c-9043-d675a582571a" providerId="ADAL" clId="{B6F2ED60-F19E-B340-B712-2766AEDD6467}" dt="2024-01-04T16:14:38.061" v="3618" actId="207"/>
          <ac:spMkLst>
            <pc:docMk/>
            <pc:sldMk cId="388586070" sldId="641"/>
            <ac:spMk id="2" creationId="{11B4BCD0-C4C4-2A51-1282-39BB3B4F556F}"/>
          </ac:spMkLst>
        </pc:spChg>
        <pc:spChg chg="mod">
          <ac:chgData name="FONG Chi Kit Ken" userId="233f042c-09e9-4a0c-9043-d675a582571a" providerId="ADAL" clId="{B6F2ED60-F19E-B340-B712-2766AEDD6467}" dt="2024-01-04T07:11:43.868" v="459"/>
          <ac:spMkLst>
            <pc:docMk/>
            <pc:sldMk cId="388586070" sldId="641"/>
            <ac:spMk id="4" creationId="{091E62FF-0197-5830-4448-775333C5CC11}"/>
          </ac:spMkLst>
        </pc:spChg>
        <pc:spChg chg="add mod">
          <ac:chgData name="FONG Chi Kit Ken" userId="233f042c-09e9-4a0c-9043-d675a582571a" providerId="ADAL" clId="{B6F2ED60-F19E-B340-B712-2766AEDD6467}" dt="2024-01-04T08:04:26.747" v="1077" actId="1076"/>
          <ac:spMkLst>
            <pc:docMk/>
            <pc:sldMk cId="388586070" sldId="641"/>
            <ac:spMk id="5" creationId="{9327A88A-CD56-B8C1-467B-42186F192067}"/>
          </ac:spMkLst>
        </pc:spChg>
        <pc:spChg chg="add del">
          <ac:chgData name="FONG Chi Kit Ken" userId="233f042c-09e9-4a0c-9043-d675a582571a" providerId="ADAL" clId="{B6F2ED60-F19E-B340-B712-2766AEDD6467}" dt="2024-01-04T07:08:45.006" v="375" actId="22"/>
          <ac:spMkLst>
            <pc:docMk/>
            <pc:sldMk cId="388586070" sldId="641"/>
            <ac:spMk id="6" creationId="{B5BADD8C-E576-0144-9B81-593193A8B8EB}"/>
          </ac:spMkLst>
        </pc:spChg>
        <pc:spChg chg="add mod">
          <ac:chgData name="FONG Chi Kit Ken" userId="233f042c-09e9-4a0c-9043-d675a582571a" providerId="ADAL" clId="{B6F2ED60-F19E-B340-B712-2766AEDD6467}" dt="2024-01-04T07:09:25.717" v="393" actId="14100"/>
          <ac:spMkLst>
            <pc:docMk/>
            <pc:sldMk cId="388586070" sldId="641"/>
            <ac:spMk id="8" creationId="{F5098132-0522-E0CE-0F27-589E917D34E8}"/>
          </ac:spMkLst>
        </pc:spChg>
        <pc:spChg chg="add mod">
          <ac:chgData name="FONG Chi Kit Ken" userId="233f042c-09e9-4a0c-9043-d675a582571a" providerId="ADAL" clId="{B6F2ED60-F19E-B340-B712-2766AEDD6467}" dt="2024-01-04T07:09:49.313" v="401" actId="20577"/>
          <ac:spMkLst>
            <pc:docMk/>
            <pc:sldMk cId="388586070" sldId="641"/>
            <ac:spMk id="10" creationId="{E0F1044F-8195-370D-F8F1-374E6B48A8E2}"/>
          </ac:spMkLst>
        </pc:spChg>
        <pc:spChg chg="add mod">
          <ac:chgData name="FONG Chi Kit Ken" userId="233f042c-09e9-4a0c-9043-d675a582571a" providerId="ADAL" clId="{B6F2ED60-F19E-B340-B712-2766AEDD6467}" dt="2024-01-04T07:10:10.903" v="420" actId="1038"/>
          <ac:spMkLst>
            <pc:docMk/>
            <pc:sldMk cId="388586070" sldId="641"/>
            <ac:spMk id="11" creationId="{84585DE0-E123-FAB2-170D-993D640D4B02}"/>
          </ac:spMkLst>
        </pc:spChg>
        <pc:spChg chg="add mod">
          <ac:chgData name="FONG Chi Kit Ken" userId="233f042c-09e9-4a0c-9043-d675a582571a" providerId="ADAL" clId="{B6F2ED60-F19E-B340-B712-2766AEDD6467}" dt="2024-01-04T07:10:13.926" v="422"/>
          <ac:spMkLst>
            <pc:docMk/>
            <pc:sldMk cId="388586070" sldId="641"/>
            <ac:spMk id="12" creationId="{A7203733-2470-0ED6-FF96-30C03B863104}"/>
          </ac:spMkLst>
        </pc:spChg>
        <pc:spChg chg="add del mod">
          <ac:chgData name="FONG Chi Kit Ken" userId="233f042c-09e9-4a0c-9043-d675a582571a" providerId="ADAL" clId="{B6F2ED60-F19E-B340-B712-2766AEDD6467}" dt="2024-01-04T08:04:21.924" v="1075" actId="478"/>
          <ac:spMkLst>
            <pc:docMk/>
            <pc:sldMk cId="388586070" sldId="641"/>
            <ac:spMk id="13" creationId="{D540408B-95EF-FFD3-A9D9-0E3165D678C1}"/>
          </ac:spMkLst>
        </pc:spChg>
      </pc:sldChg>
      <pc:sldChg chg="addSp delSp modSp new mod modTransition chgLayout">
        <pc:chgData name="FONG Chi Kit Ken" userId="233f042c-09e9-4a0c-9043-d675a582571a" providerId="ADAL" clId="{B6F2ED60-F19E-B340-B712-2766AEDD6467}" dt="2024-01-04T16:22:27.065" v="3619" actId="207"/>
        <pc:sldMkLst>
          <pc:docMk/>
          <pc:sldMk cId="1181951337" sldId="642"/>
        </pc:sldMkLst>
        <pc:spChg chg="mod ord">
          <ac:chgData name="FONG Chi Kit Ken" userId="233f042c-09e9-4a0c-9043-d675a582571a" providerId="ADAL" clId="{B6F2ED60-F19E-B340-B712-2766AEDD6467}" dt="2024-01-04T16:22:27.065" v="3619" actId="207"/>
          <ac:spMkLst>
            <pc:docMk/>
            <pc:sldMk cId="1181951337" sldId="642"/>
            <ac:spMk id="2" creationId="{5EC3C937-2DC7-3717-F777-6F1E09C2F973}"/>
          </ac:spMkLst>
        </pc:spChg>
        <pc:spChg chg="mod or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3" creationId="{62D001B1-9757-A3A2-2010-39FAA3A3187C}"/>
          </ac:spMkLst>
        </pc:spChg>
        <pc:spChg chg="mod or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4" creationId="{600C6209-BFFA-82E5-6D51-F27A9D7D0A0C}"/>
          </ac:spMkLst>
        </pc:spChg>
        <pc:spChg chg="add del mo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5" creationId="{91636975-6C63-A74B-E8F3-41B1D5587626}"/>
          </ac:spMkLst>
        </pc:spChg>
        <pc:spChg chg="add mod">
          <ac:chgData name="FONG Chi Kit Ken" userId="233f042c-09e9-4a0c-9043-d675a582571a" providerId="ADAL" clId="{B6F2ED60-F19E-B340-B712-2766AEDD6467}" dt="2024-01-04T10:35:40.745" v="2518" actId="20577"/>
          <ac:spMkLst>
            <pc:docMk/>
            <pc:sldMk cId="1181951337" sldId="642"/>
            <ac:spMk id="6" creationId="{B0E9CFD4-2136-6E6A-40B8-6890F35617B3}"/>
          </ac:spMkLst>
        </pc:spChg>
        <pc:spChg chg="add del mo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7" creationId="{3BD7306D-864F-F1A5-F5F8-7D2584E6A337}"/>
          </ac:spMkLst>
        </pc:spChg>
        <pc:spChg chg="add del mod">
          <ac:chgData name="FONG Chi Kit Ken" userId="233f042c-09e9-4a0c-9043-d675a582571a" providerId="ADAL" clId="{B6F2ED60-F19E-B340-B712-2766AEDD6467}" dt="2024-01-04T08:00:15.387" v="1047" actId="6264"/>
          <ac:spMkLst>
            <pc:docMk/>
            <pc:sldMk cId="1181951337" sldId="642"/>
            <ac:spMk id="8" creationId="{A461EAF0-14AD-769C-E7E1-6DCF88E6132E}"/>
          </ac:spMkLst>
        </pc:spChg>
        <pc:spChg chg="add mod">
          <ac:chgData name="FONG Chi Kit Ken" userId="233f042c-09e9-4a0c-9043-d675a582571a" providerId="ADAL" clId="{B6F2ED60-F19E-B340-B712-2766AEDD6467}" dt="2024-01-04T08:01:07.713" v="1065" actId="1038"/>
          <ac:spMkLst>
            <pc:docMk/>
            <pc:sldMk cId="1181951337" sldId="642"/>
            <ac:spMk id="9" creationId="{281BFDD2-FA7D-21BE-FD80-14EFDF65326F}"/>
          </ac:spMkLst>
        </pc:spChg>
      </pc:sldChg>
      <pc:sldChg chg="addSp delSp modSp new mod modTransition">
        <pc:chgData name="FONG Chi Kit Ken" userId="233f042c-09e9-4a0c-9043-d675a582571a" providerId="ADAL" clId="{B6F2ED60-F19E-B340-B712-2766AEDD6467}" dt="2024-01-04T16:31:42.786" v="3634" actId="207"/>
        <pc:sldMkLst>
          <pc:docMk/>
          <pc:sldMk cId="2242641752" sldId="643"/>
        </pc:sldMkLst>
        <pc:spChg chg="mod">
          <ac:chgData name="FONG Chi Kit Ken" userId="233f042c-09e9-4a0c-9043-d675a582571a" providerId="ADAL" clId="{B6F2ED60-F19E-B340-B712-2766AEDD6467}" dt="2024-01-04T16:31:42.786" v="3634" actId="207"/>
          <ac:spMkLst>
            <pc:docMk/>
            <pc:sldMk cId="2242641752" sldId="643"/>
            <ac:spMk id="2" creationId="{AAAC86B8-3F9E-B8E6-2809-379204D0024B}"/>
          </ac:spMkLst>
        </pc:spChg>
        <pc:spChg chg="mod">
          <ac:chgData name="FONG Chi Kit Ken" userId="233f042c-09e9-4a0c-9043-d675a582571a" providerId="ADAL" clId="{B6F2ED60-F19E-B340-B712-2766AEDD6467}" dt="2024-01-04T07:17:31.670" v="550" actId="20577"/>
          <ac:spMkLst>
            <pc:docMk/>
            <pc:sldMk cId="2242641752" sldId="643"/>
            <ac:spMk id="4" creationId="{D938BE87-3A71-2F9C-AB24-C298F5142570}"/>
          </ac:spMkLst>
        </pc:spChg>
        <pc:spChg chg="add mod">
          <ac:chgData name="FONG Chi Kit Ken" userId="233f042c-09e9-4a0c-9043-d675a582571a" providerId="ADAL" clId="{B6F2ED60-F19E-B340-B712-2766AEDD6467}" dt="2024-01-04T16:31:22.237" v="3632" actId="20577"/>
          <ac:spMkLst>
            <pc:docMk/>
            <pc:sldMk cId="2242641752" sldId="643"/>
            <ac:spMk id="5" creationId="{191933F6-B611-5C7E-1B82-5CF860352D8D}"/>
          </ac:spMkLst>
        </pc:spChg>
        <pc:spChg chg="add del mod">
          <ac:chgData name="FONG Chi Kit Ken" userId="233f042c-09e9-4a0c-9043-d675a582571a" providerId="ADAL" clId="{B6F2ED60-F19E-B340-B712-2766AEDD6467}" dt="2024-01-04T08:04:04.612" v="1072" actId="478"/>
          <ac:spMkLst>
            <pc:docMk/>
            <pc:sldMk cId="2242641752" sldId="643"/>
            <ac:spMk id="6" creationId="{6AD19026-2473-AB11-7514-BC73AB7F3C8D}"/>
          </ac:spMkLst>
        </pc:spChg>
        <pc:spChg chg="add mod">
          <ac:chgData name="FONG Chi Kit Ken" userId="233f042c-09e9-4a0c-9043-d675a582571a" providerId="ADAL" clId="{B6F2ED60-F19E-B340-B712-2766AEDD6467}" dt="2024-01-04T08:04:09.984" v="1074" actId="1076"/>
          <ac:spMkLst>
            <pc:docMk/>
            <pc:sldMk cId="2242641752" sldId="643"/>
            <ac:spMk id="7" creationId="{06BC3F2E-6A75-05D0-BC14-D942B478B675}"/>
          </ac:spMkLst>
        </pc:spChg>
      </pc:sldChg>
      <pc:sldChg chg="modSp new del mod modTransition">
        <pc:chgData name="FONG Chi Kit Ken" userId="233f042c-09e9-4a0c-9043-d675a582571a" providerId="ADAL" clId="{B6F2ED60-F19E-B340-B712-2766AEDD6467}" dt="2024-01-04T08:43:18.191" v="1377" actId="2696"/>
        <pc:sldMkLst>
          <pc:docMk/>
          <pc:sldMk cId="33729252" sldId="644"/>
        </pc:sldMkLst>
        <pc:spChg chg="mod">
          <ac:chgData name="FONG Chi Kit Ken" userId="233f042c-09e9-4a0c-9043-d675a582571a" providerId="ADAL" clId="{B6F2ED60-F19E-B340-B712-2766AEDD6467}" dt="2024-01-04T07:17:36.171" v="563" actId="20577"/>
          <ac:spMkLst>
            <pc:docMk/>
            <pc:sldMk cId="33729252" sldId="644"/>
            <ac:spMk id="4" creationId="{5F918169-9B88-2B26-F7DA-57CB1EA25D82}"/>
          </ac:spMkLst>
        </pc:spChg>
      </pc:sldChg>
      <pc:sldChg chg="addSp delSp modSp new mod modTransition modAnim chgLayout">
        <pc:chgData name="FONG Chi Kit Ken" userId="233f042c-09e9-4a0c-9043-d675a582571a" providerId="ADAL" clId="{B6F2ED60-F19E-B340-B712-2766AEDD6467}" dt="2024-01-18T02:02:04.491" v="4155"/>
        <pc:sldMkLst>
          <pc:docMk/>
          <pc:sldMk cId="3810242647" sldId="645"/>
        </pc:sldMkLst>
        <pc:spChg chg="mod ord">
          <ac:chgData name="FONG Chi Kit Ken" userId="233f042c-09e9-4a0c-9043-d675a582571a" providerId="ADAL" clId="{B6F2ED60-F19E-B340-B712-2766AEDD6467}" dt="2024-01-04T16:32:05.700" v="3637" actId="207"/>
          <ac:spMkLst>
            <pc:docMk/>
            <pc:sldMk cId="3810242647" sldId="645"/>
            <ac:spMk id="2" creationId="{437D441C-84CB-C2BA-30DC-B58A7CB600A3}"/>
          </ac:spMkLst>
        </pc:spChg>
        <pc:spChg chg="mod or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3" creationId="{B580555C-830C-6476-88A6-1704EEBBCFE7}"/>
          </ac:spMkLst>
        </pc:spChg>
        <pc:spChg chg="mod or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4" creationId="{AAB8D949-97E6-5189-E484-68E37861420B}"/>
          </ac:spMkLst>
        </pc:spChg>
        <pc:spChg chg="add del mod">
          <ac:chgData name="FONG Chi Kit Ken" userId="233f042c-09e9-4a0c-9043-d675a582571a" providerId="ADAL" clId="{B6F2ED60-F19E-B340-B712-2766AEDD6467}" dt="2024-01-04T08:12:33.863" v="1193" actId="6264"/>
          <ac:spMkLst>
            <pc:docMk/>
            <pc:sldMk cId="3810242647" sldId="645"/>
            <ac:spMk id="5" creationId="{085B4F85-F1B0-7BB7-E74F-F010199176EB}"/>
          </ac:spMkLst>
        </pc:spChg>
        <pc:spChg chg="add del mod">
          <ac:chgData name="FONG Chi Kit Ken" userId="233f042c-09e9-4a0c-9043-d675a582571a" providerId="ADAL" clId="{B6F2ED60-F19E-B340-B712-2766AEDD6467}" dt="2024-01-04T08:12:33.863" v="1193" actId="6264"/>
          <ac:spMkLst>
            <pc:docMk/>
            <pc:sldMk cId="3810242647" sldId="645"/>
            <ac:spMk id="6" creationId="{CC8E0A63-5271-7FE0-1D18-BCACFA210E91}"/>
          </ac:spMkLst>
        </pc:spChg>
        <pc:spChg chg="add del mod">
          <ac:chgData name="FONG Chi Kit Ken" userId="233f042c-09e9-4a0c-9043-d675a582571a" providerId="ADAL" clId="{B6F2ED60-F19E-B340-B712-2766AEDD6467}" dt="2024-01-04T08:12:33.863" v="1193" actId="6264"/>
          <ac:spMkLst>
            <pc:docMk/>
            <pc:sldMk cId="3810242647" sldId="645"/>
            <ac:spMk id="7" creationId="{7DF24ACD-B1CA-3561-9605-E9201C2FA517}"/>
          </ac:spMkLst>
        </pc:spChg>
        <pc:spChg chg="add del mod">
          <ac:chgData name="FONG Chi Kit Ken" userId="233f042c-09e9-4a0c-9043-d675a582571a" providerId="ADAL" clId="{B6F2ED60-F19E-B340-B712-2766AEDD6467}" dt="2024-01-04T08:12:34.209" v="1194" actId="6264"/>
          <ac:spMkLst>
            <pc:docMk/>
            <pc:sldMk cId="3810242647" sldId="645"/>
            <ac:spMk id="8" creationId="{EB4D6FF1-658E-DF9C-26D6-D0CA044BA873}"/>
          </ac:spMkLst>
        </pc:spChg>
        <pc:spChg chg="add del mod">
          <ac:chgData name="FONG Chi Kit Ken" userId="233f042c-09e9-4a0c-9043-d675a582571a" providerId="ADAL" clId="{B6F2ED60-F19E-B340-B712-2766AEDD6467}" dt="2024-01-04T08:12:34.209" v="1194" actId="6264"/>
          <ac:spMkLst>
            <pc:docMk/>
            <pc:sldMk cId="3810242647" sldId="645"/>
            <ac:spMk id="9" creationId="{696CB8E3-229D-E8B6-589D-732E0B0B46C5}"/>
          </ac:spMkLst>
        </pc:spChg>
        <pc:spChg chg="add del mod">
          <ac:chgData name="FONG Chi Kit Ken" userId="233f042c-09e9-4a0c-9043-d675a582571a" providerId="ADAL" clId="{B6F2ED60-F19E-B340-B712-2766AEDD6467}" dt="2024-01-04T08:12:34.209" v="1194" actId="6264"/>
          <ac:spMkLst>
            <pc:docMk/>
            <pc:sldMk cId="3810242647" sldId="645"/>
            <ac:spMk id="10" creationId="{22720247-856D-A46F-32E6-106CBAB11AFB}"/>
          </ac:spMkLst>
        </pc:spChg>
        <pc:spChg chg="add del mod">
          <ac:chgData name="FONG Chi Kit Ken" userId="233f042c-09e9-4a0c-9043-d675a582571a" providerId="ADAL" clId="{B6F2ED60-F19E-B340-B712-2766AEDD6467}" dt="2024-01-04T08:12:34.379" v="1195" actId="6264"/>
          <ac:spMkLst>
            <pc:docMk/>
            <pc:sldMk cId="3810242647" sldId="645"/>
            <ac:spMk id="11" creationId="{5741BAAA-6857-3FBB-9DA5-52153490A70E}"/>
          </ac:spMkLst>
        </pc:spChg>
        <pc:spChg chg="add del mod">
          <ac:chgData name="FONG Chi Kit Ken" userId="233f042c-09e9-4a0c-9043-d675a582571a" providerId="ADAL" clId="{B6F2ED60-F19E-B340-B712-2766AEDD6467}" dt="2024-01-04T08:12:34.379" v="1195" actId="6264"/>
          <ac:spMkLst>
            <pc:docMk/>
            <pc:sldMk cId="3810242647" sldId="645"/>
            <ac:spMk id="12" creationId="{12FFAAEF-1D3A-3814-15E6-CC23C78148B0}"/>
          </ac:spMkLst>
        </pc:spChg>
        <pc:spChg chg="add del mod">
          <ac:chgData name="FONG Chi Kit Ken" userId="233f042c-09e9-4a0c-9043-d675a582571a" providerId="ADAL" clId="{B6F2ED60-F19E-B340-B712-2766AEDD6467}" dt="2024-01-04T08:12:34.379" v="1195" actId="6264"/>
          <ac:spMkLst>
            <pc:docMk/>
            <pc:sldMk cId="3810242647" sldId="645"/>
            <ac:spMk id="13" creationId="{66061077-8F2A-4C96-7F0E-4B7C553B6A91}"/>
          </ac:spMkLst>
        </pc:spChg>
        <pc:spChg chg="add del mo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14" creationId="{14BDBADE-FEBF-3D7D-C134-C051AF834E49}"/>
          </ac:spMkLst>
        </pc:spChg>
        <pc:spChg chg="add del mo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15" creationId="{80584DAC-6BB9-7C20-3989-DD94A92DA7FC}"/>
          </ac:spMkLst>
        </pc:spChg>
        <pc:spChg chg="add del mod">
          <ac:chgData name="FONG Chi Kit Ken" userId="233f042c-09e9-4a0c-9043-d675a582571a" providerId="ADAL" clId="{B6F2ED60-F19E-B340-B712-2766AEDD6467}" dt="2024-01-04T08:12:34.534" v="1196" actId="6264"/>
          <ac:spMkLst>
            <pc:docMk/>
            <pc:sldMk cId="3810242647" sldId="645"/>
            <ac:spMk id="16" creationId="{541BAA62-5F46-4A40-CAFD-3B7F9058E9D4}"/>
          </ac:spMkLst>
        </pc:spChg>
      </pc:sldChg>
      <pc:sldChg chg="addSp delSp modSp new mod modTransition">
        <pc:chgData name="FONG Chi Kit Ken" userId="233f042c-09e9-4a0c-9043-d675a582571a" providerId="ADAL" clId="{B6F2ED60-F19E-B340-B712-2766AEDD6467}" dt="2024-01-04T16:31:09.727" v="3622" actId="207"/>
        <pc:sldMkLst>
          <pc:docMk/>
          <pc:sldMk cId="3337958608" sldId="646"/>
        </pc:sldMkLst>
        <pc:spChg chg="del">
          <ac:chgData name="FONG Chi Kit Ken" userId="233f042c-09e9-4a0c-9043-d675a582571a" providerId="ADAL" clId="{B6F2ED60-F19E-B340-B712-2766AEDD6467}" dt="2024-01-04T07:46:53.262" v="978" actId="478"/>
          <ac:spMkLst>
            <pc:docMk/>
            <pc:sldMk cId="3337958608" sldId="646"/>
            <ac:spMk id="2" creationId="{85C39E2B-992B-139B-64F2-338919612BE0}"/>
          </ac:spMkLst>
        </pc:spChg>
        <pc:spChg chg="add mod">
          <ac:chgData name="FONG Chi Kit Ken" userId="233f042c-09e9-4a0c-9043-d675a582571a" providerId="ADAL" clId="{B6F2ED60-F19E-B340-B712-2766AEDD6467}" dt="2024-01-04T08:04:59.771" v="1086" actId="1036"/>
          <ac:spMkLst>
            <pc:docMk/>
            <pc:sldMk cId="3337958608" sldId="646"/>
            <ac:spMk id="2" creationId="{BD8CB5AA-77CB-0CD6-F8E4-066C0B0E6520}"/>
          </ac:spMkLst>
        </pc:spChg>
        <pc:spChg chg="mod">
          <ac:chgData name="FONG Chi Kit Ken" userId="233f042c-09e9-4a0c-9043-d675a582571a" providerId="ADAL" clId="{B6F2ED60-F19E-B340-B712-2766AEDD6467}" dt="2024-01-04T07:43:41.904" v="977" actId="20577"/>
          <ac:spMkLst>
            <pc:docMk/>
            <pc:sldMk cId="3337958608" sldId="646"/>
            <ac:spMk id="4" creationId="{78275B72-6917-3C93-86EE-C0FF09830064}"/>
          </ac:spMkLst>
        </pc:spChg>
        <pc:spChg chg="add mod">
          <ac:chgData name="FONG Chi Kit Ken" userId="233f042c-09e9-4a0c-9043-d675a582571a" providerId="ADAL" clId="{B6F2ED60-F19E-B340-B712-2766AEDD6467}" dt="2024-01-04T16:31:09.727" v="3622" actId="207"/>
          <ac:spMkLst>
            <pc:docMk/>
            <pc:sldMk cId="3337958608" sldId="646"/>
            <ac:spMk id="5" creationId="{5D25BED6-A529-8DA4-FBC8-0A893AEDC44D}"/>
          </ac:spMkLst>
        </pc:spChg>
        <pc:spChg chg="add mod">
          <ac:chgData name="FONG Chi Kit Ken" userId="233f042c-09e9-4a0c-9043-d675a582571a" providerId="ADAL" clId="{B6F2ED60-F19E-B340-B712-2766AEDD6467}" dt="2024-01-04T08:07:42.599" v="1192" actId="20577"/>
          <ac:spMkLst>
            <pc:docMk/>
            <pc:sldMk cId="3337958608" sldId="646"/>
            <ac:spMk id="7" creationId="{4AA3D319-B343-7736-8B45-96FE5E1E1F0C}"/>
          </ac:spMkLst>
        </pc:spChg>
        <pc:graphicFrameChg chg="add mod modGraphic">
          <ac:chgData name="FONG Chi Kit Ken" userId="233f042c-09e9-4a0c-9043-d675a582571a" providerId="ADAL" clId="{B6F2ED60-F19E-B340-B712-2766AEDD6467}" dt="2024-01-04T08:03:32.530" v="1070" actId="14734"/>
          <ac:graphicFrameMkLst>
            <pc:docMk/>
            <pc:sldMk cId="3337958608" sldId="646"/>
            <ac:graphicFrameMk id="6" creationId="{5AF3E0CA-CDD4-AF56-6611-A31BFCF0A6A0}"/>
          </ac:graphicFrameMkLst>
        </pc:graphicFrameChg>
      </pc:sldChg>
      <pc:sldChg chg="addSp delSp modSp new mod modTransition modAnim">
        <pc:chgData name="FONG Chi Kit Ken" userId="233f042c-09e9-4a0c-9043-d675a582571a" providerId="ADAL" clId="{B6F2ED60-F19E-B340-B712-2766AEDD6467}" dt="2024-01-18T02:02:13.651" v="4157"/>
        <pc:sldMkLst>
          <pc:docMk/>
          <pc:sldMk cId="3012545928" sldId="647"/>
        </pc:sldMkLst>
        <pc:spChg chg="del">
          <ac:chgData name="FONG Chi Kit Ken" userId="233f042c-09e9-4a0c-9043-d675a582571a" providerId="ADAL" clId="{B6F2ED60-F19E-B340-B712-2766AEDD6467}" dt="2024-01-04T08:12:50.435" v="1198" actId="478"/>
          <ac:spMkLst>
            <pc:docMk/>
            <pc:sldMk cId="3012545928" sldId="647"/>
            <ac:spMk id="2" creationId="{6F7696EF-8A4C-7830-235D-8DA2CC5F5F2B}"/>
          </ac:spMkLst>
        </pc:spChg>
        <pc:spChg chg="mod">
          <ac:chgData name="FONG Chi Kit Ken" userId="233f042c-09e9-4a0c-9043-d675a582571a" providerId="ADAL" clId="{B6F2ED60-F19E-B340-B712-2766AEDD6467}" dt="2024-01-04T12:50:45.821" v="3254" actId="20577"/>
          <ac:spMkLst>
            <pc:docMk/>
            <pc:sldMk cId="3012545928" sldId="647"/>
            <ac:spMk id="4" creationId="{E2AC9872-C3E7-892C-03EF-32EF37A92F60}"/>
          </ac:spMkLst>
        </pc:spChg>
        <pc:spChg chg="add mod">
          <ac:chgData name="FONG Chi Kit Ken" userId="233f042c-09e9-4a0c-9043-d675a582571a" providerId="ADAL" clId="{B6F2ED60-F19E-B340-B712-2766AEDD6467}" dt="2024-01-04T16:32:40.562" v="3638" actId="207"/>
          <ac:spMkLst>
            <pc:docMk/>
            <pc:sldMk cId="3012545928" sldId="647"/>
            <ac:spMk id="5" creationId="{BCE2C697-7BE4-CC25-B4D4-8544859FCEC0}"/>
          </ac:spMkLst>
        </pc:spChg>
        <pc:spChg chg="add mod">
          <ac:chgData name="FONG Chi Kit Ken" userId="233f042c-09e9-4a0c-9043-d675a582571a" providerId="ADAL" clId="{B6F2ED60-F19E-B340-B712-2766AEDD6467}" dt="2024-01-04T12:50:29.641" v="3248" actId="20577"/>
          <ac:spMkLst>
            <pc:docMk/>
            <pc:sldMk cId="3012545928" sldId="647"/>
            <ac:spMk id="6" creationId="{EDDC6BB3-D4BA-8115-3575-9EED50D1B35C}"/>
          </ac:spMkLst>
        </pc:spChg>
        <pc:spChg chg="add mod">
          <ac:chgData name="FONG Chi Kit Ken" userId="233f042c-09e9-4a0c-9043-d675a582571a" providerId="ADAL" clId="{B6F2ED60-F19E-B340-B712-2766AEDD6467}" dt="2024-01-04T16:32:44.785" v="3639" actId="207"/>
          <ac:spMkLst>
            <pc:docMk/>
            <pc:sldMk cId="3012545928" sldId="647"/>
            <ac:spMk id="7" creationId="{2DDA6BEB-137E-5276-962B-1E494FB15A11}"/>
          </ac:spMkLst>
        </pc:spChg>
      </pc:sldChg>
      <pc:sldChg chg="addSp delSp modSp add mod modTransition chgLayout">
        <pc:chgData name="FONG Chi Kit Ken" userId="233f042c-09e9-4a0c-9043-d675a582571a" providerId="ADAL" clId="{B6F2ED60-F19E-B340-B712-2766AEDD6467}" dt="2024-01-04T16:42:07.274" v="3694" actId="207"/>
        <pc:sldMkLst>
          <pc:docMk/>
          <pc:sldMk cId="708268052" sldId="648"/>
        </pc:sldMkLst>
        <pc:spChg chg="mod ord">
          <ac:chgData name="FONG Chi Kit Ken" userId="233f042c-09e9-4a0c-9043-d675a582571a" providerId="ADAL" clId="{B6F2ED60-F19E-B340-B712-2766AEDD6467}" dt="2024-01-04T16:42:07.274" v="3694" actId="207"/>
          <ac:spMkLst>
            <pc:docMk/>
            <pc:sldMk cId="708268052" sldId="648"/>
            <ac:spMk id="2" creationId="{DC8139D3-0992-DEDC-9F5A-29F224FECB13}"/>
          </ac:spMkLst>
        </pc:spChg>
        <pc:spChg chg="mod or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3" creationId="{FF216982-B236-CAEA-6EF9-8BFFD2BB9966}"/>
          </ac:spMkLst>
        </pc:spChg>
        <pc:spChg chg="mod or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4" creationId="{A30A1AC3-8D4F-D62E-3FC5-305C0743CD49}"/>
          </ac:spMkLst>
        </pc:spChg>
        <pc:spChg chg="mod">
          <ac:chgData name="FONG Chi Kit Ken" userId="233f042c-09e9-4a0c-9043-d675a582571a" providerId="ADAL" clId="{B6F2ED60-F19E-B340-B712-2766AEDD6467}" dt="2024-01-04T08:18:10.677" v="1281"/>
          <ac:spMkLst>
            <pc:docMk/>
            <pc:sldMk cId="708268052" sldId="648"/>
            <ac:spMk id="8" creationId="{76AB660E-475B-5C37-3D44-8CB54EEE4AF8}"/>
          </ac:spMkLst>
        </pc:spChg>
        <pc:spChg chg="add del mo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9" creationId="{98363EFF-2346-38F4-F58A-B5561E6CB080}"/>
          </ac:spMkLst>
        </pc:spChg>
        <pc:spChg chg="add del mo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10" creationId="{FCD64CD5-B470-2928-0F99-A339BEBAADDE}"/>
          </ac:spMkLst>
        </pc:spChg>
        <pc:spChg chg="add del mod">
          <ac:chgData name="FONG Chi Kit Ken" userId="233f042c-09e9-4a0c-9043-d675a582571a" providerId="ADAL" clId="{B6F2ED60-F19E-B340-B712-2766AEDD6467}" dt="2024-01-04T08:17:49.845" v="1279" actId="6264"/>
          <ac:spMkLst>
            <pc:docMk/>
            <pc:sldMk cId="708268052" sldId="648"/>
            <ac:spMk id="11" creationId="{26DF2D57-1D57-BFC3-BFF7-AEF52907136B}"/>
          </ac:spMkLst>
        </pc:spChg>
      </pc:sldChg>
      <pc:sldChg chg="modSp add del mod ord modTransition modClrScheme chgLayout">
        <pc:chgData name="FONG Chi Kit Ken" userId="233f042c-09e9-4a0c-9043-d675a582571a" providerId="ADAL" clId="{B6F2ED60-F19E-B340-B712-2766AEDD6467}" dt="2024-01-04T16:36:30.448" v="3656" actId="2696"/>
        <pc:sldMkLst>
          <pc:docMk/>
          <pc:sldMk cId="0" sldId="649"/>
        </pc:sldMkLst>
        <pc:spChg chg="mod ord">
          <ac:chgData name="FONG Chi Kit Ken" userId="233f042c-09e9-4a0c-9043-d675a582571a" providerId="ADAL" clId="{B6F2ED60-F19E-B340-B712-2766AEDD6467}" dt="2024-01-04T08:28:20.405" v="1304" actId="700"/>
          <ac:spMkLst>
            <pc:docMk/>
            <pc:sldMk cId="0" sldId="649"/>
            <ac:spMk id="198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8:28:24.794" v="1305" actId="14100"/>
          <ac:spMkLst>
            <pc:docMk/>
            <pc:sldMk cId="0" sldId="649"/>
            <ac:spMk id="199" creationId="{00000000-0000-0000-0000-000000000000}"/>
          </ac:spMkLst>
        </pc:spChg>
      </pc:sldChg>
      <pc:sldChg chg="modSp add del mod modTransition modClrScheme chgLayout modNotes">
        <pc:chgData name="FONG Chi Kit Ken" userId="233f042c-09e9-4a0c-9043-d675a582571a" providerId="ADAL" clId="{B6F2ED60-F19E-B340-B712-2766AEDD6467}" dt="2024-01-04T14:18:50.771" v="3287" actId="2696"/>
        <pc:sldMkLst>
          <pc:docMk/>
          <pc:sldMk cId="0" sldId="650"/>
        </pc:sldMkLst>
        <pc:spChg chg="mod ord">
          <ac:chgData name="FONG Chi Kit Ken" userId="233f042c-09e9-4a0c-9043-d675a582571a" providerId="ADAL" clId="{B6F2ED60-F19E-B340-B712-2766AEDD6467}" dt="2024-01-04T14:18:34.112" v="3284" actId="14100"/>
          <ac:spMkLst>
            <pc:docMk/>
            <pc:sldMk cId="0" sldId="650"/>
            <ac:spMk id="191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0:39:34.510" v="2611" actId="700"/>
          <ac:spMkLst>
            <pc:docMk/>
            <pc:sldMk cId="0" sldId="650"/>
            <ac:spMk id="192" creationId="{00000000-0000-0000-0000-000000000000}"/>
          </ac:spMkLst>
        </pc:spChg>
      </pc:sldChg>
      <pc:sldChg chg="addSp delSp modSp new mod ord modTransition modClrScheme chgLayout">
        <pc:chgData name="FONG Chi Kit Ken" userId="233f042c-09e9-4a0c-9043-d675a582571a" providerId="ADAL" clId="{B6F2ED60-F19E-B340-B712-2766AEDD6467}" dt="2024-01-04T16:51:41.238" v="3825" actId="207"/>
        <pc:sldMkLst>
          <pc:docMk/>
          <pc:sldMk cId="1977237581" sldId="651"/>
        </pc:sldMkLst>
        <pc:spChg chg="del mod ord">
          <ac:chgData name="FONG Chi Kit Ken" userId="233f042c-09e9-4a0c-9043-d675a582571a" providerId="ADAL" clId="{B6F2ED60-F19E-B340-B712-2766AEDD6467}" dt="2024-01-04T08:44:59.367" v="1395" actId="700"/>
          <ac:spMkLst>
            <pc:docMk/>
            <pc:sldMk cId="1977237581" sldId="651"/>
            <ac:spMk id="2" creationId="{D8913AAD-AC37-7538-BFC7-85AC0B595195}"/>
          </ac:spMkLst>
        </pc:spChg>
        <pc:spChg chg="del mod ord">
          <ac:chgData name="FONG Chi Kit Ken" userId="233f042c-09e9-4a0c-9043-d675a582571a" providerId="ADAL" clId="{B6F2ED60-F19E-B340-B712-2766AEDD6467}" dt="2024-01-04T08:44:59.367" v="1395" actId="700"/>
          <ac:spMkLst>
            <pc:docMk/>
            <pc:sldMk cId="1977237581" sldId="651"/>
            <ac:spMk id="3" creationId="{8DA4AA4B-7122-EB03-7ECF-A9028ABF5648}"/>
          </ac:spMkLst>
        </pc:spChg>
        <pc:spChg chg="mod ord">
          <ac:chgData name="FONG Chi Kit Ken" userId="233f042c-09e9-4a0c-9043-d675a582571a" providerId="ADAL" clId="{B6F2ED60-F19E-B340-B712-2766AEDD6467}" dt="2024-01-04T08:44:59.367" v="1395" actId="700"/>
          <ac:spMkLst>
            <pc:docMk/>
            <pc:sldMk cId="1977237581" sldId="651"/>
            <ac:spMk id="4" creationId="{8AB41EAA-0309-3ECD-F16C-5DF28B872B97}"/>
          </ac:spMkLst>
        </pc:spChg>
        <pc:spChg chg="add mod ord">
          <ac:chgData name="FONG Chi Kit Ken" userId="233f042c-09e9-4a0c-9043-d675a582571a" providerId="ADAL" clId="{B6F2ED60-F19E-B340-B712-2766AEDD6467}" dt="2024-01-04T08:45:05.961" v="1396"/>
          <ac:spMkLst>
            <pc:docMk/>
            <pc:sldMk cId="1977237581" sldId="651"/>
            <ac:spMk id="5" creationId="{CA29C14A-DB30-1272-FC00-19D3242432BD}"/>
          </ac:spMkLst>
        </pc:spChg>
        <pc:spChg chg="add mod ord">
          <ac:chgData name="FONG Chi Kit Ken" userId="233f042c-09e9-4a0c-9043-d675a582571a" providerId="ADAL" clId="{B6F2ED60-F19E-B340-B712-2766AEDD6467}" dt="2024-01-04T16:51:41.238" v="3825" actId="207"/>
          <ac:spMkLst>
            <pc:docMk/>
            <pc:sldMk cId="1977237581" sldId="651"/>
            <ac:spMk id="6" creationId="{BD878528-4BF1-DB9C-DA5D-983E78137B15}"/>
          </ac:spMkLst>
        </pc:spChg>
      </pc:sldChg>
      <pc:sldChg chg="new del">
        <pc:chgData name="FONG Chi Kit Ken" userId="233f042c-09e9-4a0c-9043-d675a582571a" providerId="ADAL" clId="{B6F2ED60-F19E-B340-B712-2766AEDD6467}" dt="2024-01-04T08:44:36.542" v="1390" actId="2696"/>
        <pc:sldMkLst>
          <pc:docMk/>
          <pc:sldMk cId="4266019792" sldId="651"/>
        </pc:sldMkLst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2"/>
        </pc:sldMkLst>
        <pc:spChg chg="add del mod ord">
          <ac:chgData name="FONG Chi Kit Ken" userId="233f042c-09e9-4a0c-9043-d675a582571a" providerId="ADAL" clId="{B6F2ED60-F19E-B340-B712-2766AEDD6467}" dt="2024-01-04T08:56:49.835" v="1572" actId="700"/>
          <ac:spMkLst>
            <pc:docMk/>
            <pc:sldMk cId="0" sldId="652"/>
            <ac:spMk id="3" creationId="{77F66B94-3B8F-EFDF-2DEC-D521E4A6F53A}"/>
          </ac:spMkLst>
        </pc:spChg>
        <pc:spChg chg="add del mod ord">
          <ac:chgData name="FONG Chi Kit Ken" userId="233f042c-09e9-4a0c-9043-d675a582571a" providerId="ADAL" clId="{B6F2ED60-F19E-B340-B712-2766AEDD6467}" dt="2024-01-04T08:57:56.118" v="1610" actId="478"/>
          <ac:spMkLst>
            <pc:docMk/>
            <pc:sldMk cId="0" sldId="652"/>
            <ac:spMk id="4" creationId="{E2BF5383-CB73-1C13-05C6-D76398044E26}"/>
          </ac:spMkLst>
        </pc:spChg>
        <pc:spChg chg="add mod">
          <ac:chgData name="FONG Chi Kit Ken" userId="233f042c-09e9-4a0c-9043-d675a582571a" providerId="ADAL" clId="{B6F2ED60-F19E-B340-B712-2766AEDD6467}" dt="2024-01-04T09:05:19.249" v="1697" actId="207"/>
          <ac:spMkLst>
            <pc:docMk/>
            <pc:sldMk cId="0" sldId="652"/>
            <ac:spMk id="6" creationId="{2A1D57AE-4DFB-4CB5-1D38-F179A0C98A60}"/>
          </ac:spMkLst>
        </pc:spChg>
        <pc:spChg chg="add mod">
          <ac:chgData name="FONG Chi Kit Ken" userId="233f042c-09e9-4a0c-9043-d675a582571a" providerId="ADAL" clId="{B6F2ED60-F19E-B340-B712-2766AEDD6467}" dt="2024-01-04T09:05:04.414" v="1695" actId="1076"/>
          <ac:spMkLst>
            <pc:docMk/>
            <pc:sldMk cId="0" sldId="652"/>
            <ac:spMk id="7" creationId="{AA78A7BD-9C9B-DE1A-4844-8CD76E0F1E57}"/>
          </ac:spMkLst>
        </pc:spChg>
        <pc:spChg chg="mod ord">
          <ac:chgData name="FONG Chi Kit Ken" userId="233f042c-09e9-4a0c-9043-d675a582571a" providerId="ADAL" clId="{B6F2ED60-F19E-B340-B712-2766AEDD6467}" dt="2024-01-04T08:56:49.887" v="1573" actId="27636"/>
          <ac:spMkLst>
            <pc:docMk/>
            <pc:sldMk cId="0" sldId="652"/>
            <ac:spMk id="194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08:56:41.031" v="1570" actId="478"/>
          <ac:spMkLst>
            <pc:docMk/>
            <pc:sldMk cId="0" sldId="652"/>
            <ac:spMk id="195" creationId="{00000000-0000-0000-0000-000000000000}"/>
          </ac:spMkLst>
        </pc:spChg>
        <pc:graphicFrameChg chg="add mod modGraphic">
          <ac:chgData name="FONG Chi Kit Ken" userId="233f042c-09e9-4a0c-9043-d675a582571a" providerId="ADAL" clId="{B6F2ED60-F19E-B340-B712-2766AEDD6467}" dt="2024-01-04T08:58:09.455" v="1634" actId="20577"/>
          <ac:graphicFrameMkLst>
            <pc:docMk/>
            <pc:sldMk cId="0" sldId="652"/>
            <ac:graphicFrameMk id="5" creationId="{7A7226EC-8A49-0CE7-3694-5C4B69025411}"/>
          </ac:graphicFrameMkLst>
        </pc:graphicFrameChg>
        <pc:graphicFrameChg chg="del mod">
          <ac:chgData name="FONG Chi Kit Ken" userId="233f042c-09e9-4a0c-9043-d675a582571a" providerId="ADAL" clId="{B6F2ED60-F19E-B340-B712-2766AEDD6467}" dt="2024-01-04T08:58:12.452" v="1635" actId="478"/>
          <ac:graphicFrameMkLst>
            <pc:docMk/>
            <pc:sldMk cId="0" sldId="652"/>
            <ac:graphicFrameMk id="196" creationId="{00000000-0000-0000-0000-000000000000}"/>
          </ac:graphicFrameMkLst>
        </pc:graphicFrame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3"/>
        </pc:sldMkLst>
        <pc:spChg chg="add del mod ord">
          <ac:chgData name="FONG Chi Kit Ken" userId="233f042c-09e9-4a0c-9043-d675a582571a" providerId="ADAL" clId="{B6F2ED60-F19E-B340-B712-2766AEDD6467}" dt="2024-01-04T08:56:49.835" v="1572" actId="700"/>
          <ac:spMkLst>
            <pc:docMk/>
            <pc:sldMk cId="0" sldId="653"/>
            <ac:spMk id="3" creationId="{F7ECEDAC-8461-E780-91D0-C0356D87A6B5}"/>
          </ac:spMkLst>
        </pc:spChg>
        <pc:spChg chg="add del mod ord">
          <ac:chgData name="FONG Chi Kit Ken" userId="233f042c-09e9-4a0c-9043-d675a582571a" providerId="ADAL" clId="{B6F2ED60-F19E-B340-B712-2766AEDD6467}" dt="2024-01-04T08:59:06.571" v="1644" actId="478"/>
          <ac:spMkLst>
            <pc:docMk/>
            <pc:sldMk cId="0" sldId="653"/>
            <ac:spMk id="4" creationId="{DA1CB5F5-4F73-870F-D070-0C7B045BA9FF}"/>
          </ac:spMkLst>
        </pc:spChg>
        <pc:spChg chg="add mod">
          <ac:chgData name="FONG Chi Kit Ken" userId="233f042c-09e9-4a0c-9043-d675a582571a" providerId="ADAL" clId="{B6F2ED60-F19E-B340-B712-2766AEDD6467}" dt="2024-01-04T09:04:47.602" v="1687" actId="207"/>
          <ac:spMkLst>
            <pc:docMk/>
            <pc:sldMk cId="0" sldId="653"/>
            <ac:spMk id="6" creationId="{4DA09E6F-BAA9-9041-0F41-527562998B34}"/>
          </ac:spMkLst>
        </pc:spChg>
        <pc:spChg chg="add mod">
          <ac:chgData name="FONG Chi Kit Ken" userId="233f042c-09e9-4a0c-9043-d675a582571a" providerId="ADAL" clId="{B6F2ED60-F19E-B340-B712-2766AEDD6467}" dt="2024-01-04T09:05:09.200" v="1696" actId="1076"/>
          <ac:spMkLst>
            <pc:docMk/>
            <pc:sldMk cId="0" sldId="653"/>
            <ac:spMk id="7" creationId="{47DB4356-D287-CD4B-C300-C9E54D634FEF}"/>
          </ac:spMkLst>
        </pc:spChg>
        <pc:spChg chg="mod ord">
          <ac:chgData name="FONG Chi Kit Ken" userId="233f042c-09e9-4a0c-9043-d675a582571a" providerId="ADAL" clId="{B6F2ED60-F19E-B340-B712-2766AEDD6467}" dt="2024-01-04T08:56:49.895" v="1574" actId="27636"/>
          <ac:spMkLst>
            <pc:docMk/>
            <pc:sldMk cId="0" sldId="653"/>
            <ac:spMk id="201" creationId="{00000000-0000-0000-0000-000000000000}"/>
          </ac:spMkLst>
        </pc:spChg>
        <pc:spChg chg="del">
          <ac:chgData name="FONG Chi Kit Ken" userId="233f042c-09e9-4a0c-9043-d675a582571a" providerId="ADAL" clId="{B6F2ED60-F19E-B340-B712-2766AEDD6467}" dt="2024-01-04T08:56:43.569" v="1571" actId="478"/>
          <ac:spMkLst>
            <pc:docMk/>
            <pc:sldMk cId="0" sldId="653"/>
            <ac:spMk id="202" creationId="{00000000-0000-0000-0000-000000000000}"/>
          </ac:spMkLst>
        </pc:spChg>
        <pc:graphicFrameChg chg="add mod modGraphic">
          <ac:chgData name="FONG Chi Kit Ken" userId="233f042c-09e9-4a0c-9043-d675a582571a" providerId="ADAL" clId="{B6F2ED60-F19E-B340-B712-2766AEDD6467}" dt="2024-01-04T08:59:01.919" v="1642" actId="20577"/>
          <ac:graphicFrameMkLst>
            <pc:docMk/>
            <pc:sldMk cId="0" sldId="653"/>
            <ac:graphicFrameMk id="5" creationId="{EADAA470-1EBD-8196-477A-9AD63D8465B5}"/>
          </ac:graphicFrameMkLst>
        </pc:graphicFrameChg>
        <pc:graphicFrameChg chg="del mod">
          <ac:chgData name="FONG Chi Kit Ken" userId="233f042c-09e9-4a0c-9043-d675a582571a" providerId="ADAL" clId="{B6F2ED60-F19E-B340-B712-2766AEDD6467}" dt="2024-01-04T08:59:04.588" v="1643" actId="478"/>
          <ac:graphicFrameMkLst>
            <pc:docMk/>
            <pc:sldMk cId="0" sldId="653"/>
            <ac:graphicFrameMk id="203" creationId="{00000000-0000-0000-0000-000000000000}"/>
          </ac:graphicFrameMkLst>
        </pc:graphicFrameChg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57077754" sldId="654"/>
        </pc:sldMkLst>
        <pc:spChg chg="del mod">
          <ac:chgData name="FONG Chi Kit Ken" userId="233f042c-09e9-4a0c-9043-d675a582571a" providerId="ADAL" clId="{B6F2ED60-F19E-B340-B712-2766AEDD6467}" dt="2024-01-04T09:06:26.735" v="1702" actId="478"/>
          <ac:spMkLst>
            <pc:docMk/>
            <pc:sldMk cId="57077754" sldId="654"/>
            <ac:spMk id="2" creationId="{D4E418A0-B3F5-6B7C-617B-4F1036983FDE}"/>
          </ac:spMkLst>
        </pc:spChg>
        <pc:spChg chg="mod">
          <ac:chgData name="FONG Chi Kit Ken" userId="233f042c-09e9-4a0c-9043-d675a582571a" providerId="ADAL" clId="{B6F2ED60-F19E-B340-B712-2766AEDD6467}" dt="2024-01-04T09:09:32.754" v="1780" actId="14100"/>
          <ac:spMkLst>
            <pc:docMk/>
            <pc:sldMk cId="57077754" sldId="654"/>
            <ac:spMk id="4" creationId="{36184281-B7E6-5953-155B-1DA000EFCB0E}"/>
          </ac:spMkLst>
        </pc:spChg>
        <pc:spChg chg="add mod">
          <ac:chgData name="FONG Chi Kit Ken" userId="233f042c-09e9-4a0c-9043-d675a582571a" providerId="ADAL" clId="{B6F2ED60-F19E-B340-B712-2766AEDD6467}" dt="2024-01-04T09:07:31.422" v="1741" actId="20577"/>
          <ac:spMkLst>
            <pc:docMk/>
            <pc:sldMk cId="57077754" sldId="654"/>
            <ac:spMk id="5" creationId="{2FAB195E-3EA7-DDA1-F1EE-CDDEEF242090}"/>
          </ac:spMkLst>
        </pc:spChg>
        <pc:spChg chg="add mod">
          <ac:chgData name="FONG Chi Kit Ken" userId="233f042c-09e9-4a0c-9043-d675a582571a" providerId="ADAL" clId="{B6F2ED60-F19E-B340-B712-2766AEDD6467}" dt="2024-01-04T09:08:16.432" v="1750" actId="1076"/>
          <ac:spMkLst>
            <pc:docMk/>
            <pc:sldMk cId="57077754" sldId="654"/>
            <ac:spMk id="7" creationId="{75485981-9D76-E5D7-0D87-E92218552660}"/>
          </ac:spMkLst>
        </pc:spChg>
      </pc:sldChg>
      <pc:sldChg chg="addSp delSp modSp add mod modTransition modClrScheme delAnim chgLayout">
        <pc:chgData name="FONG Chi Kit Ken" userId="233f042c-09e9-4a0c-9043-d675a582571a" providerId="ADAL" clId="{B6F2ED60-F19E-B340-B712-2766AEDD6467}" dt="2024-01-04T11:38:49.657" v="3153"/>
        <pc:sldMkLst>
          <pc:docMk/>
          <pc:sldMk cId="0" sldId="655"/>
        </pc:sldMkLst>
        <pc:spChg chg="add mod">
          <ac:chgData name="FONG Chi Kit Ken" userId="233f042c-09e9-4a0c-9043-d675a582571a" providerId="ADAL" clId="{B6F2ED60-F19E-B340-B712-2766AEDD6467}" dt="2024-01-04T09:37:15.947" v="2027" actId="404"/>
          <ac:spMkLst>
            <pc:docMk/>
            <pc:sldMk cId="0" sldId="655"/>
            <ac:spMk id="2" creationId="{819CCE4B-8D83-9F0F-5913-54FD14161820}"/>
          </ac:spMkLst>
        </pc:spChg>
        <pc:spChg chg="mod ord">
          <ac:chgData name="FONG Chi Kit Ken" userId="233f042c-09e9-4a0c-9043-d675a582571a" providerId="ADAL" clId="{B6F2ED60-F19E-B340-B712-2766AEDD6467}" dt="2024-01-04T09:40:23.611" v="2087"/>
          <ac:spMkLst>
            <pc:docMk/>
            <pc:sldMk cId="0" sldId="655"/>
            <ac:spMk id="229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09:11:29.077" v="1797" actId="27636"/>
          <ac:spMkLst>
            <pc:docMk/>
            <pc:sldMk cId="0" sldId="655"/>
            <ac:spMk id="230" creationId="{00000000-0000-0000-0000-000000000000}"/>
          </ac:spMkLst>
        </pc:spChg>
        <pc:spChg chg="del mod ord">
          <ac:chgData name="FONG Chi Kit Ken" userId="233f042c-09e9-4a0c-9043-d675a582571a" providerId="ADAL" clId="{B6F2ED60-F19E-B340-B712-2766AEDD6467}" dt="2024-01-04T09:12:34.174" v="1853" actId="478"/>
          <ac:spMkLst>
            <pc:docMk/>
            <pc:sldMk cId="0" sldId="655"/>
            <ac:spMk id="231" creationId="{00000000-0000-0000-0000-000000000000}"/>
          </ac:spMkLst>
        </pc:spChg>
        <pc:picChg chg="mod">
          <ac:chgData name="FONG Chi Kit Ken" userId="233f042c-09e9-4a0c-9043-d675a582571a" providerId="ADAL" clId="{B6F2ED60-F19E-B340-B712-2766AEDD6467}" dt="2024-01-04T09:34:55.672" v="1911" actId="14100"/>
          <ac:picMkLst>
            <pc:docMk/>
            <pc:sldMk cId="0" sldId="655"/>
            <ac:picMk id="232" creationId="{00000000-0000-0000-0000-000000000000}"/>
          </ac:picMkLst>
        </pc:picChg>
      </pc:sldChg>
      <pc:sldChg chg="addSp delSp modSp new del mod modClrScheme chgLayout">
        <pc:chgData name="FONG Chi Kit Ken" userId="233f042c-09e9-4a0c-9043-d675a582571a" providerId="ADAL" clId="{B6F2ED60-F19E-B340-B712-2766AEDD6467}" dt="2024-01-04T10:14:59.185" v="2234" actId="2696"/>
        <pc:sldMkLst>
          <pc:docMk/>
          <pc:sldMk cId="2555742403" sldId="656"/>
        </pc:sldMkLst>
        <pc:spChg chg="del mod ord">
          <ac:chgData name="FONG Chi Kit Ken" userId="233f042c-09e9-4a0c-9043-d675a582571a" providerId="ADAL" clId="{B6F2ED60-F19E-B340-B712-2766AEDD6467}" dt="2024-01-04T09:58:05.071" v="2113" actId="700"/>
          <ac:spMkLst>
            <pc:docMk/>
            <pc:sldMk cId="2555742403" sldId="656"/>
            <ac:spMk id="2" creationId="{91494DC8-6F24-9077-5D93-ED29CDB4A4C3}"/>
          </ac:spMkLst>
        </pc:spChg>
        <pc:spChg chg="del mod ord">
          <ac:chgData name="FONG Chi Kit Ken" userId="233f042c-09e9-4a0c-9043-d675a582571a" providerId="ADAL" clId="{B6F2ED60-F19E-B340-B712-2766AEDD6467}" dt="2024-01-04T09:58:05.071" v="2113" actId="700"/>
          <ac:spMkLst>
            <pc:docMk/>
            <pc:sldMk cId="2555742403" sldId="656"/>
            <ac:spMk id="3" creationId="{C243D708-B908-2CFD-9441-C339F3D6E9AC}"/>
          </ac:spMkLst>
        </pc:spChg>
        <pc:spChg chg="del">
          <ac:chgData name="FONG Chi Kit Ken" userId="233f042c-09e9-4a0c-9043-d675a582571a" providerId="ADAL" clId="{B6F2ED60-F19E-B340-B712-2766AEDD6467}" dt="2024-01-04T09:58:05.071" v="2113" actId="700"/>
          <ac:spMkLst>
            <pc:docMk/>
            <pc:sldMk cId="2555742403" sldId="656"/>
            <ac:spMk id="4" creationId="{24C85652-3B1B-BC85-1038-2CA3AC4E6665}"/>
          </ac:spMkLst>
        </pc:spChg>
        <pc:spChg chg="add mod ord">
          <ac:chgData name="FONG Chi Kit Ken" userId="233f042c-09e9-4a0c-9043-d675a582571a" providerId="ADAL" clId="{B6F2ED60-F19E-B340-B712-2766AEDD6467}" dt="2024-01-04T09:58:15.478" v="2115"/>
          <ac:spMkLst>
            <pc:docMk/>
            <pc:sldMk cId="2555742403" sldId="656"/>
            <ac:spMk id="5" creationId="{66A15707-B61C-941F-A8CE-C217ED4B2D04}"/>
          </ac:spMkLst>
        </pc:spChg>
        <pc:spChg chg="add mod ord">
          <ac:chgData name="FONG Chi Kit Ken" userId="233f042c-09e9-4a0c-9043-d675a582571a" providerId="ADAL" clId="{B6F2ED60-F19E-B340-B712-2766AEDD6467}" dt="2024-01-04T10:05:47.602" v="2116"/>
          <ac:spMkLst>
            <pc:docMk/>
            <pc:sldMk cId="2555742403" sldId="656"/>
            <ac:spMk id="6" creationId="{6747A9AF-309A-927D-8276-A38CE652CB78}"/>
          </ac:spMkLst>
        </pc:spChg>
      </pc:sldChg>
      <pc:sldChg chg="addSp delSp modSp new mod ord modTransition">
        <pc:chgData name="FONG Chi Kit Ken" userId="233f042c-09e9-4a0c-9043-d675a582571a" providerId="ADAL" clId="{B6F2ED60-F19E-B340-B712-2766AEDD6467}" dt="2024-01-04T16:45:45.121" v="3725" actId="2711"/>
        <pc:sldMkLst>
          <pc:docMk/>
          <pc:sldMk cId="4240620127" sldId="657"/>
        </pc:sldMkLst>
        <pc:spChg chg="del">
          <ac:chgData name="FONG Chi Kit Ken" userId="233f042c-09e9-4a0c-9043-d675a582571a" providerId="ADAL" clId="{B6F2ED60-F19E-B340-B712-2766AEDD6467}" dt="2024-01-04T10:06:14.903" v="2122" actId="478"/>
          <ac:spMkLst>
            <pc:docMk/>
            <pc:sldMk cId="4240620127" sldId="657"/>
            <ac:spMk id="2" creationId="{4CC4ED94-42A3-886E-906E-AE215459D504}"/>
          </ac:spMkLst>
        </pc:spChg>
        <pc:spChg chg="mod">
          <ac:chgData name="FONG Chi Kit Ken" userId="233f042c-09e9-4a0c-9043-d675a582571a" providerId="ADAL" clId="{B6F2ED60-F19E-B340-B712-2766AEDD6467}" dt="2024-01-04T10:06:10.224" v="2121" actId="20577"/>
          <ac:spMkLst>
            <pc:docMk/>
            <pc:sldMk cId="4240620127" sldId="657"/>
            <ac:spMk id="4" creationId="{25AE088E-770D-2DA8-3BF6-B4D8B4EA3A0F}"/>
          </ac:spMkLst>
        </pc:spChg>
        <pc:spChg chg="add mod">
          <ac:chgData name="FONG Chi Kit Ken" userId="233f042c-09e9-4a0c-9043-d675a582571a" providerId="ADAL" clId="{B6F2ED60-F19E-B340-B712-2766AEDD6467}" dt="2024-01-04T10:12:41.055" v="2213" actId="14100"/>
          <ac:spMkLst>
            <pc:docMk/>
            <pc:sldMk cId="4240620127" sldId="657"/>
            <ac:spMk id="7" creationId="{8BB357BF-551A-D9C0-A074-4760DF2DBAB4}"/>
          </ac:spMkLst>
        </pc:spChg>
        <pc:graphicFrameChg chg="add mod modGraphic">
          <ac:chgData name="FONG Chi Kit Ken" userId="233f042c-09e9-4a0c-9043-d675a582571a" providerId="ADAL" clId="{B6F2ED60-F19E-B340-B712-2766AEDD6467}" dt="2024-01-04T16:45:45.121" v="3725" actId="2711"/>
          <ac:graphicFrameMkLst>
            <pc:docMk/>
            <pc:sldMk cId="4240620127" sldId="657"/>
            <ac:graphicFrameMk id="5" creationId="{FD536555-FCF1-91F8-C977-652AA20D21EE}"/>
          </ac:graphicFrameMkLst>
        </pc:graphicFrameChg>
      </pc:sldChg>
      <pc:sldChg chg="modSp add mod or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512104007" sldId="658"/>
        </pc:sldMkLst>
        <pc:spChg chg="mod">
          <ac:chgData name="FONG Chi Kit Ken" userId="233f042c-09e9-4a0c-9043-d675a582571a" providerId="ADAL" clId="{B6F2ED60-F19E-B340-B712-2766AEDD6467}" dt="2024-01-04T10:13:48.616" v="2226" actId="14100"/>
          <ac:spMkLst>
            <pc:docMk/>
            <pc:sldMk cId="2512104007" sldId="658"/>
            <ac:spMk id="2" creationId="{0DC81815-4E7C-4F1A-9C5C-1D38D4A14D57}"/>
          </ac:spMkLst>
        </pc:spChg>
      </pc:sldChg>
      <pc:sldChg chg="addSp delSp modSp new mod ord modTransition">
        <pc:chgData name="FONG Chi Kit Ken" userId="233f042c-09e9-4a0c-9043-d675a582571a" providerId="ADAL" clId="{B6F2ED60-F19E-B340-B712-2766AEDD6467}" dt="2024-01-04T16:49:03.698" v="3774" actId="1037"/>
        <pc:sldMkLst>
          <pc:docMk/>
          <pc:sldMk cId="1457921328" sldId="659"/>
        </pc:sldMkLst>
        <pc:spChg chg="mod">
          <ac:chgData name="FONG Chi Kit Ken" userId="233f042c-09e9-4a0c-9043-d675a582571a" providerId="ADAL" clId="{B6F2ED60-F19E-B340-B712-2766AEDD6467}" dt="2024-01-04T16:45:33.034" v="3724" actId="207"/>
          <ac:spMkLst>
            <pc:docMk/>
            <pc:sldMk cId="1457921328" sldId="659"/>
            <ac:spMk id="2" creationId="{330B6E91-BE7B-E7F2-77AC-E7ADCB8F34DD}"/>
          </ac:spMkLst>
        </pc:spChg>
        <pc:spChg chg="mod">
          <ac:chgData name="FONG Chi Kit Ken" userId="233f042c-09e9-4a0c-9043-d675a582571a" providerId="ADAL" clId="{B6F2ED60-F19E-B340-B712-2766AEDD6467}" dt="2024-01-04T10:16:03.194" v="2248"/>
          <ac:spMkLst>
            <pc:docMk/>
            <pc:sldMk cId="1457921328" sldId="659"/>
            <ac:spMk id="4" creationId="{8B1B699A-D8F4-81D2-7B19-34959D2078E2}"/>
          </ac:spMkLst>
        </pc:spChg>
        <pc:spChg chg="add mod">
          <ac:chgData name="FONG Chi Kit Ken" userId="233f042c-09e9-4a0c-9043-d675a582571a" providerId="ADAL" clId="{B6F2ED60-F19E-B340-B712-2766AEDD6467}" dt="2024-01-04T10:18:21.575" v="2332" actId="1038"/>
          <ac:spMkLst>
            <pc:docMk/>
            <pc:sldMk cId="1457921328" sldId="659"/>
            <ac:spMk id="5" creationId="{AB04B2D8-0F96-9A12-027F-FF6E570CB15F}"/>
          </ac:spMkLst>
        </pc:spChg>
        <pc:spChg chg="add mod">
          <ac:chgData name="FONG Chi Kit Ken" userId="233f042c-09e9-4a0c-9043-d675a582571a" providerId="ADAL" clId="{B6F2ED60-F19E-B340-B712-2766AEDD6467}" dt="2024-01-04T10:18:21.575" v="2332" actId="1038"/>
          <ac:spMkLst>
            <pc:docMk/>
            <pc:sldMk cId="1457921328" sldId="659"/>
            <ac:spMk id="6" creationId="{81123019-BFE6-C242-D279-DE1DA6B35FBE}"/>
          </ac:spMkLst>
        </pc:spChg>
        <pc:spChg chg="add del mod">
          <ac:chgData name="FONG Chi Kit Ken" userId="233f042c-09e9-4a0c-9043-d675a582571a" providerId="ADAL" clId="{B6F2ED60-F19E-B340-B712-2766AEDD6467}" dt="2024-01-04T10:15:16.900" v="2239" actId="478"/>
          <ac:spMkLst>
            <pc:docMk/>
            <pc:sldMk cId="1457921328" sldId="659"/>
            <ac:spMk id="7" creationId="{83ACA6AB-2E61-F024-73B6-F668F32D2421}"/>
          </ac:spMkLst>
        </pc:spChg>
        <pc:spChg chg="add mod">
          <ac:chgData name="FONG Chi Kit Ken" userId="233f042c-09e9-4a0c-9043-d675a582571a" providerId="ADAL" clId="{B6F2ED60-F19E-B340-B712-2766AEDD6467}" dt="2024-01-04T16:48:59.748" v="3770" actId="1038"/>
          <ac:spMkLst>
            <pc:docMk/>
            <pc:sldMk cId="1457921328" sldId="659"/>
            <ac:spMk id="7" creationId="{C3E7EF43-520B-6F22-BD5F-70B1BABFD1A8}"/>
          </ac:spMkLst>
        </pc:spChg>
        <pc:spChg chg="add mod">
          <ac:chgData name="FONG Chi Kit Ken" userId="233f042c-09e9-4a0c-9043-d675a582571a" providerId="ADAL" clId="{B6F2ED60-F19E-B340-B712-2766AEDD6467}" dt="2024-01-04T10:18:21.575" v="2332" actId="1038"/>
          <ac:spMkLst>
            <pc:docMk/>
            <pc:sldMk cId="1457921328" sldId="659"/>
            <ac:spMk id="8" creationId="{3B1E767B-6292-177E-CFDE-67222E846532}"/>
          </ac:spMkLst>
        </pc:spChg>
        <pc:spChg chg="add mod">
          <ac:chgData name="FONG Chi Kit Ken" userId="233f042c-09e9-4a0c-9043-d675a582571a" providerId="ADAL" clId="{B6F2ED60-F19E-B340-B712-2766AEDD6467}" dt="2024-01-04T16:49:03.698" v="3774" actId="1037"/>
          <ac:spMkLst>
            <pc:docMk/>
            <pc:sldMk cId="1457921328" sldId="659"/>
            <ac:spMk id="9" creationId="{26A7A972-AE35-7417-2BEE-33366857126D}"/>
          </ac:spMkLst>
        </pc:spChg>
      </pc:sldChg>
      <pc:sldChg chg="addSp modSp new mod modTransition">
        <pc:chgData name="FONG Chi Kit Ken" userId="233f042c-09e9-4a0c-9043-d675a582571a" providerId="ADAL" clId="{B6F2ED60-F19E-B340-B712-2766AEDD6467}" dt="2024-01-04T16:50:27.140" v="3807" actId="1037"/>
        <pc:sldMkLst>
          <pc:docMk/>
          <pc:sldMk cId="4061700576" sldId="660"/>
        </pc:sldMkLst>
        <pc:spChg chg="mod">
          <ac:chgData name="FONG Chi Kit Ken" userId="233f042c-09e9-4a0c-9043-d675a582571a" providerId="ADAL" clId="{B6F2ED60-F19E-B340-B712-2766AEDD6467}" dt="2024-01-04T16:46:03.658" v="3728" actId="207"/>
          <ac:spMkLst>
            <pc:docMk/>
            <pc:sldMk cId="4061700576" sldId="660"/>
            <ac:spMk id="2" creationId="{3C3CE15D-EE83-AC5F-D443-37D2A2916217}"/>
          </ac:spMkLst>
        </pc:spChg>
        <pc:spChg chg="mod">
          <ac:chgData name="FONG Chi Kit Ken" userId="233f042c-09e9-4a0c-9043-d675a582571a" providerId="ADAL" clId="{B6F2ED60-F19E-B340-B712-2766AEDD6467}" dt="2024-01-04T16:48:35.866" v="3763"/>
          <ac:spMkLst>
            <pc:docMk/>
            <pc:sldMk cId="4061700576" sldId="660"/>
            <ac:spMk id="4" creationId="{B75407DC-4DB1-A9D9-6C70-E215E8D55A26}"/>
          </ac:spMkLst>
        </pc:spChg>
        <pc:spChg chg="add mod">
          <ac:chgData name="FONG Chi Kit Ken" userId="233f042c-09e9-4a0c-9043-d675a582571a" providerId="ADAL" clId="{B6F2ED60-F19E-B340-B712-2766AEDD6467}" dt="2024-01-04T10:20:59.528" v="2411" actId="1076"/>
          <ac:spMkLst>
            <pc:docMk/>
            <pc:sldMk cId="4061700576" sldId="660"/>
            <ac:spMk id="5" creationId="{B1C05B92-DE45-FE56-3455-1392AC5E0D82}"/>
          </ac:spMkLst>
        </pc:spChg>
        <pc:spChg chg="add mod">
          <ac:chgData name="FONG Chi Kit Ken" userId="233f042c-09e9-4a0c-9043-d675a582571a" providerId="ADAL" clId="{B6F2ED60-F19E-B340-B712-2766AEDD6467}" dt="2024-01-04T10:20:59.528" v="2411" actId="1076"/>
          <ac:spMkLst>
            <pc:docMk/>
            <pc:sldMk cId="4061700576" sldId="660"/>
            <ac:spMk id="6" creationId="{5DA776DC-0A0D-D131-528A-04A283FEFCEE}"/>
          </ac:spMkLst>
        </pc:spChg>
        <pc:spChg chg="add mod">
          <ac:chgData name="FONG Chi Kit Ken" userId="233f042c-09e9-4a0c-9043-d675a582571a" providerId="ADAL" clId="{B6F2ED60-F19E-B340-B712-2766AEDD6467}" dt="2024-01-04T16:49:42.843" v="3798" actId="1036"/>
          <ac:spMkLst>
            <pc:docMk/>
            <pc:sldMk cId="4061700576" sldId="660"/>
            <ac:spMk id="7" creationId="{ED71A20C-3066-F425-B78E-EEE6E51A47CE}"/>
          </ac:spMkLst>
        </pc:spChg>
        <pc:spChg chg="add mod">
          <ac:chgData name="FONG Chi Kit Ken" userId="233f042c-09e9-4a0c-9043-d675a582571a" providerId="ADAL" clId="{B6F2ED60-F19E-B340-B712-2766AEDD6467}" dt="2024-01-04T16:50:27.140" v="3807" actId="1037"/>
          <ac:spMkLst>
            <pc:docMk/>
            <pc:sldMk cId="4061700576" sldId="660"/>
            <ac:spMk id="8" creationId="{C9E5AB0E-2EED-12CB-5B06-D7855442F6FF}"/>
          </ac:spMkLst>
        </pc:spChg>
      </pc:sldChg>
      <pc:sldChg chg="modSp add mod or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2275512673" sldId="661"/>
        </pc:sldMkLst>
        <pc:spChg chg="mod">
          <ac:chgData name="FONG Chi Kit Ken" userId="233f042c-09e9-4a0c-9043-d675a582571a" providerId="ADAL" clId="{B6F2ED60-F19E-B340-B712-2766AEDD6467}" dt="2024-01-04T10:36:26.656" v="2545" actId="20577"/>
          <ac:spMkLst>
            <pc:docMk/>
            <pc:sldMk cId="2275512673" sldId="661"/>
            <ac:spMk id="2" creationId="{0DC81815-4E7C-4F1A-9C5C-1D38D4A14D57}"/>
          </ac:spMkLst>
        </pc:spChg>
      </pc:sldChg>
      <pc:sldChg chg="addSp delSp modSp new del mod modClrScheme chgLayout">
        <pc:chgData name="FONG Chi Kit Ken" userId="233f042c-09e9-4a0c-9043-d675a582571a" providerId="ADAL" clId="{B6F2ED60-F19E-B340-B712-2766AEDD6467}" dt="2024-01-04T10:47:09.969" v="2657" actId="2696"/>
        <pc:sldMkLst>
          <pc:docMk/>
          <pc:sldMk cId="3225562601" sldId="662"/>
        </pc:sldMkLst>
        <pc:spChg chg="del mod ord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2" creationId="{870C90CB-A839-5051-FEAA-76D505035A82}"/>
          </ac:spMkLst>
        </pc:spChg>
        <pc:spChg chg="del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3" creationId="{EA909314-1D2C-4DCC-764E-DFA7CCDF7FF4}"/>
          </ac:spMkLst>
        </pc:spChg>
        <pc:spChg chg="del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4" creationId="{1D6A2040-5E40-6545-ECD0-A766ECA53A33}"/>
          </ac:spMkLst>
        </pc:spChg>
        <pc:spChg chg="add mod ord">
          <ac:chgData name="FONG Chi Kit Ken" userId="233f042c-09e9-4a0c-9043-d675a582571a" providerId="ADAL" clId="{B6F2ED60-F19E-B340-B712-2766AEDD6467}" dt="2024-01-04T10:47:04.946" v="2655" actId="700"/>
          <ac:spMkLst>
            <pc:docMk/>
            <pc:sldMk cId="3225562601" sldId="662"/>
            <ac:spMk id="5" creationId="{62E751BA-952E-2FF7-7E47-420508969B5A}"/>
          </ac:spMkLst>
        </pc:spChg>
      </pc:sldChg>
      <pc:sldChg chg="modSp add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3361544965" sldId="663"/>
        </pc:sldMkLst>
        <pc:spChg chg="mod">
          <ac:chgData name="FONG Chi Kit Ken" userId="233f042c-09e9-4a0c-9043-d675a582571a" providerId="ADAL" clId="{B6F2ED60-F19E-B340-B712-2766AEDD6467}" dt="2024-01-04T10:47:34.294" v="2691" actId="20577"/>
          <ac:spMkLst>
            <pc:docMk/>
            <pc:sldMk cId="3361544965" sldId="663"/>
            <ac:spMk id="2" creationId="{0DC81815-4E7C-4F1A-9C5C-1D38D4A14D57}"/>
          </ac:spMkLst>
        </pc:spChg>
      </pc:sldChg>
      <pc:sldChg chg="addSp delSp modSp new del mod modClrScheme chgLayout">
        <pc:chgData name="FONG Chi Kit Ken" userId="233f042c-09e9-4a0c-9043-d675a582571a" providerId="ADAL" clId="{B6F2ED60-F19E-B340-B712-2766AEDD6467}" dt="2024-01-04T11:02:57.994" v="2721" actId="2696"/>
        <pc:sldMkLst>
          <pc:docMk/>
          <pc:sldMk cId="1179433127" sldId="664"/>
        </pc:sldMkLst>
        <pc:spChg chg="del 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2" creationId="{B58AFC79-CBCF-DFE1-DCDC-4C2AFD5A665E}"/>
          </ac:spMkLst>
        </pc:spChg>
        <pc:spChg chg="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3" creationId="{8874667F-2972-C1A4-3135-5853450ABA52}"/>
          </ac:spMkLst>
        </pc:spChg>
        <pc:spChg chg="add 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4" creationId="{197F3F68-53A7-D09B-E5C8-99874A2BFE3F}"/>
          </ac:spMkLst>
        </pc:spChg>
        <pc:spChg chg="add mod ord">
          <ac:chgData name="FONG Chi Kit Ken" userId="233f042c-09e9-4a0c-9043-d675a582571a" providerId="ADAL" clId="{B6F2ED60-F19E-B340-B712-2766AEDD6467}" dt="2024-01-04T10:47:40.931" v="2693" actId="700"/>
          <ac:spMkLst>
            <pc:docMk/>
            <pc:sldMk cId="1179433127" sldId="664"/>
            <ac:spMk id="5" creationId="{D9C8D864-9927-A553-7C51-1AEE8644DF3D}"/>
          </ac:spMkLst>
        </pc:spChg>
      </pc:sldChg>
      <pc:sldChg chg="new del">
        <pc:chgData name="FONG Chi Kit Ken" userId="233f042c-09e9-4a0c-9043-d675a582571a" providerId="ADAL" clId="{B6F2ED60-F19E-B340-B712-2766AEDD6467}" dt="2024-01-04T11:10:55.561" v="2822" actId="2696"/>
        <pc:sldMkLst>
          <pc:docMk/>
          <pc:sldMk cId="2069342042" sldId="664"/>
        </pc:sldMkLst>
      </pc:sldChg>
      <pc:sldChg chg="addSp modSp new mod modTransition">
        <pc:chgData name="FONG Chi Kit Ken" userId="233f042c-09e9-4a0c-9043-d675a582571a" providerId="ADAL" clId="{B6F2ED60-F19E-B340-B712-2766AEDD6467}" dt="2024-01-04T17:27:33.519" v="4136" actId="207"/>
        <pc:sldMkLst>
          <pc:docMk/>
          <pc:sldMk cId="2539430540" sldId="664"/>
        </pc:sldMkLst>
        <pc:spChg chg="mod">
          <ac:chgData name="FONG Chi Kit Ken" userId="233f042c-09e9-4a0c-9043-d675a582571a" providerId="ADAL" clId="{B6F2ED60-F19E-B340-B712-2766AEDD6467}" dt="2024-01-04T17:27:33.519" v="4136" actId="207"/>
          <ac:spMkLst>
            <pc:docMk/>
            <pc:sldMk cId="2539430540" sldId="664"/>
            <ac:spMk id="2" creationId="{D50ACB52-DDCE-85C0-1AD7-68BDECD11069}"/>
          </ac:spMkLst>
        </pc:spChg>
        <pc:spChg chg="mod">
          <ac:chgData name="FONG Chi Kit Ken" userId="233f042c-09e9-4a0c-9043-d675a582571a" providerId="ADAL" clId="{B6F2ED60-F19E-B340-B712-2766AEDD6467}" dt="2024-01-04T11:13:44.506" v="2834"/>
          <ac:spMkLst>
            <pc:docMk/>
            <pc:sldMk cId="2539430540" sldId="664"/>
            <ac:spMk id="4" creationId="{858CD14B-5729-AC22-E38E-6A897BF92283}"/>
          </ac:spMkLst>
        </pc:spChg>
        <pc:spChg chg="add mod">
          <ac:chgData name="FONG Chi Kit Ken" userId="233f042c-09e9-4a0c-9043-d675a582571a" providerId="ADAL" clId="{B6F2ED60-F19E-B340-B712-2766AEDD6467}" dt="2024-01-04T11:16:45.211" v="2874"/>
          <ac:spMkLst>
            <pc:docMk/>
            <pc:sldMk cId="2539430540" sldId="664"/>
            <ac:spMk id="5" creationId="{9A3D5185-D23A-8EF1-7806-C20FC858412D}"/>
          </ac:spMkLst>
        </pc:spChg>
        <pc:spChg chg="add mod">
          <ac:chgData name="FONG Chi Kit Ken" userId="233f042c-09e9-4a0c-9043-d675a582571a" providerId="ADAL" clId="{B6F2ED60-F19E-B340-B712-2766AEDD6467}" dt="2024-01-04T11:16:45.211" v="2874"/>
          <ac:spMkLst>
            <pc:docMk/>
            <pc:sldMk cId="2539430540" sldId="664"/>
            <ac:spMk id="6" creationId="{96A2E5A1-1B26-067C-E082-8283CBE9C77D}"/>
          </ac:spMkLst>
        </pc:spChg>
        <pc:spChg chg="add mod">
          <ac:chgData name="FONG Chi Kit Ken" userId="233f042c-09e9-4a0c-9043-d675a582571a" providerId="ADAL" clId="{B6F2ED60-F19E-B340-B712-2766AEDD6467}" dt="2024-01-04T11:17:05.729" v="2879"/>
          <ac:spMkLst>
            <pc:docMk/>
            <pc:sldMk cId="2539430540" sldId="664"/>
            <ac:spMk id="8" creationId="{BC85EC38-64E3-72FB-FE47-2C7E9CFEC516}"/>
          </ac:spMkLst>
        </pc:spChg>
        <pc:spChg chg="add mod">
          <ac:chgData name="FONG Chi Kit Ken" userId="233f042c-09e9-4a0c-9043-d675a582571a" providerId="ADAL" clId="{B6F2ED60-F19E-B340-B712-2766AEDD6467}" dt="2024-01-04T11:17:05.729" v="2879"/>
          <ac:spMkLst>
            <pc:docMk/>
            <pc:sldMk cId="2539430540" sldId="664"/>
            <ac:spMk id="9" creationId="{CCE48481-DC3E-3937-3ED8-F919ECBA7BEB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0" creationId="{B25AECC7-C550-D3DD-A411-490C2A1C4045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1" creationId="{F0B9CF5F-C3BD-6E28-952D-AC6429255D51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2" creationId="{F2798217-C4BA-9C37-17C2-B3BE50ACBEE2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3" creationId="{9A2A6520-43AE-46B4-4CC7-46DB2ECC5FF7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4" creationId="{AFAE6E85-8609-2657-8C7F-F7161FE6B282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5" creationId="{E7D8C84D-442B-B2EA-8106-C5731B869A1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6" creationId="{65A2BECE-E24E-7290-65F9-F4743A3036F6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7" creationId="{E9BEA137-112D-B4A0-A9CE-9C5C134497DD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8" creationId="{64545469-209A-E135-43F5-BA03382CFC33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19" creationId="{ACB90780-D83D-AA87-0A49-FAEFCD45977F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0" creationId="{997504E9-25AC-F8FB-A4C5-DEED464F9C2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1" creationId="{B2434011-452D-082F-C3EF-AB950481C55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2" creationId="{EE030E2B-7593-2CAF-9341-90F6631926C0}"/>
          </ac:spMkLst>
        </pc:spChg>
        <pc:spChg chg="add mod">
          <ac:chgData name="FONG Chi Kit Ken" userId="233f042c-09e9-4a0c-9043-d675a582571a" providerId="ADAL" clId="{B6F2ED60-F19E-B340-B712-2766AEDD6467}" dt="2024-01-04T11:16:57.577" v="2878"/>
          <ac:spMkLst>
            <pc:docMk/>
            <pc:sldMk cId="2539430540" sldId="664"/>
            <ac:spMk id="23" creationId="{C714A9D7-375D-A60B-AADE-6E09EDC066E5}"/>
          </ac:spMkLst>
        </pc:spChg>
        <pc:picChg chg="add mod">
          <ac:chgData name="FONG Chi Kit Ken" userId="233f042c-09e9-4a0c-9043-d675a582571a" providerId="ADAL" clId="{B6F2ED60-F19E-B340-B712-2766AEDD6467}" dt="2024-01-04T11:16:47.870" v="2877" actId="1076"/>
          <ac:picMkLst>
            <pc:docMk/>
            <pc:sldMk cId="2539430540" sldId="664"/>
            <ac:picMk id="7" creationId="{D9D87342-9A31-CE39-7C15-D94C25998186}"/>
          </ac:picMkLst>
        </pc:picChg>
        <pc:picChg chg="add mod">
          <ac:chgData name="FONG Chi Kit Ken" userId="233f042c-09e9-4a0c-9043-d675a582571a" providerId="ADAL" clId="{B6F2ED60-F19E-B340-B712-2766AEDD6467}" dt="2024-01-04T17:26:39.185" v="4129" actId="1076"/>
          <ac:picMkLst>
            <pc:docMk/>
            <pc:sldMk cId="2539430540" sldId="664"/>
            <ac:picMk id="24" creationId="{49495EA3-141A-D31F-E5AB-A4D488CA3DFC}"/>
          </ac:picMkLst>
        </pc:picChg>
      </pc:sldChg>
      <pc:sldChg chg="addSp delSp modSp new mod modTransition">
        <pc:chgData name="FONG Chi Kit Ken" userId="233f042c-09e9-4a0c-9043-d675a582571a" providerId="ADAL" clId="{B6F2ED60-F19E-B340-B712-2766AEDD6467}" dt="2024-01-04T11:38:49.657" v="3153"/>
        <pc:sldMkLst>
          <pc:docMk/>
          <pc:sldMk cId="1506136048" sldId="665"/>
        </pc:sldMkLst>
        <pc:spChg chg="add mod ord">
          <ac:chgData name="FONG Chi Kit Ken" userId="233f042c-09e9-4a0c-9043-d675a582571a" providerId="ADAL" clId="{B6F2ED60-F19E-B340-B712-2766AEDD6467}" dt="2024-01-04T11:04:46.920" v="2724" actId="700"/>
          <ac:spMkLst>
            <pc:docMk/>
            <pc:sldMk cId="1506136048" sldId="665"/>
            <ac:spMk id="2" creationId="{26C3E9AC-350B-A9B0-2005-FF231C1F16CA}"/>
          </ac:spMkLst>
        </pc:spChg>
        <pc:spChg chg="del">
          <ac:chgData name="FONG Chi Kit Ken" userId="233f042c-09e9-4a0c-9043-d675a582571a" providerId="ADAL" clId="{B6F2ED60-F19E-B340-B712-2766AEDD6467}" dt="2024-01-04T11:15:00.119" v="2852" actId="478"/>
          <ac:spMkLst>
            <pc:docMk/>
            <pc:sldMk cId="1506136048" sldId="665"/>
            <ac:spMk id="2" creationId="{996FD6A2-3A0E-7FFF-91FB-937974B8B6D2}"/>
          </ac:spMkLst>
        </pc:spChg>
        <pc:spChg chg="add mod ord">
          <ac:chgData name="FONG Chi Kit Ken" userId="233f042c-09e9-4a0c-9043-d675a582571a" providerId="ADAL" clId="{B6F2ED60-F19E-B340-B712-2766AEDD6467}" dt="2024-01-04T11:04:46.920" v="2724" actId="700"/>
          <ac:spMkLst>
            <pc:docMk/>
            <pc:sldMk cId="1506136048" sldId="665"/>
            <ac:spMk id="3" creationId="{F77D2BAA-9418-63A9-9428-5BC153FF95EF}"/>
          </ac:spMkLst>
        </pc:spChg>
        <pc:spChg chg="mod">
          <ac:chgData name="FONG Chi Kit Ken" userId="233f042c-09e9-4a0c-9043-d675a582571a" providerId="ADAL" clId="{B6F2ED60-F19E-B340-B712-2766AEDD6467}" dt="2024-01-04T11:14:52.579" v="2851" actId="20577"/>
          <ac:spMkLst>
            <pc:docMk/>
            <pc:sldMk cId="1506136048" sldId="665"/>
            <ac:spMk id="4" creationId="{BF1AACF7-BC26-01AC-A497-150DB1EF8C9D}"/>
          </ac:spMkLst>
        </pc:spChg>
        <pc:spChg chg="add mod">
          <ac:chgData name="FONG Chi Kit Ken" userId="233f042c-09e9-4a0c-9043-d675a582571a" providerId="ADAL" clId="{B6F2ED60-F19E-B340-B712-2766AEDD6467}" dt="2024-01-04T11:15:26.104" v="2861" actId="1076"/>
          <ac:spMkLst>
            <pc:docMk/>
            <pc:sldMk cId="1506136048" sldId="665"/>
            <ac:spMk id="8" creationId="{47C7DEE3-EC62-65AC-082B-E8D1C6617F3F}"/>
          </ac:spMkLst>
        </pc:spChg>
        <pc:spChg chg="add mod">
          <ac:chgData name="FONG Chi Kit Ken" userId="233f042c-09e9-4a0c-9043-d675a582571a" providerId="ADAL" clId="{B6F2ED60-F19E-B340-B712-2766AEDD6467}" dt="2024-01-04T11:15:37.185" v="2866" actId="1076"/>
          <ac:spMkLst>
            <pc:docMk/>
            <pc:sldMk cId="1506136048" sldId="665"/>
            <ac:spMk id="9" creationId="{6C8F1FE6-7A2A-88D3-B34E-660351AC122F}"/>
          </ac:spMkLst>
        </pc:spChg>
        <pc:spChg chg="add mod">
          <ac:chgData name="FONG Chi Kit Ken" userId="233f042c-09e9-4a0c-9043-d675a582571a" providerId="ADAL" clId="{B6F2ED60-F19E-B340-B712-2766AEDD6467}" dt="2024-01-04T11:15:40.663" v="2867" actId="1076"/>
          <ac:spMkLst>
            <pc:docMk/>
            <pc:sldMk cId="1506136048" sldId="665"/>
            <ac:spMk id="10" creationId="{161276E6-6CC4-D85E-8A0C-198D9F773E8D}"/>
          </ac:spMkLst>
        </pc:spChg>
        <pc:picChg chg="add mod">
          <ac:chgData name="FONG Chi Kit Ken" userId="233f042c-09e9-4a0c-9043-d675a582571a" providerId="ADAL" clId="{B6F2ED60-F19E-B340-B712-2766AEDD6467}" dt="2024-01-04T11:15:28.945" v="2862" actId="1076"/>
          <ac:picMkLst>
            <pc:docMk/>
            <pc:sldMk cId="1506136048" sldId="665"/>
            <ac:picMk id="5" creationId="{70EB3E1A-408E-560F-4811-31DDB3F00F04}"/>
          </ac:picMkLst>
        </pc:picChg>
        <pc:picChg chg="add mod">
          <ac:chgData name="FONG Chi Kit Ken" userId="233f042c-09e9-4a0c-9043-d675a582571a" providerId="ADAL" clId="{B6F2ED60-F19E-B340-B712-2766AEDD6467}" dt="2024-01-04T11:15:37.185" v="2866" actId="1076"/>
          <ac:picMkLst>
            <pc:docMk/>
            <pc:sldMk cId="1506136048" sldId="665"/>
            <ac:picMk id="6" creationId="{5E2A4FB0-5AB0-FBE6-3D15-EE8558B46A4A}"/>
          </ac:picMkLst>
        </pc:picChg>
        <pc:picChg chg="add mod">
          <ac:chgData name="FONG Chi Kit Ken" userId="233f042c-09e9-4a0c-9043-d675a582571a" providerId="ADAL" clId="{B6F2ED60-F19E-B340-B712-2766AEDD6467}" dt="2024-01-04T11:15:40.663" v="2867" actId="1076"/>
          <ac:picMkLst>
            <pc:docMk/>
            <pc:sldMk cId="1506136048" sldId="665"/>
            <ac:picMk id="7" creationId="{D80292E3-841B-9DE7-3432-2BC8D45D3451}"/>
          </ac:picMkLst>
        </pc:picChg>
      </pc:sldChg>
      <pc:sldChg chg="addSp modSp new mod modTransition">
        <pc:chgData name="FONG Chi Kit Ken" userId="233f042c-09e9-4a0c-9043-d675a582571a" providerId="ADAL" clId="{B6F2ED60-F19E-B340-B712-2766AEDD6467}" dt="2024-01-04T17:28:20.402" v="4140" actId="207"/>
        <pc:sldMkLst>
          <pc:docMk/>
          <pc:sldMk cId="1296612021" sldId="666"/>
        </pc:sldMkLst>
        <pc:spChg chg="mod">
          <ac:chgData name="FONG Chi Kit Ken" userId="233f042c-09e9-4a0c-9043-d675a582571a" providerId="ADAL" clId="{B6F2ED60-F19E-B340-B712-2766AEDD6467}" dt="2024-01-04T17:28:20.402" v="4140" actId="207"/>
          <ac:spMkLst>
            <pc:docMk/>
            <pc:sldMk cId="1296612021" sldId="666"/>
            <ac:spMk id="2" creationId="{91A6EB2A-629A-9ED0-2F35-7452E9433E1E}"/>
          </ac:spMkLst>
        </pc:spChg>
        <pc:spChg chg="mod">
          <ac:chgData name="FONG Chi Kit Ken" userId="233f042c-09e9-4a0c-9043-d675a582571a" providerId="ADAL" clId="{B6F2ED60-F19E-B340-B712-2766AEDD6467}" dt="2024-01-04T11:15:51.366" v="2869"/>
          <ac:spMkLst>
            <pc:docMk/>
            <pc:sldMk cId="1296612021" sldId="666"/>
            <ac:spMk id="4" creationId="{E8050ABC-F2CD-C2E1-280F-55D375875665}"/>
          </ac:spMkLst>
        </pc:spChg>
        <pc:spChg chg="add mod">
          <ac:chgData name="FONG Chi Kit Ken" userId="233f042c-09e9-4a0c-9043-d675a582571a" providerId="ADAL" clId="{B6F2ED60-F19E-B340-B712-2766AEDD6467}" dt="2024-01-04T14:22:47.716" v="3344" actId="1076"/>
          <ac:spMkLst>
            <pc:docMk/>
            <pc:sldMk cId="1296612021" sldId="666"/>
            <ac:spMk id="8" creationId="{74E963D0-7329-0980-4378-7A5B21E022D2}"/>
          </ac:spMkLst>
        </pc:spChg>
        <pc:spChg chg="add mod">
          <ac:chgData name="FONG Chi Kit Ken" userId="233f042c-09e9-4a0c-9043-d675a582571a" providerId="ADAL" clId="{B6F2ED60-F19E-B340-B712-2766AEDD6467}" dt="2024-01-04T14:22:50.962" v="3345" actId="1076"/>
          <ac:spMkLst>
            <pc:docMk/>
            <pc:sldMk cId="1296612021" sldId="666"/>
            <ac:spMk id="9" creationId="{37BEFC4E-6AC6-7DAB-F937-49CBC69D2796}"/>
          </ac:spMkLst>
        </pc:spChg>
        <pc:spChg chg="add mod">
          <ac:chgData name="FONG Chi Kit Ken" userId="233f042c-09e9-4a0c-9043-d675a582571a" providerId="ADAL" clId="{B6F2ED60-F19E-B340-B712-2766AEDD6467}" dt="2024-01-04T14:22:55.303" v="3348" actId="1035"/>
          <ac:spMkLst>
            <pc:docMk/>
            <pc:sldMk cId="1296612021" sldId="666"/>
            <ac:spMk id="10" creationId="{1013A046-26C9-4E7F-2F88-ABC87130B404}"/>
          </ac:spMkLst>
        </pc:spChg>
        <pc:picChg chg="add mod">
          <ac:chgData name="FONG Chi Kit Ken" userId="233f042c-09e9-4a0c-9043-d675a582571a" providerId="ADAL" clId="{B6F2ED60-F19E-B340-B712-2766AEDD6467}" dt="2024-01-04T14:22:35.369" v="3340" actId="1076"/>
          <ac:picMkLst>
            <pc:docMk/>
            <pc:sldMk cId="1296612021" sldId="666"/>
            <ac:picMk id="5" creationId="{4BDD5D52-0EC4-BACF-6ACE-09264B06E492}"/>
          </ac:picMkLst>
        </pc:picChg>
        <pc:picChg chg="add mod">
          <ac:chgData name="FONG Chi Kit Ken" userId="233f042c-09e9-4a0c-9043-d675a582571a" providerId="ADAL" clId="{B6F2ED60-F19E-B340-B712-2766AEDD6467}" dt="2024-01-04T14:22:35.369" v="3340" actId="1076"/>
          <ac:picMkLst>
            <pc:docMk/>
            <pc:sldMk cId="1296612021" sldId="666"/>
            <ac:picMk id="6" creationId="{34A703A6-9A45-5555-38A6-CB07836760E5}"/>
          </ac:picMkLst>
        </pc:picChg>
        <pc:picChg chg="add mod">
          <ac:chgData name="FONG Chi Kit Ken" userId="233f042c-09e9-4a0c-9043-d675a582571a" providerId="ADAL" clId="{B6F2ED60-F19E-B340-B712-2766AEDD6467}" dt="2024-01-04T14:22:35.369" v="3340" actId="1076"/>
          <ac:picMkLst>
            <pc:docMk/>
            <pc:sldMk cId="1296612021" sldId="666"/>
            <ac:picMk id="7" creationId="{B185ADA1-3EFD-AA16-15AD-E97C522026A4}"/>
          </ac:picMkLst>
        </pc:picChg>
      </pc:sldChg>
      <pc:sldChg chg="new del">
        <pc:chgData name="FONG Chi Kit Ken" userId="233f042c-09e9-4a0c-9043-d675a582571a" providerId="ADAL" clId="{B6F2ED60-F19E-B340-B712-2766AEDD6467}" dt="2024-01-04T11:20:07.819" v="2914" actId="680"/>
        <pc:sldMkLst>
          <pc:docMk/>
          <pc:sldMk cId="1335155348" sldId="667"/>
        </pc:sldMkLst>
      </pc:sldChg>
      <pc:sldChg chg="addSp delSp modSp new mod modTransition modAnim">
        <pc:chgData name="FONG Chi Kit Ken" userId="233f042c-09e9-4a0c-9043-d675a582571a" providerId="ADAL" clId="{B6F2ED60-F19E-B340-B712-2766AEDD6467}" dt="2024-01-18T02:09:57.348" v="4176"/>
        <pc:sldMkLst>
          <pc:docMk/>
          <pc:sldMk cId="2087257601" sldId="667"/>
        </pc:sldMkLst>
        <pc:spChg chg="del">
          <ac:chgData name="FONG Chi Kit Ken" userId="233f042c-09e9-4a0c-9043-d675a582571a" providerId="ADAL" clId="{B6F2ED60-F19E-B340-B712-2766AEDD6467}" dt="2024-01-04T11:20:12.206" v="2916" actId="478"/>
          <ac:spMkLst>
            <pc:docMk/>
            <pc:sldMk cId="2087257601" sldId="667"/>
            <ac:spMk id="2" creationId="{C64D1A8F-11A3-93F3-7D39-4F6BE5F5EA35}"/>
          </ac:spMkLst>
        </pc:spChg>
        <pc:spChg chg="del">
          <ac:chgData name="FONG Chi Kit Ken" userId="233f042c-09e9-4a0c-9043-d675a582571a" providerId="ADAL" clId="{B6F2ED60-F19E-B340-B712-2766AEDD6467}" dt="2024-01-04T11:23:05.029" v="2943" actId="478"/>
          <ac:spMkLst>
            <pc:docMk/>
            <pc:sldMk cId="2087257601" sldId="667"/>
            <ac:spMk id="4" creationId="{957A8269-EE85-F230-AF09-82884A414F80}"/>
          </ac:spMkLst>
        </pc:spChg>
        <pc:spChg chg="add mod">
          <ac:chgData name="FONG Chi Kit Ken" userId="233f042c-09e9-4a0c-9043-d675a582571a" providerId="ADAL" clId="{B6F2ED60-F19E-B340-B712-2766AEDD6467}" dt="2024-01-04T11:23:47.612" v="2957" actId="1076"/>
          <ac:spMkLst>
            <pc:docMk/>
            <pc:sldMk cId="2087257601" sldId="667"/>
            <ac:spMk id="6" creationId="{348111DD-9CFA-15E2-DA10-7C9FBF5D8822}"/>
          </ac:spMkLst>
        </pc:spChg>
        <pc:spChg chg="add del mod">
          <ac:chgData name="FONG Chi Kit Ken" userId="233f042c-09e9-4a0c-9043-d675a582571a" providerId="ADAL" clId="{B6F2ED60-F19E-B340-B712-2766AEDD6467}" dt="2024-01-04T11:23:24.183" v="2948" actId="478"/>
          <ac:spMkLst>
            <pc:docMk/>
            <pc:sldMk cId="2087257601" sldId="667"/>
            <ac:spMk id="7" creationId="{64965F4B-C812-E90B-49BC-FA469B6D4410}"/>
          </ac:spMkLst>
        </pc:spChg>
        <pc:spChg chg="add mod">
          <ac:chgData name="FONG Chi Kit Ken" userId="233f042c-09e9-4a0c-9043-d675a582571a" providerId="ADAL" clId="{B6F2ED60-F19E-B340-B712-2766AEDD6467}" dt="2024-01-04T11:23:38.486" v="2955" actId="1076"/>
          <ac:spMkLst>
            <pc:docMk/>
            <pc:sldMk cId="2087257601" sldId="667"/>
            <ac:spMk id="8" creationId="{C9FA5CAB-1A3D-00FE-1BAB-3EC50C7F7B47}"/>
          </ac:spMkLst>
        </pc:spChg>
        <pc:spChg chg="add mod">
          <ac:chgData name="FONG Chi Kit Ken" userId="233f042c-09e9-4a0c-9043-d675a582571a" providerId="ADAL" clId="{B6F2ED60-F19E-B340-B712-2766AEDD6467}" dt="2024-01-04T11:23:18.980" v="2946" actId="1076"/>
          <ac:spMkLst>
            <pc:docMk/>
            <pc:sldMk cId="2087257601" sldId="667"/>
            <ac:spMk id="9" creationId="{4DD9EE78-B9B6-D5C0-2E4B-F3C1CEEE3AB8}"/>
          </ac:spMkLst>
        </pc:spChg>
        <pc:spChg chg="add mod">
          <ac:chgData name="FONG Chi Kit Ken" userId="233f042c-09e9-4a0c-9043-d675a582571a" providerId="ADAL" clId="{B6F2ED60-F19E-B340-B712-2766AEDD6467}" dt="2024-01-04T11:23:21.039" v="2947" actId="14100"/>
          <ac:spMkLst>
            <pc:docMk/>
            <pc:sldMk cId="2087257601" sldId="667"/>
            <ac:spMk id="10" creationId="{F3B48DAC-8675-0F81-9754-BB29CB547D3E}"/>
          </ac:spMkLst>
        </pc:spChg>
        <pc:spChg chg="add mod">
          <ac:chgData name="FONG Chi Kit Ken" userId="233f042c-09e9-4a0c-9043-d675a582571a" providerId="ADAL" clId="{B6F2ED60-F19E-B340-B712-2766AEDD6467}" dt="2024-01-04T11:23:36.055" v="2954" actId="1076"/>
          <ac:spMkLst>
            <pc:docMk/>
            <pc:sldMk cId="2087257601" sldId="667"/>
            <ac:spMk id="11" creationId="{5D5AA2D0-3E47-A5B8-71E2-55F1C1B09991}"/>
          </ac:spMkLst>
        </pc:spChg>
        <pc:picChg chg="add mod">
          <ac:chgData name="FONG Chi Kit Ken" userId="233f042c-09e9-4a0c-9043-d675a582571a" providerId="ADAL" clId="{B6F2ED60-F19E-B340-B712-2766AEDD6467}" dt="2024-01-04T11:23:29.689" v="2952" actId="1076"/>
          <ac:picMkLst>
            <pc:docMk/>
            <pc:sldMk cId="2087257601" sldId="667"/>
            <ac:picMk id="5" creationId="{4954D76E-917E-663E-236A-EA200D6A52CC}"/>
          </ac:picMkLst>
        </pc:picChg>
      </pc:sldChg>
      <pc:sldChg chg="addSp delSp modSp add mod ord modTransition modClrScheme modAnim chgLayout">
        <pc:chgData name="FONG Chi Kit Ken" userId="233f042c-09e9-4a0c-9043-d675a582571a" providerId="ADAL" clId="{B6F2ED60-F19E-B340-B712-2766AEDD6467}" dt="2024-01-18T02:10:31.233" v="4181"/>
        <pc:sldMkLst>
          <pc:docMk/>
          <pc:sldMk cId="0" sldId="668"/>
        </pc:sldMkLst>
        <pc:spChg chg="add del mod">
          <ac:chgData name="FONG Chi Kit Ken" userId="233f042c-09e9-4a0c-9043-d675a582571a" providerId="ADAL" clId="{B6F2ED60-F19E-B340-B712-2766AEDD6467}" dt="2024-01-04T11:24:51.623" v="2964" actId="6264"/>
          <ac:spMkLst>
            <pc:docMk/>
            <pc:sldMk cId="0" sldId="668"/>
            <ac:spMk id="2" creationId="{0D7DC6D5-86E4-B361-3751-FE81896856FC}"/>
          </ac:spMkLst>
        </pc:spChg>
        <pc:spChg chg="add del mod">
          <ac:chgData name="FONG Chi Kit Ken" userId="233f042c-09e9-4a0c-9043-d675a582571a" providerId="ADAL" clId="{B6F2ED60-F19E-B340-B712-2766AEDD6467}" dt="2024-01-04T11:24:51.623" v="2964" actId="6264"/>
          <ac:spMkLst>
            <pc:docMk/>
            <pc:sldMk cId="0" sldId="668"/>
            <ac:spMk id="3" creationId="{019309E9-7E35-8B2B-6039-351A24C4D8FD}"/>
          </ac:spMkLst>
        </pc:spChg>
        <pc:spChg chg="add del mod">
          <ac:chgData name="FONG Chi Kit Ken" userId="233f042c-09e9-4a0c-9043-d675a582571a" providerId="ADAL" clId="{B6F2ED60-F19E-B340-B712-2766AEDD6467}" dt="2024-01-04T11:24:53.221" v="2965" actId="6264"/>
          <ac:spMkLst>
            <pc:docMk/>
            <pc:sldMk cId="0" sldId="668"/>
            <ac:spMk id="4" creationId="{89FE9BC6-95AA-F55B-A8E6-A29252028D77}"/>
          </ac:spMkLst>
        </pc:spChg>
        <pc:spChg chg="add del mod">
          <ac:chgData name="FONG Chi Kit Ken" userId="233f042c-09e9-4a0c-9043-d675a582571a" providerId="ADAL" clId="{B6F2ED60-F19E-B340-B712-2766AEDD6467}" dt="2024-01-04T11:24:53.221" v="2965" actId="6264"/>
          <ac:spMkLst>
            <pc:docMk/>
            <pc:sldMk cId="0" sldId="668"/>
            <ac:spMk id="5" creationId="{F45C27D1-8DE6-594D-A574-E4C94B17EF1A}"/>
          </ac:spMkLst>
        </pc:spChg>
        <pc:spChg chg="mod ord">
          <ac:chgData name="FONG Chi Kit Ken" userId="233f042c-09e9-4a0c-9043-d675a582571a" providerId="ADAL" clId="{B6F2ED60-F19E-B340-B712-2766AEDD6467}" dt="2024-01-04T11:24:53.221" v="2965" actId="6264"/>
          <ac:spMkLst>
            <pc:docMk/>
            <pc:sldMk cId="0" sldId="668"/>
            <ac:spMk id="199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4:48.579" v="4119" actId="207"/>
          <ac:spMkLst>
            <pc:docMk/>
            <pc:sldMk cId="0" sldId="668"/>
            <ac:spMk id="200" creationId="{00000000-0000-0000-0000-000000000000}"/>
          </ac:spMkLst>
        </pc:spChg>
      </pc:sldChg>
      <pc:sldChg chg="addSp delSp modSp add mod ord modTransition modClrScheme modAnim chgLayout">
        <pc:chgData name="FONG Chi Kit Ken" userId="233f042c-09e9-4a0c-9043-d675a582571a" providerId="ADAL" clId="{B6F2ED60-F19E-B340-B712-2766AEDD6467}" dt="2024-01-18T02:10:51.967" v="4184"/>
        <pc:sldMkLst>
          <pc:docMk/>
          <pc:sldMk cId="0" sldId="669"/>
        </pc:sldMkLst>
        <pc:spChg chg="add del mod">
          <ac:chgData name="FONG Chi Kit Ken" userId="233f042c-09e9-4a0c-9043-d675a582571a" providerId="ADAL" clId="{B6F2ED60-F19E-B340-B712-2766AEDD6467}" dt="2024-01-04T11:26:59.687" v="2991" actId="6264"/>
          <ac:spMkLst>
            <pc:docMk/>
            <pc:sldMk cId="0" sldId="669"/>
            <ac:spMk id="2" creationId="{441E5DFD-7571-83CD-A96D-F3287FCFEC2E}"/>
          </ac:spMkLst>
        </pc:spChg>
        <pc:spChg chg="add del mod">
          <ac:chgData name="FONG Chi Kit Ken" userId="233f042c-09e9-4a0c-9043-d675a582571a" providerId="ADAL" clId="{B6F2ED60-F19E-B340-B712-2766AEDD6467}" dt="2024-01-04T11:26:59.687" v="2991" actId="6264"/>
          <ac:spMkLst>
            <pc:docMk/>
            <pc:sldMk cId="0" sldId="669"/>
            <ac:spMk id="3" creationId="{4FBD3B9A-2FFF-0F68-CFD2-B9A9BC39949D}"/>
          </ac:spMkLst>
        </pc:spChg>
        <pc:spChg chg="add del mod">
          <ac:chgData name="FONG Chi Kit Ken" userId="233f042c-09e9-4a0c-9043-d675a582571a" providerId="ADAL" clId="{B6F2ED60-F19E-B340-B712-2766AEDD6467}" dt="2024-01-04T11:26:59.851" v="2992" actId="6264"/>
          <ac:spMkLst>
            <pc:docMk/>
            <pc:sldMk cId="0" sldId="669"/>
            <ac:spMk id="4" creationId="{E5C819E8-31A9-3AE5-CF95-4913AFD8405B}"/>
          </ac:spMkLst>
        </pc:spChg>
        <pc:spChg chg="add del mod">
          <ac:chgData name="FONG Chi Kit Ken" userId="233f042c-09e9-4a0c-9043-d675a582571a" providerId="ADAL" clId="{B6F2ED60-F19E-B340-B712-2766AEDD6467}" dt="2024-01-04T11:26:59.851" v="2992" actId="6264"/>
          <ac:spMkLst>
            <pc:docMk/>
            <pc:sldMk cId="0" sldId="669"/>
            <ac:spMk id="5" creationId="{09545836-0C62-F907-F33A-679779CBD531}"/>
          </ac:spMkLst>
        </pc:spChg>
        <pc:spChg chg="add del mod">
          <ac:chgData name="FONG Chi Kit Ken" userId="233f042c-09e9-4a0c-9043-d675a582571a" providerId="ADAL" clId="{B6F2ED60-F19E-B340-B712-2766AEDD6467}" dt="2024-01-04T11:27:00.112" v="2993" actId="6264"/>
          <ac:spMkLst>
            <pc:docMk/>
            <pc:sldMk cId="0" sldId="669"/>
            <ac:spMk id="6" creationId="{509E0B4C-1D8F-0696-CDED-6DC5D50D2AE5}"/>
          </ac:spMkLst>
        </pc:spChg>
        <pc:spChg chg="add del mod">
          <ac:chgData name="FONG Chi Kit Ken" userId="233f042c-09e9-4a0c-9043-d675a582571a" providerId="ADAL" clId="{B6F2ED60-F19E-B340-B712-2766AEDD6467}" dt="2024-01-04T11:27:00.112" v="2993" actId="6264"/>
          <ac:spMkLst>
            <pc:docMk/>
            <pc:sldMk cId="0" sldId="669"/>
            <ac:spMk id="7" creationId="{AC367407-7636-DEFC-EE37-E71AFD1C966C}"/>
          </ac:spMkLst>
        </pc:spChg>
        <pc:spChg chg="add del mod">
          <ac:chgData name="FONG Chi Kit Ken" userId="233f042c-09e9-4a0c-9043-d675a582571a" providerId="ADAL" clId="{B6F2ED60-F19E-B340-B712-2766AEDD6467}" dt="2024-01-04T11:27:00.343" v="2994" actId="6264"/>
          <ac:spMkLst>
            <pc:docMk/>
            <pc:sldMk cId="0" sldId="669"/>
            <ac:spMk id="8" creationId="{5A0692A7-586F-2844-D26A-34D37E4BA3A8}"/>
          </ac:spMkLst>
        </pc:spChg>
        <pc:spChg chg="add del mod">
          <ac:chgData name="FONG Chi Kit Ken" userId="233f042c-09e9-4a0c-9043-d675a582571a" providerId="ADAL" clId="{B6F2ED60-F19E-B340-B712-2766AEDD6467}" dt="2024-01-04T11:27:00.343" v="2994" actId="6264"/>
          <ac:spMkLst>
            <pc:docMk/>
            <pc:sldMk cId="0" sldId="669"/>
            <ac:spMk id="9" creationId="{D581518A-2F45-2451-EAD9-9460F75672BB}"/>
          </ac:spMkLst>
        </pc:spChg>
        <pc:spChg chg="add del mod">
          <ac:chgData name="FONG Chi Kit Ken" userId="233f042c-09e9-4a0c-9043-d675a582571a" providerId="ADAL" clId="{B6F2ED60-F19E-B340-B712-2766AEDD6467}" dt="2024-01-04T11:27:00.457" v="2995" actId="6264"/>
          <ac:spMkLst>
            <pc:docMk/>
            <pc:sldMk cId="0" sldId="669"/>
            <ac:spMk id="10" creationId="{EE29DC59-E75A-977D-4C2F-A2E7CB9D14BD}"/>
          </ac:spMkLst>
        </pc:spChg>
        <pc:spChg chg="add del mod">
          <ac:chgData name="FONG Chi Kit Ken" userId="233f042c-09e9-4a0c-9043-d675a582571a" providerId="ADAL" clId="{B6F2ED60-F19E-B340-B712-2766AEDD6467}" dt="2024-01-04T11:27:00.457" v="2995" actId="6264"/>
          <ac:spMkLst>
            <pc:docMk/>
            <pc:sldMk cId="0" sldId="669"/>
            <ac:spMk id="11" creationId="{1885AC16-DD67-C241-B93D-0F05DE03795E}"/>
          </ac:spMkLst>
        </pc:spChg>
        <pc:spChg chg="add del mod">
          <ac:chgData name="FONG Chi Kit Ken" userId="233f042c-09e9-4a0c-9043-d675a582571a" providerId="ADAL" clId="{B6F2ED60-F19E-B340-B712-2766AEDD6467}" dt="2024-01-04T11:27:00.622" v="2996" actId="6264"/>
          <ac:spMkLst>
            <pc:docMk/>
            <pc:sldMk cId="0" sldId="669"/>
            <ac:spMk id="12" creationId="{96CCF07D-9655-A02A-C793-C29B71F8D041}"/>
          </ac:spMkLst>
        </pc:spChg>
        <pc:spChg chg="add del mod">
          <ac:chgData name="FONG Chi Kit Ken" userId="233f042c-09e9-4a0c-9043-d675a582571a" providerId="ADAL" clId="{B6F2ED60-F19E-B340-B712-2766AEDD6467}" dt="2024-01-04T11:27:00.622" v="2996" actId="6264"/>
          <ac:spMkLst>
            <pc:docMk/>
            <pc:sldMk cId="0" sldId="669"/>
            <ac:spMk id="13" creationId="{025FFBFE-C152-3391-1A70-1FCF47C6047B}"/>
          </ac:spMkLst>
        </pc:spChg>
        <pc:spChg chg="mod ord">
          <ac:chgData name="FONG Chi Kit Ken" userId="233f042c-09e9-4a0c-9043-d675a582571a" providerId="ADAL" clId="{B6F2ED60-F19E-B340-B712-2766AEDD6467}" dt="2024-01-04T17:25:53.872" v="4123" actId="207"/>
          <ac:spMkLst>
            <pc:docMk/>
            <pc:sldMk cId="0" sldId="669"/>
            <ac:spMk id="236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5:59.239" v="4124" actId="14100"/>
          <ac:spMkLst>
            <pc:docMk/>
            <pc:sldMk cId="0" sldId="669"/>
            <ac:spMk id="237" creationId="{00000000-0000-0000-0000-000000000000}"/>
          </ac:spMkLst>
        </pc:spChg>
      </pc:sldChg>
      <pc:sldChg chg="addSp delSp modSp add mod modTransition modAnim chgLayout">
        <pc:chgData name="FONG Chi Kit Ken" userId="233f042c-09e9-4a0c-9043-d675a582571a" providerId="ADAL" clId="{B6F2ED60-F19E-B340-B712-2766AEDD6467}" dt="2024-01-18T02:11:38.520" v="4188"/>
        <pc:sldMkLst>
          <pc:docMk/>
          <pc:sldMk cId="0" sldId="670"/>
        </pc:sldMkLst>
        <pc:spChg chg="add del mo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2" creationId="{52C6B823-237F-7041-F6AB-E6E768F6C9E9}"/>
          </ac:spMkLst>
        </pc:spChg>
        <pc:spChg chg="add del mo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3" creationId="{8871389A-7356-B11E-3B57-43C2BF619AD7}"/>
          </ac:spMkLst>
        </pc:spChg>
        <pc:spChg chg="add del mo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4" creationId="{648FED60-B869-3D5A-DDC8-D56F4D63602A}"/>
          </ac:spMkLst>
        </pc:spChg>
        <pc:spChg chg="mod ord">
          <ac:chgData name="FONG Chi Kit Ken" userId="233f042c-09e9-4a0c-9043-d675a582571a" providerId="ADAL" clId="{B6F2ED60-F19E-B340-B712-2766AEDD6467}" dt="2024-01-04T11:28:53.990" v="3016" actId="6264"/>
          <ac:spMkLst>
            <pc:docMk/>
            <pc:sldMk cId="0" sldId="670"/>
            <ac:spMk id="242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3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4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04.632" v="3091" actId="14100"/>
          <ac:spMkLst>
            <pc:docMk/>
            <pc:sldMk cId="0" sldId="670"/>
            <ac:spMk id="245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6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47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06.591" v="3092" actId="1076"/>
          <ac:spMkLst>
            <pc:docMk/>
            <pc:sldMk cId="0" sldId="670"/>
            <ac:spMk id="248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11.484" v="3093" actId="1076"/>
          <ac:spMkLst>
            <pc:docMk/>
            <pc:sldMk cId="0" sldId="670"/>
            <ac:spMk id="249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50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1:27.985" v="3085" actId="1076"/>
          <ac:spMkLst>
            <pc:docMk/>
            <pc:sldMk cId="0" sldId="670"/>
            <ac:spMk id="251" creationId="{00000000-0000-0000-0000-000000000000}"/>
          </ac:spMkLst>
        </pc:spChg>
        <pc:spChg chg="mod">
          <ac:chgData name="FONG Chi Kit Ken" userId="233f042c-09e9-4a0c-9043-d675a582571a" providerId="ADAL" clId="{B6F2ED60-F19E-B340-B712-2766AEDD6467}" dt="2024-01-04T11:32:13.940" v="3094" actId="1076"/>
          <ac:spMkLst>
            <pc:docMk/>
            <pc:sldMk cId="0" sldId="670"/>
            <ac:spMk id="252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B6F2ED60-F19E-B340-B712-2766AEDD6467}" dt="2024-01-04T17:22:53.705" v="4105" actId="20577"/>
        <pc:sldMkLst>
          <pc:docMk/>
          <pc:sldMk cId="0" sldId="671"/>
        </pc:sldMkLst>
        <pc:spChg chg="add del mod">
          <ac:chgData name="FONG Chi Kit Ken" userId="233f042c-09e9-4a0c-9043-d675a582571a" providerId="ADAL" clId="{B6F2ED60-F19E-B340-B712-2766AEDD6467}" dt="2024-01-04T11:33:03.213" v="3099" actId="6264"/>
          <ac:spMkLst>
            <pc:docMk/>
            <pc:sldMk cId="0" sldId="671"/>
            <ac:spMk id="2" creationId="{8F42F0D1-B270-6C5A-8FAE-DF962CAD6C15}"/>
          </ac:spMkLst>
        </pc:spChg>
        <pc:spChg chg="add del mod">
          <ac:chgData name="FONG Chi Kit Ken" userId="233f042c-09e9-4a0c-9043-d675a582571a" providerId="ADAL" clId="{B6F2ED60-F19E-B340-B712-2766AEDD6467}" dt="2024-01-04T11:33:03.213" v="3099" actId="6264"/>
          <ac:spMkLst>
            <pc:docMk/>
            <pc:sldMk cId="0" sldId="671"/>
            <ac:spMk id="3" creationId="{2A5DD872-B3AA-591C-A845-9D9CA6DB09DC}"/>
          </ac:spMkLst>
        </pc:spChg>
        <pc:spChg chg="mod ord">
          <ac:chgData name="FONG Chi Kit Ken" userId="233f042c-09e9-4a0c-9043-d675a582571a" providerId="ADAL" clId="{B6F2ED60-F19E-B340-B712-2766AEDD6467}" dt="2024-01-04T11:33:03.213" v="3099" actId="6264"/>
          <ac:spMkLst>
            <pc:docMk/>
            <pc:sldMk cId="0" sldId="671"/>
            <ac:spMk id="154" creationId="{00000000-0000-0000-0000-000000000000}"/>
          </ac:spMkLst>
        </pc:spChg>
        <pc:spChg chg="mod ord">
          <ac:chgData name="FONG Chi Kit Ken" userId="233f042c-09e9-4a0c-9043-d675a582571a" providerId="ADAL" clId="{B6F2ED60-F19E-B340-B712-2766AEDD6467}" dt="2024-01-04T17:22:53.705" v="4105" actId="20577"/>
          <ac:spMkLst>
            <pc:docMk/>
            <pc:sldMk cId="0" sldId="671"/>
            <ac:spMk id="155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B6F2ED60-F19E-B340-B712-2766AEDD6467}" dt="2024-01-04T17:29:27.592" v="4146" actId="2710"/>
        <pc:sldMkLst>
          <pc:docMk/>
          <pc:sldMk cId="0" sldId="672"/>
        </pc:sldMkLst>
        <pc:spChg chg="add mod ord">
          <ac:chgData name="FONG Chi Kit Ken" userId="233f042c-09e9-4a0c-9043-d675a582571a" providerId="ADAL" clId="{B6F2ED60-F19E-B340-B712-2766AEDD6467}" dt="2024-01-04T17:29:27.592" v="4146" actId="2710"/>
          <ac:spMkLst>
            <pc:docMk/>
            <pc:sldMk cId="0" sldId="672"/>
            <ac:spMk id="2" creationId="{269EA608-0C5E-1E98-B657-9E0167F12E07}"/>
          </ac:spMkLst>
        </pc:spChg>
        <pc:spChg chg="add del mod">
          <ac:chgData name="FONG Chi Kit Ken" userId="233f042c-09e9-4a0c-9043-d675a582571a" providerId="ADAL" clId="{B6F2ED60-F19E-B340-B712-2766AEDD6467}" dt="2024-01-04T11:37:54.919" v="3132" actId="6264"/>
          <ac:spMkLst>
            <pc:docMk/>
            <pc:sldMk cId="0" sldId="672"/>
            <ac:spMk id="3" creationId="{57E1B1E5-D314-3707-F158-A9EDDC0CCF31}"/>
          </ac:spMkLst>
        </pc:spChg>
        <pc:spChg chg="add del mod">
          <ac:chgData name="FONG Chi Kit Ken" userId="233f042c-09e9-4a0c-9043-d675a582571a" providerId="ADAL" clId="{B6F2ED60-F19E-B340-B712-2766AEDD6467}" dt="2024-01-04T11:37:54.919" v="3132" actId="6264"/>
          <ac:spMkLst>
            <pc:docMk/>
            <pc:sldMk cId="0" sldId="672"/>
            <ac:spMk id="4" creationId="{CC569D31-5190-2B25-6530-96B86B772E52}"/>
          </ac:spMkLst>
        </pc:spChg>
        <pc:spChg chg="mod ord">
          <ac:chgData name="FONG Chi Kit Ken" userId="233f042c-09e9-4a0c-9043-d675a582571a" providerId="ADAL" clId="{B6F2ED60-F19E-B340-B712-2766AEDD6467}" dt="2024-01-04T11:38:12.363" v="3150" actId="20577"/>
          <ac:spMkLst>
            <pc:docMk/>
            <pc:sldMk cId="0" sldId="672"/>
            <ac:spMk id="257" creationId="{00000000-0000-0000-0000-000000000000}"/>
          </ac:spMkLst>
        </pc:spChg>
      </pc:sldChg>
      <pc:sldChg chg="addSp delSp modSp add mod">
        <pc:chgData name="FONG Chi Kit Ken" userId="233f042c-09e9-4a0c-9043-d675a582571a" providerId="ADAL" clId="{B6F2ED60-F19E-B340-B712-2766AEDD6467}" dt="2024-01-04T17:28:11.584" v="4139" actId="207"/>
        <pc:sldMkLst>
          <pc:docMk/>
          <pc:sldMk cId="371113812" sldId="673"/>
        </pc:sldMkLst>
        <pc:spChg chg="mod">
          <ac:chgData name="FONG Chi Kit Ken" userId="233f042c-09e9-4a0c-9043-d675a582571a" providerId="ADAL" clId="{B6F2ED60-F19E-B340-B712-2766AEDD6467}" dt="2024-01-04T17:28:11.584" v="4139" actId="207"/>
          <ac:spMkLst>
            <pc:docMk/>
            <pc:sldMk cId="371113812" sldId="673"/>
            <ac:spMk id="2" creationId="{91A6EB2A-629A-9ED0-2F35-7452E9433E1E}"/>
          </ac:spMkLst>
        </pc:spChg>
        <pc:spChg chg="del">
          <ac:chgData name="FONG Chi Kit Ken" userId="233f042c-09e9-4a0c-9043-d675a582571a" providerId="ADAL" clId="{B6F2ED60-F19E-B340-B712-2766AEDD6467}" dt="2024-01-04T14:24:28.764" v="3352" actId="478"/>
          <ac:spMkLst>
            <pc:docMk/>
            <pc:sldMk cId="371113812" sldId="673"/>
            <ac:spMk id="8" creationId="{74E963D0-7329-0980-4378-7A5B21E022D2}"/>
          </ac:spMkLst>
        </pc:spChg>
        <pc:spChg chg="del">
          <ac:chgData name="FONG Chi Kit Ken" userId="233f042c-09e9-4a0c-9043-d675a582571a" providerId="ADAL" clId="{B6F2ED60-F19E-B340-B712-2766AEDD6467}" dt="2024-01-04T14:24:28.764" v="3352" actId="478"/>
          <ac:spMkLst>
            <pc:docMk/>
            <pc:sldMk cId="371113812" sldId="673"/>
            <ac:spMk id="9" creationId="{37BEFC4E-6AC6-7DAB-F937-49CBC69D2796}"/>
          </ac:spMkLst>
        </pc:spChg>
        <pc:spChg chg="del">
          <ac:chgData name="FONG Chi Kit Ken" userId="233f042c-09e9-4a0c-9043-d675a582571a" providerId="ADAL" clId="{B6F2ED60-F19E-B340-B712-2766AEDD6467}" dt="2024-01-04T14:24:52.204" v="3361" actId="478"/>
          <ac:spMkLst>
            <pc:docMk/>
            <pc:sldMk cId="371113812" sldId="673"/>
            <ac:spMk id="10" creationId="{1013A046-26C9-4E7F-2F88-ABC87130B404}"/>
          </ac:spMkLst>
        </pc:spChg>
        <pc:spChg chg="add mod">
          <ac:chgData name="FONG Chi Kit Ken" userId="233f042c-09e9-4a0c-9043-d675a582571a" providerId="ADAL" clId="{B6F2ED60-F19E-B340-B712-2766AEDD6467}" dt="2024-01-04T14:24:46.106" v="3359" actId="108"/>
          <ac:spMkLst>
            <pc:docMk/>
            <pc:sldMk cId="371113812" sldId="673"/>
            <ac:spMk id="13" creationId="{8356EF43-4FB2-7D5C-7F37-F3A96EB21AD4}"/>
          </ac:spMkLst>
        </pc:spChg>
        <pc:spChg chg="add mod">
          <ac:chgData name="FONG Chi Kit Ken" userId="233f042c-09e9-4a0c-9043-d675a582571a" providerId="ADAL" clId="{B6F2ED60-F19E-B340-B712-2766AEDD6467}" dt="2024-01-04T14:24:47.693" v="3360" actId="108"/>
          <ac:spMkLst>
            <pc:docMk/>
            <pc:sldMk cId="371113812" sldId="673"/>
            <ac:spMk id="14" creationId="{2C449CC4-EE19-6D38-F43C-E961568190CC}"/>
          </ac:spMkLst>
        </pc:spChg>
        <pc:picChg chg="del">
          <ac:chgData name="FONG Chi Kit Ken" userId="233f042c-09e9-4a0c-9043-d675a582571a" providerId="ADAL" clId="{B6F2ED60-F19E-B340-B712-2766AEDD6467}" dt="2024-01-04T14:24:28.764" v="3352" actId="478"/>
          <ac:picMkLst>
            <pc:docMk/>
            <pc:sldMk cId="371113812" sldId="673"/>
            <ac:picMk id="5" creationId="{4BDD5D52-0EC4-BACF-6ACE-09264B06E492}"/>
          </ac:picMkLst>
        </pc:picChg>
        <pc:picChg chg="del">
          <ac:chgData name="FONG Chi Kit Ken" userId="233f042c-09e9-4a0c-9043-d675a582571a" providerId="ADAL" clId="{B6F2ED60-F19E-B340-B712-2766AEDD6467}" dt="2024-01-04T14:24:28.764" v="3352" actId="478"/>
          <ac:picMkLst>
            <pc:docMk/>
            <pc:sldMk cId="371113812" sldId="673"/>
            <ac:picMk id="6" creationId="{34A703A6-9A45-5555-38A6-CB07836760E5}"/>
          </ac:picMkLst>
        </pc:picChg>
        <pc:picChg chg="del mod">
          <ac:chgData name="FONG Chi Kit Ken" userId="233f042c-09e9-4a0c-9043-d675a582571a" providerId="ADAL" clId="{B6F2ED60-F19E-B340-B712-2766AEDD6467}" dt="2024-01-04T14:24:39.891" v="3357" actId="478"/>
          <ac:picMkLst>
            <pc:docMk/>
            <pc:sldMk cId="371113812" sldId="673"/>
            <ac:picMk id="7" creationId="{B185ADA1-3EFD-AA16-15AD-E97C522026A4}"/>
          </ac:picMkLst>
        </pc:picChg>
        <pc:picChg chg="add mod">
          <ac:chgData name="FONG Chi Kit Ken" userId="233f042c-09e9-4a0c-9043-d675a582571a" providerId="ADAL" clId="{B6F2ED60-F19E-B340-B712-2766AEDD6467}" dt="2024-01-04T14:24:37.322" v="3355" actId="14100"/>
          <ac:picMkLst>
            <pc:docMk/>
            <pc:sldMk cId="371113812" sldId="673"/>
            <ac:picMk id="11" creationId="{8E53E22A-33CB-C6DF-66FA-B4860E8ABF03}"/>
          </ac:picMkLst>
        </pc:picChg>
        <pc:picChg chg="add mod">
          <ac:chgData name="FONG Chi Kit Ken" userId="233f042c-09e9-4a0c-9043-d675a582571a" providerId="ADAL" clId="{B6F2ED60-F19E-B340-B712-2766AEDD6467}" dt="2024-01-04T14:24:55.209" v="3362" actId="1076"/>
          <ac:picMkLst>
            <pc:docMk/>
            <pc:sldMk cId="371113812" sldId="673"/>
            <ac:picMk id="12" creationId="{DFBC99FE-23DE-AECE-30D9-063F93C63F07}"/>
          </ac:picMkLst>
        </pc:picChg>
      </pc:sldChg>
      <pc:sldChg chg="add modTransition">
        <pc:chgData name="FONG Chi Kit Ken" userId="233f042c-09e9-4a0c-9043-d675a582571a" providerId="ADAL" clId="{B6F2ED60-F19E-B340-B712-2766AEDD6467}" dt="2024-01-18T02:11:58.047" v="4190"/>
        <pc:sldMkLst>
          <pc:docMk/>
          <pc:sldMk cId="0" sldId="724"/>
        </pc:sldMkLst>
      </pc:sldChg>
      <pc:sldChg chg="del">
        <pc:chgData name="FONG Chi Kit Ken" userId="233f042c-09e9-4a0c-9043-d675a582571a" providerId="ADAL" clId="{B6F2ED60-F19E-B340-B712-2766AEDD6467}" dt="2024-01-04T06:51:21.042" v="54" actId="2696"/>
        <pc:sldMkLst>
          <pc:docMk/>
          <pc:sldMk cId="1481091583" sldId="865"/>
        </pc:sldMkLst>
      </pc:sldChg>
      <pc:sldChg chg="del">
        <pc:chgData name="FONG Chi Kit Ken" userId="233f042c-09e9-4a0c-9043-d675a582571a" providerId="ADAL" clId="{B6F2ED60-F19E-B340-B712-2766AEDD6467}" dt="2024-01-04T06:51:21.116" v="59" actId="2696"/>
        <pc:sldMkLst>
          <pc:docMk/>
          <pc:sldMk cId="3724117984" sldId="879"/>
        </pc:sldMkLst>
      </pc:sldChg>
      <pc:sldChg chg="del">
        <pc:chgData name="FONG Chi Kit Ken" userId="233f042c-09e9-4a0c-9043-d675a582571a" providerId="ADAL" clId="{B6F2ED60-F19E-B340-B712-2766AEDD6467}" dt="2024-01-04T06:51:21.911" v="89" actId="2696"/>
        <pc:sldMkLst>
          <pc:docMk/>
          <pc:sldMk cId="1818237388" sldId="880"/>
        </pc:sldMkLst>
      </pc:sldChg>
      <pc:sldChg chg="del">
        <pc:chgData name="FONG Chi Kit Ken" userId="233f042c-09e9-4a0c-9043-d675a582571a" providerId="ADAL" clId="{B6F2ED60-F19E-B340-B712-2766AEDD6467}" dt="2024-01-04T06:51:21.041" v="53" actId="2696"/>
        <pc:sldMkLst>
          <pc:docMk/>
          <pc:sldMk cId="3232343697" sldId="900"/>
        </pc:sldMkLst>
      </pc:sldChg>
      <pc:sldChg chg="del">
        <pc:chgData name="FONG Chi Kit Ken" userId="233f042c-09e9-4a0c-9043-d675a582571a" providerId="ADAL" clId="{B6F2ED60-F19E-B340-B712-2766AEDD6467}" dt="2024-01-04T06:51:21.719" v="82" actId="2696"/>
        <pc:sldMkLst>
          <pc:docMk/>
          <pc:sldMk cId="465179993" sldId="901"/>
        </pc:sldMkLst>
      </pc:sldChg>
      <pc:sldChg chg="del">
        <pc:chgData name="FONG Chi Kit Ken" userId="233f042c-09e9-4a0c-9043-d675a582571a" providerId="ADAL" clId="{B6F2ED60-F19E-B340-B712-2766AEDD6467}" dt="2024-01-04T06:51:21.170" v="64" actId="2696"/>
        <pc:sldMkLst>
          <pc:docMk/>
          <pc:sldMk cId="3582593468" sldId="902"/>
        </pc:sldMkLst>
      </pc:sldChg>
      <pc:sldChg chg="del">
        <pc:chgData name="FONG Chi Kit Ken" userId="233f042c-09e9-4a0c-9043-d675a582571a" providerId="ADAL" clId="{B6F2ED60-F19E-B340-B712-2766AEDD6467}" dt="2024-01-04T06:51:21.390" v="69" actId="2696"/>
        <pc:sldMkLst>
          <pc:docMk/>
          <pc:sldMk cId="342698590" sldId="903"/>
        </pc:sldMkLst>
      </pc:sldChg>
      <pc:sldChg chg="del">
        <pc:chgData name="FONG Chi Kit Ken" userId="233f042c-09e9-4a0c-9043-d675a582571a" providerId="ADAL" clId="{B6F2ED60-F19E-B340-B712-2766AEDD6467}" dt="2024-01-04T06:51:22.248" v="103" actId="2696"/>
        <pc:sldMkLst>
          <pc:docMk/>
          <pc:sldMk cId="3886398511" sldId="904"/>
        </pc:sldMkLst>
      </pc:sldChg>
      <pc:sldChg chg="del">
        <pc:chgData name="FONG Chi Kit Ken" userId="233f042c-09e9-4a0c-9043-d675a582571a" providerId="ADAL" clId="{B6F2ED60-F19E-B340-B712-2766AEDD6467}" dt="2024-01-04T06:51:21.037" v="50" actId="2696"/>
        <pc:sldMkLst>
          <pc:docMk/>
          <pc:sldMk cId="3601203173" sldId="1041"/>
        </pc:sldMkLst>
      </pc:sldChg>
      <pc:sldChg chg="del">
        <pc:chgData name="FONG Chi Kit Ken" userId="233f042c-09e9-4a0c-9043-d675a582571a" providerId="ADAL" clId="{B6F2ED60-F19E-B340-B712-2766AEDD6467}" dt="2024-01-04T06:51:22.249" v="104" actId="2696"/>
        <pc:sldMkLst>
          <pc:docMk/>
          <pc:sldMk cId="4203378900" sldId="1042"/>
        </pc:sldMkLst>
      </pc:sldChg>
      <pc:sldMasterChg chg="delSldLayout">
        <pc:chgData name="FONG Chi Kit Ken" userId="233f042c-09e9-4a0c-9043-d675a582571a" providerId="ADAL" clId="{B6F2ED60-F19E-B340-B712-2766AEDD6467}" dt="2024-01-04T10:35:45.054" v="2520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B6F2ED60-F19E-B340-B712-2766AEDD6467}" dt="2024-01-04T08:43:22.021" v="1378" actId="2696"/>
          <pc:sldLayoutMkLst>
            <pc:docMk/>
            <pc:sldMasterMk cId="0" sldId="2147483658"/>
            <pc:sldLayoutMk cId="2228079452" sldId="2147483678"/>
          </pc:sldLayoutMkLst>
        </pc:sldLayoutChg>
        <pc:sldLayoutChg chg="del">
          <pc:chgData name="FONG Chi Kit Ken" userId="233f042c-09e9-4a0c-9043-d675a582571a" providerId="ADAL" clId="{B6F2ED60-F19E-B340-B712-2766AEDD6467}" dt="2024-01-04T10:35:45.054" v="2520" actId="2696"/>
          <pc:sldLayoutMkLst>
            <pc:docMk/>
            <pc:sldMasterMk cId="0" sldId="2147483658"/>
            <pc:sldLayoutMk cId="487880937" sldId="2147483679"/>
          </pc:sldLayoutMkLst>
        </pc:sldLayoutChg>
      </pc:sldMasterChg>
    </pc:docChg>
  </pc:docChgLst>
  <pc:docChgLst>
    <pc:chgData name="FONG Chi Kit Ken" userId="233f042c-09e9-4a0c-9043-d675a582571a" providerId="ADAL" clId="{28EAAC67-DB7D-A945-B575-E31E26A15DC3}"/>
    <pc:docChg chg="undo custSel addSld delSld modSld sldOrd addSection delSection modSection">
      <pc:chgData name="FONG Chi Kit Ken" userId="233f042c-09e9-4a0c-9043-d675a582571a" providerId="ADAL" clId="{28EAAC67-DB7D-A945-B575-E31E26A15DC3}" dt="2024-01-02T11:22:00.598" v="1360"/>
      <pc:docMkLst>
        <pc:docMk/>
      </pc:docMkLst>
      <pc:sldChg chg="modSp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0" sldId="256"/>
        </pc:sldMkLst>
        <pc:spChg chg="mod">
          <ac:chgData name="FONG Chi Kit Ken" userId="233f042c-09e9-4a0c-9043-d675a582571a" providerId="ADAL" clId="{28EAAC67-DB7D-A945-B575-E31E26A15DC3}" dt="2024-01-02T08:41:56.242" v="41" actId="14100"/>
          <ac:spMkLst>
            <pc:docMk/>
            <pc:sldMk cId="0" sldId="256"/>
            <ac:spMk id="88" creationId="{00000000-0000-0000-0000-000000000000}"/>
          </ac:spMkLst>
        </pc:sp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10" v="1300" actId="108"/>
        <pc:sldMkLst>
          <pc:docMk/>
          <pc:sldMk cId="2143816824" sldId="274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2143816824" sldId="274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10" v="1300" actId="108"/>
          <ac:spMkLst>
            <pc:docMk/>
            <pc:sldMk cId="2143816824" sldId="274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15.846" v="295" actId="1076"/>
          <ac:picMkLst>
            <pc:docMk/>
            <pc:sldMk cId="2143816824" sldId="274"/>
            <ac:picMk id="3" creationId="{00000000-0000-0000-0000-000000000000}"/>
          </ac:picMkLst>
        </pc:pic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0:47:16.895" v="1091" actId="12"/>
        <pc:sldMkLst>
          <pc:docMk/>
          <pc:sldMk cId="1791041638" sldId="275"/>
        </pc:sldMkLst>
        <pc:spChg chg="mod">
          <ac:chgData name="FONG Chi Kit Ken" userId="233f042c-09e9-4a0c-9043-d675a582571a" providerId="ADAL" clId="{28EAAC67-DB7D-A945-B575-E31E26A15DC3}" dt="2024-01-02T09:03:26.446" v="297" actId="1076"/>
          <ac:spMkLst>
            <pc:docMk/>
            <pc:sldMk cId="1791041638" sldId="275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1791041638" sldId="275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1791041638" sldId="275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26.446" v="297" actId="1076"/>
          <ac:picMkLst>
            <pc:docMk/>
            <pc:sldMk cId="1791041638" sldId="275"/>
            <ac:picMk id="3" creationId="{00000000-0000-0000-0000-000000000000}"/>
          </ac:picMkLst>
        </pc:picChg>
        <pc:picChg chg="mod">
          <ac:chgData name="FONG Chi Kit Ken" userId="233f042c-09e9-4a0c-9043-d675a582571a" providerId="ADAL" clId="{28EAAC67-DB7D-A945-B575-E31E26A15DC3}" dt="2024-01-02T09:03:26.446" v="297" actId="1076"/>
          <ac:picMkLst>
            <pc:docMk/>
            <pc:sldMk cId="1791041638" sldId="275"/>
            <ac:picMk id="5" creationId="{00000000-0000-0000-0000-000000000000}"/>
          </ac:picMkLst>
        </pc:pic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32.759" v="1303" actId="207"/>
        <pc:sldMkLst>
          <pc:docMk/>
          <pc:sldMk cId="3227746079" sldId="276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3227746079" sldId="276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32.759" v="1303" actId="207"/>
          <ac:spMkLst>
            <pc:docMk/>
            <pc:sldMk cId="3227746079" sldId="276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38.265" v="301" actId="1076"/>
          <ac:picMkLst>
            <pc:docMk/>
            <pc:sldMk cId="3227746079" sldId="276"/>
            <ac:picMk id="3" creationId="{00000000-0000-0000-0000-000000000000}"/>
          </ac:picMkLst>
        </pc:pic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56:52.098" v="649"/>
        <pc:sldMkLst>
          <pc:docMk/>
          <pc:sldMk cId="961541229" sldId="277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961541229" sldId="277"/>
            <ac:spMk id="2" creationId="{EA5DA554-9A34-435D-AEF0-6B68069B1764}"/>
          </ac:spMkLst>
        </pc:spChg>
        <pc:spChg chg="del 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961541229" sldId="277"/>
            <ac:spMk id="3" creationId="{470D63B1-8CC5-46C6-81A5-1E6615B45E0D}"/>
          </ac:spMkLst>
        </pc:spChg>
        <pc:spChg chg="del">
          <ac:chgData name="FONG Chi Kit Ken" userId="233f042c-09e9-4a0c-9043-d675a582571a" providerId="ADAL" clId="{28EAAC67-DB7D-A945-B575-E31E26A15DC3}" dt="2024-01-02T09:03:44.881" v="303" actId="478"/>
          <ac:spMkLst>
            <pc:docMk/>
            <pc:sldMk cId="961541229" sldId="277"/>
            <ac:spMk id="5" creationId="{F9E7E1F8-EA09-475E-B104-89DD9D8ABD15}"/>
          </ac:spMkLst>
        </pc:spChg>
        <pc:spChg chg="add del mod ord">
          <ac:chgData name="FONG Chi Kit Ken" userId="233f042c-09e9-4a0c-9043-d675a582571a" providerId="ADAL" clId="{28EAAC67-DB7D-A945-B575-E31E26A15DC3}" dt="2024-01-02T09:03:42.772" v="302" actId="478"/>
          <ac:spMkLst>
            <pc:docMk/>
            <pc:sldMk cId="961541229" sldId="277"/>
            <ac:spMk id="6" creationId="{E9AD3B33-C6E3-98E0-96A5-11B0A1E1A146}"/>
          </ac:spMkLst>
        </pc:spChg>
        <pc:picChg chg="mod">
          <ac:chgData name="FONG Chi Kit Ken" userId="233f042c-09e9-4a0c-9043-d675a582571a" providerId="ADAL" clId="{28EAAC67-DB7D-A945-B575-E31E26A15DC3}" dt="2024-01-02T09:03:50.115" v="306" actId="1076"/>
          <ac:picMkLst>
            <pc:docMk/>
            <pc:sldMk cId="961541229" sldId="277"/>
            <ac:picMk id="4" creationId="{4094E7DF-3906-4E3B-9063-36CE01A2CF39}"/>
          </ac:picMkLst>
        </pc:picChg>
      </pc:sldChg>
      <pc:sldChg chg="del">
        <pc:chgData name="FONG Chi Kit Ken" userId="233f042c-09e9-4a0c-9043-d675a582571a" providerId="ADAL" clId="{28EAAC67-DB7D-A945-B575-E31E26A15DC3}" dt="2024-01-02T08:48:20.422" v="249" actId="2696"/>
        <pc:sldMkLst>
          <pc:docMk/>
          <pc:sldMk cId="2678024186" sldId="278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2678024186" sldId="278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42.617" v="1304" actId="207"/>
          <ac:spMkLst>
            <pc:docMk/>
            <pc:sldMk cId="2678024186" sldId="278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4:01.666" v="308" actId="1076"/>
          <ac:picMkLst>
            <pc:docMk/>
            <pc:sldMk cId="2678024186" sldId="278"/>
            <ac:picMk id="5" creationId="{00000000-0000-0000-0000-000000000000}"/>
          </ac:picMkLst>
        </pc:pic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0.516" v="1305" actId="207"/>
        <pc:sldMkLst>
          <pc:docMk/>
          <pc:sldMk cId="2822041997" sldId="279"/>
        </pc:sldMkLst>
        <pc:spChg chg="mod ord">
          <ac:chgData name="FONG Chi Kit Ken" userId="233f042c-09e9-4a0c-9043-d675a582571a" providerId="ADAL" clId="{28EAAC67-DB7D-A945-B575-E31E26A15DC3}" dt="2024-01-02T10:06:55.106" v="665" actId="108"/>
          <ac:spMkLst>
            <pc:docMk/>
            <pc:sldMk cId="2822041997" sldId="27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1:34.856" v="378" actId="478"/>
          <ac:spMkLst>
            <pc:docMk/>
            <pc:sldMk cId="2822041997" sldId="279"/>
            <ac:spMk id="3" creationId="{E2CB8B78-402E-5332-EFFD-8FF74A14A797}"/>
          </ac:spMkLst>
        </pc:spChg>
        <pc:spChg chg="mod">
          <ac:chgData name="FONG Chi Kit Ken" userId="233f042c-09e9-4a0c-9043-d675a582571a" providerId="ADAL" clId="{28EAAC67-DB7D-A945-B575-E31E26A15DC3}" dt="2024-01-02T11:14:50.516" v="1305" actId="207"/>
          <ac:spMkLst>
            <pc:docMk/>
            <pc:sldMk cId="2822041997" sldId="279"/>
            <ac:spMk id="1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6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09:10:01.102" v="359" actId="1076"/>
          <ac:grpSpMkLst>
            <pc:docMk/>
            <pc:sldMk cId="2822041997" sldId="279"/>
            <ac:grpSpMk id="12" creationId="{00000000-0000-0000-0000-000000000000}"/>
          </ac:grpSpMkLst>
        </pc:gr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8.294" v="1306" actId="207"/>
        <pc:sldMkLst>
          <pc:docMk/>
          <pc:sldMk cId="375602114" sldId="280"/>
        </pc:sldMkLst>
        <pc:spChg chg="add del mod ord">
          <ac:chgData name="FONG Chi Kit Ken" userId="233f042c-09e9-4a0c-9043-d675a582571a" providerId="ADAL" clId="{28EAAC67-DB7D-A945-B575-E31E26A15DC3}" dt="2024-01-02T09:09:07.202" v="355" actId="478"/>
          <ac:spMkLst>
            <pc:docMk/>
            <pc:sldMk cId="375602114" sldId="280"/>
            <ac:spMk id="2" creationId="{6648E35B-7E55-54F2-3BA8-308DD963CAEC}"/>
          </ac:spMkLst>
        </pc:spChg>
        <pc:spChg chg="mod ord">
          <ac:chgData name="FONG Chi Kit Ken" userId="233f042c-09e9-4a0c-9043-d675a582571a" providerId="ADAL" clId="{28EAAC67-DB7D-A945-B575-E31E26A15DC3}" dt="2024-01-02T10:06:57.476" v="666" actId="108"/>
          <ac:spMkLst>
            <pc:docMk/>
            <pc:sldMk cId="375602114" sldId="280"/>
            <ac:spMk id="15" creationId="{78DEEE23-D8E8-B34D-B897-87CFD1A8F46B}"/>
          </ac:spMkLst>
        </pc:spChg>
        <pc:spChg chg="mod">
          <ac:chgData name="FONG Chi Kit Ken" userId="233f042c-09e9-4a0c-9043-d675a582571a" providerId="ADAL" clId="{28EAAC67-DB7D-A945-B575-E31E26A15DC3}" dt="2024-01-02T11:14:58.294" v="1306" actId="207"/>
          <ac:spMkLst>
            <pc:docMk/>
            <pc:sldMk cId="375602114" sldId="280"/>
            <ac:spMk id="17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5:05.981" v="1307" actId="207"/>
        <pc:sldMkLst>
          <pc:docMk/>
          <pc:sldMk cId="874792987" sldId="281"/>
        </pc:sldMkLst>
        <pc:spChg chg="add del mod ord">
          <ac:chgData name="FONG Chi Kit Ken" userId="233f042c-09e9-4a0c-9043-d675a582571a" providerId="ADAL" clId="{28EAAC67-DB7D-A945-B575-E31E26A15DC3}" dt="2024-01-02T09:09:09.334" v="356" actId="478"/>
          <ac:spMkLst>
            <pc:docMk/>
            <pc:sldMk cId="874792987" sldId="281"/>
            <ac:spMk id="2" creationId="{23492802-789F-C5EF-B133-E522C3A19464}"/>
          </ac:spMkLst>
        </pc:spChg>
        <pc:spChg chg="mod">
          <ac:chgData name="FONG Chi Kit Ken" userId="233f042c-09e9-4a0c-9043-d675a582571a" providerId="ADAL" clId="{28EAAC67-DB7D-A945-B575-E31E26A15DC3}" dt="2024-01-02T11:15:05.981" v="1307" actId="207"/>
          <ac:spMkLst>
            <pc:docMk/>
            <pc:sldMk cId="874792987" sldId="281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06:59.538" v="667" actId="108"/>
          <ac:spMkLst>
            <pc:docMk/>
            <pc:sldMk cId="874792987" sldId="281"/>
            <ac:spMk id="14" creationId="{0E43D33B-E6B7-BF41-B4A0-77664C007360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2.275" v="668" actId="108"/>
        <pc:sldMkLst>
          <pc:docMk/>
          <pc:sldMk cId="3338467726" sldId="282"/>
        </pc:sldMkLst>
        <pc:spChg chg="mod ord">
          <ac:chgData name="FONG Chi Kit Ken" userId="233f042c-09e9-4a0c-9043-d675a582571a" providerId="ADAL" clId="{28EAAC67-DB7D-A945-B575-E31E26A15DC3}" dt="2024-01-02T10:07:02.275" v="668" actId="108"/>
          <ac:spMkLst>
            <pc:docMk/>
            <pc:sldMk cId="3338467726" sldId="282"/>
            <ac:spMk id="2" creationId="{2F65204D-BAE6-4989-9C7A-2F853A4D07E0}"/>
          </ac:spMkLst>
        </pc:spChg>
        <pc:spChg chg="add del mod ord">
          <ac:chgData name="FONG Chi Kit Ken" userId="233f042c-09e9-4a0c-9043-d675a582571a" providerId="ADAL" clId="{28EAAC67-DB7D-A945-B575-E31E26A15DC3}" dt="2024-01-02T09:04:40.201" v="316" actId="478"/>
          <ac:spMkLst>
            <pc:docMk/>
            <pc:sldMk cId="3338467726" sldId="282"/>
            <ac:spMk id="3" creationId="{9213B7DE-1E94-7F3E-2FB3-003C79F41DEE}"/>
          </ac:spMkLst>
        </pc:spChg>
        <pc:spChg chg="del">
          <ac:chgData name="FONG Chi Kit Ken" userId="233f042c-09e9-4a0c-9043-d675a582571a" providerId="ADAL" clId="{28EAAC67-DB7D-A945-B575-E31E26A15DC3}" dt="2024-01-02T09:04:37.750" v="314" actId="478"/>
          <ac:spMkLst>
            <pc:docMk/>
            <pc:sldMk cId="3338467726" sldId="282"/>
            <ac:spMk id="5" creationId="{4DE9AFD9-462F-41DE-8A84-BE3B982E8598}"/>
          </ac:spMkLst>
        </pc:spChg>
        <pc:picChg chg="mod">
          <ac:chgData name="FONG Chi Kit Ken" userId="233f042c-09e9-4a0c-9043-d675a582571a" providerId="ADAL" clId="{28EAAC67-DB7D-A945-B575-E31E26A15DC3}" dt="2024-01-02T09:04:39.089" v="315" actId="1076"/>
          <ac:picMkLst>
            <pc:docMk/>
            <pc:sldMk cId="3338467726" sldId="282"/>
            <ac:picMk id="4" creationId="{32099C74-A61E-47FD-8E08-57C44D328DB5}"/>
          </ac:picMkLst>
        </pc:picChg>
        <pc:picChg chg="add">
          <ac:chgData name="FONG Chi Kit Ken" userId="233f042c-09e9-4a0c-9043-d675a582571a" providerId="ADAL" clId="{28EAAC67-DB7D-A945-B575-E31E26A15DC3}" dt="2024-01-02T09:18:12.920" v="385"/>
          <ac:picMkLst>
            <pc:docMk/>
            <pc:sldMk cId="3338467726" sldId="282"/>
            <ac:picMk id="3074" creationId="{082FA2E8-FACA-7B44-8636-1B31E278AC49}"/>
          </ac:picMkLst>
        </pc:pic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7.654" v="670" actId="108"/>
        <pc:sldMkLst>
          <pc:docMk/>
          <pc:sldMk cId="2742745703" sldId="283"/>
        </pc:sldMkLst>
        <pc:spChg chg="mod ord">
          <ac:chgData name="FONG Chi Kit Ken" userId="233f042c-09e9-4a0c-9043-d675a582571a" providerId="ADAL" clId="{28EAAC67-DB7D-A945-B575-E31E26A15DC3}" dt="2024-01-02T10:07:07.654" v="670" actId="108"/>
          <ac:spMkLst>
            <pc:docMk/>
            <pc:sldMk cId="2742745703" sldId="283"/>
            <ac:spMk id="2" creationId="{2F65204D-BAE6-4989-9C7A-2F853A4D07E0}"/>
          </ac:spMkLst>
        </pc:spChg>
        <pc:spChg chg="add del mod ord">
          <ac:chgData name="FONG Chi Kit Ken" userId="233f042c-09e9-4a0c-9043-d675a582571a" providerId="ADAL" clId="{28EAAC67-DB7D-A945-B575-E31E26A15DC3}" dt="2024-01-02T09:04:32.728" v="312" actId="478"/>
          <ac:spMkLst>
            <pc:docMk/>
            <pc:sldMk cId="2742745703" sldId="283"/>
            <ac:spMk id="3" creationId="{4F4C46E7-8B8A-3223-E545-0B1C73584F99}"/>
          </ac:spMkLst>
        </pc:spChg>
        <pc:spChg chg="del">
          <ac:chgData name="FONG Chi Kit Ken" userId="233f042c-09e9-4a0c-9043-d675a582571a" providerId="ADAL" clId="{28EAAC67-DB7D-A945-B575-E31E26A15DC3}" dt="2024-01-02T09:04:31.632" v="311" actId="478"/>
          <ac:spMkLst>
            <pc:docMk/>
            <pc:sldMk cId="2742745703" sldId="283"/>
            <ac:spMk id="4" creationId="{1F43BD25-A2CF-4B3F-A45E-71BB52EA589C}"/>
          </ac:spMkLst>
        </pc:spChg>
        <pc:picChg chg="mod">
          <ac:chgData name="FONG Chi Kit Ken" userId="233f042c-09e9-4a0c-9043-d675a582571a" providerId="ADAL" clId="{28EAAC67-DB7D-A945-B575-E31E26A15DC3}" dt="2024-01-02T09:04:34.656" v="313" actId="1076"/>
          <ac:picMkLst>
            <pc:docMk/>
            <pc:sldMk cId="2742745703" sldId="283"/>
            <ac:picMk id="6" creationId="{4E02F155-D7F7-4747-9053-55BCA5307D48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5.730" v="781" actId="478"/>
        <pc:sldMkLst>
          <pc:docMk/>
          <pc:sldMk cId="2555710252" sldId="287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555710252" sldId="287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16:45.730" v="781" actId="478"/>
          <ac:spMkLst>
            <pc:docMk/>
            <pc:sldMk cId="2555710252" sldId="287"/>
            <ac:spMk id="4" creationId="{CFF164F8-7C7C-B55B-2E1A-5D8C21FF2CF4}"/>
          </ac:spMkLst>
        </pc:spChg>
        <pc:picChg chg="add mod">
          <ac:chgData name="FONG Chi Kit Ken" userId="233f042c-09e9-4a0c-9043-d675a582571a" providerId="ADAL" clId="{28EAAC67-DB7D-A945-B575-E31E26A15DC3}" dt="2024-01-02T09:47:38.342" v="627"/>
          <ac:picMkLst>
            <pc:docMk/>
            <pc:sldMk cId="2555710252" sldId="287"/>
            <ac:picMk id="3" creationId="{79882A6F-B0F2-7C2A-03DF-A64834460A29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0.446" v="780" actId="478"/>
        <pc:sldMkLst>
          <pc:docMk/>
          <pc:sldMk cId="3174520026" sldId="288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174520026" sldId="288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16:40.446" v="780" actId="478"/>
          <ac:spMkLst>
            <pc:docMk/>
            <pc:sldMk cId="3174520026" sldId="288"/>
            <ac:spMk id="4" creationId="{79C4E00B-A546-AB37-7269-7A149F1D8523}"/>
          </ac:spMkLst>
        </pc:spChg>
        <pc:spChg chg="mod">
          <ac:chgData name="FONG Chi Kit Ken" userId="233f042c-09e9-4a0c-9043-d675a582571a" providerId="ADAL" clId="{28EAAC67-DB7D-A945-B575-E31E26A15DC3}" dt="2024-01-02T10:05:29.552" v="664" actId="12"/>
          <ac:spMkLst>
            <pc:docMk/>
            <pc:sldMk cId="3174520026" sldId="288"/>
            <ac:spMk id="21" creationId="{00000000-0000-0000-0000-000000000000}"/>
          </ac:spMkLst>
        </pc:spChg>
        <pc:picChg chg="add mod">
          <ac:chgData name="FONG Chi Kit Ken" userId="233f042c-09e9-4a0c-9043-d675a582571a" providerId="ADAL" clId="{28EAAC67-DB7D-A945-B575-E31E26A15DC3}" dt="2024-01-02T09:53:38.280" v="647" actId="1076"/>
          <ac:picMkLst>
            <pc:docMk/>
            <pc:sldMk cId="3174520026" sldId="288"/>
            <ac:picMk id="3" creationId="{40B6F88C-174F-B99F-D2C1-31D8920E2746}"/>
          </ac:picMkLst>
        </pc:pic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3.484" v="734" actId="12"/>
        <pc:sldMkLst>
          <pc:docMk/>
          <pc:sldMk cId="3957726522" sldId="29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957726522" sldId="29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6:39.432" v="446" actId="478"/>
          <ac:spMkLst>
            <pc:docMk/>
            <pc:sldMk cId="3957726522" sldId="290"/>
            <ac:spMk id="3" creationId="{A13FC486-B731-F8E2-F7ED-DDC40334CEB2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4" creationId="{72E40C88-797C-0C7F-017A-86CA89134FA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5" creationId="{4BA9D919-44AD-C340-723F-3E0FAFBA8CA8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6" creationId="{3D758E14-067B-B180-5FE1-D28FBF8CC8B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7" creationId="{B58C3DE6-F1C6-CB68-7AD6-9063C947D3C7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8" creationId="{4FA3E4E7-0414-C284-E514-730794EE201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9" creationId="{E40CCF91-C712-2E37-79FB-57B168943FC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1" creationId="{6C63AB68-2802-7730-63BB-9068623F305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2" creationId="{C5867AEE-7B46-0BFC-8BDE-74C7522E19E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3" creationId="{35734EED-BB55-E52D-03F7-23FD2BD1EC58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7" creationId="{EB750064-2E0B-C58E-6311-BC79AFF78FE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8" creationId="{563380A6-4504-5DBE-7FB9-E7E79D9105B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9" creationId="{CB7136F9-DED4-F119-783C-0260743B3BD7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20" creationId="{DC495900-BDB0-640D-BE58-F216C875DC06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1" creationId="{D3E678EF-7414-309B-1E73-7608460B772D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2" creationId="{B89BD583-261A-460B-E566-17180D8AD602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3" creationId="{452BED79-8126-881A-1F2F-241AA995C3FA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4" creationId="{8CE2532E-381B-5DF9-D11A-5BCE336FE2E7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5" creationId="{8CEE4A3D-C83B-CBA7-FB90-EAEC245EE8B8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6" creationId="{FE2EBC95-C65E-01E4-84D3-3D0EC3B81378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7" creationId="{91908471-799F-7764-44B7-74D8620A7BB4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8" creationId="{7E958DB4-1441-B603-20FC-603C15FCA6F6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9" creationId="{BDF20D65-F17C-D656-8DFB-BFE6CBE7730C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0" creationId="{76F395DC-E2CC-0AB2-5125-37FB073F4199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1" creationId="{64AD2B06-DACC-C390-F541-F3D96C59BB9A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2" creationId="{7044FF9D-FA59-A269-140A-B76C76CCCA87}"/>
          </ac:spMkLst>
        </pc:spChg>
        <pc:spChg chg="add del mod ord">
          <ac:chgData name="FONG Chi Kit Ken" userId="233f042c-09e9-4a0c-9043-d675a582571a" providerId="ADAL" clId="{28EAAC67-DB7D-A945-B575-E31E26A15DC3}" dt="2024-01-02T10:08:05.673" v="686" actId="478"/>
          <ac:spMkLst>
            <pc:docMk/>
            <pc:sldMk cId="3957726522" sldId="290"/>
            <ac:spMk id="33" creationId="{A07AF64D-BD3C-2448-7EB9-235E27783B07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5.101" v="738" actId="12"/>
        <pc:sldMkLst>
          <pc:docMk/>
          <pc:sldMk cId="2464206078" sldId="292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464206078" sldId="29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56.595" v="585" actId="478"/>
          <ac:spMkLst>
            <pc:docMk/>
            <pc:sldMk cId="2464206078" sldId="292"/>
            <ac:spMk id="3" creationId="{49ECFA82-C0EC-0CBE-8FF3-54B8E418E2E3}"/>
          </ac:spMkLst>
        </pc:spChg>
        <pc:spChg chg="add del mod ord">
          <ac:chgData name="FONG Chi Kit Ken" userId="233f042c-09e9-4a0c-9043-d675a582571a" providerId="ADAL" clId="{28EAAC67-DB7D-A945-B575-E31E26A15DC3}" dt="2024-01-02T10:08:03.241" v="685" actId="478"/>
          <ac:spMkLst>
            <pc:docMk/>
            <pc:sldMk cId="2464206078" sldId="292"/>
            <ac:spMk id="4" creationId="{9EF17E2F-D496-9BCB-0D60-D203429E76EE}"/>
          </ac:spMkLst>
        </pc:spChg>
        <pc:spChg chg="mod">
          <ac:chgData name="FONG Chi Kit Ken" userId="233f042c-09e9-4a0c-9043-d675a582571a" providerId="ADAL" clId="{28EAAC67-DB7D-A945-B575-E31E26A15DC3}" dt="2024-01-02T09:31:03.104" v="592" actId="1036"/>
          <ac:spMkLst>
            <pc:docMk/>
            <pc:sldMk cId="2464206078" sldId="292"/>
            <ac:spMk id="2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1:03.104" v="592" actId="1036"/>
          <ac:spMkLst>
            <pc:docMk/>
            <pc:sldMk cId="2464206078" sldId="292"/>
            <ac:spMk id="28" creationId="{00000000-0000-0000-0000-000000000000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46" v="602" actId="2696"/>
        <pc:sldMkLst>
          <pc:docMk/>
          <pc:sldMk cId="3272516041" sldId="293"/>
        </pc:sldMkLst>
        <pc:spChg chg="mod ord">
          <ac:chgData name="FONG Chi Kit Ken" userId="233f042c-09e9-4a0c-9043-d675a582571a" providerId="ADAL" clId="{28EAAC67-DB7D-A945-B575-E31E26A15DC3}" dt="2024-01-02T09:26:51.805" v="449" actId="108"/>
          <ac:spMkLst>
            <pc:docMk/>
            <pc:sldMk cId="3272516041" sldId="293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8:22.576" v="498" actId="478"/>
          <ac:spMkLst>
            <pc:docMk/>
            <pc:sldMk cId="3272516041" sldId="293"/>
            <ac:spMk id="3" creationId="{6F1F9825-1040-11AF-40D0-723158E18C75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0" v="600" actId="2696"/>
        <pc:sldMkLst>
          <pc:docMk/>
          <pc:sldMk cId="622261561" sldId="294"/>
        </pc:sldMkLst>
        <pc:spChg chg="mod ord">
          <ac:chgData name="FONG Chi Kit Ken" userId="233f042c-09e9-4a0c-9043-d675a582571a" providerId="ADAL" clId="{28EAAC67-DB7D-A945-B575-E31E26A15DC3}" dt="2024-01-02T09:26:57.085" v="455" actId="108"/>
          <ac:spMkLst>
            <pc:docMk/>
            <pc:sldMk cId="622261561" sldId="294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622261561" sldId="294"/>
            <ac:spMk id="3" creationId="{94AB1883-F1B2-7C83-831A-43EC98E6665D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5" v="598" actId="2696"/>
        <pc:sldMkLst>
          <pc:docMk/>
          <pc:sldMk cId="3707281264" sldId="295"/>
        </pc:sldMkLst>
        <pc:spChg chg="mod ord">
          <ac:chgData name="FONG Chi Kit Ken" userId="233f042c-09e9-4a0c-9043-d675a582571a" providerId="ADAL" clId="{28EAAC67-DB7D-A945-B575-E31E26A15DC3}" dt="2024-01-02T09:26:59.244" v="457" actId="108"/>
          <ac:spMkLst>
            <pc:docMk/>
            <pc:sldMk cId="3707281264" sldId="295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3707281264" sldId="295"/>
            <ac:spMk id="3" creationId="{66AF9E3E-4749-1FA2-CBD0-BCAC27AB5D9B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3" v="601" actId="2696"/>
        <pc:sldMkLst>
          <pc:docMk/>
          <pc:sldMk cId="1522990004" sldId="296"/>
        </pc:sldMkLst>
        <pc:spChg chg="mod ord">
          <ac:chgData name="FONG Chi Kit Ken" userId="233f042c-09e9-4a0c-9043-d675a582571a" providerId="ADAL" clId="{28EAAC67-DB7D-A945-B575-E31E26A15DC3}" dt="2024-01-02T09:27:01.342" v="459" actId="108"/>
          <ac:spMkLst>
            <pc:docMk/>
            <pc:sldMk cId="1522990004" sldId="296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1522990004" sldId="296"/>
            <ac:spMk id="3" creationId="{9A53D387-5E88-92D3-8AD8-A85ABD86A794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3" v="597" actId="2696"/>
        <pc:sldMkLst>
          <pc:docMk/>
          <pc:sldMk cId="1219213973" sldId="297"/>
        </pc:sldMkLst>
        <pc:spChg chg="mod ord">
          <ac:chgData name="FONG Chi Kit Ken" userId="233f042c-09e9-4a0c-9043-d675a582571a" providerId="ADAL" clId="{28EAAC67-DB7D-A945-B575-E31E26A15DC3}" dt="2024-01-02T09:27:03.826" v="462" actId="108"/>
          <ac:spMkLst>
            <pc:docMk/>
            <pc:sldMk cId="1219213973" sldId="297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1219213973" sldId="297"/>
            <ac:spMk id="3" creationId="{FE16B4DE-A8AC-EC5B-24DD-291FAF17637F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8" v="599" actId="2696"/>
        <pc:sldMkLst>
          <pc:docMk/>
          <pc:sldMk cId="3029778102" sldId="298"/>
        </pc:sldMkLst>
        <pc:spChg chg="mod ord">
          <ac:chgData name="FONG Chi Kit Ken" userId="233f042c-09e9-4a0c-9043-d675a582571a" providerId="ADAL" clId="{28EAAC67-DB7D-A945-B575-E31E26A15DC3}" dt="2024-01-02T09:27:06.595" v="464" actId="108"/>
          <ac:spMkLst>
            <pc:docMk/>
            <pc:sldMk cId="3029778102" sldId="298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3029778102" sldId="298"/>
            <ac:spMk id="3" creationId="{994026EE-10EE-4C44-ACA3-95E3DFA47945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30" v="596" actId="2696"/>
        <pc:sldMkLst>
          <pc:docMk/>
          <pc:sldMk cId="4074044583" sldId="299"/>
        </pc:sldMkLst>
        <pc:spChg chg="mod ord">
          <ac:chgData name="FONG Chi Kit Ken" userId="233f042c-09e9-4a0c-9043-d675a582571a" providerId="ADAL" clId="{28EAAC67-DB7D-A945-B575-E31E26A15DC3}" dt="2024-01-02T09:27:08.896" v="467" actId="108"/>
          <ac:spMkLst>
            <pc:docMk/>
            <pc:sldMk cId="4074044583" sldId="29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17.198" v="595" actId="478"/>
          <ac:spMkLst>
            <pc:docMk/>
            <pc:sldMk cId="4074044583" sldId="299"/>
            <ac:spMk id="3" creationId="{5FC37E90-C2F1-259B-8037-3E4B95AEF082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4:47.085" v="612" actId="2696"/>
        <pc:sldMkLst>
          <pc:docMk/>
          <pc:sldMk cId="1910924359" sldId="300"/>
        </pc:sldMkLst>
        <pc:spChg chg="mod ord">
          <ac:chgData name="FONG Chi Kit Ken" userId="233f042c-09e9-4a0c-9043-d675a582571a" providerId="ADAL" clId="{28EAAC67-DB7D-A945-B575-E31E26A15DC3}" dt="2024-01-02T09:27:14.235" v="474" actId="108"/>
          <ac:spMkLst>
            <pc:docMk/>
            <pc:sldMk cId="1910924359" sldId="30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12.435" v="594" actId="478"/>
          <ac:spMkLst>
            <pc:docMk/>
            <pc:sldMk cId="1910924359" sldId="300"/>
            <ac:spMk id="3" creationId="{8F253509-71CF-B80B-15F3-F3A495611326}"/>
          </ac:spMkLst>
        </pc:spChg>
      </pc:sldChg>
      <pc:sldChg chg="modSp mod modTransition">
        <pc:chgData name="FONG Chi Kit Ken" userId="233f042c-09e9-4a0c-9043-d675a582571a" providerId="ADAL" clId="{28EAAC67-DB7D-A945-B575-E31E26A15DC3}" dt="2024-01-02T11:07:58.014" v="1261" actId="108"/>
        <pc:sldMkLst>
          <pc:docMk/>
          <pc:sldMk cId="1009895945" sldId="318"/>
        </pc:sldMkLst>
        <pc:spChg chg="mod">
          <ac:chgData name="FONG Chi Kit Ken" userId="233f042c-09e9-4a0c-9043-d675a582571a" providerId="ADAL" clId="{28EAAC67-DB7D-A945-B575-E31E26A15DC3}" dt="2024-01-02T11:07:58.014" v="1261" actId="108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28EAAC67-DB7D-A945-B575-E31E26A15DC3}" dt="2024-01-02T08:46:47.143" v="143" actId="2696"/>
        <pc:sldMkLst>
          <pc:docMk/>
          <pc:sldMk cId="3117371848" sldId="338"/>
        </pc:sldMkLst>
      </pc:sldChg>
      <pc:sldChg chg="del">
        <pc:chgData name="FONG Chi Kit Ken" userId="233f042c-09e9-4a0c-9043-d675a582571a" providerId="ADAL" clId="{28EAAC67-DB7D-A945-B575-E31E26A15DC3}" dt="2024-01-02T08:48:20.245" v="232" actId="2696"/>
        <pc:sldMkLst>
          <pc:docMk/>
          <pc:sldMk cId="3400902499" sldId="339"/>
        </pc:sldMkLst>
      </pc:sldChg>
      <pc:sldChg chg="del">
        <pc:chgData name="FONG Chi Kit Ken" userId="233f042c-09e9-4a0c-9043-d675a582571a" providerId="ADAL" clId="{28EAAC67-DB7D-A945-B575-E31E26A15DC3}" dt="2024-01-02T08:46:47.124" v="141" actId="2696"/>
        <pc:sldMkLst>
          <pc:docMk/>
          <pc:sldMk cId="1407932720" sldId="340"/>
        </pc:sldMkLst>
      </pc:sldChg>
      <pc:sldChg chg="del">
        <pc:chgData name="FONG Chi Kit Ken" userId="233f042c-09e9-4a0c-9043-d675a582571a" providerId="ADAL" clId="{28EAAC67-DB7D-A945-B575-E31E26A15DC3}" dt="2024-01-02T08:46:47.075" v="113" actId="2696"/>
        <pc:sldMkLst>
          <pc:docMk/>
          <pc:sldMk cId="1298457754" sldId="341"/>
        </pc:sldMkLst>
      </pc:sldChg>
      <pc:sldChg chg="del">
        <pc:chgData name="FONG Chi Kit Ken" userId="233f042c-09e9-4a0c-9043-d675a582571a" providerId="ADAL" clId="{28EAAC67-DB7D-A945-B575-E31E26A15DC3}" dt="2024-01-02T08:46:47.099" v="124" actId="2696"/>
        <pc:sldMkLst>
          <pc:docMk/>
          <pc:sldMk cId="3491211049" sldId="342"/>
        </pc:sldMkLst>
      </pc:sldChg>
      <pc:sldChg chg="del">
        <pc:chgData name="FONG Chi Kit Ken" userId="233f042c-09e9-4a0c-9043-d675a582571a" providerId="ADAL" clId="{28EAAC67-DB7D-A945-B575-E31E26A15DC3}" dt="2024-01-02T08:48:20.284" v="236" actId="2696"/>
        <pc:sldMkLst>
          <pc:docMk/>
          <pc:sldMk cId="2348808080" sldId="343"/>
        </pc:sldMkLst>
      </pc:sldChg>
      <pc:sldChg chg="del">
        <pc:chgData name="FONG Chi Kit Ken" userId="233f042c-09e9-4a0c-9043-d675a582571a" providerId="ADAL" clId="{28EAAC67-DB7D-A945-B575-E31E26A15DC3}" dt="2024-01-02T08:48:20.299" v="237" actId="2696"/>
        <pc:sldMkLst>
          <pc:docMk/>
          <pc:sldMk cId="3544959738" sldId="344"/>
        </pc:sldMkLst>
      </pc:sldChg>
      <pc:sldChg chg="del">
        <pc:chgData name="FONG Chi Kit Ken" userId="233f042c-09e9-4a0c-9043-d675a582571a" providerId="ADAL" clId="{28EAAC67-DB7D-A945-B575-E31E26A15DC3}" dt="2024-01-02T08:48:20.310" v="238" actId="2696"/>
        <pc:sldMkLst>
          <pc:docMk/>
          <pc:sldMk cId="4292636829" sldId="345"/>
        </pc:sldMkLst>
      </pc:sldChg>
      <pc:sldChg chg="del">
        <pc:chgData name="FONG Chi Kit Ken" userId="233f042c-09e9-4a0c-9043-d675a582571a" providerId="ADAL" clId="{28EAAC67-DB7D-A945-B575-E31E26A15DC3}" dt="2024-01-02T08:46:47.108" v="130" actId="2696"/>
        <pc:sldMkLst>
          <pc:docMk/>
          <pc:sldMk cId="2350871702" sldId="346"/>
        </pc:sldMkLst>
      </pc:sldChg>
      <pc:sldChg chg="del">
        <pc:chgData name="FONG Chi Kit Ken" userId="233f042c-09e9-4a0c-9043-d675a582571a" providerId="ADAL" clId="{28EAAC67-DB7D-A945-B575-E31E26A15DC3}" dt="2024-01-02T08:48:20.344" v="241" actId="2696"/>
        <pc:sldMkLst>
          <pc:docMk/>
          <pc:sldMk cId="4036132452" sldId="347"/>
        </pc:sldMkLst>
      </pc:sldChg>
      <pc:sldChg chg="del">
        <pc:chgData name="FONG Chi Kit Ken" userId="233f042c-09e9-4a0c-9043-d675a582571a" providerId="ADAL" clId="{28EAAC67-DB7D-A945-B575-E31E26A15DC3}" dt="2024-01-02T08:46:47.104" v="127" actId="2696"/>
        <pc:sldMkLst>
          <pc:docMk/>
          <pc:sldMk cId="4108346425" sldId="348"/>
        </pc:sldMkLst>
      </pc:sldChg>
      <pc:sldChg chg="del">
        <pc:chgData name="FONG Chi Kit Ken" userId="233f042c-09e9-4a0c-9043-d675a582571a" providerId="ADAL" clId="{28EAAC67-DB7D-A945-B575-E31E26A15DC3}" dt="2024-01-02T08:48:20.357" v="243" actId="2696"/>
        <pc:sldMkLst>
          <pc:docMk/>
          <pc:sldMk cId="2142259073" sldId="349"/>
        </pc:sldMkLst>
      </pc:sldChg>
      <pc:sldChg chg="del">
        <pc:chgData name="FONG Chi Kit Ken" userId="233f042c-09e9-4a0c-9043-d675a582571a" providerId="ADAL" clId="{28EAAC67-DB7D-A945-B575-E31E26A15DC3}" dt="2024-01-02T08:46:47.105" v="128" actId="2696"/>
        <pc:sldMkLst>
          <pc:docMk/>
          <pc:sldMk cId="815694348" sldId="350"/>
        </pc:sldMkLst>
      </pc:sldChg>
      <pc:sldChg chg="del">
        <pc:chgData name="FONG Chi Kit Ken" userId="233f042c-09e9-4a0c-9043-d675a582571a" providerId="ADAL" clId="{28EAAC67-DB7D-A945-B575-E31E26A15DC3}" dt="2024-01-02T08:46:47.117" v="136" actId="2696"/>
        <pc:sldMkLst>
          <pc:docMk/>
          <pc:sldMk cId="372849783" sldId="351"/>
        </pc:sldMkLst>
      </pc:sldChg>
      <pc:sldChg chg="del">
        <pc:chgData name="FONG Chi Kit Ken" userId="233f042c-09e9-4a0c-9043-d675a582571a" providerId="ADAL" clId="{28EAAC67-DB7D-A945-B575-E31E26A15DC3}" dt="2024-01-02T08:46:47.107" v="129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28EAAC67-DB7D-A945-B575-E31E26A15DC3}" dt="2024-01-02T08:46:47.121" v="139" actId="269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28EAAC67-DB7D-A945-B575-E31E26A15DC3}" dt="2024-01-02T08:48:16.310" v="212" actId="2696"/>
        <pc:sldMkLst>
          <pc:docMk/>
          <pc:sldMk cId="1957868181" sldId="356"/>
        </pc:sldMkLst>
      </pc:sldChg>
      <pc:sldChg chg="del">
        <pc:chgData name="FONG Chi Kit Ken" userId="233f042c-09e9-4a0c-9043-d675a582571a" providerId="ADAL" clId="{28EAAC67-DB7D-A945-B575-E31E26A15DC3}" dt="2024-01-02T08:48:16.291" v="210" actId="2696"/>
        <pc:sldMkLst>
          <pc:docMk/>
          <pc:sldMk cId="3037265521" sldId="357"/>
        </pc:sldMkLst>
      </pc:sldChg>
      <pc:sldChg chg="del">
        <pc:chgData name="FONG Chi Kit Ken" userId="233f042c-09e9-4a0c-9043-d675a582571a" providerId="ADAL" clId="{28EAAC67-DB7D-A945-B575-E31E26A15DC3}" dt="2024-01-02T08:48:16.297" v="211" actId="2696"/>
        <pc:sldMkLst>
          <pc:docMk/>
          <pc:sldMk cId="3348849834" sldId="358"/>
        </pc:sldMkLst>
      </pc:sldChg>
      <pc:sldChg chg="del">
        <pc:chgData name="FONG Chi Kit Ken" userId="233f042c-09e9-4a0c-9043-d675a582571a" providerId="ADAL" clId="{28EAAC67-DB7D-A945-B575-E31E26A15DC3}" dt="2024-01-02T08:48:16.323" v="213" actId="2696"/>
        <pc:sldMkLst>
          <pc:docMk/>
          <pc:sldMk cId="2805076628" sldId="359"/>
        </pc:sldMkLst>
      </pc:sldChg>
      <pc:sldChg chg="del">
        <pc:chgData name="FONG Chi Kit Ken" userId="233f042c-09e9-4a0c-9043-d675a582571a" providerId="ADAL" clId="{28EAAC67-DB7D-A945-B575-E31E26A15DC3}" dt="2024-01-02T08:48:16.346" v="215" actId="2696"/>
        <pc:sldMkLst>
          <pc:docMk/>
          <pc:sldMk cId="822557513" sldId="360"/>
        </pc:sldMkLst>
      </pc:sldChg>
      <pc:sldChg chg="del">
        <pc:chgData name="FONG Chi Kit Ken" userId="233f042c-09e9-4a0c-9043-d675a582571a" providerId="ADAL" clId="{28EAAC67-DB7D-A945-B575-E31E26A15DC3}" dt="2024-01-02T08:48:16.358" v="216" actId="2696"/>
        <pc:sldMkLst>
          <pc:docMk/>
          <pc:sldMk cId="2603902342" sldId="361"/>
        </pc:sldMkLst>
      </pc:sldChg>
      <pc:sldChg chg="del">
        <pc:chgData name="FONG Chi Kit Ken" userId="233f042c-09e9-4a0c-9043-d675a582571a" providerId="ADAL" clId="{28EAAC67-DB7D-A945-B575-E31E26A15DC3}" dt="2024-01-02T08:48:16.364" v="217" actId="2696"/>
        <pc:sldMkLst>
          <pc:docMk/>
          <pc:sldMk cId="3588111792" sldId="362"/>
        </pc:sldMkLst>
      </pc:sldChg>
      <pc:sldChg chg="del">
        <pc:chgData name="FONG Chi Kit Ken" userId="233f042c-09e9-4a0c-9043-d675a582571a" providerId="ADAL" clId="{28EAAC67-DB7D-A945-B575-E31E26A15DC3}" dt="2024-01-02T08:48:16.334" v="214" actId="2696"/>
        <pc:sldMkLst>
          <pc:docMk/>
          <pc:sldMk cId="1550360088" sldId="363"/>
        </pc:sldMkLst>
      </pc:sldChg>
      <pc:sldChg chg="del">
        <pc:chgData name="FONG Chi Kit Ken" userId="233f042c-09e9-4a0c-9043-d675a582571a" providerId="ADAL" clId="{28EAAC67-DB7D-A945-B575-E31E26A15DC3}" dt="2024-01-02T08:48:20.397" v="248" actId="2696"/>
        <pc:sldMkLst>
          <pc:docMk/>
          <pc:sldMk cId="146328428" sldId="364"/>
        </pc:sldMkLst>
      </pc:sldChg>
      <pc:sldChg chg="del">
        <pc:chgData name="FONG Chi Kit Ken" userId="233f042c-09e9-4a0c-9043-d675a582571a" providerId="ADAL" clId="{28EAAC67-DB7D-A945-B575-E31E26A15DC3}" dt="2024-01-02T08:48:16.282" v="209" actId="2696"/>
        <pc:sldMkLst>
          <pc:docMk/>
          <pc:sldMk cId="2756517699" sldId="365"/>
        </pc:sldMkLst>
      </pc:sldChg>
      <pc:sldChg chg="add del modTransition modNotesTx">
        <pc:chgData name="FONG Chi Kit Ken" userId="233f042c-09e9-4a0c-9043-d675a582571a" providerId="ADAL" clId="{28EAAC67-DB7D-A945-B575-E31E26A15DC3}" dt="2024-01-02T10:45:15.942" v="1054" actId="2696"/>
        <pc:sldMkLst>
          <pc:docMk/>
          <pc:sldMk cId="2974732282" sldId="365"/>
        </pc:sldMkLst>
      </pc:sldChg>
      <pc:sldChg chg="del">
        <pc:chgData name="FONG Chi Kit Ken" userId="233f042c-09e9-4a0c-9043-d675a582571a" providerId="ADAL" clId="{28EAAC67-DB7D-A945-B575-E31E26A15DC3}" dt="2024-01-02T08:48:20.121" v="219" actId="2696"/>
        <pc:sldMkLst>
          <pc:docMk/>
          <pc:sldMk cId="202041882" sldId="366"/>
        </pc:sldMkLst>
      </pc:sldChg>
      <pc:sldChg chg="addSp delSp modSp add mod modTransition modClrScheme delAnim chgLayout modNotesTx">
        <pc:chgData name="FONG Chi Kit Ken" userId="233f042c-09e9-4a0c-9043-d675a582571a" providerId="ADAL" clId="{28EAAC67-DB7D-A945-B575-E31E26A15DC3}" dt="2024-01-02T10:52:43.792" v="1117" actId="700"/>
        <pc:sldMkLst>
          <pc:docMk/>
          <pc:sldMk cId="586033584" sldId="366"/>
        </pc:sldMkLst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2" creationId="{50908578-7CDE-8265-FFC4-57D69D446608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86033584" sldId="366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86033584" sldId="366"/>
            <ac:spMk id="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4:29.504" v="1048" actId="14100"/>
          <ac:spMkLst>
            <pc:docMk/>
            <pc:sldMk cId="586033584" sldId="366"/>
            <ac:spMk id="12" creationId="{00000000-0000-0000-0000-000000000000}"/>
          </ac:spMkLst>
        </pc:spChg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14" creationId="{677846DB-DB42-7D7A-8168-1BA3CC89AABB}"/>
          </ac:spMkLst>
        </pc:spChg>
        <pc:spChg chg="add mod">
          <ac:chgData name="FONG Chi Kit Ken" userId="233f042c-09e9-4a0c-9043-d675a582571a" providerId="ADAL" clId="{28EAAC67-DB7D-A945-B575-E31E26A15DC3}" dt="2024-01-02T10:44:17.630" v="1044" actId="404"/>
          <ac:spMkLst>
            <pc:docMk/>
            <pc:sldMk cId="586033584" sldId="366"/>
            <ac:spMk id="15" creationId="{8AF41270-4F9A-4E07-9953-C0D36D2F9671}"/>
          </ac:spMkLst>
        </pc:spChg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16" creationId="{C5B56259-E302-A524-A531-27694E3D4404}"/>
          </ac:spMkLst>
        </pc:spChg>
        <pc:spChg chg="add mod">
          <ac:chgData name="FONG Chi Kit Ken" userId="233f042c-09e9-4a0c-9043-d675a582571a" providerId="ADAL" clId="{28EAAC67-DB7D-A945-B575-E31E26A15DC3}" dt="2024-01-02T10:44:22.086" v="1046" actId="404"/>
          <ac:spMkLst>
            <pc:docMk/>
            <pc:sldMk cId="586033584" sldId="366"/>
            <ac:spMk id="18" creationId="{A3D2F471-76CB-FD86-F862-403F56323439}"/>
          </ac:spMkLst>
        </pc:spChg>
        <pc:grpChg chg="del">
          <ac:chgData name="FONG Chi Kit Ken" userId="233f042c-09e9-4a0c-9043-d675a582571a" providerId="ADAL" clId="{28EAAC67-DB7D-A945-B575-E31E26A15DC3}" dt="2024-01-02T10:43:28.787" v="1028" actId="478"/>
          <ac:grpSpMkLst>
            <pc:docMk/>
            <pc:sldMk cId="586033584" sldId="366"/>
            <ac:grpSpMk id="8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4:31.926" v="1049" actId="1076"/>
          <ac:grpSpMkLst>
            <pc:docMk/>
            <pc:sldMk cId="586033584" sldId="366"/>
            <ac:grpSpMk id="11" creationId="{00000000-0000-0000-0000-000000000000}"/>
          </ac:grpSpMkLst>
        </pc:grpChg>
        <pc:grpChg chg="add mod">
          <ac:chgData name="FONG Chi Kit Ken" userId="233f042c-09e9-4a0c-9043-d675a582571a" providerId="ADAL" clId="{28EAAC67-DB7D-A945-B575-E31E26A15DC3}" dt="2024-01-02T10:44:26.970" v="1047" actId="1076"/>
          <ac:grpSpMkLst>
            <pc:docMk/>
            <pc:sldMk cId="586033584" sldId="366"/>
            <ac:grpSpMk id="19" creationId="{F09170DD-244A-1E71-F583-47368922B5B5}"/>
          </ac:grpSpMkLst>
        </pc:grpChg>
        <pc:picChg chg="mod">
          <ac:chgData name="FONG Chi Kit Ken" userId="233f042c-09e9-4a0c-9043-d675a582571a" providerId="ADAL" clId="{28EAAC67-DB7D-A945-B575-E31E26A15DC3}" dt="2024-01-02T10:43:51.090" v="1033" actId="1076"/>
          <ac:picMkLst>
            <pc:docMk/>
            <pc:sldMk cId="586033584" sldId="366"/>
            <ac:picMk id="13" creationId="{00000000-0000-0000-0000-000000000000}"/>
          </ac:picMkLst>
        </pc:picChg>
        <pc:picChg chg="add mod">
          <ac:chgData name="FONG Chi Kit Ken" userId="233f042c-09e9-4a0c-9043-d675a582571a" providerId="ADAL" clId="{28EAAC67-DB7D-A945-B575-E31E26A15DC3}" dt="2024-01-02T10:44:07.192" v="1040" actId="1076"/>
          <ac:picMkLst>
            <pc:docMk/>
            <pc:sldMk cId="586033584" sldId="366"/>
            <ac:picMk id="17" creationId="{4D1C8A81-638A-4F4B-9B6C-101ED60784F1}"/>
          </ac:picMkLst>
        </pc:picChg>
      </pc:sldChg>
      <pc:sldChg chg="add del modTransition modNotesTx">
        <pc:chgData name="FONG Chi Kit Ken" userId="233f042c-09e9-4a0c-9043-d675a582571a" providerId="ADAL" clId="{28EAAC67-DB7D-A945-B575-E31E26A15DC3}" dt="2024-01-02T10:45:03.752" v="1052" actId="2696"/>
        <pc:sldMkLst>
          <pc:docMk/>
          <pc:sldMk cId="1125212726" sldId="367"/>
        </pc:sldMkLst>
      </pc:sldChg>
      <pc:sldChg chg="modSp add mod modClrScheme chgLayout">
        <pc:chgData name="FONG Chi Kit Ken" userId="233f042c-09e9-4a0c-9043-d675a582571a" providerId="ADAL" clId="{28EAAC67-DB7D-A945-B575-E31E26A15DC3}" dt="2024-01-02T10:52:43.792" v="1117" actId="700"/>
        <pc:sldMkLst>
          <pc:docMk/>
          <pc:sldMk cId="3193692525" sldId="367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193692525" sldId="367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193692525" sldId="367"/>
            <ac:spMk id="7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38" v="231" actId="2696"/>
        <pc:sldMkLst>
          <pc:docMk/>
          <pc:sldMk cId="407133262" sldId="368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9:56.210" v="1243" actId="14100"/>
        <pc:sldMkLst>
          <pc:docMk/>
          <pc:sldMk cId="739066902" sldId="36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739066902" sldId="368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739066902" sldId="368"/>
            <ac:spMk id="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9:56.210" v="1243" actId="14100"/>
          <ac:spMkLst>
            <pc:docMk/>
            <pc:sldMk cId="739066902" sldId="368"/>
            <ac:spMk id="20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9:14.382" v="1263" actId="2696"/>
        <pc:sldMkLst>
          <pc:docMk/>
          <pc:sldMk cId="1536050178" sldId="369"/>
        </pc:sldMkLst>
        <pc:spChg chg="add del mod ord">
          <ac:chgData name="FONG Chi Kit Ken" userId="233f042c-09e9-4a0c-9043-d675a582571a" providerId="ADAL" clId="{28EAAC67-DB7D-A945-B575-E31E26A15DC3}" dt="2024-01-02T11:00:03.774" v="1244" actId="478"/>
          <ac:spMkLst>
            <pc:docMk/>
            <pc:sldMk cId="1536050178" sldId="369"/>
            <ac:spMk id="2" creationId="{733A0A87-08B3-616A-15A0-910075517125}"/>
          </ac:spMkLst>
        </pc:spChg>
        <pc:spChg chg="mod">
          <ac:chgData name="FONG Chi Kit Ken" userId="233f042c-09e9-4a0c-9043-d675a582571a" providerId="ADAL" clId="{28EAAC67-DB7D-A945-B575-E31E26A15DC3}" dt="2024-01-02T11:00:06.533" v="1245" actId="14100"/>
          <ac:spMkLst>
            <pc:docMk/>
            <pc:sldMk cId="1536050178" sldId="369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06.533" v="1245" actId="14100"/>
          <ac:spMkLst>
            <pc:docMk/>
            <pc:sldMk cId="1536050178" sldId="369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536050178" sldId="369"/>
            <ac:spMk id="147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58" v="233" actId="2696"/>
        <pc:sldMkLst>
          <pc:docMk/>
          <pc:sldMk cId="2279883379" sldId="369"/>
        </pc:sldMkLst>
      </pc:sldChg>
      <pc:sldChg chg="del">
        <pc:chgData name="FONG Chi Kit Ken" userId="233f042c-09e9-4a0c-9043-d675a582571a" providerId="ADAL" clId="{28EAAC67-DB7D-A945-B575-E31E26A15DC3}" dt="2024-01-02T08:48:20.270" v="234" actId="2696"/>
        <pc:sldMkLst>
          <pc:docMk/>
          <pc:sldMk cId="1474066897" sldId="370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13.918" v="1246" actId="14100"/>
        <pc:sldMkLst>
          <pc:docMk/>
          <pc:sldMk cId="3509411495" sldId="37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09411495" sldId="370"/>
            <ac:spMk id="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13.918" v="1246" actId="14100"/>
          <ac:spMkLst>
            <pc:docMk/>
            <pc:sldMk cId="3509411495" sldId="370"/>
            <ac:spMk id="2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09411495" sldId="370"/>
            <ac:spMk id="30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30.519" v="1249" actId="14100"/>
        <pc:sldMkLst>
          <pc:docMk/>
          <pc:sldMk cId="886160182" sldId="37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886160182" sldId="371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886160182" sldId="371"/>
            <ac:spMk id="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30.519" v="1249" actId="14100"/>
          <ac:spMkLst>
            <pc:docMk/>
            <pc:sldMk cId="886160182" sldId="371"/>
            <ac:spMk id="2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26.780" v="1248" actId="1076"/>
          <ac:spMkLst>
            <pc:docMk/>
            <pc:sldMk cId="886160182" sldId="371"/>
            <ac:spMk id="26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78" v="235" actId="2696"/>
        <pc:sldMkLst>
          <pc:docMk/>
          <pc:sldMk cId="3412421133" sldId="37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1:00.472" v="1250" actId="478"/>
        <pc:sldMkLst>
          <pc:docMk/>
          <pc:sldMk cId="1273108542" sldId="37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273108542" sldId="37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1:01:00.472" v="1250" actId="478"/>
          <ac:spMkLst>
            <pc:docMk/>
            <pc:sldMk cId="1273108542" sldId="372"/>
            <ac:spMk id="3" creationId="{E84F6B16-248C-5E7A-8A91-755D656512DD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1:06.002" v="1251" actId="14100"/>
        <pc:sldMkLst>
          <pc:docMk/>
          <pc:sldMk cId="3380632023" sldId="37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380632023" sldId="37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906" v="1118" actId="27636"/>
          <ac:spMkLst>
            <pc:docMk/>
            <pc:sldMk cId="3380632023" sldId="373"/>
            <ac:spMk id="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1:06.002" v="1251" actId="14100"/>
          <ac:spMkLst>
            <pc:docMk/>
            <pc:sldMk cId="3380632023" sldId="373"/>
            <ac:spMk id="25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6.445" v="1254" actId="2696"/>
        <pc:sldMkLst>
          <pc:docMk/>
          <pc:sldMk cId="4162636837" sldId="374"/>
        </pc:sldMkLst>
        <pc:spChg chg="add del mod ord">
          <ac:chgData name="FONG Chi Kit Ken" userId="233f042c-09e9-4a0c-9043-d675a582571a" providerId="ADAL" clId="{28EAAC67-DB7D-A945-B575-E31E26A15DC3}" dt="2024-01-02T10:53:47.596" v="1168" actId="478"/>
          <ac:spMkLst>
            <pc:docMk/>
            <pc:sldMk cId="4162636837" sldId="374"/>
            <ac:spMk id="4" creationId="{28342A5C-448D-35BA-4DD2-A33EB0A8EA60}"/>
          </ac:spMkLst>
        </pc:spChg>
        <pc:spChg chg="mod">
          <ac:chgData name="FONG Chi Kit Ken" userId="233f042c-09e9-4a0c-9043-d675a582571a" providerId="ADAL" clId="{28EAAC67-DB7D-A945-B575-E31E26A15DC3}" dt="2024-01-02T10:50:35.295" v="1113" actId="14100"/>
          <ac:spMkLst>
            <pc:docMk/>
            <pc:sldMk cId="4162636837" sldId="374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0:35.295" v="1113" actId="14100"/>
          <ac:spMkLst>
            <pc:docMk/>
            <pc:sldMk cId="4162636837" sldId="374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62636837" sldId="374"/>
            <ac:spMk id="147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40.629" v="1167" actId="14100"/>
        <pc:sldMkLst>
          <pc:docMk/>
          <pc:sldMk cId="167436144" sldId="375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7436144" sldId="375"/>
            <ac:spMk id="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3:40.629" v="1167" actId="14100"/>
          <ac:spMkLst>
            <pc:docMk/>
            <pc:sldMk cId="167436144" sldId="375"/>
            <ac:spMk id="25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7436144" sldId="375"/>
            <ac:spMk id="44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31.238" v="1166" actId="12"/>
        <pc:sldMkLst>
          <pc:docMk/>
          <pc:sldMk cId="2579779930" sldId="376"/>
        </pc:sldMkLst>
        <pc:spChg chg="mod ord">
          <ac:chgData name="FONG Chi Kit Ken" userId="233f042c-09e9-4a0c-9043-d675a582571a" providerId="ADAL" clId="{28EAAC67-DB7D-A945-B575-E31E26A15DC3}" dt="2024-01-02T10:52:43.917" v="1119" actId="27636"/>
          <ac:spMkLst>
            <pc:docMk/>
            <pc:sldMk cId="2579779930" sldId="376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579779930" sldId="376"/>
            <ac:spMk id="2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52.246" v="431" actId="14100"/>
          <ac:spMkLst>
            <pc:docMk/>
            <pc:sldMk cId="2579779930" sldId="376"/>
            <ac:spMk id="38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3:31.238" v="1166" actId="12"/>
          <ac:spMkLst>
            <pc:docMk/>
            <pc:sldMk cId="2579779930" sldId="376"/>
            <ac:spMk id="90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9:43.816" v="1266" actId="14100"/>
        <pc:sldMkLst>
          <pc:docMk/>
          <pc:sldMk cId="2889503203" sldId="377"/>
        </pc:sldMkLst>
        <pc:spChg chg="add del mod ord">
          <ac:chgData name="FONG Chi Kit Ken" userId="233f042c-09e9-4a0c-9043-d675a582571a" providerId="ADAL" clId="{28EAAC67-DB7D-A945-B575-E31E26A15DC3}" dt="2024-01-02T10:53:18.109" v="1164" actId="478"/>
          <ac:spMkLst>
            <pc:docMk/>
            <pc:sldMk cId="2889503203" sldId="377"/>
            <ac:spMk id="4" creationId="{9D73B406-864B-58A9-0105-A88F665A1403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889503203" sldId="377"/>
            <ac:spMk id="1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2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4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3.816" v="1266" actId="14100"/>
          <ac:spMkLst>
            <pc:docMk/>
            <pc:sldMk cId="2889503203" sldId="377"/>
            <ac:spMk id="4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5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31.875" v="1264" actId="14100"/>
          <ac:spMkLst>
            <pc:docMk/>
            <pc:sldMk cId="2889503203" sldId="377"/>
            <ac:spMk id="69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8.298" v="1255" actId="2696"/>
        <pc:sldMkLst>
          <pc:docMk/>
          <pc:sldMk cId="2391140723" sldId="378"/>
        </pc:sldMkLst>
        <pc:spChg chg="add del mod ord">
          <ac:chgData name="FONG Chi Kit Ken" userId="233f042c-09e9-4a0c-9043-d675a582571a" providerId="ADAL" clId="{28EAAC67-DB7D-A945-B575-E31E26A15DC3}" dt="2024-01-02T10:53:15.107" v="1163" actId="478"/>
          <ac:spMkLst>
            <pc:docMk/>
            <pc:sldMk cId="2391140723" sldId="378"/>
            <ac:spMk id="2" creationId="{301A6AEB-78C6-3E9D-BCD4-1C8F6EF7D0C3}"/>
          </ac:spMkLst>
        </pc:spChg>
        <pc:spChg chg="mod">
          <ac:chgData name="FONG Chi Kit Ken" userId="233f042c-09e9-4a0c-9043-d675a582571a" providerId="ADAL" clId="{28EAAC67-DB7D-A945-B575-E31E26A15DC3}" dt="2024-01-02T11:01:26.343" v="1253" actId="14100"/>
          <ac:spMkLst>
            <pc:docMk/>
            <pc:sldMk cId="2391140723" sldId="378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1:22.625" v="1252" actId="14100"/>
          <ac:spMkLst>
            <pc:docMk/>
            <pc:sldMk cId="2391140723" sldId="378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391140723" sldId="378"/>
            <ac:spMk id="147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12.188" v="1162" actId="478"/>
        <pc:sldMkLst>
          <pc:docMk/>
          <pc:sldMk cId="1688813172" sldId="379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88813172" sldId="37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3:12.188" v="1162" actId="478"/>
          <ac:spMkLst>
            <pc:docMk/>
            <pc:sldMk cId="1688813172" sldId="379"/>
            <ac:spMk id="4" creationId="{F8F86ADC-2FF5-23E3-6F91-364A5E567774}"/>
          </ac:spMkLst>
        </pc:spChg>
        <pc:spChg chg="mod">
          <ac:chgData name="FONG Chi Kit Ken" userId="233f042c-09e9-4a0c-9043-d675a582571a" providerId="ADAL" clId="{28EAAC67-DB7D-A945-B575-E31E26A15DC3}" dt="2024-01-02T09:23:40.797" v="429" actId="1037"/>
          <ac:spMkLst>
            <pc:docMk/>
            <pc:sldMk cId="1688813172" sldId="379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0:18.766" v="1274" actId="1076"/>
        <pc:sldMkLst>
          <pc:docMk/>
          <pc:sldMk cId="2046781864" sldId="380"/>
        </pc:sldMkLst>
        <pc:spChg chg="mod ord">
          <ac:chgData name="FONG Chi Kit Ken" userId="233f042c-09e9-4a0c-9043-d675a582571a" providerId="ADAL" clId="{28EAAC67-DB7D-A945-B575-E31E26A15DC3}" dt="2024-01-02T11:10:03.346" v="1269" actId="14100"/>
          <ac:spMkLst>
            <pc:docMk/>
            <pc:sldMk cId="2046781864" sldId="380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1:09:58.438" v="1268" actId="6264"/>
          <ac:spMkLst>
            <pc:docMk/>
            <pc:sldMk cId="2046781864" sldId="380"/>
            <ac:spMk id="6" creationId="{320D0E78-4161-2D60-6CD9-9BD287C851D8}"/>
          </ac:spMkLst>
        </pc:spChg>
        <pc:spChg chg="add del mod">
          <ac:chgData name="FONG Chi Kit Ken" userId="233f042c-09e9-4a0c-9043-d675a582571a" providerId="ADAL" clId="{28EAAC67-DB7D-A945-B575-E31E26A15DC3}" dt="2024-01-02T11:09:58.438" v="1268" actId="6264"/>
          <ac:spMkLst>
            <pc:docMk/>
            <pc:sldMk cId="2046781864" sldId="380"/>
            <ac:spMk id="7" creationId="{F955C904-0FEB-2E1C-2312-7DBD283B92C8}"/>
          </ac:spMkLst>
        </pc:spChg>
        <pc:spChg chg="mod">
          <ac:chgData name="FONG Chi Kit Ken" userId="233f042c-09e9-4a0c-9043-d675a582571a" providerId="ADAL" clId="{28EAAC67-DB7D-A945-B575-E31E26A15DC3}" dt="2024-01-02T09:23:34.470" v="426" actId="14100"/>
          <ac:spMkLst>
            <pc:docMk/>
            <pc:sldMk cId="2046781864" sldId="380"/>
            <ac:spMk id="4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10:13.652" v="1272" actId="14100"/>
          <ac:spMkLst>
            <pc:docMk/>
            <pc:sldMk cId="2046781864" sldId="380"/>
            <ac:spMk id="6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0:18.766" v="1274" actId="1076"/>
          <ac:spMkLst>
            <pc:docMk/>
            <pc:sldMk cId="2046781864" sldId="380"/>
            <ac:spMk id="69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08.167" v="1161" actId="478"/>
        <pc:sldMkLst>
          <pc:docMk/>
          <pc:sldMk cId="1568945516" sldId="38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568945516" sldId="38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3:08.167" v="1161" actId="478"/>
          <ac:spMkLst>
            <pc:docMk/>
            <pc:sldMk cId="1568945516" sldId="381"/>
            <ac:spMk id="5" creationId="{03CD9F7E-69AD-F76F-F643-E28EDE2D5909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3:01.043" v="1295"/>
        <pc:sldMkLst>
          <pc:docMk/>
          <pc:sldMk cId="1290356286" sldId="382"/>
        </pc:sldMkLst>
        <pc:spChg chg="mod">
          <ac:chgData name="FONG Chi Kit Ken" userId="233f042c-09e9-4a0c-9043-d675a582571a" providerId="ADAL" clId="{28EAAC67-DB7D-A945-B575-E31E26A15DC3}" dt="2024-01-02T11:11:53.674" v="1284" actId="1076"/>
          <ac:spMkLst>
            <pc:docMk/>
            <pc:sldMk cId="1290356286" sldId="382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1:13:01.043" v="1295"/>
          <ac:spMkLst>
            <pc:docMk/>
            <pc:sldMk cId="1290356286" sldId="382"/>
            <ac:spMk id="4" creationId="{166B04DA-7639-B88B-EA37-501C140C1058}"/>
          </ac:spMkLst>
        </pc:spChg>
        <pc:spChg chg="del mod ord">
          <ac:chgData name="FONG Chi Kit Ken" userId="233f042c-09e9-4a0c-9043-d675a582571a" providerId="ADAL" clId="{28EAAC67-DB7D-A945-B575-E31E26A15DC3}" dt="2024-01-02T11:11:45.283" v="1283" actId="478"/>
          <ac:spMkLst>
            <pc:docMk/>
            <pc:sldMk cId="1290356286" sldId="382"/>
            <ac:spMk id="3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23.698" v="425" actId="14100"/>
          <ac:spMkLst>
            <pc:docMk/>
            <pc:sldMk cId="1290356286" sldId="382"/>
            <ac:spMk id="4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290356286" sldId="382"/>
            <ac:spMk id="50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2:48.393" v="1292" actId="20577"/>
          <ac:spMkLst>
            <pc:docMk/>
            <pc:sldMk cId="1290356286" sldId="382"/>
            <ac:spMk id="69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53:01.666" v="1160" actId="1036"/>
          <ac:grpSpMkLst>
            <pc:docMk/>
            <pc:sldMk cId="1290356286" sldId="382"/>
            <ac:grpSpMk id="2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53:01.666" v="1160" actId="1036"/>
          <ac:grpSpMkLst>
            <pc:docMk/>
            <pc:sldMk cId="1290356286" sldId="382"/>
            <ac:grpSpMk id="44" creationId="{00000000-0000-0000-0000-000000000000}"/>
          </ac:grpSpMkLst>
        </pc:gr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48.077" v="1256" actId="2696"/>
        <pc:sldMkLst>
          <pc:docMk/>
          <pc:sldMk cId="1871886120" sldId="383"/>
        </pc:sldMkLst>
        <pc:spChg chg="add del mod ord">
          <ac:chgData name="FONG Chi Kit Ken" userId="233f042c-09e9-4a0c-9043-d675a582571a" providerId="ADAL" clId="{28EAAC67-DB7D-A945-B575-E31E26A15DC3}" dt="2024-01-02T09:23:17.558" v="424" actId="478"/>
          <ac:spMkLst>
            <pc:docMk/>
            <pc:sldMk cId="1871886120" sldId="383"/>
            <ac:spMk id="2" creationId="{84DC4F2A-0112-A0DF-3D8D-5EFB8F8FE26C}"/>
          </ac:spMkLst>
        </pc:spChg>
        <pc:spChg chg="add del mod ord">
          <ac:chgData name="FONG Chi Kit Ken" userId="233f042c-09e9-4a0c-9043-d675a582571a" providerId="ADAL" clId="{28EAAC67-DB7D-A945-B575-E31E26A15DC3}" dt="2024-01-02T10:52:47.174" v="1121" actId="478"/>
          <ac:spMkLst>
            <pc:docMk/>
            <pc:sldMk cId="1871886120" sldId="383"/>
            <ac:spMk id="3" creationId="{21C678A5-36BD-12A5-0E0F-6697B7711E0B}"/>
          </ac:spMkLst>
        </pc:spChg>
        <pc:spChg chg="mod">
          <ac:chgData name="FONG Chi Kit Ken" userId="233f042c-09e9-4a0c-9043-d675a582571a" providerId="ADAL" clId="{28EAAC67-DB7D-A945-B575-E31E26A15DC3}" dt="2024-01-02T09:23:09.302" v="421" actId="14100"/>
          <ac:spMkLst>
            <pc:docMk/>
            <pc:sldMk cId="1871886120" sldId="383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11.014" v="422" actId="14100"/>
          <ac:spMkLst>
            <pc:docMk/>
            <pc:sldMk cId="1871886120" sldId="383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71886120" sldId="383"/>
            <ac:spMk id="147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5.921" v="1112" actId="478"/>
        <pc:sldMkLst>
          <pc:docMk/>
          <pc:sldMk cId="2758074960" sldId="385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2758074960" sldId="38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0:15.921" v="1112" actId="478"/>
          <ac:spMkLst>
            <pc:docMk/>
            <pc:sldMk cId="2758074960" sldId="385"/>
            <ac:spMk id="3" creationId="{B3B1DD82-2DA4-9530-F78F-BE9FE245B41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1.491" v="1111" actId="478"/>
        <pc:sldMkLst>
          <pc:docMk/>
          <pc:sldMk cId="1312849783" sldId="386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12849783" sldId="386"/>
            <ac:spMk id="3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0:11.491" v="1111" actId="478"/>
          <ac:spMkLst>
            <pc:docMk/>
            <pc:sldMk cId="1312849783" sldId="386"/>
            <ac:spMk id="6" creationId="{BC565593-6A76-0B7B-89AD-FEB5FB19BB5A}"/>
          </ac:spMkLst>
        </pc:spChg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7.759" v="1110" actId="478"/>
        <pc:sldMkLst>
          <pc:docMk/>
          <pc:sldMk cId="1962957913" sldId="387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962957913" sldId="387"/>
            <ac:spMk id="3" creationId="{00000000-0000-0000-0000-000000000000}"/>
          </ac:spMkLst>
        </pc:spChg>
        <pc:spChg chg="add mod">
          <ac:chgData name="FONG Chi Kit Ken" userId="233f042c-09e9-4a0c-9043-d675a582571a" providerId="ADAL" clId="{28EAAC67-DB7D-A945-B575-E31E26A15DC3}" dt="2024-01-02T10:40:17.578" v="947"/>
          <ac:spMkLst>
            <pc:docMk/>
            <pc:sldMk cId="1962957913" sldId="387"/>
            <ac:spMk id="13" creationId="{29CF476C-9DC3-8C9C-D3B1-C6458042D6E7}"/>
          </ac:spMkLst>
        </pc:spChg>
        <pc:spChg chg="add del mod ord">
          <ac:chgData name="FONG Chi Kit Ken" userId="233f042c-09e9-4a0c-9043-d675a582571a" providerId="ADAL" clId="{28EAAC67-DB7D-A945-B575-E31E26A15DC3}" dt="2024-01-02T10:50:07.759" v="1110" actId="478"/>
          <ac:spMkLst>
            <pc:docMk/>
            <pc:sldMk cId="1962957913" sldId="387"/>
            <ac:spMk id="14" creationId="{3BC11387-2983-0E69-1F7C-D64695A8A386}"/>
          </ac:spMkLst>
        </pc:spChg>
        <pc:cxnChg chg="add mod">
          <ac:chgData name="FONG Chi Kit Ken" userId="233f042c-09e9-4a0c-9043-d675a582571a" providerId="ADAL" clId="{28EAAC67-DB7D-A945-B575-E31E26A15DC3}" dt="2024-01-02T10:40:17.578" v="947"/>
          <ac:cxnSpMkLst>
            <pc:docMk/>
            <pc:sldMk cId="1962957913" sldId="387"/>
            <ac:cxnSpMk id="11" creationId="{F89FD701-F15B-8404-C1E7-4C9A40242A14}"/>
          </ac:cxnSpMkLst>
        </pc:cxnChg>
      </pc:sldChg>
      <pc:sldChg chg="del">
        <pc:chgData name="FONG Chi Kit Ken" userId="233f042c-09e9-4a0c-9043-d675a582571a" providerId="ADAL" clId="{28EAAC67-DB7D-A945-B575-E31E26A15DC3}" dt="2024-01-02T08:46:47.078" v="115" actId="2696"/>
        <pc:sldMkLst>
          <pc:docMk/>
          <pc:sldMk cId="2309909423" sldId="387"/>
        </pc:sldMkLst>
      </pc:sldChg>
      <pc:sldChg chg="add del modTransition modNotesTx">
        <pc:chgData name="FONG Chi Kit Ken" userId="233f042c-09e9-4a0c-9043-d675a582571a" providerId="ADAL" clId="{28EAAC67-DB7D-A945-B575-E31E26A15DC3}" dt="2024-01-02T10:40:26.291" v="949" actId="2696"/>
        <pc:sldMkLst>
          <pc:docMk/>
          <pc:sldMk cId="1325226986" sldId="388"/>
        </pc:sldMkLst>
      </pc:sldChg>
      <pc:sldChg chg="del">
        <pc:chgData name="FONG Chi Kit Ken" userId="233f042c-09e9-4a0c-9043-d675a582571a" providerId="ADAL" clId="{28EAAC67-DB7D-A945-B575-E31E26A15DC3}" dt="2024-01-02T08:46:47.097" v="123" actId="2696"/>
        <pc:sldMkLst>
          <pc:docMk/>
          <pc:sldMk cId="4157792872" sldId="388"/>
        </pc:sldMkLst>
      </pc:sldChg>
      <pc:sldChg chg="del">
        <pc:chgData name="FONG Chi Kit Ken" userId="233f042c-09e9-4a0c-9043-d675a582571a" providerId="ADAL" clId="{28EAAC67-DB7D-A945-B575-E31E26A15DC3}" dt="2024-01-02T08:46:47.071" v="111" actId="2696"/>
        <pc:sldMkLst>
          <pc:docMk/>
          <pc:sldMk cId="889932704" sldId="389"/>
        </pc:sldMkLst>
      </pc:sldChg>
      <pc:sldChg chg="add del modTransition modNotesTx">
        <pc:chgData name="FONG Chi Kit Ken" userId="233f042c-09e9-4a0c-9043-d675a582571a" providerId="ADAL" clId="{28EAAC67-DB7D-A945-B575-E31E26A15DC3}" dt="2024-01-02T10:48:56.772" v="1100" actId="2696"/>
        <pc:sldMkLst>
          <pc:docMk/>
          <pc:sldMk cId="3428046977" sldId="389"/>
        </pc:sldMkLst>
      </pc:sldChg>
      <pc:sldChg chg="addSp modSp add del modTransition modNotesTx">
        <pc:chgData name="FONG Chi Kit Ken" userId="233f042c-09e9-4a0c-9043-d675a582571a" providerId="ADAL" clId="{28EAAC67-DB7D-A945-B575-E31E26A15DC3}" dt="2024-01-02T10:48:56.769" v="1099" actId="2696"/>
        <pc:sldMkLst>
          <pc:docMk/>
          <pc:sldMk cId="3803459662" sldId="390"/>
        </pc:sldMkLst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6" creationId="{12AD4348-CB11-649A-A234-D117C8077067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9" creationId="{26975430-FBEE-6BEC-5FCC-E3AF1FA9E7B2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0" creationId="{124BF30B-9880-40EF-115B-D47420A60F10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3" creationId="{2224BCA4-FD6B-0C99-C173-54FD40D832C7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4" creationId="{32FC2797-ED0F-B582-1F5D-C75500D4E6C0}"/>
          </ac:spMkLst>
        </pc:spChg>
        <pc:picChg chg="add mod">
          <ac:chgData name="FONG Chi Kit Ken" userId="233f042c-09e9-4a0c-9043-d675a582571a" providerId="ADAL" clId="{28EAAC67-DB7D-A945-B575-E31E26A15DC3}" dt="2024-01-02T10:40:50.683" v="950"/>
          <ac:picMkLst>
            <pc:docMk/>
            <pc:sldMk cId="3803459662" sldId="390"/>
            <ac:picMk id="5" creationId="{86168192-7688-CE08-ECEA-C863F2F1DEC5}"/>
          </ac:picMkLst>
        </pc:picChg>
        <pc:cxnChg chg="add mod">
          <ac:chgData name="FONG Chi Kit Ken" userId="233f042c-09e9-4a0c-9043-d675a582571a" providerId="ADAL" clId="{28EAAC67-DB7D-A945-B575-E31E26A15DC3}" dt="2024-01-02T10:40:50.683" v="950"/>
          <ac:cxnSpMkLst>
            <pc:docMk/>
            <pc:sldMk cId="3803459662" sldId="390"/>
            <ac:cxnSpMk id="12" creationId="{AA94DF4B-00C6-04B6-370A-9E606D1C8DC9}"/>
          </ac:cxnSpMkLst>
        </pc:cxnChg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4.226" v="1109" actId="478"/>
        <pc:sldMkLst>
          <pc:docMk/>
          <pc:sldMk cId="375712197" sldId="391"/>
        </pc:sldMkLst>
        <pc:spChg chg="add del mod ord">
          <ac:chgData name="FONG Chi Kit Ken" userId="233f042c-09e9-4a0c-9043-d675a582571a" providerId="ADAL" clId="{28EAAC67-DB7D-A945-B575-E31E26A15DC3}" dt="2024-01-02T10:50:04.226" v="1109" actId="478"/>
          <ac:spMkLst>
            <pc:docMk/>
            <pc:sldMk cId="375712197" sldId="391"/>
            <ac:spMk id="4" creationId="{D99667CE-5C83-746E-2841-2F53A9C4E73B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375712197" sldId="391"/>
            <ac:spMk id="5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22" v="239" actId="2696"/>
        <pc:sldMkLst>
          <pc:docMk/>
          <pc:sldMk cId="2334506342" sldId="39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01.475" v="1108" actId="478"/>
        <pc:sldMkLst>
          <pc:docMk/>
          <pc:sldMk cId="686944263" sldId="392"/>
        </pc:sldMkLst>
        <pc:spChg chg="add del mod ord">
          <ac:chgData name="FONG Chi Kit Ken" userId="233f042c-09e9-4a0c-9043-d675a582571a" providerId="ADAL" clId="{28EAAC67-DB7D-A945-B575-E31E26A15DC3}" dt="2024-01-02T10:50:01.475" v="1108" actId="478"/>
          <ac:spMkLst>
            <pc:docMk/>
            <pc:sldMk cId="686944263" sldId="392"/>
            <ac:spMk id="2" creationId="{72EC1914-7799-87DE-706E-7A597EEE1751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686944263" sldId="392"/>
            <ac:spMk id="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33" v="240" actId="2696"/>
        <pc:sldMkLst>
          <pc:docMk/>
          <pc:sldMk cId="4258306095" sldId="392"/>
        </pc:sldMkLst>
      </pc:sldChg>
      <pc:sldChg chg="del">
        <pc:chgData name="FONG Chi Kit Ken" userId="233f042c-09e9-4a0c-9043-d675a582571a" providerId="ADAL" clId="{28EAAC67-DB7D-A945-B575-E31E26A15DC3}" dt="2024-01-02T08:48:20.350" v="242" actId="2696"/>
        <pc:sldMkLst>
          <pc:docMk/>
          <pc:sldMk cId="2974846963" sldId="393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0:52.350" v="1350"/>
        <pc:sldMkLst>
          <pc:docMk/>
          <pc:sldMk cId="3626948002" sldId="393"/>
        </pc:sldMkLst>
        <pc:spChg chg="add del mod ord">
          <ac:chgData name="FONG Chi Kit Ken" userId="233f042c-09e9-4a0c-9043-d675a582571a" providerId="ADAL" clId="{28EAAC67-DB7D-A945-B575-E31E26A15DC3}" dt="2024-01-02T10:49:23.969" v="1102" actId="478"/>
          <ac:spMkLst>
            <pc:docMk/>
            <pc:sldMk cId="3626948002" sldId="393"/>
            <ac:spMk id="2" creationId="{F19FA0A1-FBB0-D2D9-C14C-5F7371980554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3626948002" sldId="393"/>
            <ac:spMk id="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28.973" v="1103" actId="14100"/>
          <ac:spMkLst>
            <pc:docMk/>
            <pc:sldMk cId="3626948002" sldId="393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28.973" v="1103" actId="14100"/>
          <ac:spMkLst>
            <pc:docMk/>
            <pc:sldMk cId="3626948002" sldId="393"/>
            <ac:spMk id="111" creationId="{00000000-0000-0000-0000-000000000000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49:56.633" v="1107" actId="14100"/>
        <pc:sldMkLst>
          <pc:docMk/>
          <pc:sldMk cId="674313336" sldId="394"/>
        </pc:sldMkLst>
        <pc:spChg chg="add del mod ord">
          <ac:chgData name="FONG Chi Kit Ken" userId="233f042c-09e9-4a0c-9043-d675a582571a" providerId="ADAL" clId="{28EAAC67-DB7D-A945-B575-E31E26A15DC3}" dt="2024-01-02T10:49:38.713" v="1104" actId="478"/>
          <ac:spMkLst>
            <pc:docMk/>
            <pc:sldMk cId="674313336" sldId="394"/>
            <ac:spMk id="2" creationId="{EF9438B1-E3BA-1EE3-CD4A-AEF2708DE565}"/>
          </ac:spMkLst>
        </pc:spChg>
        <pc:spChg chg="mod">
          <ac:chgData name="FONG Chi Kit Ken" userId="233f042c-09e9-4a0c-9043-d675a582571a" providerId="ADAL" clId="{28EAAC67-DB7D-A945-B575-E31E26A15DC3}" dt="2024-01-02T10:49:45.507" v="1105" actId="14100"/>
          <ac:spMkLst>
            <pc:docMk/>
            <pc:sldMk cId="674313336" sldId="394"/>
            <ac:spMk id="15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674313336" sldId="394"/>
            <ac:spMk id="8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45.507" v="1105" actId="14100"/>
          <ac:spMkLst>
            <pc:docMk/>
            <pc:sldMk cId="674313336" sldId="394"/>
            <ac:spMk id="13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52.522" v="1106" actId="14100"/>
          <ac:spMkLst>
            <pc:docMk/>
            <pc:sldMk cId="674313336" sldId="394"/>
            <ac:spMk id="14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56.633" v="1107" actId="14100"/>
          <ac:spMkLst>
            <pc:docMk/>
            <pc:sldMk cId="674313336" sldId="394"/>
            <ac:spMk id="16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68" v="244" actId="2696"/>
        <pc:sldMkLst>
          <pc:docMk/>
          <pc:sldMk cId="954007749" sldId="394"/>
        </pc:sldMkLst>
      </pc:sldChg>
      <pc:sldChg chg="del">
        <pc:chgData name="FONG Chi Kit Ken" userId="233f042c-09e9-4a0c-9043-d675a582571a" providerId="ADAL" clId="{28EAAC67-DB7D-A945-B575-E31E26A15DC3}" dt="2024-01-02T08:48:20.376" v="245" actId="2696"/>
        <pc:sldMkLst>
          <pc:docMk/>
          <pc:sldMk cId="2478813608" sldId="395"/>
        </pc:sldMkLst>
      </pc:sldChg>
      <pc:sldChg chg="del">
        <pc:chgData name="FONG Chi Kit Ken" userId="233f042c-09e9-4a0c-9043-d675a582571a" providerId="ADAL" clId="{28EAAC67-DB7D-A945-B575-E31E26A15DC3}" dt="2024-01-02T08:48:20.385" v="246" actId="2696"/>
        <pc:sldMkLst>
          <pc:docMk/>
          <pc:sldMk cId="3599970649" sldId="396"/>
        </pc:sldMkLst>
      </pc:sldChg>
      <pc:sldChg chg="modSp add mod ord modTransition modClrScheme chgLayout modNotesTx">
        <pc:chgData name="FONG Chi Kit Ken" userId="233f042c-09e9-4a0c-9043-d675a582571a" providerId="ADAL" clId="{28EAAC67-DB7D-A945-B575-E31E26A15DC3}" dt="2024-01-02T10:54:04.472" v="1169" actId="14100"/>
        <pc:sldMkLst>
          <pc:docMk/>
          <pc:sldMk cId="1369783074" sldId="404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2" creationId="{ADBB92B6-CD7E-FC4A-A25F-A063999933B6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3" creationId="{F7AE039E-4E82-4445-993D-055288A68601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4" creationId="{184EF57E-0D12-6F40-98FA-83F8FB9A8AC8}"/>
          </ac:spMkLst>
        </pc:spChg>
        <pc:picChg chg="mod">
          <ac:chgData name="FONG Chi Kit Ken" userId="233f042c-09e9-4a0c-9043-d675a582571a" providerId="ADAL" clId="{28EAAC67-DB7D-A945-B575-E31E26A15DC3}" dt="2024-01-02T10:54:04.472" v="1169" actId="14100"/>
          <ac:picMkLst>
            <pc:docMk/>
            <pc:sldMk cId="1369783074" sldId="404"/>
            <ac:picMk id="5" creationId="{B340C0DA-CB02-284C-B51B-FB374E050ED2}"/>
          </ac:picMkLst>
        </pc:picChg>
      </pc:sldChg>
      <pc:sldChg chg="del">
        <pc:chgData name="FONG Chi Kit Ken" userId="233f042c-09e9-4a0c-9043-d675a582571a" providerId="ADAL" clId="{28EAAC67-DB7D-A945-B575-E31E26A15DC3}" dt="2024-01-02T08:48:20.392" v="247" actId="2696"/>
        <pc:sldMkLst>
          <pc:docMk/>
          <pc:sldMk cId="2714048978" sldId="405"/>
        </pc:sldMkLst>
      </pc:sldChg>
      <pc:sldChg chg="delSp modSp add del mod modTransition setBg delDesignElem">
        <pc:chgData name="FONG Chi Kit Ken" userId="233f042c-09e9-4a0c-9043-d675a582571a" providerId="ADAL" clId="{28EAAC67-DB7D-A945-B575-E31E26A15DC3}" dt="2024-01-02T10:14:58.328" v="766" actId="2696"/>
        <pc:sldMkLst>
          <pc:docMk/>
          <pc:sldMk cId="2866535976" sldId="406"/>
        </pc:sldMkLst>
        <pc:spChg chg="mod">
          <ac:chgData name="FONG Chi Kit Ken" userId="233f042c-09e9-4a0c-9043-d675a582571a" providerId="ADAL" clId="{28EAAC67-DB7D-A945-B575-E31E26A15DC3}" dt="2024-01-02T09:22:06.332" v="404" actId="27636"/>
          <ac:spMkLst>
            <pc:docMk/>
            <pc:sldMk cId="2866535976" sldId="406"/>
            <ac:spMk id="2" creationId="{1397A49E-9F04-6743-AAA2-E206E31342E0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2" creationId="{F33867FC-EB8E-4B00-B7D5-7967D9DF1C62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4" creationId="{D69E00ED-B0F1-4570-A74E-E05D0E9A86C9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6" creationId="{074D0BE7-DDD8-46AB-A2C1-5B7FFD921AE2}"/>
          </ac:spMkLst>
        </pc:spChg>
        <pc:grpChg chg="del">
          <ac:chgData name="FONG Chi Kit Ken" userId="233f042c-09e9-4a0c-9043-d675a582571a" providerId="ADAL" clId="{28EAAC67-DB7D-A945-B575-E31E26A15DC3}" dt="2024-01-02T09:22:06.132" v="397"/>
          <ac:grpSpMkLst>
            <pc:docMk/>
            <pc:sldMk cId="2866535976" sldId="406"/>
            <ac:grpSpMk id="8" creationId="{9D9D6BF1-DFF2-4526-9D13-BF339D8C4163}"/>
          </ac:grpSpMkLst>
        </pc:grpChg>
      </pc:sldChg>
      <pc:sldChg chg="delSp modSp add del mod setBg delDesignElem">
        <pc:chgData name="FONG Chi Kit Ken" userId="233f042c-09e9-4a0c-9043-d675a582571a" providerId="ADAL" clId="{28EAAC67-DB7D-A945-B575-E31E26A15DC3}" dt="2024-01-02T09:23:03.155" v="419" actId="2696"/>
        <pc:sldMkLst>
          <pc:docMk/>
          <pc:sldMk cId="3001377026" sldId="408"/>
        </pc:sldMkLst>
        <pc:spChg chg="mod">
          <ac:chgData name="FONG Chi Kit Ken" userId="233f042c-09e9-4a0c-9043-d675a582571a" providerId="ADAL" clId="{28EAAC67-DB7D-A945-B575-E31E26A15DC3}" dt="2024-01-02T09:22:06.325" v="403" actId="27636"/>
          <ac:spMkLst>
            <pc:docMk/>
            <pc:sldMk cId="3001377026" sldId="408"/>
            <ac:spMk id="2" creationId="{BD16F90D-00FB-734E-A450-751EBBB8F0D0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2" creationId="{F33867FC-EB8E-4B00-B7D5-7967D9DF1C62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4" creationId="{D69E00ED-B0F1-4570-A74E-E05D0E9A86C9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6" creationId="{074D0BE7-DDD8-46AB-A2C1-5B7FFD921AE2}"/>
          </ac:spMkLst>
        </pc:spChg>
        <pc:grpChg chg="del">
          <ac:chgData name="FONG Chi Kit Ken" userId="233f042c-09e9-4a0c-9043-d675a582571a" providerId="ADAL" clId="{28EAAC67-DB7D-A945-B575-E31E26A15DC3}" dt="2024-01-02T09:22:06.132" v="397"/>
          <ac:grpSpMkLst>
            <pc:docMk/>
            <pc:sldMk cId="3001377026" sldId="408"/>
            <ac:grpSpMk id="8" creationId="{9D9D6BF1-DFF2-4526-9D13-BF339D8C4163}"/>
          </ac:grpSpMkLst>
        </pc:gr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9.732" v="736" actId="12"/>
        <pc:sldMkLst>
          <pc:docMk/>
          <pc:sldMk cId="1422722927" sldId="409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422722927" sldId="40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07.329" v="593" actId="478"/>
          <ac:spMkLst>
            <pc:docMk/>
            <pc:sldMk cId="1422722927" sldId="409"/>
            <ac:spMk id="3" creationId="{E3CB806F-E766-C2C9-2F74-B8E0849633E2}"/>
          </ac:spMkLst>
        </pc:spChg>
        <pc:spChg chg="add mod">
          <ac:chgData name="FONG Chi Kit Ken" userId="233f042c-09e9-4a0c-9043-d675a582571a" providerId="ADAL" clId="{28EAAC67-DB7D-A945-B575-E31E26A15DC3}" dt="2024-01-02T09:34:01.782" v="605" actId="207"/>
          <ac:spMkLst>
            <pc:docMk/>
            <pc:sldMk cId="1422722927" sldId="409"/>
            <ac:spMk id="4" creationId="{D5C0DB21-F9D9-A3CE-8539-BFAA90B6A552}"/>
          </ac:spMkLst>
        </pc:spChg>
        <pc:spChg chg="add mod">
          <ac:chgData name="FONG Chi Kit Ken" userId="233f042c-09e9-4a0c-9043-d675a582571a" providerId="ADAL" clId="{28EAAC67-DB7D-A945-B575-E31E26A15DC3}" dt="2024-01-02T09:34:01.782" v="605" actId="207"/>
          <ac:spMkLst>
            <pc:docMk/>
            <pc:sldMk cId="1422722927" sldId="409"/>
            <ac:spMk id="5" creationId="{D95F4004-7298-6829-9EB7-550C0F7A18AD}"/>
          </ac:spMkLst>
        </pc:spChg>
        <pc:spChg chg="add del mod ord">
          <ac:chgData name="FONG Chi Kit Ken" userId="233f042c-09e9-4a0c-9043-d675a582571a" providerId="ADAL" clId="{28EAAC67-DB7D-A945-B575-E31E26A15DC3}" dt="2024-01-02T10:08:01.516" v="684" actId="478"/>
          <ac:spMkLst>
            <pc:docMk/>
            <pc:sldMk cId="1422722927" sldId="409"/>
            <ac:spMk id="6" creationId="{5B346187-50A2-C680-8AD8-332B677EE282}"/>
          </ac:spMkLst>
        </pc:spChg>
        <pc:spChg chg="del">
          <ac:chgData name="FONG Chi Kit Ken" userId="233f042c-09e9-4a0c-9043-d675a582571a" providerId="ADAL" clId="{28EAAC67-DB7D-A945-B575-E31E26A15DC3}" dt="2024-01-02T09:33:55.288" v="604" actId="478"/>
          <ac:spMkLst>
            <pc:docMk/>
            <pc:sldMk cId="1422722927" sldId="409"/>
            <ac:spMk id="12" creationId="{00000000-0000-0000-0000-000000000000}"/>
          </ac:spMkLst>
        </pc:spChg>
        <pc:spChg chg="del">
          <ac:chgData name="FONG Chi Kit Ken" userId="233f042c-09e9-4a0c-9043-d675a582571a" providerId="ADAL" clId="{28EAAC67-DB7D-A945-B575-E31E26A15DC3}" dt="2024-01-02T09:33:55.288" v="604" actId="478"/>
          <ac:spMkLst>
            <pc:docMk/>
            <pc:sldMk cId="1422722927" sldId="409"/>
            <ac:spMk id="19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4:17.315" v="606" actId="1076"/>
          <ac:spMkLst>
            <pc:docMk/>
            <pc:sldMk cId="1422722927" sldId="409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4:17.315" v="606" actId="1076"/>
          <ac:spMkLst>
            <pc:docMk/>
            <pc:sldMk cId="1422722927" sldId="409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9.570" v="740" actId="12"/>
        <pc:sldMkLst>
          <pc:docMk/>
          <pc:sldMk cId="2763018928" sldId="41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763018928" sldId="41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47.829" v="575" actId="478"/>
          <ac:spMkLst>
            <pc:docMk/>
            <pc:sldMk cId="2763018928" sldId="410"/>
            <ac:spMk id="3" creationId="{CC9F4AAD-A409-01BF-B5D5-35F21FD61970}"/>
          </ac:spMkLst>
        </pc:spChg>
        <pc:spChg chg="add del mod ord">
          <ac:chgData name="FONG Chi Kit Ken" userId="233f042c-09e9-4a0c-9043-d675a582571a" providerId="ADAL" clId="{28EAAC67-DB7D-A945-B575-E31E26A15DC3}" dt="2024-01-02T10:07:59.050" v="683" actId="478"/>
          <ac:spMkLst>
            <pc:docMk/>
            <pc:sldMk cId="2763018928" sldId="410"/>
            <ac:spMk id="4" creationId="{8738B824-65D2-0DA5-2992-D290BAB4B581}"/>
          </ac:spMkLst>
        </pc:spChg>
        <pc:spChg chg="mod">
          <ac:chgData name="FONG Chi Kit Ken" userId="233f042c-09e9-4a0c-9043-d675a582571a" providerId="ADAL" clId="{28EAAC67-DB7D-A945-B575-E31E26A15DC3}" dt="2024-01-02T09:30:52.450" v="584" actId="1035"/>
          <ac:spMkLst>
            <pc:docMk/>
            <pc:sldMk cId="2763018928" sldId="410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52.450" v="584" actId="1035"/>
          <ac:spMkLst>
            <pc:docMk/>
            <pc:sldMk cId="2763018928" sldId="410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25.760" v="742" actId="12"/>
        <pc:sldMkLst>
          <pc:docMk/>
          <pc:sldMk cId="1472360627" sldId="411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472360627" sldId="41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27.575" v="561" actId="478"/>
          <ac:spMkLst>
            <pc:docMk/>
            <pc:sldMk cId="1472360627" sldId="411"/>
            <ac:spMk id="3" creationId="{D8FE97ED-600D-350F-B041-39EA9ED23199}"/>
          </ac:spMkLst>
        </pc:spChg>
        <pc:spChg chg="add del mod ord">
          <ac:chgData name="FONG Chi Kit Ken" userId="233f042c-09e9-4a0c-9043-d675a582571a" providerId="ADAL" clId="{28EAAC67-DB7D-A945-B575-E31E26A15DC3}" dt="2024-01-02T10:07:56.938" v="682" actId="478"/>
          <ac:spMkLst>
            <pc:docMk/>
            <pc:sldMk cId="1472360627" sldId="411"/>
            <ac:spMk id="4" creationId="{D366608F-35F2-5BA2-7E77-6D1A5057BB62}"/>
          </ac:spMkLst>
        </pc:spChg>
        <pc:spChg chg="mod">
          <ac:chgData name="FONG Chi Kit Ken" userId="233f042c-09e9-4a0c-9043-d675a582571a" providerId="ADAL" clId="{28EAAC67-DB7D-A945-B575-E31E26A15DC3}" dt="2024-01-02T09:30:44.466" v="574" actId="1035"/>
          <ac:spMkLst>
            <pc:docMk/>
            <pc:sldMk cId="1472360627" sldId="411"/>
            <ac:spMk id="3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44.466" v="574" actId="1035"/>
          <ac:spMkLst>
            <pc:docMk/>
            <pc:sldMk cId="1472360627" sldId="411"/>
            <ac:spMk id="31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0.576" v="744" actId="12"/>
        <pc:sldMkLst>
          <pc:docMk/>
          <pc:sldMk cId="703818093" sldId="412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703818093" sldId="41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4:53.981" v="613" actId="478"/>
          <ac:spMkLst>
            <pc:docMk/>
            <pc:sldMk cId="703818093" sldId="412"/>
            <ac:spMk id="3" creationId="{9C41FF0B-F6DF-8235-B3BC-04D658B5FC2B}"/>
          </ac:spMkLst>
        </pc:spChg>
        <pc:spChg chg="add del mod ord">
          <ac:chgData name="FONG Chi Kit Ken" userId="233f042c-09e9-4a0c-9043-d675a582571a" providerId="ADAL" clId="{28EAAC67-DB7D-A945-B575-E31E26A15DC3}" dt="2024-01-02T10:07:54.911" v="681" actId="478"/>
          <ac:spMkLst>
            <pc:docMk/>
            <pc:sldMk cId="703818093" sldId="412"/>
            <ac:spMk id="4" creationId="{95927678-E3AC-2BA1-07C2-49E98AD98B36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5.726" v="746" actId="12"/>
        <pc:sldMkLst>
          <pc:docMk/>
          <pc:sldMk cId="3356194755" sldId="413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356194755" sldId="413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9:41.324" v="536" actId="478"/>
          <ac:spMkLst>
            <pc:docMk/>
            <pc:sldMk cId="3356194755" sldId="413"/>
            <ac:spMk id="3" creationId="{09E7B6B8-3552-0671-790F-B887C6476B4E}"/>
          </ac:spMkLst>
        </pc:spChg>
        <pc:spChg chg="add del mod ord">
          <ac:chgData name="FONG Chi Kit Ken" userId="233f042c-09e9-4a0c-9043-d675a582571a" providerId="ADAL" clId="{28EAAC67-DB7D-A945-B575-E31E26A15DC3}" dt="2024-01-02T10:07:53.155" v="680" actId="478"/>
          <ac:spMkLst>
            <pc:docMk/>
            <pc:sldMk cId="3356194755" sldId="413"/>
            <ac:spMk id="4" creationId="{13053030-8015-17F9-F850-EA3839913B72}"/>
          </ac:spMkLst>
        </pc:spChg>
        <pc:spChg chg="mod">
          <ac:chgData name="FONG Chi Kit Ken" userId="233f042c-09e9-4a0c-9043-d675a582571a" providerId="ADAL" clId="{28EAAC67-DB7D-A945-B575-E31E26A15DC3}" dt="2024-01-02T09:30:13.637" v="560" actId="1036"/>
          <ac:spMkLst>
            <pc:docMk/>
            <pc:sldMk cId="3356194755" sldId="413"/>
            <ac:spMk id="2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13.637" v="560" actId="1036"/>
          <ac:spMkLst>
            <pc:docMk/>
            <pc:sldMk cId="3356194755" sldId="413"/>
            <ac:spMk id="25" creationId="{00000000-0000-0000-0000-000000000000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3:39.011" v="748" actId="12"/>
        <pc:sldMkLst>
          <pc:docMk/>
          <pc:sldMk cId="1396841617" sldId="414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396841617" sldId="414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7:52.577" v="496" actId="478"/>
          <ac:spMkLst>
            <pc:docMk/>
            <pc:sldMk cId="1396841617" sldId="414"/>
            <ac:spMk id="3" creationId="{73BD2ABB-BBDE-B7CB-B395-ECA143094C0B}"/>
          </ac:spMkLst>
        </pc:spChg>
        <pc:spChg chg="add del mod ord">
          <ac:chgData name="FONG Chi Kit Ken" userId="233f042c-09e9-4a0c-9043-d675a582571a" providerId="ADAL" clId="{28EAAC67-DB7D-A945-B575-E31E26A15DC3}" dt="2024-01-02T10:07:51.400" v="679" actId="478"/>
          <ac:spMkLst>
            <pc:docMk/>
            <pc:sldMk cId="1396841617" sldId="414"/>
            <ac:spMk id="4" creationId="{2727FC32-7F08-C55B-E1D0-42A1C76779B9}"/>
          </ac:spMkLst>
        </pc:spChg>
        <pc:spChg chg="mod">
          <ac:chgData name="FONG Chi Kit Ken" userId="233f042c-09e9-4a0c-9043-d675a582571a" providerId="ADAL" clId="{28EAAC67-DB7D-A945-B575-E31E26A15DC3}" dt="2024-01-02T09:29:23.641" v="535" actId="1036"/>
          <ac:spMkLst>
            <pc:docMk/>
            <pc:sldMk cId="1396841617" sldId="414"/>
            <ac:spMk id="2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9:23.641" v="535" actId="1036"/>
          <ac:spMkLst>
            <pc:docMk/>
            <pc:sldMk cId="1396841617" sldId="414"/>
            <ac:spMk id="27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28EAAC67-DB7D-A945-B575-E31E26A15DC3}" dt="2024-01-02T09:28:10.913" v="497" actId="2696"/>
        <pc:sldMkLst>
          <pc:docMk/>
          <pc:sldMk cId="2693865494" sldId="415"/>
        </pc:sldMkLst>
        <pc:spChg chg="mod ord">
          <ac:chgData name="FONG Chi Kit Ken" userId="233f042c-09e9-4a0c-9043-d675a582571a" providerId="ADAL" clId="{28EAAC67-DB7D-A945-B575-E31E26A15DC3}" dt="2024-01-02T09:27:45.504" v="494" actId="108"/>
          <ac:spMkLst>
            <pc:docMk/>
            <pc:sldMk cId="2693865494" sldId="41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7:50.015" v="495" actId="478"/>
          <ac:spMkLst>
            <pc:docMk/>
            <pc:sldMk cId="2693865494" sldId="415"/>
            <ac:spMk id="3" creationId="{E97137C9-934E-4588-9190-2181BBD32130}"/>
          </ac:spMkLst>
        </pc:spChg>
        <pc:spChg chg="add del mod">
          <ac:chgData name="FONG Chi Kit Ken" userId="233f042c-09e9-4a0c-9043-d675a582571a" providerId="ADAL" clId="{28EAAC67-DB7D-A945-B575-E31E26A15DC3}" dt="2024-01-02T09:27:41.943" v="491"/>
          <ac:spMkLst>
            <pc:docMk/>
            <pc:sldMk cId="2693865494" sldId="415"/>
            <ac:spMk id="4" creationId="{D4E0C6DD-6174-300F-BE59-53AAA3B03DA8}"/>
          </ac:spMkLst>
        </pc:spChg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44:37.841" v="1050" actId="2696"/>
        <pc:sldMkLst>
          <pc:docMk/>
          <pc:sldMk cId="1774932813" sldId="417"/>
        </pc:sldMkLst>
        <pc:spChg chg="mod or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3" creationId="{3A8E6C10-345E-B320-F96A-A1D6A1EF26D7}"/>
          </ac:spMkLst>
        </pc:spChg>
        <pc:spChg chg="add del mo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4" creationId="{B092EEBF-E6D8-86EB-D1EA-5889E58FB14C}"/>
          </ac:spMkLst>
        </pc:spChg>
        <pc:spChg chg="add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6" creationId="{02537000-7055-9FA8-A380-BD3F3458BAC0}"/>
          </ac:spMkLst>
        </pc:spChg>
        <pc:spChg chg="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4" creationId="{00000000-0000-0000-0000-000000000000}"/>
          </ac:spMkLst>
        </pc:spChg>
        <pc:spChg chg="del mod or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8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9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33" creationId="{00000000-0000-0000-0000-000000000000}"/>
          </ac:spMkLst>
        </pc:spChg>
        <pc:spChg chg="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38" creationId="{00000000-0000-0000-0000-000000000000}"/>
          </ac:spMkLst>
        </pc:spChg>
        <pc:picChg chg="del mod">
          <ac:chgData name="FONG Chi Kit Ken" userId="233f042c-09e9-4a0c-9043-d675a582571a" providerId="ADAL" clId="{28EAAC67-DB7D-A945-B575-E31E26A15DC3}" dt="2024-01-02T10:44:02.921" v="1038" actId="21"/>
          <ac:picMkLst>
            <pc:docMk/>
            <pc:sldMk cId="1774932813" sldId="417"/>
            <ac:picMk id="13" creationId="{00000000-0000-0000-0000-000000000000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0.792" v="1342" actId="404"/>
        <pc:sldMkLst>
          <pc:docMk/>
          <pc:sldMk cId="4220116195" sldId="41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220116195" sldId="418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9:40.792" v="1342" actId="404"/>
          <ac:spMkLst>
            <pc:docMk/>
            <pc:sldMk cId="4220116195" sldId="418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15.657" v="383" actId="6264"/>
          <ac:spMkLst>
            <pc:docMk/>
            <pc:sldMk cId="4220116195" sldId="418"/>
            <ac:spMk id="4" creationId="{710AFFE4-AE6F-A6ED-CE14-7F097277F65F}"/>
          </ac:spMkLst>
        </pc:spChg>
        <pc:spChg chg="add del mod">
          <ac:chgData name="FONG Chi Kit Ken" userId="233f042c-09e9-4a0c-9043-d675a582571a" providerId="ADAL" clId="{28EAAC67-DB7D-A945-B575-E31E26A15DC3}" dt="2024-01-02T09:12:15.657" v="383" actId="6264"/>
          <ac:spMkLst>
            <pc:docMk/>
            <pc:sldMk cId="4220116195" sldId="418"/>
            <ac:spMk id="6" creationId="{3078C63D-311E-8AFA-F663-5C14AA1CE959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6.534" v="1343" actId="404"/>
        <pc:sldMkLst>
          <pc:docMk/>
          <pc:sldMk cId="1351470434" sldId="419"/>
        </pc:sldMkLst>
        <pc:spChg chg="mod ord">
          <ac:chgData name="FONG Chi Kit Ken" userId="233f042c-09e9-4a0c-9043-d675a582571a" providerId="ADAL" clId="{28EAAC67-DB7D-A945-B575-E31E26A15DC3}" dt="2024-01-02T10:54:29.790" v="1171" actId="14100"/>
          <ac:spMkLst>
            <pc:docMk/>
            <pc:sldMk cId="1351470434" sldId="419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9:46.534" v="1343" actId="404"/>
          <ac:spMkLst>
            <pc:docMk/>
            <pc:sldMk cId="1351470434" sldId="419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351470434" sldId="419"/>
            <ac:spMk id="4" creationId="{F30AE0CD-F8B6-33EC-BE93-71F5FBD270E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351470434" sldId="419"/>
            <ac:spMk id="5" creationId="{C553F0BA-7055-DFD1-4DB4-9143F7CFCCC0}"/>
          </ac:spMkLst>
        </pc:spChg>
        <pc:grpChg chg="mod">
          <ac:chgData name="FONG Chi Kit Ken" userId="233f042c-09e9-4a0c-9043-d675a582571a" providerId="ADAL" clId="{28EAAC67-DB7D-A945-B575-E31E26A15DC3}" dt="2024-01-02T10:54:33.315" v="1172" actId="1076"/>
          <ac:grpSpMkLst>
            <pc:docMk/>
            <pc:sldMk cId="1351470434" sldId="419"/>
            <ac:grpSpMk id="8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8:20.148" v="221" actId="2696"/>
        <pc:sldMkLst>
          <pc:docMk/>
          <pc:sldMk cId="2274854105" sldId="420"/>
        </pc:sldMkLst>
      </pc:sldChg>
      <pc:sldChg chg="del">
        <pc:chgData name="FONG Chi Kit Ken" userId="233f042c-09e9-4a0c-9043-d675a582571a" providerId="ADAL" clId="{28EAAC67-DB7D-A945-B575-E31E26A15DC3}" dt="2024-01-02T08:48:20.154" v="222" actId="2696"/>
        <pc:sldMkLst>
          <pc:docMk/>
          <pc:sldMk cId="3351529318" sldId="421"/>
        </pc:sldMkLst>
      </pc:sldChg>
      <pc:sldChg chg="del">
        <pc:chgData name="FONG Chi Kit Ken" userId="233f042c-09e9-4a0c-9043-d675a582571a" providerId="ADAL" clId="{28EAAC67-DB7D-A945-B575-E31E26A15DC3}" dt="2024-01-02T08:48:20.169" v="223" actId="2696"/>
        <pc:sldMkLst>
          <pc:docMk/>
          <pc:sldMk cId="2185555167" sldId="422"/>
        </pc:sldMkLst>
      </pc:sldChg>
      <pc:sldChg chg="del">
        <pc:chgData name="FONG Chi Kit Ken" userId="233f042c-09e9-4a0c-9043-d675a582571a" providerId="ADAL" clId="{28EAAC67-DB7D-A945-B575-E31E26A15DC3}" dt="2024-01-02T08:48:20.174" v="224" actId="2696"/>
        <pc:sldMkLst>
          <pc:docMk/>
          <pc:sldMk cId="771963284" sldId="423"/>
        </pc:sldMkLst>
      </pc:sldChg>
      <pc:sldChg chg="del">
        <pc:chgData name="FONG Chi Kit Ken" userId="233f042c-09e9-4a0c-9043-d675a582571a" providerId="ADAL" clId="{28EAAC67-DB7D-A945-B575-E31E26A15DC3}" dt="2024-01-02T08:48:20.191" v="225" actId="2696"/>
        <pc:sldMkLst>
          <pc:docMk/>
          <pc:sldMk cId="3887727062" sldId="424"/>
        </pc:sldMkLst>
      </pc:sldChg>
      <pc:sldChg chg="del">
        <pc:chgData name="FONG Chi Kit Ken" userId="233f042c-09e9-4a0c-9043-d675a582571a" providerId="ADAL" clId="{28EAAC67-DB7D-A945-B575-E31E26A15DC3}" dt="2024-01-02T08:48:20.198" v="226" actId="2696"/>
        <pc:sldMkLst>
          <pc:docMk/>
          <pc:sldMk cId="115416894" sldId="425"/>
        </pc:sldMkLst>
      </pc:sldChg>
      <pc:sldChg chg="del">
        <pc:chgData name="FONG Chi Kit Ken" userId="233f042c-09e9-4a0c-9043-d675a582571a" providerId="ADAL" clId="{28EAAC67-DB7D-A945-B575-E31E26A15DC3}" dt="2024-01-02T08:48:20.206" v="227" actId="2696"/>
        <pc:sldMkLst>
          <pc:docMk/>
          <pc:sldMk cId="2519187837" sldId="426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8:58.071" v="690" actId="2696"/>
        <pc:sldMkLst>
          <pc:docMk/>
          <pc:sldMk cId="3246660297" sldId="427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3" creationId="{1BDDD5AE-32EE-164F-73FD-540ED37AC53F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5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6" creationId="{31E89652-9599-65EC-C5CC-EE45F28FA6F7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07.463" v="943" actId="2696"/>
        <pc:sldMkLst>
          <pc:docMk/>
          <pc:sldMk cId="912985028" sldId="428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4" creationId="{4E835CC7-3FB1-1D87-3D7E-90384DE9BA5A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8" creationId="{79F50BB5-BB4E-FBE2-7E97-96AF863E54E2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0:25:59.587" v="942" actId="2696"/>
        <pc:sldMkLst>
          <pc:docMk/>
          <pc:sldMk cId="1483682603" sldId="429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3" creationId="{8C22B957-5415-9B37-85A3-580F3C2D548D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8" creationId="{BF71E642-48A2-7635-D2E0-5ACF27A54948}"/>
          </ac:spMkLst>
        </pc:spChg>
        <pc:spChg chg="add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9" creationId="{DCD0CA8E-A471-805F-3A3F-948C72A79AAB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34.162" v="1181" actId="1076"/>
        <pc:sldMkLst>
          <pc:docMk/>
          <pc:sldMk cId="520322117" sldId="43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20322117" sldId="43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520322117" sldId="430"/>
            <ac:spMk id="3" creationId="{E01E625D-6C7E-80F4-80D3-FB0455E10DEF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520322117" sldId="430"/>
            <ac:spMk id="5" creationId="{18B2F355-4F4B-5BA7-C00F-40E91D8EC343}"/>
          </ac:spMkLst>
        </pc:spChg>
        <pc:spChg chg="add del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20322117" sldId="430"/>
            <ac:spMk id="6" creationId="{16C868B4-2920-A7C8-DF9F-1755AE8DE7EA}"/>
          </ac:spMkLst>
        </pc:spChg>
        <pc:spChg chg="add del mod ord">
          <ac:chgData name="FONG Chi Kit Ken" userId="233f042c-09e9-4a0c-9043-d675a582571a" providerId="ADAL" clId="{28EAAC67-DB7D-A945-B575-E31E26A15DC3}" dt="2024-01-02T10:55:30.316" v="1180" actId="478"/>
          <ac:spMkLst>
            <pc:docMk/>
            <pc:sldMk cId="520322117" sldId="430"/>
            <ac:spMk id="7" creationId="{65389843-AC26-AA9C-DEBA-0B12CD19CE25}"/>
          </ac:spMkLst>
        </pc:spChg>
        <pc:graphicFrameChg chg="mod ord">
          <ac:chgData name="FONG Chi Kit Ken" userId="233f042c-09e9-4a0c-9043-d675a582571a" providerId="ADAL" clId="{28EAAC67-DB7D-A945-B575-E31E26A15DC3}" dt="2024-01-02T10:55:34.162" v="1181" actId="1076"/>
          <ac:graphicFrameMkLst>
            <pc:docMk/>
            <pc:sldMk cId="520322117" sldId="430"/>
            <ac:graphicFrameMk id="4" creationId="{00000000-0000-0000-0000-000000000000}"/>
          </ac:graphicFrameMkLst>
        </pc:graphicFrame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7:02.198" v="1199" actId="14100"/>
        <pc:sldMkLst>
          <pc:docMk/>
          <pc:sldMk cId="1843673974" sldId="43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43673974" sldId="431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6:53.667" v="1196" actId="404"/>
          <ac:spMkLst>
            <pc:docMk/>
            <pc:sldMk cId="1843673974" sldId="431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43673974" sldId="431"/>
            <ac:spMk id="4" creationId="{1E850BED-8170-9BD7-5615-336941142C04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43673974" sldId="431"/>
            <ac:spMk id="5" creationId="{5684602E-812F-C198-C58A-AA83FE25DFC1}"/>
          </ac:spMkLst>
        </pc:spChg>
        <pc:picChg chg="add mod modCrop">
          <ac:chgData name="FONG Chi Kit Ken" userId="233f042c-09e9-4a0c-9043-d675a582571a" providerId="ADAL" clId="{28EAAC67-DB7D-A945-B575-E31E26A15DC3}" dt="2024-01-02T10:56:56.248" v="1197" actId="1076"/>
          <ac:picMkLst>
            <pc:docMk/>
            <pc:sldMk cId="1843673974" sldId="431"/>
            <ac:picMk id="6" creationId="{F36AE26A-7F04-6D63-9AB8-94747B2E9254}"/>
          </ac:picMkLst>
        </pc:picChg>
        <pc:cxnChg chg="add mod">
          <ac:chgData name="FONG Chi Kit Ken" userId="233f042c-09e9-4a0c-9043-d675a582571a" providerId="ADAL" clId="{28EAAC67-DB7D-A945-B575-E31E26A15DC3}" dt="2024-01-02T10:57:02.198" v="1199" actId="14100"/>
          <ac:cxnSpMkLst>
            <pc:docMk/>
            <pc:sldMk cId="1843673974" sldId="431"/>
            <ac:cxnSpMk id="10" creationId="{04F1424A-9FD1-6ED4-F4D0-B2F56D18D296}"/>
          </ac:cxnSpMkLst>
        </pc:cxnChg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56:30.545" v="1190" actId="2696"/>
        <pc:sldMkLst>
          <pc:docMk/>
          <pc:sldMk cId="445604564" sldId="43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45604564" sldId="432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5:44.839" v="1182" actId="21"/>
          <ac:spMkLst>
            <pc:docMk/>
            <pc:sldMk cId="445604564" sldId="432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45604564" sldId="432"/>
            <ac:spMk id="4" creationId="{B41062FC-C7F7-CB80-AED5-D8C3CBBCF932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45604564" sldId="432"/>
            <ac:spMk id="5" creationId="{4D76F442-1A49-E9CB-7953-34A1902E33DD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18.618" v="1347" actId="404"/>
        <pc:sldMkLst>
          <pc:docMk/>
          <pc:sldMk cId="3222349896" sldId="43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222349896" sldId="43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18.618" v="1347" actId="404"/>
          <ac:spMkLst>
            <pc:docMk/>
            <pc:sldMk cId="3222349896" sldId="433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22349896" sldId="433"/>
            <ac:spMk id="4" creationId="{3C023878-B10E-5C83-0C80-35700F1C6107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22349896" sldId="433"/>
            <ac:spMk id="5" creationId="{5EF91400-7012-3E67-4AEA-AF7CE40DCDEA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21.742" v="1348" actId="404"/>
        <pc:sldMkLst>
          <pc:docMk/>
          <pc:sldMk cId="1868995316" sldId="434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68995316" sldId="434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21.742" v="1348" actId="404"/>
          <ac:spMkLst>
            <pc:docMk/>
            <pc:sldMk cId="1868995316" sldId="434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68995316" sldId="434"/>
            <ac:spMk id="4" creationId="{BB8DAECE-6611-1B79-462A-B82526D7D98A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68995316" sldId="434"/>
            <ac:spMk id="5" creationId="{7558F49F-6DB8-3342-932D-D318374ACE4E}"/>
          </ac:spMkLst>
        </pc:sp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2:00.598" v="1360"/>
        <pc:sldMkLst>
          <pc:docMk/>
          <pc:sldMk cId="3362753118" sldId="435"/>
        </pc:sldMkLst>
        <pc:spChg chg="mod ord">
          <ac:chgData name="FONG Chi Kit Ken" userId="233f042c-09e9-4a0c-9043-d675a582571a" providerId="ADAL" clId="{28EAAC67-DB7D-A945-B575-E31E26A15DC3}" dt="2024-01-02T10:57:23.641" v="1201" actId="20577"/>
          <ac:spMkLst>
            <pc:docMk/>
            <pc:sldMk cId="3362753118" sldId="43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362753118" sldId="435"/>
            <ac:spMk id="3" creationId="{1E3EAB75-7B46-261E-A301-B2BD8EBB296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362753118" sldId="435"/>
            <ac:spMk id="4" creationId="{036043F6-7D8E-BE44-841B-8EC398DBB190}"/>
          </ac:spMkLst>
        </pc:spChg>
        <pc:spChg chg="mod">
          <ac:chgData name="FONG Chi Kit Ken" userId="233f042c-09e9-4a0c-9043-d675a582571a" providerId="ADAL" clId="{28EAAC67-DB7D-A945-B575-E31E26A15DC3}" dt="2024-01-02T10:57:45.020" v="1207" actId="2710"/>
          <ac:spMkLst>
            <pc:docMk/>
            <pc:sldMk cId="3362753118" sldId="435"/>
            <ac:spMk id="5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41:22.040" v="951" actId="478"/>
          <ac:spMkLst>
            <pc:docMk/>
            <pc:sldMk cId="3362753118" sldId="435"/>
            <ac:spMk id="6" creationId="{2BD2751E-593B-C325-7A68-BFB287A7828A}"/>
          </ac:spMkLst>
        </pc:spChg>
        <pc:spChg chg="add del mod ord">
          <ac:chgData name="FONG Chi Kit Ken" userId="233f042c-09e9-4a0c-9043-d675a582571a" providerId="ADAL" clId="{28EAAC67-DB7D-A945-B575-E31E26A15DC3}" dt="2024-01-02T10:57:12.281" v="1200" actId="478"/>
          <ac:spMkLst>
            <pc:docMk/>
            <pc:sldMk cId="3362753118" sldId="435"/>
            <ac:spMk id="9" creationId="{2FCB9977-018A-91E6-401C-FBE235D800F0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2" creationId="{9723BF8D-BE92-8E1C-4CAC-19DD0671AB95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4" creationId="{CCCF520E-8DA5-0DF1-8E2C-15B76CE041D2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6" creationId="{D6B6F80E-FC2F-71B8-1A68-BE5B268B210E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7" creationId="{C9A6B359-FBDF-FB9F-8F2A-61CC60214BFA}"/>
          </ac:spMkLst>
        </pc:spChg>
        <pc:spChg chg="add mod">
          <ac:chgData name="FONG Chi Kit Ken" userId="233f042c-09e9-4a0c-9043-d675a582571a" providerId="ADAL" clId="{28EAAC67-DB7D-A945-B575-E31E26A15DC3}" dt="2024-01-02T10:58:47.138" v="1222" actId="1076"/>
          <ac:spMkLst>
            <pc:docMk/>
            <pc:sldMk cId="3362753118" sldId="435"/>
            <ac:spMk id="18" creationId="{76CDED85-9903-8933-FE26-01CEF3D81252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1" creationId="{00C1F46C-E0F9-EF03-A2C3-CEB41009E597}"/>
          </ac:spMkLst>
        </pc:spChg>
        <pc:spChg chg="mod">
          <ac:chgData name="FONG Chi Kit Ken" userId="233f042c-09e9-4a0c-9043-d675a582571a" providerId="ADAL" clId="{28EAAC67-DB7D-A945-B575-E31E26A15DC3}" dt="2024-01-02T10:41:29.072" v="955" actId="1076"/>
          <ac:spMkLst>
            <pc:docMk/>
            <pc:sldMk cId="3362753118" sldId="435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6" creationId="{882D1C15-D973-CEE0-A8FF-A0D8D73F1871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8" creationId="{7056688E-84F7-668D-2CD3-A2779CBA3A12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9" creationId="{3341FF48-BA67-CE2F-9AAD-601B1701BD0D}"/>
          </ac:spMkLst>
        </pc:spChg>
        <pc:grpChg chg="del mod">
          <ac:chgData name="FONG Chi Kit Ken" userId="233f042c-09e9-4a0c-9043-d675a582571a" providerId="ADAL" clId="{28EAAC67-DB7D-A945-B575-E31E26A15DC3}" dt="2024-01-02T11:21:17.704" v="1352" actId="21"/>
          <ac:grpSpMkLst>
            <pc:docMk/>
            <pc:sldMk cId="3362753118" sldId="435"/>
            <ac:grpSpMk id="8" creationId="{00000000-0000-0000-0000-000000000000}"/>
          </ac:grpSpMkLst>
        </pc:grpChg>
        <pc:grpChg chg="del mod">
          <ac:chgData name="FONG Chi Kit Ken" userId="233f042c-09e9-4a0c-9043-d675a582571a" providerId="ADAL" clId="{28EAAC67-DB7D-A945-B575-E31E26A15DC3}" dt="2024-01-02T11:21:17.704" v="1352" actId="21"/>
          <ac:grpSpMkLst>
            <pc:docMk/>
            <pc:sldMk cId="3362753118" sldId="435"/>
            <ac:grpSpMk id="10" creationId="{00000000-0000-0000-0000-000000000000}"/>
          </ac:grpSpMkLst>
        </pc:grpChg>
        <pc:grpChg chg="add mod">
          <ac:chgData name="FONG Chi Kit Ken" userId="233f042c-09e9-4a0c-9043-d675a582571a" providerId="ADAL" clId="{28EAAC67-DB7D-A945-B575-E31E26A15DC3}" dt="2024-01-02T10:58:47.138" v="1222" actId="1076"/>
          <ac:grpSpMkLst>
            <pc:docMk/>
            <pc:sldMk cId="3362753118" sldId="435"/>
            <ac:grpSpMk id="11" creationId="{20F2EA06-19BD-6C88-F99F-517DFCA958CC}"/>
          </ac:grpSpMkLst>
        </pc:grpChg>
        <pc:grpChg chg="add mod">
          <ac:chgData name="FONG Chi Kit Ken" userId="233f042c-09e9-4a0c-9043-d675a582571a" providerId="ADAL" clId="{28EAAC67-DB7D-A945-B575-E31E26A15DC3}" dt="2024-01-02T10:58:47.138" v="1222" actId="1076"/>
          <ac:grpSpMkLst>
            <pc:docMk/>
            <pc:sldMk cId="3362753118" sldId="435"/>
            <ac:grpSpMk id="15" creationId="{007BC69F-268E-20D3-2FBC-30322D92A744}"/>
          </ac:grpSpMkLst>
        </pc:grpChg>
        <pc:grpChg chg="add mod">
          <ac:chgData name="FONG Chi Kit Ken" userId="233f042c-09e9-4a0c-9043-d675a582571a" providerId="ADAL" clId="{28EAAC67-DB7D-A945-B575-E31E26A15DC3}" dt="2024-01-02T11:21:25.874" v="1354"/>
          <ac:grpSpMkLst>
            <pc:docMk/>
            <pc:sldMk cId="3362753118" sldId="435"/>
            <ac:grpSpMk id="19" creationId="{668AD898-B936-D1DE-090E-07F242FB72C7}"/>
          </ac:grpSpMkLst>
        </pc:grpChg>
        <pc:grpChg chg="add mod">
          <ac:chgData name="FONG Chi Kit Ken" userId="233f042c-09e9-4a0c-9043-d675a582571a" providerId="ADAL" clId="{28EAAC67-DB7D-A945-B575-E31E26A15DC3}" dt="2024-01-02T11:21:25.874" v="1354"/>
          <ac:grpSpMkLst>
            <pc:docMk/>
            <pc:sldMk cId="3362753118" sldId="435"/>
            <ac:grpSpMk id="27" creationId="{B3773EB6-A081-3D6F-0F8F-F7C2E7AB2A27}"/>
          </ac:grpSpMkLst>
        </pc:grpChg>
      </pc:sldChg>
      <pc:sldChg chg="addSp delSp modSp add del mod ord modTransition modClrScheme delAnim chgLayout modNotesTx">
        <pc:chgData name="FONG Chi Kit Ken" userId="233f042c-09e9-4a0c-9043-d675a582571a" providerId="ADAL" clId="{28EAAC67-DB7D-A945-B575-E31E26A15DC3}" dt="2024-01-02T10:58:50.266" v="1223" actId="2696"/>
        <pc:sldMkLst>
          <pc:docMk/>
          <pc:sldMk cId="4115096191" sldId="436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115096191" sldId="436"/>
            <ac:spMk id="3" creationId="{63260591-3EAB-FC8C-CEEA-FAC8C1E30D7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115096191" sldId="436"/>
            <ac:spMk id="4" creationId="{09C5B3E9-6EAC-DC59-D268-5F3C4E43586C}"/>
          </ac:spMkLst>
        </pc:spChg>
        <pc:spChg chg="del">
          <ac:chgData name="FONG Chi Kit Ken" userId="233f042c-09e9-4a0c-9043-d675a582571a" providerId="ADAL" clId="{28EAAC67-DB7D-A945-B575-E31E26A15DC3}" dt="2024-01-02T10:58:12.957" v="1213" actId="21"/>
          <ac:spMkLst>
            <pc:docMk/>
            <pc:sldMk cId="4115096191" sldId="436"/>
            <ac:spMk id="5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7" creationId="{AE0E6000-04FF-E0EC-FF1D-6DAC75316FBE}"/>
          </ac:spMkLst>
        </pc:spChg>
        <pc:spChg chg="add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8" creationId="{FBBA991E-8910-0BC5-DDDC-8CA0FD71DE18}"/>
          </ac:spMkLst>
        </pc:spChg>
        <pc:grpChg chg="del">
          <ac:chgData name="FONG Chi Kit Ken" userId="233f042c-09e9-4a0c-9043-d675a582571a" providerId="ADAL" clId="{28EAAC67-DB7D-A945-B575-E31E26A15DC3}" dt="2024-01-02T10:57:58.631" v="1210" actId="21"/>
          <ac:grpSpMkLst>
            <pc:docMk/>
            <pc:sldMk cId="4115096191" sldId="436"/>
            <ac:grpSpMk id="6" creationId="{00000000-0000-0000-0000-000000000000}"/>
          </ac:grpSpMkLst>
        </pc:grpChg>
        <pc:grpChg chg="del">
          <ac:chgData name="FONG Chi Kit Ken" userId="233f042c-09e9-4a0c-9043-d675a582571a" providerId="ADAL" clId="{28EAAC67-DB7D-A945-B575-E31E26A15DC3}" dt="2024-01-02T10:57:58.631" v="1210" actId="21"/>
          <ac:grpSpMkLst>
            <pc:docMk/>
            <pc:sldMk cId="4115096191" sldId="436"/>
            <ac:grpSpMk id="9" creationId="{00000000-0000-0000-0000-000000000000}"/>
          </ac:grpSpMkLst>
        </pc:gr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39.369" v="1241" actId="14100"/>
        <pc:sldMkLst>
          <pc:docMk/>
          <pc:sldMk cId="2096677664" sldId="437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096677664" sldId="437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9:31.503" v="1237" actId="27636"/>
          <ac:spMkLst>
            <pc:docMk/>
            <pc:sldMk cId="2096677664" sldId="437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2096677664" sldId="437"/>
            <ac:spMk id="4" creationId="{6DE30DA0-2B06-842B-541E-B734F382B271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2096677664" sldId="437"/>
            <ac:spMk id="6" creationId="{BCC77CDE-09D5-0133-E601-A8922C613EC2}"/>
          </ac:spMkLst>
        </pc:spChg>
        <pc:grpChg chg="mod">
          <ac:chgData name="FONG Chi Kit Ken" userId="233f042c-09e9-4a0c-9043-d675a582571a" providerId="ADAL" clId="{28EAAC67-DB7D-A945-B575-E31E26A15DC3}" dt="2024-01-02T10:59:34.852" v="1239" actId="1076"/>
          <ac:grpSpMkLst>
            <pc:docMk/>
            <pc:sldMk cId="2096677664" sldId="437"/>
            <ac:grpSpMk id="14" creationId="{00000000-0000-0000-0000-000000000000}"/>
          </ac:grpSpMkLst>
        </pc:grpChg>
        <pc:cxnChg chg="mod">
          <ac:chgData name="FONG Chi Kit Ken" userId="233f042c-09e9-4a0c-9043-d675a582571a" providerId="ADAL" clId="{28EAAC67-DB7D-A945-B575-E31E26A15DC3}" dt="2024-01-02T10:59:39.369" v="1241" actId="14100"/>
          <ac:cxnSpMkLst>
            <pc:docMk/>
            <pc:sldMk cId="2096677664" sldId="437"/>
            <ac:cxnSpMk id="9" creationId="{00000000-0000-0000-0000-000000000000}"/>
          </ac:cxnSpMkLst>
        </pc:cxn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50.310" v="1242" actId="478"/>
        <pc:sldMkLst>
          <pc:docMk/>
          <pc:sldMk cId="3283588855" sldId="43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283588855" sldId="438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83588855" sldId="438"/>
            <ac:spMk id="3" creationId="{D2D2E01C-2505-9188-050E-0795954CD454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83588855" sldId="438"/>
            <ac:spMk id="6" creationId="{E992F234-B28B-AE1A-0F52-933E34BF12EA}"/>
          </ac:spMkLst>
        </pc:spChg>
        <pc:spChg chg="add del mod ord">
          <ac:chgData name="FONG Chi Kit Ken" userId="233f042c-09e9-4a0c-9043-d675a582571a" providerId="ADAL" clId="{28EAAC67-DB7D-A945-B575-E31E26A15DC3}" dt="2024-01-02T10:21:35.574" v="876" actId="478"/>
          <ac:spMkLst>
            <pc:docMk/>
            <pc:sldMk cId="3283588855" sldId="438"/>
            <ac:spMk id="9" creationId="{B85C59DA-FAC3-E5E4-2AE4-4C3D402FDB01}"/>
          </ac:spMkLst>
        </pc:spChg>
        <pc:spChg chg="add del mod ord">
          <ac:chgData name="FONG Chi Kit Ken" userId="233f042c-09e9-4a0c-9043-d675a582571a" providerId="ADAL" clId="{28EAAC67-DB7D-A945-B575-E31E26A15DC3}" dt="2024-01-02T10:59:50.310" v="1242" actId="478"/>
          <ac:spMkLst>
            <pc:docMk/>
            <pc:sldMk cId="3283588855" sldId="438"/>
            <ac:spMk id="19" creationId="{F1BED84B-20C5-B3AD-AE10-94CFB3E7E169}"/>
          </ac:spMkLst>
        </pc:spChg>
        <pc:grpChg chg="mod">
          <ac:chgData name="FONG Chi Kit Ken" userId="233f042c-09e9-4a0c-9043-d675a582571a" providerId="ADAL" clId="{28EAAC67-DB7D-A945-B575-E31E26A15DC3}" dt="2024-01-02T10:41:36.738" v="956" actId="1076"/>
          <ac:grpSpMkLst>
            <pc:docMk/>
            <pc:sldMk cId="3283588855" sldId="438"/>
            <ac:grpSpMk id="25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8:20.211" v="228" actId="2696"/>
        <pc:sldMkLst>
          <pc:docMk/>
          <pc:sldMk cId="3795242499" sldId="446"/>
        </pc:sldMkLst>
      </pc:sldChg>
      <pc:sldChg chg="del">
        <pc:chgData name="FONG Chi Kit Ken" userId="233f042c-09e9-4a0c-9043-d675a582571a" providerId="ADAL" clId="{28EAAC67-DB7D-A945-B575-E31E26A15DC3}" dt="2024-01-02T08:48:20.215" v="229" actId="2696"/>
        <pc:sldMkLst>
          <pc:docMk/>
          <pc:sldMk cId="1426896882" sldId="447"/>
        </pc:sldMkLst>
      </pc:sldChg>
      <pc:sldChg chg="del">
        <pc:chgData name="FONG Chi Kit Ken" userId="233f042c-09e9-4a0c-9043-d675a582571a" providerId="ADAL" clId="{28EAAC67-DB7D-A945-B575-E31E26A15DC3}" dt="2024-01-02T08:48:20.232" v="230" actId="2696"/>
        <pc:sldMkLst>
          <pc:docMk/>
          <pc:sldMk cId="2839369825" sldId="448"/>
        </pc:sldMkLst>
      </pc:sldChg>
      <pc:sldChg chg="del">
        <pc:chgData name="FONG Chi Kit Ken" userId="233f042c-09e9-4a0c-9043-d675a582571a" providerId="ADAL" clId="{28EAAC67-DB7D-A945-B575-E31E26A15DC3}" dt="2024-01-02T08:48:20.132" v="220" actId="269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28EAAC67-DB7D-A945-B575-E31E26A15DC3}" dt="2024-01-02T08:46:47.110" v="131" actId="2696"/>
        <pc:sldMkLst>
          <pc:docMk/>
          <pc:sldMk cId="3089110711" sldId="459"/>
        </pc:sldMkLst>
      </pc:sldChg>
      <pc:sldChg chg="del">
        <pc:chgData name="FONG Chi Kit Ken" userId="233f042c-09e9-4a0c-9043-d675a582571a" providerId="ADAL" clId="{28EAAC67-DB7D-A945-B575-E31E26A15DC3}" dt="2024-01-02T08:46:47.113" v="133" actId="2696"/>
        <pc:sldMkLst>
          <pc:docMk/>
          <pc:sldMk cId="1952986262" sldId="460"/>
        </pc:sldMkLst>
      </pc:sldChg>
      <pc:sldChg chg="del">
        <pc:chgData name="FONG Chi Kit Ken" userId="233f042c-09e9-4a0c-9043-d675a582571a" providerId="ADAL" clId="{28EAAC67-DB7D-A945-B575-E31E26A15DC3}" dt="2024-01-02T08:46:47.120" v="138" actId="269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28EAAC67-DB7D-A945-B575-E31E26A15DC3}" dt="2024-01-02T08:46:47.155" v="148" actId="2696"/>
        <pc:sldMkLst>
          <pc:docMk/>
          <pc:sldMk cId="286753541" sldId="467"/>
        </pc:sldMkLst>
      </pc:sldChg>
      <pc:sldChg chg="addSp delSp modSp del mod modTransition">
        <pc:chgData name="FONG Chi Kit Ken" userId="233f042c-09e9-4a0c-9043-d675a582571a" providerId="ADAL" clId="{28EAAC67-DB7D-A945-B575-E31E26A15DC3}" dt="2024-01-02T10:45:08.957" v="1053" actId="2696"/>
        <pc:sldMkLst>
          <pc:docMk/>
          <pc:sldMk cId="1672954693" sldId="628"/>
        </pc:sldMkLst>
        <pc:spChg chg="mod">
          <ac:chgData name="FONG Chi Kit Ken" userId="233f042c-09e9-4a0c-9043-d675a582571a" providerId="ADAL" clId="{28EAAC67-DB7D-A945-B575-E31E26A15DC3}" dt="2024-01-02T08:45:54.044" v="101"/>
          <ac:spMkLst>
            <pc:docMk/>
            <pc:sldMk cId="1672954693" sldId="628"/>
            <ac:spMk id="2" creationId="{0DC81815-4E7C-4F1A-9C5C-1D38D4A14D57}"/>
          </ac:spMkLst>
        </pc:spChg>
        <pc:spChg chg="add del mod">
          <ac:chgData name="FONG Chi Kit Ken" userId="233f042c-09e9-4a0c-9043-d675a582571a" providerId="ADAL" clId="{28EAAC67-DB7D-A945-B575-E31E26A15DC3}" dt="2024-01-02T08:46:21.266" v="104"/>
          <ac:spMkLst>
            <pc:docMk/>
            <pc:sldMk cId="1672954693" sldId="628"/>
            <ac:spMk id="3" creationId="{5474BDAB-3FB1-AE5C-F5B4-0EDEFE952077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0.233" v="1344" actId="404"/>
        <pc:sldMkLst>
          <pc:docMk/>
          <pc:sldMk cId="359286218" sldId="629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9286218" sldId="629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00.233" v="1344" actId="404"/>
          <ac:spMkLst>
            <pc:docMk/>
            <pc:sldMk cId="359286218" sldId="629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59286218" sldId="629"/>
            <ac:spMk id="5" creationId="{407F1C99-1E5F-CE72-4062-4481BE58BD8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59286218" sldId="629"/>
            <ac:spMk id="6" creationId="{7A128203-C559-2255-14A7-55417F1A49F0}"/>
          </ac:spMkLst>
        </pc:spChg>
      </pc:sldChg>
      <pc:sldChg chg="addSp del">
        <pc:chgData name="FONG Chi Kit Ken" userId="233f042c-09e9-4a0c-9043-d675a582571a" providerId="ADAL" clId="{28EAAC67-DB7D-A945-B575-E31E26A15DC3}" dt="2024-01-02T08:46:47.058" v="105" actId="2696"/>
        <pc:sldMkLst>
          <pc:docMk/>
          <pc:sldMk cId="2814595270" sldId="629"/>
        </pc:sldMkLst>
        <pc:picChg chg="add">
          <ac:chgData name="FONG Chi Kit Ken" userId="233f042c-09e9-4a0c-9043-d675a582571a" providerId="ADAL" clId="{28EAAC67-DB7D-A945-B575-E31E26A15DC3}" dt="2024-01-02T08:46:17.904" v="102"/>
          <ac:picMkLst>
            <pc:docMk/>
            <pc:sldMk cId="2814595270" sldId="629"/>
            <ac:picMk id="3" creationId="{FB0B6CC3-D2FD-AA60-424E-0439DDA61E14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5.478" v="1345" actId="404"/>
        <pc:sldMkLst>
          <pc:docMk/>
          <pc:sldMk cId="343192771" sldId="63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43192771" sldId="630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43192771" sldId="630"/>
            <ac:spMk id="3" creationId="{429D798C-3EE1-0CF2-C193-90BA74F22EEE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43192771" sldId="630"/>
            <ac:spMk id="10" creationId="{B8EB538D-E824-C730-949C-A4FFB63D62CB}"/>
          </ac:spMkLst>
        </pc:spChg>
        <pc:spChg chg="mod ord">
          <ac:chgData name="FONG Chi Kit Ken" userId="233f042c-09e9-4a0c-9043-d675a582571a" providerId="ADAL" clId="{28EAAC67-DB7D-A945-B575-E31E26A15DC3}" dt="2024-01-02T11:20:05.478" v="1345" actId="404"/>
          <ac:spMkLst>
            <pc:docMk/>
            <pc:sldMk cId="343192771" sldId="630"/>
            <ac:spMk id="1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6:47.141" v="142" actId="2696"/>
        <pc:sldMkLst>
          <pc:docMk/>
          <pc:sldMk cId="648547252" sldId="630"/>
        </pc:sldMkLst>
      </pc:sldChg>
      <pc:sldChg chg="del">
        <pc:chgData name="FONG Chi Kit Ken" userId="233f042c-09e9-4a0c-9043-d675a582571a" providerId="ADAL" clId="{28EAAC67-DB7D-A945-B575-E31E26A15DC3}" dt="2024-01-02T08:46:47.069" v="110" actId="2696"/>
        <pc:sldMkLst>
          <pc:docMk/>
          <pc:sldMk cId="191708873" sldId="631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4:49.861" v="1173" actId="478"/>
        <pc:sldMkLst>
          <pc:docMk/>
          <pc:sldMk cId="3014334155" sldId="63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014334155" sldId="63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014334155" sldId="631"/>
            <ac:spMk id="3" creationId="{CDDA3744-1AD4-2FD3-62CD-5BD2C1B8BF6F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014334155" sldId="631"/>
            <ac:spMk id="4" creationId="{B4B90611-72A6-008C-0002-44402E4B8E60}"/>
          </ac:spMkLst>
        </pc:spChg>
        <pc:spChg chg="add del mod ord">
          <ac:chgData name="FONG Chi Kit Ken" userId="233f042c-09e9-4a0c-9043-d675a582571a" providerId="ADAL" clId="{28EAAC67-DB7D-A945-B575-E31E26A15DC3}" dt="2024-01-02T10:45:46.324" v="1058" actId="478"/>
          <ac:spMkLst>
            <pc:docMk/>
            <pc:sldMk cId="3014334155" sldId="631"/>
            <ac:spMk id="7" creationId="{142FE9FF-FFA2-B788-8A39-B40EDDBF635B}"/>
          </ac:spMkLst>
        </pc:spChg>
        <pc:spChg chg="add del mod ord">
          <ac:chgData name="FONG Chi Kit Ken" userId="233f042c-09e9-4a0c-9043-d675a582571a" providerId="ADAL" clId="{28EAAC67-DB7D-A945-B575-E31E26A15DC3}" dt="2024-01-02T10:54:49.861" v="1173" actId="478"/>
          <ac:spMkLst>
            <pc:docMk/>
            <pc:sldMk cId="3014334155" sldId="631"/>
            <ac:spMk id="8" creationId="{191E06C4-8D74-B5BE-B890-6E67F581D284}"/>
          </ac:spMkLst>
        </pc:spChg>
        <pc:spChg chg="mod">
          <ac:chgData name="FONG Chi Kit Ken" userId="233f042c-09e9-4a0c-9043-d675a582571a" providerId="ADAL" clId="{28EAAC67-DB7D-A945-B575-E31E26A15DC3}" dt="2024-01-02T10:45:52.142" v="1059" actId="1076"/>
          <ac:spMkLst>
            <pc:docMk/>
            <pc:sldMk cId="3014334155" sldId="631"/>
            <ac:spMk id="3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5:52.142" v="1059" actId="1076"/>
          <ac:spMkLst>
            <pc:docMk/>
            <pc:sldMk cId="3014334155" sldId="631"/>
            <ac:spMk id="121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5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6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72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6:47.152" v="146" actId="2696"/>
        <pc:sldMkLst>
          <pc:docMk/>
          <pc:sldMk cId="1287090065" sldId="632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15.673" v="1178" actId="207"/>
        <pc:sldMkLst>
          <pc:docMk/>
          <pc:sldMk cId="1819850573" sldId="63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19850573" sldId="632"/>
            <ac:spMk id="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6:15.191" v="1087" actId="1035"/>
          <ac:spMkLst>
            <pc:docMk/>
            <pc:sldMk cId="1819850573" sldId="632"/>
            <ac:spMk id="6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19850573" sldId="632"/>
            <ac:spMk id="8" creationId="{CDD45868-F0A4-AFDD-67B9-3377B429297B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19850573" sldId="632"/>
            <ac:spMk id="11" creationId="{583E2942-A9B1-10A9-E610-9C3DCF47FAAA}"/>
          </ac:spMkLst>
        </pc:spChg>
        <pc:spChg chg="add del mod ord">
          <ac:chgData name="FONG Chi Kit Ken" userId="233f042c-09e9-4a0c-9043-d675a582571a" providerId="ADAL" clId="{28EAAC67-DB7D-A945-B575-E31E26A15DC3}" dt="2024-01-02T10:45:56.941" v="1060" actId="478"/>
          <ac:spMkLst>
            <pc:docMk/>
            <pc:sldMk cId="1819850573" sldId="632"/>
            <ac:spMk id="14" creationId="{0FBCF6AE-5BB4-A00A-76FD-D9CDA454A408}"/>
          </ac:spMkLst>
        </pc:spChg>
        <pc:spChg chg="mod">
          <ac:chgData name="FONG Chi Kit Ken" userId="233f042c-09e9-4a0c-9043-d675a582571a" providerId="ADAL" clId="{28EAAC67-DB7D-A945-B575-E31E26A15DC3}" dt="2024-01-02T10:55:12.622" v="1177" actId="207"/>
          <ac:spMkLst>
            <pc:docMk/>
            <pc:sldMk cId="1819850573" sldId="632"/>
            <ac:spMk id="21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4:53.076" v="1174" actId="478"/>
          <ac:spMkLst>
            <pc:docMk/>
            <pc:sldMk cId="1819850573" sldId="632"/>
            <ac:spMk id="22" creationId="{24B7D417-9FF3-BC2A-7E07-A5DD5CF37F26}"/>
          </ac:spMkLst>
        </pc:spChg>
        <pc:spChg chg="mod">
          <ac:chgData name="FONG Chi Kit Ken" userId="233f042c-09e9-4a0c-9043-d675a582571a" providerId="ADAL" clId="{28EAAC67-DB7D-A945-B575-E31E26A15DC3}" dt="2024-01-02T10:55:15.673" v="1178" actId="207"/>
          <ac:spMkLst>
            <pc:docMk/>
            <pc:sldMk cId="1819850573" sldId="632"/>
            <ac:spMk id="39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3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5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13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49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68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69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76" creationId="{00000000-0000-0000-0000-000000000000}"/>
          </ac:grpSpMkLst>
        </pc:grpChg>
        <pc:picChg chg="mod">
          <ac:chgData name="FONG Chi Kit Ken" userId="233f042c-09e9-4a0c-9043-d675a582571a" providerId="ADAL" clId="{28EAAC67-DB7D-A945-B575-E31E26A15DC3}" dt="2024-01-02T10:46:15.191" v="1087" actId="1035"/>
          <ac:picMkLst>
            <pc:docMk/>
            <pc:sldMk cId="1819850573" sldId="632"/>
            <ac:picMk id="7" creationId="{00000000-0000-0000-0000-000000000000}"/>
          </ac:picMkLst>
        </pc:pic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9" creationId="{00000000-0000-0000-0000-000000000000}"/>
          </ac:cxnSpMkLst>
        </pc:cxn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57" creationId="{00000000-0000-0000-0000-000000000000}"/>
          </ac:cxnSpMkLst>
        </pc:cxn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63" creationId="{00000000-0000-0000-0000-000000000000}"/>
          </ac:cxnSpMkLst>
        </pc:cxnChg>
      </pc:sldChg>
      <pc:sldChg chg="del">
        <pc:chgData name="FONG Chi Kit Ken" userId="233f042c-09e9-4a0c-9043-d675a582571a" providerId="ADAL" clId="{28EAAC67-DB7D-A945-B575-E31E26A15DC3}" dt="2024-01-02T08:46:47.080" v="116" actId="2696"/>
        <pc:sldMkLst>
          <pc:docMk/>
          <pc:sldMk cId="353483388" sldId="633"/>
        </pc:sldMkLst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1:20:10.531" v="1346" actId="404"/>
        <pc:sldMkLst>
          <pc:docMk/>
          <pc:sldMk cId="4006066015" sldId="63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006066015" sldId="63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10.531" v="1346" actId="404"/>
          <ac:spMkLst>
            <pc:docMk/>
            <pc:sldMk cId="4006066015" sldId="633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006066015" sldId="633"/>
            <ac:spMk id="4" creationId="{A3E7FA22-E4C0-B794-6D74-95C4EA3377F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006066015" sldId="633"/>
            <ac:spMk id="10" creationId="{A2D953A4-BE1A-B96D-9503-DF65F132A034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26.382" v="946" actId="2696"/>
        <pc:sldMkLst>
          <pc:docMk/>
          <pc:sldMk cId="3244080209" sldId="634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4" creationId="{24692F80-75B8-6D67-66D3-0C883A9DBCE2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5" creationId="{B58B93DE-072D-3DB4-B7D1-BAC18EFFB233}"/>
          </ac:spMkLst>
        </pc:spChg>
      </pc:sldChg>
      <pc:sldChg chg="del">
        <pc:chgData name="FONG Chi Kit Ken" userId="233f042c-09e9-4a0c-9043-d675a582571a" providerId="ADAL" clId="{28EAAC67-DB7D-A945-B575-E31E26A15DC3}" dt="2024-01-02T08:46:47.144" v="144" actId="269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1433753271" sldId="635"/>
        </pc:sldMkLst>
        <pc:spChg chg="mod">
          <ac:chgData name="FONG Chi Kit Ken" userId="233f042c-09e9-4a0c-9043-d675a582571a" providerId="ADAL" clId="{28EAAC67-DB7D-A945-B575-E31E26A15DC3}" dt="2024-01-02T09:05:57.635" v="354" actId="20577"/>
          <ac:spMkLst>
            <pc:docMk/>
            <pc:sldMk cId="1433753271" sldId="635"/>
            <ac:spMk id="2" creationId="{0DC81815-4E7C-4F1A-9C5C-1D38D4A14D57}"/>
          </ac:spMkLst>
        </pc:spChg>
      </pc:sldChg>
      <pc:sldChg chg="del">
        <pc:chgData name="FONG Chi Kit Ken" userId="233f042c-09e9-4a0c-9043-d675a582571a" providerId="ADAL" clId="{28EAAC67-DB7D-A945-B575-E31E26A15DC3}" dt="2024-01-02T08:46:47.114" v="134" actId="2696"/>
        <pc:sldMkLst>
          <pc:docMk/>
          <pc:sldMk cId="1860812331" sldId="635"/>
        </pc:sldMkLst>
      </pc:sldChg>
      <pc:sldChg chg="addSp delSp modSp new mod modTransition chgLayout">
        <pc:chgData name="FONG Chi Kit Ken" userId="233f042c-09e9-4a0c-9043-d675a582571a" providerId="ADAL" clId="{28EAAC67-DB7D-A945-B575-E31E26A15DC3}" dt="2024-01-02T10:17:41.158" v="796" actId="478"/>
        <pc:sldMkLst>
          <pc:docMk/>
          <pc:sldMk cId="2696976636" sldId="636"/>
        </pc:sldMkLst>
        <pc:spChg chg="del">
          <ac:chgData name="FONG Chi Kit Ken" userId="233f042c-09e9-4a0c-9043-d675a582571a" providerId="ADAL" clId="{28EAAC67-DB7D-A945-B575-E31E26A15DC3}" dt="2024-01-02T09:18:25.040" v="388" actId="478"/>
          <ac:spMkLst>
            <pc:docMk/>
            <pc:sldMk cId="2696976636" sldId="636"/>
            <ac:spMk id="2" creationId="{F69FBB54-D375-2C38-BC92-4BC7F6D7921A}"/>
          </ac:spMkLst>
        </pc:spChg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696976636" sldId="636"/>
            <ac:spMk id="3" creationId="{C055CE6E-5319-3210-4893-DD3B5195335E}"/>
          </ac:spMkLst>
        </pc:spChg>
        <pc:spChg chg="del">
          <ac:chgData name="FONG Chi Kit Ken" userId="233f042c-09e9-4a0c-9043-d675a582571a" providerId="ADAL" clId="{28EAAC67-DB7D-A945-B575-E31E26A15DC3}" dt="2024-01-02T09:18:25.040" v="388" actId="478"/>
          <ac:spMkLst>
            <pc:docMk/>
            <pc:sldMk cId="2696976636" sldId="636"/>
            <ac:spMk id="4" creationId="{1174EFB7-4A43-2064-6966-2CA030739C13}"/>
          </ac:spMkLst>
        </pc:spChg>
        <pc:spChg chg="add del">
          <ac:chgData name="FONG Chi Kit Ken" userId="233f042c-09e9-4a0c-9043-d675a582571a" providerId="ADAL" clId="{28EAAC67-DB7D-A945-B575-E31E26A15DC3}" dt="2024-01-02T09:24:44.067" v="436" actId="22"/>
          <ac:spMkLst>
            <pc:docMk/>
            <pc:sldMk cId="2696976636" sldId="636"/>
            <ac:spMk id="6" creationId="{CD42A412-D66B-664A-F571-BF6576B26555}"/>
          </ac:spMkLst>
        </pc:spChg>
        <pc:spChg chg="add del mod">
          <ac:chgData name="FONG Chi Kit Ken" userId="233f042c-09e9-4a0c-9043-d675a582571a" providerId="ADAL" clId="{28EAAC67-DB7D-A945-B575-E31E26A15DC3}" dt="2024-01-02T09:24:45.597" v="437" actId="6264"/>
          <ac:spMkLst>
            <pc:docMk/>
            <pc:sldMk cId="2696976636" sldId="636"/>
            <ac:spMk id="7" creationId="{49AD78E6-3BF1-6907-1547-5B65599F53A1}"/>
          </ac:spMkLst>
        </pc:spChg>
        <pc:spChg chg="add 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696976636" sldId="636"/>
            <ac:spMk id="8" creationId="{1003C59D-F7DA-0F15-3F98-62659B6295FF}"/>
          </ac:spMkLst>
        </pc:spChg>
        <pc:spChg chg="add del mod ord">
          <ac:chgData name="FONG Chi Kit Ken" userId="233f042c-09e9-4a0c-9043-d675a582571a" providerId="ADAL" clId="{28EAAC67-DB7D-A945-B575-E31E26A15DC3}" dt="2024-01-02T09:24:59.179" v="443" actId="478"/>
          <ac:spMkLst>
            <pc:docMk/>
            <pc:sldMk cId="2696976636" sldId="636"/>
            <ac:spMk id="9" creationId="{BCED5840-0ED3-5117-E229-D26042C17DF5}"/>
          </ac:spMkLst>
        </pc:spChg>
        <pc:spChg chg="add del mod ord">
          <ac:chgData name="FONG Chi Kit Ken" userId="233f042c-09e9-4a0c-9043-d675a582571a" providerId="ADAL" clId="{28EAAC67-DB7D-A945-B575-E31E26A15DC3}" dt="2024-01-02T10:17:41.158" v="796" actId="478"/>
          <ac:spMkLst>
            <pc:docMk/>
            <pc:sldMk cId="2696976636" sldId="636"/>
            <ac:spMk id="10" creationId="{D47A7744-34E5-2142-89B9-6DFBDD2C09B3}"/>
          </ac:spMkLst>
        </pc:spChg>
        <pc:picChg chg="add del mod">
          <ac:chgData name="FONG Chi Kit Ken" userId="233f042c-09e9-4a0c-9043-d675a582571a" providerId="ADAL" clId="{28EAAC67-DB7D-A945-B575-E31E26A15DC3}" dt="2024-01-02T10:17:38.218" v="795" actId="478"/>
          <ac:picMkLst>
            <pc:docMk/>
            <pc:sldMk cId="2696976636" sldId="636"/>
            <ac:picMk id="4098" creationId="{006E922B-52D9-9744-06EC-EAB5159BD5B2}"/>
          </ac:picMkLst>
        </pc:picChg>
      </pc:sldChg>
      <pc:sldChg chg="del">
        <pc:chgData name="FONG Chi Kit Ken" userId="233f042c-09e9-4a0c-9043-d675a582571a" providerId="ADAL" clId="{28EAAC67-DB7D-A945-B575-E31E26A15DC3}" dt="2024-01-02T08:46:47.067" v="109" actId="2696"/>
        <pc:sldMkLst>
          <pc:docMk/>
          <pc:sldMk cId="4264790542" sldId="636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3150152021" sldId="637"/>
        </pc:sldMkLst>
        <pc:spChg chg="mod">
          <ac:chgData name="FONG Chi Kit Ken" userId="233f042c-09e9-4a0c-9043-d675a582571a" providerId="ADAL" clId="{28EAAC67-DB7D-A945-B575-E31E26A15DC3}" dt="2024-01-02T09:23:00.850" v="418" actId="20577"/>
          <ac:spMkLst>
            <pc:docMk/>
            <pc:sldMk cId="3150152021" sldId="637"/>
            <ac:spMk id="2" creationId="{0DC81815-4E7C-4F1A-9C5C-1D38D4A14D57}"/>
          </ac:spMkLst>
        </pc:spChg>
      </pc:sldChg>
      <pc:sldChg chg="del">
        <pc:chgData name="FONG Chi Kit Ken" userId="233f042c-09e9-4a0c-9043-d675a582571a" providerId="ADAL" clId="{28EAAC67-DB7D-A945-B575-E31E26A15DC3}" dt="2024-01-02T08:46:47.063" v="107" actId="2696"/>
        <pc:sldMkLst>
          <pc:docMk/>
          <pc:sldMk cId="4042775975" sldId="637"/>
        </pc:sldMkLst>
      </pc:sldChg>
      <pc:sldChg chg="del">
        <pc:chgData name="FONG Chi Kit Ken" userId="233f042c-09e9-4a0c-9043-d675a582571a" providerId="ADAL" clId="{28EAAC67-DB7D-A945-B575-E31E26A15DC3}" dt="2024-01-02T08:46:47.160" v="149" actId="2696"/>
        <pc:sldMkLst>
          <pc:docMk/>
          <pc:sldMk cId="2704387568" sldId="638"/>
        </pc:sldMkLst>
      </pc:sldChg>
      <pc:sldChg chg="del">
        <pc:chgData name="FONG Chi Kit Ken" userId="233f042c-09e9-4a0c-9043-d675a582571a" providerId="ADAL" clId="{28EAAC67-DB7D-A945-B575-E31E26A15DC3}" dt="2024-01-02T08:46:47.061" v="106" actId="2696"/>
        <pc:sldMkLst>
          <pc:docMk/>
          <pc:sldMk cId="1517835483" sldId="639"/>
        </pc:sldMkLst>
      </pc:sldChg>
      <pc:sldChg chg="del">
        <pc:chgData name="FONG Chi Kit Ken" userId="233f042c-09e9-4a0c-9043-d675a582571a" providerId="ADAL" clId="{28EAAC67-DB7D-A945-B575-E31E26A15DC3}" dt="2024-01-02T08:46:47.119" v="137" actId="2696"/>
        <pc:sldMkLst>
          <pc:docMk/>
          <pc:sldMk cId="254656859" sldId="640"/>
        </pc:sldMkLst>
      </pc:sldChg>
      <pc:sldChg chg="del">
        <pc:chgData name="FONG Chi Kit Ken" userId="233f042c-09e9-4a0c-9043-d675a582571a" providerId="ADAL" clId="{28EAAC67-DB7D-A945-B575-E31E26A15DC3}" dt="2024-01-02T08:46:47.082" v="117" actId="2696"/>
        <pc:sldMkLst>
          <pc:docMk/>
          <pc:sldMk cId="214868977" sldId="641"/>
        </pc:sldMkLst>
      </pc:sldChg>
      <pc:sldChg chg="del">
        <pc:chgData name="FONG Chi Kit Ken" userId="233f042c-09e9-4a0c-9043-d675a582571a" providerId="ADAL" clId="{28EAAC67-DB7D-A945-B575-E31E26A15DC3}" dt="2024-01-02T08:46:47.084" v="118" actId="2696"/>
        <pc:sldMkLst>
          <pc:docMk/>
          <pc:sldMk cId="4126714347" sldId="642"/>
        </pc:sldMkLst>
      </pc:sldChg>
      <pc:sldChg chg="del">
        <pc:chgData name="FONG Chi Kit Ken" userId="233f042c-09e9-4a0c-9043-d675a582571a" providerId="ADAL" clId="{28EAAC67-DB7D-A945-B575-E31E26A15DC3}" dt="2024-01-02T08:46:47.116" v="135" actId="2696"/>
        <pc:sldMkLst>
          <pc:docMk/>
          <pc:sldMk cId="2046129754" sldId="643"/>
        </pc:sldMkLst>
      </pc:sldChg>
      <pc:sldChg chg="del">
        <pc:chgData name="FONG Chi Kit Ken" userId="233f042c-09e9-4a0c-9043-d675a582571a" providerId="ADAL" clId="{28EAAC67-DB7D-A945-B575-E31E26A15DC3}" dt="2024-01-02T08:46:47.101" v="125" actId="2696"/>
        <pc:sldMkLst>
          <pc:docMk/>
          <pc:sldMk cId="2903096150" sldId="644"/>
        </pc:sldMkLst>
      </pc:sldChg>
      <pc:sldChg chg="del">
        <pc:chgData name="FONG Chi Kit Ken" userId="233f042c-09e9-4a0c-9043-d675a582571a" providerId="ADAL" clId="{28EAAC67-DB7D-A945-B575-E31E26A15DC3}" dt="2024-01-02T08:46:47.073" v="112" actId="2696"/>
        <pc:sldMkLst>
          <pc:docMk/>
          <pc:sldMk cId="47572279" sldId="645"/>
        </pc:sldMkLst>
      </pc:sldChg>
      <pc:sldChg chg="del">
        <pc:chgData name="FONG Chi Kit Ken" userId="233f042c-09e9-4a0c-9043-d675a582571a" providerId="ADAL" clId="{28EAAC67-DB7D-A945-B575-E31E26A15DC3}" dt="2024-01-02T08:46:47.153" v="147" actId="2696"/>
        <pc:sldMkLst>
          <pc:docMk/>
          <pc:sldMk cId="315002377" sldId="646"/>
        </pc:sldMkLst>
      </pc:sldChg>
      <pc:sldChg chg="del">
        <pc:chgData name="FONG Chi Kit Ken" userId="233f042c-09e9-4a0c-9043-d675a582571a" providerId="ADAL" clId="{28EAAC67-DB7D-A945-B575-E31E26A15DC3}" dt="2024-01-02T08:46:47.146" v="145" actId="2696"/>
        <pc:sldMkLst>
          <pc:docMk/>
          <pc:sldMk cId="902584421" sldId="648"/>
        </pc:sldMkLst>
      </pc:sldChg>
      <pc:sldChg chg="del">
        <pc:chgData name="FONG Chi Kit Ken" userId="233f042c-09e9-4a0c-9043-d675a582571a" providerId="ADAL" clId="{28EAAC67-DB7D-A945-B575-E31E26A15DC3}" dt="2024-01-02T08:46:47.065" v="108" actId="2696"/>
        <pc:sldMkLst>
          <pc:docMk/>
          <pc:sldMk cId="281533879" sldId="649"/>
        </pc:sldMkLst>
      </pc:sldChg>
      <pc:sldChg chg="del">
        <pc:chgData name="FONG Chi Kit Ken" userId="233f042c-09e9-4a0c-9043-d675a582571a" providerId="ADAL" clId="{28EAAC67-DB7D-A945-B575-E31E26A15DC3}" dt="2024-01-02T08:46:47.102" v="126" actId="2696"/>
        <pc:sldMkLst>
          <pc:docMk/>
          <pc:sldMk cId="1905940636" sldId="650"/>
        </pc:sldMkLst>
      </pc:sldChg>
      <pc:sldChg chg="del">
        <pc:chgData name="FONG Chi Kit Ken" userId="233f042c-09e9-4a0c-9043-d675a582571a" providerId="ADAL" clId="{28EAAC67-DB7D-A945-B575-E31E26A15DC3}" dt="2024-01-02T08:46:47.111" v="132" actId="2696"/>
        <pc:sldMkLst>
          <pc:docMk/>
          <pc:sldMk cId="2154271268" sldId="651"/>
        </pc:sldMkLst>
      </pc:sldChg>
      <pc:sldChg chg="del">
        <pc:chgData name="FONG Chi Kit Ken" userId="233f042c-09e9-4a0c-9043-d675a582571a" providerId="ADAL" clId="{28EAAC67-DB7D-A945-B575-E31E26A15DC3}" dt="2024-01-02T08:46:47.076" v="114" actId="2696"/>
        <pc:sldMkLst>
          <pc:docMk/>
          <pc:sldMk cId="3112560366" sldId="652"/>
        </pc:sldMkLst>
      </pc:sldChg>
      <pc:sldChg chg="del">
        <pc:chgData name="FONG Chi Kit Ken" userId="233f042c-09e9-4a0c-9043-d675a582571a" providerId="ADAL" clId="{28EAAC67-DB7D-A945-B575-E31E26A15DC3}" dt="2024-01-02T08:46:47.123" v="140" actId="2696"/>
        <pc:sldMkLst>
          <pc:docMk/>
          <pc:sldMk cId="857716556" sldId="653"/>
        </pc:sldMkLst>
      </pc:sldChg>
      <pc:sldChg chg="del">
        <pc:chgData name="FONG Chi Kit Ken" userId="233f042c-09e9-4a0c-9043-d675a582571a" providerId="ADAL" clId="{28EAAC67-DB7D-A945-B575-E31E26A15DC3}" dt="2024-01-02T08:46:47.086" v="119" actId="2696"/>
        <pc:sldMkLst>
          <pc:docMk/>
          <pc:sldMk cId="368974383" sldId="654"/>
        </pc:sldMkLst>
      </pc:sldChg>
      <pc:sldChg chg="del">
        <pc:chgData name="FONG Chi Kit Ken" userId="233f042c-09e9-4a0c-9043-d675a582571a" providerId="ADAL" clId="{28EAAC67-DB7D-A945-B575-E31E26A15DC3}" dt="2024-01-02T08:46:47.096" v="122" actId="2696"/>
        <pc:sldMkLst>
          <pc:docMk/>
          <pc:sldMk cId="3961919279" sldId="656"/>
        </pc:sldMkLst>
      </pc:sldChg>
      <pc:sldChg chg="del">
        <pc:chgData name="FONG Chi Kit Ken" userId="233f042c-09e9-4a0c-9043-d675a582571a" providerId="ADAL" clId="{28EAAC67-DB7D-A945-B575-E31E26A15DC3}" dt="2024-01-02T08:46:47.092" v="120" actId="2696"/>
        <pc:sldMkLst>
          <pc:docMk/>
          <pc:sldMk cId="3128434090" sldId="657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5:36.181" v="1308" actId="20577"/>
        <pc:sldMkLst>
          <pc:docMk/>
          <pc:sldMk cId="1481091583" sldId="865"/>
        </pc:sldMkLst>
        <pc:spChg chg="mod or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5:36.181" v="1308" actId="20577"/>
          <ac:spMkLst>
            <pc:docMk/>
            <pc:sldMk cId="1481091583" sldId="865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4" creationId="{A7A24F03-BCAD-E433-C828-6A87E9AC606F}"/>
          </ac:spMkLst>
        </pc:spChg>
        <pc:spChg chg="add del mo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6" creationId="{AB95A8DA-21D9-7E8B-C8E3-4DCFCB0F9912}"/>
          </ac:spMkLst>
        </pc:sp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7:13.728" v="1317" actId="207"/>
        <pc:sldMkLst>
          <pc:docMk/>
          <pc:sldMk cId="3724117984" sldId="879"/>
        </pc:sldMkLst>
        <pc:spChg chg="mod or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7:13.728" v="1317" actId="207"/>
          <ac:spMkLst>
            <pc:docMk/>
            <pc:sldMk cId="3724117984" sldId="879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09:46.586" v="695" actId="6264"/>
          <ac:spMkLst>
            <pc:docMk/>
            <pc:sldMk cId="3724117984" sldId="879"/>
            <ac:spMk id="5" creationId="{2C1D94E0-D19A-A98B-F27B-854F312E350F}"/>
          </ac:spMkLst>
        </pc:spChg>
        <pc:spChg chg="add del mod">
          <ac:chgData name="FONG Chi Kit Ken" userId="233f042c-09e9-4a0c-9043-d675a582571a" providerId="ADAL" clId="{28EAAC67-DB7D-A945-B575-E31E26A15DC3}" dt="2024-01-02T10:09:46.586" v="695" actId="6264"/>
          <ac:spMkLst>
            <pc:docMk/>
            <pc:sldMk cId="3724117984" sldId="879"/>
            <ac:spMk id="6" creationId="{9FD22495-5CA7-1940-2215-9D76F96D5EAE}"/>
          </ac:spMkLst>
        </pc:spChg>
        <pc:spChg chg="add del mod">
          <ac:chgData name="FONG Chi Kit Ken" userId="233f042c-09e9-4a0c-9043-d675a582571a" providerId="ADAL" clId="{28EAAC67-DB7D-A945-B575-E31E26A15DC3}" dt="2024-01-02T10:09:47.284" v="696" actId="6264"/>
          <ac:spMkLst>
            <pc:docMk/>
            <pc:sldMk cId="3724117984" sldId="879"/>
            <ac:spMk id="7" creationId="{72F9300B-9475-79C4-94C2-571576AE0A33}"/>
          </ac:spMkLst>
        </pc:spChg>
        <pc:spChg chg="add del mod">
          <ac:chgData name="FONG Chi Kit Ken" userId="233f042c-09e9-4a0c-9043-d675a582571a" providerId="ADAL" clId="{28EAAC67-DB7D-A945-B575-E31E26A15DC3}" dt="2024-01-02T10:09:47.284" v="696" actId="6264"/>
          <ac:spMkLst>
            <pc:docMk/>
            <pc:sldMk cId="3724117984" sldId="879"/>
            <ac:spMk id="8" creationId="{C05CF0CA-31D8-554E-4C51-C4FAA07E7179}"/>
          </ac:spMkLst>
        </pc:spChg>
        <pc:spChg chg="add del mod">
          <ac:chgData name="FONG Chi Kit Ken" userId="233f042c-09e9-4a0c-9043-d675a582571a" providerId="ADAL" clId="{28EAAC67-DB7D-A945-B575-E31E26A15DC3}" dt="2024-01-02T10:09:47.459" v="697" actId="6264"/>
          <ac:spMkLst>
            <pc:docMk/>
            <pc:sldMk cId="3724117984" sldId="879"/>
            <ac:spMk id="9" creationId="{BEDEC20E-F168-542D-7DAB-3867DD0A19CE}"/>
          </ac:spMkLst>
        </pc:spChg>
        <pc:spChg chg="add del mod">
          <ac:chgData name="FONG Chi Kit Ken" userId="233f042c-09e9-4a0c-9043-d675a582571a" providerId="ADAL" clId="{28EAAC67-DB7D-A945-B575-E31E26A15DC3}" dt="2024-01-02T10:09:47.459" v="697" actId="6264"/>
          <ac:spMkLst>
            <pc:docMk/>
            <pc:sldMk cId="3724117984" sldId="879"/>
            <ac:spMk id="10" creationId="{D9781AAD-AA3B-396F-1E60-9CEAD01DDEB0}"/>
          </ac:spMkLst>
        </pc:spChg>
        <pc:spChg chg="add del mod">
          <ac:chgData name="FONG Chi Kit Ken" userId="233f042c-09e9-4a0c-9043-d675a582571a" providerId="ADAL" clId="{28EAAC67-DB7D-A945-B575-E31E26A15DC3}" dt="2024-01-02T10:09:47.660" v="698" actId="6264"/>
          <ac:spMkLst>
            <pc:docMk/>
            <pc:sldMk cId="3724117984" sldId="879"/>
            <ac:spMk id="11" creationId="{ACC5A881-1327-3193-2A7C-7624DB4699B3}"/>
          </ac:spMkLst>
        </pc:spChg>
        <pc:spChg chg="add del mod">
          <ac:chgData name="FONG Chi Kit Ken" userId="233f042c-09e9-4a0c-9043-d675a582571a" providerId="ADAL" clId="{28EAAC67-DB7D-A945-B575-E31E26A15DC3}" dt="2024-01-02T10:09:47.660" v="698" actId="6264"/>
          <ac:spMkLst>
            <pc:docMk/>
            <pc:sldMk cId="3724117984" sldId="879"/>
            <ac:spMk id="12" creationId="{2F14C942-DF85-E5A0-5CF6-A80AF8F18955}"/>
          </ac:spMkLst>
        </pc:spChg>
        <pc:spChg chg="add del mod">
          <ac:chgData name="FONG Chi Kit Ken" userId="233f042c-09e9-4a0c-9043-d675a582571a" providerId="ADAL" clId="{28EAAC67-DB7D-A945-B575-E31E26A15DC3}" dt="2024-01-02T10:09:47.812" v="699" actId="6264"/>
          <ac:spMkLst>
            <pc:docMk/>
            <pc:sldMk cId="3724117984" sldId="879"/>
            <ac:spMk id="13" creationId="{77A85581-C036-D0BD-971A-031621E4F59F}"/>
          </ac:spMkLst>
        </pc:spChg>
        <pc:spChg chg="add del mod">
          <ac:chgData name="FONG Chi Kit Ken" userId="233f042c-09e9-4a0c-9043-d675a582571a" providerId="ADAL" clId="{28EAAC67-DB7D-A945-B575-E31E26A15DC3}" dt="2024-01-02T10:09:47.812" v="699" actId="6264"/>
          <ac:spMkLst>
            <pc:docMk/>
            <pc:sldMk cId="3724117984" sldId="879"/>
            <ac:spMk id="14" creationId="{03B87605-2F6D-1CAD-68C0-DE38EE3EAA77}"/>
          </ac:spMkLst>
        </pc:spChg>
        <pc:spChg chg="add del mod">
          <ac:chgData name="FONG Chi Kit Ken" userId="233f042c-09e9-4a0c-9043-d675a582571a" providerId="ADAL" clId="{28EAAC67-DB7D-A945-B575-E31E26A15DC3}" dt="2024-01-02T10:17:46.061" v="797" actId="6264"/>
          <ac:spMkLst>
            <pc:docMk/>
            <pc:sldMk cId="3724117984" sldId="879"/>
            <ac:spMk id="15" creationId="{D6E9CBB7-6B7F-E560-FC37-35A7681721AD}"/>
          </ac:spMkLst>
        </pc:spChg>
        <pc:spChg chg="add del mod">
          <ac:chgData name="FONG Chi Kit Ken" userId="233f042c-09e9-4a0c-9043-d675a582571a" providerId="ADAL" clId="{28EAAC67-DB7D-A945-B575-E31E26A15DC3}" dt="2024-01-02T10:17:46.061" v="797" actId="6264"/>
          <ac:spMkLst>
            <pc:docMk/>
            <pc:sldMk cId="3724117984" sldId="879"/>
            <ac:spMk id="16" creationId="{C55F155C-7634-1E31-AAB3-30349355FA0F}"/>
          </ac:spMkLst>
        </pc:spChg>
        <pc:spChg chg="add del mod">
          <ac:chgData name="FONG Chi Kit Ken" userId="233f042c-09e9-4a0c-9043-d675a582571a" providerId="ADAL" clId="{28EAAC67-DB7D-A945-B575-E31E26A15DC3}" dt="2024-01-02T10:17:46.242" v="798" actId="6264"/>
          <ac:spMkLst>
            <pc:docMk/>
            <pc:sldMk cId="3724117984" sldId="879"/>
            <ac:spMk id="17" creationId="{4A25DAF3-EB32-D694-744F-BD74D5DD3F33}"/>
          </ac:spMkLst>
        </pc:spChg>
        <pc:spChg chg="add del mod">
          <ac:chgData name="FONG Chi Kit Ken" userId="233f042c-09e9-4a0c-9043-d675a582571a" providerId="ADAL" clId="{28EAAC67-DB7D-A945-B575-E31E26A15DC3}" dt="2024-01-02T10:17:46.242" v="798" actId="6264"/>
          <ac:spMkLst>
            <pc:docMk/>
            <pc:sldMk cId="3724117984" sldId="879"/>
            <ac:spMk id="18" creationId="{C15810D0-100F-D717-D43B-089B540BF606}"/>
          </ac:spMkLst>
        </pc:spChg>
        <pc:spChg chg="add del mo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19" creationId="{484F90D0-EBF2-35D0-A7C6-7545A9462756}"/>
          </ac:spMkLst>
        </pc:spChg>
        <pc:spChg chg="add del mo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20" creationId="{8C56477E-45C4-7078-A187-4A15383FD298}"/>
          </ac:spMkLst>
        </pc:spChg>
        <pc:picChg chg="mod">
          <ac:chgData name="FONG Chi Kit Ken" userId="233f042c-09e9-4a0c-9043-d675a582571a" providerId="ADAL" clId="{28EAAC67-DB7D-A945-B575-E31E26A15DC3}" dt="2024-01-02T10:17:53.945" v="802" actId="1076"/>
          <ac:picMkLst>
            <pc:docMk/>
            <pc:sldMk cId="3724117984" sldId="879"/>
            <ac:picMk id="4" creationId="{4493AC62-2F1C-6248-8F08-0F758392C3F9}"/>
          </ac:picMkLst>
        </pc:pic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8:26.598" v="1327"/>
        <pc:sldMkLst>
          <pc:docMk/>
          <pc:sldMk cId="1818237388" sldId="880"/>
        </pc:sldMkLst>
        <pc:spChg chg="mod or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8:15.807" v="1326" actId="207"/>
          <ac:spMkLst>
            <pc:docMk/>
            <pc:sldMk cId="1818237388" sldId="880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18:47.920" v="821" actId="6264"/>
          <ac:spMkLst>
            <pc:docMk/>
            <pc:sldMk cId="1818237388" sldId="880"/>
            <ac:spMk id="4" creationId="{9BE66CF1-4983-C7A6-A365-A34B3BC9230C}"/>
          </ac:spMkLst>
        </pc:spChg>
        <pc:spChg chg="add del mod">
          <ac:chgData name="FONG Chi Kit Ken" userId="233f042c-09e9-4a0c-9043-d675a582571a" providerId="ADAL" clId="{28EAAC67-DB7D-A945-B575-E31E26A15DC3}" dt="2024-01-02T10:18:47.920" v="821" actId="6264"/>
          <ac:spMkLst>
            <pc:docMk/>
            <pc:sldMk cId="1818237388" sldId="880"/>
            <ac:spMk id="6" creationId="{BADA86A0-5AD0-E2C9-1FD4-8C5290AE45FB}"/>
          </ac:spMkLst>
        </pc:spChg>
        <pc:spChg chg="add del mo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7" creationId="{CF8504C1-83B9-1909-0141-30EA1FF83CE6}"/>
          </ac:spMkLst>
        </pc:spChg>
        <pc:spChg chg="add del mo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8" creationId="{DBB2BA0F-F892-666D-49CB-16E4712A3BDD}"/>
          </ac:spMkLst>
        </pc:spChg>
        <pc:picChg chg="mod">
          <ac:chgData name="FONG Chi Kit Ken" userId="233f042c-09e9-4a0c-9043-d675a582571a" providerId="ADAL" clId="{28EAAC67-DB7D-A945-B575-E31E26A15DC3}" dt="2024-01-02T10:19:07.418" v="829" actId="1076"/>
          <ac:picMkLst>
            <pc:docMk/>
            <pc:sldMk cId="1818237388" sldId="880"/>
            <ac:picMk id="5" creationId="{75CF9475-B107-124A-98E4-0CD316222035}"/>
          </ac:picMkLst>
        </pc:pic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07:47.292" v="678" actId="478"/>
        <pc:sldMkLst>
          <pc:docMk/>
          <pc:sldMk cId="3232343697" sldId="90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232343697" sldId="900"/>
            <ac:spMk id="2" creationId="{3D6C18B9-C2EA-604E-851A-4F8925E22F30}"/>
          </ac:spMkLst>
        </pc:spChg>
        <pc:spChg chg="add del mod ord">
          <ac:chgData name="FONG Chi Kit Ken" userId="233f042c-09e9-4a0c-9043-d675a582571a" providerId="ADAL" clId="{28EAAC67-DB7D-A945-B575-E31E26A15DC3}" dt="2024-01-02T10:07:44.630" v="677" actId="478"/>
          <ac:spMkLst>
            <pc:docMk/>
            <pc:sldMk cId="3232343697" sldId="900"/>
            <ac:spMk id="3" creationId="{EDCFB9DA-69AE-26DF-04B9-74D84E39C84E}"/>
          </ac:spMkLst>
        </pc:spChg>
        <pc:spChg chg="del mod">
          <ac:chgData name="FONG Chi Kit Ken" userId="233f042c-09e9-4a0c-9043-d675a582571a" providerId="ADAL" clId="{28EAAC67-DB7D-A945-B575-E31E26A15DC3}" dt="2024-01-02T10:07:47.292" v="678" actId="478"/>
          <ac:spMkLst>
            <pc:docMk/>
            <pc:sldMk cId="3232343697" sldId="900"/>
            <ac:spMk id="7" creationId="{7749025E-8195-9D41-AD4B-A2BAA9FE15AC}"/>
          </ac:spMkLst>
        </pc:spChg>
        <pc:picChg chg="mod ord">
          <ac:chgData name="FONG Chi Kit Ken" userId="233f042c-09e9-4a0c-9043-d675a582571a" providerId="ADAL" clId="{28EAAC67-DB7D-A945-B575-E31E26A15DC3}" dt="2024-01-02T10:07:37.766" v="675" actId="1076"/>
          <ac:picMkLst>
            <pc:docMk/>
            <pc:sldMk cId="3232343697" sldId="900"/>
            <ac:picMk id="5" creationId="{0E7007E7-D692-2D4B-B6B9-E4153C498A61}"/>
          </ac:picMkLst>
        </pc:pic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19:30.805" v="835" actId="404"/>
        <pc:sldMkLst>
          <pc:docMk/>
          <pc:sldMk cId="465179993" sldId="901"/>
        </pc:sldMkLst>
        <pc:spChg chg="mod or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0:19:30.805" v="835" actId="404"/>
          <ac:spMkLst>
            <pc:docMk/>
            <pc:sldMk cId="465179993" sldId="901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4" creationId="{21E4DD65-CE38-07B0-BE31-DDCE9DD50AEC}"/>
          </ac:spMkLst>
        </pc:spChg>
        <pc:spChg chg="add del mo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5" creationId="{7410C083-0EC6-3F81-BF12-D676644E4247}"/>
          </ac:spMkLst>
        </pc:spChg>
        <pc:spChg chg="add del mod">
          <ac:chgData name="FONG Chi Kit Ken" userId="233f042c-09e9-4a0c-9043-d675a582571a" providerId="ADAL" clId="{28EAAC67-DB7D-A945-B575-E31E26A15DC3}" dt="2024-01-02T10:19:19.153" v="832" actId="6264"/>
          <ac:spMkLst>
            <pc:docMk/>
            <pc:sldMk cId="465179993" sldId="901"/>
            <ac:spMk id="6" creationId="{4F1797EC-C239-C44B-9A02-BEF3A3FFE776}"/>
          </ac:spMkLst>
        </pc:spChg>
        <pc:spChg chg="add del mod">
          <ac:chgData name="FONG Chi Kit Ken" userId="233f042c-09e9-4a0c-9043-d675a582571a" providerId="ADAL" clId="{28EAAC67-DB7D-A945-B575-E31E26A15DC3}" dt="2024-01-02T10:19:19.153" v="832" actId="6264"/>
          <ac:spMkLst>
            <pc:docMk/>
            <pc:sldMk cId="465179993" sldId="901"/>
            <ac:spMk id="7" creationId="{9EABCFBF-5FE9-74E3-D396-1B40B5221B74}"/>
          </ac:spMkLst>
        </pc:sp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1:17:30.297" v="1318" actId="20577"/>
        <pc:sldMkLst>
          <pc:docMk/>
          <pc:sldMk cId="3582593468" sldId="902"/>
        </pc:sldMkLst>
        <pc:spChg chg="mod or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1:17:30.297" v="1318" actId="20577"/>
          <ac:spMkLst>
            <pc:docMk/>
            <pc:sldMk cId="3582593468" sldId="902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4" creationId="{E71B235B-6055-7B0E-D0A1-EF3D32A5C8FC}"/>
          </ac:spMkLst>
        </pc:spChg>
        <pc:spChg chg="add del mo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5" creationId="{31239304-CCD7-9B63-2FE4-327F4C93DA15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7:27.623" v="793" actId="20577"/>
        <pc:sldMkLst>
          <pc:docMk/>
          <pc:sldMk cId="342698590" sldId="903"/>
        </pc:sldMkLst>
        <pc:spChg chg="mod or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0:17:27.623" v="793" actId="20577"/>
          <ac:spMkLst>
            <pc:docMk/>
            <pc:sldMk cId="342698590" sldId="903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6:57.194" v="784" actId="6264"/>
          <ac:spMkLst>
            <pc:docMk/>
            <pc:sldMk cId="342698590" sldId="903"/>
            <ac:spMk id="4" creationId="{58785696-D1CB-A734-A32A-646BBC7C4CAD}"/>
          </ac:spMkLst>
        </pc:spChg>
        <pc:spChg chg="add del mod">
          <ac:chgData name="FONG Chi Kit Ken" userId="233f042c-09e9-4a0c-9043-d675a582571a" providerId="ADAL" clId="{28EAAC67-DB7D-A945-B575-E31E26A15DC3}" dt="2024-01-02T10:16:57.194" v="784" actId="6264"/>
          <ac:spMkLst>
            <pc:docMk/>
            <pc:sldMk cId="342698590" sldId="903"/>
            <ac:spMk id="5" creationId="{4E9B7C2E-F0E3-1D2F-3F9C-5DF9E6F4FB28}"/>
          </ac:spMkLst>
        </pc:spChg>
        <pc:spChg chg="add del mod">
          <ac:chgData name="FONG Chi Kit Ken" userId="233f042c-09e9-4a0c-9043-d675a582571a" providerId="ADAL" clId="{28EAAC67-DB7D-A945-B575-E31E26A15DC3}" dt="2024-01-02T10:17:10.228" v="788" actId="6264"/>
          <ac:spMkLst>
            <pc:docMk/>
            <pc:sldMk cId="342698590" sldId="903"/>
            <ac:spMk id="6" creationId="{3639405C-35CE-8395-1160-81019F3EC051}"/>
          </ac:spMkLst>
        </pc:spChg>
        <pc:spChg chg="add del mod">
          <ac:chgData name="FONG Chi Kit Ken" userId="233f042c-09e9-4a0c-9043-d675a582571a" providerId="ADAL" clId="{28EAAC67-DB7D-A945-B575-E31E26A15DC3}" dt="2024-01-02T10:17:10.228" v="788" actId="6264"/>
          <ac:spMkLst>
            <pc:docMk/>
            <pc:sldMk cId="342698590" sldId="903"/>
            <ac:spMk id="7" creationId="{45B2826B-FCB3-4529-2AB1-7F06D55584AB}"/>
          </ac:spMkLst>
        </pc:spChg>
        <pc:spChg chg="add del mod">
          <ac:chgData name="FONG Chi Kit Ken" userId="233f042c-09e9-4a0c-9043-d675a582571a" providerId="ADAL" clId="{28EAAC67-DB7D-A945-B575-E31E26A15DC3}" dt="2024-01-02T10:17:08.852" v="787" actId="6264"/>
          <ac:spMkLst>
            <pc:docMk/>
            <pc:sldMk cId="342698590" sldId="903"/>
            <ac:spMk id="8" creationId="{CCE00FBD-6332-294C-565A-585E85DC8F50}"/>
          </ac:spMkLst>
        </pc:spChg>
        <pc:spChg chg="add del mod">
          <ac:chgData name="FONG Chi Kit Ken" userId="233f042c-09e9-4a0c-9043-d675a582571a" providerId="ADAL" clId="{28EAAC67-DB7D-A945-B575-E31E26A15DC3}" dt="2024-01-02T10:17:08.852" v="787" actId="6264"/>
          <ac:spMkLst>
            <pc:docMk/>
            <pc:sldMk cId="342698590" sldId="903"/>
            <ac:spMk id="9" creationId="{AF588294-D3D4-E0A6-9239-A77799989028}"/>
          </ac:spMkLst>
        </pc:spChg>
        <pc:spChg chg="add del mo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10" creationId="{94726829-9BFC-F27C-3F6D-93B260BE528D}"/>
          </ac:spMkLst>
        </pc:spChg>
        <pc:spChg chg="add del mo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11" creationId="{5764E06F-4203-BDF6-3342-F15A0656B2BA}"/>
          </ac:spMkLst>
        </pc:spChg>
      </pc:sldChg>
      <pc:sldChg chg="addSp delSp modSp new mod modTransition modClrScheme chgLayout">
        <pc:chgData name="FONG Chi Kit Ken" userId="233f042c-09e9-4a0c-9043-d675a582571a" providerId="ADAL" clId="{28EAAC67-DB7D-A945-B575-E31E26A15DC3}" dt="2024-01-02T10:19:55.824" v="872" actId="20577"/>
        <pc:sldMkLst>
          <pc:docMk/>
          <pc:sldMk cId="3886398511" sldId="904"/>
        </pc:sldMkLst>
        <pc:spChg chg="del 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886398511" sldId="904"/>
            <ac:spMk id="2" creationId="{F4279447-1E4B-5D10-CC97-9ABA18E1C4EC}"/>
          </ac:spMkLst>
        </pc:spChg>
        <pc:spChg chg="del">
          <ac:chgData name="FONG Chi Kit Ken" userId="233f042c-09e9-4a0c-9043-d675a582571a" providerId="ADAL" clId="{28EAAC67-DB7D-A945-B575-E31E26A15DC3}" dt="2024-01-02T09:48:32.265" v="638" actId="478"/>
          <ac:spMkLst>
            <pc:docMk/>
            <pc:sldMk cId="3886398511" sldId="904"/>
            <ac:spMk id="3" creationId="{E641FFBB-B5D4-0C09-B4C2-C66FA2F16433}"/>
          </ac:spMkLst>
        </pc:spChg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886398511" sldId="904"/>
            <ac:spMk id="4" creationId="{869BAFEB-A2D4-364E-6148-442B91C58561}"/>
          </ac:spMkLst>
        </pc:spChg>
        <pc:spChg chg="add mod ord">
          <ac:chgData name="FONG Chi Kit Ken" userId="233f042c-09e9-4a0c-9043-d675a582571a" providerId="ADAL" clId="{28EAAC67-DB7D-A945-B575-E31E26A15DC3}" dt="2024-01-02T10:19:55.824" v="872" actId="20577"/>
          <ac:spMkLst>
            <pc:docMk/>
            <pc:sldMk cId="3886398511" sldId="904"/>
            <ac:spMk id="7" creationId="{42F49D82-0047-0F74-FD58-5857AEAE052F}"/>
          </ac:spMkLst>
        </pc:spChg>
        <pc:spChg chg="add del mod ord">
          <ac:chgData name="FONG Chi Kit Ken" userId="233f042c-09e9-4a0c-9043-d675a582571a" providerId="ADAL" clId="{28EAAC67-DB7D-A945-B575-E31E26A15DC3}" dt="2024-01-02T10:08:08.037" v="687" actId="478"/>
          <ac:spMkLst>
            <pc:docMk/>
            <pc:sldMk cId="3886398511" sldId="904"/>
            <ac:spMk id="8" creationId="{D287C0EE-19B3-C4F7-60D6-AF232C5D1B04}"/>
          </ac:spMkLst>
        </pc:spChg>
        <pc:picChg chg="add del mod">
          <ac:chgData name="FONG Chi Kit Ken" userId="233f042c-09e9-4a0c-9043-d675a582571a" providerId="ADAL" clId="{28EAAC67-DB7D-A945-B575-E31E26A15DC3}" dt="2024-01-02T09:48:14.742" v="631" actId="478"/>
          <ac:picMkLst>
            <pc:docMk/>
            <pc:sldMk cId="3886398511" sldId="904"/>
            <ac:picMk id="5" creationId="{87FC443D-D1AC-D083-3777-73AA9EBF86DC}"/>
          </ac:picMkLst>
        </pc:picChg>
        <pc:picChg chg="add mod">
          <ac:chgData name="FONG Chi Kit Ken" userId="233f042c-09e9-4a0c-9043-d675a582571a" providerId="ADAL" clId="{28EAAC67-DB7D-A945-B575-E31E26A15DC3}" dt="2024-01-02T09:48:34.791" v="639" actId="1076"/>
          <ac:picMkLst>
            <pc:docMk/>
            <pc:sldMk cId="3886398511" sldId="904"/>
            <ac:picMk id="6" creationId="{8B66B7D7-A251-BCC4-8A39-6281CBFDD61D}"/>
          </ac:picMkLst>
        </pc:pic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9:27.244" v="1341" actId="20577"/>
        <pc:sldMkLst>
          <pc:docMk/>
          <pc:sldMk cId="3601203173" sldId="1041"/>
        </pc:sldMkLst>
        <pc:spChg chg="mod ord">
          <ac:chgData name="FONG Chi Kit Ken" userId="233f042c-09e9-4a0c-9043-d675a582571a" providerId="ADAL" clId="{28EAAC67-DB7D-A945-B575-E31E26A15DC3}" dt="2024-01-02T11:08:57.752" v="1262" actId="14100"/>
          <ac:spMkLst>
            <pc:docMk/>
            <pc:sldMk cId="3601203173" sldId="1041"/>
            <ac:spMk id="2" creationId="{52530BA8-1B87-EE44-8093-287CE383A1FF}"/>
          </ac:spMkLst>
        </pc:spChg>
        <pc:spChg chg="mod ord">
          <ac:chgData name="FONG Chi Kit Ken" userId="233f042c-09e9-4a0c-9043-d675a582571a" providerId="ADAL" clId="{28EAAC67-DB7D-A945-B575-E31E26A15DC3}" dt="2024-01-02T11:19:27.244" v="1341" actId="20577"/>
          <ac:spMkLst>
            <pc:docMk/>
            <pc:sldMk cId="3601203173" sldId="1041"/>
            <ac:spMk id="3" creationId="{F2870BAF-E897-D142-B0E4-E200355F3A53}"/>
          </ac:spMkLst>
        </pc:spChg>
        <pc:spChg chg="mod">
          <ac:chgData name="FONG Chi Kit Ken" userId="233f042c-09e9-4a0c-9043-d675a582571a" providerId="ADAL" clId="{28EAAC67-DB7D-A945-B575-E31E26A15DC3}" dt="2024-01-02T10:08:34.667" v="689" actId="1076"/>
          <ac:spMkLst>
            <pc:docMk/>
            <pc:sldMk cId="3601203173" sldId="1041"/>
            <ac:spMk id="4" creationId="{795CAE0D-F40C-6240-89B7-C9B26C5F8CF3}"/>
          </ac:spMkLst>
        </pc:spChg>
        <pc:spChg chg="add del mod">
          <ac:chgData name="FONG Chi Kit Ken" userId="233f042c-09e9-4a0c-9043-d675a582571a" providerId="ADAL" clId="{28EAAC67-DB7D-A945-B575-E31E26A15DC3}" dt="2024-01-02T10:08:18.732" v="688" actId="6264"/>
          <ac:spMkLst>
            <pc:docMk/>
            <pc:sldMk cId="3601203173" sldId="1041"/>
            <ac:spMk id="6" creationId="{C3D50A0F-98DB-F196-37D1-D6F7CA940265}"/>
          </ac:spMkLst>
        </pc:spChg>
        <pc:spChg chg="add del mod">
          <ac:chgData name="FONG Chi Kit Ken" userId="233f042c-09e9-4a0c-9043-d675a582571a" providerId="ADAL" clId="{28EAAC67-DB7D-A945-B575-E31E26A15DC3}" dt="2024-01-02T10:08:18.732" v="688" actId="6264"/>
          <ac:spMkLst>
            <pc:docMk/>
            <pc:sldMk cId="3601203173" sldId="1041"/>
            <ac:spMk id="7" creationId="{721A4166-C03A-7E74-8BDC-35BD20EB7627}"/>
          </ac:spMkLst>
        </pc:spChg>
        <pc:grpChg chg="del mod">
          <ac:chgData name="FONG Chi Kit Ken" userId="233f042c-09e9-4a0c-9043-d675a582571a" providerId="ADAL" clId="{28EAAC67-DB7D-A945-B575-E31E26A15DC3}" dt="2024-01-02T10:52:19.501" v="1114" actId="478"/>
          <ac:grpSpMkLst>
            <pc:docMk/>
            <pc:sldMk cId="3601203173" sldId="1041"/>
            <ac:grpSpMk id="5" creationId="{4F4BA7EA-DCDB-3B48-8CFB-EC4E091A181B}"/>
          </ac:grpSpMkLst>
        </pc:grpChg>
        <pc:picChg chg="mod">
          <ac:chgData name="FONG Chi Kit Ken" userId="233f042c-09e9-4a0c-9043-d675a582571a" providerId="ADAL" clId="{28EAAC67-DB7D-A945-B575-E31E26A15DC3}" dt="2024-01-02T10:08:34.667" v="689" actId="1076"/>
          <ac:picMkLst>
            <pc:docMk/>
            <pc:sldMk cId="3601203173" sldId="1041"/>
            <ac:picMk id="2050" creationId="{92BCAFEB-91F2-194E-8C28-1EF7B50BBC82}"/>
          </ac:picMkLst>
        </pc:picChg>
      </pc:sldChg>
      <pc:sldChg chg="modSp add mod ord">
        <pc:chgData name="FONG Chi Kit Ken" userId="233f042c-09e9-4a0c-9043-d675a582571a" providerId="ADAL" clId="{28EAAC67-DB7D-A945-B575-E31E26A15DC3}" dt="2024-01-02T10:42:44.653" v="1026" actId="14100"/>
        <pc:sldMkLst>
          <pc:docMk/>
          <pc:sldMk cId="4203378900" sldId="1042"/>
        </pc:sldMkLst>
        <pc:spChg chg="mod">
          <ac:chgData name="FONG Chi Kit Ken" userId="233f042c-09e9-4a0c-9043-d675a582571a" providerId="ADAL" clId="{28EAAC67-DB7D-A945-B575-E31E26A15DC3}" dt="2024-01-02T10:42:44.653" v="1026" actId="14100"/>
          <ac:spMkLst>
            <pc:docMk/>
            <pc:sldMk cId="4203378900" sldId="1042"/>
            <ac:spMk id="2" creationId="{0DC81815-4E7C-4F1A-9C5C-1D38D4A14D57}"/>
          </ac:spMkLst>
        </pc:spChg>
      </pc:sldChg>
      <pc:sldChg chg="new del">
        <pc:chgData name="FONG Chi Kit Ken" userId="233f042c-09e9-4a0c-9043-d675a582571a" providerId="ADAL" clId="{28EAAC67-DB7D-A945-B575-E31E26A15DC3}" dt="2024-01-02T10:45:27.349" v="1057" actId="2696"/>
        <pc:sldMkLst>
          <pc:docMk/>
          <pc:sldMk cId="85850769" sldId="1043"/>
        </pc:sldMkLst>
      </pc:sldChg>
      <pc:sldMasterChg chg="delSldLayout">
        <pc:chgData name="FONG Chi Kit Ken" userId="233f042c-09e9-4a0c-9043-d675a582571a" providerId="ADAL" clId="{28EAAC67-DB7D-A945-B575-E31E26A15DC3}" dt="2024-01-02T08:48:20.423" v="250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28EAAC67-DB7D-A945-B575-E31E26A15DC3}" dt="2024-01-02T08:48:20.423" v="250" actId="2696"/>
          <pc:sldLayoutMkLst>
            <pc:docMk/>
            <pc:sldMasterMk cId="0" sldId="2147483658"/>
            <pc:sldLayoutMk cId="2344853644" sldId="2147483673"/>
          </pc:sldLayoutMkLst>
        </pc:sldLayoutChg>
        <pc:sldLayoutChg chg="del">
          <pc:chgData name="FONG Chi Kit Ken" userId="233f042c-09e9-4a0c-9043-d675a582571a" providerId="ADAL" clId="{28EAAC67-DB7D-A945-B575-E31E26A15DC3}" dt="2024-01-02T08:46:47.095" v="121" actId="2696"/>
          <pc:sldLayoutMkLst>
            <pc:docMk/>
            <pc:sldMasterMk cId="0" sldId="2147483658"/>
            <pc:sldLayoutMk cId="946326197" sldId="2147483677"/>
          </pc:sldLayoutMkLst>
        </pc:sldLayoutChg>
      </pc:sldMasterChg>
    </pc:docChg>
  </pc:docChgLst>
  <pc:docChgLst>
    <pc:chgData name="FONG Chi Kit Ken" userId="233f042c-09e9-4a0c-9043-d675a582571a" providerId="ADAL" clId="{6230B8D1-5B5F-4F04-A66C-1B8A680DBCA6}"/>
    <pc:docChg chg="delSld modSld sldOrd delSection modSection">
      <pc:chgData name="FONG Chi Kit Ken" userId="233f042c-09e9-4a0c-9043-d675a582571a" providerId="ADAL" clId="{6230B8D1-5B5F-4F04-A66C-1B8A680DBCA6}" dt="2022-08-21T07:16:51.444" v="92" actId="20577"/>
      <pc:docMkLst>
        <pc:docMk/>
      </pc:docMkLst>
      <pc:sldChg chg="modSp">
        <pc:chgData name="FONG Chi Kit Ken" userId="233f042c-09e9-4a0c-9043-d675a582571a" providerId="ADAL" clId="{6230B8D1-5B5F-4F04-A66C-1B8A680DBCA6}" dt="2022-08-21T07:16:51.444" v="92" actId="20577"/>
        <pc:sldMkLst>
          <pc:docMk/>
          <pc:sldMk cId="0" sldId="256"/>
        </pc:sldMkLst>
        <pc:spChg chg="mod">
          <ac:chgData name="FONG Chi Kit Ken" userId="233f042c-09e9-4a0c-9043-d675a582571a" providerId="ADAL" clId="{6230B8D1-5B5F-4F04-A66C-1B8A680DBCA6}" dt="2022-08-21T07:16:51.444" v="92" actId="20577"/>
          <ac:spMkLst>
            <pc:docMk/>
            <pc:sldMk cId="0" sldId="256"/>
            <ac:spMk id="88" creationId="{00000000-0000-0000-0000-000000000000}"/>
          </ac:spMkLst>
        </pc:spChg>
      </pc:sldChg>
      <pc:sldChg chg="del">
        <pc:chgData name="FONG Chi Kit Ken" userId="233f042c-09e9-4a0c-9043-d675a582571a" providerId="ADAL" clId="{6230B8D1-5B5F-4F04-A66C-1B8A680DBCA6}" dt="2022-08-21T07:16:28.104" v="15" actId="2696"/>
        <pc:sldMkLst>
          <pc:docMk/>
          <pc:sldMk cId="1620240704" sldId="260"/>
        </pc:sldMkLst>
      </pc:sldChg>
      <pc:sldChg chg="del">
        <pc:chgData name="FONG Chi Kit Ken" userId="233f042c-09e9-4a0c-9043-d675a582571a" providerId="ADAL" clId="{6230B8D1-5B5F-4F04-A66C-1B8A680DBCA6}" dt="2022-08-21T07:16:28.236" v="16" actId="2696"/>
        <pc:sldMkLst>
          <pc:docMk/>
          <pc:sldMk cId="4286457899" sldId="261"/>
        </pc:sldMkLst>
      </pc:sldChg>
      <pc:sldChg chg="del">
        <pc:chgData name="FONG Chi Kit Ken" userId="233f042c-09e9-4a0c-9043-d675a582571a" providerId="ADAL" clId="{6230B8D1-5B5F-4F04-A66C-1B8A680DBCA6}" dt="2022-08-21T07:16:28.252" v="17" actId="2696"/>
        <pc:sldMkLst>
          <pc:docMk/>
          <pc:sldMk cId="1635901848" sldId="262"/>
        </pc:sldMkLst>
      </pc:sldChg>
      <pc:sldChg chg="del">
        <pc:chgData name="FONG Chi Kit Ken" userId="233f042c-09e9-4a0c-9043-d675a582571a" providerId="ADAL" clId="{6230B8D1-5B5F-4F04-A66C-1B8A680DBCA6}" dt="2022-08-21T07:16:33.427" v="58" actId="2696"/>
        <pc:sldMkLst>
          <pc:docMk/>
          <pc:sldMk cId="2592788939" sldId="264"/>
        </pc:sldMkLst>
      </pc:sldChg>
      <pc:sldChg chg="del">
        <pc:chgData name="FONG Chi Kit Ken" userId="233f042c-09e9-4a0c-9043-d675a582571a" providerId="ADAL" clId="{6230B8D1-5B5F-4F04-A66C-1B8A680DBCA6}" dt="2022-08-21T07:16:29.363" v="26" actId="2696"/>
        <pc:sldMkLst>
          <pc:docMk/>
          <pc:sldMk cId="1132594041" sldId="265"/>
        </pc:sldMkLst>
      </pc:sldChg>
      <pc:sldChg chg="del">
        <pc:chgData name="FONG Chi Kit Ken" userId="233f042c-09e9-4a0c-9043-d675a582571a" providerId="ADAL" clId="{6230B8D1-5B5F-4F04-A66C-1B8A680DBCA6}" dt="2022-08-21T07:16:29.394" v="27" actId="2696"/>
        <pc:sldMkLst>
          <pc:docMk/>
          <pc:sldMk cId="2205493043" sldId="266"/>
        </pc:sldMkLst>
      </pc:sldChg>
      <pc:sldChg chg="del">
        <pc:chgData name="FONG Chi Kit Ken" userId="233f042c-09e9-4a0c-9043-d675a582571a" providerId="ADAL" clId="{6230B8D1-5B5F-4F04-A66C-1B8A680DBCA6}" dt="2022-08-21T07:16:29.410" v="28" actId="2696"/>
        <pc:sldMkLst>
          <pc:docMk/>
          <pc:sldMk cId="3518614533" sldId="267"/>
        </pc:sldMkLst>
      </pc:sldChg>
      <pc:sldChg chg="del">
        <pc:chgData name="FONG Chi Kit Ken" userId="233f042c-09e9-4a0c-9043-d675a582571a" providerId="ADAL" clId="{6230B8D1-5B5F-4F04-A66C-1B8A680DBCA6}" dt="2022-08-21T07:16:27.357" v="6" actId="2696"/>
        <pc:sldMkLst>
          <pc:docMk/>
          <pc:sldMk cId="0" sldId="268"/>
        </pc:sldMkLst>
      </pc:sldChg>
      <pc:sldChg chg="del">
        <pc:chgData name="FONG Chi Kit Ken" userId="233f042c-09e9-4a0c-9043-d675a582571a" providerId="ADAL" clId="{6230B8D1-5B5F-4F04-A66C-1B8A680DBCA6}" dt="2022-08-21T07:16:33.269" v="56" actId="2696"/>
        <pc:sldMkLst>
          <pc:docMk/>
          <pc:sldMk cId="665266457" sldId="277"/>
        </pc:sldMkLst>
      </pc:sldChg>
      <pc:sldChg chg="ord">
        <pc:chgData name="FONG Chi Kit Ken" userId="233f042c-09e9-4a0c-9043-d675a582571a" providerId="ADAL" clId="{6230B8D1-5B5F-4F04-A66C-1B8A680DBCA6}" dt="2022-08-21T07:16:45.839" v="90"/>
        <pc:sldMkLst>
          <pc:docMk/>
          <pc:sldMk cId="2678024186" sldId="278"/>
        </pc:sldMkLst>
      </pc:sldChg>
      <pc:sldChg chg="del">
        <pc:chgData name="FONG Chi Kit Ken" userId="233f042c-09e9-4a0c-9043-d675a582571a" providerId="ADAL" clId="{6230B8D1-5B5F-4F04-A66C-1B8A680DBCA6}" dt="2022-08-21T07:16:33.615" v="61" actId="2696"/>
        <pc:sldMkLst>
          <pc:docMk/>
          <pc:sldMk cId="2130704720" sldId="279"/>
        </pc:sldMkLst>
      </pc:sldChg>
      <pc:sldChg chg="del">
        <pc:chgData name="FONG Chi Kit Ken" userId="233f042c-09e9-4a0c-9043-d675a582571a" providerId="ADAL" clId="{6230B8D1-5B5F-4F04-A66C-1B8A680DBCA6}" dt="2022-08-21T07:16:33.833" v="63" actId="2696"/>
        <pc:sldMkLst>
          <pc:docMk/>
          <pc:sldMk cId="248083749" sldId="280"/>
        </pc:sldMkLst>
      </pc:sldChg>
      <pc:sldChg chg="del">
        <pc:chgData name="FONG Chi Kit Ken" userId="233f042c-09e9-4a0c-9043-d675a582571a" providerId="ADAL" clId="{6230B8D1-5B5F-4F04-A66C-1B8A680DBCA6}" dt="2022-08-21T07:16:33.896" v="64" actId="2696"/>
        <pc:sldMkLst>
          <pc:docMk/>
          <pc:sldMk cId="1806026060" sldId="281"/>
        </pc:sldMkLst>
      </pc:sldChg>
      <pc:sldChg chg="del">
        <pc:chgData name="FONG Chi Kit Ken" userId="233f042c-09e9-4a0c-9043-d675a582571a" providerId="ADAL" clId="{6230B8D1-5B5F-4F04-A66C-1B8A680DBCA6}" dt="2022-08-21T07:16:33.961" v="65" actId="2696"/>
        <pc:sldMkLst>
          <pc:docMk/>
          <pc:sldMk cId="2054579730" sldId="282"/>
        </pc:sldMkLst>
      </pc:sldChg>
      <pc:sldChg chg="del">
        <pc:chgData name="FONG Chi Kit Ken" userId="233f042c-09e9-4a0c-9043-d675a582571a" providerId="ADAL" clId="{6230B8D1-5B5F-4F04-A66C-1B8A680DBCA6}" dt="2022-08-21T07:16:34.023" v="66" actId="2696"/>
        <pc:sldMkLst>
          <pc:docMk/>
          <pc:sldMk cId="3669631362" sldId="283"/>
        </pc:sldMkLst>
      </pc:sldChg>
      <pc:sldChg chg="del">
        <pc:chgData name="FONG Chi Kit Ken" userId="233f042c-09e9-4a0c-9043-d675a582571a" providerId="ADAL" clId="{6230B8D1-5B5F-4F04-A66C-1B8A680DBCA6}" dt="2022-08-21T07:16:34.054" v="67" actId="2696"/>
        <pc:sldMkLst>
          <pc:docMk/>
          <pc:sldMk cId="2091063517" sldId="284"/>
        </pc:sldMkLst>
      </pc:sldChg>
      <pc:sldChg chg="del">
        <pc:chgData name="FONG Chi Kit Ken" userId="233f042c-09e9-4a0c-9043-d675a582571a" providerId="ADAL" clId="{6230B8D1-5B5F-4F04-A66C-1B8A680DBCA6}" dt="2022-08-21T07:16:28.595" v="19" actId="2696"/>
        <pc:sldMkLst>
          <pc:docMk/>
          <pc:sldMk cId="222249558" sldId="292"/>
        </pc:sldMkLst>
      </pc:sldChg>
      <pc:sldChg chg="del">
        <pc:chgData name="FONG Chi Kit Ken" userId="233f042c-09e9-4a0c-9043-d675a582571a" providerId="ADAL" clId="{6230B8D1-5B5F-4F04-A66C-1B8A680DBCA6}" dt="2022-08-21T07:16:27.671" v="11" actId="2696"/>
        <pc:sldMkLst>
          <pc:docMk/>
          <pc:sldMk cId="0" sldId="306"/>
        </pc:sldMkLst>
      </pc:sldChg>
      <pc:sldChg chg="modSp">
        <pc:chgData name="FONG Chi Kit Ken" userId="233f042c-09e9-4a0c-9043-d675a582571a" providerId="ADAL" clId="{6230B8D1-5B5F-4F04-A66C-1B8A680DBCA6}" dt="2022-08-21T07:16:20.958" v="0" actId="20577"/>
        <pc:sldMkLst>
          <pc:docMk/>
          <pc:sldMk cId="1009895945" sldId="318"/>
        </pc:sldMkLst>
        <pc:spChg chg="mod">
          <ac:chgData name="FONG Chi Kit Ken" userId="233f042c-09e9-4a0c-9043-d675a582571a" providerId="ADAL" clId="{6230B8D1-5B5F-4F04-A66C-1B8A680DBCA6}" dt="2022-08-21T07:16:20.958" v="0" actId="20577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6230B8D1-5B5F-4F04-A66C-1B8A680DBCA6}" dt="2022-08-21T07:16:28.424" v="18" actId="2696"/>
        <pc:sldMkLst>
          <pc:docMk/>
          <pc:sldMk cId="1663041901" sldId="342"/>
        </pc:sldMkLst>
      </pc:sldChg>
      <pc:sldChg chg="del">
        <pc:chgData name="FONG Chi Kit Ken" userId="233f042c-09e9-4a0c-9043-d675a582571a" providerId="ADAL" clId="{6230B8D1-5B5F-4F04-A66C-1B8A680DBCA6}" dt="2022-08-21T07:16:26.887" v="1" actId="2696"/>
        <pc:sldMkLst>
          <pc:docMk/>
          <pc:sldMk cId="3384441854" sldId="347"/>
        </pc:sldMkLst>
      </pc:sldChg>
      <pc:sldChg chg="del">
        <pc:chgData name="FONG Chi Kit Ken" userId="233f042c-09e9-4a0c-9043-d675a582571a" providerId="ADAL" clId="{6230B8D1-5B5F-4F04-A66C-1B8A680DBCA6}" dt="2022-08-21T07:16:27.138" v="3" actId="2696"/>
        <pc:sldMkLst>
          <pc:docMk/>
          <pc:sldMk cId="3594152095" sldId="348"/>
        </pc:sldMkLst>
      </pc:sldChg>
      <pc:sldChg chg="del">
        <pc:chgData name="FONG Chi Kit Ken" userId="233f042c-09e9-4a0c-9043-d675a582571a" providerId="ADAL" clId="{6230B8D1-5B5F-4F04-A66C-1B8A680DBCA6}" dt="2022-08-21T07:16:33.521" v="59" actId="2696"/>
        <pc:sldMkLst>
          <pc:docMk/>
          <pc:sldMk cId="3619211862" sldId="349"/>
        </pc:sldMkLst>
      </pc:sldChg>
      <pc:sldChg chg="del">
        <pc:chgData name="FONG Chi Kit Ken" userId="233f042c-09e9-4a0c-9043-d675a582571a" providerId="ADAL" clId="{6230B8D1-5B5F-4F04-A66C-1B8A680DBCA6}" dt="2022-08-21T07:16:33.583" v="60" actId="2696"/>
        <pc:sldMkLst>
          <pc:docMk/>
          <pc:sldMk cId="1701757582" sldId="350"/>
        </pc:sldMkLst>
      </pc:sldChg>
      <pc:sldChg chg="del">
        <pc:chgData name="FONG Chi Kit Ken" userId="233f042c-09e9-4a0c-9043-d675a582571a" providerId="ADAL" clId="{6230B8D1-5B5F-4F04-A66C-1B8A680DBCA6}" dt="2022-08-21T07:16:27.310" v="4" actId="2696"/>
        <pc:sldMkLst>
          <pc:docMk/>
          <pc:sldMk cId="2600560521" sldId="351"/>
        </pc:sldMkLst>
      </pc:sldChg>
      <pc:sldChg chg="del">
        <pc:chgData name="FONG Chi Kit Ken" userId="233f042c-09e9-4a0c-9043-d675a582571a" providerId="ADAL" clId="{6230B8D1-5B5F-4F04-A66C-1B8A680DBCA6}" dt="2022-08-21T07:16:27.388" v="7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6230B8D1-5B5F-4F04-A66C-1B8A680DBCA6}" dt="2022-08-21T07:16:27.608" v="8" actId="2696"/>
        <pc:sldMkLst>
          <pc:docMk/>
          <pc:sldMk cId="3736992143" sldId="353"/>
        </pc:sldMkLst>
      </pc:sldChg>
      <pc:sldChg chg="del">
        <pc:chgData name="FONG Chi Kit Ken" userId="233f042c-09e9-4a0c-9043-d675a582571a" providerId="ADAL" clId="{6230B8D1-5B5F-4F04-A66C-1B8A680DBCA6}" dt="2022-08-21T07:16:27.624" v="9" actId="2696"/>
        <pc:sldMkLst>
          <pc:docMk/>
          <pc:sldMk cId="1412414305" sldId="354"/>
        </pc:sldMkLst>
      </pc:sldChg>
      <pc:sldChg chg="del">
        <pc:chgData name="FONG Chi Kit Ken" userId="233f042c-09e9-4a0c-9043-d675a582571a" providerId="ADAL" clId="{6230B8D1-5B5F-4F04-A66C-1B8A680DBCA6}" dt="2022-08-21T07:16:31.435" v="46" actId="2696"/>
        <pc:sldMkLst>
          <pc:docMk/>
          <pc:sldMk cId="373932761" sldId="365"/>
        </pc:sldMkLst>
      </pc:sldChg>
      <pc:sldChg chg="del">
        <pc:chgData name="FONG Chi Kit Ken" userId="233f042c-09e9-4a0c-9043-d675a582571a" providerId="ADAL" clId="{6230B8D1-5B5F-4F04-A66C-1B8A680DBCA6}" dt="2022-08-21T07:16:31.482" v="47" actId="2696"/>
        <pc:sldMkLst>
          <pc:docMk/>
          <pc:sldMk cId="3928345409" sldId="366"/>
        </pc:sldMkLst>
      </pc:sldChg>
      <pc:sldChg chg="del">
        <pc:chgData name="FONG Chi Kit Ken" userId="233f042c-09e9-4a0c-9043-d675a582571a" providerId="ADAL" clId="{6230B8D1-5B5F-4F04-A66C-1B8A680DBCA6}" dt="2022-08-21T07:16:31.638" v="48" actId="2696"/>
        <pc:sldMkLst>
          <pc:docMk/>
          <pc:sldMk cId="943817990" sldId="367"/>
        </pc:sldMkLst>
      </pc:sldChg>
      <pc:sldChg chg="del">
        <pc:chgData name="FONG Chi Kit Ken" userId="233f042c-09e9-4a0c-9043-d675a582571a" providerId="ADAL" clId="{6230B8D1-5B5F-4F04-A66C-1B8A680DBCA6}" dt="2022-08-21T07:16:31.923" v="49" actId="2696"/>
        <pc:sldMkLst>
          <pc:docMk/>
          <pc:sldMk cId="2654887192" sldId="368"/>
        </pc:sldMkLst>
      </pc:sldChg>
      <pc:sldChg chg="del">
        <pc:chgData name="FONG Chi Kit Ken" userId="233f042c-09e9-4a0c-9043-d675a582571a" providerId="ADAL" clId="{6230B8D1-5B5F-4F04-A66C-1B8A680DBCA6}" dt="2022-08-21T07:16:32.164" v="50" actId="2696"/>
        <pc:sldMkLst>
          <pc:docMk/>
          <pc:sldMk cId="546574413" sldId="370"/>
        </pc:sldMkLst>
      </pc:sldChg>
      <pc:sldChg chg="del">
        <pc:chgData name="FONG Chi Kit Ken" userId="233f042c-09e9-4a0c-9043-d675a582571a" providerId="ADAL" clId="{6230B8D1-5B5F-4F04-A66C-1B8A680DBCA6}" dt="2022-08-21T07:16:32.374" v="51" actId="2696"/>
        <pc:sldMkLst>
          <pc:docMk/>
          <pc:sldMk cId="1720007531" sldId="371"/>
        </pc:sldMkLst>
      </pc:sldChg>
      <pc:sldChg chg="del">
        <pc:chgData name="FONG Chi Kit Ken" userId="233f042c-09e9-4a0c-9043-d675a582571a" providerId="ADAL" clId="{6230B8D1-5B5F-4F04-A66C-1B8A680DBCA6}" dt="2022-08-21T07:16:32.624" v="52" actId="2696"/>
        <pc:sldMkLst>
          <pc:docMk/>
          <pc:sldMk cId="1851767592" sldId="372"/>
        </pc:sldMkLst>
      </pc:sldChg>
      <pc:sldChg chg="del">
        <pc:chgData name="FONG Chi Kit Ken" userId="233f042c-09e9-4a0c-9043-d675a582571a" providerId="ADAL" clId="{6230B8D1-5B5F-4F04-A66C-1B8A680DBCA6}" dt="2022-08-21T07:16:32.867" v="53" actId="2696"/>
        <pc:sldMkLst>
          <pc:docMk/>
          <pc:sldMk cId="1619208729" sldId="373"/>
        </pc:sldMkLst>
      </pc:sldChg>
      <pc:sldChg chg="del">
        <pc:chgData name="FONG Chi Kit Ken" userId="233f042c-09e9-4a0c-9043-d675a582571a" providerId="ADAL" clId="{6230B8D1-5B5F-4F04-A66C-1B8A680DBCA6}" dt="2022-08-21T07:16:33.034" v="54" actId="2696"/>
        <pc:sldMkLst>
          <pc:docMk/>
          <pc:sldMk cId="851322448" sldId="374"/>
        </pc:sldMkLst>
      </pc:sldChg>
      <pc:sldChg chg="del">
        <pc:chgData name="FONG Chi Kit Ken" userId="233f042c-09e9-4a0c-9043-d675a582571a" providerId="ADAL" clId="{6230B8D1-5B5F-4F04-A66C-1B8A680DBCA6}" dt="2022-08-21T07:16:27.843" v="13" actId="2696"/>
        <pc:sldMkLst>
          <pc:docMk/>
          <pc:sldMk cId="3565596641" sldId="375"/>
        </pc:sldMkLst>
      </pc:sldChg>
      <pc:sldChg chg="del">
        <pc:chgData name="FONG Chi Kit Ken" userId="233f042c-09e9-4a0c-9043-d675a582571a" providerId="ADAL" clId="{6230B8D1-5B5F-4F04-A66C-1B8A680DBCA6}" dt="2022-08-21T07:16:33.065" v="55" actId="2696"/>
        <pc:sldMkLst>
          <pc:docMk/>
          <pc:sldMk cId="302776704" sldId="377"/>
        </pc:sldMkLst>
      </pc:sldChg>
      <pc:sldChg chg="del">
        <pc:chgData name="FONG Chi Kit Ken" userId="233f042c-09e9-4a0c-9043-d675a582571a" providerId="ADAL" clId="{6230B8D1-5B5F-4F04-A66C-1B8A680DBCA6}" dt="2022-08-21T07:16:33.300" v="57" actId="2696"/>
        <pc:sldMkLst>
          <pc:docMk/>
          <pc:sldMk cId="456383096" sldId="378"/>
        </pc:sldMkLst>
      </pc:sldChg>
      <pc:sldChg chg="del">
        <pc:chgData name="FONG Chi Kit Ken" userId="233f042c-09e9-4a0c-9043-d675a582571a" providerId="ADAL" clId="{6230B8D1-5B5F-4F04-A66C-1B8A680DBCA6}" dt="2022-08-21T07:16:33.818" v="62" actId="2696"/>
        <pc:sldMkLst>
          <pc:docMk/>
          <pc:sldMk cId="1181101473" sldId="379"/>
        </pc:sldMkLst>
      </pc:sldChg>
      <pc:sldChg chg="del">
        <pc:chgData name="FONG Chi Kit Ken" userId="233f042c-09e9-4a0c-9043-d675a582571a" providerId="ADAL" clId="{6230B8D1-5B5F-4F04-A66C-1B8A680DBCA6}" dt="2022-08-21T07:16:27.091" v="2" actId="2696"/>
        <pc:sldMkLst>
          <pc:docMk/>
          <pc:sldMk cId="3239408164" sldId="380"/>
        </pc:sldMkLst>
      </pc:sldChg>
      <pc:sldChg chg="del">
        <pc:chgData name="FONG Chi Kit Ken" userId="233f042c-09e9-4a0c-9043-d675a582571a" providerId="ADAL" clId="{6230B8D1-5B5F-4F04-A66C-1B8A680DBCA6}" dt="2022-08-21T07:16:31.279" v="45" actId="2696"/>
        <pc:sldMkLst>
          <pc:docMk/>
          <pc:sldMk cId="1824331397" sldId="381"/>
        </pc:sldMkLst>
      </pc:sldChg>
      <pc:sldChg chg="del">
        <pc:chgData name="FONG Chi Kit Ken" userId="233f042c-09e9-4a0c-9043-d675a582571a" providerId="ADAL" clId="{6230B8D1-5B5F-4F04-A66C-1B8A680DBCA6}" dt="2022-08-21T07:16:27.325" v="5" actId="2696"/>
        <pc:sldMkLst>
          <pc:docMk/>
          <pc:sldMk cId="1425898187" sldId="382"/>
        </pc:sldMkLst>
      </pc:sldChg>
      <pc:sldChg chg="del">
        <pc:chgData name="FONG Chi Kit Ken" userId="233f042c-09e9-4a0c-9043-d675a582571a" providerId="ADAL" clId="{6230B8D1-5B5F-4F04-A66C-1B8A680DBCA6}" dt="2022-08-21T07:16:28.832" v="20" actId="2696"/>
        <pc:sldMkLst>
          <pc:docMk/>
          <pc:sldMk cId="2428458671" sldId="383"/>
        </pc:sldMkLst>
      </pc:sldChg>
      <pc:sldChg chg="del">
        <pc:chgData name="FONG Chi Kit Ken" userId="233f042c-09e9-4a0c-9043-d675a582571a" providerId="ADAL" clId="{6230B8D1-5B5F-4F04-A66C-1B8A680DBCA6}" dt="2022-08-21T07:16:28.941" v="22" actId="2696"/>
        <pc:sldMkLst>
          <pc:docMk/>
          <pc:sldMk cId="3983667549" sldId="384"/>
        </pc:sldMkLst>
      </pc:sldChg>
      <pc:sldChg chg="del">
        <pc:chgData name="FONG Chi Kit Ken" userId="233f042c-09e9-4a0c-9043-d675a582571a" providerId="ADAL" clId="{6230B8D1-5B5F-4F04-A66C-1B8A680DBCA6}" dt="2022-08-21T07:16:29.129" v="23" actId="2696"/>
        <pc:sldMkLst>
          <pc:docMk/>
          <pc:sldMk cId="3933257610" sldId="385"/>
        </pc:sldMkLst>
      </pc:sldChg>
      <pc:sldChg chg="del">
        <pc:chgData name="FONG Chi Kit Ken" userId="233f042c-09e9-4a0c-9043-d675a582571a" providerId="ADAL" clId="{6230B8D1-5B5F-4F04-A66C-1B8A680DBCA6}" dt="2022-08-21T07:16:29.316" v="24" actId="2696"/>
        <pc:sldMkLst>
          <pc:docMk/>
          <pc:sldMk cId="2409211118" sldId="386"/>
        </pc:sldMkLst>
      </pc:sldChg>
      <pc:sldChg chg="del">
        <pc:chgData name="FONG Chi Kit Ken" userId="233f042c-09e9-4a0c-9043-d675a582571a" providerId="ADAL" clId="{6230B8D1-5B5F-4F04-A66C-1B8A680DBCA6}" dt="2022-08-21T07:16:28.847" v="21" actId="2696"/>
        <pc:sldMkLst>
          <pc:docMk/>
          <pc:sldMk cId="1498679367" sldId="387"/>
        </pc:sldMkLst>
      </pc:sldChg>
      <pc:sldChg chg="del">
        <pc:chgData name="FONG Chi Kit Ken" userId="233f042c-09e9-4a0c-9043-d675a582571a" providerId="ADAL" clId="{6230B8D1-5B5F-4F04-A66C-1B8A680DBCA6}" dt="2022-08-21T07:16:34.117" v="68" actId="2696"/>
        <pc:sldMkLst>
          <pc:docMk/>
          <pc:sldMk cId="1664835910" sldId="388"/>
        </pc:sldMkLst>
      </pc:sldChg>
      <pc:sldChg chg="del">
        <pc:chgData name="FONG Chi Kit Ken" userId="233f042c-09e9-4a0c-9043-d675a582571a" providerId="ADAL" clId="{6230B8D1-5B5F-4F04-A66C-1B8A680DBCA6}" dt="2022-08-21T07:16:35.307" v="81" actId="2696"/>
        <pc:sldMkLst>
          <pc:docMk/>
          <pc:sldMk cId="1186202429" sldId="389"/>
        </pc:sldMkLst>
      </pc:sldChg>
      <pc:sldChg chg="del">
        <pc:chgData name="FONG Chi Kit Ken" userId="233f042c-09e9-4a0c-9043-d675a582571a" providerId="ADAL" clId="{6230B8D1-5B5F-4F04-A66C-1B8A680DBCA6}" dt="2022-08-21T07:16:34.696" v="74" actId="2696"/>
        <pc:sldMkLst>
          <pc:docMk/>
          <pc:sldMk cId="2702963531" sldId="390"/>
        </pc:sldMkLst>
      </pc:sldChg>
      <pc:sldChg chg="del">
        <pc:chgData name="FONG Chi Kit Ken" userId="233f042c-09e9-4a0c-9043-d675a582571a" providerId="ADAL" clId="{6230B8D1-5B5F-4F04-A66C-1B8A680DBCA6}" dt="2022-08-21T07:16:35.505" v="82" actId="2696"/>
        <pc:sldMkLst>
          <pc:docMk/>
          <pc:sldMk cId="3494409340" sldId="391"/>
        </pc:sldMkLst>
      </pc:sldChg>
      <pc:sldChg chg="del">
        <pc:chgData name="FONG Chi Kit Ken" userId="233f042c-09e9-4a0c-9043-d675a582571a" providerId="ADAL" clId="{6230B8D1-5B5F-4F04-A66C-1B8A680DBCA6}" dt="2022-08-21T07:16:34.899" v="76" actId="2696"/>
        <pc:sldMkLst>
          <pc:docMk/>
          <pc:sldMk cId="3150136486" sldId="392"/>
        </pc:sldMkLst>
      </pc:sldChg>
      <pc:sldChg chg="del">
        <pc:chgData name="FONG Chi Kit Ken" userId="233f042c-09e9-4a0c-9043-d675a582571a" providerId="ADAL" clId="{6230B8D1-5B5F-4F04-A66C-1B8A680DBCA6}" dt="2022-08-21T07:16:34.930" v="77" actId="2696"/>
        <pc:sldMkLst>
          <pc:docMk/>
          <pc:sldMk cId="1018339917" sldId="393"/>
        </pc:sldMkLst>
      </pc:sldChg>
      <pc:sldChg chg="del">
        <pc:chgData name="FONG Chi Kit Ken" userId="233f042c-09e9-4a0c-9043-d675a582571a" providerId="ADAL" clId="{6230B8D1-5B5F-4F04-A66C-1B8A680DBCA6}" dt="2022-08-21T07:16:34.946" v="78" actId="2696"/>
        <pc:sldMkLst>
          <pc:docMk/>
          <pc:sldMk cId="1518894579" sldId="394"/>
        </pc:sldMkLst>
      </pc:sldChg>
      <pc:sldChg chg="del">
        <pc:chgData name="FONG Chi Kit Ken" userId="233f042c-09e9-4a0c-9043-d675a582571a" providerId="ADAL" clId="{6230B8D1-5B5F-4F04-A66C-1B8A680DBCA6}" dt="2022-08-21T07:16:34.975" v="79" actId="2696"/>
        <pc:sldMkLst>
          <pc:docMk/>
          <pc:sldMk cId="872828422" sldId="395"/>
        </pc:sldMkLst>
      </pc:sldChg>
      <pc:sldChg chg="del">
        <pc:chgData name="FONG Chi Kit Ken" userId="233f042c-09e9-4a0c-9043-d675a582571a" providerId="ADAL" clId="{6230B8D1-5B5F-4F04-A66C-1B8A680DBCA6}" dt="2022-08-21T07:16:35.558" v="83" actId="2696"/>
        <pc:sldMkLst>
          <pc:docMk/>
          <pc:sldMk cId="2186440643" sldId="396"/>
        </pc:sldMkLst>
      </pc:sldChg>
      <pc:sldChg chg="del">
        <pc:chgData name="FONG Chi Kit Ken" userId="233f042c-09e9-4a0c-9043-d675a582571a" providerId="ADAL" clId="{6230B8D1-5B5F-4F04-A66C-1B8A680DBCA6}" dt="2022-08-21T07:16:35.150" v="80" actId="2696"/>
        <pc:sldMkLst>
          <pc:docMk/>
          <pc:sldMk cId="3018469343" sldId="397"/>
        </pc:sldMkLst>
      </pc:sldChg>
      <pc:sldChg chg="del">
        <pc:chgData name="FONG Chi Kit Ken" userId="233f042c-09e9-4a0c-9043-d675a582571a" providerId="ADAL" clId="{6230B8D1-5B5F-4F04-A66C-1B8A680DBCA6}" dt="2022-08-21T07:16:34.195" v="70" actId="2696"/>
        <pc:sldMkLst>
          <pc:docMk/>
          <pc:sldMk cId="3741846565" sldId="398"/>
        </pc:sldMkLst>
      </pc:sldChg>
      <pc:sldChg chg="del">
        <pc:chgData name="FONG Chi Kit Ken" userId="233f042c-09e9-4a0c-9043-d675a582571a" providerId="ADAL" clId="{6230B8D1-5B5F-4F04-A66C-1B8A680DBCA6}" dt="2022-08-21T07:16:34.273" v="71" actId="2696"/>
        <pc:sldMkLst>
          <pc:docMk/>
          <pc:sldMk cId="1250968224" sldId="399"/>
        </pc:sldMkLst>
      </pc:sldChg>
      <pc:sldChg chg="del">
        <pc:chgData name="FONG Chi Kit Ken" userId="233f042c-09e9-4a0c-9043-d675a582571a" providerId="ADAL" clId="{6230B8D1-5B5F-4F04-A66C-1B8A680DBCA6}" dt="2022-08-21T07:16:34.414" v="72" actId="2696"/>
        <pc:sldMkLst>
          <pc:docMk/>
          <pc:sldMk cId="2834483217" sldId="400"/>
        </pc:sldMkLst>
      </pc:sldChg>
      <pc:sldChg chg="del">
        <pc:chgData name="FONG Chi Kit Ken" userId="233f042c-09e9-4a0c-9043-d675a582571a" providerId="ADAL" clId="{6230B8D1-5B5F-4F04-A66C-1B8A680DBCA6}" dt="2022-08-21T07:16:34.458" v="73" actId="2696"/>
        <pc:sldMkLst>
          <pc:docMk/>
          <pc:sldMk cId="2625311007" sldId="401"/>
        </pc:sldMkLst>
      </pc:sldChg>
      <pc:sldChg chg="del">
        <pc:chgData name="FONG Chi Kit Ken" userId="233f042c-09e9-4a0c-9043-d675a582571a" providerId="ADAL" clId="{6230B8D1-5B5F-4F04-A66C-1B8A680DBCA6}" dt="2022-08-21T07:16:34.790" v="75" actId="2696"/>
        <pc:sldMkLst>
          <pc:docMk/>
          <pc:sldMk cId="2421678776" sldId="402"/>
        </pc:sldMkLst>
      </pc:sldChg>
      <pc:sldChg chg="del">
        <pc:chgData name="FONG Chi Kit Ken" userId="233f042c-09e9-4a0c-9043-d675a582571a" providerId="ADAL" clId="{6230B8D1-5B5F-4F04-A66C-1B8A680DBCA6}" dt="2022-08-21T07:16:35.574" v="84" actId="2696"/>
        <pc:sldMkLst>
          <pc:docMk/>
          <pc:sldMk cId="562518332" sldId="403"/>
        </pc:sldMkLst>
      </pc:sldChg>
      <pc:sldChg chg="del">
        <pc:chgData name="FONG Chi Kit Ken" userId="233f042c-09e9-4a0c-9043-d675a582571a" providerId="ADAL" clId="{6230B8D1-5B5F-4F04-A66C-1B8A680DBCA6}" dt="2022-08-21T07:16:27.999" v="14" actId="2696"/>
        <pc:sldMkLst>
          <pc:docMk/>
          <pc:sldMk cId="291970890" sldId="404"/>
        </pc:sldMkLst>
      </pc:sldChg>
      <pc:sldChg chg="del">
        <pc:chgData name="FONG Chi Kit Ken" userId="233f042c-09e9-4a0c-9043-d675a582571a" providerId="ADAL" clId="{6230B8D1-5B5F-4F04-A66C-1B8A680DBCA6}" dt="2022-08-21T07:16:29.426" v="29" actId="2696"/>
        <pc:sldMkLst>
          <pc:docMk/>
          <pc:sldMk cId="3351897550" sldId="405"/>
        </pc:sldMkLst>
      </pc:sldChg>
      <pc:sldChg chg="del">
        <pc:chgData name="FONG Chi Kit Ken" userId="233f042c-09e9-4a0c-9043-d675a582571a" providerId="ADAL" clId="{6230B8D1-5B5F-4F04-A66C-1B8A680DBCA6}" dt="2022-08-21T07:16:29.332" v="25" actId="2696"/>
        <pc:sldMkLst>
          <pc:docMk/>
          <pc:sldMk cId="3394007568" sldId="406"/>
        </pc:sldMkLst>
      </pc:sldChg>
      <pc:sldChg chg="del">
        <pc:chgData name="FONG Chi Kit Ken" userId="233f042c-09e9-4a0c-9043-d675a582571a" providerId="ADAL" clId="{6230B8D1-5B5F-4F04-A66C-1B8A680DBCA6}" dt="2022-08-21T07:16:29.566" v="30" actId="2696"/>
        <pc:sldMkLst>
          <pc:docMk/>
          <pc:sldMk cId="3402529543" sldId="407"/>
        </pc:sldMkLst>
      </pc:sldChg>
      <pc:sldChg chg="del">
        <pc:chgData name="FONG Chi Kit Ken" userId="233f042c-09e9-4a0c-9043-d675a582571a" providerId="ADAL" clId="{6230B8D1-5B5F-4F04-A66C-1B8A680DBCA6}" dt="2022-08-21T07:16:29.818" v="31" actId="2696"/>
        <pc:sldMkLst>
          <pc:docMk/>
          <pc:sldMk cId="2204109046" sldId="408"/>
        </pc:sldMkLst>
      </pc:sldChg>
      <pc:sldChg chg="del">
        <pc:chgData name="FONG Chi Kit Ken" userId="233f042c-09e9-4a0c-9043-d675a582571a" providerId="ADAL" clId="{6230B8D1-5B5F-4F04-A66C-1B8A680DBCA6}" dt="2022-08-21T07:16:30.006" v="32" actId="2696"/>
        <pc:sldMkLst>
          <pc:docMk/>
          <pc:sldMk cId="530029576" sldId="410"/>
        </pc:sldMkLst>
      </pc:sldChg>
      <pc:sldChg chg="del">
        <pc:chgData name="FONG Chi Kit Ken" userId="233f042c-09e9-4a0c-9043-d675a582571a" providerId="ADAL" clId="{6230B8D1-5B5F-4F04-A66C-1B8A680DBCA6}" dt="2022-08-21T07:16:30.446" v="36" actId="2696"/>
        <pc:sldMkLst>
          <pc:docMk/>
          <pc:sldMk cId="4277729235" sldId="411"/>
        </pc:sldMkLst>
      </pc:sldChg>
      <pc:sldChg chg="del">
        <pc:chgData name="FONG Chi Kit Ken" userId="233f042c-09e9-4a0c-9043-d675a582571a" providerId="ADAL" clId="{6230B8D1-5B5F-4F04-A66C-1B8A680DBCA6}" dt="2022-08-21T07:16:30.586" v="37" actId="2696"/>
        <pc:sldMkLst>
          <pc:docMk/>
          <pc:sldMk cId="1454819048" sldId="414"/>
        </pc:sldMkLst>
      </pc:sldChg>
      <pc:sldChg chg="del">
        <pc:chgData name="FONG Chi Kit Ken" userId="233f042c-09e9-4a0c-9043-d675a582571a" providerId="ADAL" clId="{6230B8D1-5B5F-4F04-A66C-1B8A680DBCA6}" dt="2022-08-21T07:16:27.640" v="10" actId="2696"/>
        <pc:sldMkLst>
          <pc:docMk/>
          <pc:sldMk cId="1657266921" sldId="415"/>
        </pc:sldMkLst>
      </pc:sldChg>
      <pc:sldChg chg="del">
        <pc:chgData name="FONG Chi Kit Ken" userId="233f042c-09e9-4a0c-9043-d675a582571a" providerId="ADAL" clId="{6230B8D1-5B5F-4F04-A66C-1B8A680DBCA6}" dt="2022-08-21T07:16:30.305" v="34" actId="2696"/>
        <pc:sldMkLst>
          <pc:docMk/>
          <pc:sldMk cId="2470732000" sldId="539"/>
        </pc:sldMkLst>
      </pc:sldChg>
      <pc:sldChg chg="del">
        <pc:chgData name="FONG Chi Kit Ken" userId="233f042c-09e9-4a0c-9043-d675a582571a" providerId="ADAL" clId="{6230B8D1-5B5F-4F04-A66C-1B8A680DBCA6}" dt="2022-08-21T07:16:30.146" v="33" actId="2696"/>
        <pc:sldMkLst>
          <pc:docMk/>
          <pc:sldMk cId="158826349" sldId="540"/>
        </pc:sldMkLst>
      </pc:sldChg>
      <pc:sldChg chg="del">
        <pc:chgData name="FONG Chi Kit Ken" userId="233f042c-09e9-4a0c-9043-d675a582571a" providerId="ADAL" clId="{6230B8D1-5B5F-4F04-A66C-1B8A680DBCA6}" dt="2022-08-21T07:16:30.415" v="35" actId="2696"/>
        <pc:sldMkLst>
          <pc:docMk/>
          <pc:sldMk cId="3385174691" sldId="541"/>
        </pc:sldMkLst>
      </pc:sldChg>
      <pc:sldChg chg="del">
        <pc:chgData name="FONG Chi Kit Ken" userId="233f042c-09e9-4a0c-9043-d675a582571a" providerId="ADAL" clId="{6230B8D1-5B5F-4F04-A66C-1B8A680DBCA6}" dt="2022-08-21T07:16:30.680" v="38" actId="2696"/>
        <pc:sldMkLst>
          <pc:docMk/>
          <pc:sldMk cId="2592285540" sldId="542"/>
        </pc:sldMkLst>
      </pc:sldChg>
      <pc:sldChg chg="del">
        <pc:chgData name="FONG Chi Kit Ken" userId="233f042c-09e9-4a0c-9043-d675a582571a" providerId="ADAL" clId="{6230B8D1-5B5F-4F04-A66C-1B8A680DBCA6}" dt="2022-08-21T07:16:31.074" v="42" actId="2696"/>
        <pc:sldMkLst>
          <pc:docMk/>
          <pc:sldMk cId="4069324655" sldId="543"/>
        </pc:sldMkLst>
      </pc:sldChg>
      <pc:sldChg chg="del">
        <pc:chgData name="FONG Chi Kit Ken" userId="233f042c-09e9-4a0c-9043-d675a582571a" providerId="ADAL" clId="{6230B8D1-5B5F-4F04-A66C-1B8A680DBCA6}" dt="2022-08-21T07:16:31.090" v="43" actId="2696"/>
        <pc:sldMkLst>
          <pc:docMk/>
          <pc:sldMk cId="0" sldId="544"/>
        </pc:sldMkLst>
      </pc:sldChg>
      <pc:sldChg chg="del">
        <pc:chgData name="FONG Chi Kit Ken" userId="233f042c-09e9-4a0c-9043-d675a582571a" providerId="ADAL" clId="{6230B8D1-5B5F-4F04-A66C-1B8A680DBCA6}" dt="2022-08-21T07:16:30.808" v="39" actId="2696"/>
        <pc:sldMkLst>
          <pc:docMk/>
          <pc:sldMk cId="1457487726" sldId="545"/>
        </pc:sldMkLst>
      </pc:sldChg>
      <pc:sldChg chg="del">
        <pc:chgData name="FONG Chi Kit Ken" userId="233f042c-09e9-4a0c-9043-d675a582571a" providerId="ADAL" clId="{6230B8D1-5B5F-4F04-A66C-1B8A680DBCA6}" dt="2022-08-21T07:16:30.824" v="40" actId="2696"/>
        <pc:sldMkLst>
          <pc:docMk/>
          <pc:sldMk cId="1159259892" sldId="546"/>
        </pc:sldMkLst>
      </pc:sldChg>
      <pc:sldChg chg="del">
        <pc:chgData name="FONG Chi Kit Ken" userId="233f042c-09e9-4a0c-9043-d675a582571a" providerId="ADAL" clId="{6230B8D1-5B5F-4F04-A66C-1B8A680DBCA6}" dt="2022-08-21T07:16:30.980" v="41" actId="2696"/>
        <pc:sldMkLst>
          <pc:docMk/>
          <pc:sldMk cId="526816239" sldId="547"/>
        </pc:sldMkLst>
      </pc:sldChg>
      <pc:sldMasterChg chg="delSldLayout">
        <pc:chgData name="FONG Chi Kit Ken" userId="233f042c-09e9-4a0c-9043-d675a582571a" providerId="ADAL" clId="{6230B8D1-5B5F-4F04-A66C-1B8A680DBCA6}" dt="2022-08-21T07:16:35.574" v="85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6230B8D1-5B5F-4F04-A66C-1B8A680DBCA6}" dt="2022-08-21T07:16:34.117" v="69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FONG Chi Kit Ken" userId="233f042c-09e9-4a0c-9043-d675a582571a" providerId="ADAL" clId="{6230B8D1-5B5F-4F04-A66C-1B8A680DBCA6}" dt="2022-08-21T07:16:35.574" v="85" actId="2696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FONG Chi Kit Ken" userId="233f042c-09e9-4a0c-9043-d675a582571a" providerId="ADAL" clId="{6230B8D1-5B5F-4F04-A66C-1B8A680DBCA6}" dt="2022-08-21T07:16:27.671" v="12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FONG Chi Kit Ken" userId="233f042c-09e9-4a0c-9043-d675a582571a" providerId="ADAL" clId="{6230B8D1-5B5F-4F04-A66C-1B8A680DBCA6}" dt="2022-08-21T07:16:31.090" v="44" actId="2696"/>
          <pc:sldLayoutMkLst>
            <pc:docMk/>
            <pc:sldMasterMk cId="0" sldId="2147483658"/>
            <pc:sldLayoutMk cId="295439053" sldId="2147483659"/>
          </pc:sldLayoutMkLst>
        </pc:sldLayoutChg>
      </pc:sldMasterChg>
    </pc:docChg>
  </pc:docChgLst>
  <pc:docChgLst>
    <pc:chgData name="FONG Chi Kit Ken" userId="233f042c-09e9-4a0c-9043-d675a582571a" providerId="ADAL" clId="{D8D8CB43-3097-B644-9FDE-4F27AC5433B9}"/>
    <pc:docChg chg="undo redo custSel addSld delSld modSld sldOrd addSection delSection modSection">
      <pc:chgData name="FONG Chi Kit Ken" userId="233f042c-09e9-4a0c-9043-d675a582571a" providerId="ADAL" clId="{D8D8CB43-3097-B644-9FDE-4F27AC5433B9}" dt="2023-09-25T09:16:28.111" v="152" actId="115"/>
      <pc:docMkLst>
        <pc:docMk/>
      </pc:docMkLst>
      <pc:sldChg chg="modSp mod modTransition">
        <pc:chgData name="FONG Chi Kit Ken" userId="233f042c-09e9-4a0c-9043-d675a582571a" providerId="ADAL" clId="{D8D8CB43-3097-B644-9FDE-4F27AC5433B9}" dt="2023-09-25T08:02:11.201" v="66"/>
        <pc:sldMkLst>
          <pc:docMk/>
          <pc:sldMk cId="0" sldId="256"/>
        </pc:sldMkLst>
        <pc:spChg chg="mod">
          <ac:chgData name="FONG Chi Kit Ken" userId="233f042c-09e9-4a0c-9043-d675a582571a" providerId="ADAL" clId="{D8D8CB43-3097-B644-9FDE-4F27AC5433B9}" dt="2023-09-25T07:54:27.668" v="52"/>
          <ac:spMkLst>
            <pc:docMk/>
            <pc:sldMk cId="0" sldId="256"/>
            <ac:spMk id="88" creationId="{00000000-0000-0000-0000-000000000000}"/>
          </ac:spMkLst>
        </pc:spChg>
      </pc:sldChg>
      <pc:sldChg chg="delSp mod ord modTransition">
        <pc:chgData name="FONG Chi Kit Ken" userId="233f042c-09e9-4a0c-9043-d675a582571a" providerId="ADAL" clId="{D8D8CB43-3097-B644-9FDE-4F27AC5433B9}" dt="2023-09-25T08:07:29.526" v="75" actId="478"/>
        <pc:sldMkLst>
          <pc:docMk/>
          <pc:sldMk cId="2678024186" sldId="278"/>
        </pc:sldMkLst>
        <pc:spChg chg="del">
          <ac:chgData name="FONG Chi Kit Ken" userId="233f042c-09e9-4a0c-9043-d675a582571a" providerId="ADAL" clId="{D8D8CB43-3097-B644-9FDE-4F27AC5433B9}" dt="2023-09-25T08:07:29.526" v="75" actId="478"/>
          <ac:spMkLst>
            <pc:docMk/>
            <pc:sldMk cId="2678024186" sldId="278"/>
            <ac:spMk id="359" creationId="{00000000-0000-0000-0000-000000000000}"/>
          </ac:spMkLst>
        </pc:spChg>
      </pc:sldChg>
      <pc:sldChg chg="modSp mod modTransition">
        <pc:chgData name="FONG Chi Kit Ken" userId="233f042c-09e9-4a0c-9043-d675a582571a" providerId="ADAL" clId="{D8D8CB43-3097-B644-9FDE-4F27AC5433B9}" dt="2023-09-25T08:21:52.396" v="76" actId="2710"/>
        <pc:sldMkLst>
          <pc:docMk/>
          <pc:sldMk cId="1009895945" sldId="318"/>
        </pc:sldMkLst>
        <pc:spChg chg="mod">
          <ac:chgData name="FONG Chi Kit Ken" userId="233f042c-09e9-4a0c-9043-d675a582571a" providerId="ADAL" clId="{D8D8CB43-3097-B644-9FDE-4F27AC5433B9}" dt="2023-09-25T08:21:52.396" v="76" actId="2710"/>
          <ac:spMkLst>
            <pc:docMk/>
            <pc:sldMk cId="1009895945" sldId="318"/>
            <ac:spMk id="3" creationId="{D55CD52E-D635-F5C8-6084-B31293DF789F}"/>
          </ac:spMkLst>
        </pc:spChg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7371848" sldId="33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00902499" sldId="339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407932720" sldId="34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298457754" sldId="34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91211049" sldId="34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48808080" sldId="34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44959738" sldId="3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92636829" sldId="34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50871702" sldId="3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36132452" sldId="3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108346425" sldId="3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2259073" sldId="34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15694348" sldId="35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2849783" sldId="35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54363685" sldId="35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69065267" sldId="35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7868181" sldId="35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37265521" sldId="3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48849834" sldId="35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05076628" sldId="3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22557513" sldId="3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603902342" sldId="36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88111792" sldId="36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50360088" sldId="36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6328428" sldId="36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56517699" sldId="36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02041882" sldId="36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76356133" sldId="36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7133262" sldId="36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9883379" sldId="36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74066897" sldId="37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12421133" sldId="3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863124972" sldId="3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792979157" sldId="37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321458778" sldId="37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603626387" sldId="379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049895346" sldId="380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346855601" sldId="38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025953868" sldId="38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50172081" sldId="38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359137103" sldId="386"/>
        </pc:sldMkLst>
      </pc:sldChg>
      <pc:sldChg chg="addSp delSp modSp add mod modTransition">
        <pc:chgData name="FONG Chi Kit Ken" userId="233f042c-09e9-4a0c-9043-d675a582571a" providerId="ADAL" clId="{D8D8CB43-3097-B644-9FDE-4F27AC5433B9}" dt="2023-09-25T08:56:48.273" v="147"/>
        <pc:sldMkLst>
          <pc:docMk/>
          <pc:sldMk cId="2309909423" sldId="387"/>
        </pc:sldMkLst>
        <pc:spChg chg="mod">
          <ac:chgData name="FONG Chi Kit Ken" userId="233f042c-09e9-4a0c-9043-d675a582571a" providerId="ADAL" clId="{D8D8CB43-3097-B644-9FDE-4F27AC5433B9}" dt="2023-09-25T08:56:46.028" v="145" actId="207"/>
          <ac:spMkLst>
            <pc:docMk/>
            <pc:sldMk cId="2309909423" sldId="387"/>
            <ac:spMk id="3" creationId="{015FD7B3-6D6D-1E48-97B9-A10902AF39A9}"/>
          </ac:spMkLst>
        </pc:spChg>
        <pc:spChg chg="add del mod">
          <ac:chgData name="FONG Chi Kit Ken" userId="233f042c-09e9-4a0c-9043-d675a582571a" providerId="ADAL" clId="{D8D8CB43-3097-B644-9FDE-4F27AC5433B9}" dt="2023-09-25T08:56:48.273" v="147"/>
          <ac:spMkLst>
            <pc:docMk/>
            <pc:sldMk cId="2309909423" sldId="387"/>
            <ac:spMk id="6" creationId="{5811D8FA-C39A-D127-A7C0-E69AF6B57D4E}"/>
          </ac:spMkLst>
        </pc:spChg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7810244" sldId="38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4157792872" sldId="388"/>
        </pc:sldMkLst>
      </pc:sldChg>
      <pc:sldChg chg="modSp add mod modTransition">
        <pc:chgData name="FONG Chi Kit Ken" userId="233f042c-09e9-4a0c-9043-d675a582571a" providerId="ADAL" clId="{D8D8CB43-3097-B644-9FDE-4F27AC5433B9}" dt="2023-09-25T09:00:10.417" v="149" actId="207"/>
        <pc:sldMkLst>
          <pc:docMk/>
          <pc:sldMk cId="889932704" sldId="389"/>
        </pc:sldMkLst>
        <pc:spChg chg="mod">
          <ac:chgData name="FONG Chi Kit Ken" userId="233f042c-09e9-4a0c-9043-d675a582571a" providerId="ADAL" clId="{D8D8CB43-3097-B644-9FDE-4F27AC5433B9}" dt="2023-09-25T09:00:10.417" v="149" actId="207"/>
          <ac:spMkLst>
            <pc:docMk/>
            <pc:sldMk cId="889932704" sldId="389"/>
            <ac:spMk id="3" creationId="{8ABB5AA8-203F-8443-8C6C-2ED554F40B53}"/>
          </ac:spMkLst>
        </pc:spChg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34506342" sldId="39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58306095" sldId="39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974846963" sldId="39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954007749" sldId="39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478813608" sldId="39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99970649" sldId="39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272076516" sldId="39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7514944" sldId="39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43289765" sldId="39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56433715" sldId="40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22557571" sldId="40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8935069" sldId="40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8290509" sldId="40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35614029" sldId="40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14048978" sldId="405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54846181" sldId="406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92481766" sldId="40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602546255" sldId="410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402457243" sldId="41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669046791" sldId="41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64815340" sldId="41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4854105" sldId="42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51529318" sldId="42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85555167" sldId="42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771963284" sldId="42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887727062" sldId="42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15416894" sldId="42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9187837" sldId="42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47862091" sldId="42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40175309" sldId="43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84075539" sldId="43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9836228" sldId="43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502800674" sldId="43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76831266" sldId="43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64003573" sldId="43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892744131" sldId="43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37038474" sldId="43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0934285" sldId="44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1231293" sldId="44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548473383" sldId="44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41020176" sldId="44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57570671" sldId="4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95242499" sldId="4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26896882" sldId="4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39369825" sldId="4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33368111" sldId="45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1307829423" sldId="45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160079279" sldId="454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4034895746" sldId="45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04644182" sldId="456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794044709" sldId="4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89110711" sldId="4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2986262" sldId="4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690548321" sldId="46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68757120" sldId="46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42835628" sldId="46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95953625" sldId="466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6753541" sldId="46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036857562" sldId="46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944589701" sldId="46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05442337" sldId="4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827603029" sldId="472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10494449" sldId="47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213989178" sldId="4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63916588" sldId="47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672954693" sldId="62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4595270" sldId="629"/>
        </pc:sldMkLst>
      </pc:sldChg>
      <pc:sldChg chg="modSp add mod modTransition">
        <pc:chgData name="FONG Chi Kit Ken" userId="233f042c-09e9-4a0c-9043-d675a582571a" providerId="ADAL" clId="{D8D8CB43-3097-B644-9FDE-4F27AC5433B9}" dt="2023-09-25T08:03:38.616" v="70" actId="207"/>
        <pc:sldMkLst>
          <pc:docMk/>
          <pc:sldMk cId="648547252" sldId="630"/>
        </pc:sldMkLst>
        <pc:spChg chg="mod">
          <ac:chgData name="FONG Chi Kit Ken" userId="233f042c-09e9-4a0c-9043-d675a582571a" providerId="ADAL" clId="{D8D8CB43-3097-B644-9FDE-4F27AC5433B9}" dt="2023-09-25T08:03:38.616" v="70" actId="207"/>
          <ac:spMkLst>
            <pc:docMk/>
            <pc:sldMk cId="648547252" sldId="630"/>
            <ac:spMk id="3" creationId="{16FBE97A-A349-954E-B6E7-4B18922F894F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3:30.741" v="86" actId="20577"/>
        <pc:sldMkLst>
          <pc:docMk/>
          <pc:sldMk cId="191708873" sldId="631"/>
        </pc:sldMkLst>
        <pc:spChg chg="mod">
          <ac:chgData name="FONG Chi Kit Ken" userId="233f042c-09e9-4a0c-9043-d675a582571a" providerId="ADAL" clId="{D8D8CB43-3097-B644-9FDE-4F27AC5433B9}" dt="2023-09-25T08:33:30.741" v="86" actId="20577"/>
          <ac:spMkLst>
            <pc:docMk/>
            <pc:sldMk cId="191708873" sldId="631"/>
            <ac:spMk id="3" creationId="{EBD7B4FD-828D-4B4B-99D2-A6914E4B6907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6:25.020" v="112" actId="1076"/>
        <pc:sldMkLst>
          <pc:docMk/>
          <pc:sldMk cId="1287090065" sldId="632"/>
        </pc:sldMkLst>
        <pc:picChg chg="mod">
          <ac:chgData name="FONG Chi Kit Ken" userId="233f042c-09e9-4a0c-9043-d675a582571a" providerId="ADAL" clId="{D8D8CB43-3097-B644-9FDE-4F27AC5433B9}" dt="2023-09-25T08:36:25.020" v="112" actId="1076"/>
          <ac:picMkLst>
            <pc:docMk/>
            <pc:sldMk cId="1287090065" sldId="632"/>
            <ac:picMk id="5" creationId="{0FEF2F4A-15B5-D046-9CFB-6CBBBA199C92}"/>
          </ac:picMkLst>
        </pc:pic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3483388" sldId="63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D8D8CB43-3097-B644-9FDE-4F27AC5433B9}" dt="2023-09-25T08:36:42.922" v="114" actId="115"/>
        <pc:sldMkLst>
          <pc:docMk/>
          <pc:sldMk cId="1860812331" sldId="635"/>
        </pc:sldMkLst>
        <pc:spChg chg="mod">
          <ac:chgData name="FONG Chi Kit Ken" userId="233f042c-09e9-4a0c-9043-d675a582571a" providerId="ADAL" clId="{D8D8CB43-3097-B644-9FDE-4F27AC5433B9}" dt="2023-09-25T08:36:42.922" v="114" actId="115"/>
          <ac:spMkLst>
            <pc:docMk/>
            <pc:sldMk cId="1860812331" sldId="635"/>
            <ac:spMk id="3" creationId="{36DBAAEE-16B5-5040-A282-B46F9EFE7418}"/>
          </ac:spMkLst>
        </pc:spChg>
        <pc:picChg chg="mod">
          <ac:chgData name="FONG Chi Kit Ken" userId="233f042c-09e9-4a0c-9043-d675a582571a" providerId="ADAL" clId="{D8D8CB43-3097-B644-9FDE-4F27AC5433B9}" dt="2023-09-25T08:36:32.286" v="113" actId="1076"/>
          <ac:picMkLst>
            <pc:docMk/>
            <pc:sldMk cId="1860812331" sldId="635"/>
            <ac:picMk id="5" creationId="{698D1ECC-A1D7-CD45-B699-3264BF750401}"/>
          </ac:picMkLst>
        </pc:picChg>
      </pc:sldChg>
      <pc:sldChg chg="modSp add mod modTransition">
        <pc:chgData name="FONG Chi Kit Ken" userId="233f042c-09e9-4a0c-9043-d675a582571a" providerId="ADAL" clId="{D8D8CB43-3097-B644-9FDE-4F27AC5433B9}" dt="2023-09-25T08:37:36.761" v="118" actId="207"/>
        <pc:sldMkLst>
          <pc:docMk/>
          <pc:sldMk cId="4264790542" sldId="636"/>
        </pc:sldMkLst>
        <pc:spChg chg="mod">
          <ac:chgData name="FONG Chi Kit Ken" userId="233f042c-09e9-4a0c-9043-d675a582571a" providerId="ADAL" clId="{D8D8CB43-3097-B644-9FDE-4F27AC5433B9}" dt="2023-09-25T08:37:36.761" v="118" actId="207"/>
          <ac:spMkLst>
            <pc:docMk/>
            <pc:sldMk cId="4264790542" sldId="636"/>
            <ac:spMk id="3" creationId="{F9152626-DDC8-1D4D-8319-99E9EAD01A12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8:45.767" v="122" actId="207"/>
        <pc:sldMkLst>
          <pc:docMk/>
          <pc:sldMk cId="4042775975" sldId="637"/>
        </pc:sldMkLst>
        <pc:spChg chg="mod">
          <ac:chgData name="FONG Chi Kit Ken" userId="233f042c-09e9-4a0c-9043-d675a582571a" providerId="ADAL" clId="{D8D8CB43-3097-B644-9FDE-4F27AC5433B9}" dt="2023-09-25T08:38:45.767" v="122" actId="207"/>
          <ac:spMkLst>
            <pc:docMk/>
            <pc:sldMk cId="4042775975" sldId="637"/>
            <ac:spMk id="3" creationId="{79835235-926C-C945-A2F8-C4EE83426F29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704387568" sldId="638"/>
        </pc:sldMkLst>
      </pc:sldChg>
      <pc:sldChg chg="modSp add mod modTransition">
        <pc:chgData name="FONG Chi Kit Ken" userId="233f042c-09e9-4a0c-9043-d675a582571a" providerId="ADAL" clId="{D8D8CB43-3097-B644-9FDE-4F27AC5433B9}" dt="2023-09-25T08:40:24.298" v="126" actId="207"/>
        <pc:sldMkLst>
          <pc:docMk/>
          <pc:sldMk cId="1517835483" sldId="639"/>
        </pc:sldMkLst>
        <pc:spChg chg="mod">
          <ac:chgData name="FONG Chi Kit Ken" userId="233f042c-09e9-4a0c-9043-d675a582571a" providerId="ADAL" clId="{D8D8CB43-3097-B644-9FDE-4F27AC5433B9}" dt="2023-09-25T08:40:24.298" v="126" actId="207"/>
          <ac:spMkLst>
            <pc:docMk/>
            <pc:sldMk cId="1517835483" sldId="639"/>
            <ac:spMk id="3" creationId="{472C9C48-C212-5F43-AF0D-606C5A164090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54656859" sldId="64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868977" sldId="641"/>
        </pc:sldMkLst>
      </pc:sldChg>
      <pc:sldChg chg="modSp add mod modTransition">
        <pc:chgData name="FONG Chi Kit Ken" userId="233f042c-09e9-4a0c-9043-d675a582571a" providerId="ADAL" clId="{D8D8CB43-3097-B644-9FDE-4F27AC5433B9}" dt="2023-09-25T08:48:45.897" v="129" actId="115"/>
        <pc:sldMkLst>
          <pc:docMk/>
          <pc:sldMk cId="4126714347" sldId="642"/>
        </pc:sldMkLst>
        <pc:spChg chg="mod">
          <ac:chgData name="FONG Chi Kit Ken" userId="233f042c-09e9-4a0c-9043-d675a582571a" providerId="ADAL" clId="{D8D8CB43-3097-B644-9FDE-4F27AC5433B9}" dt="2023-09-25T08:48:45.897" v="129" actId="115"/>
          <ac:spMkLst>
            <pc:docMk/>
            <pc:sldMk cId="4126714347" sldId="642"/>
            <ac:spMk id="6" creationId="{B5BDDD34-B647-F344-B115-F4A7F8587DF2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046129754" sldId="64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903096150" sldId="644"/>
        </pc:sldMkLst>
      </pc:sldChg>
      <pc:sldChg chg="modSp add mod modTransition">
        <pc:chgData name="FONG Chi Kit Ken" userId="233f042c-09e9-4a0c-9043-d675a582571a" providerId="ADAL" clId="{D8D8CB43-3097-B644-9FDE-4F27AC5433B9}" dt="2023-09-25T08:50:07.240" v="133" actId="20577"/>
        <pc:sldMkLst>
          <pc:docMk/>
          <pc:sldMk cId="47572279" sldId="645"/>
        </pc:sldMkLst>
        <pc:spChg chg="mod">
          <ac:chgData name="FONG Chi Kit Ken" userId="233f042c-09e9-4a0c-9043-d675a582571a" providerId="ADAL" clId="{D8D8CB43-3097-B644-9FDE-4F27AC5433B9}" dt="2023-09-25T08:50:07.240" v="133" actId="20577"/>
          <ac:spMkLst>
            <pc:docMk/>
            <pc:sldMk cId="47572279" sldId="645"/>
            <ac:spMk id="3" creationId="{24175B01-B7F3-A54F-B658-4F8078BB730A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5002377" sldId="646"/>
        </pc:sldMkLst>
      </pc:sldChg>
      <pc:sldChg chg="modSp add mod modTransition">
        <pc:chgData name="FONG Chi Kit Ken" userId="233f042c-09e9-4a0c-9043-d675a582571a" providerId="ADAL" clId="{D8D8CB43-3097-B644-9FDE-4F27AC5433B9}" dt="2023-09-25T08:55:39.149" v="143" actId="114"/>
        <pc:sldMkLst>
          <pc:docMk/>
          <pc:sldMk cId="902584421" sldId="648"/>
        </pc:sldMkLst>
        <pc:spChg chg="mod">
          <ac:chgData name="FONG Chi Kit Ken" userId="233f042c-09e9-4a0c-9043-d675a582571a" providerId="ADAL" clId="{D8D8CB43-3097-B644-9FDE-4F27AC5433B9}" dt="2023-09-25T08:55:12.851" v="137" actId="207"/>
          <ac:spMkLst>
            <pc:docMk/>
            <pc:sldMk cId="902584421" sldId="648"/>
            <ac:spMk id="7" creationId="{D2C57590-EC56-6748-9A0F-4083362812DD}"/>
          </ac:spMkLst>
        </pc:spChg>
        <pc:spChg chg="mod">
          <ac:chgData name="FONG Chi Kit Ken" userId="233f042c-09e9-4a0c-9043-d675a582571a" providerId="ADAL" clId="{D8D8CB43-3097-B644-9FDE-4F27AC5433B9}" dt="2023-09-25T08:55:39.149" v="143" actId="114"/>
          <ac:spMkLst>
            <pc:docMk/>
            <pc:sldMk cId="902584421" sldId="648"/>
            <ac:spMk id="10" creationId="{D8624B97-E524-F94E-A7F4-F62E4C34B41D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533879" sldId="649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905940636" sldId="65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54271268" sldId="651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2560366" sldId="652"/>
        </pc:sldMkLst>
      </pc:sldChg>
      <pc:sldChg chg="modSp add mod modTransition">
        <pc:chgData name="FONG Chi Kit Ken" userId="233f042c-09e9-4a0c-9043-d675a582571a" providerId="ADAL" clId="{D8D8CB43-3097-B644-9FDE-4F27AC5433B9}" dt="2023-09-25T09:16:28.111" v="152" actId="115"/>
        <pc:sldMkLst>
          <pc:docMk/>
          <pc:sldMk cId="857716556" sldId="653"/>
        </pc:sldMkLst>
        <pc:spChg chg="mod">
          <ac:chgData name="FONG Chi Kit Ken" userId="233f042c-09e9-4a0c-9043-d675a582571a" providerId="ADAL" clId="{D8D8CB43-3097-B644-9FDE-4F27AC5433B9}" dt="2023-09-25T09:16:28.111" v="152" actId="115"/>
          <ac:spMkLst>
            <pc:docMk/>
            <pc:sldMk cId="857716556" sldId="653"/>
            <ac:spMk id="3" creationId="{0D8E6A04-5267-BB41-A7EB-4D60970992B7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68974383" sldId="654"/>
        </pc:sldMkLst>
      </pc:sldChg>
      <pc:sldChg chg="add">
        <pc:chgData name="FONG Chi Kit Ken" userId="233f042c-09e9-4a0c-9043-d675a582571a" providerId="ADAL" clId="{D8D8CB43-3097-B644-9FDE-4F27AC5433B9}" dt="2023-09-25T07:55:49.234" v="55"/>
        <pc:sldMkLst>
          <pc:docMk/>
          <pc:sldMk cId="1353713017" sldId="65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961919279" sldId="656"/>
        </pc:sldMkLst>
      </pc:sldChg>
      <pc:sldMasterChg chg="delSldLayout">
        <pc:chgData name="FONG Chi Kit Ken" userId="233f042c-09e9-4a0c-9043-d675a582571a" providerId="ADAL" clId="{D8D8CB43-3097-B644-9FDE-4F27AC5433B9}" dt="2023-09-25T07:49:50.670" v="6" actId="1867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D8D8CB43-3097-B644-9FDE-4F27AC5433B9}" dt="2023-09-25T07:49:50.670" v="6" actId="18676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Chi Kit Ken FONG" userId="233f042c-09e9-4a0c-9043-d675a582571a" providerId="ADAL" clId="{8E57831E-3C34-2147-8331-A60BB153B5BF}"/>
    <pc:docChg chg="undo custSel modSld modMainMaster">
      <pc:chgData name="Chi Kit Ken FONG" userId="233f042c-09e9-4a0c-9043-d675a582571a" providerId="ADAL" clId="{8E57831E-3C34-2147-8331-A60BB153B5BF}" dt="2022-09-22T06:00:29.057" v="74" actId="108"/>
      <pc:docMkLst>
        <pc:docMk/>
      </pc:docMkLst>
      <pc:sldChg chg="modSp mod modTransition">
        <pc:chgData name="Chi Kit Ken FONG" userId="233f042c-09e9-4a0c-9043-d675a582571a" providerId="ADAL" clId="{8E57831E-3C34-2147-8331-A60BB153B5BF}" dt="2022-09-22T05:46:30.635" v="49"/>
        <pc:sldMkLst>
          <pc:docMk/>
          <pc:sldMk cId="0" sldId="256"/>
        </pc:sldMkLst>
        <pc:spChg chg="mod">
          <ac:chgData name="Chi Kit Ken FONG" userId="233f042c-09e9-4a0c-9043-d675a582571a" providerId="ADAL" clId="{8E57831E-3C34-2147-8331-A60BB153B5BF}" dt="2022-09-16T04:35:15.362" v="44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78024186" sldId="2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009895945" sldId="31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17371848" sldId="3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00902499" sldId="3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7932720" sldId="3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298457754" sldId="3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91211049" sldId="3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8808080" sldId="3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4959738" sldId="3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92636829" sldId="34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0871702" sldId="3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6132452" sldId="3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108346425" sldId="3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42259073" sldId="3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15694348" sldId="35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2849783" sldId="3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536963876" sldId="35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4363685" sldId="3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6283901" sldId="3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69065267" sldId="3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868181" sldId="3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37265521" sldId="3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48849834" sldId="35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05076628" sldId="3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22557513" sldId="360"/>
        </pc:sldMkLst>
      </pc:sldChg>
      <pc:sldChg chg="modSp mod modTransition">
        <pc:chgData name="Chi Kit Ken FONG" userId="233f042c-09e9-4a0c-9043-d675a582571a" providerId="ADAL" clId="{8E57831E-3C34-2147-8331-A60BB153B5BF}" dt="2022-09-22T05:59:29.241" v="70" actId="108"/>
        <pc:sldMkLst>
          <pc:docMk/>
          <pc:sldMk cId="2603902342" sldId="361"/>
        </pc:sldMkLst>
        <pc:spChg chg="mod">
          <ac:chgData name="Chi Kit Ken FONG" userId="233f042c-09e9-4a0c-9043-d675a582571a" providerId="ADAL" clId="{8E57831E-3C34-2147-8331-A60BB153B5BF}" dt="2022-09-22T05:59:29.241" v="70" actId="108"/>
          <ac:spMkLst>
            <pc:docMk/>
            <pc:sldMk cId="2603902342" sldId="361"/>
            <ac:spMk id="3" creationId="{7C7A8671-2475-7442-BC2A-2C59F8F272C3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88111792" sldId="362"/>
        </pc:sldMkLst>
      </pc:sldChg>
      <pc:sldChg chg="modSp mod modTransition">
        <pc:chgData name="Chi Kit Ken FONG" userId="233f042c-09e9-4a0c-9043-d675a582571a" providerId="ADAL" clId="{8E57831E-3C34-2147-8331-A60BB153B5BF}" dt="2022-09-22T05:56:33.249" v="63" actId="108"/>
        <pc:sldMkLst>
          <pc:docMk/>
          <pc:sldMk cId="1550360088" sldId="363"/>
        </pc:sldMkLst>
        <pc:spChg chg="mod">
          <ac:chgData name="Chi Kit Ken FONG" userId="233f042c-09e9-4a0c-9043-d675a582571a" providerId="ADAL" clId="{8E57831E-3C34-2147-8331-A60BB153B5BF}" dt="2022-09-22T05:56:33.249" v="63" actId="108"/>
          <ac:spMkLst>
            <pc:docMk/>
            <pc:sldMk cId="1550360088" sldId="363"/>
            <ac:spMk id="3" creationId="{21747180-04CB-8249-900A-72E1D485C274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6328428" sldId="36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56517699" sldId="3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041882" sldId="3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76356133" sldId="3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7133262" sldId="3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279883379" sldId="3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74066897" sldId="37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12421133" sldId="3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3124972" sldId="3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2979157" sldId="37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21458778" sldId="3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03626387" sldId="37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49895346" sldId="38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6855601" sldId="38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5953868" sldId="38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50172081" sldId="38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9137103" sldId="38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810244" sldId="38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34506342" sldId="39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58306095" sldId="39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974846963" sldId="39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54007749" sldId="39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78813608" sldId="39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99970649" sldId="39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72076516" sldId="39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7514944" sldId="39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43289765" sldId="39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56433715" sldId="40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22557571" sldId="40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8935069" sldId="40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290509" sldId="40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35614029" sldId="40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14048978" sldId="40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54846181" sldId="40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2481766" sldId="40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2546255" sldId="41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02457243" sldId="41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669046791" sldId="41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64815340" sldId="417"/>
        </pc:sldMkLst>
      </pc:sldChg>
      <pc:sldChg chg="modSp mod modTransition">
        <pc:chgData name="Chi Kit Ken FONG" userId="233f042c-09e9-4a0c-9043-d675a582571a" providerId="ADAL" clId="{8E57831E-3C34-2147-8331-A60BB153B5BF}" dt="2022-09-22T06:00:29.057" v="74" actId="108"/>
        <pc:sldMkLst>
          <pc:docMk/>
          <pc:sldMk cId="2274854105" sldId="420"/>
        </pc:sldMkLst>
        <pc:spChg chg="mod">
          <ac:chgData name="Chi Kit Ken FONG" userId="233f042c-09e9-4a0c-9043-d675a582571a" providerId="ADAL" clId="{8E57831E-3C34-2147-8331-A60BB153B5BF}" dt="2022-09-22T06:00:29.057" v="74" actId="108"/>
          <ac:spMkLst>
            <pc:docMk/>
            <pc:sldMk cId="2274854105" sldId="420"/>
            <ac:spMk id="3" creationId="{773ADE87-8EC5-404D-830B-51DD2E32B0B6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1529318" sldId="42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85555167" sldId="42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1963284" sldId="42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87727062" sldId="42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15416894" sldId="42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9187837" sldId="42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47862091" sldId="42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175309" sldId="43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84075539" sldId="43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9836228" sldId="43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02800674" sldId="43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76831266" sldId="43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64003573" sldId="43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92744131" sldId="4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7038474" sldId="4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0934285" sldId="4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1231293" sldId="4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8473383" sldId="4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41020176" sldId="4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570671" sldId="4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5242499" sldId="4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26896882" sldId="4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39369825" sldId="4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67476851" sldId="4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33368111" sldId="4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307829423" sldId="4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60079279" sldId="4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4895746" sldId="4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4644182" sldId="4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94044709" sldId="4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89110711" sldId="4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2986262" sldId="46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36992143" sldId="46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90548321" sldId="46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68757120" sldId="46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42835628" sldId="4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95953625" sldId="4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753541" sldId="4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6857562" sldId="4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944589701" sldId="4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05442337" sldId="4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27603029" sldId="47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0494449" sldId="47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213989178" sldId="4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63916588" sldId="475"/>
        </pc:sldMkLst>
      </pc:sldChg>
      <pc:sldMasterChg chg="modTransition modSldLayout">
        <pc:chgData name="Chi Kit Ken FONG" userId="233f042c-09e9-4a0c-9043-d675a582571a" providerId="ADAL" clId="{8E57831E-3C34-2147-8331-A60BB153B5BF}" dt="2022-09-22T05:46:16.838" v="48"/>
        <pc:sldMasterMkLst>
          <pc:docMk/>
          <pc:sldMasterMk cId="0" sldId="2147483658"/>
        </pc:sldMasterMkLst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0" sldId="214748365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045313463" sldId="214748367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2344853644" sldId="2147483673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542534267" sldId="2147483675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1198157332" sldId="2147483676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FONG Chi Kit Ken" userId="233f042c-09e9-4a0c-9043-d675a582571a" providerId="ADAL" clId="{444AEF3D-82B1-7943-8D2E-558A06E81E35}"/>
    <pc:docChg chg="modSld">
      <pc:chgData name="FONG Chi Kit Ken" userId="233f042c-09e9-4a0c-9043-d675a582571a" providerId="ADAL" clId="{444AEF3D-82B1-7943-8D2E-558A06E81E35}" dt="2023-09-25T10:08:59.131" v="9" actId="20577"/>
      <pc:docMkLst>
        <pc:docMk/>
      </pc:docMkLst>
      <pc:sldChg chg="modSp mod">
        <pc:chgData name="FONG Chi Kit Ken" userId="233f042c-09e9-4a0c-9043-d675a582571a" providerId="ADAL" clId="{444AEF3D-82B1-7943-8D2E-558A06E81E35}" dt="2023-09-25T10:08:59.131" v="9" actId="20577"/>
        <pc:sldMkLst>
          <pc:docMk/>
          <pc:sldMk cId="0" sldId="256"/>
        </pc:sldMkLst>
        <pc:spChg chg="mod">
          <ac:chgData name="FONG Chi Kit Ken" userId="233f042c-09e9-4a0c-9043-d675a582571a" providerId="ADAL" clId="{444AEF3D-82B1-7943-8D2E-558A06E81E35}" dt="2023-09-25T10:08:59.131" v="9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07aab39b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07aab39b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07aab39b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07aab39b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107aab39b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107aab39b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07aab39b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107aab39b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07aab39b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07aab39b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07aab39b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107aab39b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bea41b5a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bea41b5a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f7f78ce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f7f78ce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f7f78ced5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f7f78ced5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f7f78ce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f7f78ce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581f5eb6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581f5eb6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f7f78ced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f7f78ced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f7f78ced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f7f78ced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f7f78ced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f7f78ced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f7f78ced5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ff7f78ced5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f7f78ced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f7f78ced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f7f78ced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f7f78ced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f7f78ced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f7f78ced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ff7f78ced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ff7f78ced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629a489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629a489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5d2d271339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5d2d271339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4B552-FCF0-BF40-920D-C7F654AD67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2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14B552-FCF0-BF40-920D-C7F654AD67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71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a1a4c04f5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a1a4c04f5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07aab39b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07aab39b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07aab39b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07aab39b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1" name="Google Shape;41;p6"/>
          <p:cNvSpPr/>
          <p:nvPr/>
        </p:nvSpPr>
        <p:spPr>
          <a:xfrm>
            <a:off x="6187735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" name="Google Shape;42;p6"/>
          <p:cNvSpPr/>
          <p:nvPr/>
        </p:nvSpPr>
        <p:spPr>
          <a:xfrm>
            <a:off x="1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" name="Google Shape;43;p6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70219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3164592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2306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0" name="Google Shape;80;p11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2" name="Google Shape;82;p11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599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3920" y="2762725"/>
            <a:ext cx="5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53685" y="2533163"/>
            <a:ext cx="54135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>
            <a:off x="4994896" y="2533163"/>
            <a:ext cx="54135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5413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>
            <a:off x="541070" y="2533163"/>
            <a:ext cx="3912525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453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 hasCustomPrompt="1"/>
          </p:nvPr>
        </p:nvSpPr>
        <p:spPr>
          <a:xfrm>
            <a:off x="670275" y="1373588"/>
            <a:ext cx="569015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 sz="1400">
                <a:solidFill>
                  <a:schemeClr val="dk1"/>
                </a:solidFill>
              </a:defRPr>
            </a:lvl1pPr>
            <a:lvl2pPr marL="68580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 b="0" i="0">
                <a:solidFill>
                  <a:schemeClr val="dk1"/>
                </a:solidFill>
              </a:defRPr>
            </a:lvl2pPr>
            <a:lvl3pPr marL="102870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1400">
                <a:solidFill>
                  <a:schemeClr val="dk1"/>
                </a:solidFill>
              </a:defRPr>
            </a:lvl3pPr>
            <a:lvl4pPr marL="1371600" lvl="3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400">
                <a:solidFill>
                  <a:schemeClr val="dk1"/>
                </a:solidFill>
              </a:defRPr>
            </a:lvl4pPr>
            <a:lvl5pPr marL="1714500" lvl="4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>
                <a:solidFill>
                  <a:schemeClr val="dk1"/>
                </a:solidFill>
              </a:defRPr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Text</a:t>
            </a:r>
          </a:p>
          <a:p>
            <a:pPr lvl="1"/>
            <a:r>
              <a:rPr lang="en-US"/>
              <a:t>Text2</a:t>
            </a:r>
          </a:p>
          <a:p>
            <a:pPr lvl="2"/>
            <a:r>
              <a:rPr lang="en-US"/>
              <a:t>Text3</a:t>
            </a:r>
          </a:p>
          <a:p>
            <a:pPr lvl="3"/>
            <a:r>
              <a:rPr lang="en-US"/>
              <a:t>Text4</a:t>
            </a:r>
          </a:p>
          <a:p>
            <a:pPr lvl="4"/>
            <a:r>
              <a:rPr lang="en-US"/>
              <a:t>Text5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5" name="Google Shape;35;p5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5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41E3-85C9-4319-83FB-4EBB0558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6858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14350" y="2457278"/>
            <a:ext cx="582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285778" y="3992850"/>
            <a:ext cx="22857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3"/>
          <p:cNvSpPr/>
          <p:nvPr/>
        </p:nvSpPr>
        <p:spPr>
          <a:xfrm>
            <a:off x="4572203" y="3992850"/>
            <a:ext cx="22857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22857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94" y="4830281"/>
            <a:ext cx="6858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1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2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59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RT 1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56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282819" y="2161800"/>
            <a:ext cx="4292775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85750" algn="ctr" rtl="0">
              <a:spcBef>
                <a:spcPts val="450"/>
              </a:spcBef>
              <a:spcAft>
                <a:spcPts val="0"/>
              </a:spcAft>
              <a:buSzPts val="2400"/>
              <a:buChar char="▷"/>
              <a:defRPr i="1"/>
            </a:lvl1pPr>
            <a:lvl2pPr marL="685800" lvl="1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marL="1028700" lvl="2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marL="1371600" lvl="3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1714500" lvl="4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057400" lvl="5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2400300" lvl="6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2743200" lvl="7" indent="-28575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3086100" lvl="8" indent="-28575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2695050" y="1181419"/>
            <a:ext cx="1467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6"/>
                </a:solidFill>
              </a:rPr>
              <a:t>“</a:t>
            </a:r>
            <a:endParaRPr sz="7200" b="1">
              <a:solidFill>
                <a:schemeClr val="accent6"/>
              </a:solidFill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4292462" y="1599675"/>
            <a:ext cx="128272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7" name="Google Shape;27;p4"/>
          <p:cNvSpPr/>
          <p:nvPr/>
        </p:nvSpPr>
        <p:spPr>
          <a:xfrm>
            <a:off x="5575633" y="1599675"/>
            <a:ext cx="128272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8" name="Google Shape;28;p4"/>
          <p:cNvSpPr/>
          <p:nvPr/>
        </p:nvSpPr>
        <p:spPr>
          <a:xfrm>
            <a:off x="0" y="1599675"/>
            <a:ext cx="128272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9" name="Google Shape;29;p4"/>
          <p:cNvSpPr/>
          <p:nvPr/>
        </p:nvSpPr>
        <p:spPr>
          <a:xfrm>
            <a:off x="1282819" y="1599675"/>
            <a:ext cx="1282725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-94" y="4830281"/>
            <a:ext cx="6858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011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7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7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572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5959-22AF-44B3-B654-0D0B652C721B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F1E4-0747-47B1-8C5D-A468FBC98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853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484695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72" r:id="rId2"/>
    <p:sldLayoutId id="2147483675" r:id="rId3"/>
    <p:sldLayoutId id="2147483676" r:id="rId4"/>
    <p:sldLayoutId id="2147483677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pecificity.keegan.st/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atesnfences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CSS/Reference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-tricks.com/snippets/css/a-guide-to-flexbox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flexboxfroggy.com/" TargetMode="Externa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pseudo_classes.asp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4589" y="2535074"/>
            <a:ext cx="6383411" cy="86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lvl="0"/>
            <a:r>
              <a:rPr lang="en" dirty="0"/>
              <a:t>CDS4004 – Lecture 2</a:t>
            </a:r>
            <a:br>
              <a:rPr lang="en" dirty="0"/>
            </a:br>
            <a:r>
              <a:rPr lang="en-HK" dirty="0"/>
              <a:t>Introduction to CSS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AC86B8-3F9E-B8E6-2809-379204D00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3" y="3101048"/>
            <a:ext cx="5690156" cy="1251600"/>
          </a:xfrm>
        </p:spPr>
        <p:txBody>
          <a:bodyPr/>
          <a:lstStyle/>
          <a:p>
            <a:r>
              <a:rPr lang="en-HK" sz="1400" dirty="0">
                <a:latin typeface="Raleway"/>
                <a:ea typeface="Raleway"/>
                <a:cs typeface="Raleway"/>
                <a:sym typeface="Raleway"/>
              </a:rPr>
              <a:t>Allows us to </a:t>
            </a:r>
            <a:r>
              <a:rPr lang="en-HK" sz="14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reduce redundancy</a:t>
            </a:r>
            <a:r>
              <a:rPr lang="en-HK" sz="1400" dirty="0">
                <a:latin typeface="Raleway"/>
                <a:ea typeface="Raleway"/>
                <a:cs typeface="Raleway"/>
                <a:sym typeface="Raleway"/>
              </a:rPr>
              <a:t> by </a:t>
            </a:r>
            <a:r>
              <a:rPr lang="en-HK" sz="14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grouping together rules </a:t>
            </a:r>
            <a:r>
              <a:rPr lang="en-HK" sz="1400" dirty="0">
                <a:latin typeface="Raleway"/>
                <a:ea typeface="Raleway"/>
                <a:cs typeface="Raleway"/>
                <a:sym typeface="Raleway"/>
              </a:rPr>
              <a:t>into rulesets to style multiples types of elements with common styles. </a:t>
            </a:r>
          </a:p>
          <a:p>
            <a:r>
              <a:rPr lang="en-HK" sz="1400" dirty="0">
                <a:latin typeface="Raleway"/>
                <a:ea typeface="Raleway"/>
                <a:cs typeface="Raleway"/>
                <a:sym typeface="Raleway"/>
              </a:rPr>
              <a:t>Q: What will the &lt;p&gt; tag look like here?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E4EA8-D086-B9A9-B8ED-CD36924223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38BE87-3A71-2F9C-AB24-C298F514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Selector</a:t>
            </a:r>
          </a:p>
        </p:txBody>
      </p:sp>
      <p:sp>
        <p:nvSpPr>
          <p:cNvPr id="5" name="Google Shape;158;p22">
            <a:extLst>
              <a:ext uri="{FF2B5EF4-FFF2-40B4-BE49-F238E27FC236}">
                <a16:creationId xmlns:a16="http://schemas.microsoft.com/office/drawing/2014/main" id="{191933F6-B611-5C7E-1B82-5CF860352D8D}"/>
              </a:ext>
            </a:extLst>
          </p:cNvPr>
          <p:cNvSpPr txBox="1"/>
          <p:nvPr/>
        </p:nvSpPr>
        <p:spPr>
          <a:xfrm>
            <a:off x="670274" y="1373588"/>
            <a:ext cx="5376196" cy="1569660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" dirty="0">
                <a:sym typeface="Courier New"/>
              </a:rPr>
              <a:t>section, p, h3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color: green;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font-size: 14pt;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p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text-decoration: underline;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C3F2E-6A75-05D0-BC14-D942B478B675}"/>
              </a:ext>
            </a:extLst>
          </p:cNvPr>
          <p:cNvSpPr txBox="1"/>
          <p:nvPr/>
        </p:nvSpPr>
        <p:spPr>
          <a:xfrm>
            <a:off x="5547277" y="2675900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224264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669925" y="1373188"/>
            <a:ext cx="2875532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sym typeface="Raleway"/>
              </a:rPr>
              <a:t>What CSS selector </a:t>
            </a:r>
            <a:r>
              <a:rPr lang="en-HK" dirty="0">
                <a:sym typeface="Raleway"/>
              </a:rPr>
              <a:t>would allow you to style the contents of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only the 6th &lt;p&gt; tag</a:t>
            </a:r>
            <a:r>
              <a:rPr lang="en-HK" dirty="0">
                <a:sym typeface="Raleway"/>
              </a:rPr>
              <a:t> without changing the HTML?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What CSS selector </a:t>
            </a:r>
            <a:r>
              <a:rPr lang="en-HK" dirty="0">
                <a:sym typeface="Raleway"/>
              </a:rPr>
              <a:t>would allow you to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style the contents of the 3rd and 5th &lt;p&gt; tags</a:t>
            </a:r>
            <a:r>
              <a:rPr lang="en-HK" dirty="0">
                <a:sym typeface="Raleway"/>
              </a:rPr>
              <a:t> without changing the HTML?</a:t>
            </a:r>
          </a:p>
        </p:txBody>
      </p:sp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Consider the following situation...</a:t>
            </a:r>
          </a:p>
        </p:txBody>
      </p:sp>
      <p:sp>
        <p:nvSpPr>
          <p:cNvPr id="165" name="Google Shape;165;p23"/>
          <p:cNvSpPr txBox="1"/>
          <p:nvPr/>
        </p:nvSpPr>
        <p:spPr>
          <a:xfrm>
            <a:off x="3429000" y="1607832"/>
            <a:ext cx="3311865" cy="180794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&lt;p&gt;hello CDS4004 students&lt;/p&gt;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&lt;p&gt;week 2, woohoo!&lt;/p&gt;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&lt;p&gt;can you just style me?&lt;/p&gt;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&lt;p&gt;but not me, </a:t>
            </a:r>
            <a:r>
              <a:rPr lang="en" sz="1000" dirty="0" err="1">
                <a:latin typeface="Courier New"/>
                <a:ea typeface="Courier New"/>
                <a:cs typeface="Courier New"/>
                <a:sym typeface="Courier New"/>
              </a:rPr>
              <a:t>haha</a:t>
            </a:r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!&lt;/p&gt;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&lt;p&gt;don’t forget me&lt;/p&gt;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&lt;p&gt;I need my own styles&lt;/p&gt;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&lt;section&gt;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   &lt;p&gt;hello from inside the section&lt;/p&gt;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  &lt;/section&gt;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00" dirty="0">
                <a:latin typeface="Courier New"/>
                <a:ea typeface="Courier New"/>
                <a:cs typeface="Courier New"/>
                <a:sym typeface="Courier New"/>
              </a:rPr>
              <a:t>&lt;/article&gt;</a:t>
            </a: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7D441C-84CB-C2BA-30DC-B58A7CB60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b="1" dirty="0">
                <a:solidFill>
                  <a:srgbClr val="2185C5"/>
                </a:solidFill>
              </a:rPr>
              <a:t>id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Unique identifier </a:t>
            </a:r>
            <a:r>
              <a:rPr lang="en-US" dirty="0"/>
              <a:t>for an element </a:t>
            </a:r>
          </a:p>
          <a:p>
            <a:pPr lvl="1"/>
            <a:r>
              <a:rPr lang="en-US" dirty="0"/>
              <a:t>Each unique id can only </a:t>
            </a:r>
            <a:r>
              <a:rPr lang="en-US" dirty="0">
                <a:solidFill>
                  <a:srgbClr val="F20052"/>
                </a:solidFill>
              </a:rPr>
              <a:t>appear once </a:t>
            </a:r>
            <a:r>
              <a:rPr lang="en-US" dirty="0">
                <a:solidFill>
                  <a:srgbClr val="FF0000"/>
                </a:solidFill>
              </a:rPr>
              <a:t>per page</a:t>
            </a:r>
          </a:p>
          <a:p>
            <a:pPr lvl="1"/>
            <a:r>
              <a:rPr lang="en-US" dirty="0">
                <a:solidFill>
                  <a:srgbClr val="F20052"/>
                </a:solidFill>
              </a:rPr>
              <a:t>Each element </a:t>
            </a:r>
            <a:r>
              <a:rPr lang="en-US" dirty="0"/>
              <a:t>can only have </a:t>
            </a:r>
            <a:r>
              <a:rPr lang="en-US" dirty="0">
                <a:solidFill>
                  <a:srgbClr val="F20052"/>
                </a:solidFill>
              </a:rPr>
              <a:t>one id</a:t>
            </a:r>
          </a:p>
          <a:p>
            <a:r>
              <a:rPr lang="en-US" b="1" dirty="0">
                <a:solidFill>
                  <a:srgbClr val="2185C5"/>
                </a:solidFill>
              </a:rPr>
              <a:t>class</a:t>
            </a:r>
          </a:p>
          <a:p>
            <a:pPr lvl="1"/>
            <a:r>
              <a:rPr lang="en-US" dirty="0">
                <a:solidFill>
                  <a:srgbClr val="2185C5"/>
                </a:solidFill>
              </a:rPr>
              <a:t>Non-unique grouping attribute </a:t>
            </a:r>
            <a:r>
              <a:rPr lang="en-US" dirty="0"/>
              <a:t>to share with many elements</a:t>
            </a:r>
          </a:p>
          <a:p>
            <a:pPr lvl="1"/>
            <a:r>
              <a:rPr lang="en-US" dirty="0">
                <a:solidFill>
                  <a:srgbClr val="2185C5"/>
                </a:solidFill>
              </a:rPr>
              <a:t>Many elements (even of different types) can share the same class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Each element can have many different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80555C-830C-6476-88A6-1704EEBBCF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B8D949-97E6-5189-E484-68E37861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id and class</a:t>
            </a:r>
          </a:p>
        </p:txBody>
      </p:sp>
    </p:spTree>
    <p:extLst>
      <p:ext uri="{BB962C8B-B14F-4D97-AF65-F5344CB8AC3E}">
        <p14:creationId xmlns:p14="http://schemas.microsoft.com/office/powerpoint/2010/main" val="381024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FF6EF2-9CAC-0B39-04BD-CBCC8C21DA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AC9872-C3E7-892C-03EF-32EF37A92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886169" cy="857400"/>
          </a:xfrm>
        </p:spPr>
        <p:txBody>
          <a:bodyPr/>
          <a:lstStyle/>
          <a:p>
            <a:r>
              <a:rPr lang="en" dirty="0"/>
              <a:t>Consider this situation...</a:t>
            </a:r>
            <a:endParaRPr lang="en-US" dirty="0"/>
          </a:p>
        </p:txBody>
      </p:sp>
      <p:sp>
        <p:nvSpPr>
          <p:cNvPr id="5" name="Google Shape;183;p26">
            <a:extLst>
              <a:ext uri="{FF2B5EF4-FFF2-40B4-BE49-F238E27FC236}">
                <a16:creationId xmlns:a16="http://schemas.microsoft.com/office/drawing/2014/main" id="{BCE2C697-7BE4-CC25-B4D4-8544859FCEC0}"/>
              </a:ext>
            </a:extLst>
          </p:cNvPr>
          <p:cNvSpPr txBox="1">
            <a:spLocks/>
          </p:cNvSpPr>
          <p:nvPr/>
        </p:nvSpPr>
        <p:spPr>
          <a:xfrm>
            <a:off x="4405765" y="1470511"/>
            <a:ext cx="2150678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HK" sz="1000" dirty="0">
                <a:sym typeface="Raleway"/>
              </a:rPr>
              <a:t>Uses the </a:t>
            </a:r>
            <a:r>
              <a:rPr lang="en-HK" sz="1000" dirty="0">
                <a:solidFill>
                  <a:srgbClr val="F20052"/>
                </a:solidFill>
                <a:sym typeface="Raleway"/>
              </a:rPr>
              <a:t>#</a:t>
            </a:r>
            <a:r>
              <a:rPr lang="en-HK" sz="1000" dirty="0">
                <a:sym typeface="Raleway"/>
              </a:rPr>
              <a:t> to indicate demo1 is an id</a:t>
            </a:r>
          </a:p>
          <a:p>
            <a:r>
              <a:rPr lang="en-HK" sz="1000" dirty="0">
                <a:solidFill>
                  <a:srgbClr val="F20052"/>
                </a:solidFill>
                <a:sym typeface="Courier New"/>
              </a:rPr>
              <a:t>#demo1 {</a:t>
            </a:r>
          </a:p>
          <a:p>
            <a:r>
              <a:rPr lang="en-HK" sz="1000" dirty="0">
                <a:solidFill>
                  <a:srgbClr val="F20052"/>
                </a:solidFill>
                <a:sym typeface="Courier New"/>
              </a:rPr>
              <a:t>  ...</a:t>
            </a:r>
          </a:p>
          <a:p>
            <a:r>
              <a:rPr lang="en-HK" sz="1000" dirty="0">
                <a:solidFill>
                  <a:srgbClr val="F20052"/>
                </a:solidFill>
                <a:sym typeface="Courier New"/>
              </a:rPr>
              <a:t>}</a:t>
            </a:r>
          </a:p>
        </p:txBody>
      </p:sp>
      <p:sp>
        <p:nvSpPr>
          <p:cNvPr id="6" name="Google Shape;184;p26">
            <a:extLst>
              <a:ext uri="{FF2B5EF4-FFF2-40B4-BE49-F238E27FC236}">
                <a16:creationId xmlns:a16="http://schemas.microsoft.com/office/drawing/2014/main" id="{EDDC6BB3-D4BA-8115-3575-9EED50D1B35C}"/>
              </a:ext>
            </a:extLst>
          </p:cNvPr>
          <p:cNvSpPr txBox="1"/>
          <p:nvPr/>
        </p:nvSpPr>
        <p:spPr>
          <a:xfrm>
            <a:off x="170921" y="1470511"/>
            <a:ext cx="4154645" cy="193899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" sz="1000" dirty="0">
                <a:sym typeface="Courier New"/>
              </a:rPr>
              <a:t>&lt;article&gt;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&lt;p&gt;hello CDS4004 students&lt;/p&gt;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&lt;p&gt;week 2, woohoo!&lt;/p&gt;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&lt;p </a:t>
            </a:r>
            <a:r>
              <a:rPr lang="en" sz="1000" dirty="0">
                <a:solidFill>
                  <a:srgbClr val="2185C5"/>
                </a:solidFill>
                <a:sym typeface="Courier New"/>
              </a:rPr>
              <a:t>class=”demo2”</a:t>
            </a:r>
            <a:r>
              <a:rPr lang="en" sz="1000" dirty="0">
                <a:sym typeface="Courier New"/>
              </a:rPr>
              <a:t>&gt;can you just style me?&lt;/p&gt;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&lt;p&gt;but not me, </a:t>
            </a:r>
            <a:r>
              <a:rPr lang="en" sz="1000" dirty="0" err="1">
                <a:sym typeface="Courier New"/>
              </a:rPr>
              <a:t>haha</a:t>
            </a:r>
            <a:r>
              <a:rPr lang="en" sz="1000" dirty="0">
                <a:sym typeface="Courier New"/>
              </a:rPr>
              <a:t>!&lt;/p&gt;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&lt;p </a:t>
            </a:r>
            <a:r>
              <a:rPr lang="en" sz="1000" dirty="0">
                <a:solidFill>
                  <a:srgbClr val="2185C5"/>
                </a:solidFill>
                <a:sym typeface="Courier New"/>
              </a:rPr>
              <a:t>class=”demo2”</a:t>
            </a:r>
            <a:r>
              <a:rPr lang="en" sz="1000" dirty="0">
                <a:sym typeface="Courier New"/>
              </a:rPr>
              <a:t>&gt;don’t forget me&lt;/p&gt;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&lt;p </a:t>
            </a:r>
            <a:r>
              <a:rPr lang="en" sz="1000" dirty="0">
                <a:solidFill>
                  <a:srgbClr val="F20052"/>
                </a:solidFill>
                <a:sym typeface="Courier New"/>
              </a:rPr>
              <a:t>id=”demo1”</a:t>
            </a:r>
            <a:r>
              <a:rPr lang="en" sz="1000" dirty="0">
                <a:sym typeface="Courier New"/>
              </a:rPr>
              <a:t>&gt;I need my own styles&lt;/p&gt;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&lt;section&gt;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	&lt;p&gt;hello from inside the section&lt;/p&gt;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  &lt;/section&gt;</a:t>
            </a:r>
            <a:endParaRPr sz="1000" dirty="0">
              <a:sym typeface="Courier New"/>
            </a:endParaRPr>
          </a:p>
          <a:p>
            <a:r>
              <a:rPr lang="en" sz="1000" dirty="0">
                <a:sym typeface="Courier New"/>
              </a:rPr>
              <a:t>&lt;/article&gt; </a:t>
            </a:r>
          </a:p>
          <a:p>
            <a:endParaRPr sz="1000" dirty="0">
              <a:sym typeface="Courier New"/>
            </a:endParaRPr>
          </a:p>
        </p:txBody>
      </p:sp>
      <p:sp>
        <p:nvSpPr>
          <p:cNvPr id="7" name="Google Shape;186;p26">
            <a:extLst>
              <a:ext uri="{FF2B5EF4-FFF2-40B4-BE49-F238E27FC236}">
                <a16:creationId xmlns:a16="http://schemas.microsoft.com/office/drawing/2014/main" id="{2DDA6BEB-137E-5276-962B-1E494FB15A11}"/>
              </a:ext>
            </a:extLst>
          </p:cNvPr>
          <p:cNvSpPr txBox="1">
            <a:spLocks/>
          </p:cNvSpPr>
          <p:nvPr/>
        </p:nvSpPr>
        <p:spPr>
          <a:xfrm>
            <a:off x="4405765" y="2472422"/>
            <a:ext cx="2150678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1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HK" sz="1000" dirty="0">
                <a:sym typeface="Raleway"/>
              </a:rPr>
              <a:t>Uses the </a:t>
            </a:r>
            <a:r>
              <a:rPr lang="en-HK" sz="1000" dirty="0">
                <a:solidFill>
                  <a:srgbClr val="2185C5"/>
                </a:solidFill>
                <a:sym typeface="Raleway"/>
              </a:rPr>
              <a:t>.</a:t>
            </a:r>
            <a:r>
              <a:rPr lang="en-HK" sz="1000" dirty="0">
                <a:sym typeface="Raleway"/>
              </a:rPr>
              <a:t> to indicate demo2 is a class</a:t>
            </a:r>
          </a:p>
          <a:p>
            <a:r>
              <a:rPr lang="en-HK" sz="1000" dirty="0">
                <a:solidFill>
                  <a:srgbClr val="2185C5"/>
                </a:solidFill>
                <a:sym typeface="Courier New"/>
              </a:rPr>
              <a:t>.demo2 {</a:t>
            </a:r>
          </a:p>
          <a:p>
            <a:r>
              <a:rPr lang="en-HK" sz="1000" dirty="0">
                <a:solidFill>
                  <a:srgbClr val="2185C5"/>
                </a:solidFill>
                <a:sym typeface="Courier New"/>
              </a:rPr>
              <a:t>  ...</a:t>
            </a:r>
          </a:p>
          <a:p>
            <a:r>
              <a:rPr lang="en-HK" sz="1000" dirty="0">
                <a:solidFill>
                  <a:srgbClr val="2185C5"/>
                </a:solidFill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25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6187726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CSS Selectors: Simple selectors</a:t>
            </a:r>
          </a:p>
        </p:txBody>
      </p:sp>
      <p:graphicFrame>
        <p:nvGraphicFramePr>
          <p:cNvPr id="193" name="Google Shape;193;p27"/>
          <p:cNvGraphicFramePr/>
          <p:nvPr>
            <p:extLst>
              <p:ext uri="{D42A27DB-BD31-4B8C-83A1-F6EECF244321}">
                <p14:modId xmlns:p14="http://schemas.microsoft.com/office/powerpoint/2010/main" val="598930097"/>
              </p:ext>
            </p:extLst>
          </p:nvPr>
        </p:nvGraphicFramePr>
        <p:xfrm>
          <a:off x="670274" y="1373588"/>
          <a:ext cx="5766525" cy="15166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2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sym typeface="Raleway"/>
                        </a:rPr>
                        <a:t>Classification</a:t>
                      </a:r>
                      <a:endParaRPr dirty="0">
                        <a:solidFill>
                          <a:schemeClr val="bg1"/>
                        </a:solidFill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sym typeface="Raleway"/>
                        </a:rPr>
                        <a:t>Description</a:t>
                      </a:r>
                      <a:endParaRPr dirty="0">
                        <a:solidFill>
                          <a:schemeClr val="bg1"/>
                        </a:solidFill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  <a:sym typeface="Raleway"/>
                        </a:rPr>
                        <a:t>Example</a:t>
                      </a:r>
                      <a:endParaRPr dirty="0">
                        <a:solidFill>
                          <a:schemeClr val="bg1"/>
                        </a:solidFill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Type selector</a:t>
                      </a:r>
                      <a:endParaRPr sz="1000"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Selects an element type</a:t>
                      </a:r>
                      <a:endParaRPr sz="1000"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urier New"/>
                        </a:rPr>
                        <a:t>p</a:t>
                      </a:r>
                      <a:endParaRPr sz="1000"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urier New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Class selector</a:t>
                      </a:r>
                      <a:endParaRPr sz="100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Selects all elements with the given class attribute value</a:t>
                      </a:r>
                      <a:endParaRPr sz="1000"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urier New"/>
                        </a:rPr>
                        <a:t>.koala-face</a:t>
                      </a:r>
                      <a:endParaRPr sz="1000"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urier New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ID selector</a:t>
                      </a:r>
                      <a:endParaRPr sz="100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Selects the element with the unique id attribute value</a:t>
                      </a:r>
                      <a:endParaRPr sz="100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urier New"/>
                        </a:rPr>
                        <a:t>#scientific-name</a:t>
                      </a:r>
                      <a:endParaRPr sz="1000"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urier New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F20052"/>
                </a:solidFill>
                <a:sym typeface="Raleway"/>
              </a:rPr>
              <a:t>Tags such as</a:t>
            </a:r>
            <a:r>
              <a:rPr lang="en-HK" dirty="0">
                <a:solidFill>
                  <a:srgbClr val="F20052"/>
                </a:solidFill>
              </a:rPr>
              <a:t> </a:t>
            </a:r>
            <a:r>
              <a:rPr lang="en-HK" dirty="0">
                <a:solidFill>
                  <a:srgbClr val="F20052"/>
                </a:solidFill>
                <a:sym typeface="Courier New"/>
              </a:rPr>
              <a:t>b, </a:t>
            </a:r>
            <a:r>
              <a:rPr lang="en-HK" dirty="0" err="1">
                <a:solidFill>
                  <a:srgbClr val="F20052"/>
                </a:solidFill>
                <a:sym typeface="Courier New"/>
              </a:rPr>
              <a:t>i</a:t>
            </a:r>
            <a:r>
              <a:rPr lang="en-HK" dirty="0">
                <a:solidFill>
                  <a:srgbClr val="F20052"/>
                </a:solidFill>
                <a:sym typeface="Courier New"/>
              </a:rPr>
              <a:t>, u</a:t>
            </a:r>
            <a:r>
              <a:rPr lang="en-HK" dirty="0">
                <a:solidFill>
                  <a:srgbClr val="F20052"/>
                </a:solidFill>
              </a:rPr>
              <a:t>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and</a:t>
            </a:r>
            <a:r>
              <a:rPr lang="en-HK" dirty="0">
                <a:solidFill>
                  <a:srgbClr val="F20052"/>
                </a:solidFill>
              </a:rPr>
              <a:t> </a:t>
            </a:r>
            <a:r>
              <a:rPr lang="en-HK" dirty="0">
                <a:solidFill>
                  <a:srgbClr val="F20052"/>
                </a:solidFill>
                <a:sym typeface="Courier New"/>
              </a:rPr>
              <a:t>font</a:t>
            </a:r>
            <a:r>
              <a:rPr lang="en-HK" dirty="0">
                <a:solidFill>
                  <a:srgbClr val="F20052"/>
                </a:solidFill>
              </a:rPr>
              <a:t>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are discouraged in strict HTML</a:t>
            </a:r>
          </a:p>
          <a:p>
            <a:r>
              <a:rPr lang="en-HK" dirty="0">
                <a:sym typeface="Raleway"/>
              </a:rPr>
              <a:t>They are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bad</a:t>
            </a:r>
            <a:r>
              <a:rPr lang="en-HK" dirty="0">
                <a:sym typeface="Raleway"/>
              </a:rPr>
              <a:t> because of:</a:t>
            </a:r>
          </a:p>
          <a:p>
            <a:pPr lvl="1"/>
            <a:r>
              <a:rPr lang="en-HK" dirty="0">
                <a:solidFill>
                  <a:srgbClr val="F20052"/>
                </a:solidFill>
                <a:sym typeface="Raleway"/>
              </a:rPr>
              <a:t>Accessibility</a:t>
            </a:r>
          </a:p>
          <a:p>
            <a:pPr lvl="1"/>
            <a:r>
              <a:rPr lang="en-HK" dirty="0">
                <a:solidFill>
                  <a:srgbClr val="F20052"/>
                </a:solidFill>
                <a:sym typeface="Raleway"/>
              </a:rPr>
              <a:t>Code organization</a:t>
            </a:r>
          </a:p>
          <a:p>
            <a:pPr lvl="1"/>
            <a:r>
              <a:rPr lang="en-HK" dirty="0">
                <a:solidFill>
                  <a:srgbClr val="F20052"/>
                </a:solidFill>
                <a:sym typeface="Raleway"/>
              </a:rPr>
              <a:t>Changing style easily</a:t>
            </a:r>
          </a:p>
        </p:txBody>
      </p:sp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The Bad Way to Produce Styles</a:t>
            </a:r>
            <a:endParaRPr lang="en-HK">
              <a:sym typeface="Courier New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040373" y="3037805"/>
            <a:ext cx="5697000" cy="925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&lt;font face="Arial"&gt;Welcome to Greasy Joe's.&lt;/font&gt;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You will &lt;b&gt;never&lt;/b&gt;, &lt;i&gt;ever&lt;/i&gt;, &lt;u&gt;EVER&lt;/u&gt; beat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  &lt;font size="+4" color="red"&gt;OUR&lt;/font&gt; prices!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105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endParaRPr sz="105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040373" y="4074755"/>
            <a:ext cx="5697000" cy="40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dirty="0">
                <a:solidFill>
                  <a:schemeClr val="accent1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  <a:sym typeface="Raleway"/>
              </a:rPr>
              <a:t>Welcome to Greasy Joe's. 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You will </a:t>
            </a:r>
            <a:r>
              <a:rPr lang="en" sz="12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never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200" i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ever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lang="en" sz="1200" u="sng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EVER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beat </a:t>
            </a:r>
            <a:r>
              <a:rPr lang="en" sz="1575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OUR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prices!</a:t>
            </a:r>
            <a:endParaRPr sz="12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B8B3B-0AF8-49D7-856B-F10F9F300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1" y="2161800"/>
            <a:ext cx="5843783" cy="819900"/>
          </a:xfrm>
        </p:spPr>
        <p:txBody>
          <a:bodyPr/>
          <a:lstStyle/>
          <a:p>
            <a:pPr marL="57150" indent="0" algn="l">
              <a:buNone/>
            </a:pPr>
            <a:r>
              <a:rPr lang="en-US" sz="2000" dirty="0">
                <a:solidFill>
                  <a:srgbClr val="2185C5"/>
                </a:solidFill>
              </a:rPr>
              <a:t>Why use classes and ids when we can select by the tag name?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12B4-1936-450E-9523-3FD9B7CC94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819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0422-9FB4-6342-8194-62086B2FC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25" indent="-342900">
              <a:buSzPct val="100000"/>
              <a:buFont typeface="+mj-lt"/>
              <a:buAutoNum type="arabicPeriod"/>
            </a:pPr>
            <a:r>
              <a:rPr lang="en-US" altLang="en-US" i="1" dirty="0">
                <a:solidFill>
                  <a:srgbClr val="FF0000"/>
                </a:solidFill>
              </a:rPr>
              <a:t>Inline Style (Poor style !!)</a:t>
            </a:r>
          </a:p>
          <a:p>
            <a:pPr marL="428625" indent="-342900">
              <a:buSzPct val="100000"/>
              <a:buFont typeface="+mj-lt"/>
              <a:buAutoNum type="arabicPeriod"/>
            </a:pPr>
            <a:r>
              <a:rPr lang="en-US" altLang="en-US" i="1" dirty="0">
                <a:solidFill>
                  <a:srgbClr val="2185C5"/>
                </a:solidFill>
              </a:rPr>
              <a:t>Embedded Style</a:t>
            </a:r>
          </a:p>
          <a:p>
            <a:pPr marL="428625" indent="-342900">
              <a:buSzPct val="100000"/>
              <a:buFont typeface="+mj-lt"/>
              <a:buAutoNum type="arabicPeriod"/>
            </a:pPr>
            <a:r>
              <a:rPr lang="en-US" altLang="en-US" i="1" dirty="0">
                <a:solidFill>
                  <a:srgbClr val="2185C5"/>
                </a:solidFill>
              </a:rPr>
              <a:t>External / Linked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594C3-F2BD-1F41-9507-F65E2AE38E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A29252-64A7-5B4C-B2AF-F6395C58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Where to put CSS rules ?</a:t>
            </a:r>
          </a:p>
        </p:txBody>
      </p:sp>
    </p:spTree>
    <p:extLst>
      <p:ext uri="{BB962C8B-B14F-4D97-AF65-F5344CB8AC3E}">
        <p14:creationId xmlns:p14="http://schemas.microsoft.com/office/powerpoint/2010/main" val="94171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C39158-9B6C-E840-BF3B-E1BC4C2953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A3EA9-3B27-2E46-B329-BB3C6F1A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put CSS rules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E26A8-37A5-4B48-A1CF-43AF93C1C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4" y="1282329"/>
            <a:ext cx="6343650" cy="3553497"/>
          </a:xfrm>
          <a:prstGeom prst="rect">
            <a:avLst/>
          </a:prstGeom>
        </p:spPr>
      </p:pic>
      <p:sp>
        <p:nvSpPr>
          <p:cNvPr id="12" name="AutoShape 129">
            <a:extLst>
              <a:ext uri="{FF2B5EF4-FFF2-40B4-BE49-F238E27FC236}">
                <a16:creationId xmlns:a16="http://schemas.microsoft.com/office/drawing/2014/main" id="{CA43340B-C278-E04E-BC93-8576902B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910" y="1894742"/>
            <a:ext cx="3657600" cy="514350"/>
          </a:xfrm>
          <a:prstGeom prst="foldedCorner">
            <a:avLst>
              <a:gd name="adj" fmla="val 12500"/>
            </a:avLst>
          </a:prstGeom>
          <a:solidFill>
            <a:srgbClr val="E3ECCC"/>
          </a:solidFill>
          <a:ln w="9525">
            <a:solidFill>
              <a:srgbClr val="954F7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Use a </a:t>
            </a:r>
            <a:r>
              <a:rPr lang="en-US" altLang="en-US" sz="1200" b="1" i="1" dirty="0">
                <a:solidFill>
                  <a:srgbClr val="ED7D31"/>
                </a:solidFill>
                <a:latin typeface="Arial" panose="020B0604020202020204" pitchFamily="34" charset="0"/>
              </a:rPr>
              <a:t>&lt;div&gt;</a:t>
            </a: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 tag to break up a page into divisions 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and apply styles to an entire chunk at once</a:t>
            </a:r>
          </a:p>
        </p:txBody>
      </p:sp>
      <p:sp>
        <p:nvSpPr>
          <p:cNvPr id="13" name="Line 141">
            <a:extLst>
              <a:ext uri="{FF2B5EF4-FFF2-40B4-BE49-F238E27FC236}">
                <a16:creationId xmlns:a16="http://schemas.microsoft.com/office/drawing/2014/main" id="{747915A2-FA3D-E04D-9403-98EED06A41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47710" y="2180492"/>
            <a:ext cx="457200" cy="228600"/>
          </a:xfrm>
          <a:prstGeom prst="line">
            <a:avLst/>
          </a:prstGeom>
          <a:noFill/>
          <a:ln w="38100">
            <a:solidFill>
              <a:srgbClr val="954F7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6" name="AutoShape 171">
            <a:extLst>
              <a:ext uri="{FF2B5EF4-FFF2-40B4-BE49-F238E27FC236}">
                <a16:creationId xmlns:a16="http://schemas.microsoft.com/office/drawing/2014/main" id="{00017707-518C-1F45-9DA8-D6BAC898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736" y="4317932"/>
            <a:ext cx="3943350" cy="457200"/>
          </a:xfrm>
          <a:prstGeom prst="foldedCorner">
            <a:avLst>
              <a:gd name="adj" fmla="val 12500"/>
            </a:avLst>
          </a:prstGeom>
          <a:solidFill>
            <a:srgbClr val="E3ECCC"/>
          </a:solidFill>
          <a:ln w="9525">
            <a:solidFill>
              <a:srgbClr val="954F7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Use </a:t>
            </a:r>
            <a:r>
              <a:rPr lang="en-US" altLang="en-US" sz="1200" b="1" dirty="0">
                <a:solidFill>
                  <a:srgbClr val="ED7D31"/>
                </a:solidFill>
                <a:latin typeface="Arial" panose="020B0604020202020204" pitchFamily="34" charset="0"/>
              </a:rPr>
              <a:t>&lt;span&gt;</a:t>
            </a: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 to name smaller chunks of text or other</a:t>
            </a:r>
          </a:p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200" dirty="0">
                <a:solidFill>
                  <a:prstClr val="black"/>
                </a:solidFill>
                <a:latin typeface="Arial" panose="020B0604020202020204" pitchFamily="34" charset="0"/>
              </a:rPr>
              <a:t>inline elements in order to apply styles to them</a:t>
            </a:r>
          </a:p>
        </p:txBody>
      </p:sp>
      <p:sp>
        <p:nvSpPr>
          <p:cNvPr id="17" name="Line 172">
            <a:extLst>
              <a:ext uri="{FF2B5EF4-FFF2-40B4-BE49-F238E27FC236}">
                <a16:creationId xmlns:a16="http://schemas.microsoft.com/office/drawing/2014/main" id="{1F460BF6-FE6E-D840-A7A6-DC4E8B48A0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97836" y="4146482"/>
            <a:ext cx="342900" cy="228600"/>
          </a:xfrm>
          <a:prstGeom prst="line">
            <a:avLst/>
          </a:prstGeom>
          <a:noFill/>
          <a:ln w="38100">
            <a:solidFill>
              <a:srgbClr val="954F7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US" sz="12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8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44147-AE87-5049-9281-2DE13E9CF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/>
              <a:t>Embedded Style</a:t>
            </a:r>
          </a:p>
          <a:p>
            <a:pPr lvl="1"/>
            <a:r>
              <a:rPr lang="en-US" altLang="en-US" sz="1500" dirty="0"/>
              <a:t>It puts rules in the &lt;head&gt; section.</a:t>
            </a:r>
          </a:p>
          <a:p>
            <a:pPr lvl="1"/>
            <a:r>
              <a:rPr lang="en-US" altLang="en-US" sz="1500" dirty="0"/>
              <a:t>It uses the &lt;style&gt; tag to enclose the rules.</a:t>
            </a:r>
          </a:p>
          <a:p>
            <a:pPr lvl="1"/>
            <a:r>
              <a:rPr lang="en-US" altLang="en-US" sz="1500" dirty="0"/>
              <a:t>It uses to define rules for an entire web page.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3B90D-D00A-8840-A69C-D6B533DC3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33638-7F07-2143-90F8-7430099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Where to put CSS rules ?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8B5E463-A272-B241-ADF7-DFEFEA81876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9569" y="3196004"/>
            <a:ext cx="3314700" cy="1314450"/>
          </a:xfrm>
          <a:prstGeom prst="roundRect">
            <a:avLst>
              <a:gd name="adj" fmla="val 27681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solidFill>
              <a:schemeClr val="bg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en-US" sz="1350" b="1" dirty="0">
                <a:solidFill>
                  <a:schemeClr val="bg1"/>
                </a:solidFill>
              </a:rPr>
              <a:t>&lt;style type="text/css“ media=“all”&gt;</a:t>
            </a:r>
          </a:p>
          <a:p>
            <a:r>
              <a:rPr lang="en-US" altLang="en-US" sz="1350" b="1" dirty="0">
                <a:solidFill>
                  <a:schemeClr val="bg1"/>
                </a:solidFill>
              </a:rPr>
              <a:t>&lt;!--</a:t>
            </a:r>
          </a:p>
          <a:p>
            <a:r>
              <a:rPr lang="en-US" altLang="en-US" sz="1350" b="1" dirty="0">
                <a:solidFill>
                  <a:schemeClr val="bg1"/>
                </a:solidFill>
              </a:rPr>
              <a:t>selector { property: value }</a:t>
            </a:r>
          </a:p>
          <a:p>
            <a:r>
              <a:rPr lang="en-US" altLang="en-US" sz="1350" b="1" dirty="0">
                <a:solidFill>
                  <a:schemeClr val="bg1"/>
                </a:solidFill>
              </a:rPr>
              <a:t>--&gt;</a:t>
            </a:r>
          </a:p>
          <a:p>
            <a:r>
              <a:rPr lang="en-US" altLang="en-US" sz="1350" b="1" dirty="0">
                <a:solidFill>
                  <a:schemeClr val="bg1"/>
                </a:solidFill>
              </a:rPr>
              <a:t>&lt;/style&gt;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DC8717C8-1191-3748-B550-92795D397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69" y="2697727"/>
            <a:ext cx="9715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 dirty="0">
                <a:solidFill>
                  <a:schemeClr val="folHlink"/>
                </a:solidFill>
              </a:rPr>
              <a:t>Style tag</a:t>
            </a: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7DDF3F74-5ECA-4244-9BEE-95C73332F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369" y="2846292"/>
            <a:ext cx="11429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 dirty="0">
                <a:solidFill>
                  <a:schemeClr val="folHlink"/>
                </a:solidFill>
              </a:rPr>
              <a:t>CSS Rule</a:t>
            </a: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E96C2E74-C288-1441-9367-8B406475A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669" y="2697727"/>
            <a:ext cx="10858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 dirty="0">
                <a:solidFill>
                  <a:schemeClr val="folHlink"/>
                </a:solidFill>
              </a:rPr>
              <a:t>Style type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DB845D39-9156-AE41-8C00-114A98053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5519" y="2725123"/>
            <a:ext cx="114300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350" b="1" dirty="0">
                <a:solidFill>
                  <a:schemeClr val="folHlink"/>
                </a:solidFill>
              </a:rPr>
              <a:t>Media type</a:t>
            </a: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ED148A1B-A2A0-3A44-82D6-9E2413EA1E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9619" y="2967404"/>
            <a:ext cx="0" cy="400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rgbClr val="7030A0"/>
              </a:solidFill>
            </a:endParaRP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1D7AB731-4204-4541-BB6A-D4BEBD853A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6869" y="2967404"/>
            <a:ext cx="0" cy="400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rgbClr val="7030A0"/>
              </a:solidFill>
            </a:endParaRPr>
          </a:p>
        </p:txBody>
      </p:sp>
      <p:sp>
        <p:nvSpPr>
          <p:cNvPr id="12" name="Line 19">
            <a:extLst>
              <a:ext uri="{FF2B5EF4-FFF2-40B4-BE49-F238E27FC236}">
                <a16:creationId xmlns:a16="http://schemas.microsoft.com/office/drawing/2014/main" id="{6D3CFFF6-7EA0-9342-9910-8BD717CC15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9869" y="2967404"/>
            <a:ext cx="0" cy="4000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rgbClr val="7030A0"/>
              </a:solidFill>
            </a:endParaRPr>
          </a:p>
        </p:txBody>
      </p:sp>
      <p:sp>
        <p:nvSpPr>
          <p:cNvPr id="13" name="AutoShape 21">
            <a:extLst>
              <a:ext uri="{FF2B5EF4-FFF2-40B4-BE49-F238E27FC236}">
                <a16:creationId xmlns:a16="http://schemas.microsoft.com/office/drawing/2014/main" id="{45064FD5-B690-C344-B1FB-98F6E60A61C6}"/>
              </a:ext>
            </a:extLst>
          </p:cNvPr>
          <p:cNvSpPr>
            <a:spLocks/>
          </p:cNvSpPr>
          <p:nvPr/>
        </p:nvSpPr>
        <p:spPr bwMode="auto">
          <a:xfrm>
            <a:off x="4035669" y="3596054"/>
            <a:ext cx="57150" cy="571500"/>
          </a:xfrm>
          <a:prstGeom prst="rightBrace">
            <a:avLst>
              <a:gd name="adj1" fmla="val 83333"/>
              <a:gd name="adj2" fmla="val 50000"/>
            </a:avLst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1350" b="1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2AE8F98-0CF0-DA49-BD2B-EA41B09373A7}"/>
              </a:ext>
            </a:extLst>
          </p:cNvPr>
          <p:cNvSpPr>
            <a:spLocks/>
          </p:cNvSpPr>
          <p:nvPr/>
        </p:nvSpPr>
        <p:spPr bwMode="auto">
          <a:xfrm>
            <a:off x="4149969" y="3138854"/>
            <a:ext cx="342900" cy="742950"/>
          </a:xfrm>
          <a:custGeom>
            <a:avLst/>
            <a:gdLst>
              <a:gd name="T0" fmla="*/ 96 w 96"/>
              <a:gd name="T1" fmla="*/ 0 h 624"/>
              <a:gd name="T2" fmla="*/ 96 w 96"/>
              <a:gd name="T3" fmla="*/ 624 h 624"/>
              <a:gd name="T4" fmla="*/ 0 w 96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624">
                <a:moveTo>
                  <a:pt x="96" y="0"/>
                </a:moveTo>
                <a:lnTo>
                  <a:pt x="96" y="624"/>
                </a:lnTo>
                <a:lnTo>
                  <a:pt x="0" y="624"/>
                </a:ln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1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282F-E5B8-BC90-4161-0AE9BB6A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D52E-D635-F5C8-6084-B31293DF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18" y="1200150"/>
            <a:ext cx="5790652" cy="37257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Overview of CSS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What is CSS ?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rgbClr val="2185C5"/>
                </a:solidFill>
              </a:rPr>
              <a:t>Basic syntax </a:t>
            </a: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of CSS rules</a:t>
            </a:r>
          </a:p>
          <a:p>
            <a:pPr lvl="1">
              <a:lnSpc>
                <a:spcPct val="120000"/>
              </a:lnSpc>
            </a:pPr>
            <a:r>
              <a:rPr lang="en-US" altLang="zh-CN" sz="1400" dirty="0">
                <a:solidFill>
                  <a:schemeClr val="tx1">
                    <a:lumMod val="50000"/>
                  </a:schemeClr>
                </a:solidFill>
              </a:rPr>
              <a:t>CSS </a:t>
            </a:r>
            <a:r>
              <a:rPr lang="en-US" altLang="zh-CN" sz="1400" dirty="0">
                <a:solidFill>
                  <a:srgbClr val="2185C5"/>
                </a:solidFill>
              </a:rPr>
              <a:t>Selectors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2185C5"/>
                </a:solidFill>
              </a:rPr>
              <a:t>Classes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vs </a:t>
            </a:r>
            <a:r>
              <a:rPr lang="en-US" sz="1400" dirty="0">
                <a:solidFill>
                  <a:srgbClr val="2185C5"/>
                </a:solidFill>
              </a:rPr>
              <a:t>Ids</a:t>
            </a:r>
          </a:p>
          <a:p>
            <a:pPr lvl="2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What is the difference? </a:t>
            </a:r>
            <a:r>
              <a:rPr lang="en-US" sz="1400" dirty="0">
                <a:solidFill>
                  <a:srgbClr val="2185C5"/>
                </a:solidFill>
              </a:rPr>
              <a:t>When would you use one over the other?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CSS </a:t>
            </a:r>
            <a:r>
              <a:rPr lang="en-US" sz="1400" dirty="0">
                <a:solidFill>
                  <a:srgbClr val="2185C5"/>
                </a:solidFill>
              </a:rPr>
              <a:t>Cascading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More on CSS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CSS </a:t>
            </a:r>
            <a:r>
              <a:rPr lang="en-US" sz="1400" dirty="0">
                <a:solidFill>
                  <a:srgbClr val="2185C5"/>
                </a:solidFill>
              </a:rPr>
              <a:t>Specificity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2185C5"/>
                </a:solidFill>
              </a:rPr>
              <a:t>inheritance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rgbClr val="2185C5"/>
                </a:solidFill>
              </a:rPr>
              <a:t>Document Object Model (DOM)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2185C5"/>
                </a:solidFill>
              </a:rPr>
              <a:t>Contextual Selector</a:t>
            </a:r>
          </a:p>
          <a:p>
            <a:pPr lvl="1">
              <a:lnSpc>
                <a:spcPct val="120000"/>
              </a:lnSpc>
            </a:pP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Layout with </a:t>
            </a:r>
            <a:r>
              <a:rPr lang="en-US" sz="1400" dirty="0">
                <a:solidFill>
                  <a:srgbClr val="2185C5"/>
                </a:solidFill>
              </a:rPr>
              <a:t>Box Model 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1400" dirty="0">
                <a:solidFill>
                  <a:srgbClr val="2185C5"/>
                </a:solidFill>
              </a:rPr>
              <a:t>Flex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3991-146E-F746-31FC-01EBB1BC2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4DEE-5990-DA6B-2F7D-C480087F756D}"/>
              </a:ext>
            </a:extLst>
          </p:cNvPr>
          <p:cNvSpPr txBox="1"/>
          <p:nvPr/>
        </p:nvSpPr>
        <p:spPr>
          <a:xfrm>
            <a:off x="1654935" y="15647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0989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67247-BB9F-5247-B878-DB275354AD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9D3F3-B55A-4743-A88E-1A5B5CEB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Where to put CSS rules?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0FA87-E43C-084A-8FBC-61D4A4938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663552"/>
            <a:ext cx="5213839" cy="3115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025C35-CDDD-8742-98F9-68443E7B7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104" y="2256848"/>
            <a:ext cx="33051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31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9116-1C0C-F94C-9850-226AD6E1F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>
                <a:solidFill>
                  <a:srgbClr val="2185C5"/>
                </a:solidFill>
              </a:rPr>
              <a:t>External / Linked Style</a:t>
            </a:r>
          </a:p>
          <a:p>
            <a:pPr lvl="1"/>
            <a:r>
              <a:rPr lang="en-US" altLang="en-US" dirty="0"/>
              <a:t>Rules </a:t>
            </a:r>
            <a:r>
              <a:rPr lang="en-US" altLang="en-US" dirty="0">
                <a:solidFill>
                  <a:srgbClr val="2185C5"/>
                </a:solidFill>
              </a:rPr>
              <a:t>go in a separate file</a:t>
            </a:r>
            <a:r>
              <a:rPr lang="en-US" altLang="en-US" dirty="0"/>
              <a:t>, which </a:t>
            </a:r>
            <a:r>
              <a:rPr lang="en-US" altLang="en-US" dirty="0">
                <a:solidFill>
                  <a:srgbClr val="2185C5"/>
                </a:solidFill>
              </a:rPr>
              <a:t>can be used with any number of HTML files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The rules go in a file with a .css extension.</a:t>
            </a:r>
          </a:p>
          <a:p>
            <a:pPr lvl="1"/>
            <a:r>
              <a:rPr lang="en-US" altLang="en-US" dirty="0"/>
              <a:t>A link to the file goes in the </a:t>
            </a:r>
            <a:r>
              <a:rPr lang="en-US" altLang="en-US" dirty="0">
                <a:solidFill>
                  <a:srgbClr val="2185C5"/>
                </a:solidFill>
              </a:rPr>
              <a:t>&lt;head&gt; </a:t>
            </a:r>
            <a:r>
              <a:rPr lang="en-US" altLang="en-US" dirty="0"/>
              <a:t>section.</a:t>
            </a:r>
          </a:p>
          <a:p>
            <a:pPr lvl="1"/>
            <a:r>
              <a:rPr lang="en-US" altLang="en-US" dirty="0"/>
              <a:t>Advantages</a:t>
            </a:r>
          </a:p>
          <a:p>
            <a:pPr lvl="2"/>
            <a:r>
              <a:rPr lang="en-US" altLang="en-US" dirty="0">
                <a:solidFill>
                  <a:srgbClr val="2185C5"/>
                </a:solidFill>
              </a:rPr>
              <a:t>Ease of maintenance</a:t>
            </a:r>
          </a:p>
          <a:p>
            <a:pPr lvl="2"/>
            <a:r>
              <a:rPr lang="en-US" altLang="en-US" dirty="0">
                <a:solidFill>
                  <a:srgbClr val="2185C5"/>
                </a:solidFill>
              </a:rPr>
              <a:t>Use less disk space</a:t>
            </a:r>
          </a:p>
          <a:p>
            <a:pPr lvl="2"/>
            <a:r>
              <a:rPr lang="en-US" altLang="en-US" dirty="0">
                <a:solidFill>
                  <a:srgbClr val="2185C5"/>
                </a:solidFill>
              </a:rPr>
              <a:t>Increase accessibility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9F7E2-17F5-0243-9D3D-A1AD3AC7587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56666-C40E-F549-AF07-D2A823503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dirty="0"/>
              <a:t>Where to put CSS rules?</a:t>
            </a:r>
          </a:p>
        </p:txBody>
      </p:sp>
    </p:spTree>
    <p:extLst>
      <p:ext uri="{BB962C8B-B14F-4D97-AF65-F5344CB8AC3E}">
        <p14:creationId xmlns:p14="http://schemas.microsoft.com/office/powerpoint/2010/main" val="1244504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1CE4-40E0-4147-BF6C-04EDD740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altLang="en-US" dirty="0"/>
              <a:t>Linking to a Style Sheet</a:t>
            </a:r>
          </a:p>
          <a:p>
            <a:pPr lvl="1"/>
            <a:r>
              <a:rPr lang="en-US" altLang="en-US" dirty="0"/>
              <a:t>External style sheet files can be used with any html file through the </a:t>
            </a:r>
            <a:r>
              <a:rPr lang="en-US" altLang="en-US" dirty="0">
                <a:solidFill>
                  <a:srgbClr val="2185C5"/>
                </a:solidFill>
              </a:rPr>
              <a:t>&lt;link&gt; </a:t>
            </a:r>
            <a:r>
              <a:rPr lang="en-US" altLang="en-US" dirty="0"/>
              <a:t>tag.</a:t>
            </a:r>
          </a:p>
          <a:p>
            <a:pPr lvl="1"/>
            <a:r>
              <a:rPr lang="en-US" altLang="en-US" dirty="0"/>
              <a:t>It affects the document in the same way as embedded style rules in the head of the document.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0D2C9-41E0-4344-A7DC-B3CFC1316D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14AC5727-E382-544D-85FA-11DFA317CC1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18A85-D129-2D48-BD7A-576D6FE4A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anchor="ctr"/>
          <a:lstStyle/>
          <a:p>
            <a:r>
              <a:rPr lang="en-US" altLang="en-US" dirty="0"/>
              <a:t>Where to put CSS rules?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046B7-1BFA-84BD-03F7-10B5FB53E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38436"/>
            <a:ext cx="3647834" cy="150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03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D381842-38CE-0E47-8D1C-29DA6966A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375986"/>
            <a:ext cx="6043065" cy="370596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C8BCC-FCC2-0948-915E-D1A01EC1C8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CEC51-05E7-8644-AF47-56F8E24A2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Where to put CSS rules?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288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139D3-0992-DEDC-9F5A-29F224FE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3" y="1396749"/>
            <a:ext cx="2758727" cy="1470096"/>
          </a:xfrm>
        </p:spPr>
        <p:txBody>
          <a:bodyPr/>
          <a:lstStyle/>
          <a:p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Given the HTML &amp; CSS , </a:t>
            </a: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color will the &lt;p&gt; be</a:t>
            </a: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</a:t>
            </a:r>
            <a:endParaRPr lang="en-HK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16982-B236-CAEA-6EF9-8BFFD2BB9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A1AC3-8D4F-D62E-3FC5-305C074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"Conflicting" Rulesets?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D3AEA-180E-D6B7-71C1-1B7FA543D4A9}"/>
              </a:ext>
            </a:extLst>
          </p:cNvPr>
          <p:cNvSpPr txBox="1"/>
          <p:nvPr/>
        </p:nvSpPr>
        <p:spPr>
          <a:xfrm>
            <a:off x="3515351" y="1396749"/>
            <a:ext cx="2915024" cy="93871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/>
              <a:t>&lt;p&gt;</a:t>
            </a:r>
          </a:p>
          <a:p>
            <a:r>
              <a:rPr lang="en-HK" sz="1100" dirty="0"/>
              <a:t>  Very pretty, very stylish</a:t>
            </a:r>
          </a:p>
          <a:p>
            <a:r>
              <a:rPr lang="en-HK" sz="1100" dirty="0"/>
              <a:t>&lt;/p&gt;</a:t>
            </a:r>
          </a:p>
          <a:p>
            <a:br>
              <a:rPr lang="en-HK" sz="1100" dirty="0"/>
            </a:b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B660E-475B-5C37-3D44-8CB54EEE4AF8}"/>
              </a:ext>
            </a:extLst>
          </p:cNvPr>
          <p:cNvSpPr txBox="1"/>
          <p:nvPr/>
        </p:nvSpPr>
        <p:spPr>
          <a:xfrm>
            <a:off x="3515351" y="2464665"/>
            <a:ext cx="2915024" cy="175432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dirty="0"/>
              <a:t>p {</a:t>
            </a:r>
          </a:p>
          <a:p>
            <a:r>
              <a:rPr lang="en-HK" dirty="0"/>
              <a:t>  color: blue;</a:t>
            </a:r>
          </a:p>
          <a:p>
            <a:r>
              <a:rPr lang="en-HK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HK" dirty="0"/>
            </a:br>
            <a:r>
              <a:rPr lang="en-HK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color: red;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br>
              <a:rPr lang="en-HK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E43A3-002B-494E-173D-512D91D2A0FC}"/>
              </a:ext>
            </a:extLst>
          </p:cNvPr>
          <p:cNvSpPr txBox="1"/>
          <p:nvPr/>
        </p:nvSpPr>
        <p:spPr>
          <a:xfrm>
            <a:off x="5904438" y="2053819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FD301-5F4A-6E46-273B-7DE85FDF599A}"/>
              </a:ext>
            </a:extLst>
          </p:cNvPr>
          <p:cNvSpPr txBox="1"/>
          <p:nvPr/>
        </p:nvSpPr>
        <p:spPr>
          <a:xfrm>
            <a:off x="5903958" y="391252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708268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30A791-547D-55BA-3E4E-D3DFFE1B99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styles "</a:t>
            </a:r>
            <a:r>
              <a:rPr lang="en-US" dirty="0">
                <a:solidFill>
                  <a:srgbClr val="2185C5"/>
                </a:solidFill>
              </a:rPr>
              <a:t>cascade</a:t>
            </a:r>
            <a:r>
              <a:rPr lang="en-US" dirty="0"/>
              <a:t>" </a:t>
            </a:r>
            <a:r>
              <a:rPr lang="en-US" dirty="0">
                <a:solidFill>
                  <a:srgbClr val="F20052"/>
                </a:solidFill>
              </a:rPr>
              <a:t>from the top of the sheet to the bottom</a:t>
            </a:r>
          </a:p>
          <a:p>
            <a:pPr lvl="1"/>
            <a:r>
              <a:rPr lang="en-US" dirty="0"/>
              <a:t>When you </a:t>
            </a:r>
            <a:r>
              <a:rPr lang="en-US" dirty="0">
                <a:solidFill>
                  <a:srgbClr val="2185C5"/>
                </a:solidFill>
              </a:rPr>
              <a:t>add a second file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conflicting rules are overwritten</a:t>
            </a:r>
          </a:p>
          <a:p>
            <a:pPr lvl="1"/>
            <a:r>
              <a:rPr lang="en-US" dirty="0"/>
              <a:t>Take care </a:t>
            </a:r>
            <a:r>
              <a:rPr lang="en-US" dirty="0">
                <a:solidFill>
                  <a:srgbClr val="F20052"/>
                </a:solidFill>
              </a:rPr>
              <a:t>not to override styles if possible</a:t>
            </a:r>
          </a:p>
          <a:p>
            <a:pPr lvl="1"/>
            <a:r>
              <a:rPr lang="en-US" dirty="0"/>
              <a:t>If you </a:t>
            </a:r>
            <a:r>
              <a:rPr lang="en-US" dirty="0">
                <a:solidFill>
                  <a:srgbClr val="2185C5"/>
                </a:solidFill>
              </a:rPr>
              <a:t>have styles specific to a page, use a second sheet</a:t>
            </a:r>
            <a:r>
              <a:rPr lang="en-US" dirty="0"/>
              <a:t> (usually linked after the shared one)</a:t>
            </a:r>
          </a:p>
          <a:p>
            <a:r>
              <a:rPr lang="en-US" dirty="0">
                <a:solidFill>
                  <a:srgbClr val="2185C5"/>
                </a:solidFill>
              </a:rPr>
              <a:t>Styles cascade* together when there are </a:t>
            </a:r>
            <a:r>
              <a:rPr lang="en-US" u="sng" dirty="0">
                <a:solidFill>
                  <a:srgbClr val="2185C5"/>
                </a:solidFill>
              </a:rPr>
              <a:t>conflicting selectors</a:t>
            </a:r>
            <a:r>
              <a:rPr lang="en-US" dirty="0">
                <a:solidFill>
                  <a:srgbClr val="2185C5"/>
                </a:solidFill>
              </a:rPr>
              <a:t> but </a:t>
            </a:r>
            <a:r>
              <a:rPr lang="en-US" u="sng" dirty="0">
                <a:solidFill>
                  <a:srgbClr val="2185C5"/>
                </a:solidFill>
              </a:rPr>
              <a:t>different properties</a:t>
            </a:r>
            <a:r>
              <a:rPr lang="en-US" dirty="0"/>
              <a:t>.</a:t>
            </a:r>
          </a:p>
          <a:p>
            <a:pPr lvl="1">
              <a:buSzPct val="120000"/>
            </a:pPr>
            <a:r>
              <a:rPr lang="en-US" dirty="0"/>
              <a:t>* The term "</a:t>
            </a:r>
            <a:r>
              <a:rPr lang="en-US" dirty="0">
                <a:solidFill>
                  <a:srgbClr val="2185C5"/>
                </a:solidFill>
              </a:rPr>
              <a:t>cascade</a:t>
            </a:r>
            <a:r>
              <a:rPr lang="en-US" dirty="0"/>
              <a:t>" comes from </a:t>
            </a:r>
            <a:r>
              <a:rPr lang="en-US" dirty="0">
                <a:solidFill>
                  <a:srgbClr val="2185C5"/>
                </a:solidFill>
              </a:rPr>
              <a:t>waterfalls</a:t>
            </a:r>
            <a:r>
              <a:rPr lang="en-US" dirty="0"/>
              <a:t>: </a:t>
            </a:r>
          </a:p>
          <a:p>
            <a:pPr lvl="2">
              <a:buSzPct val="120000"/>
            </a:pPr>
            <a:r>
              <a:rPr lang="en-US" dirty="0"/>
              <a:t>At the top of a waterfall, every drop of water is at the same height. As the water "cascades" down, some of those drops reach the bottom earlier (or later) than others.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20009-9AF6-27F4-FC72-44EA76B6BF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4F6082-ECE0-1D86-8853-9DB1DEBA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“Cascade” of CSS</a:t>
            </a:r>
          </a:p>
        </p:txBody>
      </p:sp>
    </p:spTree>
    <p:extLst>
      <p:ext uri="{BB962C8B-B14F-4D97-AF65-F5344CB8AC3E}">
        <p14:creationId xmlns:p14="http://schemas.microsoft.com/office/powerpoint/2010/main" val="607626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8139D3-0992-DEDC-9F5A-29F224FE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3" y="1396749"/>
            <a:ext cx="2758727" cy="1470096"/>
          </a:xfrm>
        </p:spPr>
        <p:txBody>
          <a:bodyPr/>
          <a:lstStyle/>
          <a:p>
            <a:r>
              <a:rPr lang="en-HK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This is a big part of the "cascade" in CSS: </a:t>
            </a:r>
          </a:p>
          <a:p>
            <a:r>
              <a:rPr lang="en-HK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Like water falling off an edge, it all ends up in a pool at the bottom, but some drops of water get there before others.</a:t>
            </a:r>
          </a:p>
          <a:p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16982-B236-CAEA-6EF9-8BFFD2BB99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0A1AC3-8D4F-D62E-3FC5-305C074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"Conflicting" Rulesets?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D3AEA-180E-D6B7-71C1-1B7FA543D4A9}"/>
              </a:ext>
            </a:extLst>
          </p:cNvPr>
          <p:cNvSpPr txBox="1"/>
          <p:nvPr/>
        </p:nvSpPr>
        <p:spPr>
          <a:xfrm>
            <a:off x="3515351" y="1396749"/>
            <a:ext cx="2915024" cy="93871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sz="1100" dirty="0"/>
              <a:t>&lt;p&gt;</a:t>
            </a:r>
          </a:p>
          <a:p>
            <a:r>
              <a:rPr lang="en-HK" sz="1100" dirty="0"/>
              <a:t>  Very pretty, very stylish</a:t>
            </a:r>
          </a:p>
          <a:p>
            <a:r>
              <a:rPr lang="en-HK" sz="1100" dirty="0"/>
              <a:t>&lt;/p&gt;</a:t>
            </a:r>
          </a:p>
          <a:p>
            <a:br>
              <a:rPr lang="en-HK" sz="1100" dirty="0"/>
            </a:b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AB660E-475B-5C37-3D44-8CB54EEE4AF8}"/>
              </a:ext>
            </a:extLst>
          </p:cNvPr>
          <p:cNvSpPr txBox="1"/>
          <p:nvPr/>
        </p:nvSpPr>
        <p:spPr>
          <a:xfrm>
            <a:off x="3515351" y="2464665"/>
            <a:ext cx="2915024" cy="175432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dirty="0"/>
              <a:t>p {</a:t>
            </a:r>
          </a:p>
          <a:p>
            <a:r>
              <a:rPr lang="en-HK" dirty="0"/>
              <a:t>  color: blue;</a:t>
            </a:r>
          </a:p>
          <a:p>
            <a:r>
              <a:rPr lang="en-HK" dirty="0"/>
              <a:t>}</a:t>
            </a:r>
          </a:p>
          <a:p>
            <a:br>
              <a:rPr lang="en-HK" dirty="0"/>
            </a:br>
            <a:r>
              <a:rPr lang="en-HK" dirty="0"/>
              <a:t>p {</a:t>
            </a:r>
          </a:p>
          <a:p>
            <a:r>
              <a:rPr lang="en-HK" dirty="0"/>
              <a:t>  text-decoration: underline;</a:t>
            </a:r>
          </a:p>
          <a:p>
            <a:r>
              <a:rPr lang="en-HK" dirty="0"/>
              <a:t>}</a:t>
            </a:r>
          </a:p>
          <a:p>
            <a:br>
              <a:rPr lang="en-HK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EE43A3-002B-494E-173D-512D91D2A0FC}"/>
              </a:ext>
            </a:extLst>
          </p:cNvPr>
          <p:cNvSpPr txBox="1"/>
          <p:nvPr/>
        </p:nvSpPr>
        <p:spPr>
          <a:xfrm>
            <a:off x="5904438" y="2053819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FFD301-5F4A-6E46-273B-7DE85FDF599A}"/>
              </a:ext>
            </a:extLst>
          </p:cNvPr>
          <p:cNvSpPr txBox="1"/>
          <p:nvPr/>
        </p:nvSpPr>
        <p:spPr>
          <a:xfrm>
            <a:off x="5903958" y="391252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847809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824EF-DFEA-3E22-1078-F1483BAD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HK" dirty="0">
                <a:sym typeface="Lato"/>
              </a:rPr>
              <a:t>There are two other important concepts here: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>
                <a:solidFill>
                  <a:srgbClr val="2185C5"/>
                </a:solidFill>
                <a:sym typeface="Lato"/>
              </a:rPr>
              <a:t>Specificity</a:t>
            </a:r>
          </a:p>
          <a:p>
            <a:pPr marL="742950" lvl="1" indent="-342900">
              <a:buSzPct val="100000"/>
              <a:buFont typeface="+mj-lt"/>
              <a:buAutoNum type="arabicPeriod"/>
            </a:pPr>
            <a:r>
              <a:rPr lang="en-HK" dirty="0">
                <a:solidFill>
                  <a:srgbClr val="2185C5"/>
                </a:solidFill>
                <a:sym typeface="Lato"/>
              </a:rPr>
              <a:t>Inheritance</a:t>
            </a:r>
          </a:p>
          <a:p>
            <a:endParaRPr lang="en-US" dirty="0"/>
          </a:p>
        </p:txBody>
      </p:sp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But what if the selector is different?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>
                <a:sym typeface="Lato"/>
              </a:rPr>
              <a:t>Specificity and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104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0B6E91-BE7B-E7F2-77AC-E7ADCB8F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3394563" cy="3552300"/>
          </a:xfrm>
        </p:spPr>
        <p:txBody>
          <a:bodyPr/>
          <a:lstStyle/>
          <a:p>
            <a:r>
              <a:rPr lang="en-HK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Given an element, and two (or more) different selectors that would "select" it</a:t>
            </a:r>
            <a:r>
              <a:rPr lang="en-HK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, </a:t>
            </a:r>
            <a:r>
              <a:rPr lang="en-HK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which rules would actually apply</a:t>
            </a:r>
            <a:r>
              <a:rPr lang="en-HK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?</a:t>
            </a:r>
          </a:p>
          <a:p>
            <a:r>
              <a:rPr lang="e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answer is to determine “</a:t>
            </a:r>
            <a:r>
              <a:rPr lang="en" sz="12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one is more specific ?</a:t>
            </a:r>
            <a:r>
              <a:rPr lang="en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</a:t>
            </a:r>
          </a:p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the browser reads through your CSS code, it 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calculates a score 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each selector</a:t>
            </a:r>
          </a:p>
          <a:p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browser 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gathers all the selectors 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might apply, 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sorts by their specificity score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and </a:t>
            </a:r>
            <a:r>
              <a:rPr lang="en-US" sz="12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applies some style in order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19B49B-91CE-4D16-8AA9-F8F7368AE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29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1B699A-D8F4-81D2-7B19-34959D20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/>
              <a:t>CSS Specificity </a:t>
            </a:r>
            <a:endParaRPr lang="en-US" dirty="0"/>
          </a:p>
        </p:txBody>
      </p:sp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AB04B2D8-0F96-9A12-027F-FF6E570CB15F}"/>
              </a:ext>
            </a:extLst>
          </p:cNvPr>
          <p:cNvSpPr txBox="1">
            <a:spLocks/>
          </p:cNvSpPr>
          <p:nvPr/>
        </p:nvSpPr>
        <p:spPr>
          <a:xfrm>
            <a:off x="4141326" y="1373588"/>
            <a:ext cx="2574704" cy="707886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76200">
              <a:defRPr sz="100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r>
              <a:rPr lang="en-HK" dirty="0">
                <a:sym typeface="Courier New"/>
              </a:rPr>
              <a:t>&lt;p id="text"&gt;</a:t>
            </a:r>
          </a:p>
          <a:p>
            <a:r>
              <a:rPr lang="en-HK" dirty="0">
                <a:sym typeface="Courier New"/>
              </a:rPr>
              <a:t>  Very pretty, very stylish</a:t>
            </a:r>
          </a:p>
          <a:p>
            <a:r>
              <a:rPr lang="en-HK" dirty="0">
                <a:sym typeface="Courier New"/>
              </a:rPr>
              <a:t>&lt;/p&gt;</a:t>
            </a:r>
          </a:p>
          <a:p>
            <a:endParaRPr lang="en-HK" dirty="0">
              <a:sym typeface="Courier New"/>
            </a:endParaRPr>
          </a:p>
        </p:txBody>
      </p:sp>
      <p:sp>
        <p:nvSpPr>
          <p:cNvPr id="6" name="Google Shape;125;p18">
            <a:extLst>
              <a:ext uri="{FF2B5EF4-FFF2-40B4-BE49-F238E27FC236}">
                <a16:creationId xmlns:a16="http://schemas.microsoft.com/office/drawing/2014/main" id="{81123019-BFE6-C242-D279-DE1DA6B35FBE}"/>
              </a:ext>
            </a:extLst>
          </p:cNvPr>
          <p:cNvSpPr txBox="1">
            <a:spLocks/>
          </p:cNvSpPr>
          <p:nvPr/>
        </p:nvSpPr>
        <p:spPr>
          <a:xfrm>
            <a:off x="4141326" y="2242091"/>
            <a:ext cx="2574704" cy="116955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76200">
              <a:defRPr sz="100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r>
              <a:rPr lang="en-HK" dirty="0">
                <a:sym typeface="Courier New"/>
              </a:rPr>
              <a:t>#text {</a:t>
            </a:r>
          </a:p>
          <a:p>
            <a:r>
              <a:rPr lang="en-HK" dirty="0">
                <a:sym typeface="Courier New"/>
              </a:rPr>
              <a:t>  color: blue;</a:t>
            </a:r>
          </a:p>
          <a:p>
            <a:r>
              <a:rPr lang="en-HK" dirty="0">
                <a:sym typeface="Courier New"/>
              </a:rPr>
              <a:t>}</a:t>
            </a:r>
          </a:p>
          <a:p>
            <a:endParaRPr lang="en-HK" dirty="0">
              <a:sym typeface="Courier New"/>
            </a:endParaRPr>
          </a:p>
          <a:p>
            <a:r>
              <a:rPr lang="en-HK" dirty="0">
                <a:sym typeface="Courier New"/>
              </a:rPr>
              <a:t>p {</a:t>
            </a:r>
          </a:p>
          <a:p>
            <a:r>
              <a:rPr lang="en-HK" dirty="0">
                <a:sym typeface="Courier New"/>
              </a:rPr>
              <a:t>  color: red;</a:t>
            </a:r>
          </a:p>
          <a:p>
            <a:r>
              <a:rPr lang="en-HK" dirty="0">
                <a:sym typeface="Courier New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1E767B-6292-177E-CFDE-67222E846532}"/>
              </a:ext>
            </a:extLst>
          </p:cNvPr>
          <p:cNvSpPr txBox="1"/>
          <p:nvPr/>
        </p:nvSpPr>
        <p:spPr>
          <a:xfrm>
            <a:off x="4064838" y="3441454"/>
            <a:ext cx="2701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10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What will "Hello World!" look like now?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7EF43-520B-6F22-BD5F-70B1BABFD1A8}"/>
              </a:ext>
            </a:extLst>
          </p:cNvPr>
          <p:cNvSpPr txBox="1"/>
          <p:nvPr/>
        </p:nvSpPr>
        <p:spPr>
          <a:xfrm>
            <a:off x="6210396" y="1806228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A7A972-AE35-7417-2BEE-33366857126D}"/>
              </a:ext>
            </a:extLst>
          </p:cNvPr>
          <p:cNvSpPr txBox="1"/>
          <p:nvPr/>
        </p:nvSpPr>
        <p:spPr>
          <a:xfrm>
            <a:off x="6217953" y="314973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5792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>
                <a:sym typeface="Lato"/>
              </a:rPr>
              <a:t>Overview of CSS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512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6D14EC-9814-7C66-7826-A03E46921B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AE088E-770D-2DA8-3BF6-B4D8B4EA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Specificity Scores</a:t>
            </a:r>
            <a:endParaRPr lang="en-US" dirty="0"/>
          </a:p>
        </p:txBody>
      </p:sp>
      <p:graphicFrame>
        <p:nvGraphicFramePr>
          <p:cNvPr id="5" name="Google Shape;141;p20">
            <a:extLst>
              <a:ext uri="{FF2B5EF4-FFF2-40B4-BE49-F238E27FC236}">
                <a16:creationId xmlns:a16="http://schemas.microsoft.com/office/drawing/2014/main" id="{FD536555-FCF1-91F8-C977-652AA20D2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461076"/>
              </p:ext>
            </p:extLst>
          </p:nvPr>
        </p:nvGraphicFramePr>
        <p:xfrm>
          <a:off x="340085" y="1488389"/>
          <a:ext cx="6350532" cy="293594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9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16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770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Example Selector</a:t>
                      </a:r>
                      <a:endParaRPr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Inline</a:t>
                      </a:r>
                      <a:br>
                        <a:rPr lang="en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</a:br>
                      <a:r>
                        <a:rPr lang="en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style=“”</a:t>
                      </a:r>
                      <a:endParaRPr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Ids</a:t>
                      </a:r>
                      <a:endParaRPr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dirty="0">
                          <a:solidFill>
                            <a:srgbClr val="FF971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Classes, </a:t>
                      </a:r>
                      <a:br>
                        <a:rPr lang="en-HK" dirty="0">
                          <a:solidFill>
                            <a:srgbClr val="FF971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</a:br>
                      <a:r>
                        <a:rPr lang="en-HK" dirty="0">
                          <a:solidFill>
                            <a:srgbClr val="FF971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attributes, pseudo-classes</a:t>
                      </a:r>
                      <a:endParaRPr dirty="0">
                        <a:solidFill>
                          <a:srgbClr val="FF971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Elements, pseudo-elements</a:t>
                      </a:r>
                      <a:endParaRPr dirty="0">
                        <a:solidFill>
                          <a:srgbClr val="00B05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Total Score</a:t>
                      </a:r>
                      <a:endParaRPr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h1</a:t>
                      </a:r>
                      <a:endParaRPr b="1" dirty="0">
                        <a:solidFill>
                          <a:srgbClr val="00B05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1</a:t>
                      </a:r>
                      <a:endParaRPr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0001</a:t>
                      </a:r>
                      <a:endParaRPr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h1</a:t>
                      </a: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 + </a:t>
                      </a:r>
                      <a:r>
                        <a:rPr lang="en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p::first-letter</a:t>
                      </a:r>
                      <a:endParaRPr b="1" dirty="0">
                        <a:solidFill>
                          <a:srgbClr val="00B05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3</a:t>
                      </a:r>
                      <a:endParaRPr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0003</a:t>
                      </a:r>
                      <a:endParaRPr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09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li</a:t>
                      </a: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 &gt; </a:t>
                      </a:r>
                      <a:r>
                        <a:rPr lang="en" b="1" dirty="0">
                          <a:solidFill>
                            <a:srgbClr val="FF971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.form </a:t>
                      </a: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&gt; </a:t>
                      </a:r>
                      <a:r>
                        <a:rPr lang="en" b="1" dirty="0">
                          <a:solidFill>
                            <a:srgbClr val="00B05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input</a:t>
                      </a: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[</a:t>
                      </a:r>
                      <a:r>
                        <a:rPr lang="en" sz="1050" b="1" i="0" u="none" strike="noStrike" cap="none" dirty="0">
                          <a:solidFill>
                            <a:srgbClr val="FF971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value="name</a:t>
                      </a:r>
                      <a:r>
                        <a:rPr lang="en" b="1" dirty="0">
                          <a:solidFill>
                            <a:srgbClr val="FF971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"</a:t>
                      </a: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] </a:t>
                      </a:r>
                      <a:endParaRPr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2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2</a:t>
                      </a:r>
                      <a:endParaRPr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0022</a:t>
                      </a:r>
                      <a:endParaRPr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2185C5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#text</a:t>
                      </a:r>
                      <a:endParaRPr b="1" dirty="0">
                        <a:solidFill>
                          <a:srgbClr val="2185C5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1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0100</a:t>
                      </a:r>
                      <a:endParaRPr b="1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6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style="" </a:t>
                      </a: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Consolas"/>
                        </a:rPr>
                        <a:t>attribute</a:t>
                      </a:r>
                      <a:endParaRPr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1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0</a:t>
                      </a:r>
                      <a:endParaRPr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1000</a:t>
                      </a:r>
                      <a:endParaRPr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B357BF-551A-D9C0-A074-4760DF2DBAB4}"/>
              </a:ext>
            </a:extLst>
          </p:cNvPr>
          <p:cNvSpPr txBox="1"/>
          <p:nvPr/>
        </p:nvSpPr>
        <p:spPr>
          <a:xfrm>
            <a:off x="340085" y="4631223"/>
            <a:ext cx="5036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Raleway" pitchFamily="2" charset="77"/>
              </a:rPr>
              <a:t>CSS Specificity Calculator: </a:t>
            </a:r>
            <a:r>
              <a:rPr lang="en-US" dirty="0">
                <a:latin typeface="Raleway" pitchFamily="2" charset="77"/>
                <a:hlinkClick r:id="rId2"/>
              </a:rPr>
              <a:t>https://</a:t>
            </a:r>
            <a:r>
              <a:rPr lang="en-US" dirty="0" err="1">
                <a:latin typeface="Raleway" pitchFamily="2" charset="77"/>
                <a:hlinkClick r:id="rId2"/>
              </a:rPr>
              <a:t>specificity.keegan.st</a:t>
            </a:r>
            <a:r>
              <a:rPr lang="en-US" dirty="0">
                <a:latin typeface="Raleway" pitchFamily="2" charset="77"/>
                <a:hlinkClick r:id="rId2"/>
              </a:rPr>
              <a:t>/</a:t>
            </a:r>
            <a:endParaRPr lang="en-US"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0620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A537-885A-7B4F-B731-245673552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2185C5"/>
                </a:solidFill>
              </a:rPr>
              <a:t>Inheritance</a:t>
            </a:r>
            <a:r>
              <a:rPr lang="en-US" altLang="en-US" dirty="0"/>
              <a:t> means that </a:t>
            </a:r>
            <a:r>
              <a:rPr lang="en-US" altLang="en-US" dirty="0">
                <a:solidFill>
                  <a:srgbClr val="2185C5"/>
                </a:solidFill>
              </a:rPr>
              <a:t>subordinate elements inherit properties from their parent</a:t>
            </a:r>
            <a:r>
              <a:rPr lang="en-US" altLang="en-US" dirty="0"/>
              <a:t> element.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8653C-7562-3F46-AACF-38A514F2AA2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31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04772-D2A0-DC48-A38C-E8BB1A57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of Styles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66A896A-B910-554D-8FF2-AF4A059E9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3" y="2705313"/>
            <a:ext cx="5501786" cy="2342905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0E45767-099E-F14E-A223-4A8B8ED47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064759"/>
              </p:ext>
            </p:extLst>
          </p:nvPr>
        </p:nvGraphicFramePr>
        <p:xfrm>
          <a:off x="3335702" y="2018999"/>
          <a:ext cx="3436254" cy="920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6254">
                  <a:extLst>
                    <a:ext uri="{9D8B030D-6E8A-4147-A177-3AD203B41FA5}">
                      <a16:colId xmlns:a16="http://schemas.microsoft.com/office/drawing/2014/main" val="2676844898"/>
                    </a:ext>
                  </a:extLst>
                </a:gridCol>
              </a:tblGrid>
              <a:tr h="920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body  { color: blue;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#</a:t>
                      </a:r>
                      <a:r>
                        <a:rPr kumimoji="0" lang="en-US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pageContent</a:t>
                      </a: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{ font-size: 1em;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h3  { text-transform: uppercase;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768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1477C-A329-928E-83B0-9CF99A1FA0F8}"/>
              </a:ext>
            </a:extLst>
          </p:cNvPr>
          <p:cNvSpPr txBox="1"/>
          <p:nvPr/>
        </p:nvSpPr>
        <p:spPr>
          <a:xfrm>
            <a:off x="6266695" y="2630540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471119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3CE15D-EE83-AC5F-D443-37D2A2916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properties, like </a:t>
            </a:r>
            <a:r>
              <a:rPr lang="en-US" dirty="0">
                <a:solidFill>
                  <a:srgbClr val="FF9715"/>
                </a:solidFill>
              </a:rPr>
              <a:t>color</a:t>
            </a:r>
            <a:r>
              <a:rPr lang="en-US" dirty="0"/>
              <a:t>, are </a:t>
            </a:r>
            <a:r>
              <a:rPr lang="en-US" i="1" dirty="0">
                <a:solidFill>
                  <a:srgbClr val="2185C5"/>
                </a:solidFill>
              </a:rPr>
              <a:t>inheritable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If there's </a:t>
            </a:r>
            <a:r>
              <a:rPr lang="en-US" dirty="0">
                <a:solidFill>
                  <a:srgbClr val="2185C5"/>
                </a:solidFill>
              </a:rPr>
              <a:t>no conflict</a:t>
            </a:r>
            <a:r>
              <a:rPr lang="en-US" dirty="0"/>
              <a:t>, an </a:t>
            </a:r>
            <a:r>
              <a:rPr lang="en-US" dirty="0">
                <a:solidFill>
                  <a:srgbClr val="2185C5"/>
                </a:solidFill>
              </a:rPr>
              <a:t>element will inherit the value </a:t>
            </a:r>
            <a:r>
              <a:rPr lang="en-US" dirty="0"/>
              <a:t>for that property </a:t>
            </a:r>
            <a:r>
              <a:rPr lang="en-US" dirty="0">
                <a:solidFill>
                  <a:srgbClr val="2185C5"/>
                </a:solidFill>
              </a:rPr>
              <a:t>from its parent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r>
              <a:rPr lang="en-US" dirty="0"/>
              <a:t>What will the text “Hello World!”  look like now?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2DF3C-2851-3DD3-03B7-98AE405649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5407DC-4DB1-A9D9-6C70-E215E8D5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Inheritance of Styles</a:t>
            </a:r>
            <a:endParaRPr lang="en-US" dirty="0"/>
          </a:p>
        </p:txBody>
      </p:sp>
      <p:sp>
        <p:nvSpPr>
          <p:cNvPr id="5" name="Google Shape;124;p18">
            <a:extLst>
              <a:ext uri="{FF2B5EF4-FFF2-40B4-BE49-F238E27FC236}">
                <a16:creationId xmlns:a16="http://schemas.microsoft.com/office/drawing/2014/main" id="{B1C05B92-DE45-FE56-3455-1392AC5E0D82}"/>
              </a:ext>
            </a:extLst>
          </p:cNvPr>
          <p:cNvSpPr txBox="1">
            <a:spLocks/>
          </p:cNvSpPr>
          <p:nvPr/>
        </p:nvSpPr>
        <p:spPr>
          <a:xfrm>
            <a:off x="944475" y="2498013"/>
            <a:ext cx="2574704" cy="86177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76200">
              <a:defRPr sz="100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r>
              <a:rPr lang="en-HK" dirty="0">
                <a:sym typeface="Courier New"/>
              </a:rPr>
              <a:t>&lt;div&gt;</a:t>
            </a:r>
          </a:p>
          <a:p>
            <a:r>
              <a:rPr lang="en-HK" dirty="0">
                <a:sym typeface="Courier New"/>
              </a:rPr>
              <a:t>  &lt;p id="text"&gt;</a:t>
            </a:r>
          </a:p>
          <a:p>
            <a:r>
              <a:rPr lang="en-HK" dirty="0">
                <a:sym typeface="Courier New"/>
              </a:rPr>
              <a:t>    Very pretty, very stylish</a:t>
            </a:r>
          </a:p>
          <a:p>
            <a:r>
              <a:rPr lang="en-HK" dirty="0">
                <a:sym typeface="Courier New"/>
              </a:rPr>
              <a:t>  &lt;/p&gt;</a:t>
            </a:r>
          </a:p>
          <a:p>
            <a:r>
              <a:rPr lang="en-HK" dirty="0">
                <a:sym typeface="Courier New"/>
              </a:rPr>
              <a:t>&lt;/div&gt;</a:t>
            </a:r>
          </a:p>
        </p:txBody>
      </p:sp>
      <p:sp>
        <p:nvSpPr>
          <p:cNvPr id="6" name="Google Shape;125;p18">
            <a:extLst>
              <a:ext uri="{FF2B5EF4-FFF2-40B4-BE49-F238E27FC236}">
                <a16:creationId xmlns:a16="http://schemas.microsoft.com/office/drawing/2014/main" id="{5DA776DC-0A0D-D131-528A-04A283FEFCEE}"/>
              </a:ext>
            </a:extLst>
          </p:cNvPr>
          <p:cNvSpPr txBox="1">
            <a:spLocks/>
          </p:cNvSpPr>
          <p:nvPr/>
        </p:nvSpPr>
        <p:spPr>
          <a:xfrm>
            <a:off x="3613021" y="2498013"/>
            <a:ext cx="2574704" cy="132343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76200">
              <a:defRPr sz="100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r>
              <a:rPr lang="en-HK" dirty="0">
                <a:sym typeface="Courier New"/>
              </a:rPr>
              <a:t>#text {</a:t>
            </a:r>
          </a:p>
          <a:p>
            <a:r>
              <a:rPr lang="en-HK" dirty="0">
                <a:sym typeface="Courier New"/>
              </a:rPr>
              <a:t>  color: blue;</a:t>
            </a:r>
          </a:p>
          <a:p>
            <a:r>
              <a:rPr lang="en-HK" dirty="0">
                <a:sym typeface="Courier New"/>
              </a:rPr>
              <a:t>}</a:t>
            </a:r>
          </a:p>
          <a:p>
            <a:endParaRPr lang="en-HK" dirty="0">
              <a:sym typeface="Courier New"/>
            </a:endParaRPr>
          </a:p>
          <a:p>
            <a:r>
              <a:rPr lang="en-HK" b="1" dirty="0">
                <a:sym typeface="Courier New"/>
              </a:rPr>
              <a:t>div</a:t>
            </a:r>
            <a:r>
              <a:rPr lang="en-HK" dirty="0">
                <a:sym typeface="Courier New"/>
              </a:rPr>
              <a:t> {</a:t>
            </a:r>
          </a:p>
          <a:p>
            <a:r>
              <a:rPr lang="en-HK" dirty="0">
                <a:sym typeface="Courier New"/>
              </a:rPr>
              <a:t>  color: red;</a:t>
            </a:r>
          </a:p>
          <a:p>
            <a:r>
              <a:rPr lang="en-HK" dirty="0">
                <a:sym typeface="Courier New"/>
              </a:rPr>
              <a:t>  font-size: 16px;</a:t>
            </a:r>
          </a:p>
          <a:p>
            <a:r>
              <a:rPr lang="en-HK" dirty="0">
                <a:sym typeface="Courier New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1A20C-3066-F425-B78E-EEE6E51A47CE}"/>
              </a:ext>
            </a:extLst>
          </p:cNvPr>
          <p:cNvSpPr txBox="1"/>
          <p:nvPr/>
        </p:nvSpPr>
        <p:spPr>
          <a:xfrm>
            <a:off x="3013034" y="3087221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5AB0E-2EED-12CB-5B06-D7855442F6FF}"/>
              </a:ext>
            </a:extLst>
          </p:cNvPr>
          <p:cNvSpPr txBox="1"/>
          <p:nvPr/>
        </p:nvSpPr>
        <p:spPr>
          <a:xfrm>
            <a:off x="5688332" y="354981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061700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FC28C-EAA7-224E-BD01-54FB41A56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2185C5"/>
                </a:solidFill>
              </a:rPr>
              <a:t>Parent</a:t>
            </a:r>
            <a:r>
              <a:rPr lang="en-US" altLang="en-US" i="1" dirty="0"/>
              <a:t>, </a:t>
            </a:r>
            <a:r>
              <a:rPr lang="en-US" altLang="en-US" i="1" dirty="0">
                <a:solidFill>
                  <a:srgbClr val="2185C5"/>
                </a:solidFill>
              </a:rPr>
              <a:t>child</a:t>
            </a:r>
            <a:r>
              <a:rPr lang="en-US" altLang="en-US" i="1" dirty="0"/>
              <a:t> and </a:t>
            </a:r>
            <a:r>
              <a:rPr lang="en-US" altLang="en-US" i="1" dirty="0">
                <a:solidFill>
                  <a:srgbClr val="2185C5"/>
                </a:solidFill>
              </a:rPr>
              <a:t>descendant</a:t>
            </a:r>
          </a:p>
          <a:p>
            <a:pPr lvl="1">
              <a:buSzPct val="120000"/>
            </a:pPr>
            <a:r>
              <a:rPr lang="en-US" altLang="en-US" i="1" dirty="0">
                <a:solidFill>
                  <a:srgbClr val="2185C5"/>
                </a:solidFill>
              </a:rPr>
              <a:t>Some properties don’t have inheritance</a:t>
            </a:r>
          </a:p>
          <a:p>
            <a:pPr lvl="1">
              <a:buSzPct val="120000"/>
            </a:pPr>
            <a:r>
              <a:rPr lang="en-US" altLang="en-US" i="1" dirty="0">
                <a:solidFill>
                  <a:srgbClr val="2185C5"/>
                </a:solidFill>
              </a:rPr>
              <a:t>Property values to override inheritance</a:t>
            </a:r>
          </a:p>
          <a:p>
            <a:r>
              <a:rPr lang="en-US" altLang="en-US" i="1" dirty="0">
                <a:solidFill>
                  <a:srgbClr val="F20052"/>
                </a:solidFill>
              </a:rPr>
              <a:t>!important (override anything)</a:t>
            </a:r>
          </a:p>
          <a:p>
            <a:r>
              <a:rPr lang="en-US" altLang="en-US" i="1" dirty="0">
                <a:solidFill>
                  <a:srgbClr val="2185C5"/>
                </a:solidFill>
              </a:rPr>
              <a:t>Cascade order</a:t>
            </a:r>
          </a:p>
          <a:p>
            <a:r>
              <a:rPr lang="en-US" altLang="en-US" i="1" dirty="0"/>
              <a:t>How to determine the order?</a:t>
            </a:r>
          </a:p>
          <a:p>
            <a:pPr lvl="1" indent="0">
              <a:buNone/>
            </a:pPr>
            <a:r>
              <a:rPr lang="en-US" altLang="en-US" sz="1500" i="1" dirty="0">
                <a:solidFill>
                  <a:srgbClr val="2185C5"/>
                </a:solidFill>
              </a:rPr>
              <a:t>specificity of selector</a:t>
            </a:r>
          </a:p>
          <a:p>
            <a:pPr lvl="1" indent="0">
              <a:buNone/>
            </a:pPr>
            <a:r>
              <a:rPr lang="en-US" altLang="en-US" sz="1500" i="1" dirty="0">
                <a:solidFill>
                  <a:srgbClr val="2185C5"/>
                </a:solidFill>
              </a:rPr>
              <a:t>specified order of CSS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7A7C4-3CF9-6347-83FC-431D23083E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33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6182C-075E-444A-8859-DA162531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Inheritance of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355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878528-4BF1-DB9C-DA5D-983E78137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browser represents the hierarchy of a page. Very useful when thinking about selectors!</a:t>
            </a:r>
          </a:p>
          <a:p>
            <a:r>
              <a:rPr lang="en-US" dirty="0"/>
              <a:t>For example:</a:t>
            </a:r>
          </a:p>
          <a:p>
            <a:pPr lvl="1">
              <a:buSzPct val="100000"/>
            </a:pPr>
            <a:r>
              <a:rPr lang="en-US" dirty="0">
                <a:solidFill>
                  <a:srgbClr val="2185C5"/>
                </a:solidFill>
              </a:rPr>
              <a:t>Every HTML tag </a:t>
            </a:r>
            <a:r>
              <a:rPr lang="en-US" dirty="0"/>
              <a:t>(&lt;p&gt;, &lt;</a:t>
            </a:r>
            <a:r>
              <a:rPr lang="en-US" dirty="0" err="1"/>
              <a:t>img</a:t>
            </a:r>
            <a:r>
              <a:rPr lang="en-US" dirty="0"/>
              <a:t>&gt;, &lt;body&gt;, etc.) </a:t>
            </a:r>
            <a:r>
              <a:rPr lang="en-US" dirty="0">
                <a:solidFill>
                  <a:srgbClr val="2185C5"/>
                </a:solidFill>
              </a:rPr>
              <a:t>is part of the DOM</a:t>
            </a:r>
            <a:r>
              <a:rPr lang="en-US" dirty="0"/>
              <a:t>, and </a:t>
            </a:r>
            <a:r>
              <a:rPr lang="en-US" dirty="0">
                <a:solidFill>
                  <a:srgbClr val="2185C5"/>
                </a:solidFill>
              </a:rPr>
              <a:t>has a place in a tree </a:t>
            </a:r>
            <a:r>
              <a:rPr lang="en-US" dirty="0"/>
              <a:t>hierarchy.</a:t>
            </a:r>
          </a:p>
          <a:p>
            <a:pPr lvl="1">
              <a:buSzPct val="100000"/>
            </a:pPr>
            <a:r>
              <a:rPr lang="en-US" dirty="0">
                <a:solidFill>
                  <a:srgbClr val="2185C5"/>
                </a:solidFill>
              </a:rPr>
              <a:t>They all have a parent </a:t>
            </a:r>
            <a:r>
              <a:rPr lang="en-US" dirty="0"/>
              <a:t>(&lt;body&gt;'s is &lt;html&gt;) and </a:t>
            </a:r>
            <a:r>
              <a:rPr lang="en-US" dirty="0">
                <a:solidFill>
                  <a:srgbClr val="2185C5"/>
                </a:solidFill>
              </a:rPr>
              <a:t>almost always have a child</a:t>
            </a:r>
            <a:r>
              <a:rPr lang="en-US" dirty="0"/>
              <a:t> (&lt;title&gt; is a child of &lt;head&gt;).</a:t>
            </a:r>
          </a:p>
          <a:p>
            <a:pPr lvl="1">
              <a:buSzPct val="100000"/>
            </a:pPr>
            <a:r>
              <a:rPr lang="en-US" dirty="0">
                <a:solidFill>
                  <a:srgbClr val="F20052"/>
                </a:solidFill>
              </a:rPr>
              <a:t>You don't build a DOM, but the browser does</a:t>
            </a:r>
            <a:r>
              <a:rPr lang="en-US" dirty="0"/>
              <a:t>, </a:t>
            </a:r>
            <a:r>
              <a:rPr lang="en-US" dirty="0">
                <a:solidFill>
                  <a:srgbClr val="F20052"/>
                </a:solidFill>
              </a:rPr>
              <a:t>which allows you to access 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41EAA-0309-3ECD-F16C-5DF28B872B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0E4F1E4-0747-47B1-8C5D-A468FBC985BE}" type="slidenum">
              <a:rPr lang="en-GB" smtClean="0"/>
              <a:t>34</a:t>
            </a:fld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29C14A-DB30-1272-FC00-19D324243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Document Object Model (DOM)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7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094D2-7462-5D4D-9246-27ACF669D7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6502-DC47-5C4A-80CE-7A0B666E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Selector</a:t>
            </a:r>
          </a:p>
        </p:txBody>
      </p:sp>
      <p:sp>
        <p:nvSpPr>
          <p:cNvPr id="121" name="Rectangle 7">
            <a:extLst>
              <a:ext uri="{FF2B5EF4-FFF2-40B4-BE49-F238E27FC236}">
                <a16:creationId xmlns:a16="http://schemas.microsoft.com/office/drawing/2014/main" id="{32DC157B-DF0B-F84A-A9A2-CED20A114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163" y="142875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html</a:t>
            </a:r>
          </a:p>
        </p:txBody>
      </p:sp>
      <p:sp>
        <p:nvSpPr>
          <p:cNvPr id="122" name="Rectangle 8">
            <a:extLst>
              <a:ext uri="{FF2B5EF4-FFF2-40B4-BE49-F238E27FC236}">
                <a16:creationId xmlns:a16="http://schemas.microsoft.com/office/drawing/2014/main" id="{519A8659-69DB-3B40-8173-100490EA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163" y="188595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body</a:t>
            </a:r>
          </a:p>
        </p:txBody>
      </p:sp>
      <p:sp>
        <p:nvSpPr>
          <p:cNvPr id="123" name="Rectangle 9">
            <a:extLst>
              <a:ext uri="{FF2B5EF4-FFF2-40B4-BE49-F238E27FC236}">
                <a16:creationId xmlns:a16="http://schemas.microsoft.com/office/drawing/2014/main" id="{8553513D-2777-8A4B-95A6-CB61B675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013" y="240030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h1</a:t>
            </a:r>
          </a:p>
        </p:txBody>
      </p:sp>
      <p:sp>
        <p:nvSpPr>
          <p:cNvPr id="124" name="Rectangle 10">
            <a:extLst>
              <a:ext uri="{FF2B5EF4-FFF2-40B4-BE49-F238E27FC236}">
                <a16:creationId xmlns:a16="http://schemas.microsoft.com/office/drawing/2014/main" id="{7C1D6DC3-EDCE-4E47-BF50-AD7555E2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163" y="240030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h2</a:t>
            </a:r>
          </a:p>
        </p:txBody>
      </p:sp>
      <p:sp>
        <p:nvSpPr>
          <p:cNvPr id="125" name="Rectangle 11">
            <a:extLst>
              <a:ext uri="{FF2B5EF4-FFF2-40B4-BE49-F238E27FC236}">
                <a16:creationId xmlns:a16="http://schemas.microsoft.com/office/drawing/2014/main" id="{600115A8-B0AB-3242-A8F1-C83963C16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313" y="240030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div</a:t>
            </a:r>
          </a:p>
        </p:txBody>
      </p:sp>
      <p:sp>
        <p:nvSpPr>
          <p:cNvPr id="126" name="Rectangle 12">
            <a:extLst>
              <a:ext uri="{FF2B5EF4-FFF2-40B4-BE49-F238E27FC236}">
                <a16:creationId xmlns:a16="http://schemas.microsoft.com/office/drawing/2014/main" id="{B225F607-7AC3-C341-B2E7-691890137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663" y="291465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h3</a:t>
            </a:r>
          </a:p>
        </p:txBody>
      </p:sp>
      <p:sp>
        <p:nvSpPr>
          <p:cNvPr id="127" name="Rectangle 13">
            <a:extLst>
              <a:ext uri="{FF2B5EF4-FFF2-40B4-BE49-F238E27FC236}">
                <a16:creationId xmlns:a16="http://schemas.microsoft.com/office/drawing/2014/main" id="{39C7CA11-AE68-C74B-84E7-55231CD86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13" y="291465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28" name="Rectangle 14">
            <a:extLst>
              <a:ext uri="{FF2B5EF4-FFF2-40B4-BE49-F238E27FC236}">
                <a16:creationId xmlns:a16="http://schemas.microsoft.com/office/drawing/2014/main" id="{A5F9AAEA-14D9-E241-B20B-D8CD78E8B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13" y="3429000"/>
            <a:ext cx="857250" cy="3429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lang="en-US" altLang="en-US" sz="1350" b="1">
                <a:solidFill>
                  <a:prstClr val="black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9" name="Text Box 15">
            <a:extLst>
              <a:ext uri="{FF2B5EF4-FFF2-40B4-BE49-F238E27FC236}">
                <a16:creationId xmlns:a16="http://schemas.microsoft.com/office/drawing/2014/main" id="{6FDD5270-21F8-C641-89FB-E370ED0DF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113" y="1408949"/>
            <a:ext cx="1543050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b="1" dirty="0">
                <a:solidFill>
                  <a:srgbClr val="0563C1"/>
                </a:solidFill>
                <a:latin typeface="Arial" panose="020B0604020202020204" pitchFamily="34" charset="0"/>
              </a:rPr>
              <a:t>Document Tree</a:t>
            </a:r>
          </a:p>
        </p:txBody>
      </p:sp>
      <p:cxnSp>
        <p:nvCxnSpPr>
          <p:cNvPr id="130" name="AutoShape 16">
            <a:extLst>
              <a:ext uri="{FF2B5EF4-FFF2-40B4-BE49-F238E27FC236}">
                <a16:creationId xmlns:a16="http://schemas.microsoft.com/office/drawing/2014/main" id="{CA2B5573-8EF9-B547-9292-B10259C214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84788" y="1771650"/>
            <a:ext cx="0" cy="11430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17">
            <a:extLst>
              <a:ext uri="{FF2B5EF4-FFF2-40B4-BE49-F238E27FC236}">
                <a16:creationId xmlns:a16="http://schemas.microsoft.com/office/drawing/2014/main" id="{3D7FCD9F-FDED-4946-A7C0-DDCB6CBDA89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698988" y="1714500"/>
            <a:ext cx="171450" cy="1200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18">
            <a:extLst>
              <a:ext uri="{FF2B5EF4-FFF2-40B4-BE49-F238E27FC236}">
                <a16:creationId xmlns:a16="http://schemas.microsoft.com/office/drawing/2014/main" id="{F509C363-CDBB-AB48-9233-08AA38F014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84788" y="2228850"/>
            <a:ext cx="0" cy="17145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19">
            <a:extLst>
              <a:ext uri="{FF2B5EF4-FFF2-40B4-BE49-F238E27FC236}">
                <a16:creationId xmlns:a16="http://schemas.microsoft.com/office/drawing/2014/main" id="{03388035-5C32-9A4C-98FF-D93F9FF9FAA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99138" y="1714500"/>
            <a:ext cx="171450" cy="12001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20">
            <a:extLst>
              <a:ext uri="{FF2B5EF4-FFF2-40B4-BE49-F238E27FC236}">
                <a16:creationId xmlns:a16="http://schemas.microsoft.com/office/drawing/2014/main" id="{6DB75F0E-19FF-B44F-87F3-EA67EDBBFB1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184888" y="2514600"/>
            <a:ext cx="171450" cy="62865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21">
            <a:extLst>
              <a:ext uri="{FF2B5EF4-FFF2-40B4-BE49-F238E27FC236}">
                <a16:creationId xmlns:a16="http://schemas.microsoft.com/office/drawing/2014/main" id="{7B732E6B-9BBD-C94C-8D70-052CE497534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842113" y="2486025"/>
            <a:ext cx="171450" cy="685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22">
            <a:extLst>
              <a:ext uri="{FF2B5EF4-FFF2-40B4-BE49-F238E27FC236}">
                <a16:creationId xmlns:a16="http://schemas.microsoft.com/office/drawing/2014/main" id="{49732D7E-FC0B-D048-83B2-C1A2E21609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70738" y="3257550"/>
            <a:ext cx="0" cy="17145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7" name="Group 25">
            <a:extLst>
              <a:ext uri="{FF2B5EF4-FFF2-40B4-BE49-F238E27FC236}">
                <a16:creationId xmlns:a16="http://schemas.microsoft.com/office/drawing/2014/main" id="{DBE0B220-52EC-0F44-A196-67FB7A441E42}"/>
              </a:ext>
            </a:extLst>
          </p:cNvPr>
          <p:cNvGrpSpPr>
            <a:grpSpLocks/>
          </p:cNvGrpSpPr>
          <p:nvPr/>
        </p:nvGrpSpPr>
        <p:grpSpPr bwMode="auto">
          <a:xfrm>
            <a:off x="1956163" y="1428750"/>
            <a:ext cx="4114800" cy="342900"/>
            <a:chOff x="1632" y="2160"/>
            <a:chExt cx="3456" cy="288"/>
          </a:xfrm>
        </p:grpSpPr>
        <p:sp>
          <p:nvSpPr>
            <p:cNvPr id="138" name="Text Box 23">
              <a:extLst>
                <a:ext uri="{FF2B5EF4-FFF2-40B4-BE49-F238E27FC236}">
                  <a16:creationId xmlns:a16="http://schemas.microsoft.com/office/drawing/2014/main" id="{EEEEF739-ABD1-F943-999B-6010B1672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169"/>
              <a:ext cx="7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 dirty="0">
                  <a:solidFill>
                    <a:srgbClr val="ED7D31"/>
                  </a:solidFill>
                  <a:latin typeface="Arial" panose="020B0604020202020204" pitchFamily="34" charset="0"/>
                </a:rPr>
                <a:t>Parent</a:t>
              </a:r>
            </a:p>
          </p:txBody>
        </p:sp>
        <p:sp>
          <p:nvSpPr>
            <p:cNvPr id="139" name="Rectangle 24">
              <a:extLst>
                <a:ext uri="{FF2B5EF4-FFF2-40B4-BE49-F238E27FC236}">
                  <a16:creationId xmlns:a16="http://schemas.microsoft.com/office/drawing/2014/main" id="{96416929-859A-734E-AAE0-97AAD3169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60"/>
              <a:ext cx="720" cy="288"/>
            </a:xfrm>
            <a:prstGeom prst="rect">
              <a:avLst/>
            </a:prstGeom>
            <a:solidFill>
              <a:srgbClr val="ED7D3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html</a:t>
              </a:r>
            </a:p>
          </p:txBody>
        </p:sp>
      </p:grpSp>
      <p:grpSp>
        <p:nvGrpSpPr>
          <p:cNvPr id="140" name="Group 29">
            <a:extLst>
              <a:ext uri="{FF2B5EF4-FFF2-40B4-BE49-F238E27FC236}">
                <a16:creationId xmlns:a16="http://schemas.microsoft.com/office/drawing/2014/main" id="{39F918AD-CDBA-894D-A216-841CAE6C4FCD}"/>
              </a:ext>
            </a:extLst>
          </p:cNvPr>
          <p:cNvGrpSpPr>
            <a:grpSpLocks/>
          </p:cNvGrpSpPr>
          <p:nvPr/>
        </p:nvGrpSpPr>
        <p:grpSpPr bwMode="auto">
          <a:xfrm>
            <a:off x="1956163" y="1428750"/>
            <a:ext cx="3943350" cy="800100"/>
            <a:chOff x="1632" y="2160"/>
            <a:chExt cx="3312" cy="672"/>
          </a:xfrm>
        </p:grpSpPr>
        <p:sp>
          <p:nvSpPr>
            <p:cNvPr id="141" name="Rectangle 26">
              <a:extLst>
                <a:ext uri="{FF2B5EF4-FFF2-40B4-BE49-F238E27FC236}">
                  <a16:creationId xmlns:a16="http://schemas.microsoft.com/office/drawing/2014/main" id="{F1269681-E89C-7A48-945E-FB0E16B25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60"/>
              <a:ext cx="720" cy="28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html</a:t>
              </a:r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8E4CBB7B-9A50-7247-8D58-A974CCCB8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44"/>
              <a:ext cx="720" cy="288"/>
            </a:xfrm>
            <a:prstGeom prst="rect">
              <a:avLst/>
            </a:prstGeom>
            <a:solidFill>
              <a:srgbClr val="ED7D31"/>
            </a:solidFill>
            <a:ln w="9525">
              <a:solidFill>
                <a:srgbClr val="ED7D3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body</a:t>
              </a:r>
            </a:p>
          </p:txBody>
        </p:sp>
        <p:sp>
          <p:nvSpPr>
            <p:cNvPr id="143" name="Text Box 28">
              <a:extLst>
                <a:ext uri="{FF2B5EF4-FFF2-40B4-BE49-F238E27FC236}">
                  <a16:creationId xmlns:a16="http://schemas.microsoft.com/office/drawing/2014/main" id="{7F641CF2-EAA2-6E4F-B495-10DA4E350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461"/>
              <a:ext cx="57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 dirty="0">
                  <a:solidFill>
                    <a:srgbClr val="ED7D31"/>
                  </a:solidFill>
                  <a:latin typeface="Arial" panose="020B0604020202020204" pitchFamily="34" charset="0"/>
                </a:rPr>
                <a:t>Child</a:t>
              </a:r>
            </a:p>
          </p:txBody>
        </p:sp>
      </p:grpSp>
      <p:grpSp>
        <p:nvGrpSpPr>
          <p:cNvPr id="144" name="Group 36">
            <a:extLst>
              <a:ext uri="{FF2B5EF4-FFF2-40B4-BE49-F238E27FC236}">
                <a16:creationId xmlns:a16="http://schemas.microsoft.com/office/drawing/2014/main" id="{C4D88601-68A5-3F47-98D8-365672672461}"/>
              </a:ext>
            </a:extLst>
          </p:cNvPr>
          <p:cNvGrpSpPr>
            <a:grpSpLocks/>
          </p:cNvGrpSpPr>
          <p:nvPr/>
        </p:nvGrpSpPr>
        <p:grpSpPr bwMode="auto">
          <a:xfrm>
            <a:off x="756013" y="1885950"/>
            <a:ext cx="5486400" cy="857250"/>
            <a:chOff x="624" y="2688"/>
            <a:chExt cx="4608" cy="720"/>
          </a:xfrm>
        </p:grpSpPr>
        <p:sp>
          <p:nvSpPr>
            <p:cNvPr id="145" name="Rectangle 30">
              <a:extLst>
                <a:ext uri="{FF2B5EF4-FFF2-40B4-BE49-F238E27FC236}">
                  <a16:creationId xmlns:a16="http://schemas.microsoft.com/office/drawing/2014/main" id="{EE9D512D-8E45-F344-A0A2-6CB995014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720" cy="28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body</a:t>
              </a:r>
            </a:p>
          </p:txBody>
        </p:sp>
        <p:sp>
          <p:nvSpPr>
            <p:cNvPr id="146" name="Rectangle 31">
              <a:extLst>
                <a:ext uri="{FF2B5EF4-FFF2-40B4-BE49-F238E27FC236}">
                  <a16:creationId xmlns:a16="http://schemas.microsoft.com/office/drawing/2014/main" id="{EEF439FA-B0E9-7B4E-A84F-00BEFEFDC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720" cy="288"/>
            </a:xfrm>
            <a:prstGeom prst="rect">
              <a:avLst/>
            </a:prstGeom>
            <a:solidFill>
              <a:srgbClr val="ED7D31"/>
            </a:solidFill>
            <a:ln w="9525">
              <a:solidFill>
                <a:srgbClr val="ED7D3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h1</a:t>
              </a:r>
            </a:p>
          </p:txBody>
        </p:sp>
        <p:sp>
          <p:nvSpPr>
            <p:cNvPr id="147" name="Rectangle 32">
              <a:extLst>
                <a:ext uri="{FF2B5EF4-FFF2-40B4-BE49-F238E27FC236}">
                  <a16:creationId xmlns:a16="http://schemas.microsoft.com/office/drawing/2014/main" id="{12385782-CA58-6C45-A7B7-17AAAFD34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20"/>
              <a:ext cx="720" cy="288"/>
            </a:xfrm>
            <a:prstGeom prst="rect">
              <a:avLst/>
            </a:prstGeom>
            <a:solidFill>
              <a:srgbClr val="ED7D31"/>
            </a:solidFill>
            <a:ln w="9525">
              <a:solidFill>
                <a:srgbClr val="ED7D3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h2</a:t>
              </a:r>
            </a:p>
          </p:txBody>
        </p:sp>
        <p:sp>
          <p:nvSpPr>
            <p:cNvPr id="148" name="Rectangle 33">
              <a:extLst>
                <a:ext uri="{FF2B5EF4-FFF2-40B4-BE49-F238E27FC236}">
                  <a16:creationId xmlns:a16="http://schemas.microsoft.com/office/drawing/2014/main" id="{9CDC8A62-9AEE-A247-B3B1-E44C1F562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720" cy="288"/>
            </a:xfrm>
            <a:prstGeom prst="rect">
              <a:avLst/>
            </a:prstGeom>
            <a:solidFill>
              <a:srgbClr val="ED7D31"/>
            </a:solidFill>
            <a:ln w="9525">
              <a:solidFill>
                <a:srgbClr val="ED7D3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div</a:t>
              </a:r>
            </a:p>
          </p:txBody>
        </p:sp>
        <p:sp>
          <p:nvSpPr>
            <p:cNvPr id="149" name="Text Box 34">
              <a:extLst>
                <a:ext uri="{FF2B5EF4-FFF2-40B4-BE49-F238E27FC236}">
                  <a16:creationId xmlns:a16="http://schemas.microsoft.com/office/drawing/2014/main" id="{195484F2-95DD-C640-9010-B36BC16AE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745"/>
              <a:ext cx="6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 i="1">
                  <a:solidFill>
                    <a:srgbClr val="ED7D31"/>
                  </a:solidFill>
                  <a:latin typeface="Arial" panose="020B0604020202020204" pitchFamily="34" charset="0"/>
                </a:rPr>
                <a:t>Parent</a:t>
              </a:r>
            </a:p>
          </p:txBody>
        </p:sp>
        <p:sp>
          <p:nvSpPr>
            <p:cNvPr id="150" name="Text Box 35">
              <a:extLst>
                <a:ext uri="{FF2B5EF4-FFF2-40B4-BE49-F238E27FC236}">
                  <a16:creationId xmlns:a16="http://schemas.microsoft.com/office/drawing/2014/main" id="{BACD2C50-9226-0149-B7D4-8F790C78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129"/>
              <a:ext cx="8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 i="1">
                  <a:solidFill>
                    <a:srgbClr val="ED7D31"/>
                  </a:solidFill>
                  <a:latin typeface="Arial" panose="020B0604020202020204" pitchFamily="34" charset="0"/>
                </a:rPr>
                <a:t>Children</a:t>
              </a:r>
            </a:p>
          </p:txBody>
        </p:sp>
      </p:grpSp>
      <p:grpSp>
        <p:nvGrpSpPr>
          <p:cNvPr id="151" name="Group 42">
            <a:extLst>
              <a:ext uri="{FF2B5EF4-FFF2-40B4-BE49-F238E27FC236}">
                <a16:creationId xmlns:a16="http://schemas.microsoft.com/office/drawing/2014/main" id="{49C3F2DC-7FA8-1C4B-89E5-B80997378848}"/>
              </a:ext>
            </a:extLst>
          </p:cNvPr>
          <p:cNvGrpSpPr>
            <a:grpSpLocks/>
          </p:cNvGrpSpPr>
          <p:nvPr/>
        </p:nvGrpSpPr>
        <p:grpSpPr bwMode="auto">
          <a:xfrm>
            <a:off x="756013" y="2400301"/>
            <a:ext cx="5543550" cy="456010"/>
            <a:chOff x="624" y="3120"/>
            <a:chExt cx="4656" cy="383"/>
          </a:xfrm>
        </p:grpSpPr>
        <p:sp>
          <p:nvSpPr>
            <p:cNvPr id="152" name="Rectangle 38">
              <a:extLst>
                <a:ext uri="{FF2B5EF4-FFF2-40B4-BE49-F238E27FC236}">
                  <a16:creationId xmlns:a16="http://schemas.microsoft.com/office/drawing/2014/main" id="{7B36811D-BCCE-6449-9833-88083A284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720" cy="288"/>
            </a:xfrm>
            <a:prstGeom prst="rect">
              <a:avLst/>
            </a:prstGeom>
            <a:solidFill>
              <a:srgbClr val="0563C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h1</a:t>
              </a:r>
            </a:p>
          </p:txBody>
        </p:sp>
        <p:sp>
          <p:nvSpPr>
            <p:cNvPr id="153" name="Rectangle 39">
              <a:extLst>
                <a:ext uri="{FF2B5EF4-FFF2-40B4-BE49-F238E27FC236}">
                  <a16:creationId xmlns:a16="http://schemas.microsoft.com/office/drawing/2014/main" id="{B02D9100-9F73-E246-B3B7-35E05E2FF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20"/>
              <a:ext cx="720" cy="288"/>
            </a:xfrm>
            <a:prstGeom prst="rect">
              <a:avLst/>
            </a:prstGeom>
            <a:solidFill>
              <a:srgbClr val="0563C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h2</a:t>
              </a:r>
            </a:p>
          </p:txBody>
        </p:sp>
        <p:sp>
          <p:nvSpPr>
            <p:cNvPr id="154" name="Rectangle 40">
              <a:extLst>
                <a:ext uri="{FF2B5EF4-FFF2-40B4-BE49-F238E27FC236}">
                  <a16:creationId xmlns:a16="http://schemas.microsoft.com/office/drawing/2014/main" id="{B4E4F2F9-0319-0640-BA4D-52D38CBC7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720" cy="288"/>
            </a:xfrm>
            <a:prstGeom prst="rect">
              <a:avLst/>
            </a:prstGeom>
            <a:solidFill>
              <a:srgbClr val="0563C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div</a:t>
              </a:r>
            </a:p>
          </p:txBody>
        </p:sp>
        <p:sp>
          <p:nvSpPr>
            <p:cNvPr id="155" name="Text Box 41">
              <a:extLst>
                <a:ext uri="{FF2B5EF4-FFF2-40B4-BE49-F238E27FC236}">
                  <a16:creationId xmlns:a16="http://schemas.microsoft.com/office/drawing/2014/main" id="{B1978D95-6699-964C-A590-18BF9E8C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251"/>
              <a:ext cx="9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 dirty="0">
                  <a:solidFill>
                    <a:srgbClr val="0563C1"/>
                  </a:solidFill>
                  <a:latin typeface="Arial" panose="020B0604020202020204" pitchFamily="34" charset="0"/>
                </a:rPr>
                <a:t>Siblings</a:t>
              </a:r>
            </a:p>
          </p:txBody>
        </p:sp>
      </p:grpSp>
      <p:grpSp>
        <p:nvGrpSpPr>
          <p:cNvPr id="156" name="Group 54">
            <a:extLst>
              <a:ext uri="{FF2B5EF4-FFF2-40B4-BE49-F238E27FC236}">
                <a16:creationId xmlns:a16="http://schemas.microsoft.com/office/drawing/2014/main" id="{05F919A8-234B-E14F-B591-96BBA8B74EAE}"/>
              </a:ext>
            </a:extLst>
          </p:cNvPr>
          <p:cNvGrpSpPr>
            <a:grpSpLocks/>
          </p:cNvGrpSpPr>
          <p:nvPr/>
        </p:nvGrpSpPr>
        <p:grpSpPr bwMode="auto">
          <a:xfrm>
            <a:off x="756013" y="1885950"/>
            <a:ext cx="5886450" cy="1885950"/>
            <a:chOff x="624" y="2544"/>
            <a:chExt cx="4944" cy="1584"/>
          </a:xfrm>
        </p:grpSpPr>
        <p:sp>
          <p:nvSpPr>
            <p:cNvPr id="157" name="Rectangle 43">
              <a:extLst>
                <a:ext uri="{FF2B5EF4-FFF2-40B4-BE49-F238E27FC236}">
                  <a16:creationId xmlns:a16="http://schemas.microsoft.com/office/drawing/2014/main" id="{19D8F9ED-1CE1-2640-9DB4-90BB13F9A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976"/>
              <a:ext cx="720" cy="288"/>
            </a:xfrm>
            <a:prstGeom prst="rect">
              <a:avLst/>
            </a:prstGeom>
            <a:solidFill>
              <a:srgbClr val="954F72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h1</a:t>
              </a:r>
            </a:p>
          </p:txBody>
        </p:sp>
        <p:sp>
          <p:nvSpPr>
            <p:cNvPr id="158" name="Rectangle 44">
              <a:extLst>
                <a:ext uri="{FF2B5EF4-FFF2-40B4-BE49-F238E27FC236}">
                  <a16:creationId xmlns:a16="http://schemas.microsoft.com/office/drawing/2014/main" id="{6C766A44-4B00-4D4C-A441-1B03B1478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976"/>
              <a:ext cx="720" cy="288"/>
            </a:xfrm>
            <a:prstGeom prst="rect">
              <a:avLst/>
            </a:prstGeom>
            <a:solidFill>
              <a:srgbClr val="954F72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h2</a:t>
              </a:r>
            </a:p>
          </p:txBody>
        </p:sp>
        <p:sp>
          <p:nvSpPr>
            <p:cNvPr id="159" name="Rectangle 45">
              <a:extLst>
                <a:ext uri="{FF2B5EF4-FFF2-40B4-BE49-F238E27FC236}">
                  <a16:creationId xmlns:a16="http://schemas.microsoft.com/office/drawing/2014/main" id="{05FF159E-65AC-6F40-BD22-F3ED68D6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976"/>
              <a:ext cx="720" cy="288"/>
            </a:xfrm>
            <a:prstGeom prst="rect">
              <a:avLst/>
            </a:prstGeom>
            <a:solidFill>
              <a:srgbClr val="954F72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div</a:t>
              </a:r>
            </a:p>
          </p:txBody>
        </p:sp>
        <p:sp>
          <p:nvSpPr>
            <p:cNvPr id="160" name="Rectangle 46">
              <a:extLst>
                <a:ext uri="{FF2B5EF4-FFF2-40B4-BE49-F238E27FC236}">
                  <a16:creationId xmlns:a16="http://schemas.microsoft.com/office/drawing/2014/main" id="{45E9582A-8007-1648-A2D6-E32A7235D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408"/>
              <a:ext cx="720" cy="288"/>
            </a:xfrm>
            <a:prstGeom prst="rect">
              <a:avLst/>
            </a:prstGeom>
            <a:solidFill>
              <a:srgbClr val="954F72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h3</a:t>
              </a:r>
            </a:p>
          </p:txBody>
        </p:sp>
        <p:sp>
          <p:nvSpPr>
            <p:cNvPr id="161" name="Rectangle 47">
              <a:extLst>
                <a:ext uri="{FF2B5EF4-FFF2-40B4-BE49-F238E27FC236}">
                  <a16:creationId xmlns:a16="http://schemas.microsoft.com/office/drawing/2014/main" id="{BFC0CFB7-792F-F74D-A648-1F8E94A15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408"/>
              <a:ext cx="720" cy="288"/>
            </a:xfrm>
            <a:prstGeom prst="rect">
              <a:avLst/>
            </a:prstGeom>
            <a:solidFill>
              <a:srgbClr val="954F72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62" name="Rectangle 48">
              <a:extLst>
                <a:ext uri="{FF2B5EF4-FFF2-40B4-BE49-F238E27FC236}">
                  <a16:creationId xmlns:a16="http://schemas.microsoft.com/office/drawing/2014/main" id="{AFD28D74-2DFC-724D-8E50-D1914044A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840"/>
              <a:ext cx="720" cy="288"/>
            </a:xfrm>
            <a:prstGeom prst="rect">
              <a:avLst/>
            </a:prstGeom>
            <a:solidFill>
              <a:srgbClr val="954F72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63" name="Text Box 50">
              <a:extLst>
                <a:ext uri="{FF2B5EF4-FFF2-40B4-BE49-F238E27FC236}">
                  <a16:creationId xmlns:a16="http://schemas.microsoft.com/office/drawing/2014/main" id="{CBA77D2B-EF73-E94D-BB50-E1B7D5FED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360"/>
              <a:ext cx="1152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srgbClr val="0563C1"/>
                  </a:solidFill>
                  <a:latin typeface="Arial" panose="020B0604020202020204" pitchFamily="34" charset="0"/>
                </a:rPr>
                <a:t>Descendants of </a:t>
              </a:r>
              <a:r>
                <a:rPr lang="en-US" altLang="en-US" sz="1350" b="1" i="1">
                  <a:solidFill>
                    <a:srgbClr val="0563C1"/>
                  </a:solidFill>
                  <a:latin typeface="Arial" panose="020B0604020202020204" pitchFamily="34" charset="0"/>
                </a:rPr>
                <a:t>&lt;body&gt;</a:t>
              </a:r>
            </a:p>
          </p:txBody>
        </p:sp>
        <p:sp>
          <p:nvSpPr>
            <p:cNvPr id="164" name="Rectangle 52">
              <a:extLst>
                <a:ext uri="{FF2B5EF4-FFF2-40B4-BE49-F238E27FC236}">
                  <a16:creationId xmlns:a16="http://schemas.microsoft.com/office/drawing/2014/main" id="{7565CC26-4764-1046-9CDC-A838DB4A7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44"/>
              <a:ext cx="720" cy="288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body</a:t>
              </a:r>
            </a:p>
          </p:txBody>
        </p:sp>
      </p:grpSp>
      <p:grpSp>
        <p:nvGrpSpPr>
          <p:cNvPr id="165" name="Group 64">
            <a:extLst>
              <a:ext uri="{FF2B5EF4-FFF2-40B4-BE49-F238E27FC236}">
                <a16:creationId xmlns:a16="http://schemas.microsoft.com/office/drawing/2014/main" id="{E95ABAD9-93BC-FF4A-8707-7F69F78A0EBE}"/>
              </a:ext>
            </a:extLst>
          </p:cNvPr>
          <p:cNvGrpSpPr>
            <a:grpSpLocks/>
          </p:cNvGrpSpPr>
          <p:nvPr/>
        </p:nvGrpSpPr>
        <p:grpSpPr bwMode="auto">
          <a:xfrm>
            <a:off x="756013" y="1428750"/>
            <a:ext cx="6028135" cy="2541984"/>
            <a:chOff x="624" y="2304"/>
            <a:chExt cx="5063" cy="2135"/>
          </a:xfrm>
        </p:grpSpPr>
        <p:sp>
          <p:nvSpPr>
            <p:cNvPr id="166" name="Rectangle 55">
              <a:extLst>
                <a:ext uri="{FF2B5EF4-FFF2-40B4-BE49-F238E27FC236}">
                  <a16:creationId xmlns:a16="http://schemas.microsoft.com/office/drawing/2014/main" id="{7488AA07-BEF0-8149-AF8F-F6F95BCBB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688"/>
              <a:ext cx="720" cy="288"/>
            </a:xfrm>
            <a:prstGeom prst="rect">
              <a:avLst/>
            </a:prstGeom>
            <a:solidFill>
              <a:srgbClr val="4472C4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body</a:t>
              </a:r>
            </a:p>
          </p:txBody>
        </p:sp>
        <p:sp>
          <p:nvSpPr>
            <p:cNvPr id="167" name="Rectangle 56">
              <a:extLst>
                <a:ext uri="{FF2B5EF4-FFF2-40B4-BE49-F238E27FC236}">
                  <a16:creationId xmlns:a16="http://schemas.microsoft.com/office/drawing/2014/main" id="{6074C08B-D99D-7A4A-AB67-D830F47E4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20"/>
              <a:ext cx="720" cy="288"/>
            </a:xfrm>
            <a:prstGeom prst="rect">
              <a:avLst/>
            </a:prstGeom>
            <a:solidFill>
              <a:srgbClr val="4472C4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h1</a:t>
              </a:r>
            </a:p>
          </p:txBody>
        </p:sp>
        <p:sp>
          <p:nvSpPr>
            <p:cNvPr id="168" name="Rectangle 57">
              <a:extLst>
                <a:ext uri="{FF2B5EF4-FFF2-40B4-BE49-F238E27FC236}">
                  <a16:creationId xmlns:a16="http://schemas.microsoft.com/office/drawing/2014/main" id="{A368DBCA-0540-FE46-A293-1342A6412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120"/>
              <a:ext cx="720" cy="288"/>
            </a:xfrm>
            <a:prstGeom prst="rect">
              <a:avLst/>
            </a:prstGeom>
            <a:solidFill>
              <a:srgbClr val="4472C4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h2</a:t>
              </a:r>
            </a:p>
          </p:txBody>
        </p:sp>
        <p:sp>
          <p:nvSpPr>
            <p:cNvPr id="169" name="Rectangle 58">
              <a:extLst>
                <a:ext uri="{FF2B5EF4-FFF2-40B4-BE49-F238E27FC236}">
                  <a16:creationId xmlns:a16="http://schemas.microsoft.com/office/drawing/2014/main" id="{89683DA9-9CF8-9B4F-BD3E-88FB54DF1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120"/>
              <a:ext cx="720" cy="288"/>
            </a:xfrm>
            <a:prstGeom prst="rect">
              <a:avLst/>
            </a:prstGeom>
            <a:solidFill>
              <a:srgbClr val="4472C4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div</a:t>
              </a:r>
            </a:p>
          </p:txBody>
        </p:sp>
        <p:sp>
          <p:nvSpPr>
            <p:cNvPr id="170" name="Rectangle 59">
              <a:extLst>
                <a:ext uri="{FF2B5EF4-FFF2-40B4-BE49-F238E27FC236}">
                  <a16:creationId xmlns:a16="http://schemas.microsoft.com/office/drawing/2014/main" id="{B7FE9D9F-CF09-7346-8E4C-838679AE2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52"/>
              <a:ext cx="720" cy="288"/>
            </a:xfrm>
            <a:prstGeom prst="rect">
              <a:avLst/>
            </a:prstGeom>
            <a:solidFill>
              <a:srgbClr val="4472C4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h3</a:t>
              </a:r>
            </a:p>
          </p:txBody>
        </p:sp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46B279CE-80A6-AB44-8179-5CF5A8B76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52"/>
              <a:ext cx="720" cy="288"/>
            </a:xfrm>
            <a:prstGeom prst="rect">
              <a:avLst/>
            </a:prstGeom>
            <a:solidFill>
              <a:srgbClr val="4472C4"/>
            </a:solidFill>
            <a:ln w="9525" algn="ctr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black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172" name="Rectangle 61">
              <a:extLst>
                <a:ext uri="{FF2B5EF4-FFF2-40B4-BE49-F238E27FC236}">
                  <a16:creationId xmlns:a16="http://schemas.microsoft.com/office/drawing/2014/main" id="{AC1CD16A-2880-4B4A-9CCA-679A37C79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984"/>
              <a:ext cx="720" cy="288"/>
            </a:xfrm>
            <a:prstGeom prst="rect">
              <a:avLst/>
            </a:prstGeom>
            <a:solidFill>
              <a:srgbClr val="E7E6E6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>
                  <a:solidFill>
                    <a:prstClr val="white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3" name="Rectangle 62">
              <a:extLst>
                <a:ext uri="{FF2B5EF4-FFF2-40B4-BE49-F238E27FC236}">
                  <a16:creationId xmlns:a16="http://schemas.microsoft.com/office/drawing/2014/main" id="{70226883-3D85-574E-807C-04A5C284C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304"/>
              <a:ext cx="720" cy="288"/>
            </a:xfrm>
            <a:prstGeom prst="rect">
              <a:avLst/>
            </a:prstGeom>
            <a:solidFill>
              <a:srgbClr val="4472C4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 dirty="0">
                  <a:solidFill>
                    <a:prstClr val="black"/>
                  </a:solidFill>
                  <a:latin typeface="Arial" panose="020B0604020202020204" pitchFamily="34" charset="0"/>
                </a:rPr>
                <a:t>html</a:t>
              </a:r>
            </a:p>
          </p:txBody>
        </p:sp>
        <p:sp>
          <p:nvSpPr>
            <p:cNvPr id="174" name="Text Box 63">
              <a:extLst>
                <a:ext uri="{FF2B5EF4-FFF2-40B4-BE49-F238E27FC236}">
                  <a16:creationId xmlns:a16="http://schemas.microsoft.com/office/drawing/2014/main" id="{56032875-1642-1A46-93A6-D968CA900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4012"/>
              <a:ext cx="129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685800"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US" sz="1350" b="1" dirty="0">
                  <a:solidFill>
                    <a:srgbClr val="0563C1"/>
                  </a:solidFill>
                  <a:latin typeface="Arial" panose="020B0604020202020204" pitchFamily="34" charset="0"/>
                </a:rPr>
                <a:t>Ancestors of &lt;a&gt;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41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>
            <a:spLocks noGrp="1"/>
          </p:cNvSpPr>
          <p:nvPr>
            <p:ph type="title"/>
          </p:nvPr>
        </p:nvSpPr>
        <p:spPr>
          <a:xfrm>
            <a:off x="669925" y="358775"/>
            <a:ext cx="4846638" cy="857250"/>
          </a:xfr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-HK" dirty="0"/>
              <a:t>Descendent Combinators</a:t>
            </a:r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2"/>
          </p:nvPr>
        </p:nvSpPr>
        <p:spPr>
          <a:xfrm>
            <a:off x="3429000" y="1202889"/>
            <a:ext cx="3334189" cy="2031295"/>
          </a:xfr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&lt;section&gt;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FF971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&lt;h2&gt;hello&lt;/h2&gt;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&lt;section&gt;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    </a:t>
            </a:r>
            <a:r>
              <a:rPr lang="en-HK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&lt;p&gt;this is a paragraph&lt;/p&gt;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&lt;section&gt;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&lt;p&gt;here is another paragraph&lt;/p&gt;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&lt;/section&gt;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&lt;p&gt;and another one&lt;/p&gt;</a:t>
            </a:r>
          </a:p>
          <a:p>
            <a:pPr marL="7620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</a:p>
        </p:txBody>
      </p:sp>
      <p:graphicFrame>
        <p:nvGraphicFramePr>
          <p:cNvPr id="182" name="Google Shape;182;p25"/>
          <p:cNvGraphicFramePr/>
          <p:nvPr>
            <p:extLst>
              <p:ext uri="{D42A27DB-BD31-4B8C-83A1-F6EECF244321}">
                <p14:modId xmlns:p14="http://schemas.microsoft.com/office/powerpoint/2010/main" val="1634601298"/>
              </p:ext>
            </p:extLst>
          </p:nvPr>
        </p:nvGraphicFramePr>
        <p:xfrm>
          <a:off x="669925" y="1202889"/>
          <a:ext cx="2434238" cy="2041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General Format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B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Selects all B elements located anywhere inside of A 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Examples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85C5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div section</a:t>
                      </a:r>
                      <a:endParaRPr sz="800" b="1" dirty="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0052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F2005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 p</a:t>
                      </a:r>
                      <a:endParaRPr sz="800" b="1" dirty="0">
                        <a:solidFill>
                          <a:srgbClr val="F2005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15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FF971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div section h2</a:t>
                      </a:r>
                      <a:endParaRPr sz="800" b="1" dirty="0">
                        <a:solidFill>
                          <a:srgbClr val="FF971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046145A-69A9-BBF8-3F0D-4E2F50E81A9B}"/>
              </a:ext>
            </a:extLst>
          </p:cNvPr>
          <p:cNvSpPr txBox="1"/>
          <p:nvPr/>
        </p:nvSpPr>
        <p:spPr>
          <a:xfrm>
            <a:off x="6254634" y="2955249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-HK"/>
              <a:t>Child Combinators</a:t>
            </a:r>
          </a:p>
        </p:txBody>
      </p:sp>
      <p:graphicFrame>
        <p:nvGraphicFramePr>
          <p:cNvPr id="8" name="Google Shape;182;p25">
            <a:extLst>
              <a:ext uri="{FF2B5EF4-FFF2-40B4-BE49-F238E27FC236}">
                <a16:creationId xmlns:a16="http://schemas.microsoft.com/office/drawing/2014/main" id="{D00E9181-0BA3-F92E-CA5E-8CAD76778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039607"/>
              </p:ext>
            </p:extLst>
          </p:nvPr>
        </p:nvGraphicFramePr>
        <p:xfrm>
          <a:off x="669925" y="1202889"/>
          <a:ext cx="2434238" cy="2041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General Format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&gt; B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Selects all B descendants directly inside A elements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Examples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85C5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 &gt; p</a:t>
                      </a:r>
                      <a:endParaRPr sz="800" b="1" dirty="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0052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F2005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div &gt; p</a:t>
                      </a:r>
                      <a:endParaRPr sz="800" b="1" dirty="0">
                        <a:solidFill>
                          <a:srgbClr val="F2005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715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FF971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div section &gt; h2</a:t>
                      </a:r>
                      <a:endParaRPr sz="800" b="1" dirty="0">
                        <a:solidFill>
                          <a:srgbClr val="FF971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5964023-3433-1828-1A51-B5748773D40F}"/>
              </a:ext>
            </a:extLst>
          </p:cNvPr>
          <p:cNvSpPr txBox="1"/>
          <p:nvPr/>
        </p:nvSpPr>
        <p:spPr>
          <a:xfrm>
            <a:off x="6254634" y="2955249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12" name="Google Shape;181;p25">
            <a:extLst>
              <a:ext uri="{FF2B5EF4-FFF2-40B4-BE49-F238E27FC236}">
                <a16:creationId xmlns:a16="http://schemas.microsoft.com/office/drawing/2014/main" id="{93728D8A-2314-0A2C-E184-498DA8528C81}"/>
              </a:ext>
            </a:extLst>
          </p:cNvPr>
          <p:cNvSpPr txBox="1">
            <a:spLocks/>
          </p:cNvSpPr>
          <p:nvPr/>
        </p:nvSpPr>
        <p:spPr>
          <a:xfrm>
            <a:off x="3429000" y="1202889"/>
            <a:ext cx="3334189" cy="209288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FF971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&lt;h2&gt;hello&lt;/h2&gt;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&lt;p&gt;this is a paragraph&lt;/p&gt;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&lt;p&gt;here is another paragraph&lt;/p&gt;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en-HK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&lt;p&gt;and another one&lt;/p&gt;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  <a:b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endParaRPr lang="en-HK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 dirty="0"/>
              <a:t>Adjacent Siblings</a:t>
            </a:r>
            <a:endParaRPr dirty="0"/>
          </a:p>
        </p:txBody>
      </p:sp>
      <p:graphicFrame>
        <p:nvGraphicFramePr>
          <p:cNvPr id="5" name="Google Shape;182;p25">
            <a:extLst>
              <a:ext uri="{FF2B5EF4-FFF2-40B4-BE49-F238E27FC236}">
                <a16:creationId xmlns:a16="http://schemas.microsoft.com/office/drawing/2014/main" id="{7A7226EC-8A49-0CE7-3694-5C4B69025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064796"/>
              </p:ext>
            </p:extLst>
          </p:nvPr>
        </p:nvGraphicFramePr>
        <p:xfrm>
          <a:off x="669925" y="1202889"/>
          <a:ext cx="2434238" cy="207378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General Format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+ B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Selects B only if it shares a parent with A and is immediately after it in the DOM.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Examples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85C5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 + section</a:t>
                      </a:r>
                      <a:endParaRPr sz="800" b="1" dirty="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0052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F2005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h2 + section</a:t>
                      </a:r>
                      <a:endParaRPr sz="800" b="1" dirty="0">
                        <a:solidFill>
                          <a:srgbClr val="F2005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81;p25">
            <a:extLst>
              <a:ext uri="{FF2B5EF4-FFF2-40B4-BE49-F238E27FC236}">
                <a16:creationId xmlns:a16="http://schemas.microsoft.com/office/drawing/2014/main" id="{2A1D57AE-4DFB-4CB5-1D38-F179A0C98A60}"/>
              </a:ext>
            </a:extLst>
          </p:cNvPr>
          <p:cNvSpPr txBox="1">
            <a:spLocks/>
          </p:cNvSpPr>
          <p:nvPr/>
        </p:nvSpPr>
        <p:spPr>
          <a:xfrm>
            <a:off x="3429000" y="1202889"/>
            <a:ext cx="3334189" cy="255454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&lt;h2&gt;hello&lt;/h2&gt;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    &lt;p&gt;this is a paragraph&lt;/p&gt;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&lt;p&gt;here is another paragraph&lt;/p&gt;</a:t>
            </a:r>
          </a:p>
          <a:p>
            <a:pPr marL="76200"/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&lt;p&gt;here is another paragraph&lt;/p&gt;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&lt;p&gt;and another one&lt;/p&gt;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</a:p>
          <a:p>
            <a:pPr marL="76200"/>
            <a:endParaRPr lang="en-HK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8A7BD-9C9B-DE1A-4844-8CD76E0F1E57}"/>
              </a:ext>
            </a:extLst>
          </p:cNvPr>
          <p:cNvSpPr txBox="1"/>
          <p:nvPr/>
        </p:nvSpPr>
        <p:spPr>
          <a:xfrm>
            <a:off x="6248149" y="3448117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/>
              <a:t>General Siblings</a:t>
            </a:r>
            <a:endParaRPr/>
          </a:p>
        </p:txBody>
      </p:sp>
      <p:graphicFrame>
        <p:nvGraphicFramePr>
          <p:cNvPr id="5" name="Google Shape;182;p25">
            <a:extLst>
              <a:ext uri="{FF2B5EF4-FFF2-40B4-BE49-F238E27FC236}">
                <a16:creationId xmlns:a16="http://schemas.microsoft.com/office/drawing/2014/main" id="{EADAA470-1EBD-8196-477A-9AD63D8465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6498324"/>
              </p:ext>
            </p:extLst>
          </p:nvPr>
        </p:nvGraphicFramePr>
        <p:xfrm>
          <a:off x="669925" y="1202889"/>
          <a:ext cx="2434238" cy="2041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General Format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~ B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96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80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HK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Selects all B elements that share a parent with A and appear after A in the DOM.</a:t>
                      </a: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8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Examples</a:t>
                      </a:r>
                      <a:endParaRPr sz="800" dirty="0"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85C5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2185C5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section ~ section</a:t>
                      </a:r>
                      <a:endParaRPr sz="800" b="1" dirty="0">
                        <a:solidFill>
                          <a:srgbClr val="2185C5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  <a:p>
                      <a:pPr marL="114300" lvl="0" indent="-1460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20052"/>
                        </a:buClr>
                        <a:buSzPts val="1400"/>
                        <a:buFont typeface="Raleway"/>
                        <a:buChar char="●"/>
                      </a:pPr>
                      <a:r>
                        <a:rPr lang="en" sz="800" b="1" dirty="0">
                          <a:solidFill>
                            <a:srgbClr val="F20052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h2 ~ section</a:t>
                      </a:r>
                      <a:endParaRPr sz="800" b="1" dirty="0">
                        <a:solidFill>
                          <a:srgbClr val="F20052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Google Shape;181;p25">
            <a:extLst>
              <a:ext uri="{FF2B5EF4-FFF2-40B4-BE49-F238E27FC236}">
                <a16:creationId xmlns:a16="http://schemas.microsoft.com/office/drawing/2014/main" id="{4DA09E6F-BAA9-9041-0F41-527562998B34}"/>
              </a:ext>
            </a:extLst>
          </p:cNvPr>
          <p:cNvSpPr txBox="1">
            <a:spLocks/>
          </p:cNvSpPr>
          <p:nvPr/>
        </p:nvSpPr>
        <p:spPr>
          <a:xfrm>
            <a:off x="3429000" y="1202889"/>
            <a:ext cx="3334189" cy="240065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&lt;div&gt;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&lt;h2&gt;hello&lt;/h2&gt;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F2005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    &lt;p&gt;this is a paragraph&lt;/p&gt;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</a:t>
            </a:r>
            <a:r>
              <a:rPr lang="en-HK" sz="1000" dirty="0">
                <a:solidFill>
                  <a:srgbClr val="F2005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&lt;p&gt;here is another paragraph&lt;/p&gt;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</a:p>
          <a:p>
            <a:pPr marL="76200"/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&lt;p&gt;here is another paragraph&lt;/p&gt;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en-HK" sz="1000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&lt;p&gt;and another one&lt;/p&gt;</a:t>
            </a:r>
          </a:p>
          <a:p>
            <a:pPr marL="76200"/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&lt;/div&gt;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B4356-D287-CD4B-C300-C9E54D634FEF}"/>
              </a:ext>
            </a:extLst>
          </p:cNvPr>
          <p:cNvSpPr txBox="1"/>
          <p:nvPr/>
        </p:nvSpPr>
        <p:spPr>
          <a:xfrm>
            <a:off x="6254634" y="3324900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92300-8A12-9091-CC29-7A6A481EF0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 wrap="square" anchor="t">
            <a:normAutofit fontScale="92500" lnSpcReduction="10000"/>
          </a:bodyPr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B14CA73-0BE7-B9C5-E670-FA683CB9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Terminology</a:t>
            </a:r>
          </a:p>
        </p:txBody>
      </p:sp>
      <p:pic>
        <p:nvPicPr>
          <p:cNvPr id="18" name="Picture 6" descr="A black and white image of a cat&#10;&#10;Description automatically generated">
            <a:extLst>
              <a:ext uri="{FF2B5EF4-FFF2-40B4-BE49-F238E27FC236}">
                <a16:creationId xmlns:a16="http://schemas.microsoft.com/office/drawing/2014/main" id="{235E6430-14A3-A85B-2024-0385154A5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1391" y="1668545"/>
            <a:ext cx="1514433" cy="3028868"/>
          </a:xfrm>
          <a:prstGeom prst="rect">
            <a:avLst/>
          </a:prstGeom>
          <a:solidFill>
            <a:srgbClr val="FFFFFF"/>
          </a:solidFill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F4AE947F-4A1A-1AAA-1F3C-1EC18593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31" y="1670415"/>
            <a:ext cx="1514433" cy="302699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AD74A52B-2D44-435C-6BAE-69C3876B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180" y="1670415"/>
            <a:ext cx="1514433" cy="302699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023B62-FEED-67C1-0C97-128FBC787476}"/>
              </a:ext>
            </a:extLst>
          </p:cNvPr>
          <p:cNvSpPr txBox="1"/>
          <p:nvPr/>
        </p:nvSpPr>
        <p:spPr>
          <a:xfrm>
            <a:off x="2834257" y="4756447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C3BAD9-154E-9EC0-B9A0-E16EEFDC43F9}"/>
              </a:ext>
            </a:extLst>
          </p:cNvPr>
          <p:cNvSpPr txBox="1"/>
          <p:nvPr/>
        </p:nvSpPr>
        <p:spPr>
          <a:xfrm>
            <a:off x="4559406" y="475644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4E1F22-692F-BC09-0E33-480E6B68B1B7}"/>
              </a:ext>
            </a:extLst>
          </p:cNvPr>
          <p:cNvSpPr txBox="1"/>
          <p:nvPr/>
        </p:nvSpPr>
        <p:spPr>
          <a:xfrm>
            <a:off x="669593" y="4740084"/>
            <a:ext cx="1492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Words + Images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2CB352-D883-2D69-0484-6667BCEF6F0B}"/>
              </a:ext>
            </a:extLst>
          </p:cNvPr>
          <p:cNvSpPr txBox="1"/>
          <p:nvPr/>
        </p:nvSpPr>
        <p:spPr>
          <a:xfrm>
            <a:off x="1006147" y="1303604"/>
            <a:ext cx="811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0C0374-5B7F-E651-2670-2480029F85CA}"/>
              </a:ext>
            </a:extLst>
          </p:cNvPr>
          <p:cNvSpPr txBox="1"/>
          <p:nvPr/>
        </p:nvSpPr>
        <p:spPr>
          <a:xfrm>
            <a:off x="2717083" y="130883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77E73B-75A6-1B1A-B884-7B97C1C8D1B0}"/>
              </a:ext>
            </a:extLst>
          </p:cNvPr>
          <p:cNvSpPr txBox="1"/>
          <p:nvPr/>
        </p:nvSpPr>
        <p:spPr>
          <a:xfrm>
            <a:off x="4603489" y="130740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215639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F7D82-48D8-1037-A37E-76E7B215C2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84281-B7E6-5953-155B-1DA000EFC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866713" cy="857400"/>
          </a:xfrm>
        </p:spPr>
        <p:txBody>
          <a:bodyPr/>
          <a:lstStyle/>
          <a:p>
            <a:r>
              <a:rPr lang="en" dirty="0"/>
              <a:t>Combinator Selector Exercise</a:t>
            </a:r>
            <a:endParaRPr lang="en-US" dirty="0"/>
          </a:p>
        </p:txBody>
      </p:sp>
      <p:sp>
        <p:nvSpPr>
          <p:cNvPr id="5" name="Google Shape;210;p29">
            <a:extLst>
              <a:ext uri="{FF2B5EF4-FFF2-40B4-BE49-F238E27FC236}">
                <a16:creationId xmlns:a16="http://schemas.microsoft.com/office/drawing/2014/main" id="{2FAB195E-3EA7-DDA1-F1EE-CDDEEF242090}"/>
              </a:ext>
            </a:extLst>
          </p:cNvPr>
          <p:cNvSpPr txBox="1"/>
          <p:nvPr/>
        </p:nvSpPr>
        <p:spPr>
          <a:xfrm>
            <a:off x="670274" y="1384732"/>
            <a:ext cx="3830390" cy="193899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76200">
              <a:defRPr sz="100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r>
              <a:rPr lang="en" dirty="0">
                <a:sym typeface="Courier New"/>
              </a:rPr>
              <a:t>&lt;section&gt;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</a:t>
            </a:r>
            <a:r>
              <a:rPr lang="en" dirty="0">
                <a:solidFill>
                  <a:srgbClr val="FF0000"/>
                </a:solidFill>
                <a:sym typeface="Courier New"/>
              </a:rPr>
              <a:t>&lt;p&gt;no pressure, no diamonds&lt;/p&gt;</a:t>
            </a:r>
            <a:endParaRPr dirty="0">
              <a:solidFill>
                <a:srgbClr val="FF0000"/>
              </a:solidFill>
              <a:sym typeface="Courier New"/>
            </a:endParaRPr>
          </a:p>
          <a:p>
            <a:r>
              <a:rPr lang="en" dirty="0">
                <a:solidFill>
                  <a:srgbClr val="FF0000"/>
                </a:solidFill>
                <a:sym typeface="Courier New"/>
              </a:rPr>
              <a:t>  &lt;p&gt;impossible is for the unwilling&lt;/p&gt;</a:t>
            </a:r>
            <a:endParaRPr dirty="0">
              <a:solidFill>
                <a:srgbClr val="FF0000"/>
              </a:solidFill>
              <a:sym typeface="Courier New"/>
            </a:endParaRPr>
          </a:p>
          <a:p>
            <a:r>
              <a:rPr lang="en" dirty="0">
                <a:sym typeface="Courier New"/>
              </a:rPr>
              <a:t>  &lt;article&gt;</a:t>
            </a:r>
            <a:endParaRPr dirty="0">
              <a:sym typeface="Courier New"/>
            </a:endParaRPr>
          </a:p>
          <a:p>
            <a:r>
              <a:rPr lang="en" dirty="0">
                <a:solidFill>
                  <a:srgbClr val="2185C5"/>
                </a:solidFill>
                <a:sym typeface="Courier New"/>
              </a:rPr>
              <a:t>    &lt;p&gt;try, try again&lt;/p&gt;</a:t>
            </a:r>
            <a:endParaRPr dirty="0">
              <a:solidFill>
                <a:srgbClr val="2185C5"/>
              </a:solidFill>
              <a:sym typeface="Courier New"/>
            </a:endParaRPr>
          </a:p>
          <a:p>
            <a:r>
              <a:rPr lang="en" dirty="0">
                <a:solidFill>
                  <a:srgbClr val="2185C5"/>
                </a:solidFill>
                <a:sym typeface="Courier New"/>
              </a:rPr>
              <a:t>    &lt;p&gt;hakuna matata&lt;/p&gt;</a:t>
            </a:r>
            <a:endParaRPr dirty="0">
              <a:solidFill>
                <a:srgbClr val="2185C5"/>
              </a:solidFill>
              <a:sym typeface="Courier New"/>
            </a:endParaRPr>
          </a:p>
          <a:p>
            <a:r>
              <a:rPr lang="en" dirty="0">
                <a:solidFill>
                  <a:srgbClr val="2185C5"/>
                </a:solidFill>
                <a:sym typeface="Courier New"/>
              </a:rPr>
              <a:t>    &lt;p&gt;take the risk or lose the chance&lt;/p&gt;</a:t>
            </a:r>
            <a:endParaRPr dirty="0">
              <a:solidFill>
                <a:srgbClr val="2185C5"/>
              </a:solidFill>
              <a:sym typeface="Courier New"/>
            </a:endParaRPr>
          </a:p>
          <a:p>
            <a:r>
              <a:rPr lang="en" dirty="0">
                <a:sym typeface="Courier New"/>
              </a:rPr>
              <a:t>    &lt;div&gt;</a:t>
            </a:r>
            <a:endParaRPr dirty="0">
              <a:sym typeface="Courier New"/>
            </a:endParaRPr>
          </a:p>
          <a:p>
            <a:r>
              <a:rPr lang="en" dirty="0">
                <a:solidFill>
                  <a:srgbClr val="FF00FF"/>
                </a:solidFill>
                <a:sym typeface="Courier New"/>
              </a:rPr>
              <a:t>      &lt;p&gt;that’s enough&lt;/p&gt;</a:t>
            </a:r>
            <a:endParaRPr dirty="0">
              <a:solidFill>
                <a:srgbClr val="FF00FF"/>
              </a:solidFill>
              <a:sym typeface="Courier New"/>
            </a:endParaRPr>
          </a:p>
          <a:p>
            <a:r>
              <a:rPr lang="en" dirty="0">
                <a:sym typeface="Courier New"/>
              </a:rPr>
              <a:t>    &lt;/div&gt;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&lt;/article&gt;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&lt;/section&gt;</a:t>
            </a:r>
            <a:endParaRPr dirty="0">
              <a:sym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485981-9D76-E5D7-0D87-E92218552660}"/>
              </a:ext>
            </a:extLst>
          </p:cNvPr>
          <p:cNvSpPr txBox="1"/>
          <p:nvPr/>
        </p:nvSpPr>
        <p:spPr>
          <a:xfrm>
            <a:off x="535020" y="3433392"/>
            <a:ext cx="5327515" cy="887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What selector would select </a:t>
            </a:r>
            <a:r>
              <a:rPr lang="en-HK" sz="1100" b="1" dirty="0">
                <a:latin typeface="Raleway"/>
                <a:ea typeface="Raleway"/>
                <a:cs typeface="Raleway"/>
                <a:sym typeface="Raleway"/>
              </a:rPr>
              <a:t>all</a:t>
            </a: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 the &lt;p&gt; tags?</a:t>
            </a: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What selector would select the &lt;p&gt; tags highlighted in </a:t>
            </a:r>
            <a:r>
              <a:rPr lang="en-HK" sz="1100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red</a:t>
            </a: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?</a:t>
            </a: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What selector would select the &lt;p&gt; tags highlighted in </a:t>
            </a:r>
            <a:r>
              <a:rPr lang="en-HK" sz="1100" b="1" dirty="0">
                <a:solidFill>
                  <a:srgbClr val="0000FF"/>
                </a:solidFill>
                <a:latin typeface="Raleway"/>
                <a:ea typeface="Raleway"/>
                <a:cs typeface="Raleway"/>
                <a:sym typeface="Raleway"/>
              </a:rPr>
              <a:t>blue</a:t>
            </a: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?</a:t>
            </a:r>
          </a:p>
          <a:p>
            <a:pPr marL="457200" lvl="0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aleway"/>
              <a:buAutoNum type="arabicPeriod"/>
            </a:pP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What selector would select the &lt;p&gt; tag highlighted in </a:t>
            </a:r>
            <a:r>
              <a:rPr lang="en-HK" sz="1100" b="1" dirty="0">
                <a:solidFill>
                  <a:srgbClr val="FF00FF"/>
                </a:solidFill>
                <a:latin typeface="Raleway"/>
                <a:ea typeface="Raleway"/>
                <a:cs typeface="Raleway"/>
                <a:sym typeface="Raleway"/>
              </a:rPr>
              <a:t>pink</a:t>
            </a:r>
            <a:r>
              <a:rPr lang="en-HK" sz="1100" dirty="0">
                <a:latin typeface="Raleway"/>
                <a:ea typeface="Raleway"/>
                <a:cs typeface="Raleway"/>
                <a:sym typeface="Raleway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777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" sz="1125" b="1">
                <a:latin typeface="Raleway"/>
                <a:ea typeface="Raleway"/>
                <a:cs typeface="Raleway"/>
                <a:sym typeface="Raleway"/>
              </a:rPr>
              <a:t>How to select the highlighted elements?</a:t>
            </a:r>
            <a:endParaRPr sz="1125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 dirty="0"/>
              <a:t>DOM and Selectors Exercise</a:t>
            </a:r>
            <a:endParaRPr dirty="0"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490" y="1811679"/>
            <a:ext cx="4392080" cy="20160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8FD8B3-71AF-F9D9-ADB5-54372699BE08}"/>
              </a:ext>
            </a:extLst>
          </p:cNvPr>
          <p:cNvSpPr txBox="1"/>
          <p:nvPr/>
        </p:nvSpPr>
        <p:spPr>
          <a:xfrm>
            <a:off x="670274" y="4101660"/>
            <a:ext cx="2880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ID selector: #container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" sz="1125" b="1" dirty="0">
                <a:latin typeface="Raleway"/>
                <a:ea typeface="Raleway"/>
                <a:cs typeface="Raleway"/>
                <a:sym typeface="Raleway"/>
              </a:rPr>
              <a:t>How to select the highlighted elements?</a:t>
            </a:r>
            <a:endParaRPr sz="1125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 dirty="0"/>
              <a:t>DOM and Selectors Exercise</a:t>
            </a:r>
            <a:endParaRPr dirty="0"/>
          </a:p>
        </p:txBody>
      </p:sp>
      <p:pic>
        <p:nvPicPr>
          <p:cNvPr id="232" name="Google Shape;2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657" y="1813140"/>
            <a:ext cx="4388909" cy="20145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9CCE4B-8D83-9F0F-5913-54FD14161820}"/>
              </a:ext>
            </a:extLst>
          </p:cNvPr>
          <p:cNvSpPr txBox="1"/>
          <p:nvPr/>
        </p:nvSpPr>
        <p:spPr>
          <a:xfrm>
            <a:off x="670274" y="4096859"/>
            <a:ext cx="4182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class selector: .column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combinator selector: #container &gt; div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" sz="1125" b="1">
                <a:latin typeface="Raleway"/>
                <a:ea typeface="Raleway"/>
                <a:cs typeface="Raleway"/>
                <a:sym typeface="Raleway"/>
              </a:rPr>
              <a:t>How to select the highlighted elements?</a:t>
            </a:r>
            <a:endParaRPr sz="1125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 dirty="0"/>
              <a:t>DOM and Selectors Exercise</a:t>
            </a:r>
            <a:endParaRPr dirty="0"/>
          </a:p>
        </p:txBody>
      </p:sp>
      <p:pic>
        <p:nvPicPr>
          <p:cNvPr id="240" name="Google Shape;2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241" y="1814688"/>
            <a:ext cx="4393961" cy="20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EC2E0A8-C191-6639-D8D5-2E476DE90884}"/>
              </a:ext>
            </a:extLst>
          </p:cNvPr>
          <p:cNvSpPr txBox="1"/>
          <p:nvPr/>
        </p:nvSpPr>
        <p:spPr>
          <a:xfrm>
            <a:off x="670274" y="4096859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class and descender combinator selector: .column &gt; div</a:t>
            </a:r>
          </a:p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a class and child combinator selector: </a:t>
            </a:r>
            <a:b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#container &gt; div &gt; div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en" sz="1125" b="1">
                <a:latin typeface="Raleway"/>
                <a:ea typeface="Raleway"/>
                <a:cs typeface="Raleway"/>
                <a:sym typeface="Raleway"/>
              </a:rPr>
              <a:t>How to select the highlighted elements?</a:t>
            </a:r>
            <a:endParaRPr sz="1125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5" name="Google Shape;245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 dirty="0"/>
              <a:t>DOM and Selectors Exercise</a:t>
            </a:r>
            <a:endParaRPr dirty="0"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78" y="1814688"/>
            <a:ext cx="4393961" cy="20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D3DF5-EBC1-CDFD-F934-25998069FC28}"/>
              </a:ext>
            </a:extLst>
          </p:cNvPr>
          <p:cNvSpPr txBox="1"/>
          <p:nvPr/>
        </p:nvSpPr>
        <p:spPr>
          <a:xfrm>
            <a:off x="670274" y="4096859"/>
            <a:ext cx="427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Grouping elements: #container, .column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1815-4E7C-4F1A-9C5C-1D38D4A14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831351"/>
            <a:ext cx="6858000" cy="1159800"/>
          </a:xfrm>
        </p:spPr>
        <p:txBody>
          <a:bodyPr/>
          <a:lstStyle/>
          <a:p>
            <a:pPr marL="400050" lvl="1">
              <a:buSzPct val="100000"/>
            </a:pPr>
            <a:r>
              <a:rPr lang="en-HK" dirty="0">
                <a:sym typeface="Lato"/>
              </a:rPr>
              <a:t>Layout with </a:t>
            </a:r>
            <a:br>
              <a:rPr lang="en-HK" dirty="0">
                <a:sym typeface="Lato"/>
              </a:rPr>
            </a:br>
            <a:r>
              <a:rPr lang="en-HK" dirty="0">
                <a:sym typeface="Lato"/>
              </a:rPr>
              <a:t>Box Model and Flex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E6A54-86EC-4794-A240-229AAA1C9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7688AD-4E46-4C5E-BF52-43A21767171C}" type="slidenum">
              <a:rPr lang="en-US" altLang="zh-CN" dirty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1544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Example: Click </a:t>
            </a:r>
            <a:r>
              <a:rPr lang="en-HK" dirty="0">
                <a:sym typeface="Raleway"/>
                <a:hlinkClick r:id="rId3"/>
              </a:rPr>
              <a:t>here</a:t>
            </a:r>
            <a:r>
              <a:rPr lang="en-HK" dirty="0">
                <a:sym typeface="Raleway"/>
              </a:rPr>
              <a:t> for an example of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poor HTML tags, layout, and accessibility </a:t>
            </a:r>
            <a:r>
              <a:rPr lang="en-HK" dirty="0">
                <a:sym typeface="Raleway"/>
              </a:rPr>
              <a:t>(try resizing the page). </a:t>
            </a:r>
          </a:p>
          <a:p>
            <a:pPr lvl="1">
              <a:buSzPct val="120000"/>
            </a:pPr>
            <a:r>
              <a:rPr lang="en-HK" dirty="0">
                <a:solidFill>
                  <a:srgbClr val="F20052"/>
                </a:solidFill>
                <a:sym typeface="Raleway"/>
              </a:rPr>
              <a:t>The “old days” of layout.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Inspect?</a:t>
            </a:r>
          </a:p>
          <a:p>
            <a:pPr lvl="2">
              <a:buSzPct val="120000"/>
            </a:pPr>
            <a:r>
              <a:rPr lang="en-HK" dirty="0">
                <a:solidFill>
                  <a:srgbClr val="F20052"/>
                </a:solidFill>
                <a:sym typeface="Raleway"/>
              </a:rPr>
              <a:t> table, table, table, table… </a:t>
            </a:r>
          </a:p>
          <a:p>
            <a:r>
              <a:rPr lang="en-HK" dirty="0">
                <a:sym typeface="Raleway"/>
              </a:rPr>
              <a:t>As a user, have you ever left a website (that may be useful) because of the layout or accessibility?</a:t>
            </a: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Why page layout is important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sym typeface="Raleway"/>
              </a:rPr>
              <a:t>Block</a:t>
            </a:r>
            <a:r>
              <a:rPr lang="en-HK" dirty="0">
                <a:sym typeface="Raleway"/>
              </a:rPr>
              <a:t> vs.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Inline</a:t>
            </a:r>
            <a:r>
              <a:rPr lang="en-HK" dirty="0">
                <a:sym typeface="Raleway"/>
              </a:rPr>
              <a:t> and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nesting</a:t>
            </a:r>
            <a:r>
              <a:rPr lang="en-HK" dirty="0">
                <a:sym typeface="Raleway"/>
              </a:rPr>
              <a:t> in HTML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Box Model </a:t>
            </a:r>
            <a:r>
              <a:rPr lang="en-HK" dirty="0">
                <a:sym typeface="Raleway"/>
              </a:rPr>
              <a:t>(margin/padding/border)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Flex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Positioning</a:t>
            </a:r>
            <a:r>
              <a:rPr lang="en-HK" dirty="0">
                <a:sym typeface="Raleway"/>
              </a:rPr>
              <a:t> 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Float</a:t>
            </a:r>
            <a:r>
              <a:rPr lang="en-HK" dirty="0">
                <a:sym typeface="Raleway"/>
              </a:rPr>
              <a:t> (less common today, but still good to know about)</a:t>
            </a:r>
          </a:p>
          <a:p>
            <a:pPr marL="85725" indent="0">
              <a:buNone/>
            </a:pPr>
            <a:r>
              <a:rPr lang="en-HK" sz="1100" i="1" dirty="0">
                <a:solidFill>
                  <a:srgbClr val="F20052"/>
                </a:solidFill>
                <a:sym typeface="Raleway"/>
              </a:rPr>
              <a:t>Note that Positioning and Float will not be covered in this course.</a:t>
            </a:r>
          </a:p>
          <a:p>
            <a:pPr marL="85725" indent="0">
              <a:buNone/>
            </a:pPr>
            <a:endParaRPr lang="en-HK" dirty="0">
              <a:sym typeface="Raleway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Layout Techniques in CSS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69925" y="1373188"/>
            <a:ext cx="5691188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HK" dirty="0">
                <a:sym typeface="Raleway"/>
              </a:rPr>
              <a:t>CSS property to control this is </a:t>
            </a:r>
            <a:r>
              <a:rPr lang="en-HK" dirty="0">
                <a:solidFill>
                  <a:srgbClr val="2185C5"/>
                </a:solidFill>
                <a:sym typeface="Courier New"/>
              </a:rPr>
              <a:t>text-align</a:t>
            </a:r>
          </a:p>
          <a:p>
            <a:pPr lvl="1">
              <a:lnSpc>
                <a:spcPct val="150000"/>
              </a:lnSpc>
            </a:pPr>
            <a:r>
              <a:rPr lang="en-HK" dirty="0">
                <a:sym typeface="Raleway"/>
              </a:rPr>
              <a:t>Sets 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horizontal alignment </a:t>
            </a:r>
            <a:r>
              <a:rPr lang="en-HK" dirty="0">
                <a:sym typeface="Raleway"/>
              </a:rPr>
              <a:t>of the inline content (the text)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Aligning Text Within a Block Element</a:t>
            </a:r>
          </a:p>
        </p:txBody>
      </p:sp>
      <p:pic>
        <p:nvPicPr>
          <p:cNvPr id="1030" name="Picture 6" descr="centering-css-tweet">
            <a:extLst>
              <a:ext uri="{FF2B5EF4-FFF2-40B4-BE49-F238E27FC236}">
                <a16:creationId xmlns:a16="http://schemas.microsoft.com/office/drawing/2014/main" id="{62331AC9-7423-4770-C60D-658515188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783" y="2198440"/>
            <a:ext cx="4323068" cy="273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669924" y="358775"/>
            <a:ext cx="5760396" cy="85725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Starting with Building Blocks</a:t>
            </a:r>
            <a:endParaRPr lang="en-HK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669925" y="1200150"/>
            <a:ext cx="6033156" cy="3725863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Question: What does this look like on a browser by default?</a:t>
            </a:r>
          </a:p>
          <a:p>
            <a:endParaRPr lang="en-HK"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1070593" y="1706472"/>
            <a:ext cx="2465387" cy="1569630"/>
          </a:xfr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&lt;body&gt;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&lt;div&gt;1&lt;/div&gt;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&lt;div&gt;2&lt;/div&gt;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&lt;div&gt;3&lt;/div&gt;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&lt;div&gt;4&lt;/div&gt;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&lt;div&gt;5&lt;/div&gt;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&lt;div&gt;6&lt;/div&gt;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&lt;/body&gt;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endParaRPr lang="en-HK"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127" name="Google Shape;127;p19"/>
          <p:cNvSpPr txBox="1">
            <a:spLocks noGrp="1"/>
          </p:cNvSpPr>
          <p:nvPr>
            <p:ph type="body" idx="4294967295"/>
          </p:nvPr>
        </p:nvSpPr>
        <p:spPr>
          <a:xfrm>
            <a:off x="3722688" y="1706472"/>
            <a:ext cx="2465387" cy="95407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 {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background-color: red;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color: white;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font-size: 14px;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  <a:endParaRPr sz="1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B8DA4-F20A-233E-ED7A-4C49200D32B6}"/>
              </a:ext>
            </a:extLst>
          </p:cNvPr>
          <p:cNvSpPr txBox="1"/>
          <p:nvPr/>
        </p:nvSpPr>
        <p:spPr>
          <a:xfrm>
            <a:off x="3040686" y="3007485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36BED-038E-68C1-9581-3A8C50DA7FB7}"/>
              </a:ext>
            </a:extLst>
          </p:cNvPr>
          <p:cNvSpPr txBox="1"/>
          <p:nvPr/>
        </p:nvSpPr>
        <p:spPr>
          <a:xfrm>
            <a:off x="5692361" y="2392408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83CF16-5822-0F9E-2C25-A32976F24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93" y="3418798"/>
            <a:ext cx="4880316" cy="1085528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891219C-C507-9E73-EDF0-73E8A1D5F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2706706"/>
            <a:ext cx="5690156" cy="2219181"/>
          </a:xfrm>
        </p:spPr>
        <p:txBody>
          <a:bodyPr/>
          <a:lstStyle/>
          <a:p>
            <a:r>
              <a:rPr lang="en-US" altLang="en-US" b="1" dirty="0">
                <a:solidFill>
                  <a:srgbClr val="2185C5"/>
                </a:solidFill>
              </a:rPr>
              <a:t>CSS</a:t>
            </a:r>
            <a:r>
              <a:rPr lang="en-US" altLang="en-US" dirty="0"/>
              <a:t> controls the appearance of the content on HTML pages.</a:t>
            </a:r>
          </a:p>
          <a:p>
            <a:r>
              <a:rPr lang="en-US" altLang="en-US" dirty="0"/>
              <a:t>Can be </a:t>
            </a:r>
            <a:r>
              <a:rPr lang="en-US" altLang="en-US" dirty="0">
                <a:solidFill>
                  <a:srgbClr val="FF0000"/>
                </a:solidFill>
              </a:rPr>
              <a:t>embedded in HTML </a:t>
            </a:r>
            <a:r>
              <a:rPr lang="en-US" altLang="en-US" dirty="0"/>
              <a:t>(</a:t>
            </a:r>
            <a:r>
              <a:rPr lang="en-US" altLang="en-US" dirty="0">
                <a:solidFill>
                  <a:srgbClr val="FF0000"/>
                </a:solidFill>
              </a:rPr>
              <a:t>bad</a:t>
            </a:r>
            <a:r>
              <a:rPr lang="en-US" altLang="en-US" dirty="0"/>
              <a:t>) or </a:t>
            </a:r>
            <a:r>
              <a:rPr lang="en-US" altLang="en-US" dirty="0">
                <a:solidFill>
                  <a:srgbClr val="00B050"/>
                </a:solidFill>
              </a:rPr>
              <a:t>placed into separate .css file (much better)</a:t>
            </a:r>
          </a:p>
          <a:p>
            <a:r>
              <a:rPr lang="en-US" altLang="en-US" dirty="0"/>
              <a:t>It is not HTML.</a:t>
            </a:r>
          </a:p>
          <a:p>
            <a:pPr lvl="1"/>
            <a:r>
              <a:rPr lang="en-US" altLang="en-US" dirty="0"/>
              <a:t>It is a </a:t>
            </a:r>
            <a:r>
              <a:rPr lang="en-US" altLang="en-US" dirty="0">
                <a:solidFill>
                  <a:srgbClr val="2185C5"/>
                </a:solidFill>
              </a:rPr>
              <a:t>separate code </a:t>
            </a:r>
            <a:r>
              <a:rPr lang="en-US" altLang="en-US" dirty="0"/>
              <a:t>that </a:t>
            </a:r>
            <a:r>
              <a:rPr lang="en-US" altLang="en-US" dirty="0">
                <a:solidFill>
                  <a:srgbClr val="2185C5"/>
                </a:solidFill>
              </a:rPr>
              <a:t>enhances the abilities </a:t>
            </a:r>
            <a:r>
              <a:rPr lang="en-US" altLang="en-US" dirty="0"/>
              <a:t>of HTML by allowing authors to </a:t>
            </a:r>
            <a:r>
              <a:rPr lang="en-US" altLang="en-US" dirty="0">
                <a:solidFill>
                  <a:srgbClr val="2185C5"/>
                </a:solidFill>
              </a:rPr>
              <a:t>redefine the way that existing tags display their contents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35394-1457-3E51-6135-5A39055DE02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6AD261-8E12-AA73-8376-DCDD890F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Cascading Style Sheets (CSS): &lt;link&gt;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C944B-EA0C-7221-20FF-E6B3FF452895}"/>
              </a:ext>
            </a:extLst>
          </p:cNvPr>
          <p:cNvSpPr txBox="1"/>
          <p:nvPr/>
        </p:nvSpPr>
        <p:spPr>
          <a:xfrm>
            <a:off x="760780" y="1421131"/>
            <a:ext cx="5599649" cy="1015663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HK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endParaRPr lang="en-HK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HK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...</a:t>
            </a:r>
            <a:endParaRPr lang="en-HK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HK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&lt;link </a:t>
            </a:r>
            <a:r>
              <a:rPr lang="en-HK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HK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="filename" </a:t>
            </a:r>
            <a:r>
              <a:rPr lang="en-HK" sz="1200" b="0" i="0" u="none" strike="noStrike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HK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="stylesheet"&gt;</a:t>
            </a:r>
            <a:endParaRPr lang="en-HK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HK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...</a:t>
            </a:r>
            <a:endParaRPr lang="en-HK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HK" sz="1200" b="0" i="0" u="none" strike="noStrik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en-HK" sz="12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E56F83-F372-8305-FD0C-440A6F1F0E17}"/>
              </a:ext>
            </a:extLst>
          </p:cNvPr>
          <p:cNvSpPr txBox="1"/>
          <p:nvPr/>
        </p:nvSpPr>
        <p:spPr>
          <a:xfrm>
            <a:off x="5837954" y="2144108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2450065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69925" y="1373188"/>
            <a:ext cx="5842350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sym typeface="Raleway"/>
              </a:rPr>
              <a:t>Height</a:t>
            </a:r>
            <a:r>
              <a:rPr lang="en-HK" dirty="0">
                <a:sym typeface="Raleway"/>
              </a:rPr>
              <a:t>: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Both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block</a:t>
            </a:r>
            <a:r>
              <a:rPr lang="en-HK" dirty="0">
                <a:sym typeface="Raleway"/>
              </a:rPr>
              <a:t> and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inline</a:t>
            </a:r>
            <a:r>
              <a:rPr lang="en-HK" dirty="0">
                <a:sym typeface="Raleway"/>
              </a:rPr>
              <a:t> elements normally have 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height</a:t>
            </a:r>
            <a:r>
              <a:rPr lang="en-HK" dirty="0">
                <a:sym typeface="Raleway"/>
              </a:rPr>
              <a:t> of their content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Width</a:t>
            </a:r>
            <a:r>
              <a:rPr lang="en-HK" dirty="0">
                <a:sym typeface="Raleway"/>
              </a:rPr>
              <a:t>: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Inline elements </a:t>
            </a:r>
            <a:r>
              <a:rPr lang="en-HK" dirty="0">
                <a:sym typeface="Raleway"/>
              </a:rPr>
              <a:t>have 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width</a:t>
            </a:r>
            <a:r>
              <a:rPr lang="en-HK" dirty="0">
                <a:sym typeface="Raleway"/>
              </a:rPr>
              <a:t> of their content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Block elements </a:t>
            </a:r>
            <a:r>
              <a:rPr lang="en-HK" dirty="0">
                <a:sym typeface="Raleway"/>
              </a:rPr>
              <a:t>have a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width</a:t>
            </a:r>
            <a:r>
              <a:rPr lang="en-HK" dirty="0">
                <a:sym typeface="Raleway"/>
              </a:rPr>
              <a:t> that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spans the width of their parent</a:t>
            </a:r>
            <a:r>
              <a:rPr lang="en-HK" dirty="0">
                <a:sym typeface="Raleway"/>
              </a:rPr>
              <a:t> and generally cause a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line-break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Default Dimensions of Block and Inline Elements</a:t>
            </a:r>
          </a:p>
        </p:txBody>
      </p:sp>
      <p:sp>
        <p:nvSpPr>
          <p:cNvPr id="134" name="Google Shape;134;p20"/>
          <p:cNvSpPr txBox="1"/>
          <p:nvPr/>
        </p:nvSpPr>
        <p:spPr>
          <a:xfrm>
            <a:off x="913091" y="3370434"/>
            <a:ext cx="2921175" cy="10953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&lt;p id="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CSS is &lt;strong&gt;really&lt;/strong&gt; great!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&lt;/p&gt;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&lt;p id="html"&gt;HTML is pretty cool too.&lt;p&gt;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3834266" y="3370434"/>
            <a:ext cx="2921175" cy="109535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{ background-color: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lightblue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#html { background-color: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lightgreen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; }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strong { background-color: white; }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092" y="4492968"/>
            <a:ext cx="5842350" cy="5494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3A4ABF-571E-ABA4-5A3D-CAD5DFB10561}"/>
              </a:ext>
            </a:extLst>
          </p:cNvPr>
          <p:cNvSpPr txBox="1"/>
          <p:nvPr/>
        </p:nvSpPr>
        <p:spPr>
          <a:xfrm>
            <a:off x="3354613" y="4183555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6FAE1D-3142-C263-1D76-3BA665178CE8}"/>
              </a:ext>
            </a:extLst>
          </p:cNvPr>
          <p:cNvSpPr txBox="1"/>
          <p:nvPr/>
        </p:nvSpPr>
        <p:spPr>
          <a:xfrm>
            <a:off x="6246087" y="4178360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38503-8B55-F44C-A448-58F17409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2758725" cy="35523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185C5"/>
                </a:solidFill>
              </a:rPr>
              <a:t>Content</a:t>
            </a:r>
            <a:r>
              <a:rPr lang="en-US" dirty="0"/>
              <a:t>: Text &amp; web page elements in the container</a:t>
            </a:r>
          </a:p>
          <a:p>
            <a:r>
              <a:rPr lang="en-US" dirty="0">
                <a:solidFill>
                  <a:srgbClr val="2185C5"/>
                </a:solidFill>
              </a:rPr>
              <a:t>Padding</a:t>
            </a:r>
            <a:r>
              <a:rPr lang="en-US" dirty="0"/>
              <a:t>: Area </a:t>
            </a:r>
            <a:r>
              <a:rPr lang="en-US" i="1" dirty="0">
                <a:solidFill>
                  <a:srgbClr val="FF9715"/>
                </a:solidFill>
              </a:rPr>
              <a:t>between the content and the border</a:t>
            </a:r>
          </a:p>
          <a:p>
            <a:r>
              <a:rPr lang="en-US" dirty="0">
                <a:solidFill>
                  <a:srgbClr val="2185C5"/>
                </a:solidFill>
              </a:rPr>
              <a:t>Border</a:t>
            </a:r>
            <a:r>
              <a:rPr lang="en-US" dirty="0"/>
              <a:t>: </a:t>
            </a:r>
            <a:r>
              <a:rPr lang="en-US" i="1" dirty="0">
                <a:solidFill>
                  <a:srgbClr val="FF9715"/>
                </a:solidFill>
              </a:rPr>
              <a:t>between the padding and the margin</a:t>
            </a:r>
          </a:p>
          <a:p>
            <a:r>
              <a:rPr lang="en-US" dirty="0">
                <a:solidFill>
                  <a:srgbClr val="2185C5"/>
                </a:solidFill>
              </a:rPr>
              <a:t>Margin</a:t>
            </a:r>
            <a:r>
              <a:rPr lang="en-US" dirty="0"/>
              <a:t>: Determines the empty space </a:t>
            </a:r>
            <a:r>
              <a:rPr lang="en-US" i="1" dirty="0">
                <a:solidFill>
                  <a:srgbClr val="FF9715"/>
                </a:solidFill>
              </a:rPr>
              <a:t>between the element and adjacent elements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C1F9B-A97A-A04C-9372-9F21AAA5B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51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6EC30-3D33-0741-A448-95089BE8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Box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7F86D-DB69-5F48-95C6-B2AAD637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91" y="1530968"/>
            <a:ext cx="3378709" cy="285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How could we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distribute boxes </a:t>
            </a:r>
            <a:r>
              <a:rPr lang="en-HK" dirty="0">
                <a:sym typeface="Raleway"/>
              </a:rPr>
              <a:t>across box container evenly (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equal space between each box</a:t>
            </a:r>
            <a:r>
              <a:rPr lang="en-HK" dirty="0">
                <a:sym typeface="Raleway"/>
              </a:rPr>
              <a:t>)?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What should we do about 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margins of the boxes</a:t>
            </a:r>
            <a:r>
              <a:rPr lang="en-HK" dirty="0">
                <a:sym typeface="Raleway"/>
              </a:rPr>
              <a:t>?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What value </a:t>
            </a:r>
            <a:r>
              <a:rPr lang="en-HK" dirty="0">
                <a:sym typeface="Raleway"/>
              </a:rPr>
              <a:t>do we put?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How many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screen sizes </a:t>
            </a:r>
            <a:r>
              <a:rPr lang="en-HK" dirty="0">
                <a:sym typeface="Raleway"/>
              </a:rPr>
              <a:t>will we try on?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Distributing Boxes Evenly in a Container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9A687-D722-5FFB-B3D5-D8B78ADD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907" y="3058786"/>
            <a:ext cx="3094786" cy="1725939"/>
          </a:xfrm>
          <a:prstGeom prst="rect">
            <a:avLst/>
          </a:prstGeom>
        </p:spPr>
      </p:pic>
      <p:pic>
        <p:nvPicPr>
          <p:cNvPr id="2052" name="Picture 4" descr="How To Question icon PNG and SVG Vector Free Download">
            <a:extLst>
              <a:ext uri="{FF2B5EF4-FFF2-40B4-BE49-F238E27FC236}">
                <a16:creationId xmlns:a16="http://schemas.microsoft.com/office/drawing/2014/main" id="{6A57A36E-6EB7-A8B1-3272-9E1154F54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49" y="2469416"/>
            <a:ext cx="1176309" cy="115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sym typeface="Raleway"/>
              </a:rPr>
              <a:t>Flexbox is a set of CSS properties for aligning block level content</a:t>
            </a:r>
            <a:r>
              <a:rPr lang="en-HK" dirty="0">
                <a:sym typeface="Raleway"/>
              </a:rPr>
              <a:t>.</a:t>
            </a:r>
          </a:p>
          <a:p>
            <a:r>
              <a:rPr lang="en-HK" dirty="0">
                <a:sym typeface="Raleway"/>
              </a:rPr>
              <a:t>Flexbox defines two types of content - "containers" and "items".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Container (sometimes referred to as the flex parent)</a:t>
            </a:r>
            <a:r>
              <a:rPr lang="en-HK" dirty="0">
                <a:sym typeface="Raleway"/>
              </a:rPr>
              <a:t>:</a:t>
            </a:r>
          </a:p>
          <a:p>
            <a:pPr lvl="2">
              <a:buSzPct val="120000"/>
            </a:pPr>
            <a:r>
              <a:rPr lang="en-HK" dirty="0">
                <a:sym typeface="Raleway"/>
              </a:rPr>
              <a:t>the direct parent element of the HTML elements whose position you would like to control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Items (sometimes referred to as the flex children)</a:t>
            </a:r>
            <a:r>
              <a:rPr lang="en-HK" dirty="0">
                <a:sym typeface="Raleway"/>
              </a:rPr>
              <a:t>: </a:t>
            </a:r>
          </a:p>
          <a:p>
            <a:pPr lvl="2">
              <a:buSzPct val="120000"/>
            </a:pPr>
            <a:r>
              <a:rPr lang="en-HK" dirty="0">
                <a:sym typeface="Raleway"/>
              </a:rPr>
              <a:t>the directly nested elements inside the parent container whose position you are controlling.</a:t>
            </a:r>
          </a:p>
          <a:p>
            <a:r>
              <a:rPr lang="en-HK" dirty="0">
                <a:sym typeface="Raleway"/>
              </a:rPr>
              <a:t>Most properties on the container can be set to determine how its items are laid out. </a:t>
            </a:r>
          </a:p>
          <a:p>
            <a:r>
              <a:rPr lang="en-HK" dirty="0">
                <a:sym typeface="Raleway"/>
              </a:rPr>
              <a:t>Some properties can be directly applied to the flex items.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Flexbox Basics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2977165" cy="35523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If we wanted to control the position of these images </a:t>
            </a:r>
            <a:r>
              <a:rPr lang="en" sz="135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using flex </a:t>
            </a:r>
            <a:r>
              <a:rPr lang="en" sz="1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then.</a:t>
            </a:r>
            <a:endParaRPr sz="13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pPr indent="-257175">
              <a:spcBef>
                <a:spcPts val="1200"/>
              </a:spcBef>
              <a:buSzPts val="1800"/>
            </a:pPr>
            <a:r>
              <a:rPr lang="en" sz="1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Flex container: </a:t>
            </a:r>
            <a:r>
              <a:rPr lang="en" sz="1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&lt;section&gt;</a:t>
            </a:r>
            <a:endParaRPr sz="13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ourier New"/>
            </a:endParaRPr>
          </a:p>
          <a:p>
            <a:pPr indent="-257175">
              <a:buSzPts val="1800"/>
            </a:pPr>
            <a:r>
              <a:rPr lang="en" sz="1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Flex items: </a:t>
            </a:r>
            <a:r>
              <a:rPr lang="en" sz="1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&lt;</a:t>
            </a:r>
            <a:r>
              <a:rPr lang="en" sz="13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img</a:t>
            </a:r>
            <a:r>
              <a:rPr lang="en" sz="13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&gt;</a:t>
            </a:r>
            <a:endParaRPr sz="13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ourier New"/>
            </a:endParaRPr>
          </a:p>
        </p:txBody>
      </p:sp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Containers vs Items</a:t>
            </a:r>
            <a:endParaRPr dirty="0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4294967295"/>
          </p:nvPr>
        </p:nvSpPr>
        <p:spPr>
          <a:xfrm>
            <a:off x="3790101" y="1484008"/>
            <a:ext cx="2408189" cy="1638880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&lt;section&gt;</a:t>
            </a:r>
            <a:endParaRPr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&lt;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img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src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=”1.jpg”&gt;</a:t>
            </a:r>
            <a:endParaRPr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&lt;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img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src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=”2.jpg”&gt;</a:t>
            </a:r>
            <a:endParaRPr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&lt;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img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src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=”3.jpg”&gt;</a:t>
            </a:r>
            <a:endParaRPr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&lt;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img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en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src</a:t>
            </a: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=”4.jpg”&gt;</a:t>
            </a:r>
            <a:endParaRPr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r>
              <a:rPr lang="en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  <a:endParaRPr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</p:txBody>
      </p:sp>
      <p:sp>
        <p:nvSpPr>
          <p:cNvPr id="15" name="Google Shape;167;p25">
            <a:extLst>
              <a:ext uri="{FF2B5EF4-FFF2-40B4-BE49-F238E27FC236}">
                <a16:creationId xmlns:a16="http://schemas.microsoft.com/office/drawing/2014/main" id="{03985EBB-A6AC-834E-E9DD-9DEBD60A4F4F}"/>
              </a:ext>
            </a:extLst>
          </p:cNvPr>
          <p:cNvSpPr txBox="1"/>
          <p:nvPr/>
        </p:nvSpPr>
        <p:spPr>
          <a:xfrm>
            <a:off x="157794" y="4045628"/>
            <a:ext cx="1492862" cy="8925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Flex </a:t>
            </a:r>
            <a:r>
              <a:rPr lang="en" sz="10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container</a:t>
            </a:r>
            <a:endParaRPr sz="10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(Defined with the CSS property </a:t>
            </a:r>
            <a:r>
              <a:rPr lang="en" sz="10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display: flex</a:t>
            </a:r>
            <a:r>
              <a:rPr lang="en" sz="10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0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8;p25">
            <a:extLst>
              <a:ext uri="{FF2B5EF4-FFF2-40B4-BE49-F238E27FC236}">
                <a16:creationId xmlns:a16="http://schemas.microsoft.com/office/drawing/2014/main" id="{787288B5-4F09-1980-A716-B2648010B6A5}"/>
              </a:ext>
            </a:extLst>
          </p:cNvPr>
          <p:cNvSpPr/>
          <p:nvPr/>
        </p:nvSpPr>
        <p:spPr>
          <a:xfrm>
            <a:off x="359981" y="2969172"/>
            <a:ext cx="3653468" cy="783752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69;p25">
            <a:extLst>
              <a:ext uri="{FF2B5EF4-FFF2-40B4-BE49-F238E27FC236}">
                <a16:creationId xmlns:a16="http://schemas.microsoft.com/office/drawing/2014/main" id="{C7E92A8C-F3E0-D96F-140A-E6FE3CDF53FC}"/>
              </a:ext>
            </a:extLst>
          </p:cNvPr>
          <p:cNvSpPr/>
          <p:nvPr/>
        </p:nvSpPr>
        <p:spPr>
          <a:xfrm>
            <a:off x="583564" y="3111309"/>
            <a:ext cx="730094" cy="499459"/>
          </a:xfrm>
          <a:prstGeom prst="roundRect">
            <a:avLst>
              <a:gd name="adj" fmla="val 16667"/>
            </a:avLst>
          </a:prstGeom>
          <a:solidFill>
            <a:srgbClr val="2185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1.jpg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8" name="Google Shape;170;p25">
            <a:extLst>
              <a:ext uri="{FF2B5EF4-FFF2-40B4-BE49-F238E27FC236}">
                <a16:creationId xmlns:a16="http://schemas.microsoft.com/office/drawing/2014/main" id="{B5A0641E-4C18-CFD1-E57B-23ED5D8ED190}"/>
              </a:ext>
            </a:extLst>
          </p:cNvPr>
          <p:cNvSpPr/>
          <p:nvPr/>
        </p:nvSpPr>
        <p:spPr>
          <a:xfrm>
            <a:off x="3076982" y="3111309"/>
            <a:ext cx="730094" cy="499459"/>
          </a:xfrm>
          <a:prstGeom prst="roundRect">
            <a:avLst>
              <a:gd name="adj" fmla="val 16667"/>
            </a:avLst>
          </a:prstGeom>
          <a:solidFill>
            <a:srgbClr val="2185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4.jpg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19" name="Google Shape;171;p25">
            <a:extLst>
              <a:ext uri="{FF2B5EF4-FFF2-40B4-BE49-F238E27FC236}">
                <a16:creationId xmlns:a16="http://schemas.microsoft.com/office/drawing/2014/main" id="{16E6C1A8-9AB0-A2EC-C3C3-5D15BA5CDDDC}"/>
              </a:ext>
            </a:extLst>
          </p:cNvPr>
          <p:cNvSpPr/>
          <p:nvPr/>
        </p:nvSpPr>
        <p:spPr>
          <a:xfrm>
            <a:off x="1408956" y="3111309"/>
            <a:ext cx="730094" cy="499459"/>
          </a:xfrm>
          <a:prstGeom prst="roundRect">
            <a:avLst>
              <a:gd name="adj" fmla="val 16667"/>
            </a:avLst>
          </a:prstGeom>
          <a:solidFill>
            <a:srgbClr val="2185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2.jpg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20" name="Google Shape;172;p25">
            <a:extLst>
              <a:ext uri="{FF2B5EF4-FFF2-40B4-BE49-F238E27FC236}">
                <a16:creationId xmlns:a16="http://schemas.microsoft.com/office/drawing/2014/main" id="{C63213CC-BB6B-3A52-96ED-209F619A21EA}"/>
              </a:ext>
            </a:extLst>
          </p:cNvPr>
          <p:cNvSpPr/>
          <p:nvPr/>
        </p:nvSpPr>
        <p:spPr>
          <a:xfrm>
            <a:off x="2234348" y="3111309"/>
            <a:ext cx="730094" cy="499459"/>
          </a:xfrm>
          <a:prstGeom prst="roundRect">
            <a:avLst>
              <a:gd name="adj" fmla="val 16667"/>
            </a:avLst>
          </a:prstGeom>
          <a:solidFill>
            <a:srgbClr val="2185C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3.jpg</a:t>
            </a:r>
            <a:endParaRPr b="1" dirty="0">
              <a:solidFill>
                <a:schemeClr val="lt1"/>
              </a:solidFill>
            </a:endParaRPr>
          </a:p>
        </p:txBody>
      </p:sp>
      <p:cxnSp>
        <p:nvCxnSpPr>
          <p:cNvPr id="21" name="Google Shape;173;p25">
            <a:extLst>
              <a:ext uri="{FF2B5EF4-FFF2-40B4-BE49-F238E27FC236}">
                <a16:creationId xmlns:a16="http://schemas.microsoft.com/office/drawing/2014/main" id="{A72EE194-08B7-4EB3-BD6D-1BF9798B03C4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904225" y="3752905"/>
            <a:ext cx="44386" cy="292723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Google Shape;174;p25">
            <a:extLst>
              <a:ext uri="{FF2B5EF4-FFF2-40B4-BE49-F238E27FC236}">
                <a16:creationId xmlns:a16="http://schemas.microsoft.com/office/drawing/2014/main" id="{D3BB5A7B-8483-384A-CC18-CA3090B06899}"/>
              </a:ext>
            </a:extLst>
          </p:cNvPr>
          <p:cNvSpPr txBox="1"/>
          <p:nvPr/>
        </p:nvSpPr>
        <p:spPr>
          <a:xfrm>
            <a:off x="1849120" y="4045628"/>
            <a:ext cx="2408189" cy="67284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Flex </a:t>
            </a:r>
            <a:r>
              <a:rPr lang="en" sz="1000" b="1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items</a:t>
            </a:r>
            <a:endParaRPr sz="1000" b="1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(Defined implicitly because their parent is a flex container)</a:t>
            </a:r>
            <a:endParaRPr sz="10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3" name="Google Shape;175;p25">
            <a:extLst>
              <a:ext uri="{FF2B5EF4-FFF2-40B4-BE49-F238E27FC236}">
                <a16:creationId xmlns:a16="http://schemas.microsoft.com/office/drawing/2014/main" id="{89604D50-1B3E-ADEB-CD96-C3DAF90AC073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H="1" flipV="1">
            <a:off x="948611" y="3610768"/>
            <a:ext cx="2104604" cy="43486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76;p25">
            <a:extLst>
              <a:ext uri="{FF2B5EF4-FFF2-40B4-BE49-F238E27FC236}">
                <a16:creationId xmlns:a16="http://schemas.microsoft.com/office/drawing/2014/main" id="{38013E11-3D87-908A-0FC1-B5CD1F510A71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H="1" flipV="1">
            <a:off x="1774003" y="3610768"/>
            <a:ext cx="1279212" cy="43486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77;p25">
            <a:extLst>
              <a:ext uri="{FF2B5EF4-FFF2-40B4-BE49-F238E27FC236}">
                <a16:creationId xmlns:a16="http://schemas.microsoft.com/office/drawing/2014/main" id="{22C1C2B5-CEE9-733B-8D7F-21D4164F42C4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H="1" flipV="1">
            <a:off x="2599395" y="3610768"/>
            <a:ext cx="453820" cy="43486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78;p25">
            <a:extLst>
              <a:ext uri="{FF2B5EF4-FFF2-40B4-BE49-F238E27FC236}">
                <a16:creationId xmlns:a16="http://schemas.microsoft.com/office/drawing/2014/main" id="{36321FC3-BCBD-AF6D-7731-BE9D4A0AABEF}"/>
              </a:ext>
            </a:extLst>
          </p:cNvPr>
          <p:cNvCxnSpPr>
            <a:cxnSpLocks/>
            <a:stCxn id="22" idx="0"/>
            <a:endCxn id="18" idx="2"/>
          </p:cNvCxnSpPr>
          <p:nvPr/>
        </p:nvCxnSpPr>
        <p:spPr>
          <a:xfrm flipV="1">
            <a:off x="3053215" y="3610768"/>
            <a:ext cx="388814" cy="43486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186;p26">
            <a:extLst>
              <a:ext uri="{FF2B5EF4-FFF2-40B4-BE49-F238E27FC236}">
                <a16:creationId xmlns:a16="http://schemas.microsoft.com/office/drawing/2014/main" id="{4776FAB0-93A7-5EF5-E722-CA94A1C81E02}"/>
              </a:ext>
            </a:extLst>
          </p:cNvPr>
          <p:cNvSpPr txBox="1">
            <a:spLocks/>
          </p:cNvSpPr>
          <p:nvPr/>
        </p:nvSpPr>
        <p:spPr>
          <a:xfrm>
            <a:off x="4572267" y="3297026"/>
            <a:ext cx="1753553" cy="911758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6200" indent="0">
              <a:lnSpc>
                <a:spcPct val="150000"/>
              </a:lnSpc>
              <a:buSzPts val="2000"/>
              <a:buFont typeface="Lato"/>
              <a:buNone/>
              <a:defRPr sz="1050">
                <a:latin typeface="Courier New" panose="02070309020205020404" pitchFamily="49" charset="0"/>
                <a:ea typeface="Lato"/>
                <a:cs typeface="Courier New" panose="02070309020205020404" pitchFamily="49" charset="0"/>
                <a:sym typeface="Lato"/>
              </a:defRPr>
            </a:lvl1pPr>
            <a:lvl2pPr marL="914400" indent="-38100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38100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38100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38100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38100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38100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38100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38100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HK" b="1" dirty="0">
                <a:sym typeface="Courier New"/>
              </a:rPr>
              <a:t>section {</a:t>
            </a:r>
          </a:p>
          <a:p>
            <a:r>
              <a:rPr lang="en-HK" b="1" dirty="0">
                <a:sym typeface="Courier New"/>
              </a:rPr>
              <a:t>    </a:t>
            </a:r>
            <a:r>
              <a:rPr lang="en-HK" b="1" dirty="0">
                <a:solidFill>
                  <a:srgbClr val="F20052"/>
                </a:solidFill>
                <a:sym typeface="Courier New"/>
              </a:rPr>
              <a:t>display: flex;</a:t>
            </a:r>
          </a:p>
          <a:p>
            <a:r>
              <a:rPr lang="en-HK" b="1" dirty="0">
                <a:sym typeface="Courier New"/>
              </a:rPr>
              <a:t>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F716C3-7908-4343-C741-1759261A38B9}"/>
              </a:ext>
            </a:extLst>
          </p:cNvPr>
          <p:cNvSpPr txBox="1"/>
          <p:nvPr/>
        </p:nvSpPr>
        <p:spPr>
          <a:xfrm>
            <a:off x="4466202" y="4255183"/>
            <a:ext cx="228573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To label the container (</a:t>
            </a:r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&lt;section&gt;</a:t>
            </a:r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)</a:t>
            </a:r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as a flex container we use the CSS </a:t>
            </a:r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display</a:t>
            </a:r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HK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property.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56" grpId="0" animBg="1"/>
      <p:bldP spid="5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421354-6EF8-B9AB-EB14-E4BDA941BE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55</a:t>
            </a:fld>
            <a:endParaRPr lang="en"/>
          </a:p>
        </p:txBody>
      </p:sp>
      <p:pic>
        <p:nvPicPr>
          <p:cNvPr id="5" name="Google Shape;194;p27">
            <a:extLst>
              <a:ext uri="{FF2B5EF4-FFF2-40B4-BE49-F238E27FC236}">
                <a16:creationId xmlns:a16="http://schemas.microsoft.com/office/drawing/2014/main" id="{4954D76E-917E-663E-236A-EA200D6A52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9547" y="1367675"/>
            <a:ext cx="5231174" cy="20562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2;p24">
            <a:extLst>
              <a:ext uri="{FF2B5EF4-FFF2-40B4-BE49-F238E27FC236}">
                <a16:creationId xmlns:a16="http://schemas.microsoft.com/office/drawing/2014/main" id="{348111DD-9CFA-15E2-DA10-7C9FBF5D8822}"/>
              </a:ext>
            </a:extLst>
          </p:cNvPr>
          <p:cNvSpPr txBox="1">
            <a:spLocks/>
          </p:cNvSpPr>
          <p:nvPr/>
        </p:nvSpPr>
        <p:spPr>
          <a:xfrm>
            <a:off x="4977644" y="3102941"/>
            <a:ext cx="1518967" cy="99254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   &lt;p&gt;1&lt;/p&gt;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   &lt;p&gt;2&lt;/p&gt;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&lt;/section&gt;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HK"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209;p29">
            <a:extLst>
              <a:ext uri="{FF2B5EF4-FFF2-40B4-BE49-F238E27FC236}">
                <a16:creationId xmlns:a16="http://schemas.microsoft.com/office/drawing/2014/main" id="{C9FA5CAB-1A3D-00FE-1BAB-3EC50C7F7B47}"/>
              </a:ext>
            </a:extLst>
          </p:cNvPr>
          <p:cNvSpPr txBox="1"/>
          <p:nvPr/>
        </p:nvSpPr>
        <p:spPr>
          <a:xfrm>
            <a:off x="408510" y="3677407"/>
            <a:ext cx="2632500" cy="831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Alignment of items along the cross axis always controlled by </a:t>
            </a:r>
            <a:r>
              <a:rPr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align-items</a:t>
            </a: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property</a:t>
            </a:r>
            <a:endParaRPr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Google Shape;208;p29">
            <a:extLst>
              <a:ext uri="{FF2B5EF4-FFF2-40B4-BE49-F238E27FC236}">
                <a16:creationId xmlns:a16="http://schemas.microsoft.com/office/drawing/2014/main" id="{4DD9EE78-B9B6-D5C0-2E4B-F3C1CEEE3AB8}"/>
              </a:ext>
            </a:extLst>
          </p:cNvPr>
          <p:cNvSpPr txBox="1"/>
          <p:nvPr/>
        </p:nvSpPr>
        <p:spPr>
          <a:xfrm>
            <a:off x="4020005" y="608955"/>
            <a:ext cx="2632500" cy="85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Alignment of items along the main axis always controlled by </a:t>
            </a:r>
            <a:r>
              <a:rPr lang="en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justify-content</a:t>
            </a:r>
            <a:r>
              <a:rPr lang="en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property</a:t>
            </a:r>
            <a:endParaRPr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206;p29">
            <a:extLst>
              <a:ext uri="{FF2B5EF4-FFF2-40B4-BE49-F238E27FC236}">
                <a16:creationId xmlns:a16="http://schemas.microsoft.com/office/drawing/2014/main" id="{F3B48DAC-8675-0F81-9754-BB29CB547D3E}"/>
              </a:ext>
            </a:extLst>
          </p:cNvPr>
          <p:cNvSpPr/>
          <p:nvPr/>
        </p:nvSpPr>
        <p:spPr>
          <a:xfrm rot="2019935">
            <a:off x="4257703" y="1363215"/>
            <a:ext cx="267893" cy="79982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06;p29">
            <a:extLst>
              <a:ext uri="{FF2B5EF4-FFF2-40B4-BE49-F238E27FC236}">
                <a16:creationId xmlns:a16="http://schemas.microsoft.com/office/drawing/2014/main" id="{5D5AA2D0-3E47-A5B8-71E2-55F1C1B09991}"/>
              </a:ext>
            </a:extLst>
          </p:cNvPr>
          <p:cNvSpPr/>
          <p:nvPr/>
        </p:nvSpPr>
        <p:spPr>
          <a:xfrm rot="12710438">
            <a:off x="2311258" y="3024007"/>
            <a:ext cx="267893" cy="799826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2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669924" y="1373188"/>
            <a:ext cx="5974715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display: flex;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makes an element a "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flex container</a:t>
            </a:r>
            <a:r>
              <a:rPr lang="en-HK" sz="1200" dirty="0">
                <a:sym typeface="Raleway"/>
              </a:rPr>
              <a:t>",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items inside automatically become "items" </a:t>
            </a:r>
            <a:r>
              <a:rPr lang="en-HK" sz="1200" dirty="0">
                <a:sym typeface="Raleway"/>
              </a:rPr>
              <a:t>- by default, starts as a row</a:t>
            </a:r>
          </a:p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justify-content: flex-end; (flex-start, space-around,...)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indicates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how to space the items inside the container along the </a:t>
            </a:r>
            <a:r>
              <a:rPr lang="en-HK" sz="1200" dirty="0">
                <a:solidFill>
                  <a:srgbClr val="F20052"/>
                </a:solidFill>
                <a:sym typeface="Raleway"/>
              </a:rPr>
              <a:t>main axis</a:t>
            </a:r>
          </a:p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align-items: flex-end; (flex-start, </a:t>
            </a:r>
            <a:r>
              <a:rPr lang="en-HK" sz="1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center</a:t>
            </a: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baseline,...)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indicates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how to space the items inside the container along the </a:t>
            </a:r>
            <a:r>
              <a:rPr lang="en-HK" sz="1200" dirty="0">
                <a:solidFill>
                  <a:srgbClr val="F20052"/>
                </a:solidFill>
                <a:sym typeface="Raleway"/>
              </a:rPr>
              <a:t>cross axis</a:t>
            </a:r>
          </a:p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flex-direction: row; (column)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indicates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whether the container flows horizontally or vertically</a:t>
            </a:r>
            <a:r>
              <a:rPr lang="en-HK" sz="1200" dirty="0">
                <a:sym typeface="Raleway"/>
              </a:rPr>
              <a:t> (default row)</a:t>
            </a:r>
          </a:p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flex-wrap: wrap; (no-wrap, ...)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indicates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whether the container's children should wrap</a:t>
            </a:r>
            <a:r>
              <a:rPr lang="en-HK" sz="1200" dirty="0">
                <a:sym typeface="Raleway"/>
              </a:rPr>
              <a:t> on new lines</a:t>
            </a:r>
          </a:p>
          <a:p>
            <a:endParaRPr lang="en-HK" sz="1200" dirty="0"/>
          </a:p>
        </p:txBody>
      </p:sp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Basic properties applied to the flex container</a:t>
            </a:r>
            <a:endParaRPr lang="en-H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669925" y="1373188"/>
            <a:ext cx="5691188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There are also cases when you will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need to apply flex properties to flex items</a:t>
            </a:r>
            <a:r>
              <a:rPr lang="en-HK" dirty="0">
                <a:sym typeface="Raleway"/>
              </a:rPr>
              <a:t> rather than the flex container</a:t>
            </a:r>
          </a:p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align-self: flex-end; (flex-start, </a:t>
            </a:r>
            <a:r>
              <a:rPr lang="en-HK" sz="1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center</a:t>
            </a: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, stretch,...)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indicates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where to place this specific item </a:t>
            </a:r>
            <a:r>
              <a:rPr lang="en-HK" sz="1200" dirty="0">
                <a:sym typeface="Raleway"/>
              </a:rPr>
              <a:t>along the cross axis</a:t>
            </a:r>
          </a:p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flex-grow: &lt;number&gt;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Defines a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proportional value to determine whether a flex items can grow</a:t>
            </a:r>
            <a:r>
              <a:rPr lang="en-HK" sz="1200" dirty="0">
                <a:sym typeface="Raleway"/>
              </a:rPr>
              <a:t> (what amount of the available space inside the container it should take up).</a:t>
            </a:r>
          </a:p>
          <a:p>
            <a:pPr>
              <a:buSzPct val="120000"/>
            </a:pPr>
            <a:r>
              <a:rPr lang="en-HK" sz="1200" dirty="0"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flex-basis: 20%; (3em, 50px,...)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indicates the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default size of an element </a:t>
            </a:r>
            <a:r>
              <a:rPr lang="en-HK" sz="1200" dirty="0">
                <a:sym typeface="Raleway"/>
              </a:rPr>
              <a:t>before the extra space is distributed among the items</a:t>
            </a:r>
          </a:p>
        </p:txBody>
      </p:sp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942123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Basic properties for flex items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0ACB52-DDCE-85C0-1AD7-68BDECD11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Define flow of the flex items placed in flex container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HK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r>
              <a:rPr lang="en-HK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The </a:t>
            </a:r>
            <a:r>
              <a:rPr lang="en-HK" sz="1400" dirty="0">
                <a:solidFill>
                  <a:srgbClr val="F2005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default flex-direction is row</a:t>
            </a:r>
            <a:r>
              <a:rPr lang="en-HK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. If you </a:t>
            </a:r>
            <a:r>
              <a:rPr lang="en-HK" sz="14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change the flex-direction to column</a:t>
            </a:r>
            <a:r>
              <a:rPr lang="en-HK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you are </a:t>
            </a:r>
            <a:r>
              <a:rPr lang="en-HK" sz="1400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changing the orientation of the axes</a:t>
            </a:r>
            <a:r>
              <a:rPr lang="en-HK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. </a:t>
            </a:r>
          </a:p>
          <a:p>
            <a:pPr lvl="1">
              <a:buSzPct val="120000"/>
            </a:pPr>
            <a:r>
              <a:rPr lang="en-HK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The properties arranging elements along each axis does not change </a:t>
            </a:r>
          </a:p>
          <a:p>
            <a:pPr lvl="2">
              <a:buSzPct val="120000"/>
            </a:pPr>
            <a:r>
              <a:rPr lang="en-HK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Example: </a:t>
            </a:r>
            <a:r>
              <a:rPr lang="en-HK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justify-content still controls items along the main axis.</a:t>
            </a:r>
            <a:r>
              <a:rPr lang="en-HK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The main axis is just vertical now</a:t>
            </a:r>
          </a:p>
          <a:p>
            <a:endParaRPr lang="en-HK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0D3B74-B2C6-505C-EE55-4C82466441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8CD14B-5729-AC22-E38E-6A897BF9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9495EA3-141A-D31F-E5AB-A4D488CA3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3" y="3568365"/>
            <a:ext cx="5074911" cy="121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05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AF07-C4BA-8448-B5A8-18A326A46C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59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ABBCF-E6E3-3142-AB11-52811C45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3DC67-F90C-3446-8D78-9B37307E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4" y="1880261"/>
            <a:ext cx="3937094" cy="436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050D1-7F9A-8243-8830-A796AEEB7B55}"/>
              </a:ext>
            </a:extLst>
          </p:cNvPr>
          <p:cNvSpPr txBox="1"/>
          <p:nvPr/>
        </p:nvSpPr>
        <p:spPr>
          <a:xfrm>
            <a:off x="670275" y="1534011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row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29341-79C0-9D4B-9D3A-92E5F033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45" y="1338277"/>
            <a:ext cx="3924397" cy="436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DF6911-17EB-1942-B220-174673B9E4F1}"/>
              </a:ext>
            </a:extLst>
          </p:cNvPr>
          <p:cNvSpPr txBox="1"/>
          <p:nvPr/>
        </p:nvSpPr>
        <p:spPr>
          <a:xfrm>
            <a:off x="5096758" y="1742921"/>
            <a:ext cx="1146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row-reverse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2CD3D-4F6F-E25F-643C-2F05C72AE172}"/>
              </a:ext>
            </a:extLst>
          </p:cNvPr>
          <p:cNvSpPr txBox="1"/>
          <p:nvPr/>
        </p:nvSpPr>
        <p:spPr>
          <a:xfrm>
            <a:off x="937639" y="4491756"/>
            <a:ext cx="760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column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4DA0A-0776-6770-E708-C6FCF5F11DD1}"/>
              </a:ext>
            </a:extLst>
          </p:cNvPr>
          <p:cNvSpPr txBox="1"/>
          <p:nvPr/>
        </p:nvSpPr>
        <p:spPr>
          <a:xfrm>
            <a:off x="2226945" y="4491755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column-reverse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0F61BF-912A-1FBD-E48F-91CA306C3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56" y="2981048"/>
            <a:ext cx="1299911" cy="1510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0B1721-8A0C-CE57-D128-9E50FBDC7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1292" y="2981048"/>
            <a:ext cx="1358466" cy="15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25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D077-A676-8B40-B645-87B994B3D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 CSS rule specifics the HTML to which a </a:t>
            </a:r>
            <a:r>
              <a:rPr lang="en-US" altLang="en-US" dirty="0">
                <a:solidFill>
                  <a:srgbClr val="FF0000"/>
                </a:solidFill>
              </a:rPr>
              <a:t>style</a:t>
            </a:r>
            <a:r>
              <a:rPr lang="en-US" altLang="en-US" dirty="0"/>
              <a:t> definition applies, and then defines the style.</a:t>
            </a:r>
          </a:p>
          <a:p>
            <a:endParaRPr lang="en-US" altLang="en-US" dirty="0"/>
          </a:p>
          <a:p>
            <a:pPr marL="85725" indent="0"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2185C5"/>
                </a:solidFill>
              </a:rPr>
              <a:t>Selector</a:t>
            </a:r>
          </a:p>
          <a:p>
            <a:pPr lvl="1"/>
            <a:r>
              <a:rPr lang="en-US" altLang="en-US" dirty="0"/>
              <a:t>It starts each rule, appearing before the left curly brace.</a:t>
            </a:r>
          </a:p>
          <a:p>
            <a:r>
              <a:rPr lang="en-US" altLang="en-US" b="1" dirty="0">
                <a:solidFill>
                  <a:srgbClr val="2185C5"/>
                </a:solidFill>
              </a:rPr>
              <a:t>Declaration</a:t>
            </a:r>
          </a:p>
          <a:p>
            <a:pPr lvl="1"/>
            <a:r>
              <a:rPr lang="en-US" altLang="en-US" dirty="0"/>
              <a:t>It is surrounded by curly braces.</a:t>
            </a:r>
          </a:p>
          <a:p>
            <a:pPr lvl="1"/>
            <a:r>
              <a:rPr lang="en-US" altLang="en-US" dirty="0"/>
              <a:t>It is made up of a pair of property (to identify the style that is being defined) and value (to define its nature).</a:t>
            </a:r>
          </a:p>
          <a:p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39A77-BEB4-EB4C-85DD-92888061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88" y="2026666"/>
            <a:ext cx="1881255" cy="7543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4FB8F-E164-4441-BA5A-0A0BB63BC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9DB6B-0DEB-9F40-ABEA-BBE5A8C4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en-US" dirty="0"/>
              <a:t>Basic Syntax of a CSS Rule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4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535BBC-4933-CBD4-E834-7F274D3C01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1AACF7-BC26-01AC-A497-150DB1EF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EB3E1A-408E-560F-4811-31DDB3F00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34" y="1582643"/>
            <a:ext cx="4936591" cy="61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A4FB0-5AB0-FBE6-3D15-EE8558B4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13" y="2628347"/>
            <a:ext cx="4137948" cy="9117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292E3-841B-9DE7-3432-2BC8D45D3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913" y="3910404"/>
            <a:ext cx="4104926" cy="903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C7DEE3-EC62-65AC-082B-E8D1C6617F3F}"/>
              </a:ext>
            </a:extLst>
          </p:cNvPr>
          <p:cNvSpPr txBox="1"/>
          <p:nvPr/>
        </p:nvSpPr>
        <p:spPr>
          <a:xfrm>
            <a:off x="670274" y="1233096"/>
            <a:ext cx="1305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dk1"/>
                </a:solidFill>
                <a:latin typeface="Lato"/>
                <a:ea typeface="Lato"/>
                <a:cs typeface="Lato"/>
              </a:rPr>
              <a:t>nowrap</a:t>
            </a:r>
            <a:endParaRPr lang="en-US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8F1FE6-7A2A-88D3-B34E-660351AC122F}"/>
              </a:ext>
            </a:extLst>
          </p:cNvPr>
          <p:cNvSpPr txBox="1"/>
          <p:nvPr/>
        </p:nvSpPr>
        <p:spPr>
          <a:xfrm>
            <a:off x="705153" y="2320570"/>
            <a:ext cx="928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wrap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276E6-6CC4-D85E-8A0C-198D9F773E8D}"/>
              </a:ext>
            </a:extLst>
          </p:cNvPr>
          <p:cNvSpPr txBox="1"/>
          <p:nvPr/>
        </p:nvSpPr>
        <p:spPr>
          <a:xfrm>
            <a:off x="705153" y="3623195"/>
            <a:ext cx="2122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wrap-reverse</a:t>
            </a:r>
          </a:p>
        </p:txBody>
      </p:sp>
    </p:spTree>
    <p:extLst>
      <p:ext uri="{BB962C8B-B14F-4D97-AF65-F5344CB8AC3E}">
        <p14:creationId xmlns:p14="http://schemas.microsoft.com/office/powerpoint/2010/main" val="15061360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6EB2A-629A-9ED0-2F35-7452E9433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185C5"/>
                </a:solidFill>
              </a:rPr>
              <a:t>Determine align of flex items in the main-axis </a:t>
            </a:r>
            <a:r>
              <a:rPr lang="en-US" dirty="0"/>
              <a:t>(horizontal lines)</a:t>
            </a:r>
            <a:endParaRPr lang="en-JP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8615C-5D1B-1CAF-9778-D809198F5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61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050ABC-F2CD-C2E1-280F-55D37587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D5D52-0EC4-BACF-6ACE-09264B06E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65" y="2097317"/>
            <a:ext cx="4616870" cy="571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A703A6-9A45-5555-38A6-CB078367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65" y="3151476"/>
            <a:ext cx="4616870" cy="5929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85ADA1-3EFD-AA16-15AD-E97C52202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565" y="4263012"/>
            <a:ext cx="4616870" cy="5906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963D0-7329-0980-4378-7A5B21E022D2}"/>
              </a:ext>
            </a:extLst>
          </p:cNvPr>
          <p:cNvSpPr txBox="1"/>
          <p:nvPr/>
        </p:nvSpPr>
        <p:spPr>
          <a:xfrm>
            <a:off x="1073490" y="1807820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flex-start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EFC4E-6AC6-7DAB-F937-49CBC69D2796}"/>
              </a:ext>
            </a:extLst>
          </p:cNvPr>
          <p:cNvSpPr txBox="1"/>
          <p:nvPr/>
        </p:nvSpPr>
        <p:spPr>
          <a:xfrm>
            <a:off x="1048374" y="2879925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flex-end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3A046-26C9-4E7F-2F88-ABC87130B404}"/>
              </a:ext>
            </a:extLst>
          </p:cNvPr>
          <p:cNvSpPr txBox="1"/>
          <p:nvPr/>
        </p:nvSpPr>
        <p:spPr>
          <a:xfrm>
            <a:off x="1040837" y="400090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2966120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A6EB2A-629A-9ED0-2F35-7452E9433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2185C5"/>
                </a:solidFill>
              </a:rPr>
              <a:t>Determine align of flex items in the main-axis </a:t>
            </a:r>
            <a:r>
              <a:rPr lang="en-US" dirty="0"/>
              <a:t>(horizontal lines)</a:t>
            </a:r>
            <a:endParaRPr lang="en-JP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F8615C-5D1B-1CAF-9778-D809198F52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050ABC-F2CD-C2E1-280F-55D37587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53E22A-33CB-C6DF-66FA-B4860E8A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66" y="2246305"/>
            <a:ext cx="4616870" cy="806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BC99FE-23DE-AECE-30D9-063F93C63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65" y="3709793"/>
            <a:ext cx="4616870" cy="595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56EF43-4FB2-7D5C-7F37-F3A96EB21AD4}"/>
              </a:ext>
            </a:extLst>
          </p:cNvPr>
          <p:cNvSpPr txBox="1"/>
          <p:nvPr/>
        </p:nvSpPr>
        <p:spPr>
          <a:xfrm>
            <a:off x="1030329" y="3377761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space-between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49CC4-EE19-6D38-F43C-E961568190CC}"/>
              </a:ext>
            </a:extLst>
          </p:cNvPr>
          <p:cNvSpPr txBox="1"/>
          <p:nvPr/>
        </p:nvSpPr>
        <p:spPr>
          <a:xfrm>
            <a:off x="1030330" y="1911570"/>
            <a:ext cx="1257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space-around</a:t>
            </a:r>
          </a:p>
        </p:txBody>
      </p:sp>
    </p:spTree>
    <p:extLst>
      <p:ext uri="{BB962C8B-B14F-4D97-AF65-F5344CB8AC3E}">
        <p14:creationId xmlns:p14="http://schemas.microsoft.com/office/powerpoint/2010/main" val="3711138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CF7034-79E7-63CF-16DB-62515162F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2185C5"/>
                </a:solidFill>
              </a:rPr>
              <a:t>Determine align of flex items in cross-axis </a:t>
            </a:r>
            <a:r>
              <a:rPr lang="en-US" sz="1400" dirty="0"/>
              <a:t>(Vertical line).</a:t>
            </a:r>
            <a:endParaRPr lang="en-JP" sz="140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06C34-8238-5E43-93AD-844FF84C88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92773-B186-5943-85DE-A507568F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354484-7359-4245-83BD-C67EFFCC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25" y="2285707"/>
            <a:ext cx="2077394" cy="556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F9B66C-AA15-B845-93EF-8BB33A699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5426" y="2283828"/>
            <a:ext cx="2077394" cy="558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C36A-11E3-E440-A8A8-87461B1D5CB4}"/>
              </a:ext>
            </a:extLst>
          </p:cNvPr>
          <p:cNvSpPr txBox="1"/>
          <p:nvPr/>
        </p:nvSpPr>
        <p:spPr>
          <a:xfrm>
            <a:off x="997871" y="19934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stretch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174A5C-FE6E-784F-9A8D-B8B0470C6203}"/>
              </a:ext>
            </a:extLst>
          </p:cNvPr>
          <p:cNvSpPr txBox="1"/>
          <p:nvPr/>
        </p:nvSpPr>
        <p:spPr>
          <a:xfrm>
            <a:off x="3371772" y="1976051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1BCCE-7204-BE6D-9675-D13BF516DD22}"/>
              </a:ext>
            </a:extLst>
          </p:cNvPr>
          <p:cNvSpPr txBox="1"/>
          <p:nvPr/>
        </p:nvSpPr>
        <p:spPr>
          <a:xfrm>
            <a:off x="997871" y="3092201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flex-start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7E991-E2B7-07C9-B978-B643428C6B59}"/>
              </a:ext>
            </a:extLst>
          </p:cNvPr>
          <p:cNvSpPr txBox="1"/>
          <p:nvPr/>
        </p:nvSpPr>
        <p:spPr>
          <a:xfrm>
            <a:off x="3371772" y="3086013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flex-end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54A912-223F-ADE9-AC4F-ADE801212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09" y="3399979"/>
            <a:ext cx="2161048" cy="5759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555F8D-6AED-5CA7-C0B1-172D0026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744" y="3393791"/>
            <a:ext cx="2161048" cy="566394"/>
          </a:xfrm>
          <a:prstGeom prst="rect">
            <a:avLst/>
          </a:prstGeom>
        </p:spPr>
      </p:pic>
      <p:pic>
        <p:nvPicPr>
          <p:cNvPr id="14" name="Content Placeholder 4">
            <a:extLst>
              <a:ext uri="{FF2B5EF4-FFF2-40B4-BE49-F238E27FC236}">
                <a16:creationId xmlns:a16="http://schemas.microsoft.com/office/drawing/2014/main" id="{46E7D0FE-CEC7-27A1-86BC-957713C76A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3308"/>
          <a:stretch/>
        </p:blipFill>
        <p:spPr>
          <a:xfrm>
            <a:off x="1073609" y="4424317"/>
            <a:ext cx="3061910" cy="548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C6C612-366B-382E-4695-0CD821CEFBDC}"/>
              </a:ext>
            </a:extLst>
          </p:cNvPr>
          <p:cNvSpPr txBox="1"/>
          <p:nvPr/>
        </p:nvSpPr>
        <p:spPr>
          <a:xfrm>
            <a:off x="996311" y="4118375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237521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B79A39-9E8E-3D38-87FD-23E2D4570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2185C5"/>
                </a:solidFill>
              </a:rPr>
              <a:t>Align flex items with extra space on the cross-axis</a:t>
            </a:r>
            <a:r>
              <a:rPr lang="en-US" sz="1400" dirty="0"/>
              <a:t>, within the flex container when have multiple lines.</a:t>
            </a:r>
            <a:endParaRPr lang="en-JP" sz="140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85EB5-1DEC-9C43-992A-96669D5600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0E88E-A7BD-B04E-860D-9AFAA4F0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A94D8-3523-134E-BDBE-F2CC44DAF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189" y="2464309"/>
            <a:ext cx="2125460" cy="2461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7E06EA-3582-7549-BC95-5DE7FE614C8C}"/>
              </a:ext>
            </a:extLst>
          </p:cNvPr>
          <p:cNvSpPr txBox="1"/>
          <p:nvPr/>
        </p:nvSpPr>
        <p:spPr>
          <a:xfrm>
            <a:off x="1017053" y="210486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stretch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BFE8E-A500-9C4D-AFCF-C415EECCF5F7}"/>
              </a:ext>
            </a:extLst>
          </p:cNvPr>
          <p:cNvSpPr txBox="1"/>
          <p:nvPr/>
        </p:nvSpPr>
        <p:spPr>
          <a:xfrm>
            <a:off x="3943557" y="2104866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center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82D90-93C3-B243-A79E-2B5F550A6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685" y="2464309"/>
            <a:ext cx="2103806" cy="243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124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06263-2649-2E4B-8AC0-8457B43A30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F585B-34EF-5846-BBE8-A999052FE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F8012-5BC9-2F4C-8702-662F86E0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91" y="1886772"/>
            <a:ext cx="2408721" cy="2789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C3632A-5756-984D-AB77-5551D65E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95" y="1886772"/>
            <a:ext cx="2403872" cy="2810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DDD56-F36E-F543-B5F1-83A199878A50}"/>
              </a:ext>
            </a:extLst>
          </p:cNvPr>
          <p:cNvSpPr txBox="1"/>
          <p:nvPr/>
        </p:nvSpPr>
        <p:spPr>
          <a:xfrm>
            <a:off x="841825" y="1493767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flex-end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F414E-AA3E-C04E-AE16-C67EC9A2DD15}"/>
              </a:ext>
            </a:extLst>
          </p:cNvPr>
          <p:cNvSpPr txBox="1"/>
          <p:nvPr/>
        </p:nvSpPr>
        <p:spPr>
          <a:xfrm>
            <a:off x="3768328" y="1493767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293701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C70C-7EB9-F6A2-8B3E-F2AFCFB7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2758725" cy="3552300"/>
          </a:xfrm>
        </p:spPr>
        <p:txBody>
          <a:bodyPr/>
          <a:lstStyle/>
          <a:p>
            <a:pPr marL="85725" indent="0">
              <a:buNone/>
            </a:pPr>
            <a:r>
              <a:rPr lang="en-US" dirty="0"/>
              <a:t>Space-around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364F6-1995-0B46-932F-95BB444079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A9B7DD-6ED5-0B46-BE8C-D798BCB5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A97D2-FDAE-2443-8C4D-382A87745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74" y="1845459"/>
            <a:ext cx="2215135" cy="2550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B3296-AD88-D842-89EA-15D698480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21" y="1845459"/>
            <a:ext cx="2207588" cy="2550762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E854E86-6CC1-7CDD-8272-4C07CB996095}"/>
              </a:ext>
            </a:extLst>
          </p:cNvPr>
          <p:cNvSpPr txBox="1">
            <a:spLocks/>
          </p:cNvSpPr>
          <p:nvPr/>
        </p:nvSpPr>
        <p:spPr>
          <a:xfrm>
            <a:off x="3619299" y="1373588"/>
            <a:ext cx="2758725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85725" indent="0">
              <a:buFont typeface="Lato"/>
              <a:buNone/>
            </a:pPr>
            <a:r>
              <a:rPr lang="en-US" dirty="0"/>
              <a:t>Space-between</a:t>
            </a:r>
          </a:p>
        </p:txBody>
      </p:sp>
    </p:spTree>
    <p:extLst>
      <p:ext uri="{BB962C8B-B14F-4D97-AF65-F5344CB8AC3E}">
        <p14:creationId xmlns:p14="http://schemas.microsoft.com/office/powerpoint/2010/main" val="1906306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C860F-36DC-704B-A6A1-46DC777497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1C9B-31CD-9A47-A4FD-63A262DF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E00A6-BBBA-B54F-BB0E-31198657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89" y="1362756"/>
            <a:ext cx="5882879" cy="6602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F9D7EA-2826-A74B-91C0-9FF179F9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89" y="2023012"/>
            <a:ext cx="5913659" cy="76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326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CFBB2-EDE1-E4F4-43DC-55FBE5063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2185C5"/>
                </a:solidFill>
              </a:rPr>
              <a:t>Define how much the item will take of available space. </a:t>
            </a:r>
            <a:br>
              <a:rPr lang="en-US" sz="1400" dirty="0">
                <a:solidFill>
                  <a:srgbClr val="2185C5"/>
                </a:solidFill>
              </a:rPr>
            </a:br>
            <a:r>
              <a:rPr lang="en-US" sz="1400" dirty="0"/>
              <a:t>- The value serves as a proportion. </a:t>
            </a:r>
            <a:br>
              <a:rPr lang="en-US" sz="1400" dirty="0"/>
            </a:br>
            <a:r>
              <a:rPr lang="en-US" sz="1400" dirty="0"/>
              <a:t>- If all elements have 1 of value, all elements will have same </a:t>
            </a:r>
            <a:br>
              <a:rPr lang="en-US" sz="1400" dirty="0"/>
            </a:br>
            <a:r>
              <a:rPr lang="en-US" sz="1400" dirty="0"/>
              <a:t>  width. </a:t>
            </a:r>
            <a:br>
              <a:rPr lang="en-US" sz="1400" dirty="0"/>
            </a:br>
            <a:r>
              <a:rPr lang="en-US" sz="1400" dirty="0"/>
              <a:t>- If one element have 2 of value, that element will have the </a:t>
            </a:r>
            <a:br>
              <a:rPr lang="en-US" sz="1400" dirty="0"/>
            </a:br>
            <a:r>
              <a:rPr lang="en-US" sz="1400" dirty="0"/>
              <a:t>  double of size.</a:t>
            </a:r>
            <a:endParaRPr lang="en-JP" sz="140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6F449-26EF-B244-BA90-A0FB981AA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78493-7EA1-B047-88B4-73905C4F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flex-grow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6D182-48C1-794F-BCDE-6A0BD595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78" y="3201644"/>
            <a:ext cx="5378116" cy="626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45E027-D5CD-1042-8B4A-70F9EB19B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78" y="3828152"/>
            <a:ext cx="5378116" cy="71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74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D3088-0E34-1681-2B6C-D60267CE2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2185C5"/>
                </a:solidFill>
              </a:rPr>
              <a:t>Define how much the item will shrink.</a:t>
            </a:r>
            <a:endParaRPr lang="en-JP" sz="1400">
              <a:solidFill>
                <a:srgbClr val="2185C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6F449-26EF-B244-BA90-A0FB981AAF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69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78493-7EA1-B047-88B4-73905C4F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flex-shrink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DBCD7-0F7D-0A49-876D-84BA4FAE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51" y="1973587"/>
            <a:ext cx="4645745" cy="540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328E9-2774-B547-85BD-E6A59A781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151" y="2514072"/>
            <a:ext cx="4645745" cy="60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2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4BCD0-C4C4-2A51-1282-39BB3B4F5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4" y="2891790"/>
            <a:ext cx="6101681" cy="203409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2185C5"/>
                </a:solidFill>
              </a:rPr>
              <a:t>CSS file </a:t>
            </a:r>
            <a:r>
              <a:rPr lang="en-US" dirty="0"/>
              <a:t>consists of </a:t>
            </a:r>
            <a:r>
              <a:rPr lang="en-US" dirty="0">
                <a:solidFill>
                  <a:srgbClr val="2185C5"/>
                </a:solidFill>
              </a:rPr>
              <a:t>one or more rulesets </a:t>
            </a:r>
            <a:r>
              <a:rPr lang="en-US" dirty="0"/>
              <a:t>containing </a:t>
            </a:r>
            <a:r>
              <a:rPr lang="en-US" dirty="0">
                <a:solidFill>
                  <a:srgbClr val="2185C5"/>
                </a:solidFill>
              </a:rPr>
              <a:t>one or more rules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2185C5"/>
                </a:solidFill>
              </a:rPr>
              <a:t>property</a:t>
            </a:r>
            <a:r>
              <a:rPr lang="en-US" dirty="0"/>
              <a:t> (RHS of a rule) has a set of values that can be chosen</a:t>
            </a:r>
          </a:p>
          <a:p>
            <a:pPr lvl="1"/>
            <a:r>
              <a:rPr lang="en-US" i="1" dirty="0"/>
              <a:t>There are currently over </a:t>
            </a:r>
            <a:r>
              <a:rPr lang="en-US" i="1" dirty="0">
                <a:hlinkClick r:id="rId2"/>
              </a:rPr>
              <a:t>200 possible style properties </a:t>
            </a:r>
            <a:r>
              <a:rPr lang="en-US" i="1" dirty="0"/>
              <a:t>to choose from </a:t>
            </a:r>
            <a:r>
              <a:rPr lang="en-US" i="1" dirty="0">
                <a:solidFill>
                  <a:srgbClr val="F20052"/>
                </a:solidFill>
              </a:rPr>
              <a:t>use the Chrome inspector for useful autocomplete of property values!</a:t>
            </a:r>
          </a:p>
          <a:p>
            <a:r>
              <a:rPr lang="en-US" dirty="0"/>
              <a:t>Together, a selector and the list of properties that follows is a rule.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853F6-BD49-B25B-F41C-75A59F6505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1E62FF-0197-5830-4448-775333C5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Basic Syntax of a CSS Rule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98132-0522-E0CE-0F27-589E917D34E8}"/>
              </a:ext>
            </a:extLst>
          </p:cNvPr>
          <p:cNvSpPr txBox="1"/>
          <p:nvPr/>
        </p:nvSpPr>
        <p:spPr>
          <a:xfrm>
            <a:off x="670274" y="1508760"/>
            <a:ext cx="2655856" cy="120032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dirty="0"/>
              <a:t>selector {</a:t>
            </a:r>
          </a:p>
          <a:p>
            <a:r>
              <a:rPr lang="en-HK" dirty="0"/>
              <a:t>  property: value;</a:t>
            </a:r>
          </a:p>
          <a:p>
            <a:r>
              <a:rPr lang="en-HK" dirty="0"/>
              <a:t>  property: value;</a:t>
            </a:r>
          </a:p>
          <a:p>
            <a:r>
              <a:rPr lang="en-HK" dirty="0"/>
              <a:t>  ...</a:t>
            </a:r>
          </a:p>
          <a:p>
            <a:r>
              <a:rPr lang="en-HK" dirty="0"/>
              <a:t>  property: value;</a:t>
            </a:r>
          </a:p>
          <a:p>
            <a:r>
              <a:rPr lang="en-HK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1044F-8195-370D-F8F1-374E6B48A8E2}"/>
              </a:ext>
            </a:extLst>
          </p:cNvPr>
          <p:cNvSpPr txBox="1"/>
          <p:nvPr/>
        </p:nvSpPr>
        <p:spPr>
          <a:xfrm>
            <a:off x="3515351" y="1508760"/>
            <a:ext cx="2931429" cy="120032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dirty="0"/>
              <a:t>p {</a:t>
            </a:r>
          </a:p>
          <a:p>
            <a:r>
              <a:rPr lang="en-HK" dirty="0"/>
              <a:t>  color: red;</a:t>
            </a:r>
          </a:p>
          <a:p>
            <a:r>
              <a:rPr lang="en-HK" dirty="0"/>
              <a:t>  text-decoration: underline;</a:t>
            </a:r>
          </a:p>
          <a:p>
            <a:r>
              <a:rPr lang="en-HK" dirty="0"/>
              <a:t>  font-family: sans-serif;</a:t>
            </a:r>
          </a:p>
          <a:p>
            <a:r>
              <a:rPr lang="en-HK" dirty="0"/>
              <a:t>} </a:t>
            </a:r>
          </a:p>
          <a:p>
            <a:endParaRPr lang="en-H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585DE0-E123-FAB2-170D-993D640D4B02}"/>
              </a:ext>
            </a:extLst>
          </p:cNvPr>
          <p:cNvSpPr txBox="1"/>
          <p:nvPr/>
        </p:nvSpPr>
        <p:spPr>
          <a:xfrm>
            <a:off x="2571750" y="2432537"/>
            <a:ext cx="708121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7A88A-CD56-B8C1-467B-42186F192067}"/>
              </a:ext>
            </a:extLst>
          </p:cNvPr>
          <p:cNvSpPr txBox="1"/>
          <p:nvPr/>
        </p:nvSpPr>
        <p:spPr>
          <a:xfrm>
            <a:off x="5952367" y="2432537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885860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67167B-E324-0182-5BD0-335C270B3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rgbClr val="2185C5"/>
                </a:solidFill>
              </a:rPr>
              <a:t>Define the width of elements</a:t>
            </a:r>
            <a:r>
              <a:rPr lang="en-US" sz="1400" dirty="0"/>
              <a:t>. This is works like </a:t>
            </a:r>
            <a:r>
              <a:rPr lang="en-US" sz="1400" dirty="0">
                <a:solidFill>
                  <a:srgbClr val="2185C5"/>
                </a:solidFill>
              </a:rPr>
              <a:t>max-width</a:t>
            </a:r>
            <a:r>
              <a:rPr lang="en-US" sz="1400" dirty="0"/>
              <a:t>.</a:t>
            </a:r>
            <a:endParaRPr lang="en-JP" sz="140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2877-701B-FE49-93D3-7064A5C84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4AC5727-E382-544D-85FA-11DFA317CC18}" type="slidenum">
              <a:rPr lang="en-US" smtClean="0"/>
              <a:t>70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1679A-CEEB-6549-BAE6-D816AA2E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377BA-C0DD-8942-B7A0-63637F86F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48" y="1843087"/>
            <a:ext cx="4862591" cy="567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8CFAC9-819F-D145-A961-8C40F52B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49" y="2410662"/>
            <a:ext cx="4862591" cy="626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85C99-DA94-F949-921A-2B4BD3DA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948" y="3194663"/>
            <a:ext cx="4862591" cy="556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38C245-7318-8345-9C72-CCEBA8C0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948" y="3750699"/>
            <a:ext cx="4862591" cy="62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7889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Flex Items can ALSO be Containers</a:t>
            </a:r>
          </a:p>
        </p:txBody>
      </p:sp>
      <p:sp>
        <p:nvSpPr>
          <p:cNvPr id="243" name="Google Shape;243;p32"/>
          <p:cNvSpPr txBox="1">
            <a:spLocks noGrp="1"/>
          </p:cNvSpPr>
          <p:nvPr>
            <p:ph type="body" idx="1"/>
          </p:nvPr>
        </p:nvSpPr>
        <p:spPr>
          <a:xfrm>
            <a:off x="131973" y="1709030"/>
            <a:ext cx="1910715" cy="2366002"/>
          </a:xfr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&lt;section&gt;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&lt;p&gt;1&lt;/p&gt;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&lt;p&gt;2&lt;/p&gt;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&lt;p&gt;3&lt;/p&gt;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&lt;div&gt;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&lt;p&gt;4&lt;/p&gt;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&lt;p&gt;5&lt;/p&gt;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&lt;/div&gt;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&lt;/section&gt;</a:t>
            </a:r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2"/>
          </p:nvPr>
        </p:nvSpPr>
        <p:spPr>
          <a:xfrm>
            <a:off x="2150871" y="1694848"/>
            <a:ext cx="2502937" cy="2850750"/>
          </a:xfr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section {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display: flex;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justify-content: </a:t>
            </a:r>
            <a:r>
              <a:rPr lang="en-HK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center</a:t>
            </a: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align-items: </a:t>
            </a:r>
            <a:r>
              <a:rPr lang="en-HK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center</a:t>
            </a:r>
            <a:endParaRPr lang="en-HK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lang="en-HK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div {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display: flex;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justify-content: </a:t>
            </a:r>
            <a:r>
              <a:rPr lang="en-HK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center</a:t>
            </a: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;</a:t>
            </a: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align-items: </a:t>
            </a:r>
            <a:r>
              <a:rPr lang="en-HK" sz="105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center</a:t>
            </a:r>
            <a:endParaRPr lang="en-HK" sz="105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marL="7620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-HK" sz="105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}</a:t>
            </a:r>
          </a:p>
        </p:txBody>
      </p:sp>
      <p:sp>
        <p:nvSpPr>
          <p:cNvPr id="245" name="Google Shape;245;p32"/>
          <p:cNvSpPr/>
          <p:nvPr/>
        </p:nvSpPr>
        <p:spPr>
          <a:xfrm>
            <a:off x="4452625" y="2360151"/>
            <a:ext cx="309366" cy="338175"/>
          </a:xfrm>
          <a:prstGeom prst="rightBrace">
            <a:avLst>
              <a:gd name="adj1" fmla="val 14192"/>
              <a:gd name="adj2" fmla="val 50000"/>
            </a:avLst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46" name="Google Shape;246;p32"/>
          <p:cNvSpPr/>
          <p:nvPr/>
        </p:nvSpPr>
        <p:spPr>
          <a:xfrm rot="9427558" flipH="1">
            <a:off x="3501758" y="1813422"/>
            <a:ext cx="1334788" cy="113566"/>
          </a:xfrm>
          <a:prstGeom prst="rightArrow">
            <a:avLst>
              <a:gd name="adj1" fmla="val 50000"/>
              <a:gd name="adj2" fmla="val 59909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47" name="Google Shape;247;p32"/>
          <p:cNvSpPr txBox="1"/>
          <p:nvPr/>
        </p:nvSpPr>
        <p:spPr>
          <a:xfrm>
            <a:off x="4820216" y="1216025"/>
            <a:ext cx="1367218" cy="46164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Makes the</a:t>
            </a:r>
            <a:r>
              <a:rPr lang="en" sz="10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5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section</a:t>
            </a:r>
            <a:r>
              <a:rPr lang="en" sz="105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 flex container</a:t>
            </a:r>
            <a:endParaRPr sz="105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4775381" y="2039494"/>
            <a:ext cx="1974375" cy="74227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Flex rules assigned to the </a:t>
            </a:r>
            <a:r>
              <a:rPr lang="en" sz="105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parent</a:t>
            </a:r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that control the </a:t>
            </a:r>
            <a:r>
              <a:rPr lang="en" sz="105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flex items </a:t>
            </a:r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(direct children) of that parent</a:t>
            </a:r>
            <a:endParaRPr sz="105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4504895" y="3857448"/>
            <a:ext cx="209700" cy="338175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0" name="Google Shape;250;p32"/>
          <p:cNvSpPr/>
          <p:nvPr/>
        </p:nvSpPr>
        <p:spPr>
          <a:xfrm rot="10139375" flipH="1">
            <a:off x="3618392" y="3398520"/>
            <a:ext cx="1188299" cy="108709"/>
          </a:xfrm>
          <a:prstGeom prst="rightArrow">
            <a:avLst>
              <a:gd name="adj1" fmla="val 50000"/>
              <a:gd name="adj2" fmla="val 59909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51" name="Google Shape;251;p32"/>
          <p:cNvSpPr txBox="1"/>
          <p:nvPr/>
        </p:nvSpPr>
        <p:spPr>
          <a:xfrm>
            <a:off x="4845691" y="2938890"/>
            <a:ext cx="1341744" cy="900904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Makes the</a:t>
            </a:r>
            <a:r>
              <a:rPr lang="en" sz="105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5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 dirty="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5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a flex container (this div is </a:t>
            </a:r>
            <a:r>
              <a:rPr lang="en" sz="1050" dirty="0">
                <a:solidFill>
                  <a:schemeClr val="accent1"/>
                </a:solidFill>
                <a:highlight>
                  <a:srgbClr val="FFFF00"/>
                </a:highlight>
                <a:latin typeface="Raleway"/>
                <a:ea typeface="Raleway"/>
                <a:cs typeface="Raleway"/>
                <a:sym typeface="Raleway"/>
              </a:rPr>
              <a:t>ALSO</a:t>
            </a:r>
            <a:r>
              <a:rPr lang="en" sz="105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a flex child of the section)</a:t>
            </a:r>
            <a:endParaRPr sz="105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4775381" y="3927475"/>
            <a:ext cx="1974375" cy="74227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Flex rules assigned to the </a:t>
            </a:r>
            <a:r>
              <a:rPr lang="en" sz="105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parent</a:t>
            </a:r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 that control the </a:t>
            </a:r>
            <a:r>
              <a:rPr lang="en" sz="1050" u="sng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flex items </a:t>
            </a:r>
            <a:r>
              <a:rPr lang="en" sz="105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(direct children) of that parent</a:t>
            </a:r>
            <a:endParaRPr sz="105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EA608-0C5E-1E98-B657-9E0167F12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" dirty="0"/>
              <a:t>The </a:t>
            </a:r>
            <a:r>
              <a:rPr lang="en" dirty="0">
                <a:hlinkClick r:id="rId3"/>
              </a:rPr>
              <a:t>flexbox guide</a:t>
            </a:r>
            <a:endParaRPr lang="en" dirty="0"/>
          </a:p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>
                <a:hlinkClick r:id="rId4"/>
              </a:rPr>
              <a:t>mini-game</a:t>
            </a:r>
            <a:r>
              <a:rPr lang="en-US" dirty="0"/>
              <a:t> help you master the flex box !</a:t>
            </a:r>
          </a:p>
          <a:p>
            <a:endParaRPr lang="en-US"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US" dirty="0"/>
              <a:t>More on Flex box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548796" y="2142234"/>
            <a:ext cx="4170825" cy="859031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450"/>
              </a:spcBef>
              <a:buNone/>
            </a:pPr>
            <a:r>
              <a:rPr lang="en" sz="3600" b="1">
                <a:solidFill>
                  <a:schemeClr val="lt1"/>
                </a:solidFill>
              </a:rPr>
              <a:t>Any questions?</a:t>
            </a:r>
            <a:endParaRPr sz="36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6360431" y="4165637"/>
            <a:ext cx="411525" cy="235125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fld id="{00000000-1234-1234-1234-123412341234}" type="slidenum">
              <a:rPr lang="en"/>
              <a:pPr/>
              <a:t>73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C3C937-2DC7-3717-F777-6F1E09C2F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5" y="2368446"/>
            <a:ext cx="5691188" cy="1446551"/>
          </a:xfrm>
        </p:spPr>
        <p:txBody>
          <a:bodyPr/>
          <a:lstStyle/>
          <a:p>
            <a:r>
              <a:rPr lang="en-HK" dirty="0"/>
              <a:t>Selects a HTML element. </a:t>
            </a:r>
          </a:p>
          <a:p>
            <a:r>
              <a:rPr lang="en-HK" dirty="0"/>
              <a:t>The example above:</a:t>
            </a:r>
          </a:p>
          <a:p>
            <a:pPr lvl="1"/>
            <a:r>
              <a:rPr lang="en-HK" dirty="0"/>
              <a:t>To </a:t>
            </a:r>
            <a:r>
              <a:rPr lang="en-HK" dirty="0">
                <a:solidFill>
                  <a:srgbClr val="2185C5"/>
                </a:solidFill>
              </a:rPr>
              <a:t>apply a style to all </a:t>
            </a:r>
            <a:r>
              <a:rPr lang="en-HK" dirty="0" err="1">
                <a:solidFill>
                  <a:srgbClr val="2185C5"/>
                </a:solidFill>
              </a:rPr>
              <a:t>divs</a:t>
            </a:r>
            <a:r>
              <a:rPr lang="en-HK" dirty="0">
                <a:solidFill>
                  <a:srgbClr val="2185C5"/>
                </a:solidFill>
              </a:rPr>
              <a:t> </a:t>
            </a:r>
            <a:r>
              <a:rPr lang="en-HK" dirty="0"/>
              <a:t>of the pages that the CSS file is linked to. </a:t>
            </a:r>
            <a:br>
              <a:rPr lang="en-HK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001B1-9757-A3A2-2010-39FAA3A3187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0C6209-BFFA-82E5-6D51-F27A9D7D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 dirty="0"/>
              <a:t>Type selector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9CFD4-2136-6E6A-40B8-6890F35617B3}"/>
              </a:ext>
            </a:extLst>
          </p:cNvPr>
          <p:cNvSpPr txBox="1"/>
          <p:nvPr/>
        </p:nvSpPr>
        <p:spPr>
          <a:xfrm>
            <a:off x="835166" y="1380079"/>
            <a:ext cx="3798856" cy="83099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HK" dirty="0"/>
              <a:t>div {</a:t>
            </a:r>
          </a:p>
          <a:p>
            <a:r>
              <a:rPr lang="en-HK" dirty="0"/>
              <a:t>  background-color: #AED581;</a:t>
            </a:r>
          </a:p>
          <a:p>
            <a:r>
              <a:rPr lang="en-HK" dirty="0"/>
              <a:t>  font-size: 14px;</a:t>
            </a:r>
          </a:p>
          <a:p>
            <a:r>
              <a:rPr lang="en-HK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BFDD2-FA7D-21BE-FD80-14EFDF65326F}"/>
              </a:ext>
            </a:extLst>
          </p:cNvPr>
          <p:cNvSpPr txBox="1"/>
          <p:nvPr/>
        </p:nvSpPr>
        <p:spPr>
          <a:xfrm>
            <a:off x="4129075" y="1943513"/>
            <a:ext cx="449952" cy="230832"/>
          </a:xfrm>
          <a:prstGeom prst="rect">
            <a:avLst/>
          </a:prstGeom>
          <a:solidFill>
            <a:srgbClr val="2185C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181951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183D50-EF17-52D1-A59E-201719D15A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275B72-6917-3C93-86EE-C0FF0983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Pseudo-classes</a:t>
            </a:r>
          </a:p>
        </p:txBody>
      </p:sp>
      <p:sp>
        <p:nvSpPr>
          <p:cNvPr id="5" name="Google Shape;150;p21">
            <a:extLst>
              <a:ext uri="{FF2B5EF4-FFF2-40B4-BE49-F238E27FC236}">
                <a16:creationId xmlns:a16="http://schemas.microsoft.com/office/drawing/2014/main" id="{5D25BED6-A529-8DA4-FBC8-0A893AEDC44D}"/>
              </a:ext>
            </a:extLst>
          </p:cNvPr>
          <p:cNvSpPr txBox="1"/>
          <p:nvPr/>
        </p:nvSpPr>
        <p:spPr>
          <a:xfrm>
            <a:off x="778212" y="1215788"/>
            <a:ext cx="5836597" cy="132343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" sz="1100" dirty="0" err="1">
                <a:sym typeface="Courier New"/>
              </a:rPr>
              <a:t>a</a:t>
            </a:r>
            <a:r>
              <a:rPr lang="en" sz="1100" dirty="0" err="1">
                <a:solidFill>
                  <a:srgbClr val="2185C5"/>
                </a:solidFill>
                <a:sym typeface="Courier New"/>
              </a:rPr>
              <a:t>:link</a:t>
            </a:r>
            <a:r>
              <a:rPr lang="en" sz="1100" dirty="0">
                <a:solidFill>
                  <a:srgbClr val="2185C5"/>
                </a:solidFill>
                <a:sym typeface="Courier New"/>
              </a:rPr>
              <a:t>    </a:t>
            </a:r>
            <a:r>
              <a:rPr lang="en" sz="1100" dirty="0">
                <a:sym typeface="Courier New"/>
              </a:rPr>
              <a:t>{ color: #FF0000; } /* unvisited link */</a:t>
            </a:r>
            <a:endParaRPr sz="1100" dirty="0">
              <a:sym typeface="Courier New"/>
            </a:endParaRPr>
          </a:p>
          <a:p>
            <a:r>
              <a:rPr lang="en" sz="1100" dirty="0" err="1">
                <a:sym typeface="Courier New"/>
              </a:rPr>
              <a:t>a</a:t>
            </a:r>
            <a:r>
              <a:rPr lang="en" sz="1100" dirty="0" err="1">
                <a:solidFill>
                  <a:srgbClr val="2185C5"/>
                </a:solidFill>
                <a:sym typeface="Courier New"/>
              </a:rPr>
              <a:t>:visited</a:t>
            </a:r>
            <a:r>
              <a:rPr lang="en" sz="1100" dirty="0">
                <a:solidFill>
                  <a:srgbClr val="2185C5"/>
                </a:solidFill>
                <a:sym typeface="Courier New"/>
              </a:rPr>
              <a:t> </a:t>
            </a:r>
            <a:r>
              <a:rPr lang="en" sz="1100" dirty="0">
                <a:sym typeface="Courier New"/>
              </a:rPr>
              <a:t>{ color: #00FF00; } /* visited link */</a:t>
            </a:r>
            <a:endParaRPr sz="1100" dirty="0">
              <a:sym typeface="Courier New"/>
            </a:endParaRPr>
          </a:p>
          <a:p>
            <a:r>
              <a:rPr lang="en" sz="1100" dirty="0" err="1">
                <a:sym typeface="Courier New"/>
              </a:rPr>
              <a:t>a</a:t>
            </a:r>
            <a:r>
              <a:rPr lang="en" sz="1100" dirty="0" err="1">
                <a:solidFill>
                  <a:srgbClr val="2185C5"/>
                </a:solidFill>
                <a:sym typeface="Courier New"/>
              </a:rPr>
              <a:t>:hover</a:t>
            </a:r>
            <a:r>
              <a:rPr lang="en" sz="1100" dirty="0">
                <a:solidFill>
                  <a:srgbClr val="2185C5"/>
                </a:solidFill>
                <a:sym typeface="Courier New"/>
              </a:rPr>
              <a:t>   </a:t>
            </a:r>
            <a:r>
              <a:rPr lang="en" sz="1100" dirty="0">
                <a:sym typeface="Courier New"/>
              </a:rPr>
              <a:t>{  /* mouse over link */</a:t>
            </a:r>
            <a:endParaRPr sz="1100" dirty="0">
              <a:sym typeface="Courier New"/>
            </a:endParaRPr>
          </a:p>
          <a:p>
            <a:r>
              <a:rPr lang="en" sz="1100" dirty="0">
                <a:sym typeface="Courier New"/>
              </a:rPr>
              <a:t>  color: #FF00FF;</a:t>
            </a:r>
            <a:endParaRPr sz="1100" dirty="0">
              <a:sym typeface="Courier New"/>
            </a:endParaRPr>
          </a:p>
          <a:p>
            <a:r>
              <a:rPr lang="en" sz="1100" dirty="0">
                <a:sym typeface="Courier New"/>
              </a:rPr>
              <a:t>  cursor: pointer; /* can set new pointer icon, usually a "hand" */</a:t>
            </a:r>
            <a:endParaRPr sz="1100" dirty="0">
              <a:sym typeface="Courier New"/>
            </a:endParaRPr>
          </a:p>
          <a:p>
            <a:r>
              <a:rPr lang="en" sz="1100" dirty="0">
                <a:sym typeface="Courier New"/>
              </a:rPr>
              <a:t>}</a:t>
            </a:r>
            <a:endParaRPr sz="1100" dirty="0">
              <a:sym typeface="Courier New"/>
            </a:endParaRPr>
          </a:p>
          <a:p>
            <a:endParaRPr sz="1100" dirty="0">
              <a:sym typeface="Courier New"/>
            </a:endParaRPr>
          </a:p>
        </p:txBody>
      </p:sp>
      <p:graphicFrame>
        <p:nvGraphicFramePr>
          <p:cNvPr id="6" name="Google Shape;151;p21">
            <a:extLst>
              <a:ext uri="{FF2B5EF4-FFF2-40B4-BE49-F238E27FC236}">
                <a16:creationId xmlns:a16="http://schemas.microsoft.com/office/drawing/2014/main" id="{5AF3E0CA-CDD4-AF56-6611-A31BFCF0A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258606"/>
              </p:ext>
            </p:extLst>
          </p:nvPr>
        </p:nvGraphicFramePr>
        <p:xfrm>
          <a:off x="775788" y="2727500"/>
          <a:ext cx="5199638" cy="1828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6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</a:t>
                      </a:r>
                      <a:endParaRPr sz="12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2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:hover</a:t>
                      </a:r>
                      <a:endParaRPr sz="1200" dirty="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 element that has the mouse over it</a:t>
                      </a:r>
                      <a:endParaRPr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:visited</a:t>
                      </a:r>
                      <a:endParaRPr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 link that has already been visited</a:t>
                      </a:r>
                      <a:endParaRPr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:first-child</a:t>
                      </a:r>
                      <a:endParaRPr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An element that is the first one to appear inside another</a:t>
                      </a:r>
                      <a:endParaRPr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:nth-child(N)</a:t>
                      </a:r>
                      <a:endParaRPr sz="12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Applies to every Nth child of a given parent</a:t>
                      </a:r>
                      <a:endParaRPr sz="1200" dirty="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8CB5AA-77CB-0CD6-F8E4-066C0B0E6520}"/>
              </a:ext>
            </a:extLst>
          </p:cNvPr>
          <p:cNvSpPr txBox="1"/>
          <p:nvPr/>
        </p:nvSpPr>
        <p:spPr>
          <a:xfrm>
            <a:off x="6088414" y="223098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3D319-B343-7736-8B45-96FE5E1E1F0C}"/>
              </a:ext>
            </a:extLst>
          </p:cNvPr>
          <p:cNvSpPr txBox="1"/>
          <p:nvPr/>
        </p:nvSpPr>
        <p:spPr>
          <a:xfrm>
            <a:off x="719729" y="4599767"/>
            <a:ext cx="517802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900" dirty="0">
                <a:latin typeface="Raleway"/>
                <a:ea typeface="Raleway"/>
                <a:cs typeface="Raleway"/>
                <a:sym typeface="Raleway"/>
              </a:rPr>
              <a:t>There are </a:t>
            </a:r>
            <a:r>
              <a:rPr lang="en-HK" sz="900" i="1" dirty="0">
                <a:latin typeface="Raleway"/>
                <a:ea typeface="Raleway"/>
                <a:cs typeface="Raleway"/>
                <a:sym typeface="Raleway"/>
              </a:rPr>
              <a:t>many</a:t>
            </a:r>
            <a:r>
              <a:rPr lang="en-HK" sz="900" dirty="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HK" sz="900" i="1" dirty="0">
                <a:latin typeface="Raleway"/>
                <a:sym typeface="Raleway"/>
              </a:rPr>
              <a:t>more, but the above tend to be the most common</a:t>
            </a:r>
          </a:p>
          <a:p>
            <a:r>
              <a:rPr lang="en-US" sz="900" i="1" dirty="0">
                <a:latin typeface="Raleway"/>
              </a:rPr>
              <a:t>For more information, please refer to </a:t>
            </a:r>
            <a:r>
              <a:rPr lang="en-US" sz="900" i="1" dirty="0">
                <a:latin typeface="Raleway"/>
                <a:hlinkClick r:id="rId2"/>
              </a:rPr>
              <a:t>https://www.w3schools.com/css/</a:t>
            </a:r>
            <a:r>
              <a:rPr lang="en-US" sz="900" i="1" dirty="0" err="1">
                <a:latin typeface="Raleway"/>
                <a:hlinkClick r:id="rId2"/>
              </a:rPr>
              <a:t>css_pseudo_classes.asp</a:t>
            </a:r>
            <a:endParaRPr lang="en-US" sz="900" i="1" dirty="0">
              <a:latin typeface="Raleway"/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7958608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4256</Words>
  <Application>Microsoft Macintosh PowerPoint</Application>
  <PresentationFormat>Custom</PresentationFormat>
  <Paragraphs>763</Paragraphs>
  <Slides>73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Lato</vt:lpstr>
      <vt:lpstr>Open Sans</vt:lpstr>
      <vt:lpstr>Courier New</vt:lpstr>
      <vt:lpstr>Raleway</vt:lpstr>
      <vt:lpstr>Arial</vt:lpstr>
      <vt:lpstr>Antonio template</vt:lpstr>
      <vt:lpstr>CDS4004 – Lecture 2 Introduction to CSS</vt:lpstr>
      <vt:lpstr>Lesson objectives</vt:lpstr>
      <vt:lpstr>Overview of CSS</vt:lpstr>
      <vt:lpstr>Terminology</vt:lpstr>
      <vt:lpstr>Cascading Style Sheets (CSS): &lt;link&gt;</vt:lpstr>
      <vt:lpstr>Basic Syntax of a CSS Rule</vt:lpstr>
      <vt:lpstr>Basic Syntax of a CSS Rule</vt:lpstr>
      <vt:lpstr>Type selector</vt:lpstr>
      <vt:lpstr>CSS Pseudo-classes</vt:lpstr>
      <vt:lpstr>Group Selector</vt:lpstr>
      <vt:lpstr>Consider the following situation...</vt:lpstr>
      <vt:lpstr>id and class</vt:lpstr>
      <vt:lpstr>Consider this situation...</vt:lpstr>
      <vt:lpstr>CSS Selectors: Simple selectors</vt:lpstr>
      <vt:lpstr>The Bad Way to Produce Styles</vt:lpstr>
      <vt:lpstr>PowerPoint Presentation</vt:lpstr>
      <vt:lpstr>Where to put CSS rules ?</vt:lpstr>
      <vt:lpstr>Where to put CSS rules ?</vt:lpstr>
      <vt:lpstr>Where to put CSS rules ?</vt:lpstr>
      <vt:lpstr>Where to put CSS rules?</vt:lpstr>
      <vt:lpstr>Where to put CSS rules?</vt:lpstr>
      <vt:lpstr>Where to put CSS rules?</vt:lpstr>
      <vt:lpstr>Where to put CSS rules?</vt:lpstr>
      <vt:lpstr>"Conflicting" Rulesets?</vt:lpstr>
      <vt:lpstr>The “Cascade” of CSS</vt:lpstr>
      <vt:lpstr>"Conflicting" Rulesets?</vt:lpstr>
      <vt:lpstr>But what if the selector is different?</vt:lpstr>
      <vt:lpstr>Specificity and Inheritance</vt:lpstr>
      <vt:lpstr>CSS Specificity </vt:lpstr>
      <vt:lpstr>Specificity Scores</vt:lpstr>
      <vt:lpstr>Inheritance of Styles</vt:lpstr>
      <vt:lpstr>Inheritance of Styles</vt:lpstr>
      <vt:lpstr>Inheritance of Styles</vt:lpstr>
      <vt:lpstr>The Document Object Model (DOM)</vt:lpstr>
      <vt:lpstr>Contextual Selector</vt:lpstr>
      <vt:lpstr>Descendent Combinators</vt:lpstr>
      <vt:lpstr>Child Combinators</vt:lpstr>
      <vt:lpstr>Adjacent Siblings</vt:lpstr>
      <vt:lpstr>General Siblings</vt:lpstr>
      <vt:lpstr>Combinator Selector Exercise</vt:lpstr>
      <vt:lpstr>DOM and Selectors Exercise</vt:lpstr>
      <vt:lpstr>DOM and Selectors Exercise</vt:lpstr>
      <vt:lpstr>DOM and Selectors Exercise</vt:lpstr>
      <vt:lpstr>DOM and Selectors Exercise</vt:lpstr>
      <vt:lpstr>Layout with  Box Model and Flex</vt:lpstr>
      <vt:lpstr>Why page layout is important</vt:lpstr>
      <vt:lpstr>Layout Techniques in CSS</vt:lpstr>
      <vt:lpstr>Aligning Text Within a Block Element</vt:lpstr>
      <vt:lpstr>Starting with Building Blocks</vt:lpstr>
      <vt:lpstr>Default Dimensions of Block and Inline Elements</vt:lpstr>
      <vt:lpstr>Box Model</vt:lpstr>
      <vt:lpstr>Distributing Boxes Evenly in a Container</vt:lpstr>
      <vt:lpstr>Flexbox Basics</vt:lpstr>
      <vt:lpstr>Containers vs Items</vt:lpstr>
      <vt:lpstr>PowerPoint Presentation</vt:lpstr>
      <vt:lpstr>Basic properties applied to the flex container</vt:lpstr>
      <vt:lpstr>Basic properties for flex items </vt:lpstr>
      <vt:lpstr>flex-direction</vt:lpstr>
      <vt:lpstr>flex-direction</vt:lpstr>
      <vt:lpstr>flex-wrap</vt:lpstr>
      <vt:lpstr>justify-content</vt:lpstr>
      <vt:lpstr>justify-content</vt:lpstr>
      <vt:lpstr>align-items</vt:lpstr>
      <vt:lpstr>align-content</vt:lpstr>
      <vt:lpstr>align-content</vt:lpstr>
      <vt:lpstr>align-content</vt:lpstr>
      <vt:lpstr>order</vt:lpstr>
      <vt:lpstr>flex-grow</vt:lpstr>
      <vt:lpstr>flex-shrink</vt:lpstr>
      <vt:lpstr>flex-basis</vt:lpstr>
      <vt:lpstr>Flex Items can ALSO be Containers</vt:lpstr>
      <vt:lpstr>More on Flex 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CDS3001 – Databases and Data Warehouses Term 1 2022/23</dc:title>
  <cp:lastModifiedBy>FONG Chi Kit Ken (DAI)</cp:lastModifiedBy>
  <cp:revision>6</cp:revision>
  <dcterms:modified xsi:type="dcterms:W3CDTF">2025-01-16T07:33:52Z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ce0bc-1ec2-41cb-8ddc-b020b80710b7_Enabled">
    <vt:lpwstr>true</vt:lpwstr>
  </property>
  <property fmtid="{D5CDD505-2E9C-101B-9397-08002B2CF9AE}" pid="3" name="MSIP_Label_0c7ce0bc-1ec2-41cb-8ddc-b020b80710b7_SetDate">
    <vt:lpwstr>2023-09-25T07:49:12Z</vt:lpwstr>
  </property>
  <property fmtid="{D5CDD505-2E9C-101B-9397-08002B2CF9AE}" pid="4" name="MSIP_Label_0c7ce0bc-1ec2-41cb-8ddc-b020b80710b7_Method">
    <vt:lpwstr>Standard</vt:lpwstr>
  </property>
  <property fmtid="{D5CDD505-2E9C-101B-9397-08002B2CF9AE}" pid="5" name="MSIP_Label_0c7ce0bc-1ec2-41cb-8ddc-b020b80710b7_Name">
    <vt:lpwstr>Restricted (Internal data)</vt:lpwstr>
  </property>
  <property fmtid="{D5CDD505-2E9C-101B-9397-08002B2CF9AE}" pid="6" name="MSIP_Label_0c7ce0bc-1ec2-41cb-8ddc-b020b80710b7_SiteId">
    <vt:lpwstr>fe90179d-8207-4cb2-8834-0ce27ee0162d</vt:lpwstr>
  </property>
  <property fmtid="{D5CDD505-2E9C-101B-9397-08002B2CF9AE}" pid="7" name="MSIP_Label_0c7ce0bc-1ec2-41cb-8ddc-b020b80710b7_ActionId">
    <vt:lpwstr>f201e4da-f3d1-4373-88fe-5f3406b883d5</vt:lpwstr>
  </property>
  <property fmtid="{D5CDD505-2E9C-101B-9397-08002B2CF9AE}" pid="8" name="MSIP_Label_0c7ce0bc-1ec2-41cb-8ddc-b020b80710b7_ContentBits">
    <vt:lpwstr>0</vt:lpwstr>
  </property>
</Properties>
</file>