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1"/>
  </p:notesMasterIdLst>
  <p:sldIdLst>
    <p:sldId id="256" r:id="rId2"/>
    <p:sldId id="318" r:id="rId3"/>
    <p:sldId id="661" r:id="rId4"/>
    <p:sldId id="636" r:id="rId5"/>
    <p:sldId id="704" r:id="rId6"/>
    <p:sldId id="409" r:id="rId7"/>
    <p:sldId id="410" r:id="rId8"/>
    <p:sldId id="674" r:id="rId9"/>
    <p:sldId id="703" r:id="rId10"/>
    <p:sldId id="696" r:id="rId11"/>
    <p:sldId id="677" r:id="rId12"/>
    <p:sldId id="678" r:id="rId13"/>
    <p:sldId id="679" r:id="rId14"/>
    <p:sldId id="680" r:id="rId15"/>
    <p:sldId id="695" r:id="rId16"/>
    <p:sldId id="697" r:id="rId17"/>
    <p:sldId id="681" r:id="rId18"/>
    <p:sldId id="699" r:id="rId19"/>
    <p:sldId id="275" r:id="rId20"/>
    <p:sldId id="700" r:id="rId21"/>
    <p:sldId id="276" r:id="rId22"/>
    <p:sldId id="701" r:id="rId23"/>
    <p:sldId id="702" r:id="rId24"/>
    <p:sldId id="693" r:id="rId25"/>
    <p:sldId id="682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694" r:id="rId36"/>
    <p:sldId id="465" r:id="rId37"/>
    <p:sldId id="675" r:id="rId38"/>
    <p:sldId id="676" r:id="rId39"/>
    <p:sldId id="686" r:id="rId40"/>
    <p:sldId id="688" r:id="rId41"/>
    <p:sldId id="684" r:id="rId42"/>
    <p:sldId id="685" r:id="rId43"/>
    <p:sldId id="689" r:id="rId44"/>
    <p:sldId id="692" r:id="rId45"/>
    <p:sldId id="691" r:id="rId46"/>
    <p:sldId id="690" r:id="rId47"/>
    <p:sldId id="265" r:id="rId48"/>
    <p:sldId id="419" r:id="rId49"/>
    <p:sldId id="706" r:id="rId50"/>
    <p:sldId id="269" r:id="rId51"/>
    <p:sldId id="270" r:id="rId52"/>
    <p:sldId id="271" r:id="rId53"/>
    <p:sldId id="272" r:id="rId54"/>
    <p:sldId id="273" r:id="rId55"/>
    <p:sldId id="274" r:id="rId56"/>
    <p:sldId id="707" r:id="rId57"/>
    <p:sldId id="266" r:id="rId58"/>
    <p:sldId id="267" r:id="rId59"/>
    <p:sldId id="260" r:id="rId60"/>
    <p:sldId id="261" r:id="rId61"/>
    <p:sldId id="262" r:id="rId62"/>
    <p:sldId id="263" r:id="rId63"/>
    <p:sldId id="264" r:id="rId64"/>
    <p:sldId id="268" r:id="rId65"/>
    <p:sldId id="709" r:id="rId66"/>
    <p:sldId id="683" r:id="rId67"/>
    <p:sldId id="278" r:id="rId68"/>
    <p:sldId id="279" r:id="rId69"/>
    <p:sldId id="724" r:id="rId70"/>
  </p:sldIdLst>
  <p:sldSz cx="6858000" cy="5143500"/>
  <p:notesSz cx="6858000" cy="9144000"/>
  <p:embeddedFontLst>
    <p:embeddedFont>
      <p:font typeface="Lato" panose="020F0502020204030203" pitchFamily="34" charset="0"/>
      <p:regular r:id="rId72"/>
      <p:bold r:id="rId73"/>
      <p:italic r:id="rId74"/>
      <p:boldItalic r:id="rId75"/>
    </p:embeddedFont>
    <p:embeddedFont>
      <p:font typeface="Open Sans" panose="020B0606030504020204" pitchFamily="34" charset="0"/>
      <p:regular r:id="rId76"/>
      <p:bold r:id="rId77"/>
      <p:italic r:id="rId78"/>
      <p:boldItalic r:id="rId79"/>
    </p:embeddedFont>
    <p:embeddedFont>
      <p:font typeface="Raleway" pitchFamily="2" charset="77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318"/>
          </p14:sldIdLst>
        </p14:section>
        <p14:section name="Overview of JS" id="{76D898BC-9651-1847-887C-77404561EEF6}">
          <p14:sldIdLst>
            <p14:sldId id="661"/>
            <p14:sldId id="636"/>
            <p14:sldId id="704"/>
            <p14:sldId id="409"/>
            <p14:sldId id="410"/>
            <p14:sldId id="674"/>
            <p14:sldId id="703"/>
            <p14:sldId id="696"/>
            <p14:sldId id="677"/>
            <p14:sldId id="678"/>
            <p14:sldId id="679"/>
            <p14:sldId id="680"/>
            <p14:sldId id="695"/>
            <p14:sldId id="697"/>
            <p14:sldId id="681"/>
            <p14:sldId id="699"/>
            <p14:sldId id="275"/>
            <p14:sldId id="700"/>
            <p14:sldId id="276"/>
            <p14:sldId id="701"/>
            <p14:sldId id="702"/>
            <p14:sldId id="693"/>
            <p14:sldId id="682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694"/>
            <p14:sldId id="465"/>
            <p14:sldId id="675"/>
            <p14:sldId id="676"/>
          </p14:sldIdLst>
        </p14:section>
        <p14:section name="Linkage between html and JS" id="{402B7090-7781-C249-AD67-E5032540DDD9}">
          <p14:sldIdLst>
            <p14:sldId id="686"/>
            <p14:sldId id="688"/>
          </p14:sldIdLst>
        </p14:section>
        <p14:section name="Event Listeners" id="{F207D021-33BE-4144-A739-1F1351D68E3F}">
          <p14:sldIdLst>
            <p14:sldId id="684"/>
            <p14:sldId id="685"/>
            <p14:sldId id="689"/>
            <p14:sldId id="692"/>
            <p14:sldId id="691"/>
            <p14:sldId id="690"/>
            <p14:sldId id="265"/>
            <p14:sldId id="419"/>
            <p14:sldId id="706"/>
            <p14:sldId id="269"/>
            <p14:sldId id="270"/>
            <p14:sldId id="271"/>
            <p14:sldId id="272"/>
            <p14:sldId id="273"/>
            <p14:sldId id="274"/>
            <p14:sldId id="707"/>
            <p14:sldId id="266"/>
            <p14:sldId id="267"/>
            <p14:sldId id="260"/>
            <p14:sldId id="261"/>
            <p14:sldId id="262"/>
            <p14:sldId id="263"/>
            <p14:sldId id="264"/>
            <p14:sldId id="268"/>
            <p14:sldId id="709"/>
            <p14:sldId id="683"/>
            <p14:sldId id="278"/>
            <p14:sldId id="279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52"/>
    <a:srgbClr val="2185C5"/>
    <a:srgbClr val="FF0000"/>
    <a:srgbClr val="7C8791"/>
    <a:srgbClr val="FF9715"/>
    <a:srgbClr val="2185C6"/>
    <a:srgbClr val="F2F2F2"/>
    <a:srgbClr val="1F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CA831-7BA9-724C-8EAF-C33FFE706ECC}" v="31" dt="2024-01-25T06:04:06.86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5"/>
    <p:restoredTop sz="96782"/>
  </p:normalViewPr>
  <p:slideViewPr>
    <p:cSldViewPr snapToGrid="0">
      <p:cViewPr varScale="1">
        <p:scale>
          <a:sx n="167" d="100"/>
          <a:sy n="167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G Chi Kit Ken" userId="233f042c-09e9-4a0c-9043-d675a582571a" providerId="ADAL" clId="{36628367-5656-4ADA-94D1-9E7855DEFA76}"/>
    <pc:docChg chg="undo custSel addSld delSld modSld sldOrd delSection modSection">
      <pc:chgData name="FONG Chi Kit Ken" userId="233f042c-09e9-4a0c-9043-d675a582571a" providerId="ADAL" clId="{36628367-5656-4ADA-94D1-9E7855DEFA76}" dt="2022-08-21T07:14:17.698" v="1340" actId="1076"/>
      <pc:docMkLst>
        <pc:docMk/>
      </pc:docMkLst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20240704" sldId="260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4286457899" sldId="261"/>
        </pc:sldMkLst>
      </pc:sldChg>
      <pc:sldChg chg="modSp 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35901848" sldId="262"/>
        </pc:sldMkLst>
        <pc:spChg chg="mod">
          <ac:chgData name="FONG Chi Kit Ken" userId="233f042c-09e9-4a0c-9043-d675a582571a" providerId="ADAL" clId="{36628367-5656-4ADA-94D1-9E7855DEFA76}" dt="2022-08-21T05:59:41.887" v="28" actId="20577"/>
          <ac:spMkLst>
            <pc:docMk/>
            <pc:sldMk cId="1635901848" sldId="262"/>
            <ac:spMk id="3" creationId="{5E770EB9-64D1-0B48-8F1C-4B1F2B2EC1A5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592788939" sldId="26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132594041" sldId="265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05493043" sldId="266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518614533" sldId="26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2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665266457" sldId="277"/>
        </pc:sldMkLst>
      </pc:sldChg>
      <pc:sldChg chg="delSp modSp add">
        <pc:chgData name="FONG Chi Kit Ken" userId="233f042c-09e9-4a0c-9043-d675a582571a" providerId="ADAL" clId="{36628367-5656-4ADA-94D1-9E7855DEFA76}" dt="2022-08-21T07:14:17.698" v="1340" actId="1076"/>
        <pc:sldMkLst>
          <pc:docMk/>
          <pc:sldMk cId="2678024186" sldId="278"/>
        </pc:sldMkLst>
        <pc:spChg chg="del">
          <ac:chgData name="FONG Chi Kit Ken" userId="233f042c-09e9-4a0c-9043-d675a582571a" providerId="ADAL" clId="{36628367-5656-4ADA-94D1-9E7855DEFA76}" dt="2022-08-21T07:14:10.122" v="1337" actId="478"/>
          <ac:spMkLst>
            <pc:docMk/>
            <pc:sldMk cId="2678024186" sldId="278"/>
            <ac:spMk id="356" creationId="{00000000-0000-0000-0000-000000000000}"/>
          </ac:spMkLst>
        </pc:spChg>
        <pc:spChg chg="mod">
          <ac:chgData name="FONG Chi Kit Ken" userId="233f042c-09e9-4a0c-9043-d675a582571a" providerId="ADAL" clId="{36628367-5656-4ADA-94D1-9E7855DEFA76}" dt="2022-08-21T07:14:17.698" v="1340" actId="1076"/>
          <ac:spMkLst>
            <pc:docMk/>
            <pc:sldMk cId="2678024186" sldId="278"/>
            <ac:spMk id="357" creationId="{00000000-0000-0000-0000-000000000000}"/>
          </ac:spMkLst>
        </pc:spChg>
        <pc:spChg chg="del">
          <ac:chgData name="FONG Chi Kit Ken" userId="233f042c-09e9-4a0c-9043-d675a582571a" providerId="ADAL" clId="{36628367-5656-4ADA-94D1-9E7855DEFA76}" dt="2022-08-21T07:14:12.037" v="1338" actId="478"/>
          <ac:spMkLst>
            <pc:docMk/>
            <pc:sldMk cId="2678024186" sldId="278"/>
            <ac:spMk id="358" creationId="{00000000-0000-0000-0000-000000000000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130704720" sldId="27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48083749" sldId="28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06026060" sldId="28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54579730" sldId="28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69631362" sldId="28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91063517" sldId="28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2249558" sldId="29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306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1009895945" sldId="318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63041901" sldId="342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3384441854" sldId="34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594152095" sldId="34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19211862" sldId="34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01757582" sldId="350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2600560521" sldId="351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536963876" sldId="35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736992143" sldId="353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12414305" sldId="35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73932761" sldId="365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928345409" sldId="366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943817990" sldId="36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654887192" sldId="3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546574413" sldId="37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20007531" sldId="37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51767592" sldId="37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619208729" sldId="37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851322448" sldId="37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02776704" sldId="37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456383096" sldId="37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181101473" sldId="379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25898187" sldId="382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428458671" sldId="38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983667549" sldId="384"/>
        </pc:sldMkLst>
      </pc:sldChg>
      <pc:sldChg chg="addSp delSp modSp modTransition">
        <pc:chgData name="FONG Chi Kit Ken" userId="233f042c-09e9-4a0c-9043-d675a582571a" providerId="ADAL" clId="{36628367-5656-4ADA-94D1-9E7855DEFA76}" dt="2022-08-21T07:08:55.243" v="1313" actId="948"/>
        <pc:sldMkLst>
          <pc:docMk/>
          <pc:sldMk cId="3933257610" sldId="385"/>
        </pc:sldMkLst>
        <pc:spChg chg="mod">
          <ac:chgData name="FONG Chi Kit Ken" userId="233f042c-09e9-4a0c-9043-d675a582571a" providerId="ADAL" clId="{36628367-5656-4ADA-94D1-9E7855DEFA76}" dt="2022-08-21T07:08:55.243" v="1313" actId="948"/>
          <ac:spMkLst>
            <pc:docMk/>
            <pc:sldMk cId="3933257610" sldId="385"/>
            <ac:spMk id="3" creationId="{6FC1C997-3662-B23E-DB2E-4233CDE8AC54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5" creationId="{EFBC5200-148F-44BE-B715-733AC38260B6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6" creationId="{D510C735-E767-4EE3-85F7-818AD2E4DD4B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7" creationId="{447D7DFE-B18D-45AB-96A9-7C33BF6ABD84}"/>
          </ac:spMkLst>
        </pc:spChg>
      </pc:sldChg>
      <pc:sldChg chg="addSp delSp modSp modTransition">
        <pc:chgData name="FONG Chi Kit Ken" userId="233f042c-09e9-4a0c-9043-d675a582571a" providerId="ADAL" clId="{36628367-5656-4ADA-94D1-9E7855DEFA76}" dt="2022-08-21T07:06:58.757" v="1288" actId="948"/>
        <pc:sldMkLst>
          <pc:docMk/>
          <pc:sldMk cId="2409211118" sldId="386"/>
        </pc:sldMkLst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2" creationId="{3269B3FF-21DD-4766-9E66-506668886D6E}"/>
          </ac:spMkLst>
        </pc:spChg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3" creationId="{A1E358FF-F6D2-441A-B93B-66248CF09331}"/>
          </ac:spMkLst>
        </pc:spChg>
        <pc:spChg chg="mod">
          <ac:chgData name="FONG Chi Kit Ken" userId="233f042c-09e9-4a0c-9043-d675a582571a" providerId="ADAL" clId="{36628367-5656-4ADA-94D1-9E7855DEFA76}" dt="2022-08-21T07:06:58.757" v="1288" actId="948"/>
          <ac:spMkLst>
            <pc:docMk/>
            <pc:sldMk cId="2409211118" sldId="386"/>
            <ac:spMk id="35843" creationId="{A52B30A2-CF4E-1D45-BAB8-3624CBF9E588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498679367" sldId="38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186202429" sldId="38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702963531" sldId="39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494409340" sldId="39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150136486" sldId="39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018339917" sldId="393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518894579" sldId="394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872828422" sldId="395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186440643" sldId="396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018469343" sldId="39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741846565" sldId="398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250968224" sldId="39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834483217" sldId="40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625311007" sldId="40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421678776" sldId="40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562518332" sldId="40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91970890" sldId="40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351897550" sldId="405"/>
        </pc:sldMkLst>
      </pc:sldChg>
      <pc:sldChg chg="addSp delSp modSp modTransition">
        <pc:chgData name="FONG Chi Kit Ken" userId="233f042c-09e9-4a0c-9043-d675a582571a" providerId="ADAL" clId="{36628367-5656-4ADA-94D1-9E7855DEFA76}" dt="2022-08-21T07:08:26.989" v="1310" actId="207"/>
        <pc:sldMkLst>
          <pc:docMk/>
          <pc:sldMk cId="3394007568" sldId="406"/>
        </pc:sldMkLst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2" creationId="{144C51EB-FFC3-4A48-AF1D-5629C417D027}"/>
          </ac:spMkLst>
        </pc:spChg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3" creationId="{80098B85-CDCE-4FF1-9BCB-9EC011179222}"/>
          </ac:spMkLst>
        </pc:spChg>
        <pc:spChg chg="mod">
          <ac:chgData name="FONG Chi Kit Ken" userId="233f042c-09e9-4a0c-9043-d675a582571a" providerId="ADAL" clId="{36628367-5656-4ADA-94D1-9E7855DEFA76}" dt="2022-08-21T07:08:26.989" v="1310" actId="207"/>
          <ac:spMkLst>
            <pc:docMk/>
            <pc:sldMk cId="3394007568" sldId="406"/>
            <ac:spMk id="20483" creationId="{CC79B8E1-76EC-1049-9675-CF17923C806E}"/>
          </ac:spMkLst>
        </pc:spChg>
      </pc:sldChg>
      <pc:sldChg chg="add">
        <pc:chgData name="FONG Chi Kit Ken" userId="233f042c-09e9-4a0c-9043-d675a582571a" providerId="ADAL" clId="{36628367-5656-4ADA-94D1-9E7855DEFA76}" dt="2022-08-20T13:27:19.456" v="0"/>
        <pc:sldMkLst>
          <pc:docMk/>
          <pc:sldMk cId="3402529543" sldId="407"/>
        </pc:sldMkLst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204109046" sldId="408"/>
        </pc:sldMkLst>
        <pc:picChg chg="add">
          <ac:chgData name="FONG Chi Kit Ken" userId="233f042c-09e9-4a0c-9043-d675a582571a" providerId="ADAL" clId="{36628367-5656-4ADA-94D1-9E7855DEFA76}" dt="2022-08-20T13:40:58.298" v="5"/>
          <ac:picMkLst>
            <pc:docMk/>
            <pc:sldMk cId="2204109046" sldId="408"/>
            <ac:picMk id="5" creationId="{561E9D04-1AA3-413A-AB04-067B44241E22}"/>
          </ac:picMkLst>
        </pc:picChg>
      </pc:sldChg>
      <pc:sldChg chg="add">
        <pc:chgData name="FONG Chi Kit Ken" userId="233f042c-09e9-4a0c-9043-d675a582571a" providerId="ADAL" clId="{36628367-5656-4ADA-94D1-9E7855DEFA76}" dt="2022-08-20T13:27:37.912" v="2"/>
        <pc:sldMkLst>
          <pc:docMk/>
          <pc:sldMk cId="2480179327" sldId="409"/>
        </pc:sldMkLst>
      </pc:sldChg>
      <pc:sldChg chg="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30029576" sldId="410"/>
        </pc:sldMkLst>
        <pc:spChg chg="mod">
          <ac:chgData name="FONG Chi Kit Ken" userId="233f042c-09e9-4a0c-9043-d675a582571a" providerId="ADAL" clId="{36628367-5656-4ADA-94D1-9E7855DEFA76}" dt="2022-08-21T06:02:26.885" v="77" actId="255"/>
          <ac:spMkLst>
            <pc:docMk/>
            <pc:sldMk cId="530029576" sldId="410"/>
            <ac:spMk id="2" creationId="{632AEA19-00A1-4487-8371-F8A77632C46F}"/>
          </ac:spMkLst>
        </pc:spChg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277729235" sldId="411"/>
        </pc:sldMkLst>
        <pc:spChg chg="add">
          <ac:chgData name="FONG Chi Kit Ken" userId="233f042c-09e9-4a0c-9043-d675a582571a" providerId="ADAL" clId="{36628367-5656-4ADA-94D1-9E7855DEFA76}" dt="2022-08-20T14:47:28.107" v="22"/>
          <ac:spMkLst>
            <pc:docMk/>
            <pc:sldMk cId="4277729235" sldId="411"/>
            <ac:spMk id="9" creationId="{9BC66359-7E7C-4953-96D9-1557E54165CF}"/>
          </ac:spMkLst>
        </pc:spChg>
        <pc:spChg chg="add">
          <ac:chgData name="FONG Chi Kit Ken" userId="233f042c-09e9-4a0c-9043-d675a582571a" providerId="ADAL" clId="{36628367-5656-4ADA-94D1-9E7855DEFA76}" dt="2022-08-20T14:47:36.812" v="23"/>
          <ac:spMkLst>
            <pc:docMk/>
            <pc:sldMk cId="4277729235" sldId="411"/>
            <ac:spMk id="10" creationId="{9061FB87-BC7D-426F-A57F-7591973364EC}"/>
          </ac:spMkLst>
        </pc:spChg>
        <pc:spChg chg="add">
          <ac:chgData name="FONG Chi Kit Ken" userId="233f042c-09e9-4a0c-9043-d675a582571a" providerId="ADAL" clId="{36628367-5656-4ADA-94D1-9E7855DEFA76}" dt="2022-08-20T14:48:07.652" v="24"/>
          <ac:spMkLst>
            <pc:docMk/>
            <pc:sldMk cId="4277729235" sldId="411"/>
            <ac:spMk id="11" creationId="{CF43C90B-0FF2-4FE4-84C5-5653FEDB36FC}"/>
          </ac:spMkLst>
        </pc:spChg>
        <pc:spChg chg="add">
          <ac:chgData name="FONG Chi Kit Ken" userId="233f042c-09e9-4a0c-9043-d675a582571a" providerId="ADAL" clId="{36628367-5656-4ADA-94D1-9E7855DEFA76}" dt="2022-08-20T14:48:16.734" v="25"/>
          <ac:spMkLst>
            <pc:docMk/>
            <pc:sldMk cId="4277729235" sldId="411"/>
            <ac:spMk id="12" creationId="{0ADE2129-B102-40D6-B447-770DB2501745}"/>
          </ac:spMkLst>
        </pc:spChg>
        <pc:picChg chg="add">
          <ac:chgData name="FONG Chi Kit Ken" userId="233f042c-09e9-4a0c-9043-d675a582571a" providerId="ADAL" clId="{36628367-5656-4ADA-94D1-9E7855DEFA76}" dt="2022-08-20T14:44:52.099" v="18"/>
          <ac:picMkLst>
            <pc:docMk/>
            <pc:sldMk cId="4277729235" sldId="411"/>
            <ac:picMk id="5" creationId="{166DC8B9-C70A-47AF-96A2-384FC590BD15}"/>
          </ac:picMkLst>
        </pc:picChg>
        <pc:picChg chg="add">
          <ac:chgData name="FONG Chi Kit Ken" userId="233f042c-09e9-4a0c-9043-d675a582571a" providerId="ADAL" clId="{36628367-5656-4ADA-94D1-9E7855DEFA76}" dt="2022-08-20T14:45:27.597" v="19"/>
          <ac:picMkLst>
            <pc:docMk/>
            <pc:sldMk cId="4277729235" sldId="411"/>
            <ac:picMk id="6" creationId="{5A6622C1-5437-40A0-85DA-2051E90335AE}"/>
          </ac:picMkLst>
        </pc:picChg>
        <pc:picChg chg="add">
          <ac:chgData name="FONG Chi Kit Ken" userId="233f042c-09e9-4a0c-9043-d675a582571a" providerId="ADAL" clId="{36628367-5656-4ADA-94D1-9E7855DEFA76}" dt="2022-08-20T14:46:13.485" v="20"/>
          <ac:picMkLst>
            <pc:docMk/>
            <pc:sldMk cId="4277729235" sldId="411"/>
            <ac:picMk id="7" creationId="{D0EB2B68-66BA-4F6F-9025-4BFE76A9A298}"/>
          </ac:picMkLst>
        </pc:picChg>
        <pc:picChg chg="add">
          <ac:chgData name="FONG Chi Kit Ken" userId="233f042c-09e9-4a0c-9043-d675a582571a" providerId="ADAL" clId="{36628367-5656-4ADA-94D1-9E7855DEFA76}" dt="2022-08-20T14:46:57.184" v="21"/>
          <ac:picMkLst>
            <pc:docMk/>
            <pc:sldMk cId="4277729235" sldId="411"/>
            <ac:picMk id="8" creationId="{9E9A3A7B-76CD-4304-AAC8-815F9C18135E}"/>
          </ac:picMkLst>
        </pc:picChg>
      </pc:sldChg>
      <pc:sldChg chg="add">
        <pc:chgData name="FONG Chi Kit Ken" userId="233f042c-09e9-4a0c-9043-d675a582571a" providerId="ADAL" clId="{36628367-5656-4ADA-94D1-9E7855DEFA76}" dt="2022-08-20T14:28:59.956" v="11"/>
        <pc:sldMkLst>
          <pc:docMk/>
          <pc:sldMk cId="3187605427" sldId="412"/>
        </pc:sldMkLst>
      </pc:sldChg>
      <pc:sldChg chg="add">
        <pc:chgData name="FONG Chi Kit Ken" userId="233f042c-09e9-4a0c-9043-d675a582571a" providerId="ADAL" clId="{36628367-5656-4ADA-94D1-9E7855DEFA76}" dt="2022-08-20T14:34:05.641" v="12"/>
        <pc:sldMkLst>
          <pc:docMk/>
          <pc:sldMk cId="884926329" sldId="413"/>
        </pc:sldMkLst>
      </pc:sldChg>
      <pc:sldChg chg="addSp delSp modSp add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4819048" sldId="414"/>
        </pc:sldMkLst>
        <pc:spChg chg="add del mod">
          <ac:chgData name="FONG Chi Kit Ken" userId="233f042c-09e9-4a0c-9043-d675a582571a" providerId="ADAL" clId="{36628367-5656-4ADA-94D1-9E7855DEFA76}" dt="2022-08-20T14:43:05.919" v="15"/>
          <ac:spMkLst>
            <pc:docMk/>
            <pc:sldMk cId="1454819048" sldId="414"/>
            <ac:spMk id="3" creationId="{7530A9B5-A8A8-4A06-942B-C6A07067A5DF}"/>
          </ac:spMkLst>
        </pc:spChg>
        <pc:spChg chg="add mod">
          <ac:chgData name="FONG Chi Kit Ken" userId="233f042c-09e9-4a0c-9043-d675a582571a" providerId="ADAL" clId="{36628367-5656-4ADA-94D1-9E7855DEFA76}" dt="2022-08-20T14:43:21.662" v="16"/>
          <ac:spMkLst>
            <pc:docMk/>
            <pc:sldMk cId="1454819048" sldId="414"/>
            <ac:spMk id="4" creationId="{D2AD3196-6C58-47B9-8BCD-DA91FDBC3BC2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657266921" sldId="415"/>
        </pc:sldMkLst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470732000" sldId="539"/>
        </pc:sldMkLst>
        <pc:spChg chg="add del mod">
          <ac:chgData name="FONG Chi Kit Ken" userId="233f042c-09e9-4a0c-9043-d675a582571a" providerId="ADAL" clId="{36628367-5656-4ADA-94D1-9E7855DEFA76}" dt="2022-08-21T06:03:11.019" v="83"/>
          <ac:spMkLst>
            <pc:docMk/>
            <pc:sldMk cId="2470732000" sldId="539"/>
            <ac:spMk id="2" creationId="{66686A76-7A73-4997-8A35-C5CC5D79228B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2470732000" sldId="539"/>
            <ac:spMk id="90114" creationId="{42487B4C-64C0-856B-FFDB-0F571DCB05DC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2470732000" sldId="539"/>
            <ac:spMk id="90115" creationId="{ADCFF321-236E-722A-244C-42CAFD00AC8B}"/>
          </ac:spMkLst>
        </pc:spChg>
        <pc:spChg chg="add del mod">
          <ac:chgData name="FONG Chi Kit Ken" userId="233f042c-09e9-4a0c-9043-d675a582571a" providerId="ADAL" clId="{36628367-5656-4ADA-94D1-9E7855DEFA76}" dt="2022-08-21T06:03:24.092" v="84" actId="948"/>
          <ac:spMkLst>
            <pc:docMk/>
            <pc:sldMk cId="2470732000" sldId="539"/>
            <ac:spMk id="90118" creationId="{17E242E6-1EEA-FC4D-4F13-B1CF993F88BA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19" creationId="{2617DF7B-5597-BD4E-8567-3A03C2C6A1AE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0" creationId="{14E5267D-32DB-F965-B2F4-72954695D08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1" creationId="{5576B1BB-B31D-9D6E-1F50-E02BD09DC6A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2" creationId="{AC092E73-8010-DA48-D330-7424FA3DA346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3" creationId="{184ECC8C-968C-1D50-960B-5AA7771BAA82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4" creationId="{3D6380DA-5974-4755-8D87-F860E7C18445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5" creationId="{B2B4C9B6-C78C-003E-3C62-CDD24BBA278B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6" creationId="{475C1F8D-0B63-35E9-29F6-4504F6D9EEED}"/>
          </ac:spMkLst>
        </pc:spChg>
        <pc:spChg chg="mod">
          <ac:chgData name="FONG Chi Kit Ken" userId="233f042c-09e9-4a0c-9043-d675a582571a" providerId="ADAL" clId="{36628367-5656-4ADA-94D1-9E7855DEFA76}" dt="2022-08-21T06:04:07.336" v="90" actId="207"/>
          <ac:spMkLst>
            <pc:docMk/>
            <pc:sldMk cId="2470732000" sldId="539"/>
            <ac:spMk id="90127" creationId="{2176E205-D31D-C129-921A-D062DCEB3E10}"/>
          </ac:spMkLst>
        </pc:spChg>
      </pc:sldChg>
      <pc:sldChg chg="delSp modSp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58826349" sldId="540"/>
        </pc:sldMkLst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158826349" sldId="540"/>
            <ac:spMk id="91138" creationId="{9F123F75-4187-EBA1-BF3B-E35305C65CDD}"/>
          </ac:spMkLst>
        </pc:spChg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158826349" sldId="540"/>
            <ac:spMk id="91139" creationId="{AA7D0D9B-0C2B-9D35-D3D7-DF8CD6C19AE4}"/>
          </ac:spMkLst>
        </pc:spChg>
        <pc:spChg chg="mod">
          <ac:chgData name="FONG Chi Kit Ken" userId="233f042c-09e9-4a0c-9043-d675a582571a" providerId="ADAL" clId="{36628367-5656-4ADA-94D1-9E7855DEFA76}" dt="2022-08-21T06:04:21.890" v="93" actId="1076"/>
          <ac:spMkLst>
            <pc:docMk/>
            <pc:sldMk cId="158826349" sldId="540"/>
            <ac:spMk id="91142" creationId="{86395FEB-7AB7-4E10-8FE7-33BC187A94D8}"/>
          </ac:spMkLst>
        </pc:spChg>
        <pc:spChg chg="mod">
          <ac:chgData name="FONG Chi Kit Ken" userId="233f042c-09e9-4a0c-9043-d675a582571a" providerId="ADAL" clId="{36628367-5656-4ADA-94D1-9E7855DEFA76}" dt="2022-08-21T06:04:50.968" v="98" actId="1076"/>
          <ac:spMkLst>
            <pc:docMk/>
            <pc:sldMk cId="158826349" sldId="540"/>
            <ac:spMk id="91145" creationId="{88F4BEB1-E436-70E3-1A7E-04131D9D46DE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158826349" sldId="540"/>
            <ac:spMk id="91152" creationId="{1D5B04EB-3622-9D2A-51CF-A406D6D8E196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158826349" sldId="540"/>
            <ac:spMk id="91153" creationId="{7C4C77DB-68D8-BE2A-732F-FE1815F9EA86}"/>
          </ac:spMkLst>
        </pc:spChg>
        <pc:spChg chg="mod">
          <ac:chgData name="FONG Chi Kit Ken" userId="233f042c-09e9-4a0c-9043-d675a582571a" providerId="ADAL" clId="{36628367-5656-4ADA-94D1-9E7855DEFA76}" dt="2022-08-21T06:04:46.265" v="97" actId="1076"/>
          <ac:spMkLst>
            <pc:docMk/>
            <pc:sldMk cId="158826349" sldId="540"/>
            <ac:spMk id="91162" creationId="{9F456C5C-434C-7FB7-099B-D8CDC761FFD1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3385174691" sldId="541"/>
        </pc:sldMkLst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3385174691" sldId="541"/>
            <ac:spMk id="92162" creationId="{CF9A7978-3B81-F14C-55B3-702C55DDC362}"/>
          </ac:spMkLst>
        </pc:spChg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3385174691" sldId="541"/>
            <ac:spMk id="92163" creationId="{98DD7936-2A08-C046-3BFB-12C63DA77EA2}"/>
          </ac:spMkLst>
        </pc:spChg>
        <pc:spChg chg="mod">
          <ac:chgData name="FONG Chi Kit Ken" userId="233f042c-09e9-4a0c-9043-d675a582571a" providerId="ADAL" clId="{36628367-5656-4ADA-94D1-9E7855DEFA76}" dt="2022-08-21T06:09:18.121" v="102" actId="255"/>
          <ac:spMkLst>
            <pc:docMk/>
            <pc:sldMk cId="3385174691" sldId="541"/>
            <ac:spMk id="92166" creationId="{A8580F2D-24B3-2630-6620-939E11870D8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7" creationId="{098781E4-93B7-F474-DF57-06F8D0AA300C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8" creationId="{71437652-F1CA-1828-E1E0-3890573C5590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9" creationId="{58C1DE9F-59D0-BB47-B19B-2570D1E3D8DD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0" creationId="{45D52973-7A2C-C606-6436-E19B259FE05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1" creationId="{8A86E6BB-1EAF-9D4B-5C84-00211CC8CA1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2" creationId="{9CAC6648-85B4-C48E-95D4-D50ECF6D3238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3" creationId="{37CEF91D-9C87-4CA7-910D-92A6F4575AC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4" creationId="{E4473F39-B759-2F4A-EE1C-225D6B336543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5" creationId="{4D1B39ED-D4DC-1005-0703-4A12B99ED8CF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6" creationId="{F7595BFE-6971-1E85-7EC1-3C024BA6E06E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7" creationId="{39086B51-C369-75A3-E011-061279C3121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8" creationId="{7417E733-F420-12D7-02FC-CDCFF2075B06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9" creationId="{C19CE90E-B66B-BDC4-9538-9EE318065BFF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0" creationId="{C8F55EBE-3029-62B2-2E0A-63DE2FB3C392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1" creationId="{044DB02B-FA12-E3FB-B781-08D6BD217F5B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2" creationId="{14C4ABB9-EE55-CA4C-49F4-46A86A504BD5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3" creationId="{B2B932F6-9152-0AF2-3681-0E84CD639910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4" creationId="{93FEFA4A-F520-E2A0-E7CA-0A4A37D3DB9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5" creationId="{DE6718DC-522E-B440-29BE-B0B9B33976E1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6" creationId="{7496A92E-3157-D793-E22C-ED362AAC2E39}"/>
          </ac:spMkLst>
        </pc:spChg>
      </pc:sldChg>
      <pc:sldChg chg="add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592285540" sldId="542"/>
        </pc:sldMkLst>
        <pc:spChg chg="mod">
          <ac:chgData name="FONG Chi Kit Ken" userId="233f042c-09e9-4a0c-9043-d675a582571a" providerId="ADAL" clId="{36628367-5656-4ADA-94D1-9E7855DEFA76}" dt="2022-08-21T06:49:53.338" v="769" actId="12"/>
          <ac:spMkLst>
            <pc:docMk/>
            <pc:sldMk cId="2592285540" sldId="542"/>
            <ac:spMk id="2" creationId="{586D3C06-13F4-36D4-369A-CB5026D9FD81}"/>
          </ac:spMkLst>
        </pc:spChg>
        <pc:spChg chg="mod">
          <ac:chgData name="FONG Chi Kit Ken" userId="233f042c-09e9-4a0c-9043-d675a582571a" providerId="ADAL" clId="{36628367-5656-4ADA-94D1-9E7855DEFA76}" dt="2022-08-21T06:10:55.929" v="131" actId="14100"/>
          <ac:spMkLst>
            <pc:docMk/>
            <pc:sldMk cId="2592285540" sldId="542"/>
            <ac:spMk id="4" creationId="{C87BB00C-1AE2-B2DF-0E36-7DE46CA15AD9}"/>
          </ac:spMkLst>
        </pc:spChg>
        <pc:picChg chg="add mod">
          <ac:chgData name="FONG Chi Kit Ken" userId="233f042c-09e9-4a0c-9043-d675a582571a" providerId="ADAL" clId="{36628367-5656-4ADA-94D1-9E7855DEFA76}" dt="2022-08-21T06:50:09.160" v="776" actId="1076"/>
          <ac:picMkLst>
            <pc:docMk/>
            <pc:sldMk cId="2592285540" sldId="542"/>
            <ac:picMk id="5" creationId="{9D06C1B9-22F0-467E-9625-6F5FCAA65171}"/>
          </ac:picMkLst>
        </pc:picChg>
        <pc:picChg chg="add mod">
          <ac:chgData name="FONG Chi Kit Ken" userId="233f042c-09e9-4a0c-9043-d675a582571a" providerId="ADAL" clId="{36628367-5656-4ADA-94D1-9E7855DEFA76}" dt="2022-08-21T06:50:10.412" v="777" actId="1076"/>
          <ac:picMkLst>
            <pc:docMk/>
            <pc:sldMk cId="2592285540" sldId="542"/>
            <ac:picMk id="6" creationId="{C3097D0D-15D2-403D-A81B-62D1E5D091B5}"/>
          </ac:picMkLst>
        </pc:picChg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069324655" sldId="543"/>
        </pc:sldMkLst>
        <pc:spChg chg="del mod">
          <ac:chgData name="FONG Chi Kit Ken" userId="233f042c-09e9-4a0c-9043-d675a582571a" providerId="ADAL" clId="{36628367-5656-4ADA-94D1-9E7855DEFA76}" dt="2022-08-21T07:02:08.269" v="1192" actId="478"/>
          <ac:spMkLst>
            <pc:docMk/>
            <pc:sldMk cId="4069324655" sldId="543"/>
            <ac:spMk id="2" creationId="{29CCD478-1F3B-A975-F21E-A16A4BE0327A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3" creationId="{8417E4EB-F450-4534-AE15-94153DCC1667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4" creationId="{1A0B9BA4-00B5-406B-AD84-635FE08F6A9B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5" creationId="{DEF43785-8786-44DA-B888-3EB5D8CC8771}"/>
          </ac:spMkLst>
        </pc:spChg>
        <pc:spChg chg="mod">
          <ac:chgData name="FONG Chi Kit Ken" userId="233f042c-09e9-4a0c-9043-d675a582571a" providerId="ADAL" clId="{36628367-5656-4ADA-94D1-9E7855DEFA76}" dt="2022-08-21T07:02:14.126" v="1209" actId="20577"/>
          <ac:spMkLst>
            <pc:docMk/>
            <pc:sldMk cId="4069324655" sldId="543"/>
            <ac:spMk id="773122" creationId="{53261DC1-F8BE-0F43-77B4-A2886E136719}"/>
          </ac:spMkLst>
        </pc:spChg>
        <pc:spChg chg="mod">
          <ac:chgData name="FONG Chi Kit Ken" userId="233f042c-09e9-4a0c-9043-d675a582571a" providerId="ADAL" clId="{36628367-5656-4ADA-94D1-9E7855DEFA76}" dt="2022-08-21T07:01:18.938" v="1185"/>
          <ac:spMkLst>
            <pc:docMk/>
            <pc:sldMk cId="4069324655" sldId="543"/>
            <ac:spMk id="773123" creationId="{84678067-F022-1790-8023-C43DD10743AE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4"/>
        </pc:sldMkLst>
        <pc:spChg chg="del mod">
          <ac:chgData name="FONG Chi Kit Ken" userId="233f042c-09e9-4a0c-9043-d675a582571a" providerId="ADAL" clId="{36628367-5656-4ADA-94D1-9E7855DEFA76}" dt="2022-08-21T07:02:28.071" v="1212" actId="478"/>
          <ac:spMkLst>
            <pc:docMk/>
            <pc:sldMk cId="0" sldId="544"/>
            <ac:spMk id="2" creationId="{2D80ACF8-A8DA-2ED3-FCBC-0A2DCDA431F1}"/>
          </ac:spMkLst>
        </pc:spChg>
        <pc:spChg chg="mod">
          <ac:chgData name="FONG Chi Kit Ken" userId="233f042c-09e9-4a0c-9043-d675a582571a" providerId="ADAL" clId="{36628367-5656-4ADA-94D1-9E7855DEFA76}" dt="2022-08-21T07:02:22.067" v="1211" actId="20577"/>
          <ac:spMkLst>
            <pc:docMk/>
            <pc:sldMk cId="0" sldId="544"/>
            <ac:spMk id="775170" creationId="{88C99FDD-497B-7F79-7A86-CBBAF03BB69E}"/>
          </ac:spMkLst>
        </pc:spChg>
        <pc:spChg chg="mod">
          <ac:chgData name="FONG Chi Kit Ken" userId="233f042c-09e9-4a0c-9043-d675a582571a" providerId="ADAL" clId="{36628367-5656-4ADA-94D1-9E7855DEFA76}" dt="2022-08-21T07:03:41.430" v="1278" actId="2710"/>
          <ac:spMkLst>
            <pc:docMk/>
            <pc:sldMk cId="0" sldId="544"/>
            <ac:spMk id="775171" creationId="{F5FDC7DB-1CB4-BEAB-1B12-89161A5B3836}"/>
          </ac:spMkLst>
        </pc:sp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7487726" sldId="545"/>
        </pc:sldMkLst>
        <pc:spChg chg="add del mod ord">
          <ac:chgData name="FONG Chi Kit Ken" userId="233f042c-09e9-4a0c-9043-d675a582571a" providerId="ADAL" clId="{36628367-5656-4ADA-94D1-9E7855DEFA76}" dt="2022-08-21T06:45:16.954" v="343" actId="167"/>
          <ac:spMkLst>
            <pc:docMk/>
            <pc:sldMk cId="1457487726" sldId="545"/>
            <ac:spMk id="2" creationId="{56666E17-7A27-4F5D-B934-10C5136C6DCF}"/>
          </ac:spMkLst>
        </pc:spChg>
        <pc:spChg chg="mod">
          <ac:chgData name="FONG Chi Kit Ken" userId="233f042c-09e9-4a0c-9043-d675a582571a" providerId="ADAL" clId="{36628367-5656-4ADA-94D1-9E7855DEFA76}" dt="2022-08-21T06:45:58.396" v="351" actId="14100"/>
          <ac:spMkLst>
            <pc:docMk/>
            <pc:sldMk cId="1457487726" sldId="545"/>
            <ac:spMk id="4" creationId="{1B572D0C-644B-45EB-AE80-DA697BF3CA30}"/>
          </ac:spMkLst>
        </pc:spChg>
        <pc:spChg chg="add del mod">
          <ac:chgData name="FONG Chi Kit Ken" userId="233f042c-09e9-4a0c-9043-d675a582571a" providerId="ADAL" clId="{36628367-5656-4ADA-94D1-9E7855DEFA76}" dt="2022-08-21T06:43:40.330" v="316" actId="478"/>
          <ac:spMkLst>
            <pc:docMk/>
            <pc:sldMk cId="1457487726" sldId="545"/>
            <ac:spMk id="6" creationId="{03C7CFAF-DDA6-4BC8-BE80-F8C1F152AB9D}"/>
          </ac:spMkLst>
        </pc:spChg>
        <pc:grpChg chg="add del mod">
          <ac:chgData name="FONG Chi Kit Ken" userId="233f042c-09e9-4a0c-9043-d675a582571a" providerId="ADAL" clId="{36628367-5656-4ADA-94D1-9E7855DEFA76}" dt="2022-08-21T06:45:27.985" v="346" actId="165"/>
          <ac:grpSpMkLst>
            <pc:docMk/>
            <pc:sldMk cId="1457487726" sldId="545"/>
            <ac:grpSpMk id="7" creationId="{E19DD253-5162-424F-9C30-DC6C54F52804}"/>
          </ac:grpSpMkLst>
        </pc:grpChg>
        <pc:picChg chg="add mod ord topLvl">
          <ac:chgData name="FONG Chi Kit Ken" userId="233f042c-09e9-4a0c-9043-d675a582571a" providerId="ADAL" clId="{36628367-5656-4ADA-94D1-9E7855DEFA76}" dt="2022-08-21T06:45:27.985" v="346" actId="165"/>
          <ac:picMkLst>
            <pc:docMk/>
            <pc:sldMk cId="1457487726" sldId="545"/>
            <ac:picMk id="1026" creationId="{15B72477-B27F-4399-88CD-BD292B96662F}"/>
          </ac:picMkLst>
        </pc:picChg>
        <pc:picChg chg="add del">
          <ac:chgData name="FONG Chi Kit Ken" userId="233f042c-09e9-4a0c-9043-d675a582571a" providerId="ADAL" clId="{36628367-5656-4ADA-94D1-9E7855DEFA76}" dt="2022-08-21T06:43:11.356" v="309"/>
          <ac:picMkLst>
            <pc:docMk/>
            <pc:sldMk cId="1457487726" sldId="545"/>
            <ac:picMk id="1028" creationId="{151DDD35-BC9A-42B3-AF30-2E6B1A9AF969}"/>
          </ac:picMkLst>
        </pc:picChg>
        <pc:picChg chg="add del mod">
          <ac:chgData name="FONG Chi Kit Ken" userId="233f042c-09e9-4a0c-9043-d675a582571a" providerId="ADAL" clId="{36628367-5656-4ADA-94D1-9E7855DEFA76}" dt="2022-08-21T06:43:40.970" v="317"/>
          <ac:picMkLst>
            <pc:docMk/>
            <pc:sldMk cId="1457487726" sldId="545"/>
            <ac:picMk id="1030" creationId="{90F0A95A-8D86-40E0-B94C-39DE853FCA96}"/>
          </ac:picMkLst>
        </pc:picChg>
        <pc:picChg chg="add del">
          <ac:chgData name="FONG Chi Kit Ken" userId="233f042c-09e9-4a0c-9043-d675a582571a" providerId="ADAL" clId="{36628367-5656-4ADA-94D1-9E7855DEFA76}" dt="2022-08-21T06:43:39.992" v="315"/>
          <ac:picMkLst>
            <pc:docMk/>
            <pc:sldMk cId="1457487726" sldId="545"/>
            <ac:picMk id="1032" creationId="{B4F3D19C-A672-464F-BEE4-7F4B8C537EA2}"/>
          </ac:picMkLst>
        </pc:picChg>
        <pc:picChg chg="add mod topLvl">
          <ac:chgData name="FONG Chi Kit Ken" userId="233f042c-09e9-4a0c-9043-d675a582571a" providerId="ADAL" clId="{36628367-5656-4ADA-94D1-9E7855DEFA76}" dt="2022-08-21T06:45:32.617" v="348" actId="1076"/>
          <ac:picMkLst>
            <pc:docMk/>
            <pc:sldMk cId="1457487726" sldId="545"/>
            <ac:picMk id="1034" creationId="{729A1A10-6A26-4D90-B0AB-624A083F8E78}"/>
          </ac:picMkLst>
        </pc:picChg>
        <pc:picChg chg="add mod ord topLvl">
          <ac:chgData name="FONG Chi Kit Ken" userId="233f042c-09e9-4a0c-9043-d675a582571a" providerId="ADAL" clId="{36628367-5656-4ADA-94D1-9E7855DEFA76}" dt="2022-08-21T06:45:34.770" v="349" actId="1076"/>
          <ac:picMkLst>
            <pc:docMk/>
            <pc:sldMk cId="1457487726" sldId="545"/>
            <ac:picMk id="1036" creationId="{34CC332F-88E4-4E77-9625-7F210E0092A7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159259892" sldId="546"/>
        </pc:sldMkLst>
        <pc:spChg chg="mod">
          <ac:chgData name="FONG Chi Kit Ken" userId="233f042c-09e9-4a0c-9043-d675a582571a" providerId="ADAL" clId="{36628367-5656-4ADA-94D1-9E7855DEFA76}" dt="2022-08-21T06:55:53.264" v="1106" actId="948"/>
          <ac:spMkLst>
            <pc:docMk/>
            <pc:sldMk cId="1159259892" sldId="546"/>
            <ac:spMk id="2" creationId="{DC548FFB-D35B-49D5-BB85-42C388A5C49A}"/>
          </ac:spMkLst>
        </pc:spChg>
        <pc:spChg chg="mod">
          <ac:chgData name="FONG Chi Kit Ken" userId="233f042c-09e9-4a0c-9043-d675a582571a" providerId="ADAL" clId="{36628367-5656-4ADA-94D1-9E7855DEFA76}" dt="2022-08-21T06:53:17.749" v="831" actId="20577"/>
          <ac:spMkLst>
            <pc:docMk/>
            <pc:sldMk cId="1159259892" sldId="546"/>
            <ac:spMk id="4" creationId="{A6C83617-8EA9-422A-A992-AB16C56B29E3}"/>
          </ac:spMkLst>
        </pc:spChg>
        <pc:picChg chg="add del">
          <ac:chgData name="FONG Chi Kit Ken" userId="233f042c-09e9-4a0c-9043-d675a582571a" providerId="ADAL" clId="{36628367-5656-4ADA-94D1-9E7855DEFA76}" dt="2022-08-21T06:50:49.668" v="780"/>
          <ac:picMkLst>
            <pc:docMk/>
            <pc:sldMk cId="1159259892" sldId="546"/>
            <ac:picMk id="2050" creationId="{6AE8A30A-516E-46A5-B17E-5B7CD114F540}"/>
          </ac:picMkLst>
        </pc:picChg>
        <pc:picChg chg="add mod modCrop">
          <ac:chgData name="FONG Chi Kit Ken" userId="233f042c-09e9-4a0c-9043-d675a582571a" providerId="ADAL" clId="{36628367-5656-4ADA-94D1-9E7855DEFA76}" dt="2022-08-21T06:56:10.630" v="1112" actId="1076"/>
          <ac:picMkLst>
            <pc:docMk/>
            <pc:sldMk cId="1159259892" sldId="546"/>
            <ac:picMk id="2052" creationId="{999B60A0-BC5F-41D9-B4E5-441B5682C540}"/>
          </ac:picMkLst>
        </pc:picChg>
        <pc:picChg chg="add del mod">
          <ac:chgData name="FONG Chi Kit Ken" userId="233f042c-09e9-4a0c-9043-d675a582571a" providerId="ADAL" clId="{36628367-5656-4ADA-94D1-9E7855DEFA76}" dt="2022-08-21T06:52:00.970" v="784" actId="478"/>
          <ac:picMkLst>
            <pc:docMk/>
            <pc:sldMk cId="1159259892" sldId="546"/>
            <ac:picMk id="2054" creationId="{38504727-5BC6-4FD2-BA83-AFB2C36BDA55}"/>
          </ac:picMkLst>
        </pc:picChg>
        <pc:picChg chg="add mod">
          <ac:chgData name="FONG Chi Kit Ken" userId="233f042c-09e9-4a0c-9043-d675a582571a" providerId="ADAL" clId="{36628367-5656-4ADA-94D1-9E7855DEFA76}" dt="2022-08-21T06:56:13.624" v="1113" actId="1076"/>
          <ac:picMkLst>
            <pc:docMk/>
            <pc:sldMk cId="1159259892" sldId="546"/>
            <ac:picMk id="2056" creationId="{C364E459-ED70-40F7-B33F-58DA81470D40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26816239" sldId="547"/>
        </pc:sldMkLst>
        <pc:spChg chg="del">
          <ac:chgData name="FONG Chi Kit Ken" userId="233f042c-09e9-4a0c-9043-d675a582571a" providerId="ADAL" clId="{36628367-5656-4ADA-94D1-9E7855DEFA76}" dt="2022-08-21T06:56:40.239" v="1116" actId="478"/>
          <ac:spMkLst>
            <pc:docMk/>
            <pc:sldMk cId="526816239" sldId="547"/>
            <ac:spMk id="2" creationId="{AA802A1B-B2FB-4BD3-9B65-33609F5E639D}"/>
          </ac:spMkLst>
        </pc:spChg>
        <pc:spChg chg="mod">
          <ac:chgData name="FONG Chi Kit Ken" userId="233f042c-09e9-4a0c-9043-d675a582571a" providerId="ADAL" clId="{36628367-5656-4ADA-94D1-9E7855DEFA76}" dt="2022-08-21T06:56:49.167" v="1118"/>
          <ac:spMkLst>
            <pc:docMk/>
            <pc:sldMk cId="526816239" sldId="547"/>
            <ac:spMk id="4" creationId="{5D1AC943-60F5-4323-A167-B74ECEC0C7FB}"/>
          </ac:spMkLst>
        </pc:spChg>
        <pc:picChg chg="add mod">
          <ac:chgData name="FONG Chi Kit Ken" userId="233f042c-09e9-4a0c-9043-d675a582571a" providerId="ADAL" clId="{36628367-5656-4ADA-94D1-9E7855DEFA76}" dt="2022-08-21T06:59:10.439" v="1129"/>
          <ac:picMkLst>
            <pc:docMk/>
            <pc:sldMk cId="526816239" sldId="547"/>
            <ac:picMk id="5" creationId="{984F4B37-59BB-4CB2-B2DE-D76851357D99}"/>
          </ac:picMkLst>
        </pc:picChg>
      </pc:sldChg>
      <pc:sldChg chg="addSp delSp modSp add del">
        <pc:chgData name="FONG Chi Kit Ken" userId="233f042c-09e9-4a0c-9043-d675a582571a" providerId="ADAL" clId="{36628367-5656-4ADA-94D1-9E7855DEFA76}" dt="2022-08-21T07:14:06.333" v="1336" actId="2696"/>
        <pc:sldMkLst>
          <pc:docMk/>
          <pc:sldMk cId="2198209334" sldId="548"/>
        </pc:sldMkLst>
        <pc:spChg chg="del">
          <ac:chgData name="FONG Chi Kit Ken" userId="233f042c-09e9-4a0c-9043-d675a582571a" providerId="ADAL" clId="{36628367-5656-4ADA-94D1-9E7855DEFA76}" dt="2022-08-21T07:10:54.263" v="1331" actId="478"/>
          <ac:spMkLst>
            <pc:docMk/>
            <pc:sldMk cId="2198209334" sldId="548"/>
            <ac:spMk id="2" creationId="{0A404696-7079-4189-83EC-DF23AAE78237}"/>
          </ac:spMkLst>
        </pc:spChg>
        <pc:spChg chg="mod">
          <ac:chgData name="FONG Chi Kit Ken" userId="233f042c-09e9-4a0c-9043-d675a582571a" providerId="ADAL" clId="{36628367-5656-4ADA-94D1-9E7855DEFA76}" dt="2022-08-21T07:10:51.935" v="1330" actId="20577"/>
          <ac:spMkLst>
            <pc:docMk/>
            <pc:sldMk cId="2198209334" sldId="548"/>
            <ac:spMk id="4" creationId="{19C1B834-BEF4-49C0-BFEE-BEC8D8BD1038}"/>
          </ac:spMkLst>
        </pc:spChg>
        <pc:spChg chg="add del mod">
          <ac:chgData name="FONG Chi Kit Ken" userId="233f042c-09e9-4a0c-9043-d675a582571a" providerId="ADAL" clId="{36628367-5656-4ADA-94D1-9E7855DEFA76}" dt="2022-08-21T07:11:59.159" v="1333"/>
          <ac:spMkLst>
            <pc:docMk/>
            <pc:sldMk cId="2198209334" sldId="548"/>
            <ac:spMk id="5" creationId="{0D3DB85B-858D-4E76-94F3-063ADCF4B309}"/>
          </ac:spMkLst>
        </pc:spChg>
        <pc:spChg chg="add del mod">
          <ac:chgData name="FONG Chi Kit Ken" userId="233f042c-09e9-4a0c-9043-d675a582571a" providerId="ADAL" clId="{36628367-5656-4ADA-94D1-9E7855DEFA76}" dt="2022-08-21T07:12:01.564" v="1334" actId="478"/>
          <ac:spMkLst>
            <pc:docMk/>
            <pc:sldMk cId="2198209334" sldId="548"/>
            <ac:spMk id="6" creationId="{6CED8700-9149-413B-BC11-1C8ECA84A1E4}"/>
          </ac:spMkLst>
        </pc:spChg>
      </pc:sldChg>
    </pc:docChg>
  </pc:docChgLst>
  <pc:docChgLst>
    <pc:chgData name="FONG Chi Kit Ken" userId="233f042c-09e9-4a0c-9043-d675a582571a" providerId="ADAL" clId="{444AEF3D-82B1-7943-8D2E-558A06E81E35}"/>
    <pc:docChg chg="modSld">
      <pc:chgData name="FONG Chi Kit Ken" userId="233f042c-09e9-4a0c-9043-d675a582571a" providerId="ADAL" clId="{444AEF3D-82B1-7943-8D2E-558A06E81E35}" dt="2023-09-25T10:08:59.131" v="9" actId="20577"/>
      <pc:docMkLst>
        <pc:docMk/>
      </pc:docMkLst>
      <pc:sldChg chg="modSp mod">
        <pc:chgData name="FONG Chi Kit Ken" userId="233f042c-09e9-4a0c-9043-d675a582571a" providerId="ADAL" clId="{444AEF3D-82B1-7943-8D2E-558A06E81E35}" dt="2023-09-25T10:08:59.131" v="9" actId="20577"/>
        <pc:sldMkLst>
          <pc:docMk/>
          <pc:sldMk cId="0" sldId="256"/>
        </pc:sldMkLst>
        <pc:spChg chg="mod">
          <ac:chgData name="FONG Chi Kit Ken" userId="233f042c-09e9-4a0c-9043-d675a582571a" providerId="ADAL" clId="{444AEF3D-82B1-7943-8D2E-558A06E81E35}" dt="2023-09-25T10:08:59.131" v="9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FONG Chi Kit Ken" userId="233f042c-09e9-4a0c-9043-d675a582571a" providerId="ADAL" clId="{0EB6A1C3-58EB-5A40-990F-F0771B828B1A}"/>
    <pc:docChg chg="undo redo custSel addSld delSld modSld sldOrd modMainMaster addSection delSection modSection">
      <pc:chgData name="FONG Chi Kit Ken" userId="233f042c-09e9-4a0c-9043-d675a582571a" providerId="ADAL" clId="{0EB6A1C3-58EB-5A40-990F-F0771B828B1A}" dt="2024-01-10T07:36:04.536" v="5557" actId="2711"/>
      <pc:docMkLst>
        <pc:docMk/>
      </pc:docMkLst>
      <pc:sldChg chg="modSp mod">
        <pc:chgData name="FONG Chi Kit Ken" userId="233f042c-09e9-4a0c-9043-d675a582571a" providerId="ADAL" clId="{0EB6A1C3-58EB-5A40-990F-F0771B828B1A}" dt="2024-01-09T05:34:31.820" v="4" actId="20577"/>
        <pc:sldMkLst>
          <pc:docMk/>
          <pc:sldMk cId="0" sldId="256"/>
        </pc:sldMkLst>
        <pc:spChg chg="mod">
          <ac:chgData name="FONG Chi Kit Ken" userId="233f042c-09e9-4a0c-9043-d675a582571a" providerId="ADAL" clId="{0EB6A1C3-58EB-5A40-990F-F0771B828B1A}" dt="2024-01-09T05:34:31.820" v="4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FONG Chi Kit Ken" userId="233f042c-09e9-4a0c-9043-d675a582571a" providerId="ADAL" clId="{0EB6A1C3-58EB-5A40-990F-F0771B828B1A}" dt="2024-01-09T05:45:06.896" v="99" actId="2696"/>
        <pc:sldMkLst>
          <pc:docMk/>
          <pc:sldMk cId="0" sldId="259"/>
        </pc:sldMkLst>
      </pc:sldChg>
      <pc:sldChg chg="addSp delSp modSp add del mod ord modClrScheme chgLayout">
        <pc:chgData name="FONG Chi Kit Ken" userId="233f042c-09e9-4a0c-9043-d675a582571a" providerId="ADAL" clId="{0EB6A1C3-58EB-5A40-990F-F0771B828B1A}" dt="2024-01-10T07:24:01.969" v="5337" actId="108"/>
        <pc:sldMkLst>
          <pc:docMk/>
          <pc:sldMk cId="0" sldId="260"/>
        </pc:sldMkLst>
        <pc:spChg chg="add del mod">
          <ac:chgData name="FONG Chi Kit Ken" userId="233f042c-09e9-4a0c-9043-d675a582571a" providerId="ADAL" clId="{0EB6A1C3-58EB-5A40-990F-F0771B828B1A}" dt="2024-01-10T07:22:49.813" v="5318" actId="6264"/>
          <ac:spMkLst>
            <pc:docMk/>
            <pc:sldMk cId="0" sldId="260"/>
            <ac:spMk id="2" creationId="{7B645B90-E4D5-A082-9D04-D2A8135C1069}"/>
          </ac:spMkLst>
        </pc:spChg>
        <pc:spChg chg="add del mod">
          <ac:chgData name="FONG Chi Kit Ken" userId="233f042c-09e9-4a0c-9043-d675a582571a" providerId="ADAL" clId="{0EB6A1C3-58EB-5A40-990F-F0771B828B1A}" dt="2024-01-10T07:22:49.813" v="5318" actId="6264"/>
          <ac:spMkLst>
            <pc:docMk/>
            <pc:sldMk cId="0" sldId="260"/>
            <ac:spMk id="3" creationId="{DC25BF90-9D91-2938-827E-7DBC9EBB4F2E}"/>
          </ac:spMkLst>
        </pc:spChg>
        <pc:spChg chg="add del mod">
          <ac:chgData name="FONG Chi Kit Ken" userId="233f042c-09e9-4a0c-9043-d675a582571a" providerId="ADAL" clId="{0EB6A1C3-58EB-5A40-990F-F0771B828B1A}" dt="2024-01-10T07:22:49.990" v="5319" actId="6264"/>
          <ac:spMkLst>
            <pc:docMk/>
            <pc:sldMk cId="0" sldId="260"/>
            <ac:spMk id="4" creationId="{4E550FCC-314D-385A-B05E-47CFED05D0A6}"/>
          </ac:spMkLst>
        </pc:spChg>
        <pc:spChg chg="add del mod">
          <ac:chgData name="FONG Chi Kit Ken" userId="233f042c-09e9-4a0c-9043-d675a582571a" providerId="ADAL" clId="{0EB6A1C3-58EB-5A40-990F-F0771B828B1A}" dt="2024-01-10T07:22:49.990" v="5319" actId="6264"/>
          <ac:spMkLst>
            <pc:docMk/>
            <pc:sldMk cId="0" sldId="260"/>
            <ac:spMk id="5" creationId="{49B8C9B7-35EC-2E44-DBB3-9F3C9A7C6313}"/>
          </ac:spMkLst>
        </pc:spChg>
        <pc:spChg chg="add del mod">
          <ac:chgData name="FONG Chi Kit Ken" userId="233f042c-09e9-4a0c-9043-d675a582571a" providerId="ADAL" clId="{0EB6A1C3-58EB-5A40-990F-F0771B828B1A}" dt="2024-01-10T07:22:50.193" v="5320" actId="6264"/>
          <ac:spMkLst>
            <pc:docMk/>
            <pc:sldMk cId="0" sldId="260"/>
            <ac:spMk id="6" creationId="{2A3838A4-C567-4973-D008-1944E6A5F5EE}"/>
          </ac:spMkLst>
        </pc:spChg>
        <pc:spChg chg="add del mod">
          <ac:chgData name="FONG Chi Kit Ken" userId="233f042c-09e9-4a0c-9043-d675a582571a" providerId="ADAL" clId="{0EB6A1C3-58EB-5A40-990F-F0771B828B1A}" dt="2024-01-10T07:22:50.193" v="5320" actId="6264"/>
          <ac:spMkLst>
            <pc:docMk/>
            <pc:sldMk cId="0" sldId="260"/>
            <ac:spMk id="7" creationId="{5B171C2B-8ED8-F0AA-8687-85F2DDB6F51F}"/>
          </ac:spMkLst>
        </pc:spChg>
        <pc:spChg chg="add del mod">
          <ac:chgData name="FONG Chi Kit Ken" userId="233f042c-09e9-4a0c-9043-d675a582571a" providerId="ADAL" clId="{0EB6A1C3-58EB-5A40-990F-F0771B828B1A}" dt="2024-01-10T07:22:50.350" v="5321" actId="6264"/>
          <ac:spMkLst>
            <pc:docMk/>
            <pc:sldMk cId="0" sldId="260"/>
            <ac:spMk id="8" creationId="{E9F6DB30-97C6-2004-0715-8D7F5D674FB9}"/>
          </ac:spMkLst>
        </pc:spChg>
        <pc:spChg chg="add del mod">
          <ac:chgData name="FONG Chi Kit Ken" userId="233f042c-09e9-4a0c-9043-d675a582571a" providerId="ADAL" clId="{0EB6A1C3-58EB-5A40-990F-F0771B828B1A}" dt="2024-01-10T07:22:50.350" v="5321" actId="6264"/>
          <ac:spMkLst>
            <pc:docMk/>
            <pc:sldMk cId="0" sldId="260"/>
            <ac:spMk id="9" creationId="{AB6D27D8-4954-0C18-3FEF-A49BBA683038}"/>
          </ac:spMkLst>
        </pc:spChg>
        <pc:spChg chg="add mod">
          <ac:chgData name="FONG Chi Kit Ken" userId="233f042c-09e9-4a0c-9043-d675a582571a" providerId="ADAL" clId="{0EB6A1C3-58EB-5A40-990F-F0771B828B1A}" dt="2024-01-10T07:23:47.361" v="5333"/>
          <ac:spMkLst>
            <pc:docMk/>
            <pc:sldMk cId="0" sldId="260"/>
            <ac:spMk id="10" creationId="{5F09A0B1-0F15-16A3-FC59-0327A0E6B575}"/>
          </ac:spMkLst>
        </pc:spChg>
        <pc:spChg chg="add mod">
          <ac:chgData name="FONG Chi Kit Ken" userId="233f042c-09e9-4a0c-9043-d675a582571a" providerId="ADAL" clId="{0EB6A1C3-58EB-5A40-990F-F0771B828B1A}" dt="2024-01-10T07:24:01.969" v="5337" actId="108"/>
          <ac:spMkLst>
            <pc:docMk/>
            <pc:sldMk cId="0" sldId="260"/>
            <ac:spMk id="11" creationId="{94648017-CBB1-4F70-0365-86C08A02D053}"/>
          </ac:spMkLst>
        </pc:spChg>
        <pc:spChg chg="mod ord">
          <ac:chgData name="FONG Chi Kit Ken" userId="233f042c-09e9-4a0c-9043-d675a582571a" providerId="ADAL" clId="{0EB6A1C3-58EB-5A40-990F-F0771B828B1A}" dt="2024-01-10T07:22:50.350" v="5321" actId="6264"/>
          <ac:spMkLst>
            <pc:docMk/>
            <pc:sldMk cId="0" sldId="260"/>
            <ac:spMk id="114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22:50.350" v="5321" actId="6264"/>
          <ac:spMkLst>
            <pc:docMk/>
            <pc:sldMk cId="0" sldId="260"/>
            <ac:spMk id="115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10T07:23:47.148" v="5332" actId="478"/>
          <ac:spMkLst>
            <pc:docMk/>
            <pc:sldMk cId="0" sldId="260"/>
            <ac:spMk id="116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10T07:23:47.148" v="5332" actId="478"/>
          <ac:spMkLst>
            <pc:docMk/>
            <pc:sldMk cId="0" sldId="260"/>
            <ac:spMk id="117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10T07:23:29.190" v="5330" actId="255"/>
        <pc:sldMkLst>
          <pc:docMk/>
          <pc:sldMk cId="0" sldId="261"/>
        </pc:sldMkLst>
        <pc:spChg chg="add del mod">
          <ac:chgData name="FONG Chi Kit Ken" userId="233f042c-09e9-4a0c-9043-d675a582571a" providerId="ADAL" clId="{0EB6A1C3-58EB-5A40-990F-F0771B828B1A}" dt="2024-01-10T07:22:52.449" v="5322" actId="6264"/>
          <ac:spMkLst>
            <pc:docMk/>
            <pc:sldMk cId="0" sldId="261"/>
            <ac:spMk id="2" creationId="{EA8C74E1-AC81-218A-E736-D5D7C15194D2}"/>
          </ac:spMkLst>
        </pc:spChg>
        <pc:spChg chg="add del mod">
          <ac:chgData name="FONG Chi Kit Ken" userId="233f042c-09e9-4a0c-9043-d675a582571a" providerId="ADAL" clId="{0EB6A1C3-58EB-5A40-990F-F0771B828B1A}" dt="2024-01-10T07:22:52.449" v="5322" actId="6264"/>
          <ac:spMkLst>
            <pc:docMk/>
            <pc:sldMk cId="0" sldId="261"/>
            <ac:spMk id="3" creationId="{C7B88AF3-5C84-D89B-193D-B9E223F2A75B}"/>
          </ac:spMkLst>
        </pc:spChg>
        <pc:spChg chg="add del mod">
          <ac:chgData name="FONG Chi Kit Ken" userId="233f042c-09e9-4a0c-9043-d675a582571a" providerId="ADAL" clId="{0EB6A1C3-58EB-5A40-990F-F0771B828B1A}" dt="2024-01-10T07:22:52.680" v="5323" actId="6264"/>
          <ac:spMkLst>
            <pc:docMk/>
            <pc:sldMk cId="0" sldId="261"/>
            <ac:spMk id="4" creationId="{414BC95D-407B-C29F-F46B-55D66A82303F}"/>
          </ac:spMkLst>
        </pc:spChg>
        <pc:spChg chg="add del mod">
          <ac:chgData name="FONG Chi Kit Ken" userId="233f042c-09e9-4a0c-9043-d675a582571a" providerId="ADAL" clId="{0EB6A1C3-58EB-5A40-990F-F0771B828B1A}" dt="2024-01-10T07:22:52.680" v="5323" actId="6264"/>
          <ac:spMkLst>
            <pc:docMk/>
            <pc:sldMk cId="0" sldId="261"/>
            <ac:spMk id="5" creationId="{1E933FB3-3900-86EF-6422-A74B5EED2F27}"/>
          </ac:spMkLst>
        </pc:spChg>
        <pc:spChg chg="mod ord">
          <ac:chgData name="FONG Chi Kit Ken" userId="233f042c-09e9-4a0c-9043-d675a582571a" providerId="ADAL" clId="{0EB6A1C3-58EB-5A40-990F-F0771B828B1A}" dt="2024-01-10T07:22:52.680" v="5323" actId="6264"/>
          <ac:spMkLst>
            <pc:docMk/>
            <pc:sldMk cId="0" sldId="261"/>
            <ac:spMk id="122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22:52.680" v="5323" actId="6264"/>
          <ac:spMkLst>
            <pc:docMk/>
            <pc:sldMk cId="0" sldId="261"/>
            <ac:spMk id="123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23:29.190" v="5330" actId="255"/>
          <ac:spMkLst>
            <pc:docMk/>
            <pc:sldMk cId="0" sldId="261"/>
            <ac:spMk id="124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23:29.190" v="5330" actId="255"/>
          <ac:spMkLst>
            <pc:docMk/>
            <pc:sldMk cId="0" sldId="261"/>
            <ac:spMk id="125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10T07:13:25.234" v="5197" actId="478"/>
        <pc:sldMkLst>
          <pc:docMk/>
          <pc:sldMk cId="0" sldId="262"/>
        </pc:sldMkLst>
        <pc:spChg chg="add del mod ord">
          <ac:chgData name="FONG Chi Kit Ken" userId="233f042c-09e9-4a0c-9043-d675a582571a" providerId="ADAL" clId="{0EB6A1C3-58EB-5A40-990F-F0771B828B1A}" dt="2024-01-10T07:13:25.234" v="5197" actId="478"/>
          <ac:spMkLst>
            <pc:docMk/>
            <pc:sldMk cId="0" sldId="262"/>
            <ac:spMk id="2" creationId="{694565CC-2370-23E0-FBB7-83AC7AC55670}"/>
          </ac:spMkLst>
        </pc:spChg>
        <pc:spChg chg="mod ord">
          <ac:chgData name="FONG Chi Kit Ken" userId="233f042c-09e9-4a0c-9043-d675a582571a" providerId="ADAL" clId="{0EB6A1C3-58EB-5A40-990F-F0771B828B1A}" dt="2024-01-10T07:13:13.139" v="5195" actId="700"/>
          <ac:spMkLst>
            <pc:docMk/>
            <pc:sldMk cId="0" sldId="262"/>
            <ac:spMk id="130" creationId="{00000000-0000-0000-0000-000000000000}"/>
          </ac:spMkLst>
        </pc:spChg>
        <pc:picChg chg="mod">
          <ac:chgData name="FONG Chi Kit Ken" userId="233f042c-09e9-4a0c-9043-d675a582571a" providerId="ADAL" clId="{0EB6A1C3-58EB-5A40-990F-F0771B828B1A}" dt="2024-01-10T07:13:22.796" v="5196" actId="1076"/>
          <ac:picMkLst>
            <pc:docMk/>
            <pc:sldMk cId="0" sldId="262"/>
            <ac:picMk id="131" creationId="{00000000-0000-0000-0000-000000000000}"/>
          </ac:picMkLst>
        </pc:picChg>
      </pc:sldChg>
      <pc:sldChg chg="addSp delSp modSp add del mod modClrScheme chgLayout">
        <pc:chgData name="FONG Chi Kit Ken" userId="233f042c-09e9-4a0c-9043-d675a582571a" providerId="ADAL" clId="{0EB6A1C3-58EB-5A40-990F-F0771B828B1A}" dt="2024-01-10T07:36:04.536" v="5557" actId="2711"/>
        <pc:sldMkLst>
          <pc:docMk/>
          <pc:sldMk cId="0" sldId="263"/>
        </pc:sldMkLst>
        <pc:spChg chg="add del mod ord">
          <ac:chgData name="FONG Chi Kit Ken" userId="233f042c-09e9-4a0c-9043-d675a582571a" providerId="ADAL" clId="{0EB6A1C3-58EB-5A40-990F-F0771B828B1A}" dt="2024-01-10T07:13:30.319" v="5199" actId="478"/>
          <ac:spMkLst>
            <pc:docMk/>
            <pc:sldMk cId="0" sldId="263"/>
            <ac:spMk id="2" creationId="{7F7FB090-B15C-C2B6-3D0A-EAFB849B5F93}"/>
          </ac:spMkLst>
        </pc:spChg>
        <pc:spChg chg="add del mod">
          <ac:chgData name="FONG Chi Kit Ken" userId="233f042c-09e9-4a0c-9043-d675a582571a" providerId="ADAL" clId="{0EB6A1C3-58EB-5A40-990F-F0771B828B1A}" dt="2024-01-10T07:13:36.918" v="5201" actId="6264"/>
          <ac:spMkLst>
            <pc:docMk/>
            <pc:sldMk cId="0" sldId="263"/>
            <ac:spMk id="3" creationId="{1C667202-EBB8-8FBF-4AB5-F956F7556A5B}"/>
          </ac:spMkLst>
        </pc:spChg>
        <pc:spChg chg="add del mod ord">
          <ac:chgData name="FONG Chi Kit Ken" userId="233f042c-09e9-4a0c-9043-d675a582571a" providerId="ADAL" clId="{0EB6A1C3-58EB-5A40-990F-F0771B828B1A}" dt="2024-01-10T07:13:42.393" v="5204" actId="478"/>
          <ac:spMkLst>
            <pc:docMk/>
            <pc:sldMk cId="0" sldId="263"/>
            <ac:spMk id="4" creationId="{D11A5B69-4984-B736-0F35-29AC34A3964D}"/>
          </ac:spMkLst>
        </pc:spChg>
        <pc:spChg chg="mod ord">
          <ac:chgData name="FONG Chi Kit Ken" userId="233f042c-09e9-4a0c-9043-d675a582571a" providerId="ADAL" clId="{0EB6A1C3-58EB-5A40-990F-F0771B828B1A}" dt="2024-01-10T07:36:04.536" v="5557" actId="2711"/>
          <ac:spMkLst>
            <pc:docMk/>
            <pc:sldMk cId="0" sldId="263"/>
            <ac:spMk id="136" creationId="{00000000-0000-0000-0000-000000000000}"/>
          </ac:spMkLst>
        </pc:spChg>
        <pc:picChg chg="mod">
          <ac:chgData name="FONG Chi Kit Ken" userId="233f042c-09e9-4a0c-9043-d675a582571a" providerId="ADAL" clId="{0EB6A1C3-58EB-5A40-990F-F0771B828B1A}" dt="2024-01-10T07:13:29.021" v="5198" actId="1076"/>
          <ac:picMkLst>
            <pc:docMk/>
            <pc:sldMk cId="0" sldId="263"/>
            <ac:picMk id="137" creationId="{00000000-0000-0000-0000-000000000000}"/>
          </ac:picMkLst>
        </pc:picChg>
      </pc:sldChg>
      <pc:sldChg chg="addSp delSp modSp add mod modClrScheme chgLayout">
        <pc:chgData name="FONG Chi Kit Ken" userId="233f042c-09e9-4a0c-9043-d675a582571a" providerId="ADAL" clId="{0EB6A1C3-58EB-5A40-990F-F0771B828B1A}" dt="2024-01-10T07:19:55.821" v="5306"/>
        <pc:sldMkLst>
          <pc:docMk/>
          <pc:sldMk cId="0" sldId="264"/>
        </pc:sldMkLst>
        <pc:spChg chg="add del mod">
          <ac:chgData name="FONG Chi Kit Ken" userId="233f042c-09e9-4a0c-9043-d675a582571a" providerId="ADAL" clId="{0EB6A1C3-58EB-5A40-990F-F0771B828B1A}" dt="2024-01-10T07:14:00.060" v="5206" actId="6264"/>
          <ac:spMkLst>
            <pc:docMk/>
            <pc:sldMk cId="0" sldId="264"/>
            <ac:spMk id="2" creationId="{B6EFB3F4-5BB9-FA98-174E-353E60B470C9}"/>
          </ac:spMkLst>
        </pc:spChg>
        <pc:spChg chg="add del mod">
          <ac:chgData name="FONG Chi Kit Ken" userId="233f042c-09e9-4a0c-9043-d675a582571a" providerId="ADAL" clId="{0EB6A1C3-58EB-5A40-990F-F0771B828B1A}" dt="2024-01-10T07:14:00.060" v="5206" actId="6264"/>
          <ac:spMkLst>
            <pc:docMk/>
            <pc:sldMk cId="0" sldId="264"/>
            <ac:spMk id="3" creationId="{F90D857A-18ED-C91C-128D-02EE42FEEF9F}"/>
          </ac:spMkLst>
        </pc:spChg>
        <pc:spChg chg="add del mod">
          <ac:chgData name="FONG Chi Kit Ken" userId="233f042c-09e9-4a0c-9043-d675a582571a" providerId="ADAL" clId="{0EB6A1C3-58EB-5A40-990F-F0771B828B1A}" dt="2024-01-10T07:14:00.268" v="5207" actId="6264"/>
          <ac:spMkLst>
            <pc:docMk/>
            <pc:sldMk cId="0" sldId="264"/>
            <ac:spMk id="4" creationId="{5A4D8876-4D84-C163-DD75-29314407A3E8}"/>
          </ac:spMkLst>
        </pc:spChg>
        <pc:spChg chg="add del mod">
          <ac:chgData name="FONG Chi Kit Ken" userId="233f042c-09e9-4a0c-9043-d675a582571a" providerId="ADAL" clId="{0EB6A1C3-58EB-5A40-990F-F0771B828B1A}" dt="2024-01-10T07:14:00.268" v="5207" actId="6264"/>
          <ac:spMkLst>
            <pc:docMk/>
            <pc:sldMk cId="0" sldId="264"/>
            <ac:spMk id="5" creationId="{4692B277-D497-9DDA-4D62-645C3170B50D}"/>
          </ac:spMkLst>
        </pc:spChg>
        <pc:spChg chg="add mod">
          <ac:chgData name="FONG Chi Kit Ken" userId="233f042c-09e9-4a0c-9043-d675a582571a" providerId="ADAL" clId="{0EB6A1C3-58EB-5A40-990F-F0771B828B1A}" dt="2024-01-10T07:19:38.872" v="5288" actId="1076"/>
          <ac:spMkLst>
            <pc:docMk/>
            <pc:sldMk cId="0" sldId="264"/>
            <ac:spMk id="6" creationId="{CC9F24E9-863D-C428-6A7F-E7E583DC605B}"/>
          </ac:spMkLst>
        </pc:spChg>
        <pc:spChg chg="add mod">
          <ac:chgData name="FONG Chi Kit Ken" userId="233f042c-09e9-4a0c-9043-d675a582571a" providerId="ADAL" clId="{0EB6A1C3-58EB-5A40-990F-F0771B828B1A}" dt="2024-01-10T07:19:48.764" v="5299" actId="1035"/>
          <ac:spMkLst>
            <pc:docMk/>
            <pc:sldMk cId="0" sldId="264"/>
            <ac:spMk id="7" creationId="{A778BC97-1329-2987-3BC3-C66EEFC3EB75}"/>
          </ac:spMkLst>
        </pc:spChg>
        <pc:spChg chg="mod ord">
          <ac:chgData name="FONG Chi Kit Ken" userId="233f042c-09e9-4a0c-9043-d675a582571a" providerId="ADAL" clId="{0EB6A1C3-58EB-5A40-990F-F0771B828B1A}" dt="2024-01-10T07:14:00.268" v="5207" actId="6264"/>
          <ac:spMkLst>
            <pc:docMk/>
            <pc:sldMk cId="0" sldId="264"/>
            <ac:spMk id="142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19:55.821" v="5306"/>
          <ac:spMkLst>
            <pc:docMk/>
            <pc:sldMk cId="0" sldId="264"/>
            <ac:spMk id="143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19:52.873" v="5300" actId="21"/>
          <ac:spMkLst>
            <pc:docMk/>
            <pc:sldMk cId="0" sldId="264"/>
            <ac:spMk id="144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10T07:19:34.612" v="5287" actId="478"/>
          <ac:spMkLst>
            <pc:docMk/>
            <pc:sldMk cId="0" sldId="264"/>
            <ac:spMk id="145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09T09:39:36.784" v="2670" actId="20577"/>
        <pc:sldMkLst>
          <pc:docMk/>
          <pc:sldMk cId="0" sldId="265"/>
        </pc:sldMkLst>
        <pc:spChg chg="add del mod">
          <ac:chgData name="FONG Chi Kit Ken" userId="233f042c-09e9-4a0c-9043-d675a582571a" providerId="ADAL" clId="{0EB6A1C3-58EB-5A40-990F-F0771B828B1A}" dt="2024-01-09T08:26:07.905" v="2259" actId="6264"/>
          <ac:spMkLst>
            <pc:docMk/>
            <pc:sldMk cId="0" sldId="265"/>
            <ac:spMk id="2" creationId="{C38FAA56-65B8-C579-947B-A4ABE155AFE2}"/>
          </ac:spMkLst>
        </pc:spChg>
        <pc:spChg chg="add del mod">
          <ac:chgData name="FONG Chi Kit Ken" userId="233f042c-09e9-4a0c-9043-d675a582571a" providerId="ADAL" clId="{0EB6A1C3-58EB-5A40-990F-F0771B828B1A}" dt="2024-01-09T08:26:07.905" v="2259" actId="6264"/>
          <ac:spMkLst>
            <pc:docMk/>
            <pc:sldMk cId="0" sldId="265"/>
            <ac:spMk id="3" creationId="{D7C779C4-1B89-EC52-147C-8BDB55074B09}"/>
          </ac:spMkLst>
        </pc:spChg>
        <pc:spChg chg="add mod">
          <ac:chgData name="FONG Chi Kit Ken" userId="233f042c-09e9-4a0c-9043-d675a582571a" providerId="ADAL" clId="{0EB6A1C3-58EB-5A40-990F-F0771B828B1A}" dt="2024-01-09T08:33:21.473" v="2301" actId="403"/>
          <ac:spMkLst>
            <pc:docMk/>
            <pc:sldMk cId="0" sldId="265"/>
            <ac:spMk id="4" creationId="{A6CACE1C-9730-5624-2492-6DCF1C6CCE56}"/>
          </ac:spMkLst>
        </pc:spChg>
        <pc:spChg chg="add mod">
          <ac:chgData name="FONG Chi Kit Ken" userId="233f042c-09e9-4a0c-9043-d675a582571a" providerId="ADAL" clId="{0EB6A1C3-58EB-5A40-990F-F0771B828B1A}" dt="2024-01-09T08:26:55.426" v="2279" actId="1036"/>
          <ac:spMkLst>
            <pc:docMk/>
            <pc:sldMk cId="0" sldId="265"/>
            <ac:spMk id="5" creationId="{68C47019-5783-B35A-D9B3-32289E0822F6}"/>
          </ac:spMkLst>
        </pc:spChg>
        <pc:spChg chg="mod ord">
          <ac:chgData name="FONG Chi Kit Ken" userId="233f042c-09e9-4a0c-9043-d675a582571a" providerId="ADAL" clId="{0EB6A1C3-58EB-5A40-990F-F0771B828B1A}" dt="2024-01-09T09:39:36.784" v="2670" actId="20577"/>
          <ac:spMkLst>
            <pc:docMk/>
            <pc:sldMk cId="0" sldId="265"/>
            <ac:spMk id="147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08:33:38.284" v="2322" actId="20577"/>
          <ac:spMkLst>
            <pc:docMk/>
            <pc:sldMk cId="0" sldId="265"/>
            <ac:spMk id="148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8:27:03.347" v="2281" actId="478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09T08:34:37.910" v="2338" actId="1076"/>
        <pc:sldMkLst>
          <pc:docMk/>
          <pc:sldMk cId="0" sldId="266"/>
        </pc:sldMkLst>
        <pc:spChg chg="add del mod">
          <ac:chgData name="FONG Chi Kit Ken" userId="233f042c-09e9-4a0c-9043-d675a582571a" providerId="ADAL" clId="{0EB6A1C3-58EB-5A40-990F-F0771B828B1A}" dt="2024-01-09T08:28:25.137" v="2291" actId="6264"/>
          <ac:spMkLst>
            <pc:docMk/>
            <pc:sldMk cId="0" sldId="266"/>
            <ac:spMk id="2" creationId="{48990D50-3E31-77BE-E77D-E30D5648D972}"/>
          </ac:spMkLst>
        </pc:spChg>
        <pc:spChg chg="add del mod">
          <ac:chgData name="FONG Chi Kit Ken" userId="233f042c-09e9-4a0c-9043-d675a582571a" providerId="ADAL" clId="{0EB6A1C3-58EB-5A40-990F-F0771B828B1A}" dt="2024-01-09T08:28:25.137" v="2291" actId="6264"/>
          <ac:spMkLst>
            <pc:docMk/>
            <pc:sldMk cId="0" sldId="266"/>
            <ac:spMk id="3" creationId="{C08E07BA-1F55-FA0E-3AAF-AD39B85641AE}"/>
          </ac:spMkLst>
        </pc:spChg>
        <pc:spChg chg="add del mod">
          <ac:chgData name="FONG Chi Kit Ken" userId="233f042c-09e9-4a0c-9043-d675a582571a" providerId="ADAL" clId="{0EB6A1C3-58EB-5A40-990F-F0771B828B1A}" dt="2024-01-09T08:28:25.684" v="2292" actId="6264"/>
          <ac:spMkLst>
            <pc:docMk/>
            <pc:sldMk cId="0" sldId="266"/>
            <ac:spMk id="4" creationId="{1EF560D8-7F85-7916-1F08-BCE92B0365D2}"/>
          </ac:spMkLst>
        </pc:spChg>
        <pc:spChg chg="add del mod">
          <ac:chgData name="FONG Chi Kit Ken" userId="233f042c-09e9-4a0c-9043-d675a582571a" providerId="ADAL" clId="{0EB6A1C3-58EB-5A40-990F-F0771B828B1A}" dt="2024-01-09T08:28:25.684" v="2292" actId="6264"/>
          <ac:spMkLst>
            <pc:docMk/>
            <pc:sldMk cId="0" sldId="266"/>
            <ac:spMk id="5" creationId="{510F015B-1B54-8825-CB4E-000CC0F542C5}"/>
          </ac:spMkLst>
        </pc:spChg>
        <pc:spChg chg="add del mod">
          <ac:chgData name="FONG Chi Kit Ken" userId="233f042c-09e9-4a0c-9043-d675a582571a" providerId="ADAL" clId="{0EB6A1C3-58EB-5A40-990F-F0771B828B1A}" dt="2024-01-09T08:28:25.870" v="2293" actId="6264"/>
          <ac:spMkLst>
            <pc:docMk/>
            <pc:sldMk cId="0" sldId="266"/>
            <ac:spMk id="6" creationId="{4ACA7E57-F4DF-C519-D7BB-C307E12F3A2A}"/>
          </ac:spMkLst>
        </pc:spChg>
        <pc:spChg chg="add del mod">
          <ac:chgData name="FONG Chi Kit Ken" userId="233f042c-09e9-4a0c-9043-d675a582571a" providerId="ADAL" clId="{0EB6A1C3-58EB-5A40-990F-F0771B828B1A}" dt="2024-01-09T08:28:25.870" v="2293" actId="6264"/>
          <ac:spMkLst>
            <pc:docMk/>
            <pc:sldMk cId="0" sldId="266"/>
            <ac:spMk id="7" creationId="{AED4C27E-0426-29C5-6EDF-A229C4135445}"/>
          </ac:spMkLst>
        </pc:spChg>
        <pc:spChg chg="add del mod">
          <ac:chgData name="FONG Chi Kit Ken" userId="233f042c-09e9-4a0c-9043-d675a582571a" providerId="ADAL" clId="{0EB6A1C3-58EB-5A40-990F-F0771B828B1A}" dt="2024-01-09T08:28:26.059" v="2294" actId="6264"/>
          <ac:spMkLst>
            <pc:docMk/>
            <pc:sldMk cId="0" sldId="266"/>
            <ac:spMk id="8" creationId="{B56614F5-BD25-D3BC-DE91-B45B75A886D8}"/>
          </ac:spMkLst>
        </pc:spChg>
        <pc:spChg chg="add del mod">
          <ac:chgData name="FONG Chi Kit Ken" userId="233f042c-09e9-4a0c-9043-d675a582571a" providerId="ADAL" clId="{0EB6A1C3-58EB-5A40-990F-F0771B828B1A}" dt="2024-01-09T08:28:26.059" v="2294" actId="6264"/>
          <ac:spMkLst>
            <pc:docMk/>
            <pc:sldMk cId="0" sldId="266"/>
            <ac:spMk id="9" creationId="{9E253C16-96EB-2FB5-B624-EC84A420C5A7}"/>
          </ac:spMkLst>
        </pc:spChg>
        <pc:spChg chg="add mod">
          <ac:chgData name="FONG Chi Kit Ken" userId="233f042c-09e9-4a0c-9043-d675a582571a" providerId="ADAL" clId="{0EB6A1C3-58EB-5A40-990F-F0771B828B1A}" dt="2024-01-09T08:34:37.910" v="2338" actId="1076"/>
          <ac:spMkLst>
            <pc:docMk/>
            <pc:sldMk cId="0" sldId="266"/>
            <ac:spMk id="10" creationId="{1D04E019-78A1-7BF2-2D65-20AC4E42FA41}"/>
          </ac:spMkLst>
        </pc:spChg>
        <pc:spChg chg="add mod">
          <ac:chgData name="FONG Chi Kit Ken" userId="233f042c-09e9-4a0c-9043-d675a582571a" providerId="ADAL" clId="{0EB6A1C3-58EB-5A40-990F-F0771B828B1A}" dt="2024-01-09T08:34:37.910" v="2338" actId="1076"/>
          <ac:spMkLst>
            <pc:docMk/>
            <pc:sldMk cId="0" sldId="266"/>
            <ac:spMk id="11" creationId="{F21FEA9B-1DD7-FE6C-FC57-3274D40187C5}"/>
          </ac:spMkLst>
        </pc:spChg>
        <pc:spChg chg="mod ord">
          <ac:chgData name="FONG Chi Kit Ken" userId="233f042c-09e9-4a0c-9043-d675a582571a" providerId="ADAL" clId="{0EB6A1C3-58EB-5A40-990F-F0771B828B1A}" dt="2024-01-09T08:28:26.059" v="2294" actId="6264"/>
          <ac:spMkLst>
            <pc:docMk/>
            <pc:sldMk cId="0" sldId="266"/>
            <ac:spMk id="154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08:34:30.085" v="2337" actId="20577"/>
          <ac:spMkLst>
            <pc:docMk/>
            <pc:sldMk cId="0" sldId="266"/>
            <ac:spMk id="155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8:34:16.549" v="2335" actId="478"/>
          <ac:spMkLst>
            <pc:docMk/>
            <pc:sldMk cId="0" sldId="266"/>
            <ac:spMk id="156" creationId="{00000000-0000-0000-0000-000000000000}"/>
          </ac:spMkLst>
        </pc:spChg>
      </pc:sldChg>
      <pc:sldChg chg="addSp modSp add del mod modClrScheme chgLayout">
        <pc:chgData name="FONG Chi Kit Ken" userId="233f042c-09e9-4a0c-9043-d675a582571a" providerId="ADAL" clId="{0EB6A1C3-58EB-5A40-990F-F0771B828B1A}" dt="2024-01-09T09:39:17.317" v="2664" actId="404"/>
        <pc:sldMkLst>
          <pc:docMk/>
          <pc:sldMk cId="0" sldId="267"/>
        </pc:sldMkLst>
        <pc:spChg chg="add mod">
          <ac:chgData name="FONG Chi Kit Ken" userId="233f042c-09e9-4a0c-9043-d675a582571a" providerId="ADAL" clId="{0EB6A1C3-58EB-5A40-990F-F0771B828B1A}" dt="2024-01-09T08:37:42.169" v="2395" actId="1037"/>
          <ac:spMkLst>
            <pc:docMk/>
            <pc:sldMk cId="0" sldId="267"/>
            <ac:spMk id="2" creationId="{BE801680-95D8-9274-F9AF-37F3937A4A17}"/>
          </ac:spMkLst>
        </pc:spChg>
        <pc:spChg chg="mod ord">
          <ac:chgData name="FONG Chi Kit Ken" userId="233f042c-09e9-4a0c-9043-d675a582571a" providerId="ADAL" clId="{0EB6A1C3-58EB-5A40-990F-F0771B828B1A}" dt="2024-01-09T09:39:17.317" v="2664" actId="404"/>
          <ac:spMkLst>
            <pc:docMk/>
            <pc:sldMk cId="0" sldId="267"/>
            <ac:spMk id="161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08:38:26.755" v="2397" actId="20577"/>
          <ac:spMkLst>
            <pc:docMk/>
            <pc:sldMk cId="0" sldId="267"/>
            <ac:spMk id="162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09T08:44:03.437" v="2461" actId="255"/>
          <ac:spMkLst>
            <pc:docMk/>
            <pc:sldMk cId="0" sldId="267"/>
            <ac:spMk id="163" creationId="{00000000-0000-0000-0000-000000000000}"/>
          </ac:spMkLst>
        </pc:spChg>
      </pc:sldChg>
      <pc:sldChg chg="addSp delSp modSp add del mod ord modClrScheme chgLayout">
        <pc:chgData name="FONG Chi Kit Ken" userId="233f042c-09e9-4a0c-9043-d675a582571a" providerId="ADAL" clId="{0EB6A1C3-58EB-5A40-990F-F0771B828B1A}" dt="2024-01-10T07:20:31.588" v="5308" actId="20578"/>
        <pc:sldMkLst>
          <pc:docMk/>
          <pc:sldMk cId="0" sldId="268"/>
        </pc:sldMkLst>
        <pc:spChg chg="add del mod ord">
          <ac:chgData name="FONG Chi Kit Ken" userId="233f042c-09e9-4a0c-9043-d675a582571a" providerId="ADAL" clId="{0EB6A1C3-58EB-5A40-990F-F0771B828B1A}" dt="2024-01-09T08:47:09.560" v="2465" actId="478"/>
          <ac:spMkLst>
            <pc:docMk/>
            <pc:sldMk cId="0" sldId="268"/>
            <ac:spMk id="2" creationId="{B28A890B-4284-1FC6-ECB1-668F8BDEDF53}"/>
          </ac:spMkLst>
        </pc:spChg>
        <pc:spChg chg="add mod">
          <ac:chgData name="FONG Chi Kit Ken" userId="233f042c-09e9-4a0c-9043-d675a582571a" providerId="ADAL" clId="{0EB6A1C3-58EB-5A40-990F-F0771B828B1A}" dt="2024-01-09T08:47:00.470" v="2464" actId="1076"/>
          <ac:spMkLst>
            <pc:docMk/>
            <pc:sldMk cId="0" sldId="268"/>
            <ac:spMk id="3" creationId="{23804D25-CFAB-71DE-728B-4A05191892AC}"/>
          </ac:spMkLst>
        </pc:spChg>
        <pc:spChg chg="add mod">
          <ac:chgData name="FONG Chi Kit Ken" userId="233f042c-09e9-4a0c-9043-d675a582571a" providerId="ADAL" clId="{0EB6A1C3-58EB-5A40-990F-F0771B828B1A}" dt="2024-01-09T08:49:13.133" v="2534" actId="20577"/>
          <ac:spMkLst>
            <pc:docMk/>
            <pc:sldMk cId="0" sldId="268"/>
            <ac:spMk id="4" creationId="{233C109A-C5FD-A17E-16F1-5B6B8BEA32DE}"/>
          </ac:spMkLst>
        </pc:spChg>
        <pc:spChg chg="add mod">
          <ac:chgData name="FONG Chi Kit Ken" userId="233f042c-09e9-4a0c-9043-d675a582571a" providerId="ADAL" clId="{0EB6A1C3-58EB-5A40-990F-F0771B828B1A}" dt="2024-01-09T08:47:44.508" v="2478" actId="1076"/>
          <ac:spMkLst>
            <pc:docMk/>
            <pc:sldMk cId="0" sldId="268"/>
            <ac:spMk id="5" creationId="{076AF396-921D-D0B2-FB6C-E7BC9C320CA1}"/>
          </ac:spMkLst>
        </pc:spChg>
        <pc:spChg chg="add mod">
          <ac:chgData name="FONG Chi Kit Ken" userId="233f042c-09e9-4a0c-9043-d675a582571a" providerId="ADAL" clId="{0EB6A1C3-58EB-5A40-990F-F0771B828B1A}" dt="2024-01-09T08:49:01.081" v="2527" actId="20577"/>
          <ac:spMkLst>
            <pc:docMk/>
            <pc:sldMk cId="0" sldId="268"/>
            <ac:spMk id="6" creationId="{C3BAF4BC-23E2-05C5-2181-6CED09B9B2C0}"/>
          </ac:spMkLst>
        </pc:spChg>
        <pc:spChg chg="add mod">
          <ac:chgData name="FONG Chi Kit Ken" userId="233f042c-09e9-4a0c-9043-d675a582571a" providerId="ADAL" clId="{0EB6A1C3-58EB-5A40-990F-F0771B828B1A}" dt="2024-01-09T08:48:51.842" v="2523" actId="1038"/>
          <ac:spMkLst>
            <pc:docMk/>
            <pc:sldMk cId="0" sldId="268"/>
            <ac:spMk id="7" creationId="{0D798677-4B35-3B34-63AB-01B5678EDA08}"/>
          </ac:spMkLst>
        </pc:spChg>
        <pc:spChg chg="mod ord">
          <ac:chgData name="FONG Chi Kit Ken" userId="233f042c-09e9-4a0c-9043-d675a582571a" providerId="ADAL" clId="{0EB6A1C3-58EB-5A40-990F-F0771B828B1A}" dt="2024-01-09T08:25:43.827" v="2257" actId="700"/>
          <ac:spMkLst>
            <pc:docMk/>
            <pc:sldMk cId="0" sldId="268"/>
            <ac:spMk id="168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8:47:46.725" v="2479" actId="478"/>
          <ac:spMkLst>
            <pc:docMk/>
            <pc:sldMk cId="0" sldId="268"/>
            <ac:spMk id="169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8:47:56.399" v="2484" actId="478"/>
          <ac:spMkLst>
            <pc:docMk/>
            <pc:sldMk cId="0" sldId="268"/>
            <ac:spMk id="170" creationId="{00000000-0000-0000-0000-000000000000}"/>
          </ac:spMkLst>
        </pc:spChg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18.519" v="5176"/>
        <pc:sldMkLst>
          <pc:docMk/>
          <pc:sldMk cId="0" sldId="269"/>
        </pc:sldMkLst>
        <pc:spChg chg="add mod ord">
          <ac:chgData name="FONG Chi Kit Ken" userId="233f042c-09e9-4a0c-9043-d675a582571a" providerId="ADAL" clId="{0EB6A1C3-58EB-5A40-990F-F0771B828B1A}" dt="2024-01-10T07:10:18.519" v="5176"/>
          <ac:spMkLst>
            <pc:docMk/>
            <pc:sldMk cId="0" sldId="269"/>
            <ac:spMk id="2" creationId="{A31C7EFE-312F-E102-A255-C58C1EBD03C8}"/>
          </ac:spMkLst>
        </pc:spChg>
        <pc:spChg chg="mod ord">
          <ac:chgData name="FONG Chi Kit Ken" userId="233f042c-09e9-4a0c-9043-d675a582571a" providerId="ADAL" clId="{0EB6A1C3-58EB-5A40-990F-F0771B828B1A}" dt="2024-01-10T07:08:16.386" v="5119" actId="14100"/>
          <ac:spMkLst>
            <pc:docMk/>
            <pc:sldMk cId="0" sldId="269"/>
            <ac:spMk id="177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8:56.474" v="5142" actId="1038"/>
          <ac:spMkLst>
            <pc:docMk/>
            <pc:sldMk cId="0" sldId="269"/>
            <ac:spMk id="179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8:56.474" v="5142" actId="1038"/>
          <ac:spMkLst>
            <pc:docMk/>
            <pc:sldMk cId="0" sldId="269"/>
            <ac:spMk id="180" creationId="{00000000-0000-0000-0000-000000000000}"/>
          </ac:spMkLst>
        </pc:spChg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0.952" v="5179"/>
        <pc:sldMkLst>
          <pc:docMk/>
          <pc:sldMk cId="0" sldId="270"/>
        </pc:sldMkLst>
        <pc:spChg chg="add mod ord">
          <ac:chgData name="FONG Chi Kit Ken" userId="233f042c-09e9-4a0c-9043-d675a582571a" providerId="ADAL" clId="{0EB6A1C3-58EB-5A40-990F-F0771B828B1A}" dt="2024-01-10T07:10:20.952" v="5179"/>
          <ac:spMkLst>
            <pc:docMk/>
            <pc:sldMk cId="0" sldId="270"/>
            <ac:spMk id="2" creationId="{E73D39CD-FC2A-4187-7750-3AF78FEDE292}"/>
          </ac:spMkLst>
        </pc:spChg>
        <pc:spChg chg="mod ord">
          <ac:chgData name="FONG Chi Kit Ken" userId="233f042c-09e9-4a0c-9043-d675a582571a" providerId="ADAL" clId="{0EB6A1C3-58EB-5A40-990F-F0771B828B1A}" dt="2024-01-10T07:08:21.024" v="5120" actId="14100"/>
          <ac:spMkLst>
            <pc:docMk/>
            <pc:sldMk cId="0" sldId="270"/>
            <ac:spMk id="185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05.928" v="5167" actId="1038"/>
          <ac:spMkLst>
            <pc:docMk/>
            <pc:sldMk cId="0" sldId="270"/>
            <ac:spMk id="187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05.928" v="5167" actId="1038"/>
          <ac:spMkLst>
            <pc:docMk/>
            <pc:sldMk cId="0" sldId="270"/>
            <ac:spMk id="188" creationId="{00000000-0000-0000-0000-000000000000}"/>
          </ac:spMkLst>
        </pc:spChg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2.667" v="5180"/>
        <pc:sldMkLst>
          <pc:docMk/>
          <pc:sldMk cId="0" sldId="271"/>
        </pc:sldMkLst>
        <pc:spChg chg="add mod ord">
          <ac:chgData name="FONG Chi Kit Ken" userId="233f042c-09e9-4a0c-9043-d675a582571a" providerId="ADAL" clId="{0EB6A1C3-58EB-5A40-990F-F0771B828B1A}" dt="2024-01-10T07:10:22.667" v="5180"/>
          <ac:spMkLst>
            <pc:docMk/>
            <pc:sldMk cId="0" sldId="271"/>
            <ac:spMk id="2" creationId="{3058C95D-3D47-ECCD-7E64-B5B521EB94E5}"/>
          </ac:spMkLst>
        </pc:spChg>
        <pc:spChg chg="mod ord">
          <ac:chgData name="FONG Chi Kit Ken" userId="233f042c-09e9-4a0c-9043-d675a582571a" providerId="ADAL" clId="{0EB6A1C3-58EB-5A40-990F-F0771B828B1A}" dt="2024-01-10T07:08:26.742" v="5121" actId="14100"/>
          <ac:spMkLst>
            <pc:docMk/>
            <pc:sldMk cId="0" sldId="271"/>
            <ac:spMk id="193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17.861" v="5170" actId="1037"/>
          <ac:spMkLst>
            <pc:docMk/>
            <pc:sldMk cId="0" sldId="271"/>
            <ac:spMk id="195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17.861" v="5170" actId="1037"/>
          <ac:spMkLst>
            <pc:docMk/>
            <pc:sldMk cId="0" sldId="271"/>
            <ac:spMk id="196" creationId="{00000000-0000-0000-0000-000000000000}"/>
          </ac:spMkLst>
        </pc:spChg>
      </pc:sldChg>
      <pc:sldChg chg="addSp modSp add mod modTransition modClrScheme chgLayout">
        <pc:chgData name="FONG Chi Kit Ken" userId="233f042c-09e9-4a0c-9043-d675a582571a" providerId="ADAL" clId="{0EB6A1C3-58EB-5A40-990F-F0771B828B1A}" dt="2024-01-10T07:10:24.494" v="5181"/>
        <pc:sldMkLst>
          <pc:docMk/>
          <pc:sldMk cId="0" sldId="272"/>
        </pc:sldMkLst>
        <pc:spChg chg="add mod ord">
          <ac:chgData name="FONG Chi Kit Ken" userId="233f042c-09e9-4a0c-9043-d675a582571a" providerId="ADAL" clId="{0EB6A1C3-58EB-5A40-990F-F0771B828B1A}" dt="2024-01-10T07:10:24.494" v="5181"/>
          <ac:spMkLst>
            <pc:docMk/>
            <pc:sldMk cId="0" sldId="272"/>
            <ac:spMk id="2" creationId="{B539C02F-7FA6-EAC2-C69A-C8C4494C9A53}"/>
          </ac:spMkLst>
        </pc:spChg>
        <pc:spChg chg="mod ord">
          <ac:chgData name="FONG Chi Kit Ken" userId="233f042c-09e9-4a0c-9043-d675a582571a" providerId="ADAL" clId="{0EB6A1C3-58EB-5A40-990F-F0771B828B1A}" dt="2024-01-10T07:08:34.377" v="5122" actId="14100"/>
          <ac:spMkLst>
            <pc:docMk/>
            <pc:sldMk cId="0" sldId="272"/>
            <ac:spMk id="201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26.818" v="5171" actId="1076"/>
          <ac:spMkLst>
            <pc:docMk/>
            <pc:sldMk cId="0" sldId="272"/>
            <ac:spMk id="203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26.818" v="5171" actId="1076"/>
          <ac:spMkLst>
            <pc:docMk/>
            <pc:sldMk cId="0" sldId="272"/>
            <ac:spMk id="204" creationId="{00000000-0000-0000-0000-000000000000}"/>
          </ac:spMkLst>
        </pc:spChg>
      </pc:sldChg>
      <pc:sldChg chg="addSp modSp add mod modTransition modClrScheme chgLayout">
        <pc:chgData name="FONG Chi Kit Ken" userId="233f042c-09e9-4a0c-9043-d675a582571a" providerId="ADAL" clId="{0EB6A1C3-58EB-5A40-990F-F0771B828B1A}" dt="2024-01-10T07:10:26.342" v="5182"/>
        <pc:sldMkLst>
          <pc:docMk/>
          <pc:sldMk cId="0" sldId="273"/>
        </pc:sldMkLst>
        <pc:spChg chg="add mod ord">
          <ac:chgData name="FONG Chi Kit Ken" userId="233f042c-09e9-4a0c-9043-d675a582571a" providerId="ADAL" clId="{0EB6A1C3-58EB-5A40-990F-F0771B828B1A}" dt="2024-01-10T07:10:26.342" v="5182"/>
          <ac:spMkLst>
            <pc:docMk/>
            <pc:sldMk cId="0" sldId="273"/>
            <ac:spMk id="2" creationId="{93813E91-4D31-584D-90F5-4385AC5AB0D7}"/>
          </ac:spMkLst>
        </pc:spChg>
        <pc:spChg chg="mod ord">
          <ac:chgData name="FONG Chi Kit Ken" userId="233f042c-09e9-4a0c-9043-d675a582571a" providerId="ADAL" clId="{0EB6A1C3-58EB-5A40-990F-F0771B828B1A}" dt="2024-01-10T07:08:39.258" v="5123" actId="14100"/>
          <ac:spMkLst>
            <pc:docMk/>
            <pc:sldMk cId="0" sldId="273"/>
            <ac:spMk id="209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35.068" v="5172" actId="1076"/>
          <ac:spMkLst>
            <pc:docMk/>
            <pc:sldMk cId="0" sldId="273"/>
            <ac:spMk id="211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35.068" v="5172" actId="1076"/>
          <ac:spMkLst>
            <pc:docMk/>
            <pc:sldMk cId="0" sldId="273"/>
            <ac:spMk id="212" creationId="{00000000-0000-0000-0000-000000000000}"/>
          </ac:spMkLst>
        </pc:spChg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9.217" v="5183"/>
        <pc:sldMkLst>
          <pc:docMk/>
          <pc:sldMk cId="0" sldId="274"/>
        </pc:sldMkLst>
        <pc:spChg chg="add mod ord">
          <ac:chgData name="FONG Chi Kit Ken" userId="233f042c-09e9-4a0c-9043-d675a582571a" providerId="ADAL" clId="{0EB6A1C3-58EB-5A40-990F-F0771B828B1A}" dt="2024-01-10T07:10:29.217" v="5183"/>
          <ac:spMkLst>
            <pc:docMk/>
            <pc:sldMk cId="0" sldId="274"/>
            <ac:spMk id="2" creationId="{FB4F754B-5AB6-4703-F8EE-A14DB10DBCC0}"/>
          </ac:spMkLst>
        </pc:spChg>
        <pc:spChg chg="mod ord">
          <ac:chgData name="FONG Chi Kit Ken" userId="233f042c-09e9-4a0c-9043-d675a582571a" providerId="ADAL" clId="{0EB6A1C3-58EB-5A40-990F-F0771B828B1A}" dt="2024-01-10T07:08:44.338" v="5124" actId="14100"/>
          <ac:spMkLst>
            <pc:docMk/>
            <pc:sldMk cId="0" sldId="274"/>
            <ac:spMk id="217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41.217" v="5173" actId="1076"/>
          <ac:spMkLst>
            <pc:docMk/>
            <pc:sldMk cId="0" sldId="274"/>
            <ac:spMk id="219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9:41.217" v="5173" actId="1076"/>
          <ac:spMkLst>
            <pc:docMk/>
            <pc:sldMk cId="0" sldId="274"/>
            <ac:spMk id="220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10T07:34:55.391" v="5555" actId="207"/>
        <pc:sldMkLst>
          <pc:docMk/>
          <pc:sldMk cId="0" sldId="275"/>
        </pc:sldMkLst>
        <pc:spChg chg="add del">
          <ac:chgData name="FONG Chi Kit Ken" userId="233f042c-09e9-4a0c-9043-d675a582571a" providerId="ADAL" clId="{0EB6A1C3-58EB-5A40-990F-F0771B828B1A}" dt="2024-01-10T04:44:38.569" v="3887" actId="478"/>
          <ac:spMkLst>
            <pc:docMk/>
            <pc:sldMk cId="0" sldId="275"/>
            <ac:spMk id="3" creationId="{7701A95C-AC50-EA2D-4E60-9A461D58C5D9}"/>
          </ac:spMkLst>
        </pc:spChg>
        <pc:spChg chg="add mod">
          <ac:chgData name="FONG Chi Kit Ken" userId="233f042c-09e9-4a0c-9043-d675a582571a" providerId="ADAL" clId="{0EB6A1C3-58EB-5A40-990F-F0771B828B1A}" dt="2024-01-10T04:51:29.600" v="3964" actId="20577"/>
          <ac:spMkLst>
            <pc:docMk/>
            <pc:sldMk cId="0" sldId="275"/>
            <ac:spMk id="6" creationId="{1B305241-529F-77EA-1E1C-27B38B625FFA}"/>
          </ac:spMkLst>
        </pc:spChg>
        <pc:spChg chg="add mod">
          <ac:chgData name="FONG Chi Kit Ken" userId="233f042c-09e9-4a0c-9043-d675a582571a" providerId="ADAL" clId="{0EB6A1C3-58EB-5A40-990F-F0771B828B1A}" dt="2024-01-10T04:51:36.261" v="3966" actId="1076"/>
          <ac:spMkLst>
            <pc:docMk/>
            <pc:sldMk cId="0" sldId="275"/>
            <ac:spMk id="7" creationId="{FAF80B53-0023-426D-A9EC-0EE1DF03B9BC}"/>
          </ac:spMkLst>
        </pc:spChg>
        <pc:spChg chg="mod ord">
          <ac:chgData name="FONG Chi Kit Ken" userId="233f042c-09e9-4a0c-9043-d675a582571a" providerId="ADAL" clId="{0EB6A1C3-58EB-5A40-990F-F0771B828B1A}" dt="2024-01-09T12:01:15.289" v="3290" actId="700"/>
          <ac:spMkLst>
            <pc:docMk/>
            <pc:sldMk cId="0" sldId="275"/>
            <ac:spMk id="222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34:55.391" v="5555" actId="207"/>
          <ac:spMkLst>
            <pc:docMk/>
            <pc:sldMk cId="0" sldId="275"/>
            <ac:spMk id="223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10T04:47:20.868" v="3929" actId="21"/>
          <ac:spMkLst>
            <pc:docMk/>
            <pc:sldMk cId="0" sldId="275"/>
            <ac:spMk id="224" creationId="{00000000-0000-0000-0000-000000000000}"/>
          </ac:spMkLst>
        </pc:spChg>
        <pc:graphicFrameChg chg="add mod modGraphic">
          <ac:chgData name="FONG Chi Kit Ken" userId="233f042c-09e9-4a0c-9043-d675a582571a" providerId="ADAL" clId="{0EB6A1C3-58EB-5A40-990F-F0771B828B1A}" dt="2024-01-10T04:47:48.292" v="3939" actId="1076"/>
          <ac:graphicFrameMkLst>
            <pc:docMk/>
            <pc:sldMk cId="0" sldId="275"/>
            <ac:graphicFrameMk id="4" creationId="{6A138470-541C-B053-5888-7439D4C594D5}"/>
          </ac:graphicFrameMkLst>
        </pc:graphicFrameChg>
        <pc:graphicFrameChg chg="add mod">
          <ac:chgData name="FONG Chi Kit Ken" userId="233f042c-09e9-4a0c-9043-d675a582571a" providerId="ADAL" clId="{0EB6A1C3-58EB-5A40-990F-F0771B828B1A}" dt="2024-01-10T04:47:31.791" v="3932" actId="1076"/>
          <ac:graphicFrameMkLst>
            <pc:docMk/>
            <pc:sldMk cId="0" sldId="275"/>
            <ac:graphicFrameMk id="5" creationId="{2BE98DCF-F904-3D31-A515-09F4177BFD69}"/>
          </ac:graphicFrameMkLst>
        </pc:graphicFrameChg>
      </pc:sldChg>
      <pc:sldChg chg="addSp delSp modSp add del mod modClrScheme chgLayout">
        <pc:chgData name="FONG Chi Kit Ken" userId="233f042c-09e9-4a0c-9043-d675a582571a" providerId="ADAL" clId="{0EB6A1C3-58EB-5A40-990F-F0771B828B1A}" dt="2024-01-10T05:09:04.880" v="4297" actId="1038"/>
        <pc:sldMkLst>
          <pc:docMk/>
          <pc:sldMk cId="0" sldId="276"/>
        </pc:sldMkLst>
        <pc:spChg chg="add del mod">
          <ac:chgData name="FONG Chi Kit Ken" userId="233f042c-09e9-4a0c-9043-d675a582571a" providerId="ADAL" clId="{0EB6A1C3-58EB-5A40-990F-F0771B828B1A}" dt="2024-01-10T04:53:05.477" v="3967" actId="6264"/>
          <ac:spMkLst>
            <pc:docMk/>
            <pc:sldMk cId="0" sldId="276"/>
            <ac:spMk id="2" creationId="{48BFC84C-FA2B-F302-D3FF-752FEF27FB25}"/>
          </ac:spMkLst>
        </pc:spChg>
        <pc:spChg chg="add del mod">
          <ac:chgData name="FONG Chi Kit Ken" userId="233f042c-09e9-4a0c-9043-d675a582571a" providerId="ADAL" clId="{0EB6A1C3-58EB-5A40-990F-F0771B828B1A}" dt="2024-01-10T04:53:05.477" v="3967" actId="6264"/>
          <ac:spMkLst>
            <pc:docMk/>
            <pc:sldMk cId="0" sldId="276"/>
            <ac:spMk id="3" creationId="{6F7B16A2-0928-1588-C824-B58BBC0EAF20}"/>
          </ac:spMkLst>
        </pc:spChg>
        <pc:spChg chg="add mod">
          <ac:chgData name="FONG Chi Kit Ken" userId="233f042c-09e9-4a0c-9043-d675a582571a" providerId="ADAL" clId="{0EB6A1C3-58EB-5A40-990F-F0771B828B1A}" dt="2024-01-10T05:09:04.880" v="4297" actId="1038"/>
          <ac:spMkLst>
            <pc:docMk/>
            <pc:sldMk cId="0" sldId="276"/>
            <ac:spMk id="6" creationId="{8F9C2998-F8E6-0D3F-F7B3-A16CEE289B65}"/>
          </ac:spMkLst>
        </pc:spChg>
        <pc:spChg chg="mod ord">
          <ac:chgData name="FONG Chi Kit Ken" userId="233f042c-09e9-4a0c-9043-d675a582571a" providerId="ADAL" clId="{0EB6A1C3-58EB-5A40-990F-F0771B828B1A}" dt="2024-01-10T04:53:05.477" v="3967" actId="6264"/>
          <ac:spMkLst>
            <pc:docMk/>
            <pc:sldMk cId="0" sldId="276"/>
            <ac:spMk id="229" creationId="{00000000-0000-0000-0000-000000000000}"/>
          </ac:spMkLst>
        </pc:spChg>
        <pc:spChg chg="del mod ord">
          <ac:chgData name="FONG Chi Kit Ken" userId="233f042c-09e9-4a0c-9043-d675a582571a" providerId="ADAL" clId="{0EB6A1C3-58EB-5A40-990F-F0771B828B1A}" dt="2024-01-10T05:03:34.558" v="4205" actId="478"/>
          <ac:spMkLst>
            <pc:docMk/>
            <pc:sldMk cId="0" sldId="276"/>
            <ac:spMk id="230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4:57:17.840" v="4142" actId="1076"/>
          <ac:spMkLst>
            <pc:docMk/>
            <pc:sldMk cId="0" sldId="276"/>
            <ac:spMk id="231" creationId="{00000000-0000-0000-0000-000000000000}"/>
          </ac:spMkLst>
        </pc:spChg>
        <pc:graphicFrameChg chg="add mod modGraphic">
          <ac:chgData name="FONG Chi Kit Ken" userId="233f042c-09e9-4a0c-9043-d675a582571a" providerId="ADAL" clId="{0EB6A1C3-58EB-5A40-990F-F0771B828B1A}" dt="2024-01-10T05:05:00.549" v="4223" actId="14734"/>
          <ac:graphicFrameMkLst>
            <pc:docMk/>
            <pc:sldMk cId="0" sldId="276"/>
            <ac:graphicFrameMk id="4" creationId="{30891335-1568-9E09-D0BC-FB0D0FACB8D5}"/>
          </ac:graphicFrameMkLst>
        </pc:graphicFrameChg>
        <pc:graphicFrameChg chg="add mod modGraphic">
          <ac:chgData name="FONG Chi Kit Ken" userId="233f042c-09e9-4a0c-9043-d675a582571a" providerId="ADAL" clId="{0EB6A1C3-58EB-5A40-990F-F0771B828B1A}" dt="2024-01-10T05:04:47.409" v="4218" actId="14734"/>
          <ac:graphicFrameMkLst>
            <pc:docMk/>
            <pc:sldMk cId="0" sldId="276"/>
            <ac:graphicFrameMk id="5" creationId="{F28F6502-0C30-55AA-49E0-93CF00341F8D}"/>
          </ac:graphicFrameMkLst>
        </pc:graphicFrameChg>
      </pc:sldChg>
      <pc:sldChg chg="addSp delSp modSp add del mod modClrScheme chgLayout">
        <pc:chgData name="FONG Chi Kit Ken" userId="233f042c-09e9-4a0c-9043-d675a582571a" providerId="ADAL" clId="{0EB6A1C3-58EB-5A40-990F-F0771B828B1A}" dt="2024-01-10T07:35:19.810" v="5556" actId="2696"/>
        <pc:sldMkLst>
          <pc:docMk/>
          <pc:sldMk cId="0" sldId="277"/>
        </pc:sldMkLst>
        <pc:spChg chg="add del mod">
          <ac:chgData name="FONG Chi Kit Ken" userId="233f042c-09e9-4a0c-9043-d675a582571a" providerId="ADAL" clId="{0EB6A1C3-58EB-5A40-990F-F0771B828B1A}" dt="2024-01-09T07:25:13.685" v="755" actId="6264"/>
          <ac:spMkLst>
            <pc:docMk/>
            <pc:sldMk cId="0" sldId="277"/>
            <ac:spMk id="2" creationId="{F76593BD-1CCB-3F72-8DB1-D1F6B5C82223}"/>
          </ac:spMkLst>
        </pc:spChg>
        <pc:spChg chg="add del mod">
          <ac:chgData name="FONG Chi Kit Ken" userId="233f042c-09e9-4a0c-9043-d675a582571a" providerId="ADAL" clId="{0EB6A1C3-58EB-5A40-990F-F0771B828B1A}" dt="2024-01-09T07:25:14.234" v="756" actId="6264"/>
          <ac:spMkLst>
            <pc:docMk/>
            <pc:sldMk cId="0" sldId="277"/>
            <ac:spMk id="3" creationId="{53753C4A-9906-EEC4-5949-6405A151D180}"/>
          </ac:spMkLst>
        </pc:spChg>
        <pc:spChg chg="mod ord">
          <ac:chgData name="FONG Chi Kit Ken" userId="233f042c-09e9-4a0c-9043-d675a582571a" providerId="ADAL" clId="{0EB6A1C3-58EB-5A40-990F-F0771B828B1A}" dt="2024-01-09T12:01:15.289" v="3290" actId="700"/>
          <ac:spMkLst>
            <pc:docMk/>
            <pc:sldMk cId="0" sldId="277"/>
            <ac:spMk id="236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12:01:15.289" v="3290" actId="700"/>
          <ac:spMkLst>
            <pc:docMk/>
            <pc:sldMk cId="0" sldId="277"/>
            <ac:spMk id="237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07:25:19.465" v="758" actId="14100"/>
          <ac:spMkLst>
            <pc:docMk/>
            <pc:sldMk cId="0" sldId="277"/>
            <ac:spMk id="239" creationId="{00000000-0000-0000-0000-000000000000}"/>
          </ac:spMkLst>
        </pc:spChg>
      </pc:sldChg>
      <pc:sldChg chg="addSp delSp modSp add del mod ord modTransition modClrScheme delAnim chgLayout">
        <pc:chgData name="FONG Chi Kit Ken" userId="233f042c-09e9-4a0c-9043-d675a582571a" providerId="ADAL" clId="{0EB6A1C3-58EB-5A40-990F-F0771B828B1A}" dt="2024-01-10T07:20:44.140" v="5313" actId="20578"/>
        <pc:sldMkLst>
          <pc:docMk/>
          <pc:sldMk cId="0" sldId="278"/>
        </pc:sldMkLst>
        <pc:spChg chg="add mod ord">
          <ac:chgData name="FONG Chi Kit Ken" userId="233f042c-09e9-4a0c-9043-d675a582571a" providerId="ADAL" clId="{0EB6A1C3-58EB-5A40-990F-F0771B828B1A}" dt="2024-01-09T07:26:23.210" v="782" actId="207"/>
          <ac:spMkLst>
            <pc:docMk/>
            <pc:sldMk cId="0" sldId="278"/>
            <ac:spMk id="2" creationId="{73A59C06-B476-F142-CA9A-6A44792038D0}"/>
          </ac:spMkLst>
        </pc:spChg>
        <pc:spChg chg="add del mod">
          <ac:chgData name="FONG Chi Kit Ken" userId="233f042c-09e9-4a0c-9043-d675a582571a" providerId="ADAL" clId="{0EB6A1C3-58EB-5A40-990F-F0771B828B1A}" dt="2024-01-09T07:25:52.193" v="765" actId="6264"/>
          <ac:spMkLst>
            <pc:docMk/>
            <pc:sldMk cId="0" sldId="278"/>
            <ac:spMk id="3" creationId="{7D3370B6-8EE9-2A9B-106B-10BE4ECE56C4}"/>
          </ac:spMkLst>
        </pc:spChg>
        <pc:spChg chg="add del mod">
          <ac:chgData name="FONG Chi Kit Ken" userId="233f042c-09e9-4a0c-9043-d675a582571a" providerId="ADAL" clId="{0EB6A1C3-58EB-5A40-990F-F0771B828B1A}" dt="2024-01-09T07:25:52.193" v="765" actId="6264"/>
          <ac:spMkLst>
            <pc:docMk/>
            <pc:sldMk cId="0" sldId="278"/>
            <ac:spMk id="4" creationId="{9C68245B-C342-A983-CB57-961E546A2DDC}"/>
          </ac:spMkLst>
        </pc:spChg>
        <pc:spChg chg="mod ord">
          <ac:chgData name="FONG Chi Kit Ken" userId="233f042c-09e9-4a0c-9043-d675a582571a" providerId="ADAL" clId="{0EB6A1C3-58EB-5A40-990F-F0771B828B1A}" dt="2024-01-09T07:25:52.193" v="765" actId="6264"/>
          <ac:spMkLst>
            <pc:docMk/>
            <pc:sldMk cId="0" sldId="278"/>
            <ac:spMk id="245" creationId="{00000000-0000-0000-0000-000000000000}"/>
          </ac:spMkLst>
        </pc:spChg>
        <pc:spChg chg="del">
          <ac:chgData name="FONG Chi Kit Ken" userId="233f042c-09e9-4a0c-9043-d675a582571a" providerId="ADAL" clId="{0EB6A1C3-58EB-5A40-990F-F0771B828B1A}" dt="2024-01-09T07:25:50.086" v="764" actId="478"/>
          <ac:spMkLst>
            <pc:docMk/>
            <pc:sldMk cId="0" sldId="278"/>
            <ac:spMk id="246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7:26:16.463" v="777" actId="478"/>
          <ac:spMkLst>
            <pc:docMk/>
            <pc:sldMk cId="0" sldId="278"/>
            <ac:spMk id="247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09T07:26:11.803" v="775" actId="21"/>
          <ac:spMkLst>
            <pc:docMk/>
            <pc:sldMk cId="0" sldId="278"/>
            <ac:spMk id="248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09T07:25:55.438" v="766" actId="1076"/>
          <ac:spMkLst>
            <pc:docMk/>
            <pc:sldMk cId="0" sldId="278"/>
            <ac:spMk id="249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09T07:26:08.305" v="774" actId="1076"/>
          <ac:spMkLst>
            <pc:docMk/>
            <pc:sldMk cId="0" sldId="278"/>
            <ac:spMk id="250" creationId="{00000000-0000-0000-0000-000000000000}"/>
          </ac:spMkLst>
        </pc:spChg>
      </pc:sldChg>
      <pc:sldChg chg="addSp delSp modSp add del mod ord modTransition modClrScheme chgLayout">
        <pc:chgData name="FONG Chi Kit Ken" userId="233f042c-09e9-4a0c-9043-d675a582571a" providerId="ADAL" clId="{0EB6A1C3-58EB-5A40-990F-F0771B828B1A}" dt="2024-01-10T07:20:42.895" v="5312" actId="20578"/>
        <pc:sldMkLst>
          <pc:docMk/>
          <pc:sldMk cId="0" sldId="279"/>
        </pc:sldMkLst>
        <pc:spChg chg="add del mod">
          <ac:chgData name="FONG Chi Kit Ken" userId="233f042c-09e9-4a0c-9043-d675a582571a" providerId="ADAL" clId="{0EB6A1C3-58EB-5A40-990F-F0771B828B1A}" dt="2024-01-09T08:18:20.366" v="2001" actId="6264"/>
          <ac:spMkLst>
            <pc:docMk/>
            <pc:sldMk cId="0" sldId="279"/>
            <ac:spMk id="2" creationId="{F3689507-C692-60C4-6349-900D093ABD93}"/>
          </ac:spMkLst>
        </pc:spChg>
        <pc:spChg chg="add del mod">
          <ac:chgData name="FONG Chi Kit Ken" userId="233f042c-09e9-4a0c-9043-d675a582571a" providerId="ADAL" clId="{0EB6A1C3-58EB-5A40-990F-F0771B828B1A}" dt="2024-01-09T08:18:20.366" v="2001" actId="6264"/>
          <ac:spMkLst>
            <pc:docMk/>
            <pc:sldMk cId="0" sldId="279"/>
            <ac:spMk id="3" creationId="{F79E6540-FFA2-5122-2F0A-B4D5EFB87D2C}"/>
          </ac:spMkLst>
        </pc:spChg>
        <pc:spChg chg="mod ord">
          <ac:chgData name="FONG Chi Kit Ken" userId="233f042c-09e9-4a0c-9043-d675a582571a" providerId="ADAL" clId="{0EB6A1C3-58EB-5A40-990F-F0771B828B1A}" dt="2024-01-09T08:18:20.366" v="2001" actId="6264"/>
          <ac:spMkLst>
            <pc:docMk/>
            <pc:sldMk cId="0" sldId="279"/>
            <ac:spMk id="255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09T08:18:20.366" v="2001" actId="6264"/>
          <ac:spMkLst>
            <pc:docMk/>
            <pc:sldMk cId="0" sldId="279"/>
            <ac:spMk id="256" creationId="{00000000-0000-0000-0000-000000000000}"/>
          </ac:spMkLst>
        </pc:spChg>
        <pc:graphicFrameChg chg="mod modGraphic">
          <ac:chgData name="FONG Chi Kit Ken" userId="233f042c-09e9-4a0c-9043-d675a582571a" providerId="ADAL" clId="{0EB6A1C3-58EB-5A40-990F-F0771B828B1A}" dt="2024-01-09T08:19:05.876" v="2011" actId="14734"/>
          <ac:graphicFrameMkLst>
            <pc:docMk/>
            <pc:sldMk cId="0" sldId="279"/>
            <ac:graphicFrameMk id="257" creationId="{00000000-0000-0000-0000-000000000000}"/>
          </ac:graphicFrameMkLst>
        </pc:graphicFrameChg>
      </pc:sldChg>
      <pc:sldChg chg="modSp mod">
        <pc:chgData name="FONG Chi Kit Ken" userId="233f042c-09e9-4a0c-9043-d675a582571a" providerId="ADAL" clId="{0EB6A1C3-58EB-5A40-990F-F0771B828B1A}" dt="2024-01-10T07:30:11.108" v="5484" actId="207"/>
        <pc:sldMkLst>
          <pc:docMk/>
          <pc:sldMk cId="1009895945" sldId="318"/>
        </pc:sldMkLst>
        <pc:spChg chg="mod">
          <ac:chgData name="FONG Chi Kit Ken" userId="233f042c-09e9-4a0c-9043-d675a582571a" providerId="ADAL" clId="{0EB6A1C3-58EB-5A40-990F-F0771B828B1A}" dt="2024-01-10T07:30:11.108" v="5484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addSp delSp modSp add mod modClrScheme chgLayout">
        <pc:chgData name="FONG Chi Kit Ken" userId="233f042c-09e9-4a0c-9043-d675a582571a" providerId="ADAL" clId="{0EB6A1C3-58EB-5A40-990F-F0771B828B1A}" dt="2024-01-10T07:30:57.322" v="5493" actId="404"/>
        <pc:sldMkLst>
          <pc:docMk/>
          <pc:sldMk cId="2355813602" sldId="409"/>
        </pc:sldMkLst>
        <pc:spChg chg="mod ord">
          <ac:chgData name="FONG Chi Kit Ken" userId="233f042c-09e9-4a0c-9043-d675a582571a" providerId="ADAL" clId="{0EB6A1C3-58EB-5A40-990F-F0771B828B1A}" dt="2024-01-10T05:51:20.090" v="4742" actId="6264"/>
          <ac:spMkLst>
            <pc:docMk/>
            <pc:sldMk cId="2355813602" sldId="409"/>
            <ac:spMk id="2" creationId="{35B46C60-1FD4-CA4F-8200-406B2A7334F6}"/>
          </ac:spMkLst>
        </pc:spChg>
        <pc:spChg chg="mod ord">
          <ac:chgData name="FONG Chi Kit Ken" userId="233f042c-09e9-4a0c-9043-d675a582571a" providerId="ADAL" clId="{0EB6A1C3-58EB-5A40-990F-F0771B828B1A}" dt="2024-01-10T07:30:57.322" v="5493" actId="404"/>
          <ac:spMkLst>
            <pc:docMk/>
            <pc:sldMk cId="2355813602" sldId="409"/>
            <ac:spMk id="3" creationId="{BBDDADD3-7DE8-3C40-A19D-5276F57B1191}"/>
          </ac:spMkLst>
        </pc:spChg>
        <pc:spChg chg="mod ord">
          <ac:chgData name="FONG Chi Kit Ken" userId="233f042c-09e9-4a0c-9043-d675a582571a" providerId="ADAL" clId="{0EB6A1C3-58EB-5A40-990F-F0771B828B1A}" dt="2024-01-10T05:51:20.090" v="4742" actId="6264"/>
          <ac:spMkLst>
            <pc:docMk/>
            <pc:sldMk cId="2355813602" sldId="409"/>
            <ac:spMk id="4" creationId="{36E42B25-2997-AF46-BC09-36478E1A3D8C}"/>
          </ac:spMkLst>
        </pc:spChg>
        <pc:spChg chg="add del mod">
          <ac:chgData name="FONG Chi Kit Ken" userId="233f042c-09e9-4a0c-9043-d675a582571a" providerId="ADAL" clId="{0EB6A1C3-58EB-5A40-990F-F0771B828B1A}" dt="2024-01-10T05:51:19.672" v="4740" actId="6264"/>
          <ac:spMkLst>
            <pc:docMk/>
            <pc:sldMk cId="2355813602" sldId="409"/>
            <ac:spMk id="5" creationId="{BC5E5489-DFE7-D5AC-D011-24D7BD5C2374}"/>
          </ac:spMkLst>
        </pc:spChg>
        <pc:spChg chg="add del mod">
          <ac:chgData name="FONG Chi Kit Ken" userId="233f042c-09e9-4a0c-9043-d675a582571a" providerId="ADAL" clId="{0EB6A1C3-58EB-5A40-990F-F0771B828B1A}" dt="2024-01-10T05:51:19.672" v="4740" actId="6264"/>
          <ac:spMkLst>
            <pc:docMk/>
            <pc:sldMk cId="2355813602" sldId="409"/>
            <ac:spMk id="6" creationId="{BF57B83A-1F3A-C5AA-F6FF-42E8DEBD32D1}"/>
          </ac:spMkLst>
        </pc:spChg>
        <pc:spChg chg="add del mod">
          <ac:chgData name="FONG Chi Kit Ken" userId="233f042c-09e9-4a0c-9043-d675a582571a" providerId="ADAL" clId="{0EB6A1C3-58EB-5A40-990F-F0771B828B1A}" dt="2024-01-10T05:51:19.672" v="4740" actId="6264"/>
          <ac:spMkLst>
            <pc:docMk/>
            <pc:sldMk cId="2355813602" sldId="409"/>
            <ac:spMk id="7" creationId="{7B459C2B-DBD1-9DD0-4C08-72B44A67968F}"/>
          </ac:spMkLst>
        </pc:spChg>
        <pc:spChg chg="add del mod">
          <ac:chgData name="FONG Chi Kit Ken" userId="233f042c-09e9-4a0c-9043-d675a582571a" providerId="ADAL" clId="{0EB6A1C3-58EB-5A40-990F-F0771B828B1A}" dt="2024-01-10T05:51:19.895" v="4741" actId="6264"/>
          <ac:spMkLst>
            <pc:docMk/>
            <pc:sldMk cId="2355813602" sldId="409"/>
            <ac:spMk id="8" creationId="{33646709-101E-4B5F-DBA5-F6B746646DB0}"/>
          </ac:spMkLst>
        </pc:spChg>
        <pc:spChg chg="add del mod">
          <ac:chgData name="FONG Chi Kit Ken" userId="233f042c-09e9-4a0c-9043-d675a582571a" providerId="ADAL" clId="{0EB6A1C3-58EB-5A40-990F-F0771B828B1A}" dt="2024-01-10T05:51:19.895" v="4741" actId="6264"/>
          <ac:spMkLst>
            <pc:docMk/>
            <pc:sldMk cId="2355813602" sldId="409"/>
            <ac:spMk id="9" creationId="{518204D2-2CF5-AB72-2242-E9101647185D}"/>
          </ac:spMkLst>
        </pc:spChg>
        <pc:spChg chg="add del mod">
          <ac:chgData name="FONG Chi Kit Ken" userId="233f042c-09e9-4a0c-9043-d675a582571a" providerId="ADAL" clId="{0EB6A1C3-58EB-5A40-990F-F0771B828B1A}" dt="2024-01-10T05:51:19.895" v="4741" actId="6264"/>
          <ac:spMkLst>
            <pc:docMk/>
            <pc:sldMk cId="2355813602" sldId="409"/>
            <ac:spMk id="10" creationId="{01325F84-3CA0-C0BE-C224-327FAB83CF8A}"/>
          </ac:spMkLst>
        </pc:spChg>
        <pc:spChg chg="add del mod">
          <ac:chgData name="FONG Chi Kit Ken" userId="233f042c-09e9-4a0c-9043-d675a582571a" providerId="ADAL" clId="{0EB6A1C3-58EB-5A40-990F-F0771B828B1A}" dt="2024-01-10T05:51:20.090" v="4742" actId="6264"/>
          <ac:spMkLst>
            <pc:docMk/>
            <pc:sldMk cId="2355813602" sldId="409"/>
            <ac:spMk id="11" creationId="{96E2AAC6-73F8-CC15-E6A4-16DBA97863C3}"/>
          </ac:spMkLst>
        </pc:spChg>
        <pc:spChg chg="add del mod">
          <ac:chgData name="FONG Chi Kit Ken" userId="233f042c-09e9-4a0c-9043-d675a582571a" providerId="ADAL" clId="{0EB6A1C3-58EB-5A40-990F-F0771B828B1A}" dt="2024-01-10T05:51:20.090" v="4742" actId="6264"/>
          <ac:spMkLst>
            <pc:docMk/>
            <pc:sldMk cId="2355813602" sldId="409"/>
            <ac:spMk id="12" creationId="{7D154861-500B-F77A-545C-D1D2C949E82E}"/>
          </ac:spMkLst>
        </pc:spChg>
        <pc:spChg chg="add del mod">
          <ac:chgData name="FONG Chi Kit Ken" userId="233f042c-09e9-4a0c-9043-d675a582571a" providerId="ADAL" clId="{0EB6A1C3-58EB-5A40-990F-F0771B828B1A}" dt="2024-01-10T05:51:20.090" v="4742" actId="6264"/>
          <ac:spMkLst>
            <pc:docMk/>
            <pc:sldMk cId="2355813602" sldId="409"/>
            <ac:spMk id="13" creationId="{131B0D2C-49AE-620C-C1A7-A1E7101D70D3}"/>
          </ac:spMkLst>
        </pc:spChg>
      </pc:sldChg>
      <pc:sldChg chg="modSp add mod modClrScheme chgLayout">
        <pc:chgData name="FONG Chi Kit Ken" userId="233f042c-09e9-4a0c-9043-d675a582571a" providerId="ADAL" clId="{0EB6A1C3-58EB-5A40-990F-F0771B828B1A}" dt="2024-01-10T07:31:30.173" v="5506" actId="404"/>
        <pc:sldMkLst>
          <pc:docMk/>
          <pc:sldMk cId="2683014066" sldId="410"/>
        </pc:sldMkLst>
        <pc:spChg chg="mod ord">
          <ac:chgData name="FONG Chi Kit Ken" userId="233f042c-09e9-4a0c-9043-d675a582571a" providerId="ADAL" clId="{0EB6A1C3-58EB-5A40-990F-F0771B828B1A}" dt="2024-01-10T05:49:23.009" v="4690" actId="700"/>
          <ac:spMkLst>
            <pc:docMk/>
            <pc:sldMk cId="2683014066" sldId="410"/>
            <ac:spMk id="2" creationId="{64E51368-5C1F-264C-8CA3-FB4DBD769391}"/>
          </ac:spMkLst>
        </pc:spChg>
        <pc:spChg chg="mod ord">
          <ac:chgData name="FONG Chi Kit Ken" userId="233f042c-09e9-4a0c-9043-d675a582571a" providerId="ADAL" clId="{0EB6A1C3-58EB-5A40-990F-F0771B828B1A}" dt="2024-01-10T07:31:30.173" v="5506" actId="404"/>
          <ac:spMkLst>
            <pc:docMk/>
            <pc:sldMk cId="2683014066" sldId="410"/>
            <ac:spMk id="3" creationId="{195AAC8C-CFED-6246-B65E-EEABCB001004}"/>
          </ac:spMkLst>
        </pc:spChg>
        <pc:spChg chg="mod ord">
          <ac:chgData name="FONG Chi Kit Ken" userId="233f042c-09e9-4a0c-9043-d675a582571a" providerId="ADAL" clId="{0EB6A1C3-58EB-5A40-990F-F0771B828B1A}" dt="2024-01-10T05:49:23.009" v="4690" actId="700"/>
          <ac:spMkLst>
            <pc:docMk/>
            <pc:sldMk cId="2683014066" sldId="410"/>
            <ac:spMk id="4" creationId="{9D9B7934-B98C-E141-B201-AC05E573CD75}"/>
          </ac:spMkLst>
        </pc:spChg>
      </pc:sldChg>
      <pc:sldChg chg="del">
        <pc:chgData name="FONG Chi Kit Ken" userId="233f042c-09e9-4a0c-9043-d675a582571a" providerId="ADAL" clId="{0EB6A1C3-58EB-5A40-990F-F0771B828B1A}" dt="2024-01-09T05:45:06.863" v="75" actId="2696"/>
        <pc:sldMkLst>
          <pc:docMk/>
          <pc:sldMk cId="994940170" sldId="411"/>
        </pc:sldMkLst>
      </pc:sldChg>
      <pc:sldChg chg="del">
        <pc:chgData name="FONG Chi Kit Ken" userId="233f042c-09e9-4a0c-9043-d675a582571a" providerId="ADAL" clId="{0EB6A1C3-58EB-5A40-990F-F0771B828B1A}" dt="2024-01-09T05:45:06.866" v="76" actId="2696"/>
        <pc:sldMkLst>
          <pc:docMk/>
          <pc:sldMk cId="2523412597" sldId="418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10:20.365" v="5178"/>
        <pc:sldMkLst>
          <pc:docMk/>
          <pc:sldMk cId="421641331" sldId="419"/>
        </pc:sldMkLst>
        <pc:spChg chg="mod ord">
          <ac:chgData name="FONG Chi Kit Ken" userId="233f042c-09e9-4a0c-9043-d675a582571a" providerId="ADAL" clId="{0EB6A1C3-58EB-5A40-990F-F0771B828B1A}" dt="2024-01-09T09:39:43.157" v="2673" actId="700"/>
          <ac:spMkLst>
            <pc:docMk/>
            <pc:sldMk cId="421641331" sldId="419"/>
            <ac:spMk id="2" creationId="{D19850BE-C6D9-5F4F-A75E-6F0B13EC3057}"/>
          </ac:spMkLst>
        </pc:spChg>
        <pc:spChg chg="add del mod ord">
          <ac:chgData name="FONG Chi Kit Ken" userId="233f042c-09e9-4a0c-9043-d675a582571a" providerId="ADAL" clId="{0EB6A1C3-58EB-5A40-990F-F0771B828B1A}" dt="2024-01-09T09:39:45.303" v="2674" actId="478"/>
          <ac:spMkLst>
            <pc:docMk/>
            <pc:sldMk cId="421641331" sldId="419"/>
            <ac:spMk id="3" creationId="{1660115B-F06D-C3E1-97C5-2AB4A4C918CE}"/>
          </ac:spMkLst>
        </pc:spChg>
        <pc:spChg chg="mod ord">
          <ac:chgData name="FONG Chi Kit Ken" userId="233f042c-09e9-4a0c-9043-d675a582571a" providerId="ADAL" clId="{0EB6A1C3-58EB-5A40-990F-F0771B828B1A}" dt="2024-01-09T09:39:43.157" v="2673" actId="700"/>
          <ac:spMkLst>
            <pc:docMk/>
            <pc:sldMk cId="421641331" sldId="419"/>
            <ac:spMk id="4" creationId="{CC92ECB1-0DF8-6E41-9664-11FACB33B6D3}"/>
          </ac:spMkLst>
        </pc:spChg>
        <pc:spChg chg="add del mod">
          <ac:chgData name="FONG Chi Kit Ken" userId="233f042c-09e9-4a0c-9043-d675a582571a" providerId="ADAL" clId="{0EB6A1C3-58EB-5A40-990F-F0771B828B1A}" dt="2024-01-10T07:10:20.365" v="5178"/>
          <ac:spMkLst>
            <pc:docMk/>
            <pc:sldMk cId="421641331" sldId="419"/>
            <ac:spMk id="5" creationId="{BC5C039F-74F2-4290-4648-B27552306C4B}"/>
          </ac:spMkLst>
        </pc:spChg>
        <pc:picChg chg="mod">
          <ac:chgData name="FONG Chi Kit Ken" userId="233f042c-09e9-4a0c-9043-d675a582571a" providerId="ADAL" clId="{0EB6A1C3-58EB-5A40-990F-F0771B828B1A}" dt="2024-01-09T09:39:47.872" v="2675" actId="1076"/>
          <ac:picMkLst>
            <pc:docMk/>
            <pc:sldMk cId="421641331" sldId="419"/>
            <ac:picMk id="66" creationId="{35D1A6F0-DBE1-2A4D-9854-E8EB86DAA02E}"/>
          </ac:picMkLst>
        </pc:picChg>
      </pc:sldChg>
      <pc:sldChg chg="modSp add mod modClrScheme chgLayout">
        <pc:chgData name="FONG Chi Kit Ken" userId="233f042c-09e9-4a0c-9043-d675a582571a" providerId="ADAL" clId="{0EB6A1C3-58EB-5A40-990F-F0771B828B1A}" dt="2024-01-10T06:51:55.483" v="4914" actId="12"/>
        <pc:sldMkLst>
          <pc:docMk/>
          <pc:sldMk cId="965072460" sldId="448"/>
        </pc:sldMkLst>
        <pc:spChg chg="mod ord">
          <ac:chgData name="FONG Chi Kit Ken" userId="233f042c-09e9-4a0c-9043-d675a582571a" providerId="ADAL" clId="{0EB6A1C3-58EB-5A40-990F-F0771B828B1A}" dt="2024-01-10T06:51:40.932" v="4908" actId="700"/>
          <ac:spMkLst>
            <pc:docMk/>
            <pc:sldMk cId="965072460" sldId="448"/>
            <ac:spMk id="2" creationId="{54F90C7F-74C7-0C48-AF30-807CD6798C73}"/>
          </ac:spMkLst>
        </pc:spChg>
        <pc:spChg chg="mod ord">
          <ac:chgData name="FONG Chi Kit Ken" userId="233f042c-09e9-4a0c-9043-d675a582571a" providerId="ADAL" clId="{0EB6A1C3-58EB-5A40-990F-F0771B828B1A}" dt="2024-01-10T06:51:55.483" v="4914" actId="12"/>
          <ac:spMkLst>
            <pc:docMk/>
            <pc:sldMk cId="965072460" sldId="448"/>
            <ac:spMk id="3" creationId="{30E339CC-E163-9247-B847-20D087BE691C}"/>
          </ac:spMkLst>
        </pc:spChg>
        <pc:spChg chg="mod ord">
          <ac:chgData name="FONG Chi Kit Ken" userId="233f042c-09e9-4a0c-9043-d675a582571a" providerId="ADAL" clId="{0EB6A1C3-58EB-5A40-990F-F0771B828B1A}" dt="2024-01-10T06:51:40.932" v="4908" actId="700"/>
          <ac:spMkLst>
            <pc:docMk/>
            <pc:sldMk cId="965072460" sldId="448"/>
            <ac:spMk id="4" creationId="{5325E17C-6E2C-4B47-B626-D39400127C0C}"/>
          </ac:spMkLst>
        </pc:spChg>
      </pc:sldChg>
      <pc:sldChg chg="addSp delSp modSp add mod modClrScheme chgLayout">
        <pc:chgData name="FONG Chi Kit Ken" userId="233f042c-09e9-4a0c-9043-d675a582571a" providerId="ADAL" clId="{0EB6A1C3-58EB-5A40-990F-F0771B828B1A}" dt="2024-01-10T06:53:47.669" v="4928" actId="207"/>
        <pc:sldMkLst>
          <pc:docMk/>
          <pc:sldMk cId="2893770450" sldId="449"/>
        </pc:sldMkLst>
        <pc:spChg chg="mod ord">
          <ac:chgData name="FONG Chi Kit Ken" userId="233f042c-09e9-4a0c-9043-d675a582571a" providerId="ADAL" clId="{0EB6A1C3-58EB-5A40-990F-F0771B828B1A}" dt="2024-01-10T06:53:35.305" v="4926" actId="6264"/>
          <ac:spMkLst>
            <pc:docMk/>
            <pc:sldMk cId="2893770450" sldId="449"/>
            <ac:spMk id="2" creationId="{DD2AA1C7-39F8-3948-A52A-6B98EF93E944}"/>
          </ac:spMkLst>
        </pc:spChg>
        <pc:spChg chg="mod ord">
          <ac:chgData name="FONG Chi Kit Ken" userId="233f042c-09e9-4a0c-9043-d675a582571a" providerId="ADAL" clId="{0EB6A1C3-58EB-5A40-990F-F0771B828B1A}" dt="2024-01-10T06:53:41.051" v="4927" actId="12"/>
          <ac:spMkLst>
            <pc:docMk/>
            <pc:sldMk cId="2893770450" sldId="449"/>
            <ac:spMk id="3" creationId="{30720795-83C7-C440-92A0-38715DCB0771}"/>
          </ac:spMkLst>
        </pc:spChg>
        <pc:spChg chg="mod ord">
          <ac:chgData name="FONG Chi Kit Ken" userId="233f042c-09e9-4a0c-9043-d675a582571a" providerId="ADAL" clId="{0EB6A1C3-58EB-5A40-990F-F0771B828B1A}" dt="2024-01-10T06:53:35.305" v="4926" actId="6264"/>
          <ac:spMkLst>
            <pc:docMk/>
            <pc:sldMk cId="2893770450" sldId="449"/>
            <ac:spMk id="4" creationId="{ED3BBA64-2653-DD4B-8D9A-C474EF644649}"/>
          </ac:spMkLst>
        </pc:spChg>
        <pc:spChg chg="add mod">
          <ac:chgData name="FONG Chi Kit Ken" userId="233f042c-09e9-4a0c-9043-d675a582571a" providerId="ADAL" clId="{0EB6A1C3-58EB-5A40-990F-F0771B828B1A}" dt="2024-01-10T06:53:47.669" v="4928" actId="207"/>
          <ac:spMkLst>
            <pc:docMk/>
            <pc:sldMk cId="2893770450" sldId="449"/>
            <ac:spMk id="6" creationId="{CDA781A4-A4F1-D70D-8B55-9FC1F7F91C19}"/>
          </ac:spMkLst>
        </pc:spChg>
        <pc:spChg chg="add del mod">
          <ac:chgData name="FONG Chi Kit Ken" userId="233f042c-09e9-4a0c-9043-d675a582571a" providerId="ADAL" clId="{0EB6A1C3-58EB-5A40-990F-F0771B828B1A}" dt="2024-01-10T06:53:34.814" v="4923" actId="6264"/>
          <ac:spMkLst>
            <pc:docMk/>
            <pc:sldMk cId="2893770450" sldId="449"/>
            <ac:spMk id="8" creationId="{F027C11A-3545-8604-4899-C8AEBC306CA4}"/>
          </ac:spMkLst>
        </pc:spChg>
        <pc:spChg chg="add del mod">
          <ac:chgData name="FONG Chi Kit Ken" userId="233f042c-09e9-4a0c-9043-d675a582571a" providerId="ADAL" clId="{0EB6A1C3-58EB-5A40-990F-F0771B828B1A}" dt="2024-01-10T06:53:34.814" v="4923" actId="6264"/>
          <ac:spMkLst>
            <pc:docMk/>
            <pc:sldMk cId="2893770450" sldId="449"/>
            <ac:spMk id="9" creationId="{77358299-3D85-3DF1-2214-55FFAFFD9D95}"/>
          </ac:spMkLst>
        </pc:spChg>
        <pc:spChg chg="add del mod">
          <ac:chgData name="FONG Chi Kit Ken" userId="233f042c-09e9-4a0c-9043-d675a582571a" providerId="ADAL" clId="{0EB6A1C3-58EB-5A40-990F-F0771B828B1A}" dt="2024-01-10T06:53:34.814" v="4923" actId="6264"/>
          <ac:spMkLst>
            <pc:docMk/>
            <pc:sldMk cId="2893770450" sldId="449"/>
            <ac:spMk id="10" creationId="{B0E79EB1-F713-D333-AC35-BA6304D30ACB}"/>
          </ac:spMkLst>
        </pc:spChg>
        <pc:spChg chg="add del mod">
          <ac:chgData name="FONG Chi Kit Ken" userId="233f042c-09e9-4a0c-9043-d675a582571a" providerId="ADAL" clId="{0EB6A1C3-58EB-5A40-990F-F0771B828B1A}" dt="2024-01-10T06:53:34.960" v="4924" actId="6264"/>
          <ac:spMkLst>
            <pc:docMk/>
            <pc:sldMk cId="2893770450" sldId="449"/>
            <ac:spMk id="11" creationId="{34C25ABB-F227-5518-5DCF-85F8BB04C5FE}"/>
          </ac:spMkLst>
        </pc:spChg>
        <pc:spChg chg="add del mod">
          <ac:chgData name="FONG Chi Kit Ken" userId="233f042c-09e9-4a0c-9043-d675a582571a" providerId="ADAL" clId="{0EB6A1C3-58EB-5A40-990F-F0771B828B1A}" dt="2024-01-10T06:53:34.960" v="4924" actId="6264"/>
          <ac:spMkLst>
            <pc:docMk/>
            <pc:sldMk cId="2893770450" sldId="449"/>
            <ac:spMk id="12" creationId="{E33AF44C-045A-5D10-D973-D7DCA3CF7F79}"/>
          </ac:spMkLst>
        </pc:spChg>
        <pc:spChg chg="add del mod">
          <ac:chgData name="FONG Chi Kit Ken" userId="233f042c-09e9-4a0c-9043-d675a582571a" providerId="ADAL" clId="{0EB6A1C3-58EB-5A40-990F-F0771B828B1A}" dt="2024-01-10T06:53:34.960" v="4924" actId="6264"/>
          <ac:spMkLst>
            <pc:docMk/>
            <pc:sldMk cId="2893770450" sldId="449"/>
            <ac:spMk id="13" creationId="{91CAF90B-E4AB-E6B1-20D6-4B224AA2D1EA}"/>
          </ac:spMkLst>
        </pc:spChg>
        <pc:spChg chg="add del mod">
          <ac:chgData name="FONG Chi Kit Ken" userId="233f042c-09e9-4a0c-9043-d675a582571a" providerId="ADAL" clId="{0EB6A1C3-58EB-5A40-990F-F0771B828B1A}" dt="2024-01-10T06:53:35.176" v="4925" actId="6264"/>
          <ac:spMkLst>
            <pc:docMk/>
            <pc:sldMk cId="2893770450" sldId="449"/>
            <ac:spMk id="14" creationId="{818E644A-40B8-C089-8743-C1846657EAD4}"/>
          </ac:spMkLst>
        </pc:spChg>
        <pc:spChg chg="add del mod">
          <ac:chgData name="FONG Chi Kit Ken" userId="233f042c-09e9-4a0c-9043-d675a582571a" providerId="ADAL" clId="{0EB6A1C3-58EB-5A40-990F-F0771B828B1A}" dt="2024-01-10T06:53:35.176" v="4925" actId="6264"/>
          <ac:spMkLst>
            <pc:docMk/>
            <pc:sldMk cId="2893770450" sldId="449"/>
            <ac:spMk id="15" creationId="{B4AB3FE6-B9C9-E1D3-851A-E72E7A66BC76}"/>
          </ac:spMkLst>
        </pc:spChg>
        <pc:spChg chg="add del mod">
          <ac:chgData name="FONG Chi Kit Ken" userId="233f042c-09e9-4a0c-9043-d675a582571a" providerId="ADAL" clId="{0EB6A1C3-58EB-5A40-990F-F0771B828B1A}" dt="2024-01-10T06:53:35.176" v="4925" actId="6264"/>
          <ac:spMkLst>
            <pc:docMk/>
            <pc:sldMk cId="2893770450" sldId="449"/>
            <ac:spMk id="16" creationId="{652F722A-BC7A-EF06-F5A8-5C3B08B0F502}"/>
          </ac:spMkLst>
        </pc:spChg>
        <pc:spChg chg="add del mod">
          <ac:chgData name="FONG Chi Kit Ken" userId="233f042c-09e9-4a0c-9043-d675a582571a" providerId="ADAL" clId="{0EB6A1C3-58EB-5A40-990F-F0771B828B1A}" dt="2024-01-10T06:53:35.305" v="4926" actId="6264"/>
          <ac:spMkLst>
            <pc:docMk/>
            <pc:sldMk cId="2893770450" sldId="449"/>
            <ac:spMk id="17" creationId="{7E43C24D-396D-CCE0-FDDD-1B105D0DAF73}"/>
          </ac:spMkLst>
        </pc:spChg>
        <pc:spChg chg="add del mod">
          <ac:chgData name="FONG Chi Kit Ken" userId="233f042c-09e9-4a0c-9043-d675a582571a" providerId="ADAL" clId="{0EB6A1C3-58EB-5A40-990F-F0771B828B1A}" dt="2024-01-10T06:53:35.305" v="4926" actId="6264"/>
          <ac:spMkLst>
            <pc:docMk/>
            <pc:sldMk cId="2893770450" sldId="449"/>
            <ac:spMk id="18" creationId="{70C2C3DB-6D51-343B-3C2A-1C61A73AFFEC}"/>
          </ac:spMkLst>
        </pc:spChg>
        <pc:spChg chg="add del mod">
          <ac:chgData name="FONG Chi Kit Ken" userId="233f042c-09e9-4a0c-9043-d675a582571a" providerId="ADAL" clId="{0EB6A1C3-58EB-5A40-990F-F0771B828B1A}" dt="2024-01-10T06:53:35.305" v="4926" actId="6264"/>
          <ac:spMkLst>
            <pc:docMk/>
            <pc:sldMk cId="2893770450" sldId="449"/>
            <ac:spMk id="19" creationId="{754CBC20-173F-F5C6-3428-E767E6865EB8}"/>
          </ac:spMkLst>
        </pc:spChg>
        <pc:graphicFrameChg chg="del mod">
          <ac:chgData name="FONG Chi Kit Ken" userId="233f042c-09e9-4a0c-9043-d675a582571a" providerId="ADAL" clId="{0EB6A1C3-58EB-5A40-990F-F0771B828B1A}" dt="2024-01-10T06:53:10.036" v="4918" actId="478"/>
          <ac:graphicFrameMkLst>
            <pc:docMk/>
            <pc:sldMk cId="2893770450" sldId="449"/>
            <ac:graphicFrameMk id="5" creationId="{62020F3A-2ECC-9340-B745-69F09926148B}"/>
          </ac:graphicFrameMkLst>
        </pc:graphicFrameChg>
        <pc:picChg chg="mod">
          <ac:chgData name="FONG Chi Kit Ken" userId="233f042c-09e9-4a0c-9043-d675a582571a" providerId="ADAL" clId="{0EB6A1C3-58EB-5A40-990F-F0771B828B1A}" dt="2024-01-10T06:53:19.237" v="4921" actId="1076"/>
          <ac:picMkLst>
            <pc:docMk/>
            <pc:sldMk cId="2893770450" sldId="449"/>
            <ac:picMk id="7" creationId="{ACFFD75B-2E1E-F645-A8B6-011ABDE0B6AC}"/>
          </ac:picMkLst>
        </pc:picChg>
      </pc:sldChg>
      <pc:sldChg chg="del">
        <pc:chgData name="FONG Chi Kit Ken" userId="233f042c-09e9-4a0c-9043-d675a582571a" providerId="ADAL" clId="{0EB6A1C3-58EB-5A40-990F-F0771B828B1A}" dt="2024-01-09T05:45:06.876" v="82" actId="2696"/>
        <pc:sldMkLst>
          <pc:docMk/>
          <pc:sldMk cId="2988189341" sldId="449"/>
        </pc:sldMkLst>
      </pc:sldChg>
      <pc:sldChg chg="del">
        <pc:chgData name="FONG Chi Kit Ken" userId="233f042c-09e9-4a0c-9043-d675a582571a" providerId="ADAL" clId="{0EB6A1C3-58EB-5A40-990F-F0771B828B1A}" dt="2024-01-09T05:45:06.969" v="118" actId="2696"/>
        <pc:sldMkLst>
          <pc:docMk/>
          <pc:sldMk cId="1328113303" sldId="450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5:23.632" v="4954" actId="207"/>
        <pc:sldMkLst>
          <pc:docMk/>
          <pc:sldMk cId="4246884532" sldId="450"/>
        </pc:sldMkLst>
        <pc:spChg chg="mod or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2" creationId="{AE53DA9A-F452-7A4B-9E54-9B9FE9918220}"/>
          </ac:spMkLst>
        </pc:spChg>
        <pc:spChg chg="mod or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3" creationId="{139552B0-8E06-B443-8C8A-3B85BB8BE45B}"/>
          </ac:spMkLst>
        </pc:spChg>
        <pc:spChg chg="mod or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4" creationId="{7E8F20A2-53E1-0B4F-BCC9-9EACE52D5D38}"/>
          </ac:spMkLst>
        </pc:spChg>
        <pc:spChg chg="add mod">
          <ac:chgData name="FONG Chi Kit Ken" userId="233f042c-09e9-4a0c-9043-d675a582571a" providerId="ADAL" clId="{0EB6A1C3-58EB-5A40-990F-F0771B828B1A}" dt="2024-01-10T06:54:02.466" v="4930"/>
          <ac:spMkLst>
            <pc:docMk/>
            <pc:sldMk cId="4246884532" sldId="450"/>
            <ac:spMk id="6" creationId="{32827C26-3689-461A-6F4D-D3EBCD0CE3FF}"/>
          </ac:spMkLst>
        </pc:spChg>
        <pc:spChg chg="add mod">
          <ac:chgData name="FONG Chi Kit Ken" userId="233f042c-09e9-4a0c-9043-d675a582571a" providerId="ADAL" clId="{0EB6A1C3-58EB-5A40-990F-F0771B828B1A}" dt="2024-01-10T06:55:23.632" v="4954" actId="207"/>
          <ac:spMkLst>
            <pc:docMk/>
            <pc:sldMk cId="4246884532" sldId="450"/>
            <ac:spMk id="8" creationId="{02441920-E99D-393F-807A-6FE41B6DA2A3}"/>
          </ac:spMkLst>
        </pc:spChg>
        <pc:spChg chg="add del mo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9" creationId="{733F20BE-2F54-4D25-AAB6-CA31011A921C}"/>
          </ac:spMkLst>
        </pc:spChg>
        <pc:spChg chg="add del mo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10" creationId="{AFE20E4A-1A54-FBFA-45D3-E3BCDF7E678C}"/>
          </ac:spMkLst>
        </pc:spChg>
        <pc:spChg chg="add del mod">
          <ac:chgData name="FONG Chi Kit Ken" userId="233f042c-09e9-4a0c-9043-d675a582571a" providerId="ADAL" clId="{0EB6A1C3-58EB-5A40-990F-F0771B828B1A}" dt="2024-01-10T06:54:23.247" v="4939" actId="6264"/>
          <ac:spMkLst>
            <pc:docMk/>
            <pc:sldMk cId="4246884532" sldId="450"/>
            <ac:spMk id="11" creationId="{5808313B-959E-44DE-3E2B-F11DDFF5E2A7}"/>
          </ac:spMkLst>
        </pc:spChg>
        <pc:graphicFrameChg chg="add del">
          <ac:chgData name="FONG Chi Kit Ken" userId="233f042c-09e9-4a0c-9043-d675a582571a" providerId="ADAL" clId="{0EB6A1C3-58EB-5A40-990F-F0771B828B1A}" dt="2024-01-10T06:54:18.921" v="4937" actId="478"/>
          <ac:graphicFrameMkLst>
            <pc:docMk/>
            <pc:sldMk cId="4246884532" sldId="450"/>
            <ac:graphicFrameMk id="5" creationId="{4FB83DEF-7BF5-A140-A3B3-348262B60632}"/>
          </ac:graphicFrameMkLst>
        </pc:graphicFrameChg>
        <pc:picChg chg="mod">
          <ac:chgData name="FONG Chi Kit Ken" userId="233f042c-09e9-4a0c-9043-d675a582571a" providerId="ADAL" clId="{0EB6A1C3-58EB-5A40-990F-F0771B828B1A}" dt="2024-01-10T06:55:09.440" v="4949" actId="1076"/>
          <ac:picMkLst>
            <pc:docMk/>
            <pc:sldMk cId="4246884532" sldId="450"/>
            <ac:picMk id="7" creationId="{3696257A-3B04-A843-914E-523547DD3137}"/>
          </ac:picMkLst>
        </pc:picChg>
      </pc:sldChg>
      <pc:sldChg chg="del">
        <pc:chgData name="FONG Chi Kit Ken" userId="233f042c-09e9-4a0c-9043-d675a582571a" providerId="ADAL" clId="{0EB6A1C3-58EB-5A40-990F-F0771B828B1A}" dt="2024-01-09T05:45:06.932" v="109" actId="2696"/>
        <pc:sldMkLst>
          <pc:docMk/>
          <pc:sldMk cId="679331579" sldId="451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5:56.063" v="4981" actId="207"/>
        <pc:sldMkLst>
          <pc:docMk/>
          <pc:sldMk cId="3692986431" sldId="451"/>
        </pc:sldMkLst>
        <pc:spChg chg="mod or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2" creationId="{EEED7431-D9F9-6C4A-9B20-EE7B4A0BB26B}"/>
          </ac:spMkLst>
        </pc:spChg>
        <pc:spChg chg="mod or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3" creationId="{DAD35D05-A0C1-DE49-A65A-919B82AFC04B}"/>
          </ac:spMkLst>
        </pc:spChg>
        <pc:spChg chg="mod or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4" creationId="{FB0BE78C-E322-FD49-9808-70295C0F5E69}"/>
          </ac:spMkLst>
        </pc:spChg>
        <pc:spChg chg="add del mod">
          <ac:chgData name="FONG Chi Kit Ken" userId="233f042c-09e9-4a0c-9043-d675a582571a" providerId="ADAL" clId="{0EB6A1C3-58EB-5A40-990F-F0771B828B1A}" dt="2024-01-10T06:55:17.203" v="4950" actId="6264"/>
          <ac:spMkLst>
            <pc:docMk/>
            <pc:sldMk cId="3692986431" sldId="451"/>
            <ac:spMk id="5" creationId="{595B0554-7F44-660C-C142-9BAFEAC79AB4}"/>
          </ac:spMkLst>
        </pc:spChg>
        <pc:spChg chg="add del mod">
          <ac:chgData name="FONG Chi Kit Ken" userId="233f042c-09e9-4a0c-9043-d675a582571a" providerId="ADAL" clId="{0EB6A1C3-58EB-5A40-990F-F0771B828B1A}" dt="2024-01-10T06:55:17.203" v="4950" actId="6264"/>
          <ac:spMkLst>
            <pc:docMk/>
            <pc:sldMk cId="3692986431" sldId="451"/>
            <ac:spMk id="6" creationId="{88BB57DC-1B34-52A2-CBD9-0ED68F2057B0}"/>
          </ac:spMkLst>
        </pc:spChg>
        <pc:spChg chg="add del mod">
          <ac:chgData name="FONG Chi Kit Ken" userId="233f042c-09e9-4a0c-9043-d675a582571a" providerId="ADAL" clId="{0EB6A1C3-58EB-5A40-990F-F0771B828B1A}" dt="2024-01-10T06:55:17.203" v="4950" actId="6264"/>
          <ac:spMkLst>
            <pc:docMk/>
            <pc:sldMk cId="3692986431" sldId="451"/>
            <ac:spMk id="7" creationId="{9C1B27BC-96D2-D5E4-703B-521F9A366534}"/>
          </ac:spMkLst>
        </pc:spChg>
        <pc:spChg chg="add del mod">
          <ac:chgData name="FONG Chi Kit Ken" userId="233f042c-09e9-4a0c-9043-d675a582571a" providerId="ADAL" clId="{0EB6A1C3-58EB-5A40-990F-F0771B828B1A}" dt="2024-01-10T06:55:17.410" v="4951" actId="6264"/>
          <ac:spMkLst>
            <pc:docMk/>
            <pc:sldMk cId="3692986431" sldId="451"/>
            <ac:spMk id="8" creationId="{72E9E4AA-8D71-03A1-F960-E3C7D6DCA5F9}"/>
          </ac:spMkLst>
        </pc:spChg>
        <pc:spChg chg="add del mod">
          <ac:chgData name="FONG Chi Kit Ken" userId="233f042c-09e9-4a0c-9043-d675a582571a" providerId="ADAL" clId="{0EB6A1C3-58EB-5A40-990F-F0771B828B1A}" dt="2024-01-10T06:55:17.410" v="4951" actId="6264"/>
          <ac:spMkLst>
            <pc:docMk/>
            <pc:sldMk cId="3692986431" sldId="451"/>
            <ac:spMk id="11" creationId="{537D3EA4-0478-89BE-2B53-DC46DDF2611A}"/>
          </ac:spMkLst>
        </pc:spChg>
        <pc:spChg chg="add del mod">
          <ac:chgData name="FONG Chi Kit Ken" userId="233f042c-09e9-4a0c-9043-d675a582571a" providerId="ADAL" clId="{0EB6A1C3-58EB-5A40-990F-F0771B828B1A}" dt="2024-01-10T06:55:17.410" v="4951" actId="6264"/>
          <ac:spMkLst>
            <pc:docMk/>
            <pc:sldMk cId="3692986431" sldId="451"/>
            <ac:spMk id="12" creationId="{D659C07A-E737-8654-27A2-4BB6D6750403}"/>
          </ac:spMkLst>
        </pc:spChg>
        <pc:spChg chg="add del mod">
          <ac:chgData name="FONG Chi Kit Ken" userId="233f042c-09e9-4a0c-9043-d675a582571a" providerId="ADAL" clId="{0EB6A1C3-58EB-5A40-990F-F0771B828B1A}" dt="2024-01-10T06:55:17.635" v="4952" actId="6264"/>
          <ac:spMkLst>
            <pc:docMk/>
            <pc:sldMk cId="3692986431" sldId="451"/>
            <ac:spMk id="13" creationId="{7B8FCD3E-A9D0-FD08-BCA0-9EDB59100703}"/>
          </ac:spMkLst>
        </pc:spChg>
        <pc:spChg chg="add del mod">
          <ac:chgData name="FONG Chi Kit Ken" userId="233f042c-09e9-4a0c-9043-d675a582571a" providerId="ADAL" clId="{0EB6A1C3-58EB-5A40-990F-F0771B828B1A}" dt="2024-01-10T06:55:17.635" v="4952" actId="6264"/>
          <ac:spMkLst>
            <pc:docMk/>
            <pc:sldMk cId="3692986431" sldId="451"/>
            <ac:spMk id="14" creationId="{0C2D1326-DD59-894A-EDF8-CDD793F6E711}"/>
          </ac:spMkLst>
        </pc:spChg>
        <pc:spChg chg="add del mod">
          <ac:chgData name="FONG Chi Kit Ken" userId="233f042c-09e9-4a0c-9043-d675a582571a" providerId="ADAL" clId="{0EB6A1C3-58EB-5A40-990F-F0771B828B1A}" dt="2024-01-10T06:55:17.635" v="4952" actId="6264"/>
          <ac:spMkLst>
            <pc:docMk/>
            <pc:sldMk cId="3692986431" sldId="451"/>
            <ac:spMk id="15" creationId="{1C6BCCF3-D403-92B9-23E8-4BA15B53172B}"/>
          </ac:spMkLst>
        </pc:spChg>
        <pc:spChg chg="add del mo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16" creationId="{ED26C8DF-7436-430D-C9DA-2734770A20DB}"/>
          </ac:spMkLst>
        </pc:spChg>
        <pc:spChg chg="add del mo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17" creationId="{FCBF29B7-2D3F-4D6A-C460-B1604DEFE159}"/>
          </ac:spMkLst>
        </pc:spChg>
        <pc:spChg chg="add del mod">
          <ac:chgData name="FONG Chi Kit Ken" userId="233f042c-09e9-4a0c-9043-d675a582571a" providerId="ADAL" clId="{0EB6A1C3-58EB-5A40-990F-F0771B828B1A}" dt="2024-01-10T06:55:17.815" v="4953" actId="6264"/>
          <ac:spMkLst>
            <pc:docMk/>
            <pc:sldMk cId="3692986431" sldId="451"/>
            <ac:spMk id="18" creationId="{A9E1CAE3-34E4-317B-DCD9-7D4831F8BA1B}"/>
          </ac:spMkLst>
        </pc:spChg>
        <pc:spChg chg="add mod">
          <ac:chgData name="FONG Chi Kit Ken" userId="233f042c-09e9-4a0c-9043-d675a582571a" providerId="ADAL" clId="{0EB6A1C3-58EB-5A40-990F-F0771B828B1A}" dt="2024-01-10T06:55:56.063" v="4981" actId="207"/>
          <ac:spMkLst>
            <pc:docMk/>
            <pc:sldMk cId="3692986431" sldId="451"/>
            <ac:spMk id="19" creationId="{EDE4C4E3-6507-CAA8-3F00-3FB13581E04F}"/>
          </ac:spMkLst>
        </pc:spChg>
        <pc:spChg chg="add mod">
          <ac:chgData name="FONG Chi Kit Ken" userId="233f042c-09e9-4a0c-9043-d675a582571a" providerId="ADAL" clId="{0EB6A1C3-58EB-5A40-990F-F0771B828B1A}" dt="2024-01-10T06:55:56.063" v="4981" actId="207"/>
          <ac:spMkLst>
            <pc:docMk/>
            <pc:sldMk cId="3692986431" sldId="451"/>
            <ac:spMk id="20" creationId="{CEBAB2C3-0E7E-18AA-D648-CC93E9F45ADE}"/>
          </ac:spMkLst>
        </pc:spChg>
        <pc:graphicFrameChg chg="del mod">
          <ac:chgData name="FONG Chi Kit Ken" userId="233f042c-09e9-4a0c-9043-d675a582571a" providerId="ADAL" clId="{0EB6A1C3-58EB-5A40-990F-F0771B828B1A}" dt="2024-01-10T06:55:43.391" v="4973" actId="478"/>
          <ac:graphicFrameMkLst>
            <pc:docMk/>
            <pc:sldMk cId="3692986431" sldId="451"/>
            <ac:graphicFrameMk id="9" creationId="{F9A2E540-2E5C-D943-81D4-BE6E8F1228CA}"/>
          </ac:graphicFrameMkLst>
        </pc:graphicFrameChg>
        <pc:graphicFrameChg chg="del">
          <ac:chgData name="FONG Chi Kit Ken" userId="233f042c-09e9-4a0c-9043-d675a582571a" providerId="ADAL" clId="{0EB6A1C3-58EB-5A40-990F-F0771B828B1A}" dt="2024-01-10T06:55:43.391" v="4973" actId="478"/>
          <ac:graphicFrameMkLst>
            <pc:docMk/>
            <pc:sldMk cId="3692986431" sldId="451"/>
            <ac:graphicFrameMk id="10" creationId="{AC892BAA-7F82-EB45-8D94-06FE715F0572}"/>
          </ac:graphicFrameMkLst>
        </pc:graphicFrameChg>
      </pc:sldChg>
      <pc:sldChg chg="del">
        <pc:chgData name="FONG Chi Kit Ken" userId="233f042c-09e9-4a0c-9043-d675a582571a" providerId="ADAL" clId="{0EB6A1C3-58EB-5A40-990F-F0771B828B1A}" dt="2024-01-09T05:45:06.928" v="107" actId="2696"/>
        <pc:sldMkLst>
          <pc:docMk/>
          <pc:sldMk cId="1244504011" sldId="452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6:14.182" v="4991" actId="1076"/>
        <pc:sldMkLst>
          <pc:docMk/>
          <pc:sldMk cId="2077174646" sldId="452"/>
        </pc:sldMkLst>
        <pc:spChg chg="mod or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2" creationId="{49BB6EF3-F0E7-C64F-B334-B21493834EC6}"/>
          </ac:spMkLst>
        </pc:spChg>
        <pc:spChg chg="mod or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3" creationId="{D77A8ED6-FDE3-2A42-8EBE-C8EC57BA246A}"/>
          </ac:spMkLst>
        </pc:spChg>
        <pc:spChg chg="mod or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4" creationId="{25FA904E-2366-4B49-8C51-FDC6278B837A}"/>
          </ac:spMkLst>
        </pc:spChg>
        <pc:spChg chg="add del mod">
          <ac:chgData name="FONG Chi Kit Ken" userId="233f042c-09e9-4a0c-9043-d675a582571a" providerId="ADAL" clId="{0EB6A1C3-58EB-5A40-990F-F0771B828B1A}" dt="2024-01-10T06:56:09.341" v="4986" actId="6264"/>
          <ac:spMkLst>
            <pc:docMk/>
            <pc:sldMk cId="2077174646" sldId="452"/>
            <ac:spMk id="5" creationId="{0B579957-EC0D-22B4-2293-463A39969AA7}"/>
          </ac:spMkLst>
        </pc:spChg>
        <pc:spChg chg="add del mod">
          <ac:chgData name="FONG Chi Kit Ken" userId="233f042c-09e9-4a0c-9043-d675a582571a" providerId="ADAL" clId="{0EB6A1C3-58EB-5A40-990F-F0771B828B1A}" dt="2024-01-10T06:56:09.341" v="4986" actId="6264"/>
          <ac:spMkLst>
            <pc:docMk/>
            <pc:sldMk cId="2077174646" sldId="452"/>
            <ac:spMk id="6" creationId="{557FC384-BC24-2A7A-8595-9F2A85753252}"/>
          </ac:spMkLst>
        </pc:spChg>
        <pc:spChg chg="add del mod">
          <ac:chgData name="FONG Chi Kit Ken" userId="233f042c-09e9-4a0c-9043-d675a582571a" providerId="ADAL" clId="{0EB6A1C3-58EB-5A40-990F-F0771B828B1A}" dt="2024-01-10T06:56:09.341" v="4986" actId="6264"/>
          <ac:spMkLst>
            <pc:docMk/>
            <pc:sldMk cId="2077174646" sldId="452"/>
            <ac:spMk id="7" creationId="{B13C1D3E-6575-B0FA-5A9D-4899E1EDDD8A}"/>
          </ac:spMkLst>
        </pc:spChg>
        <pc:spChg chg="add del mod">
          <ac:chgData name="FONG Chi Kit Ken" userId="233f042c-09e9-4a0c-9043-d675a582571a" providerId="ADAL" clId="{0EB6A1C3-58EB-5A40-990F-F0771B828B1A}" dt="2024-01-10T06:56:09.701" v="4987" actId="6264"/>
          <ac:spMkLst>
            <pc:docMk/>
            <pc:sldMk cId="2077174646" sldId="452"/>
            <ac:spMk id="9" creationId="{FB802DEB-3844-021C-E932-237D41BCE16B}"/>
          </ac:spMkLst>
        </pc:spChg>
        <pc:spChg chg="add del mod">
          <ac:chgData name="FONG Chi Kit Ken" userId="233f042c-09e9-4a0c-9043-d675a582571a" providerId="ADAL" clId="{0EB6A1C3-58EB-5A40-990F-F0771B828B1A}" dt="2024-01-10T06:56:09.701" v="4987" actId="6264"/>
          <ac:spMkLst>
            <pc:docMk/>
            <pc:sldMk cId="2077174646" sldId="452"/>
            <ac:spMk id="11" creationId="{1C159E74-E2E1-E486-8BAC-97C562D39947}"/>
          </ac:spMkLst>
        </pc:spChg>
        <pc:spChg chg="add del mod">
          <ac:chgData name="FONG Chi Kit Ken" userId="233f042c-09e9-4a0c-9043-d675a582571a" providerId="ADAL" clId="{0EB6A1C3-58EB-5A40-990F-F0771B828B1A}" dt="2024-01-10T06:56:09.701" v="4987" actId="6264"/>
          <ac:spMkLst>
            <pc:docMk/>
            <pc:sldMk cId="2077174646" sldId="452"/>
            <ac:spMk id="12" creationId="{4F5BE759-B29A-10FC-2B5D-843E2BBA5018}"/>
          </ac:spMkLst>
        </pc:spChg>
        <pc:spChg chg="add del mod">
          <ac:chgData name="FONG Chi Kit Ken" userId="233f042c-09e9-4a0c-9043-d675a582571a" providerId="ADAL" clId="{0EB6A1C3-58EB-5A40-990F-F0771B828B1A}" dt="2024-01-10T06:56:09.880" v="4988" actId="6264"/>
          <ac:spMkLst>
            <pc:docMk/>
            <pc:sldMk cId="2077174646" sldId="452"/>
            <ac:spMk id="13" creationId="{2D5BAFCA-636C-5ED0-A90E-7B9B6ADC875F}"/>
          </ac:spMkLst>
        </pc:spChg>
        <pc:spChg chg="add del mod">
          <ac:chgData name="FONG Chi Kit Ken" userId="233f042c-09e9-4a0c-9043-d675a582571a" providerId="ADAL" clId="{0EB6A1C3-58EB-5A40-990F-F0771B828B1A}" dt="2024-01-10T06:56:09.880" v="4988" actId="6264"/>
          <ac:spMkLst>
            <pc:docMk/>
            <pc:sldMk cId="2077174646" sldId="452"/>
            <ac:spMk id="15" creationId="{859DF64C-8219-66B1-23D5-8313A18647FF}"/>
          </ac:spMkLst>
        </pc:spChg>
        <pc:spChg chg="add del mod">
          <ac:chgData name="FONG Chi Kit Ken" userId="233f042c-09e9-4a0c-9043-d675a582571a" providerId="ADAL" clId="{0EB6A1C3-58EB-5A40-990F-F0771B828B1A}" dt="2024-01-10T06:56:09.880" v="4988" actId="6264"/>
          <ac:spMkLst>
            <pc:docMk/>
            <pc:sldMk cId="2077174646" sldId="452"/>
            <ac:spMk id="16" creationId="{D3048F12-98EF-2BC9-3883-46FF77D205A5}"/>
          </ac:spMkLst>
        </pc:spChg>
        <pc:spChg chg="add del mo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17" creationId="{AC6A184F-7C8D-0204-0611-C1E33512D56A}"/>
          </ac:spMkLst>
        </pc:spChg>
        <pc:spChg chg="add del mo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18" creationId="{B9C65843-F895-1848-D2FC-89E6DB932496}"/>
          </ac:spMkLst>
        </pc:spChg>
        <pc:spChg chg="add del mod">
          <ac:chgData name="FONG Chi Kit Ken" userId="233f042c-09e9-4a0c-9043-d675a582571a" providerId="ADAL" clId="{0EB6A1C3-58EB-5A40-990F-F0771B828B1A}" dt="2024-01-10T06:56:10.085" v="4989" actId="6264"/>
          <ac:spMkLst>
            <pc:docMk/>
            <pc:sldMk cId="2077174646" sldId="452"/>
            <ac:spMk id="19" creationId="{5619DF42-F44B-6EEA-EAF8-147A5BA436A3}"/>
          </ac:spMkLst>
        </pc:spChg>
        <pc:picChg chg="mod">
          <ac:chgData name="FONG Chi Kit Ken" userId="233f042c-09e9-4a0c-9043-d675a582571a" providerId="ADAL" clId="{0EB6A1C3-58EB-5A40-990F-F0771B828B1A}" dt="2024-01-10T06:56:06.785" v="4985" actId="1076"/>
          <ac:picMkLst>
            <pc:docMk/>
            <pc:sldMk cId="2077174646" sldId="452"/>
            <ac:picMk id="8" creationId="{7D2A593B-B5B3-1547-AF7E-FBC2F5914C14}"/>
          </ac:picMkLst>
        </pc:picChg>
        <pc:picChg chg="mod">
          <ac:chgData name="FONG Chi Kit Ken" userId="233f042c-09e9-4a0c-9043-d675a582571a" providerId="ADAL" clId="{0EB6A1C3-58EB-5A40-990F-F0771B828B1A}" dt="2024-01-10T06:56:12.336" v="4990" actId="1076"/>
          <ac:picMkLst>
            <pc:docMk/>
            <pc:sldMk cId="2077174646" sldId="452"/>
            <ac:picMk id="10" creationId="{E7707352-00AF-AC4D-882E-87A4CB14FDB4}"/>
          </ac:picMkLst>
        </pc:picChg>
        <pc:picChg chg="mod">
          <ac:chgData name="FONG Chi Kit Ken" userId="233f042c-09e9-4a0c-9043-d675a582571a" providerId="ADAL" clId="{0EB6A1C3-58EB-5A40-990F-F0771B828B1A}" dt="2024-01-10T06:56:14.182" v="4991" actId="1076"/>
          <ac:picMkLst>
            <pc:docMk/>
            <pc:sldMk cId="2077174646" sldId="452"/>
            <ac:picMk id="14" creationId="{65887A5F-B94C-C142-9525-CCA47AA74AA8}"/>
          </ac:picMkLst>
        </pc:picChg>
      </pc:sldChg>
      <pc:sldChg chg="addSp delSp modSp add mod modClrScheme chgLayout">
        <pc:chgData name="FONG Chi Kit Ken" userId="233f042c-09e9-4a0c-9043-d675a582571a" providerId="ADAL" clId="{0EB6A1C3-58EB-5A40-990F-F0771B828B1A}" dt="2024-01-10T06:56:44.256" v="5001" actId="1076"/>
        <pc:sldMkLst>
          <pc:docMk/>
          <pc:sldMk cId="3310487811" sldId="453"/>
        </pc:sldMkLst>
        <pc:spChg chg="mod or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2" creationId="{BE13F8DB-6FB1-B744-A503-C37BC61F1841}"/>
          </ac:spMkLst>
        </pc:spChg>
        <pc:spChg chg="mod or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3" creationId="{EB0E69C4-602B-C14F-9674-87F5195FE7EC}"/>
          </ac:spMkLst>
        </pc:spChg>
        <pc:spChg chg="mod or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4" creationId="{9D534B42-18C8-F54A-B34A-C16C4BF0C73D}"/>
          </ac:spMkLst>
        </pc:spChg>
        <pc:spChg chg="add del mo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6" creationId="{6B34FF7B-9F1A-874E-4E53-30BBD254F183}"/>
          </ac:spMkLst>
        </pc:spChg>
        <pc:spChg chg="add del mo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7" creationId="{F5DDCCEE-FE18-4DD5-141D-CF9C4D5C481D}"/>
          </ac:spMkLst>
        </pc:spChg>
        <pc:spChg chg="add del mod">
          <ac:chgData name="FONG Chi Kit Ken" userId="233f042c-09e9-4a0c-9043-d675a582571a" providerId="ADAL" clId="{0EB6A1C3-58EB-5A40-990F-F0771B828B1A}" dt="2024-01-10T06:56:23.778" v="4994" actId="6264"/>
          <ac:spMkLst>
            <pc:docMk/>
            <pc:sldMk cId="3310487811" sldId="453"/>
            <ac:spMk id="8" creationId="{F2C68363-9BD3-66C5-C23D-8B26FA59D404}"/>
          </ac:spMkLst>
        </pc:spChg>
        <pc:spChg chg="add mod">
          <ac:chgData name="FONG Chi Kit Ken" userId="233f042c-09e9-4a0c-9043-d675a582571a" providerId="ADAL" clId="{0EB6A1C3-58EB-5A40-990F-F0771B828B1A}" dt="2024-01-10T06:56:44.256" v="5001" actId="1076"/>
          <ac:spMkLst>
            <pc:docMk/>
            <pc:sldMk cId="3310487811" sldId="453"/>
            <ac:spMk id="9" creationId="{76318400-DC7C-5691-16E8-C4D377DEB062}"/>
          </ac:spMkLst>
        </pc:spChg>
        <pc:graphicFrameChg chg="del mod">
          <ac:chgData name="FONG Chi Kit Ken" userId="233f042c-09e9-4a0c-9043-d675a582571a" providerId="ADAL" clId="{0EB6A1C3-58EB-5A40-990F-F0771B828B1A}" dt="2024-01-10T06:56:37.908" v="4999" actId="478"/>
          <ac:graphicFrameMkLst>
            <pc:docMk/>
            <pc:sldMk cId="3310487811" sldId="453"/>
            <ac:graphicFrameMk id="5" creationId="{975E6DBE-528B-204F-A529-D3985E1C88A8}"/>
          </ac:graphicFrameMkLst>
        </pc:graphicFrameChg>
      </pc:sldChg>
      <pc:sldChg chg="addSp delSp modSp add mod modClrScheme chgLayout">
        <pc:chgData name="FONG Chi Kit Ken" userId="233f042c-09e9-4a0c-9043-d675a582571a" providerId="ADAL" clId="{0EB6A1C3-58EB-5A40-990F-F0771B828B1A}" dt="2024-01-10T07:01:13.924" v="5076" actId="1076"/>
        <pc:sldMkLst>
          <pc:docMk/>
          <pc:sldMk cId="470551266" sldId="454"/>
        </pc:sldMkLst>
        <pc:spChg chg="mod ord">
          <ac:chgData name="FONG Chi Kit Ken" userId="233f042c-09e9-4a0c-9043-d675a582571a" providerId="ADAL" clId="{0EB6A1C3-58EB-5A40-990F-F0771B828B1A}" dt="2024-01-10T06:57:10.722" v="5009" actId="6264"/>
          <ac:spMkLst>
            <pc:docMk/>
            <pc:sldMk cId="470551266" sldId="454"/>
            <ac:spMk id="2" creationId="{BE13F8DB-6FB1-B744-A503-C37BC61F1841}"/>
          </ac:spMkLst>
        </pc:spChg>
        <pc:spChg chg="mod ord">
          <ac:chgData name="FONG Chi Kit Ken" userId="233f042c-09e9-4a0c-9043-d675a582571a" providerId="ADAL" clId="{0EB6A1C3-58EB-5A40-990F-F0771B828B1A}" dt="2024-01-10T06:58:24.793" v="5028" actId="948"/>
          <ac:spMkLst>
            <pc:docMk/>
            <pc:sldMk cId="470551266" sldId="454"/>
            <ac:spMk id="3" creationId="{EB0E69C4-602B-C14F-9674-87F5195FE7EC}"/>
          </ac:spMkLst>
        </pc:spChg>
        <pc:spChg chg="mod ord">
          <ac:chgData name="FONG Chi Kit Ken" userId="233f042c-09e9-4a0c-9043-d675a582571a" providerId="ADAL" clId="{0EB6A1C3-58EB-5A40-990F-F0771B828B1A}" dt="2024-01-10T06:57:10.722" v="5009" actId="6264"/>
          <ac:spMkLst>
            <pc:docMk/>
            <pc:sldMk cId="470551266" sldId="454"/>
            <ac:spMk id="4" creationId="{9D534B42-18C8-F54A-B34A-C16C4BF0C73D}"/>
          </ac:spMkLst>
        </pc:spChg>
        <pc:spChg chg="add mod">
          <ac:chgData name="FONG Chi Kit Ken" userId="233f042c-09e9-4a0c-9043-d675a582571a" providerId="ADAL" clId="{0EB6A1C3-58EB-5A40-990F-F0771B828B1A}" dt="2024-01-10T06:58:28.758" v="5029" actId="1076"/>
          <ac:spMkLst>
            <pc:docMk/>
            <pc:sldMk cId="470551266" sldId="454"/>
            <ac:spMk id="6" creationId="{2D9C659B-7CAF-6B1C-E00E-A8673EC0E274}"/>
          </ac:spMkLst>
        </pc:spChg>
        <pc:spChg chg="add del mod">
          <ac:chgData name="FONG Chi Kit Ken" userId="233f042c-09e9-4a0c-9043-d675a582571a" providerId="ADAL" clId="{0EB6A1C3-58EB-5A40-990F-F0771B828B1A}" dt="2024-01-10T06:57:10.722" v="5009" actId="6264"/>
          <ac:spMkLst>
            <pc:docMk/>
            <pc:sldMk cId="470551266" sldId="454"/>
            <ac:spMk id="7" creationId="{2C110D11-21FC-E172-C866-DB48FE52065A}"/>
          </ac:spMkLst>
        </pc:spChg>
        <pc:spChg chg="add del mod">
          <ac:chgData name="FONG Chi Kit Ken" userId="233f042c-09e9-4a0c-9043-d675a582571a" providerId="ADAL" clId="{0EB6A1C3-58EB-5A40-990F-F0771B828B1A}" dt="2024-01-10T06:57:10.722" v="5009" actId="6264"/>
          <ac:spMkLst>
            <pc:docMk/>
            <pc:sldMk cId="470551266" sldId="454"/>
            <ac:spMk id="8" creationId="{39E6A703-FAC9-6D80-4194-A0F3F2413ED9}"/>
          </ac:spMkLst>
        </pc:spChg>
        <pc:spChg chg="add del mod">
          <ac:chgData name="FONG Chi Kit Ken" userId="233f042c-09e9-4a0c-9043-d675a582571a" providerId="ADAL" clId="{0EB6A1C3-58EB-5A40-990F-F0771B828B1A}" dt="2024-01-10T06:57:10.722" v="5009" actId="6264"/>
          <ac:spMkLst>
            <pc:docMk/>
            <pc:sldMk cId="470551266" sldId="454"/>
            <ac:spMk id="9" creationId="{89416C1B-C357-180E-61FC-328BC1708B06}"/>
          </ac:spMkLst>
        </pc:spChg>
        <pc:spChg chg="add mod">
          <ac:chgData name="FONG Chi Kit Ken" userId="233f042c-09e9-4a0c-9043-d675a582571a" providerId="ADAL" clId="{0EB6A1C3-58EB-5A40-990F-F0771B828B1A}" dt="2024-01-10T07:01:13.924" v="5076" actId="1076"/>
          <ac:spMkLst>
            <pc:docMk/>
            <pc:sldMk cId="470551266" sldId="454"/>
            <ac:spMk id="10" creationId="{1E975592-D9BC-9B8B-0AB0-8481E62CD694}"/>
          </ac:spMkLst>
        </pc:spChg>
        <pc:graphicFrameChg chg="del mod">
          <ac:chgData name="FONG Chi Kit Ken" userId="233f042c-09e9-4a0c-9043-d675a582571a" providerId="ADAL" clId="{0EB6A1C3-58EB-5A40-990F-F0771B828B1A}" dt="2024-01-10T06:57:01.647" v="5005" actId="478"/>
          <ac:graphicFrameMkLst>
            <pc:docMk/>
            <pc:sldMk cId="470551266" sldId="454"/>
            <ac:graphicFrameMk id="5" creationId="{DFEE4695-3160-3C48-B2C6-65104C6EB4CC}"/>
          </ac:graphicFrameMkLst>
        </pc:graphicFrameChg>
      </pc:sldChg>
      <pc:sldChg chg="del">
        <pc:chgData name="FONG Chi Kit Ken" userId="233f042c-09e9-4a0c-9043-d675a582571a" providerId="ADAL" clId="{0EB6A1C3-58EB-5A40-990F-F0771B828B1A}" dt="2024-01-09T05:45:06.982" v="124" actId="2696"/>
        <pc:sldMkLst>
          <pc:docMk/>
          <pc:sldMk cId="1395803776" sldId="454"/>
        </pc:sldMkLst>
      </pc:sldChg>
      <pc:sldChg chg="del">
        <pc:chgData name="FONG Chi Kit Ken" userId="233f042c-09e9-4a0c-9043-d675a582571a" providerId="ADAL" clId="{0EB6A1C3-58EB-5A40-990F-F0771B828B1A}" dt="2024-01-09T05:45:06.890" v="92" actId="2696"/>
        <pc:sldMkLst>
          <pc:docMk/>
          <pc:sldMk cId="449288269" sldId="455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01:05.855" v="5073" actId="1076"/>
        <pc:sldMkLst>
          <pc:docMk/>
          <pc:sldMk cId="3558671649" sldId="455"/>
        </pc:sldMkLst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3558671649" sldId="455"/>
            <ac:spMk id="2" creationId="{BE13F8DB-6FB1-B744-A503-C37BC61F1841}"/>
          </ac:spMkLst>
        </pc:spChg>
        <pc:spChg chg="mod ord">
          <ac:chgData name="FONG Chi Kit Ken" userId="233f042c-09e9-4a0c-9043-d675a582571a" providerId="ADAL" clId="{0EB6A1C3-58EB-5A40-990F-F0771B828B1A}" dt="2024-01-10T06:58:40.123" v="5031" actId="27636"/>
          <ac:spMkLst>
            <pc:docMk/>
            <pc:sldMk cId="3558671649" sldId="455"/>
            <ac:spMk id="3" creationId="{EB0E69C4-602B-C14F-9674-87F5195FE7EC}"/>
          </ac:spMkLst>
        </pc:spChg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3558671649" sldId="455"/>
            <ac:spMk id="4" creationId="{9D534B42-18C8-F54A-B34A-C16C4BF0C73D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3558671649" sldId="455"/>
            <ac:spMk id="6" creationId="{C4E58A2F-39AB-E974-F400-6FCD90236CE5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3558671649" sldId="455"/>
            <ac:spMk id="7" creationId="{6DD8FD39-0371-42F4-A89F-44095A9CE385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3558671649" sldId="455"/>
            <ac:spMk id="8" creationId="{51B76282-48D2-E798-C553-E12C692692D9}"/>
          </ac:spMkLst>
        </pc:spChg>
        <pc:spChg chg="add mod">
          <ac:chgData name="FONG Chi Kit Ken" userId="233f042c-09e9-4a0c-9043-d675a582571a" providerId="ADAL" clId="{0EB6A1C3-58EB-5A40-990F-F0771B828B1A}" dt="2024-01-10T06:59:09.952" v="5038" actId="207"/>
          <ac:spMkLst>
            <pc:docMk/>
            <pc:sldMk cId="3558671649" sldId="455"/>
            <ac:spMk id="9" creationId="{56B16369-C224-7A01-837C-33F6FAC9114F}"/>
          </ac:spMkLst>
        </pc:spChg>
        <pc:spChg chg="add del">
          <ac:chgData name="FONG Chi Kit Ken" userId="233f042c-09e9-4a0c-9043-d675a582571a" providerId="ADAL" clId="{0EB6A1C3-58EB-5A40-990F-F0771B828B1A}" dt="2024-01-10T06:59:18.953" v="5041" actId="22"/>
          <ac:spMkLst>
            <pc:docMk/>
            <pc:sldMk cId="3558671649" sldId="455"/>
            <ac:spMk id="11" creationId="{5461EEF2-E650-693B-B763-33AF5A93D1FB}"/>
          </ac:spMkLst>
        </pc:spChg>
        <pc:spChg chg="add mod">
          <ac:chgData name="FONG Chi Kit Ken" userId="233f042c-09e9-4a0c-9043-d675a582571a" providerId="ADAL" clId="{0EB6A1C3-58EB-5A40-990F-F0771B828B1A}" dt="2024-01-10T07:01:05.855" v="5073" actId="1076"/>
          <ac:spMkLst>
            <pc:docMk/>
            <pc:sldMk cId="3558671649" sldId="455"/>
            <ac:spMk id="12" creationId="{8B71A0BA-087B-5C03-4AE4-6D1EE8C40583}"/>
          </ac:spMkLst>
        </pc:spChg>
        <pc:graphicFrameChg chg="del mod">
          <ac:chgData name="FONG Chi Kit Ken" userId="233f042c-09e9-4a0c-9043-d675a582571a" providerId="ADAL" clId="{0EB6A1C3-58EB-5A40-990F-F0771B828B1A}" dt="2024-01-10T06:59:12.729" v="5039" actId="478"/>
          <ac:graphicFrameMkLst>
            <pc:docMk/>
            <pc:sldMk cId="3558671649" sldId="455"/>
            <ac:graphicFrameMk id="5" creationId="{23F74111-4C04-CB4C-BDBF-F3E262E284F6}"/>
          </ac:graphicFrameMkLst>
        </pc:graphicFrameChg>
      </pc:sldChg>
      <pc:sldChg chg="addSp delSp modSp add mod modClrScheme chgLayout">
        <pc:chgData name="FONG Chi Kit Ken" userId="233f042c-09e9-4a0c-9043-d675a582571a" providerId="ADAL" clId="{0EB6A1C3-58EB-5A40-990F-F0771B828B1A}" dt="2024-01-10T07:00:58.565" v="5070" actId="1076"/>
        <pc:sldMkLst>
          <pc:docMk/>
          <pc:sldMk cId="1941246610" sldId="456"/>
        </pc:sldMkLst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1941246610" sldId="456"/>
            <ac:spMk id="2" creationId="{BE13F8DB-6FB1-B744-A503-C37BC61F1841}"/>
          </ac:spMkLst>
        </pc:spChg>
        <pc:spChg chg="mod ord">
          <ac:chgData name="FONG Chi Kit Ken" userId="233f042c-09e9-4a0c-9043-d675a582571a" providerId="ADAL" clId="{0EB6A1C3-58EB-5A40-990F-F0771B828B1A}" dt="2024-01-10T06:58:40.210" v="5032" actId="27636"/>
          <ac:spMkLst>
            <pc:docMk/>
            <pc:sldMk cId="1941246610" sldId="456"/>
            <ac:spMk id="3" creationId="{EB0E69C4-602B-C14F-9674-87F5195FE7EC}"/>
          </ac:spMkLst>
        </pc:spChg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1941246610" sldId="456"/>
            <ac:spMk id="4" creationId="{9D534B42-18C8-F54A-B34A-C16C4BF0C73D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1941246610" sldId="456"/>
            <ac:spMk id="6" creationId="{3AB29827-F12B-AFB8-6E16-4986D4D64337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1941246610" sldId="456"/>
            <ac:spMk id="7" creationId="{55E80069-3DA0-AC71-6592-A9478D0BBD3E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1941246610" sldId="456"/>
            <ac:spMk id="8" creationId="{47F64025-DCF7-0831-54C8-479C5C58A9E4}"/>
          </ac:spMkLst>
        </pc:spChg>
        <pc:spChg chg="add mod">
          <ac:chgData name="FONG Chi Kit Ken" userId="233f042c-09e9-4a0c-9043-d675a582571a" providerId="ADAL" clId="{0EB6A1C3-58EB-5A40-990F-F0771B828B1A}" dt="2024-01-10T06:59:36.186" v="5047" actId="1076"/>
          <ac:spMkLst>
            <pc:docMk/>
            <pc:sldMk cId="1941246610" sldId="456"/>
            <ac:spMk id="9" creationId="{904EC398-AAE5-17B3-801D-A41CE013845B}"/>
          </ac:spMkLst>
        </pc:spChg>
        <pc:spChg chg="add mod">
          <ac:chgData name="FONG Chi Kit Ken" userId="233f042c-09e9-4a0c-9043-d675a582571a" providerId="ADAL" clId="{0EB6A1C3-58EB-5A40-990F-F0771B828B1A}" dt="2024-01-10T07:00:58.565" v="5070" actId="1076"/>
          <ac:spMkLst>
            <pc:docMk/>
            <pc:sldMk cId="1941246610" sldId="456"/>
            <ac:spMk id="10" creationId="{DB827538-9808-921A-1851-8F71B283B1C8}"/>
          </ac:spMkLst>
        </pc:spChg>
        <pc:graphicFrameChg chg="del mod">
          <ac:chgData name="FONG Chi Kit Ken" userId="233f042c-09e9-4a0c-9043-d675a582571a" providerId="ADAL" clId="{0EB6A1C3-58EB-5A40-990F-F0771B828B1A}" dt="2024-01-10T06:59:28.611" v="5044" actId="478"/>
          <ac:graphicFrameMkLst>
            <pc:docMk/>
            <pc:sldMk cId="1941246610" sldId="456"/>
            <ac:graphicFrameMk id="5" creationId="{84AE9F8D-4079-3741-B6E1-ACD581005395}"/>
          </ac:graphicFrameMkLst>
        </pc:graphicFrameChg>
      </pc:sldChg>
      <pc:sldChg chg="del">
        <pc:chgData name="FONG Chi Kit Ken" userId="233f042c-09e9-4a0c-9043-d675a582571a" providerId="ADAL" clId="{0EB6A1C3-58EB-5A40-990F-F0771B828B1A}" dt="2024-01-09T05:45:06.820" v="59" actId="2696"/>
        <pc:sldMkLst>
          <pc:docMk/>
          <pc:sldMk cId="2284355683" sldId="456"/>
        </pc:sldMkLst>
      </pc:sldChg>
      <pc:sldChg chg="del">
        <pc:chgData name="FONG Chi Kit Ken" userId="233f042c-09e9-4a0c-9043-d675a582571a" providerId="ADAL" clId="{0EB6A1C3-58EB-5A40-990F-F0771B828B1A}" dt="2024-01-09T05:45:06.990" v="126" actId="2696"/>
        <pc:sldMkLst>
          <pc:docMk/>
          <pc:sldMk cId="1471119239" sldId="457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09T09:47:00.268" v="2820" actId="404"/>
        <pc:sldMkLst>
          <pc:docMk/>
          <pc:sldMk cId="1104127936" sldId="465"/>
        </pc:sldMkLst>
        <pc:spChg chg="mod ord">
          <ac:chgData name="FONG Chi Kit Ken" userId="233f042c-09e9-4a0c-9043-d675a582571a" providerId="ADAL" clId="{0EB6A1C3-58EB-5A40-990F-F0771B828B1A}" dt="2024-01-09T09:46:10.109" v="2805" actId="6264"/>
          <ac:spMkLst>
            <pc:docMk/>
            <pc:sldMk cId="1104127936" sldId="465"/>
            <ac:spMk id="2" creationId="{48CC8E3D-190C-8147-91D1-E4AED1D03F6D}"/>
          </ac:spMkLst>
        </pc:spChg>
        <pc:spChg chg="mod ord">
          <ac:chgData name="FONG Chi Kit Ken" userId="233f042c-09e9-4a0c-9043-d675a582571a" providerId="ADAL" clId="{0EB6A1C3-58EB-5A40-990F-F0771B828B1A}" dt="2024-01-09T09:47:00.268" v="2820" actId="404"/>
          <ac:spMkLst>
            <pc:docMk/>
            <pc:sldMk cId="1104127936" sldId="465"/>
            <ac:spMk id="3" creationId="{5289E875-C4F7-0242-84AB-8AC71D218709}"/>
          </ac:spMkLst>
        </pc:spChg>
        <pc:spChg chg="mod ord">
          <ac:chgData name="FONG Chi Kit Ken" userId="233f042c-09e9-4a0c-9043-d675a582571a" providerId="ADAL" clId="{0EB6A1C3-58EB-5A40-990F-F0771B828B1A}" dt="2024-01-09T09:46:10.109" v="2805" actId="6264"/>
          <ac:spMkLst>
            <pc:docMk/>
            <pc:sldMk cId="1104127936" sldId="465"/>
            <ac:spMk id="4" creationId="{E59481F3-B3DA-D449-BEBA-AE8F1874D0F2}"/>
          </ac:spMkLst>
        </pc:spChg>
        <pc:spChg chg="add del mod">
          <ac:chgData name="FONG Chi Kit Ken" userId="233f042c-09e9-4a0c-9043-d675a582571a" providerId="ADAL" clId="{0EB6A1C3-58EB-5A40-990F-F0771B828B1A}" dt="2024-01-09T09:46:07.725" v="2802" actId="6264"/>
          <ac:spMkLst>
            <pc:docMk/>
            <pc:sldMk cId="1104127936" sldId="465"/>
            <ac:spMk id="5" creationId="{EA7CF08F-B7BD-0B43-A2C3-EE8EAF442869}"/>
          </ac:spMkLst>
        </pc:spChg>
        <pc:spChg chg="add del mod">
          <ac:chgData name="FONG Chi Kit Ken" userId="233f042c-09e9-4a0c-9043-d675a582571a" providerId="ADAL" clId="{0EB6A1C3-58EB-5A40-990F-F0771B828B1A}" dt="2024-01-09T09:46:07.725" v="2802" actId="6264"/>
          <ac:spMkLst>
            <pc:docMk/>
            <pc:sldMk cId="1104127936" sldId="465"/>
            <ac:spMk id="6" creationId="{A16D1747-5C31-C6BF-C19B-530607289BF9}"/>
          </ac:spMkLst>
        </pc:spChg>
        <pc:spChg chg="add del mod">
          <ac:chgData name="FONG Chi Kit Ken" userId="233f042c-09e9-4a0c-9043-d675a582571a" providerId="ADAL" clId="{0EB6A1C3-58EB-5A40-990F-F0771B828B1A}" dt="2024-01-09T09:46:07.725" v="2802" actId="6264"/>
          <ac:spMkLst>
            <pc:docMk/>
            <pc:sldMk cId="1104127936" sldId="465"/>
            <ac:spMk id="7" creationId="{FB6BE561-BE54-166D-0DBF-DB3070AFA1CE}"/>
          </ac:spMkLst>
        </pc:spChg>
        <pc:spChg chg="add del mod">
          <ac:chgData name="FONG Chi Kit Ken" userId="233f042c-09e9-4a0c-9043-d675a582571a" providerId="ADAL" clId="{0EB6A1C3-58EB-5A40-990F-F0771B828B1A}" dt="2024-01-09T09:46:07.122" v="2801" actId="6264"/>
          <ac:spMkLst>
            <pc:docMk/>
            <pc:sldMk cId="1104127936" sldId="465"/>
            <ac:spMk id="8" creationId="{C2E6A111-7EC8-7F32-0E70-FB6C1F216AAF}"/>
          </ac:spMkLst>
        </pc:spChg>
        <pc:spChg chg="add del mod">
          <ac:chgData name="FONG Chi Kit Ken" userId="233f042c-09e9-4a0c-9043-d675a582571a" providerId="ADAL" clId="{0EB6A1C3-58EB-5A40-990F-F0771B828B1A}" dt="2024-01-09T09:46:07.122" v="2801" actId="6264"/>
          <ac:spMkLst>
            <pc:docMk/>
            <pc:sldMk cId="1104127936" sldId="465"/>
            <ac:spMk id="9" creationId="{EEDA6E76-ABF9-29DF-04A1-FBDCA990DFF0}"/>
          </ac:spMkLst>
        </pc:spChg>
        <pc:spChg chg="add del mod">
          <ac:chgData name="FONG Chi Kit Ken" userId="233f042c-09e9-4a0c-9043-d675a582571a" providerId="ADAL" clId="{0EB6A1C3-58EB-5A40-990F-F0771B828B1A}" dt="2024-01-09T09:46:07.122" v="2801" actId="6264"/>
          <ac:spMkLst>
            <pc:docMk/>
            <pc:sldMk cId="1104127936" sldId="465"/>
            <ac:spMk id="10" creationId="{72D6A7C8-9028-D4C9-8359-029F5F9662B8}"/>
          </ac:spMkLst>
        </pc:spChg>
        <pc:spChg chg="add del mod">
          <ac:chgData name="FONG Chi Kit Ken" userId="233f042c-09e9-4a0c-9043-d675a582571a" providerId="ADAL" clId="{0EB6A1C3-58EB-5A40-990F-F0771B828B1A}" dt="2024-01-09T09:46:05.745" v="2800" actId="6264"/>
          <ac:spMkLst>
            <pc:docMk/>
            <pc:sldMk cId="1104127936" sldId="465"/>
            <ac:spMk id="11" creationId="{E9BC3DE3-C1BF-8D0B-713A-C375BAB6FC1D}"/>
          </ac:spMkLst>
        </pc:spChg>
        <pc:spChg chg="add del mod">
          <ac:chgData name="FONG Chi Kit Ken" userId="233f042c-09e9-4a0c-9043-d675a582571a" providerId="ADAL" clId="{0EB6A1C3-58EB-5A40-990F-F0771B828B1A}" dt="2024-01-09T09:46:05.745" v="2800" actId="6264"/>
          <ac:spMkLst>
            <pc:docMk/>
            <pc:sldMk cId="1104127936" sldId="465"/>
            <ac:spMk id="12" creationId="{7E685DB9-7F7A-D92A-15D9-F718B242054D}"/>
          </ac:spMkLst>
        </pc:spChg>
        <pc:spChg chg="add del mod">
          <ac:chgData name="FONG Chi Kit Ken" userId="233f042c-09e9-4a0c-9043-d675a582571a" providerId="ADAL" clId="{0EB6A1C3-58EB-5A40-990F-F0771B828B1A}" dt="2024-01-09T09:46:05.745" v="2800" actId="6264"/>
          <ac:spMkLst>
            <pc:docMk/>
            <pc:sldMk cId="1104127936" sldId="465"/>
            <ac:spMk id="13" creationId="{7A76962F-52E4-4861-979E-1B0BF2ACEC51}"/>
          </ac:spMkLst>
        </pc:spChg>
        <pc:spChg chg="add del mod">
          <ac:chgData name="FONG Chi Kit Ken" userId="233f042c-09e9-4a0c-9043-d675a582571a" providerId="ADAL" clId="{0EB6A1C3-58EB-5A40-990F-F0771B828B1A}" dt="2024-01-09T09:46:05.347" v="2799" actId="6264"/>
          <ac:spMkLst>
            <pc:docMk/>
            <pc:sldMk cId="1104127936" sldId="465"/>
            <ac:spMk id="14" creationId="{14F1FFDE-3AD5-9A37-5F10-074213F1775D}"/>
          </ac:spMkLst>
        </pc:spChg>
        <pc:spChg chg="add del mod">
          <ac:chgData name="FONG Chi Kit Ken" userId="233f042c-09e9-4a0c-9043-d675a582571a" providerId="ADAL" clId="{0EB6A1C3-58EB-5A40-990F-F0771B828B1A}" dt="2024-01-09T09:46:05.347" v="2799" actId="6264"/>
          <ac:spMkLst>
            <pc:docMk/>
            <pc:sldMk cId="1104127936" sldId="465"/>
            <ac:spMk id="15" creationId="{0815AB89-237B-6272-A483-82E887B80BD8}"/>
          </ac:spMkLst>
        </pc:spChg>
        <pc:spChg chg="add del mod">
          <ac:chgData name="FONG Chi Kit Ken" userId="233f042c-09e9-4a0c-9043-d675a582571a" providerId="ADAL" clId="{0EB6A1C3-58EB-5A40-990F-F0771B828B1A}" dt="2024-01-09T09:46:05.347" v="2799" actId="6264"/>
          <ac:spMkLst>
            <pc:docMk/>
            <pc:sldMk cId="1104127936" sldId="465"/>
            <ac:spMk id="16" creationId="{E383F2C8-6AA4-74F6-68AD-E6D297487727}"/>
          </ac:spMkLst>
        </pc:spChg>
        <pc:spChg chg="add del mod">
          <ac:chgData name="FONG Chi Kit Ken" userId="233f042c-09e9-4a0c-9043-d675a582571a" providerId="ADAL" clId="{0EB6A1C3-58EB-5A40-990F-F0771B828B1A}" dt="2024-01-09T09:46:09.713" v="2803" actId="6264"/>
          <ac:spMkLst>
            <pc:docMk/>
            <pc:sldMk cId="1104127936" sldId="465"/>
            <ac:spMk id="17" creationId="{6DA8463C-7865-975E-DC03-2BA09384FF73}"/>
          </ac:spMkLst>
        </pc:spChg>
        <pc:spChg chg="add del mod">
          <ac:chgData name="FONG Chi Kit Ken" userId="233f042c-09e9-4a0c-9043-d675a582571a" providerId="ADAL" clId="{0EB6A1C3-58EB-5A40-990F-F0771B828B1A}" dt="2024-01-09T09:46:09.713" v="2803" actId="6264"/>
          <ac:spMkLst>
            <pc:docMk/>
            <pc:sldMk cId="1104127936" sldId="465"/>
            <ac:spMk id="18" creationId="{3FD12E09-9C68-2350-105D-D02C8F181CD6}"/>
          </ac:spMkLst>
        </pc:spChg>
        <pc:spChg chg="add del mod">
          <ac:chgData name="FONG Chi Kit Ken" userId="233f042c-09e9-4a0c-9043-d675a582571a" providerId="ADAL" clId="{0EB6A1C3-58EB-5A40-990F-F0771B828B1A}" dt="2024-01-09T09:46:09.713" v="2803" actId="6264"/>
          <ac:spMkLst>
            <pc:docMk/>
            <pc:sldMk cId="1104127936" sldId="465"/>
            <ac:spMk id="19" creationId="{A5405AD4-3DD4-966A-1EF3-0780E3ADBC63}"/>
          </ac:spMkLst>
        </pc:spChg>
        <pc:spChg chg="add del mod">
          <ac:chgData name="FONG Chi Kit Ken" userId="233f042c-09e9-4a0c-9043-d675a582571a" providerId="ADAL" clId="{0EB6A1C3-58EB-5A40-990F-F0771B828B1A}" dt="2024-01-09T09:46:09.870" v="2804" actId="6264"/>
          <ac:spMkLst>
            <pc:docMk/>
            <pc:sldMk cId="1104127936" sldId="465"/>
            <ac:spMk id="20" creationId="{2CF0D457-19D4-7C35-6CBB-C8CD43FACF47}"/>
          </ac:spMkLst>
        </pc:spChg>
        <pc:spChg chg="add del mod">
          <ac:chgData name="FONG Chi Kit Ken" userId="233f042c-09e9-4a0c-9043-d675a582571a" providerId="ADAL" clId="{0EB6A1C3-58EB-5A40-990F-F0771B828B1A}" dt="2024-01-09T09:46:09.870" v="2804" actId="6264"/>
          <ac:spMkLst>
            <pc:docMk/>
            <pc:sldMk cId="1104127936" sldId="465"/>
            <ac:spMk id="21" creationId="{C0EB0E89-6BED-E904-A233-83D0DEA8892E}"/>
          </ac:spMkLst>
        </pc:spChg>
        <pc:spChg chg="add del mod">
          <ac:chgData name="FONG Chi Kit Ken" userId="233f042c-09e9-4a0c-9043-d675a582571a" providerId="ADAL" clId="{0EB6A1C3-58EB-5A40-990F-F0771B828B1A}" dt="2024-01-09T09:46:09.870" v="2804" actId="6264"/>
          <ac:spMkLst>
            <pc:docMk/>
            <pc:sldMk cId="1104127936" sldId="465"/>
            <ac:spMk id="22" creationId="{CF0386DF-74AF-DF9E-D2AD-0763CE11D3AF}"/>
          </ac:spMkLst>
        </pc:spChg>
        <pc:spChg chg="add del mod">
          <ac:chgData name="FONG Chi Kit Ken" userId="233f042c-09e9-4a0c-9043-d675a582571a" providerId="ADAL" clId="{0EB6A1C3-58EB-5A40-990F-F0771B828B1A}" dt="2024-01-09T09:46:10.109" v="2805" actId="6264"/>
          <ac:spMkLst>
            <pc:docMk/>
            <pc:sldMk cId="1104127936" sldId="465"/>
            <ac:spMk id="23" creationId="{855516EF-FF49-2762-6146-166F83ADF18A}"/>
          </ac:spMkLst>
        </pc:spChg>
        <pc:spChg chg="add del mod">
          <ac:chgData name="FONG Chi Kit Ken" userId="233f042c-09e9-4a0c-9043-d675a582571a" providerId="ADAL" clId="{0EB6A1C3-58EB-5A40-990F-F0771B828B1A}" dt="2024-01-09T09:46:10.109" v="2805" actId="6264"/>
          <ac:spMkLst>
            <pc:docMk/>
            <pc:sldMk cId="1104127936" sldId="465"/>
            <ac:spMk id="24" creationId="{BA0D25AB-0168-BDF7-3DC8-02F764A921B5}"/>
          </ac:spMkLst>
        </pc:spChg>
        <pc:spChg chg="add del mod">
          <ac:chgData name="FONG Chi Kit Ken" userId="233f042c-09e9-4a0c-9043-d675a582571a" providerId="ADAL" clId="{0EB6A1C3-58EB-5A40-990F-F0771B828B1A}" dt="2024-01-09T09:46:10.109" v="2805" actId="6264"/>
          <ac:spMkLst>
            <pc:docMk/>
            <pc:sldMk cId="1104127936" sldId="465"/>
            <ac:spMk id="25" creationId="{2AA4C3D9-630C-FEB7-FE1E-39701E9D71EF}"/>
          </ac:spMkLst>
        </pc:spChg>
      </pc:sldChg>
      <pc:sldChg chg="addSp delSp modSp add del mod modClrScheme chgLayout">
        <pc:chgData name="FONG Chi Kit Ken" userId="233f042c-09e9-4a0c-9043-d675a582571a" providerId="ADAL" clId="{0EB6A1C3-58EB-5A40-990F-F0771B828B1A}" dt="2024-01-10T07:01:15.752" v="5077" actId="2696"/>
        <pc:sldMkLst>
          <pc:docMk/>
          <pc:sldMk cId="40475289" sldId="466"/>
        </pc:sldMkLst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40475289" sldId="466"/>
            <ac:spMk id="2" creationId="{B379EAEA-FA2E-194F-9095-E8C171543E48}"/>
          </ac:spMkLst>
        </pc:spChg>
        <pc:spChg chg="add del 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40475289" sldId="466"/>
            <ac:spMk id="3" creationId="{55D306A2-F106-EDA8-C939-FA1C1F8C5E34}"/>
          </ac:spMkLst>
        </pc:spChg>
        <pc:spChg chg="mod or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40475289" sldId="466"/>
            <ac:spMk id="4" creationId="{742AC4F1-BA63-3548-B7C2-DA3EA7BFFF4B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40475289" sldId="466"/>
            <ac:spMk id="5" creationId="{4E619077-5F01-EBAB-3092-E0DD61B8720C}"/>
          </ac:spMkLst>
        </pc:spChg>
        <pc:spChg chg="add del mod">
          <ac:chgData name="FONG Chi Kit Ken" userId="233f042c-09e9-4a0c-9043-d675a582571a" providerId="ADAL" clId="{0EB6A1C3-58EB-5A40-990F-F0771B828B1A}" dt="2024-01-10T06:58:40.088" v="5030" actId="6264"/>
          <ac:spMkLst>
            <pc:docMk/>
            <pc:sldMk cId="40475289" sldId="466"/>
            <ac:spMk id="7" creationId="{BBE209BF-C663-3FA4-B300-80A2C93D80E1}"/>
          </ac:spMkLst>
        </pc:spChg>
        <pc:spChg chg="add del mod ord">
          <ac:chgData name="FONG Chi Kit Ken" userId="233f042c-09e9-4a0c-9043-d675a582571a" providerId="ADAL" clId="{0EB6A1C3-58EB-5A40-990F-F0771B828B1A}" dt="2024-01-10T07:00:31.029" v="5064" actId="478"/>
          <ac:spMkLst>
            <pc:docMk/>
            <pc:sldMk cId="40475289" sldId="466"/>
            <ac:spMk id="8" creationId="{5D2BB4C7-378F-77CE-D3E0-AF678F02FA31}"/>
          </ac:spMkLst>
        </pc:spChg>
        <pc:spChg chg="add del mod">
          <ac:chgData name="FONG Chi Kit Ken" userId="233f042c-09e9-4a0c-9043-d675a582571a" providerId="ADAL" clId="{0EB6A1C3-58EB-5A40-990F-F0771B828B1A}" dt="2024-01-10T07:00:54.340" v="5068" actId="21"/>
          <ac:spMkLst>
            <pc:docMk/>
            <pc:sldMk cId="40475289" sldId="466"/>
            <ac:spMk id="11" creationId="{13867B7F-834A-9B2E-0021-AFD583821F8C}"/>
          </ac:spMkLst>
        </pc:spChg>
        <pc:spChg chg="add del mod">
          <ac:chgData name="FONG Chi Kit Ken" userId="233f042c-09e9-4a0c-9043-d675a582571a" providerId="ADAL" clId="{0EB6A1C3-58EB-5A40-990F-F0771B828B1A}" dt="2024-01-10T07:01:01.019" v="5071" actId="21"/>
          <ac:spMkLst>
            <pc:docMk/>
            <pc:sldMk cId="40475289" sldId="466"/>
            <ac:spMk id="12" creationId="{9DF1628C-56C8-C3F6-DECC-2438BA5FF10C}"/>
          </ac:spMkLst>
        </pc:spChg>
        <pc:spChg chg="add del mod">
          <ac:chgData name="FONG Chi Kit Ken" userId="233f042c-09e9-4a0c-9043-d675a582571a" providerId="ADAL" clId="{0EB6A1C3-58EB-5A40-990F-F0771B828B1A}" dt="2024-01-10T07:01:08.132" v="5074" actId="21"/>
          <ac:spMkLst>
            <pc:docMk/>
            <pc:sldMk cId="40475289" sldId="466"/>
            <ac:spMk id="13" creationId="{5D99143C-56EE-34E9-6FB4-E5FD778CE905}"/>
          </ac:spMkLst>
        </pc:spChg>
        <pc:graphicFrameChg chg="del mod">
          <ac:chgData name="FONG Chi Kit Ken" userId="233f042c-09e9-4a0c-9043-d675a582571a" providerId="ADAL" clId="{0EB6A1C3-58EB-5A40-990F-F0771B828B1A}" dt="2024-01-10T07:00:22.939" v="5062" actId="478"/>
          <ac:graphicFrameMkLst>
            <pc:docMk/>
            <pc:sldMk cId="40475289" sldId="466"/>
            <ac:graphicFrameMk id="6" creationId="{0BC3D172-9112-D44A-AD27-315075EB6819}"/>
          </ac:graphicFrameMkLst>
        </pc:graphicFrameChg>
        <pc:graphicFrameChg chg="del">
          <ac:chgData name="FONG Chi Kit Ken" userId="233f042c-09e9-4a0c-9043-d675a582571a" providerId="ADAL" clId="{0EB6A1C3-58EB-5A40-990F-F0771B828B1A}" dt="2024-01-10T07:00:22.939" v="5062" actId="478"/>
          <ac:graphicFrameMkLst>
            <pc:docMk/>
            <pc:sldMk cId="40475289" sldId="466"/>
            <ac:graphicFrameMk id="9" creationId="{A9DEAD27-9187-DA4F-8465-A5A4F9D64347}"/>
          </ac:graphicFrameMkLst>
        </pc:graphicFrameChg>
        <pc:graphicFrameChg chg="del mod">
          <ac:chgData name="FONG Chi Kit Ken" userId="233f042c-09e9-4a0c-9043-d675a582571a" providerId="ADAL" clId="{0EB6A1C3-58EB-5A40-990F-F0771B828B1A}" dt="2024-01-10T07:00:22.939" v="5062" actId="478"/>
          <ac:graphicFrameMkLst>
            <pc:docMk/>
            <pc:sldMk cId="40475289" sldId="466"/>
            <ac:graphicFrameMk id="10" creationId="{E7A7277E-D4F7-D84F-8247-509787250463}"/>
          </ac:graphicFrameMkLst>
        </pc:graphicFrameChg>
      </pc:sldChg>
      <pc:sldChg chg="del">
        <pc:chgData name="FONG Chi Kit Ken" userId="233f042c-09e9-4a0c-9043-d675a582571a" providerId="ADAL" clId="{0EB6A1C3-58EB-5A40-990F-F0771B828B1A}" dt="2024-01-09T05:45:06.877" v="83" actId="2696"/>
        <pc:sldMkLst>
          <pc:docMk/>
          <pc:sldMk cId="2968197200" sldId="482"/>
        </pc:sldMkLst>
      </pc:sldChg>
      <pc:sldChg chg="del">
        <pc:chgData name="FONG Chi Kit Ken" userId="233f042c-09e9-4a0c-9043-d675a582571a" providerId="ADAL" clId="{0EB6A1C3-58EB-5A40-990F-F0771B828B1A}" dt="2024-01-09T05:45:06.872" v="81" actId="2696"/>
        <pc:sldMkLst>
          <pc:docMk/>
          <pc:sldMk cId="419355628" sldId="529"/>
        </pc:sldMkLst>
      </pc:sldChg>
      <pc:sldChg chg="del">
        <pc:chgData name="FONG Chi Kit Ken" userId="233f042c-09e9-4a0c-9043-d675a582571a" providerId="ADAL" clId="{0EB6A1C3-58EB-5A40-990F-F0771B828B1A}" dt="2024-01-09T05:45:06.909" v="101" actId="2696"/>
        <pc:sldMkLst>
          <pc:docMk/>
          <pc:sldMk cId="3385174691" sldId="541"/>
        </pc:sldMkLst>
      </pc:sldChg>
      <pc:sldChg chg="del">
        <pc:chgData name="FONG Chi Kit Ken" userId="233f042c-09e9-4a0c-9043-d675a582571a" providerId="ADAL" clId="{0EB6A1C3-58EB-5A40-990F-F0771B828B1A}" dt="2024-01-09T05:45:06.892" v="94" actId="2696"/>
        <pc:sldMkLst>
          <pc:docMk/>
          <pc:sldMk cId="4069324655" sldId="543"/>
        </pc:sldMkLst>
      </pc:sldChg>
      <pc:sldChg chg="del">
        <pc:chgData name="FONG Chi Kit Ken" userId="233f042c-09e9-4a0c-9043-d675a582571a" providerId="ADAL" clId="{0EB6A1C3-58EB-5A40-990F-F0771B828B1A}" dt="2024-01-09T05:45:06.891" v="93" actId="2696"/>
        <pc:sldMkLst>
          <pc:docMk/>
          <pc:sldMk cId="3486725808" sldId="547"/>
        </pc:sldMkLst>
      </pc:sldChg>
      <pc:sldChg chg="del">
        <pc:chgData name="FONG Chi Kit Ken" userId="233f042c-09e9-4a0c-9043-d675a582571a" providerId="ADAL" clId="{0EB6A1C3-58EB-5A40-990F-F0771B828B1A}" dt="2024-01-09T05:45:06.822" v="60" actId="2696"/>
        <pc:sldMkLst>
          <pc:docMk/>
          <pc:sldMk cId="237521387" sldId="552"/>
        </pc:sldMkLst>
      </pc:sldChg>
      <pc:sldChg chg="del">
        <pc:chgData name="FONG Chi Kit Ken" userId="233f042c-09e9-4a0c-9043-d675a582571a" providerId="ADAL" clId="{0EB6A1C3-58EB-5A40-990F-F0771B828B1A}" dt="2024-01-09T05:45:06.971" v="120" actId="2696"/>
        <pc:sldMkLst>
          <pc:docMk/>
          <pc:sldMk cId="3078912439" sldId="556"/>
        </pc:sldMkLst>
      </pc:sldChg>
      <pc:sldChg chg="del">
        <pc:chgData name="FONG Chi Kit Ken" userId="233f042c-09e9-4a0c-9043-d675a582571a" providerId="ADAL" clId="{0EB6A1C3-58EB-5A40-990F-F0771B828B1A}" dt="2024-01-09T05:45:06.972" v="122" actId="2696"/>
        <pc:sldMkLst>
          <pc:docMk/>
          <pc:sldMk cId="293701493" sldId="557"/>
        </pc:sldMkLst>
      </pc:sldChg>
      <pc:sldChg chg="del">
        <pc:chgData name="FONG Chi Kit Ken" userId="233f042c-09e9-4a0c-9043-d675a582571a" providerId="ADAL" clId="{0EB6A1C3-58EB-5A40-990F-F0771B828B1A}" dt="2024-01-09T05:45:06.835" v="68" actId="2696"/>
        <pc:sldMkLst>
          <pc:docMk/>
          <pc:sldMk cId="1906306258" sldId="558"/>
        </pc:sldMkLst>
      </pc:sldChg>
      <pc:sldChg chg="del">
        <pc:chgData name="FONG Chi Kit Ken" userId="233f042c-09e9-4a0c-9043-d675a582571a" providerId="ADAL" clId="{0EB6A1C3-58EB-5A40-990F-F0771B828B1A}" dt="2024-01-09T05:45:06.879" v="85" actId="2696"/>
        <pc:sldMkLst>
          <pc:docMk/>
          <pc:sldMk cId="1929332679" sldId="559"/>
        </pc:sldMkLst>
      </pc:sldChg>
      <pc:sldChg chg="del">
        <pc:chgData name="FONG Chi Kit Ken" userId="233f042c-09e9-4a0c-9043-d675a582571a" providerId="ADAL" clId="{0EB6A1C3-58EB-5A40-990F-F0771B828B1A}" dt="2024-01-09T05:45:06.880" v="86" actId="2696"/>
        <pc:sldMkLst>
          <pc:docMk/>
          <pc:sldMk cId="2549788963" sldId="561"/>
        </pc:sldMkLst>
      </pc:sldChg>
      <pc:sldChg chg="addSp modSp mod modTransition modAnim">
        <pc:chgData name="FONG Chi Kit Ken" userId="233f042c-09e9-4a0c-9043-d675a582571a" providerId="ADAL" clId="{0EB6A1C3-58EB-5A40-990F-F0771B828B1A}" dt="2024-01-09T08:51:48.366" v="2574" actId="1076"/>
        <pc:sldMkLst>
          <pc:docMk/>
          <pc:sldMk cId="2156390321" sldId="636"/>
        </pc:sldMkLst>
        <pc:spChg chg="add mod">
          <ac:chgData name="FONG Chi Kit Ken" userId="233f042c-09e9-4a0c-9043-d675a582571a" providerId="ADAL" clId="{0EB6A1C3-58EB-5A40-990F-F0771B828B1A}" dt="2024-01-09T08:51:29.843" v="2566" actId="1076"/>
          <ac:spMkLst>
            <pc:docMk/>
            <pc:sldMk cId="2156390321" sldId="636"/>
            <ac:spMk id="4" creationId="{ED28116B-D249-E475-B540-9F0DA9E60C5D}"/>
          </ac:spMkLst>
        </pc:spChg>
        <pc:spChg chg="add mod">
          <ac:chgData name="FONG Chi Kit Ken" userId="233f042c-09e9-4a0c-9043-d675a582571a" providerId="ADAL" clId="{0EB6A1C3-58EB-5A40-990F-F0771B828B1A}" dt="2024-01-09T08:51:48.366" v="2574" actId="1076"/>
          <ac:spMkLst>
            <pc:docMk/>
            <pc:sldMk cId="2156390321" sldId="636"/>
            <ac:spMk id="5" creationId="{0FD8EBB2-1263-0FA2-55D8-4991F7E69BDF}"/>
          </ac:spMkLst>
        </pc:spChg>
        <pc:spChg chg="mod">
          <ac:chgData name="FONG Chi Kit Ken" userId="233f042c-09e9-4a0c-9043-d675a582571a" providerId="ADAL" clId="{0EB6A1C3-58EB-5A40-990F-F0771B828B1A}" dt="2024-01-09T08:50:47.807" v="2544" actId="1076"/>
          <ac:spMkLst>
            <pc:docMk/>
            <pc:sldMk cId="2156390321" sldId="636"/>
            <ac:spMk id="21" creationId="{0C023B62-FEED-67C1-0C97-128FBC787476}"/>
          </ac:spMkLst>
        </pc:spChg>
        <pc:spChg chg="mod">
          <ac:chgData name="FONG Chi Kit Ken" userId="233f042c-09e9-4a0c-9043-d675a582571a" providerId="ADAL" clId="{0EB6A1C3-58EB-5A40-990F-F0771B828B1A}" dt="2024-01-09T08:50:51.381" v="2545" actId="1076"/>
          <ac:spMkLst>
            <pc:docMk/>
            <pc:sldMk cId="2156390321" sldId="636"/>
            <ac:spMk id="22" creationId="{0CC3BAD9-154E-9EC0-B9A0-E16EEFDC43F9}"/>
          </ac:spMkLst>
        </pc:spChg>
        <pc:spChg chg="mod">
          <ac:chgData name="FONG Chi Kit Ken" userId="233f042c-09e9-4a0c-9043-d675a582571a" providerId="ADAL" clId="{0EB6A1C3-58EB-5A40-990F-F0771B828B1A}" dt="2024-01-09T08:50:44.706" v="2543" actId="1076"/>
          <ac:spMkLst>
            <pc:docMk/>
            <pc:sldMk cId="2156390321" sldId="636"/>
            <ac:spMk id="23" creationId="{184E1F22-692F-BC09-0E33-480E6B68B1B7}"/>
          </ac:spMkLst>
        </pc:spChg>
        <pc:spChg chg="mod">
          <ac:chgData name="FONG Chi Kit Ken" userId="233f042c-09e9-4a0c-9043-d675a582571a" providerId="ADAL" clId="{0EB6A1C3-58EB-5A40-990F-F0771B828B1A}" dt="2024-01-09T08:51:07.571" v="2548" actId="1076"/>
          <ac:spMkLst>
            <pc:docMk/>
            <pc:sldMk cId="2156390321" sldId="636"/>
            <ac:spMk id="24" creationId="{0C2CB352-D883-2D69-0484-6667BCEF6F0B}"/>
          </ac:spMkLst>
        </pc:spChg>
        <pc:spChg chg="mod">
          <ac:chgData name="FONG Chi Kit Ken" userId="233f042c-09e9-4a0c-9043-d675a582571a" providerId="ADAL" clId="{0EB6A1C3-58EB-5A40-990F-F0771B828B1A}" dt="2024-01-09T08:51:05.830" v="2547" actId="1076"/>
          <ac:spMkLst>
            <pc:docMk/>
            <pc:sldMk cId="2156390321" sldId="636"/>
            <ac:spMk id="25" creationId="{5E0C0374-5B7F-E651-2670-2480029F85CA}"/>
          </ac:spMkLst>
        </pc:spChg>
        <pc:spChg chg="mod">
          <ac:chgData name="FONG Chi Kit Ken" userId="233f042c-09e9-4a0c-9043-d675a582571a" providerId="ADAL" clId="{0EB6A1C3-58EB-5A40-990F-F0771B828B1A}" dt="2024-01-09T08:51:03.772" v="2546" actId="1076"/>
          <ac:spMkLst>
            <pc:docMk/>
            <pc:sldMk cId="2156390321" sldId="636"/>
            <ac:spMk id="26" creationId="{0877E73B-75A6-1B1A-B884-7B97C1C8D1B0}"/>
          </ac:spMkLst>
        </pc:spChg>
        <pc:picChg chg="add mod">
          <ac:chgData name="FONG Chi Kit Ken" userId="233f042c-09e9-4a0c-9043-d675a582571a" providerId="ADAL" clId="{0EB6A1C3-58EB-5A40-990F-F0771B828B1A}" dt="2024-01-09T08:51:35.922" v="2567" actId="207"/>
          <ac:picMkLst>
            <pc:docMk/>
            <pc:sldMk cId="2156390321" sldId="636"/>
            <ac:picMk id="2" creationId="{50EDAA2E-FF15-5C9C-789C-9E0A61C39990}"/>
          </ac:picMkLst>
        </pc:picChg>
        <pc:picChg chg="mod">
          <ac:chgData name="FONG Chi Kit Ken" userId="233f042c-09e9-4a0c-9043-d675a582571a" providerId="ADAL" clId="{0EB6A1C3-58EB-5A40-990F-F0771B828B1A}" dt="2024-01-09T08:50:23.923" v="2535" actId="14100"/>
          <ac:picMkLst>
            <pc:docMk/>
            <pc:sldMk cId="2156390321" sldId="636"/>
            <ac:picMk id="18" creationId="{235E6430-14A3-A85B-2024-0385154A50CC}"/>
          </ac:picMkLst>
        </pc:picChg>
        <pc:picChg chg="mod">
          <ac:chgData name="FONG Chi Kit Ken" userId="233f042c-09e9-4a0c-9043-d675a582571a" providerId="ADAL" clId="{0EB6A1C3-58EB-5A40-990F-F0771B828B1A}" dt="2024-01-09T08:50:27.701" v="2536" actId="1076"/>
          <ac:picMkLst>
            <pc:docMk/>
            <pc:sldMk cId="2156390321" sldId="636"/>
            <ac:picMk id="19" creationId="{F4AE947F-4A1A-1AAA-1F3C-1EC18593A262}"/>
          </ac:picMkLst>
        </pc:picChg>
        <pc:picChg chg="mod">
          <ac:chgData name="FONG Chi Kit Ken" userId="233f042c-09e9-4a0c-9043-d675a582571a" providerId="ADAL" clId="{0EB6A1C3-58EB-5A40-990F-F0771B828B1A}" dt="2024-01-09T08:50:29.091" v="2537" actId="1076"/>
          <ac:picMkLst>
            <pc:docMk/>
            <pc:sldMk cId="2156390321" sldId="636"/>
            <ac:picMk id="20" creationId="{AD74A52B-2D44-435C-6BAE-69C3876B9478}"/>
          </ac:picMkLst>
        </pc:picChg>
      </pc:sldChg>
      <pc:sldChg chg="del">
        <pc:chgData name="FONG Chi Kit Ken" userId="233f042c-09e9-4a0c-9043-d675a582571a" providerId="ADAL" clId="{0EB6A1C3-58EB-5A40-990F-F0771B828B1A}" dt="2024-01-09T05:45:06.818" v="58" actId="2696"/>
        <pc:sldMkLst>
          <pc:docMk/>
          <pc:sldMk cId="2245006556" sldId="637"/>
        </pc:sldMkLst>
      </pc:sldChg>
      <pc:sldChg chg="del">
        <pc:chgData name="FONG Chi Kit Ken" userId="233f042c-09e9-4a0c-9043-d675a582571a" providerId="ADAL" clId="{0EB6A1C3-58EB-5A40-990F-F0771B828B1A}" dt="2024-01-09T05:45:06.893" v="95" actId="2696"/>
        <pc:sldMkLst>
          <pc:docMk/>
          <pc:sldMk cId="607626634" sldId="638"/>
        </pc:sldMkLst>
      </pc:sldChg>
      <pc:sldChg chg="del">
        <pc:chgData name="FONG Chi Kit Ken" userId="233f042c-09e9-4a0c-9043-d675a582571a" providerId="ADAL" clId="{0EB6A1C3-58EB-5A40-990F-F0771B828B1A}" dt="2024-01-09T05:45:06.944" v="114" actId="2696"/>
        <pc:sldMkLst>
          <pc:docMk/>
          <pc:sldMk cId="3847809664" sldId="639"/>
        </pc:sldMkLst>
      </pc:sldChg>
      <pc:sldChg chg="del">
        <pc:chgData name="FONG Chi Kit Ken" userId="233f042c-09e9-4a0c-9043-d675a582571a" providerId="ADAL" clId="{0EB6A1C3-58EB-5A40-990F-F0771B828B1A}" dt="2024-01-09T05:45:06.957" v="115" actId="2696"/>
        <pc:sldMkLst>
          <pc:docMk/>
          <pc:sldMk cId="941717484" sldId="640"/>
        </pc:sldMkLst>
      </pc:sldChg>
      <pc:sldChg chg="del">
        <pc:chgData name="FONG Chi Kit Ken" userId="233f042c-09e9-4a0c-9043-d675a582571a" providerId="ADAL" clId="{0EB6A1C3-58EB-5A40-990F-F0771B828B1A}" dt="2024-01-09T05:45:06.908" v="100" actId="2696"/>
        <pc:sldMkLst>
          <pc:docMk/>
          <pc:sldMk cId="388586070" sldId="641"/>
        </pc:sldMkLst>
      </pc:sldChg>
      <pc:sldChg chg="del">
        <pc:chgData name="FONG Chi Kit Ken" userId="233f042c-09e9-4a0c-9043-d675a582571a" providerId="ADAL" clId="{0EB6A1C3-58EB-5A40-990F-F0771B828B1A}" dt="2024-01-09T05:45:06.922" v="103" actId="2696"/>
        <pc:sldMkLst>
          <pc:docMk/>
          <pc:sldMk cId="1181951337" sldId="642"/>
        </pc:sldMkLst>
      </pc:sldChg>
      <pc:sldChg chg="del">
        <pc:chgData name="FONG Chi Kit Ken" userId="233f042c-09e9-4a0c-9043-d675a582571a" providerId="ADAL" clId="{0EB6A1C3-58EB-5A40-990F-F0771B828B1A}" dt="2024-01-09T05:45:06.943" v="112" actId="2696"/>
        <pc:sldMkLst>
          <pc:docMk/>
          <pc:sldMk cId="2242641752" sldId="643"/>
        </pc:sldMkLst>
      </pc:sldChg>
      <pc:sldChg chg="del">
        <pc:chgData name="FONG Chi Kit Ken" userId="233f042c-09e9-4a0c-9043-d675a582571a" providerId="ADAL" clId="{0EB6A1C3-58EB-5A40-990F-F0771B828B1A}" dt="2024-01-09T05:45:06.831" v="65" actId="2696"/>
        <pc:sldMkLst>
          <pc:docMk/>
          <pc:sldMk cId="3810242647" sldId="645"/>
        </pc:sldMkLst>
      </pc:sldChg>
      <pc:sldChg chg="del">
        <pc:chgData name="FONG Chi Kit Ken" userId="233f042c-09e9-4a0c-9043-d675a582571a" providerId="ADAL" clId="{0EB6A1C3-58EB-5A40-990F-F0771B828B1A}" dt="2024-01-09T05:45:06.871" v="80" actId="2696"/>
        <pc:sldMkLst>
          <pc:docMk/>
          <pc:sldMk cId="3337958608" sldId="646"/>
        </pc:sldMkLst>
      </pc:sldChg>
      <pc:sldChg chg="del">
        <pc:chgData name="FONG Chi Kit Ken" userId="233f042c-09e9-4a0c-9043-d675a582571a" providerId="ADAL" clId="{0EB6A1C3-58EB-5A40-990F-F0771B828B1A}" dt="2024-01-09T05:45:06.841" v="72" actId="2696"/>
        <pc:sldMkLst>
          <pc:docMk/>
          <pc:sldMk cId="3012545928" sldId="647"/>
        </pc:sldMkLst>
      </pc:sldChg>
      <pc:sldChg chg="del">
        <pc:chgData name="FONG Chi Kit Ken" userId="233f042c-09e9-4a0c-9043-d675a582571a" providerId="ADAL" clId="{0EB6A1C3-58EB-5A40-990F-F0771B828B1A}" dt="2024-01-09T05:45:06.887" v="91" actId="2696"/>
        <pc:sldMkLst>
          <pc:docMk/>
          <pc:sldMk cId="708268052" sldId="648"/>
        </pc:sldMkLst>
      </pc:sldChg>
      <pc:sldChg chg="del">
        <pc:chgData name="FONG Chi Kit Ken" userId="233f042c-09e9-4a0c-9043-d675a582571a" providerId="ADAL" clId="{0EB6A1C3-58EB-5A40-990F-F0771B828B1A}" dt="2024-01-09T05:45:06.970" v="119" actId="2696"/>
        <pc:sldMkLst>
          <pc:docMk/>
          <pc:sldMk cId="1977237581" sldId="651"/>
        </pc:sldMkLst>
      </pc:sldChg>
      <pc:sldChg chg="del">
        <pc:chgData name="FONG Chi Kit Ken" userId="233f042c-09e9-4a0c-9043-d675a582571a" providerId="ADAL" clId="{0EB6A1C3-58EB-5A40-990F-F0771B828B1A}" dt="2024-01-09T05:45:06.884" v="89" actId="2696"/>
        <pc:sldMkLst>
          <pc:docMk/>
          <pc:sldMk cId="0" sldId="652"/>
        </pc:sldMkLst>
      </pc:sldChg>
      <pc:sldChg chg="del">
        <pc:chgData name="FONG Chi Kit Ken" userId="233f042c-09e9-4a0c-9043-d675a582571a" providerId="ADAL" clId="{0EB6A1C3-58EB-5A40-990F-F0771B828B1A}" dt="2024-01-09T05:45:06.828" v="63" actId="2696"/>
        <pc:sldMkLst>
          <pc:docMk/>
          <pc:sldMk cId="0" sldId="653"/>
        </pc:sldMkLst>
      </pc:sldChg>
      <pc:sldChg chg="del">
        <pc:chgData name="FONG Chi Kit Ken" userId="233f042c-09e9-4a0c-9043-d675a582571a" providerId="ADAL" clId="{0EB6A1C3-58EB-5A40-990F-F0771B828B1A}" dt="2024-01-09T05:45:06.973" v="123" actId="2696"/>
        <pc:sldMkLst>
          <pc:docMk/>
          <pc:sldMk cId="57077754" sldId="654"/>
        </pc:sldMkLst>
      </pc:sldChg>
      <pc:sldChg chg="del">
        <pc:chgData name="FONG Chi Kit Ken" userId="233f042c-09e9-4a0c-9043-d675a582571a" providerId="ADAL" clId="{0EB6A1C3-58EB-5A40-990F-F0771B828B1A}" dt="2024-01-09T05:45:06.983" v="125" actId="2696"/>
        <pc:sldMkLst>
          <pc:docMk/>
          <pc:sldMk cId="0" sldId="655"/>
        </pc:sldMkLst>
      </pc:sldChg>
      <pc:sldChg chg="del">
        <pc:chgData name="FONG Chi Kit Ken" userId="233f042c-09e9-4a0c-9043-d675a582571a" providerId="ADAL" clId="{0EB6A1C3-58EB-5A40-990F-F0771B828B1A}" dt="2024-01-09T05:45:06.844" v="74" actId="2696"/>
        <pc:sldMkLst>
          <pc:docMk/>
          <pc:sldMk cId="4240620127" sldId="657"/>
        </pc:sldMkLst>
      </pc:sldChg>
      <pc:sldChg chg="del">
        <pc:chgData name="FONG Chi Kit Ken" userId="233f042c-09e9-4a0c-9043-d675a582571a" providerId="ADAL" clId="{0EB6A1C3-58EB-5A40-990F-F0771B828B1A}" dt="2024-01-09T05:45:06.842" v="73" actId="2696"/>
        <pc:sldMkLst>
          <pc:docMk/>
          <pc:sldMk cId="2512104007" sldId="658"/>
        </pc:sldMkLst>
      </pc:sldChg>
      <pc:sldChg chg="del">
        <pc:chgData name="FONG Chi Kit Ken" userId="233f042c-09e9-4a0c-9043-d675a582571a" providerId="ADAL" clId="{0EB6A1C3-58EB-5A40-990F-F0771B828B1A}" dt="2024-01-09T05:45:06.837" v="69" actId="2696"/>
        <pc:sldMkLst>
          <pc:docMk/>
          <pc:sldMk cId="1457921328" sldId="659"/>
        </pc:sldMkLst>
      </pc:sldChg>
      <pc:sldChg chg="del">
        <pc:chgData name="FONG Chi Kit Ken" userId="233f042c-09e9-4a0c-9043-d675a582571a" providerId="ADAL" clId="{0EB6A1C3-58EB-5A40-990F-F0771B828B1A}" dt="2024-01-09T05:45:06.958" v="116" actId="2696"/>
        <pc:sldMkLst>
          <pc:docMk/>
          <pc:sldMk cId="4061700576" sldId="660"/>
        </pc:sldMkLst>
      </pc:sldChg>
      <pc:sldChg chg="modSp mod">
        <pc:chgData name="FONG Chi Kit Ken" userId="233f042c-09e9-4a0c-9043-d675a582571a" providerId="ADAL" clId="{0EB6A1C3-58EB-5A40-990F-F0771B828B1A}" dt="2024-01-09T05:36:41.752" v="18" actId="20577"/>
        <pc:sldMkLst>
          <pc:docMk/>
          <pc:sldMk cId="2275512673" sldId="661"/>
        </pc:sldMkLst>
        <pc:spChg chg="mod">
          <ac:chgData name="FONG Chi Kit Ken" userId="233f042c-09e9-4a0c-9043-d675a582571a" providerId="ADAL" clId="{0EB6A1C3-58EB-5A40-990F-F0771B828B1A}" dt="2024-01-09T05:36:41.752" v="18" actId="20577"/>
          <ac:spMkLst>
            <pc:docMk/>
            <pc:sldMk cId="2275512673" sldId="661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0EB6A1C3-58EB-5A40-990F-F0771B828B1A}" dt="2024-01-09T05:45:06.924" v="105" actId="2696"/>
        <pc:sldMkLst>
          <pc:docMk/>
          <pc:sldMk cId="3361544965" sldId="663"/>
        </pc:sldMkLst>
      </pc:sldChg>
      <pc:sldChg chg="del">
        <pc:chgData name="FONG Chi Kit Ken" userId="233f042c-09e9-4a0c-9043-d675a582571a" providerId="ADAL" clId="{0EB6A1C3-58EB-5A40-990F-F0771B828B1A}" dt="2024-01-09T05:45:06.927" v="106" actId="2696"/>
        <pc:sldMkLst>
          <pc:docMk/>
          <pc:sldMk cId="2539430540" sldId="664"/>
        </pc:sldMkLst>
      </pc:sldChg>
      <pc:sldChg chg="del">
        <pc:chgData name="FONG Chi Kit Ken" userId="233f042c-09e9-4a0c-9043-d675a582571a" providerId="ADAL" clId="{0EB6A1C3-58EB-5A40-990F-F0771B828B1A}" dt="2024-01-09T05:45:06.883" v="88" actId="2696"/>
        <pc:sldMkLst>
          <pc:docMk/>
          <pc:sldMk cId="1506136048" sldId="665"/>
        </pc:sldMkLst>
      </pc:sldChg>
      <pc:sldChg chg="del">
        <pc:chgData name="FONG Chi Kit Ken" userId="233f042c-09e9-4a0c-9043-d675a582571a" providerId="ADAL" clId="{0EB6A1C3-58EB-5A40-990F-F0771B828B1A}" dt="2024-01-09T05:45:06.923" v="104" actId="2696"/>
        <pc:sldMkLst>
          <pc:docMk/>
          <pc:sldMk cId="1296612021" sldId="666"/>
        </pc:sldMkLst>
      </pc:sldChg>
      <pc:sldChg chg="del">
        <pc:chgData name="FONG Chi Kit Ken" userId="233f042c-09e9-4a0c-9043-d675a582571a" providerId="ADAL" clId="{0EB6A1C3-58EB-5A40-990F-F0771B828B1A}" dt="2024-01-09T05:45:06.929" v="108" actId="2696"/>
        <pc:sldMkLst>
          <pc:docMk/>
          <pc:sldMk cId="2087257601" sldId="667"/>
        </pc:sldMkLst>
      </pc:sldChg>
      <pc:sldChg chg="del">
        <pc:chgData name="FONG Chi Kit Ken" userId="233f042c-09e9-4a0c-9043-d675a582571a" providerId="ADAL" clId="{0EB6A1C3-58EB-5A40-990F-F0771B828B1A}" dt="2024-01-09T05:45:06.943" v="113" actId="2696"/>
        <pc:sldMkLst>
          <pc:docMk/>
          <pc:sldMk cId="0" sldId="668"/>
        </pc:sldMkLst>
      </pc:sldChg>
      <pc:sldChg chg="del">
        <pc:chgData name="FONG Chi Kit Ken" userId="233f042c-09e9-4a0c-9043-d675a582571a" providerId="ADAL" clId="{0EB6A1C3-58EB-5A40-990F-F0771B828B1A}" dt="2024-01-09T05:45:06.832" v="66" actId="2696"/>
        <pc:sldMkLst>
          <pc:docMk/>
          <pc:sldMk cId="0" sldId="669"/>
        </pc:sldMkLst>
      </pc:sldChg>
      <pc:sldChg chg="del">
        <pc:chgData name="FONG Chi Kit Ken" userId="233f042c-09e9-4a0c-9043-d675a582571a" providerId="ADAL" clId="{0EB6A1C3-58EB-5A40-990F-F0771B828B1A}" dt="2024-01-09T05:45:06.868" v="78" actId="2696"/>
        <pc:sldMkLst>
          <pc:docMk/>
          <pc:sldMk cId="0" sldId="670"/>
        </pc:sldMkLst>
      </pc:sldChg>
      <pc:sldChg chg="del">
        <pc:chgData name="FONG Chi Kit Ken" userId="233f042c-09e9-4a0c-9043-d675a582571a" providerId="ADAL" clId="{0EB6A1C3-58EB-5A40-990F-F0771B828B1A}" dt="2024-01-09T05:45:06.867" v="77" actId="2696"/>
        <pc:sldMkLst>
          <pc:docMk/>
          <pc:sldMk cId="0" sldId="671"/>
        </pc:sldMkLst>
      </pc:sldChg>
      <pc:sldChg chg="del">
        <pc:chgData name="FONG Chi Kit Ken" userId="233f042c-09e9-4a0c-9043-d675a582571a" providerId="ADAL" clId="{0EB6A1C3-58EB-5A40-990F-F0771B828B1A}" dt="2024-01-09T05:45:06.838" v="70" actId="2696"/>
        <pc:sldMkLst>
          <pc:docMk/>
          <pc:sldMk cId="0" sldId="672"/>
        </pc:sldMkLst>
      </pc:sldChg>
      <pc:sldChg chg="del">
        <pc:chgData name="FONG Chi Kit Ken" userId="233f042c-09e9-4a0c-9043-d675a582571a" providerId="ADAL" clId="{0EB6A1C3-58EB-5A40-990F-F0771B828B1A}" dt="2024-01-09T05:45:06.959" v="117" actId="2696"/>
        <pc:sldMkLst>
          <pc:docMk/>
          <pc:sldMk cId="371113812" sldId="673"/>
        </pc:sldMkLst>
      </pc:sldChg>
      <pc:sldChg chg="addSp delSp modSp new mod ord modTransition chgLayout">
        <pc:chgData name="FONG Chi Kit Ken" userId="233f042c-09e9-4a0c-9043-d675a582571a" providerId="ADAL" clId="{0EB6A1C3-58EB-5A40-990F-F0771B828B1A}" dt="2024-01-10T07:32:05.901" v="5517" actId="255"/>
        <pc:sldMkLst>
          <pc:docMk/>
          <pc:sldMk cId="1851723503" sldId="674"/>
        </pc:sldMkLst>
        <pc:spChg chg="mod ord">
          <ac:chgData name="FONG Chi Kit Ken" userId="233f042c-09e9-4a0c-9043-d675a582571a" providerId="ADAL" clId="{0EB6A1C3-58EB-5A40-990F-F0771B828B1A}" dt="2024-01-10T07:32:05.901" v="5517" actId="255"/>
          <ac:spMkLst>
            <pc:docMk/>
            <pc:sldMk cId="1851723503" sldId="674"/>
            <ac:spMk id="2" creationId="{AF017634-1F6E-2012-557C-B1B9873F4C7C}"/>
          </ac:spMkLst>
        </pc:spChg>
        <pc:spChg chg="mod ord">
          <ac:chgData name="FONG Chi Kit Ken" userId="233f042c-09e9-4a0c-9043-d675a582571a" providerId="ADAL" clId="{0EB6A1C3-58EB-5A40-990F-F0771B828B1A}" dt="2024-01-09T11:24:34.051" v="3010" actId="6264"/>
          <ac:spMkLst>
            <pc:docMk/>
            <pc:sldMk cId="1851723503" sldId="674"/>
            <ac:spMk id="3" creationId="{FBE0EF11-CAE3-DFA2-10AC-81D3265E0C1F}"/>
          </ac:spMkLst>
        </pc:spChg>
        <pc:spChg chg="mod ord">
          <ac:chgData name="FONG Chi Kit Ken" userId="233f042c-09e9-4a0c-9043-d675a582571a" providerId="ADAL" clId="{0EB6A1C3-58EB-5A40-990F-F0771B828B1A}" dt="2024-01-09T11:24:34.051" v="3010" actId="6264"/>
          <ac:spMkLst>
            <pc:docMk/>
            <pc:sldMk cId="1851723503" sldId="674"/>
            <ac:spMk id="4" creationId="{27A26F84-3F12-0DBA-1094-0527543B50FE}"/>
          </ac:spMkLst>
        </pc:spChg>
        <pc:spChg chg="add mod">
          <ac:chgData name="FONG Chi Kit Ken" userId="233f042c-09e9-4a0c-9043-d675a582571a" providerId="ADAL" clId="{0EB6A1C3-58EB-5A40-990F-F0771B828B1A}" dt="2024-01-09T06:42:25.530" v="552"/>
          <ac:spMkLst>
            <pc:docMk/>
            <pc:sldMk cId="1851723503" sldId="674"/>
            <ac:spMk id="5" creationId="{B4BD71AD-3462-EB84-BFEA-880CA4E8C667}"/>
          </ac:spMkLst>
        </pc:spChg>
        <pc:spChg chg="add mod">
          <ac:chgData name="FONG Chi Kit Ken" userId="233f042c-09e9-4a0c-9043-d675a582571a" providerId="ADAL" clId="{0EB6A1C3-58EB-5A40-990F-F0771B828B1A}" dt="2024-01-09T06:42:25.530" v="552"/>
          <ac:spMkLst>
            <pc:docMk/>
            <pc:sldMk cId="1851723503" sldId="674"/>
            <ac:spMk id="6" creationId="{045AC33B-D3D5-9D72-92E2-409A8B9C33EB}"/>
          </ac:spMkLst>
        </pc:spChg>
        <pc:spChg chg="add del mod">
          <ac:chgData name="FONG Chi Kit Ken" userId="233f042c-09e9-4a0c-9043-d675a582571a" providerId="ADAL" clId="{0EB6A1C3-58EB-5A40-990F-F0771B828B1A}" dt="2024-01-09T11:24:34.051" v="3010" actId="6264"/>
          <ac:spMkLst>
            <pc:docMk/>
            <pc:sldMk cId="1851723503" sldId="674"/>
            <ac:spMk id="7" creationId="{F8329D71-A209-46C5-85A5-FC5F16769AFB}"/>
          </ac:spMkLst>
        </pc:spChg>
        <pc:spChg chg="add del mod">
          <ac:chgData name="FONG Chi Kit Ken" userId="233f042c-09e9-4a0c-9043-d675a582571a" providerId="ADAL" clId="{0EB6A1C3-58EB-5A40-990F-F0771B828B1A}" dt="2024-01-09T11:24:34.051" v="3010" actId="6264"/>
          <ac:spMkLst>
            <pc:docMk/>
            <pc:sldMk cId="1851723503" sldId="674"/>
            <ac:spMk id="8" creationId="{AC93048E-8A1D-377E-69DD-3F97BC984563}"/>
          </ac:spMkLst>
        </pc:spChg>
        <pc:spChg chg="add del mod">
          <ac:chgData name="FONG Chi Kit Ken" userId="233f042c-09e9-4a0c-9043-d675a582571a" providerId="ADAL" clId="{0EB6A1C3-58EB-5A40-990F-F0771B828B1A}" dt="2024-01-09T11:24:34.051" v="3010" actId="6264"/>
          <ac:spMkLst>
            <pc:docMk/>
            <pc:sldMk cId="1851723503" sldId="674"/>
            <ac:spMk id="9" creationId="{9E55A9A0-E48C-94D6-1D8C-DF2EF119CAFE}"/>
          </ac:spMkLst>
        </pc:spChg>
        <pc:spChg chg="add del mod">
          <ac:chgData name="FONG Chi Kit Ken" userId="233f042c-09e9-4a0c-9043-d675a582571a" providerId="ADAL" clId="{0EB6A1C3-58EB-5A40-990F-F0771B828B1A}" dt="2024-01-09T11:24:32.658" v="3009" actId="6264"/>
          <ac:spMkLst>
            <pc:docMk/>
            <pc:sldMk cId="1851723503" sldId="674"/>
            <ac:spMk id="10" creationId="{6AA628BC-7937-26C5-581D-18EA747204D7}"/>
          </ac:spMkLst>
        </pc:spChg>
        <pc:spChg chg="add del mod">
          <ac:chgData name="FONG Chi Kit Ken" userId="233f042c-09e9-4a0c-9043-d675a582571a" providerId="ADAL" clId="{0EB6A1C3-58EB-5A40-990F-F0771B828B1A}" dt="2024-01-09T11:24:32.658" v="3009" actId="6264"/>
          <ac:spMkLst>
            <pc:docMk/>
            <pc:sldMk cId="1851723503" sldId="674"/>
            <ac:spMk id="11" creationId="{F3173C91-0011-FDCD-4F78-58DBACF69149}"/>
          </ac:spMkLst>
        </pc:spChg>
        <pc:spChg chg="add del mod">
          <ac:chgData name="FONG Chi Kit Ken" userId="233f042c-09e9-4a0c-9043-d675a582571a" providerId="ADAL" clId="{0EB6A1C3-58EB-5A40-990F-F0771B828B1A}" dt="2024-01-09T11:24:32.658" v="3009" actId="6264"/>
          <ac:spMkLst>
            <pc:docMk/>
            <pc:sldMk cId="1851723503" sldId="674"/>
            <ac:spMk id="12" creationId="{9861E345-BD20-A4CD-C93A-3986160A639E}"/>
          </ac:spMkLst>
        </pc:spChg>
        <pc:spChg chg="add del mod">
          <ac:chgData name="FONG Chi Kit Ken" userId="233f042c-09e9-4a0c-9043-d675a582571a" providerId="ADAL" clId="{0EB6A1C3-58EB-5A40-990F-F0771B828B1A}" dt="2024-01-09T11:24:31.920" v="3008" actId="6264"/>
          <ac:spMkLst>
            <pc:docMk/>
            <pc:sldMk cId="1851723503" sldId="674"/>
            <ac:spMk id="13" creationId="{92AD5124-F4F8-D299-1892-13C47F8AA38C}"/>
          </ac:spMkLst>
        </pc:spChg>
        <pc:spChg chg="add del mod">
          <ac:chgData name="FONG Chi Kit Ken" userId="233f042c-09e9-4a0c-9043-d675a582571a" providerId="ADAL" clId="{0EB6A1C3-58EB-5A40-990F-F0771B828B1A}" dt="2024-01-09T11:24:31.920" v="3008" actId="6264"/>
          <ac:spMkLst>
            <pc:docMk/>
            <pc:sldMk cId="1851723503" sldId="674"/>
            <ac:spMk id="14" creationId="{0CC4B9E6-8309-E320-C599-972CEADDCC7E}"/>
          </ac:spMkLst>
        </pc:spChg>
        <pc:spChg chg="add del mod">
          <ac:chgData name="FONG Chi Kit Ken" userId="233f042c-09e9-4a0c-9043-d675a582571a" providerId="ADAL" clId="{0EB6A1C3-58EB-5A40-990F-F0771B828B1A}" dt="2024-01-09T11:24:31.920" v="3008" actId="6264"/>
          <ac:spMkLst>
            <pc:docMk/>
            <pc:sldMk cId="1851723503" sldId="674"/>
            <ac:spMk id="15" creationId="{48BC67A5-59FB-7B0E-02C5-661D86947606}"/>
          </ac:spMkLst>
        </pc:spChg>
        <pc:spChg chg="add del mod">
          <ac:chgData name="FONG Chi Kit Ken" userId="233f042c-09e9-4a0c-9043-d675a582571a" providerId="ADAL" clId="{0EB6A1C3-58EB-5A40-990F-F0771B828B1A}" dt="2024-01-09T11:24:30.115" v="3007" actId="6264"/>
          <ac:spMkLst>
            <pc:docMk/>
            <pc:sldMk cId="1851723503" sldId="674"/>
            <ac:spMk id="16" creationId="{15C999D3-235B-B039-0CF2-5521BC9F0A13}"/>
          </ac:spMkLst>
        </pc:spChg>
        <pc:spChg chg="add del mod">
          <ac:chgData name="FONG Chi Kit Ken" userId="233f042c-09e9-4a0c-9043-d675a582571a" providerId="ADAL" clId="{0EB6A1C3-58EB-5A40-990F-F0771B828B1A}" dt="2024-01-09T11:24:30.115" v="3007" actId="6264"/>
          <ac:spMkLst>
            <pc:docMk/>
            <pc:sldMk cId="1851723503" sldId="674"/>
            <ac:spMk id="17" creationId="{4C4DA6F2-6949-3DC0-06B6-AF6AFAE6A74D}"/>
          </ac:spMkLst>
        </pc:spChg>
        <pc:spChg chg="add del mod">
          <ac:chgData name="FONG Chi Kit Ken" userId="233f042c-09e9-4a0c-9043-d675a582571a" providerId="ADAL" clId="{0EB6A1C3-58EB-5A40-990F-F0771B828B1A}" dt="2024-01-09T11:24:30.115" v="3007" actId="6264"/>
          <ac:spMkLst>
            <pc:docMk/>
            <pc:sldMk cId="1851723503" sldId="674"/>
            <ac:spMk id="18" creationId="{7268CEB4-2755-3738-E845-BEF392C1910A}"/>
          </ac:spMkLst>
        </pc:spChg>
        <pc:spChg chg="add del mod">
          <ac:chgData name="FONG Chi Kit Ken" userId="233f042c-09e9-4a0c-9043-d675a582571a" providerId="ADAL" clId="{0EB6A1C3-58EB-5A40-990F-F0771B828B1A}" dt="2024-01-09T11:24:29.368" v="3006" actId="6264"/>
          <ac:spMkLst>
            <pc:docMk/>
            <pc:sldMk cId="1851723503" sldId="674"/>
            <ac:spMk id="19" creationId="{1F81517A-C3FD-81B3-DC34-A9D55B30FA9B}"/>
          </ac:spMkLst>
        </pc:spChg>
        <pc:spChg chg="add del mod">
          <ac:chgData name="FONG Chi Kit Ken" userId="233f042c-09e9-4a0c-9043-d675a582571a" providerId="ADAL" clId="{0EB6A1C3-58EB-5A40-990F-F0771B828B1A}" dt="2024-01-09T11:24:29.368" v="3006" actId="6264"/>
          <ac:spMkLst>
            <pc:docMk/>
            <pc:sldMk cId="1851723503" sldId="674"/>
            <ac:spMk id="20" creationId="{359F5A94-0233-111B-2B65-692C0EAB108C}"/>
          </ac:spMkLst>
        </pc:spChg>
        <pc:spChg chg="add del mod">
          <ac:chgData name="FONG Chi Kit Ken" userId="233f042c-09e9-4a0c-9043-d675a582571a" providerId="ADAL" clId="{0EB6A1C3-58EB-5A40-990F-F0771B828B1A}" dt="2024-01-09T11:24:29.368" v="3006" actId="6264"/>
          <ac:spMkLst>
            <pc:docMk/>
            <pc:sldMk cId="1851723503" sldId="674"/>
            <ac:spMk id="21" creationId="{7EF2842C-585F-937A-693B-2A64D47DA412}"/>
          </ac:spMkLst>
        </pc:spChg>
        <pc:spChg chg="add del mod">
          <ac:chgData name="FONG Chi Kit Ken" userId="233f042c-09e9-4a0c-9043-d675a582571a" providerId="ADAL" clId="{0EB6A1C3-58EB-5A40-990F-F0771B828B1A}" dt="2024-01-09T11:24:29.077" v="3005" actId="6264"/>
          <ac:spMkLst>
            <pc:docMk/>
            <pc:sldMk cId="1851723503" sldId="674"/>
            <ac:spMk id="22" creationId="{2AD8E4EF-1405-B189-C3EF-967F011A82C2}"/>
          </ac:spMkLst>
        </pc:spChg>
        <pc:spChg chg="add del mod">
          <ac:chgData name="FONG Chi Kit Ken" userId="233f042c-09e9-4a0c-9043-d675a582571a" providerId="ADAL" clId="{0EB6A1C3-58EB-5A40-990F-F0771B828B1A}" dt="2024-01-09T11:24:29.077" v="3005" actId="6264"/>
          <ac:spMkLst>
            <pc:docMk/>
            <pc:sldMk cId="1851723503" sldId="674"/>
            <ac:spMk id="23" creationId="{2A6BEF8C-D460-A598-46C1-A97F2605C917}"/>
          </ac:spMkLst>
        </pc:spChg>
        <pc:spChg chg="add del mod">
          <ac:chgData name="FONG Chi Kit Ken" userId="233f042c-09e9-4a0c-9043-d675a582571a" providerId="ADAL" clId="{0EB6A1C3-58EB-5A40-990F-F0771B828B1A}" dt="2024-01-09T11:24:29.077" v="3005" actId="6264"/>
          <ac:spMkLst>
            <pc:docMk/>
            <pc:sldMk cId="1851723503" sldId="674"/>
            <ac:spMk id="24" creationId="{3E4E1108-B4EC-3378-4CEB-D2635FE3CB0A}"/>
          </ac:spMkLst>
        </pc:spChg>
      </pc:sldChg>
      <pc:sldChg chg="addSp delSp modSp new mod modTransition">
        <pc:chgData name="FONG Chi Kit Ken" userId="233f042c-09e9-4a0c-9043-d675a582571a" providerId="ADAL" clId="{0EB6A1C3-58EB-5A40-990F-F0771B828B1A}" dt="2024-01-09T07:29:44.041" v="807"/>
        <pc:sldMkLst>
          <pc:docMk/>
          <pc:sldMk cId="1568019692" sldId="675"/>
        </pc:sldMkLst>
        <pc:spChg chg="del">
          <ac:chgData name="FONG Chi Kit Ken" userId="233f042c-09e9-4a0c-9043-d675a582571a" providerId="ADAL" clId="{0EB6A1C3-58EB-5A40-990F-F0771B828B1A}" dt="2024-01-09T05:46:25.273" v="161" actId="478"/>
          <ac:spMkLst>
            <pc:docMk/>
            <pc:sldMk cId="1568019692" sldId="675"/>
            <ac:spMk id="2" creationId="{D3BC7940-6416-11CE-471A-CB1878995C4E}"/>
          </ac:spMkLst>
        </pc:spChg>
        <pc:spChg chg="mod">
          <ac:chgData name="FONG Chi Kit Ken" userId="233f042c-09e9-4a0c-9043-d675a582571a" providerId="ADAL" clId="{0EB6A1C3-58EB-5A40-990F-F0771B828B1A}" dt="2024-01-09T05:45:29.195" v="160" actId="14100"/>
          <ac:spMkLst>
            <pc:docMk/>
            <pc:sldMk cId="1568019692" sldId="675"/>
            <ac:spMk id="4" creationId="{2343DED3-B836-C5DF-4C62-88914B5E9F91}"/>
          </ac:spMkLst>
        </pc:spChg>
        <pc:spChg chg="add mod">
          <ac:chgData name="FONG Chi Kit Ken" userId="233f042c-09e9-4a0c-9043-d675a582571a" providerId="ADAL" clId="{0EB6A1C3-58EB-5A40-990F-F0771B828B1A}" dt="2024-01-09T05:50:48.005" v="504" actId="1076"/>
          <ac:spMkLst>
            <pc:docMk/>
            <pc:sldMk cId="1568019692" sldId="675"/>
            <ac:spMk id="5" creationId="{9567A09F-A84C-128B-3283-021F535ACC16}"/>
          </ac:spMkLst>
        </pc:spChg>
        <pc:spChg chg="add mod">
          <ac:chgData name="FONG Chi Kit Ken" userId="233f042c-09e9-4a0c-9043-d675a582571a" providerId="ADAL" clId="{0EB6A1C3-58EB-5A40-990F-F0771B828B1A}" dt="2024-01-09T05:50:48.005" v="504" actId="1076"/>
          <ac:spMkLst>
            <pc:docMk/>
            <pc:sldMk cId="1568019692" sldId="675"/>
            <ac:spMk id="6" creationId="{4E1B1E89-4284-374F-CDD4-F6C025712D31}"/>
          </ac:spMkLst>
        </pc:spChg>
        <pc:spChg chg="add mod">
          <ac:chgData name="FONG Chi Kit Ken" userId="233f042c-09e9-4a0c-9043-d675a582571a" providerId="ADAL" clId="{0EB6A1C3-58EB-5A40-990F-F0771B828B1A}" dt="2024-01-09T05:50:52.270" v="505" actId="1076"/>
          <ac:spMkLst>
            <pc:docMk/>
            <pc:sldMk cId="1568019692" sldId="675"/>
            <ac:spMk id="7" creationId="{DE572B53-3F91-8F83-8E03-A2F44D5FCB90}"/>
          </ac:spMkLst>
        </pc:spChg>
        <pc:spChg chg="add mod">
          <ac:chgData name="FONG Chi Kit Ken" userId="233f042c-09e9-4a0c-9043-d675a582571a" providerId="ADAL" clId="{0EB6A1C3-58EB-5A40-990F-F0771B828B1A}" dt="2024-01-09T05:51:11.553" v="516" actId="1076"/>
          <ac:spMkLst>
            <pc:docMk/>
            <pc:sldMk cId="1568019692" sldId="675"/>
            <ac:spMk id="8" creationId="{C9C5AD73-A8D4-17E2-3528-24270903F2DE}"/>
          </ac:spMkLst>
        </pc:spChg>
      </pc:sldChg>
      <pc:sldChg chg="addSp delSp modSp new mod modTransition chgLayout">
        <pc:chgData name="FONG Chi Kit Ken" userId="233f042c-09e9-4a0c-9043-d675a582571a" providerId="ADAL" clId="{0EB6A1C3-58EB-5A40-990F-F0771B828B1A}" dt="2024-01-09T09:44:49.864" v="2792" actId="14100"/>
        <pc:sldMkLst>
          <pc:docMk/>
          <pc:sldMk cId="3901551637" sldId="676"/>
        </pc:sldMkLst>
        <pc:spChg chg="del mod">
          <ac:chgData name="FONG Chi Kit Ken" userId="233f042c-09e9-4a0c-9043-d675a582571a" providerId="ADAL" clId="{0EB6A1C3-58EB-5A40-990F-F0771B828B1A}" dt="2024-01-09T05:52:20.847" v="538" actId="478"/>
          <ac:spMkLst>
            <pc:docMk/>
            <pc:sldMk cId="3901551637" sldId="676"/>
            <ac:spMk id="2" creationId="{9BF775E9-48CC-BCDB-D2DA-0C31EB210DA4}"/>
          </ac:spMkLst>
        </pc:spChg>
        <pc:spChg chg="mod ord">
          <ac:chgData name="FONG Chi Kit Ken" userId="233f042c-09e9-4a0c-9043-d675a582571a" providerId="ADAL" clId="{0EB6A1C3-58EB-5A40-990F-F0771B828B1A}" dt="2024-01-09T09:43:16.705" v="2722" actId="6264"/>
          <ac:spMkLst>
            <pc:docMk/>
            <pc:sldMk cId="3901551637" sldId="676"/>
            <ac:spMk id="3" creationId="{E4DB5AC0-4BA9-BDDF-A4F5-A69D796F7CA9}"/>
          </ac:spMkLst>
        </pc:spChg>
        <pc:spChg chg="mod ord">
          <ac:chgData name="FONG Chi Kit Ken" userId="233f042c-09e9-4a0c-9043-d675a582571a" providerId="ADAL" clId="{0EB6A1C3-58EB-5A40-990F-F0771B828B1A}" dt="2024-01-09T09:43:16.705" v="2722" actId="6264"/>
          <ac:spMkLst>
            <pc:docMk/>
            <pc:sldMk cId="3901551637" sldId="676"/>
            <ac:spMk id="4" creationId="{258BD868-6F04-0E5D-6A84-4901D01ACF77}"/>
          </ac:spMkLst>
        </pc:spChg>
        <pc:spChg chg="add mod">
          <ac:chgData name="FONG Chi Kit Ken" userId="233f042c-09e9-4a0c-9043-d675a582571a" providerId="ADAL" clId="{0EB6A1C3-58EB-5A40-990F-F0771B828B1A}" dt="2024-01-09T09:43:34.835" v="2727" actId="20577"/>
          <ac:spMkLst>
            <pc:docMk/>
            <pc:sldMk cId="3901551637" sldId="676"/>
            <ac:spMk id="5" creationId="{DD874C32-A6BC-9EE7-2AB5-9AC7FE75B84E}"/>
          </ac:spMkLst>
        </pc:spChg>
        <pc:spChg chg="add mod">
          <ac:chgData name="FONG Chi Kit Ken" userId="233f042c-09e9-4a0c-9043-d675a582571a" providerId="ADAL" clId="{0EB6A1C3-58EB-5A40-990F-F0771B828B1A}" dt="2024-01-09T05:51:53.785" v="535" actId="1076"/>
          <ac:spMkLst>
            <pc:docMk/>
            <pc:sldMk cId="3901551637" sldId="676"/>
            <ac:spMk id="6" creationId="{FFFAB55A-A702-8FE1-6898-CF265DCBF0DF}"/>
          </ac:spMkLst>
        </pc:spChg>
        <pc:spChg chg="add del mod">
          <ac:chgData name="FONG Chi Kit Ken" userId="233f042c-09e9-4a0c-9043-d675a582571a" providerId="ADAL" clId="{0EB6A1C3-58EB-5A40-990F-F0771B828B1A}" dt="2024-01-09T09:43:16.705" v="2722" actId="6264"/>
          <ac:spMkLst>
            <pc:docMk/>
            <pc:sldMk cId="3901551637" sldId="676"/>
            <ac:spMk id="7" creationId="{5896D2FF-335F-B2F3-B515-FD30DFB0AB2E}"/>
          </ac:spMkLst>
        </pc:spChg>
        <pc:spChg chg="add del mod">
          <ac:chgData name="FONG Chi Kit Ken" userId="233f042c-09e9-4a0c-9043-d675a582571a" providerId="ADAL" clId="{0EB6A1C3-58EB-5A40-990F-F0771B828B1A}" dt="2024-01-09T09:43:16.705" v="2722" actId="6264"/>
          <ac:spMkLst>
            <pc:docMk/>
            <pc:sldMk cId="3901551637" sldId="676"/>
            <ac:spMk id="8" creationId="{318705E5-9512-541D-4B99-69D3F42EC905}"/>
          </ac:spMkLst>
        </pc:spChg>
        <pc:spChg chg="add mod ord">
          <ac:chgData name="FONG Chi Kit Ken" userId="233f042c-09e9-4a0c-9043-d675a582571a" providerId="ADAL" clId="{0EB6A1C3-58EB-5A40-990F-F0771B828B1A}" dt="2024-01-09T09:44:49.864" v="2792" actId="14100"/>
          <ac:spMkLst>
            <pc:docMk/>
            <pc:sldMk cId="3901551637" sldId="676"/>
            <ac:spMk id="9" creationId="{7E0772B2-49FF-0F35-E9D6-7EF5468013C1}"/>
          </ac:spMkLst>
        </pc:spChg>
      </pc:sldChg>
      <pc:sldChg chg="addSp modSp new mod modTransition">
        <pc:chgData name="FONG Chi Kit Ken" userId="233f042c-09e9-4a0c-9043-d675a582571a" providerId="ADAL" clId="{0EB6A1C3-58EB-5A40-990F-F0771B828B1A}" dt="2024-01-09T07:29:44.041" v="807"/>
        <pc:sldMkLst>
          <pc:docMk/>
          <pc:sldMk cId="3644554688" sldId="677"/>
        </pc:sldMkLst>
        <pc:spChg chg="mod">
          <ac:chgData name="FONG Chi Kit Ken" userId="233f042c-09e9-4a0c-9043-d675a582571a" providerId="ADAL" clId="{0EB6A1C3-58EB-5A40-990F-F0771B828B1A}" dt="2024-01-09T06:42:19.067" v="551"/>
          <ac:spMkLst>
            <pc:docMk/>
            <pc:sldMk cId="3644554688" sldId="677"/>
            <ac:spMk id="2" creationId="{25CCDC50-3301-BDB6-83F7-490640A50225}"/>
          </ac:spMkLst>
        </pc:spChg>
        <pc:spChg chg="mod">
          <ac:chgData name="FONG Chi Kit Ken" userId="233f042c-09e9-4a0c-9043-d675a582571a" providerId="ADAL" clId="{0EB6A1C3-58EB-5A40-990F-F0771B828B1A}" dt="2024-01-09T06:42:09.030" v="550" actId="20577"/>
          <ac:spMkLst>
            <pc:docMk/>
            <pc:sldMk cId="3644554688" sldId="677"/>
            <ac:spMk id="4" creationId="{DBD8E584-3E1A-578B-B29D-B4D521379044}"/>
          </ac:spMkLst>
        </pc:spChg>
        <pc:spChg chg="add mod">
          <ac:chgData name="FONG Chi Kit Ken" userId="233f042c-09e9-4a0c-9043-d675a582571a" providerId="ADAL" clId="{0EB6A1C3-58EB-5A40-990F-F0771B828B1A}" dt="2024-01-09T06:43:13.178" v="584" actId="1076"/>
          <ac:spMkLst>
            <pc:docMk/>
            <pc:sldMk cId="3644554688" sldId="677"/>
            <ac:spMk id="5" creationId="{A4CEAE6C-6AA4-73D3-9059-011B77A2B208}"/>
          </ac:spMkLst>
        </pc:spChg>
        <pc:spChg chg="add mod">
          <ac:chgData name="FONG Chi Kit Ken" userId="233f042c-09e9-4a0c-9043-d675a582571a" providerId="ADAL" clId="{0EB6A1C3-58EB-5A40-990F-F0771B828B1A}" dt="2024-01-09T06:43:13.178" v="584" actId="1076"/>
          <ac:spMkLst>
            <pc:docMk/>
            <pc:sldMk cId="3644554688" sldId="677"/>
            <ac:spMk id="6" creationId="{BF41CE3B-8EEF-E374-1793-1FEDF16F2D8D}"/>
          </ac:spMkLst>
        </pc:spChg>
        <pc:spChg chg="add mod">
          <ac:chgData name="FONG Chi Kit Ken" userId="233f042c-09e9-4a0c-9043-d675a582571a" providerId="ADAL" clId="{0EB6A1C3-58EB-5A40-990F-F0771B828B1A}" dt="2024-01-09T06:43:24.170" v="605" actId="20577"/>
          <ac:spMkLst>
            <pc:docMk/>
            <pc:sldMk cId="3644554688" sldId="677"/>
            <ac:spMk id="7" creationId="{42481A1F-3A35-9022-346C-82534ED09AE8}"/>
          </ac:spMkLst>
        </pc:spChg>
        <pc:spChg chg="add mod">
          <ac:chgData name="FONG Chi Kit Ken" userId="233f042c-09e9-4a0c-9043-d675a582571a" providerId="ADAL" clId="{0EB6A1C3-58EB-5A40-990F-F0771B828B1A}" dt="2024-01-09T06:43:15.834" v="586" actId="1076"/>
          <ac:spMkLst>
            <pc:docMk/>
            <pc:sldMk cId="3644554688" sldId="677"/>
            <ac:spMk id="8" creationId="{465D9973-FCEF-5930-4D8A-F416466F4F58}"/>
          </ac:spMkLst>
        </pc:spChg>
        <pc:picChg chg="add mod modCrop">
          <ac:chgData name="FONG Chi Kit Ken" userId="233f042c-09e9-4a0c-9043-d675a582571a" providerId="ADAL" clId="{0EB6A1C3-58EB-5A40-990F-F0771B828B1A}" dt="2024-01-09T06:43:52.372" v="611" actId="14100"/>
          <ac:picMkLst>
            <pc:docMk/>
            <pc:sldMk cId="3644554688" sldId="677"/>
            <ac:picMk id="9" creationId="{E2B4B7FB-BF5E-512E-ECD3-5517C4B97A69}"/>
          </ac:picMkLst>
        </pc:picChg>
      </pc:sldChg>
      <pc:sldChg chg="addSp delSp modSp new mod modTransition delAnim modAnim chgLayout">
        <pc:chgData name="FONG Chi Kit Ken" userId="233f042c-09e9-4a0c-9043-d675a582571a" providerId="ADAL" clId="{0EB6A1C3-58EB-5A40-990F-F0771B828B1A}" dt="2024-01-10T07:33:16.748" v="5532" actId="207"/>
        <pc:sldMkLst>
          <pc:docMk/>
          <pc:sldMk cId="290790113" sldId="678"/>
        </pc:sldMkLst>
        <pc:spChg chg="del mod">
          <ac:chgData name="FONG Chi Kit Ken" userId="233f042c-09e9-4a0c-9043-d675a582571a" providerId="ADAL" clId="{0EB6A1C3-58EB-5A40-990F-F0771B828B1A}" dt="2024-01-09T09:23:14.475" v="2580" actId="478"/>
          <ac:spMkLst>
            <pc:docMk/>
            <pc:sldMk cId="290790113" sldId="678"/>
            <ac:spMk id="2" creationId="{096C003D-76F9-B360-B4B4-A103D454778A}"/>
          </ac:spMkLst>
        </pc:spChg>
        <pc:spChg chg="mod ord">
          <ac:chgData name="FONG Chi Kit Ken" userId="233f042c-09e9-4a0c-9043-d675a582571a" providerId="ADAL" clId="{0EB6A1C3-58EB-5A40-990F-F0771B828B1A}" dt="2024-01-09T11:39:27.147" v="3127" actId="6264"/>
          <ac:spMkLst>
            <pc:docMk/>
            <pc:sldMk cId="290790113" sldId="678"/>
            <ac:spMk id="3" creationId="{6B7A44AE-6FBE-9F47-2DD5-D9101239DD91}"/>
          </ac:spMkLst>
        </pc:spChg>
        <pc:spChg chg="mod ord">
          <ac:chgData name="FONG Chi Kit Ken" userId="233f042c-09e9-4a0c-9043-d675a582571a" providerId="ADAL" clId="{0EB6A1C3-58EB-5A40-990F-F0771B828B1A}" dt="2024-01-09T11:39:27.147" v="3127" actId="6264"/>
          <ac:spMkLst>
            <pc:docMk/>
            <pc:sldMk cId="290790113" sldId="678"/>
            <ac:spMk id="4" creationId="{06E37A1B-E0EA-C922-1CE7-9218FD4F583F}"/>
          </ac:spMkLst>
        </pc:spChg>
        <pc:spChg chg="add del mod">
          <ac:chgData name="FONG Chi Kit Ken" userId="233f042c-09e9-4a0c-9043-d675a582571a" providerId="ADAL" clId="{0EB6A1C3-58EB-5A40-990F-F0771B828B1A}" dt="2024-01-09T11:39:22.380" v="3124" actId="478"/>
          <ac:spMkLst>
            <pc:docMk/>
            <pc:sldMk cId="290790113" sldId="678"/>
            <ac:spMk id="5" creationId="{4EB987F2-2340-BF4F-5734-0C0F41D652B8}"/>
          </ac:spMkLst>
        </pc:spChg>
        <pc:spChg chg="add del mod">
          <ac:chgData name="FONG Chi Kit Ken" userId="233f042c-09e9-4a0c-9043-d675a582571a" providerId="ADAL" clId="{0EB6A1C3-58EB-5A40-990F-F0771B828B1A}" dt="2024-01-09T11:39:26.750" v="3125" actId="6264"/>
          <ac:spMkLst>
            <pc:docMk/>
            <pc:sldMk cId="290790113" sldId="678"/>
            <ac:spMk id="6" creationId="{F73363AB-3AC9-BC9E-076B-F45A7AA7DF09}"/>
          </ac:spMkLst>
        </pc:spChg>
        <pc:spChg chg="add del mod">
          <ac:chgData name="FONG Chi Kit Ken" userId="233f042c-09e9-4a0c-9043-d675a582571a" providerId="ADAL" clId="{0EB6A1C3-58EB-5A40-990F-F0771B828B1A}" dt="2024-01-09T11:39:26.750" v="3125" actId="6264"/>
          <ac:spMkLst>
            <pc:docMk/>
            <pc:sldMk cId="290790113" sldId="678"/>
            <ac:spMk id="7" creationId="{4720C440-9A38-52ED-F2B5-B3D26337558B}"/>
          </ac:spMkLst>
        </pc:spChg>
        <pc:spChg chg="add del mod ord">
          <ac:chgData name="FONG Chi Kit Ken" userId="233f042c-09e9-4a0c-9043-d675a582571a" providerId="ADAL" clId="{0EB6A1C3-58EB-5A40-990F-F0771B828B1A}" dt="2024-01-09T11:39:26.924" v="3126" actId="6264"/>
          <ac:spMkLst>
            <pc:docMk/>
            <pc:sldMk cId="290790113" sldId="678"/>
            <ac:spMk id="8" creationId="{5C737F60-D54B-66FA-9036-BC42801E3635}"/>
          </ac:spMkLst>
        </pc:spChg>
        <pc:spChg chg="add del mod">
          <ac:chgData name="FONG Chi Kit Ken" userId="233f042c-09e9-4a0c-9043-d675a582571a" providerId="ADAL" clId="{0EB6A1C3-58EB-5A40-990F-F0771B828B1A}" dt="2024-01-09T11:39:26.924" v="3126" actId="6264"/>
          <ac:spMkLst>
            <pc:docMk/>
            <pc:sldMk cId="290790113" sldId="678"/>
            <ac:spMk id="9" creationId="{B7F8A41B-69EB-6D47-F422-B4CEEDFE032A}"/>
          </ac:spMkLst>
        </pc:spChg>
        <pc:spChg chg="add del mod">
          <ac:chgData name="FONG Chi Kit Ken" userId="233f042c-09e9-4a0c-9043-d675a582571a" providerId="ADAL" clId="{0EB6A1C3-58EB-5A40-990F-F0771B828B1A}" dt="2024-01-09T11:39:26.924" v="3126" actId="6264"/>
          <ac:spMkLst>
            <pc:docMk/>
            <pc:sldMk cId="290790113" sldId="678"/>
            <ac:spMk id="10" creationId="{B81E3917-2527-78F9-C538-46E7B6E0A60F}"/>
          </ac:spMkLst>
        </pc:spChg>
        <pc:spChg chg="add del mod ord">
          <ac:chgData name="FONG Chi Kit Ken" userId="233f042c-09e9-4a0c-9043-d675a582571a" providerId="ADAL" clId="{0EB6A1C3-58EB-5A40-990F-F0771B828B1A}" dt="2024-01-09T11:39:27.147" v="3127" actId="6264"/>
          <ac:spMkLst>
            <pc:docMk/>
            <pc:sldMk cId="290790113" sldId="678"/>
            <ac:spMk id="11" creationId="{0EA1A5A9-D17F-C08B-0854-CB9B9F071CE2}"/>
          </ac:spMkLst>
        </pc:spChg>
        <pc:spChg chg="add del mod">
          <ac:chgData name="FONG Chi Kit Ken" userId="233f042c-09e9-4a0c-9043-d675a582571a" providerId="ADAL" clId="{0EB6A1C3-58EB-5A40-990F-F0771B828B1A}" dt="2024-01-09T11:39:27.147" v="3127" actId="6264"/>
          <ac:spMkLst>
            <pc:docMk/>
            <pc:sldMk cId="290790113" sldId="678"/>
            <ac:spMk id="12" creationId="{41996063-756D-B03A-6163-C83E6A50FFB5}"/>
          </ac:spMkLst>
        </pc:spChg>
        <pc:spChg chg="add del mod">
          <ac:chgData name="FONG Chi Kit Ken" userId="233f042c-09e9-4a0c-9043-d675a582571a" providerId="ADAL" clId="{0EB6A1C3-58EB-5A40-990F-F0771B828B1A}" dt="2024-01-09T11:39:27.147" v="3127" actId="6264"/>
          <ac:spMkLst>
            <pc:docMk/>
            <pc:sldMk cId="290790113" sldId="678"/>
            <ac:spMk id="13" creationId="{629725A4-8E38-4D35-4BB6-0BFCC8B7405E}"/>
          </ac:spMkLst>
        </pc:spChg>
        <pc:spChg chg="add mod ord">
          <ac:chgData name="FONG Chi Kit Ken" userId="233f042c-09e9-4a0c-9043-d675a582571a" providerId="ADAL" clId="{0EB6A1C3-58EB-5A40-990F-F0771B828B1A}" dt="2024-01-10T07:33:16.748" v="5532" actId="207"/>
          <ac:spMkLst>
            <pc:docMk/>
            <pc:sldMk cId="290790113" sldId="678"/>
            <ac:spMk id="14" creationId="{8EDAC466-0DFA-45E6-388F-18B2DC007E48}"/>
          </ac:spMkLst>
        </pc:spChg>
        <pc:spChg chg="add mod">
          <ac:chgData name="FONG Chi Kit Ken" userId="233f042c-09e9-4a0c-9043-d675a582571a" providerId="ADAL" clId="{0EB6A1C3-58EB-5A40-990F-F0771B828B1A}" dt="2024-01-09T11:40:54.630" v="3165"/>
          <ac:spMkLst>
            <pc:docMk/>
            <pc:sldMk cId="290790113" sldId="678"/>
            <ac:spMk id="15" creationId="{4CBC0D54-44A2-F6D6-67D4-D2B68A2D2675}"/>
          </ac:spMkLst>
        </pc:spChg>
        <pc:spChg chg="add mod">
          <ac:chgData name="FONG Chi Kit Ken" userId="233f042c-09e9-4a0c-9043-d675a582571a" providerId="ADAL" clId="{0EB6A1C3-58EB-5A40-990F-F0771B828B1A}" dt="2024-01-09T11:40:49.231" v="3164" actId="1037"/>
          <ac:spMkLst>
            <pc:docMk/>
            <pc:sldMk cId="290790113" sldId="678"/>
            <ac:spMk id="16" creationId="{1468C2F4-3C58-A0F4-0653-BACE08F8F4AA}"/>
          </ac:spMkLst>
        </pc:spChg>
        <pc:spChg chg="add mod">
          <ac:chgData name="FONG Chi Kit Ken" userId="233f042c-09e9-4a0c-9043-d675a582571a" providerId="ADAL" clId="{0EB6A1C3-58EB-5A40-990F-F0771B828B1A}" dt="2024-01-09T11:44:46.869" v="3212" actId="20577"/>
          <ac:spMkLst>
            <pc:docMk/>
            <pc:sldMk cId="290790113" sldId="678"/>
            <ac:spMk id="17" creationId="{B64C5874-5FD8-78C1-02D6-F66E799AC02E}"/>
          </ac:spMkLst>
        </pc:spChg>
        <pc:spChg chg="add mod">
          <ac:chgData name="FONG Chi Kit Ken" userId="233f042c-09e9-4a0c-9043-d675a582571a" providerId="ADAL" clId="{0EB6A1C3-58EB-5A40-990F-F0771B828B1A}" dt="2024-01-09T11:41:07.446" v="3167" actId="1076"/>
          <ac:spMkLst>
            <pc:docMk/>
            <pc:sldMk cId="290790113" sldId="678"/>
            <ac:spMk id="18" creationId="{DEAC9889-3CBD-CFFE-E827-31ED53CCF089}"/>
          </ac:spMkLst>
        </pc:spChg>
        <pc:picChg chg="add del mod">
          <ac:chgData name="FONG Chi Kit Ken" userId="233f042c-09e9-4a0c-9043-d675a582571a" providerId="ADAL" clId="{0EB6A1C3-58EB-5A40-990F-F0771B828B1A}" dt="2024-01-09T11:41:27.406" v="3171" actId="478"/>
          <ac:picMkLst>
            <pc:docMk/>
            <pc:sldMk cId="290790113" sldId="678"/>
            <ac:picMk id="19" creationId="{B36483AC-9333-10AB-59AE-AF1D9C58C312}"/>
          </ac:picMkLst>
        </pc:picChg>
        <pc:picChg chg="add del mod">
          <ac:chgData name="FONG Chi Kit Ken" userId="233f042c-09e9-4a0c-9043-d675a582571a" providerId="ADAL" clId="{0EB6A1C3-58EB-5A40-990F-F0771B828B1A}" dt="2024-01-09T11:42:38.209" v="3179" actId="478"/>
          <ac:picMkLst>
            <pc:docMk/>
            <pc:sldMk cId="290790113" sldId="678"/>
            <ac:picMk id="20" creationId="{59309AE4-F0BB-A821-3250-9A8527027706}"/>
          </ac:picMkLst>
        </pc:picChg>
        <pc:picChg chg="add mod">
          <ac:chgData name="FONG Chi Kit Ken" userId="233f042c-09e9-4a0c-9043-d675a582571a" providerId="ADAL" clId="{0EB6A1C3-58EB-5A40-990F-F0771B828B1A}" dt="2024-01-09T11:44:34.589" v="3183" actId="1076"/>
          <ac:picMkLst>
            <pc:docMk/>
            <pc:sldMk cId="290790113" sldId="678"/>
            <ac:picMk id="21" creationId="{8F8EEFC8-AF01-AF2B-EB9A-23992006F2D3}"/>
          </ac:picMkLst>
        </pc:picChg>
      </pc:sldChg>
      <pc:sldChg chg="addSp delSp modSp new mod modTransition chgLayout">
        <pc:chgData name="FONG Chi Kit Ken" userId="233f042c-09e9-4a0c-9043-d675a582571a" providerId="ADAL" clId="{0EB6A1C3-58EB-5A40-990F-F0771B828B1A}" dt="2024-01-10T07:33:38.053" v="5541" actId="20577"/>
        <pc:sldMkLst>
          <pc:docMk/>
          <pc:sldMk cId="4239242493" sldId="679"/>
        </pc:sldMkLst>
        <pc:spChg chg="del">
          <ac:chgData name="FONG Chi Kit Ken" userId="233f042c-09e9-4a0c-9043-d675a582571a" providerId="ADAL" clId="{0EB6A1C3-58EB-5A40-990F-F0771B828B1A}" dt="2024-01-09T11:46:27.761" v="3215" actId="478"/>
          <ac:spMkLst>
            <pc:docMk/>
            <pc:sldMk cId="4239242493" sldId="679"/>
            <ac:spMk id="2" creationId="{C190F53F-4B20-2B24-1711-95FF06FE419A}"/>
          </ac:spMkLst>
        </pc:spChg>
        <pc:spChg chg="mod ord">
          <ac:chgData name="FONG Chi Kit Ken" userId="233f042c-09e9-4a0c-9043-d675a582571a" providerId="ADAL" clId="{0EB6A1C3-58EB-5A40-990F-F0771B828B1A}" dt="2024-01-09T11:47:12.266" v="3218" actId="6264"/>
          <ac:spMkLst>
            <pc:docMk/>
            <pc:sldMk cId="4239242493" sldId="679"/>
            <ac:spMk id="3" creationId="{F1CC6F41-07F7-3EE8-0344-BC079B62726E}"/>
          </ac:spMkLst>
        </pc:spChg>
        <pc:spChg chg="mod ord">
          <ac:chgData name="FONG Chi Kit Ken" userId="233f042c-09e9-4a0c-9043-d675a582571a" providerId="ADAL" clId="{0EB6A1C3-58EB-5A40-990F-F0771B828B1A}" dt="2024-01-09T11:47:12.266" v="3218" actId="6264"/>
          <ac:spMkLst>
            <pc:docMk/>
            <pc:sldMk cId="4239242493" sldId="679"/>
            <ac:spMk id="4" creationId="{5784C902-4565-A7E9-B94E-6633F9F739FB}"/>
          </ac:spMkLst>
        </pc:spChg>
        <pc:spChg chg="add mod">
          <ac:chgData name="FONG Chi Kit Ken" userId="233f042c-09e9-4a0c-9043-d675a582571a" providerId="ADAL" clId="{0EB6A1C3-58EB-5A40-990F-F0771B828B1A}" dt="2024-01-09T11:46:45.819" v="3217"/>
          <ac:spMkLst>
            <pc:docMk/>
            <pc:sldMk cId="4239242493" sldId="679"/>
            <ac:spMk id="5" creationId="{C72D9A01-086B-F946-5F63-D2A4E7D990CB}"/>
          </ac:spMkLst>
        </pc:spChg>
        <pc:spChg chg="add mod">
          <ac:chgData name="FONG Chi Kit Ken" userId="233f042c-09e9-4a0c-9043-d675a582571a" providerId="ADAL" clId="{0EB6A1C3-58EB-5A40-990F-F0771B828B1A}" dt="2024-01-09T11:46:39.137" v="3216"/>
          <ac:spMkLst>
            <pc:docMk/>
            <pc:sldMk cId="4239242493" sldId="679"/>
            <ac:spMk id="6" creationId="{82C6AD7F-BB80-DE30-7DE9-DE284963FBDF}"/>
          </ac:spMkLst>
        </pc:spChg>
        <pc:spChg chg="add del mod">
          <ac:chgData name="FONG Chi Kit Ken" userId="233f042c-09e9-4a0c-9043-d675a582571a" providerId="ADAL" clId="{0EB6A1C3-58EB-5A40-990F-F0771B828B1A}" dt="2024-01-09T11:47:12.266" v="3218" actId="6264"/>
          <ac:spMkLst>
            <pc:docMk/>
            <pc:sldMk cId="4239242493" sldId="679"/>
            <ac:spMk id="7" creationId="{B2EFA67F-0A01-AB2E-C61B-756EE77F7CA7}"/>
          </ac:spMkLst>
        </pc:spChg>
        <pc:spChg chg="add del mod">
          <ac:chgData name="FONG Chi Kit Ken" userId="233f042c-09e9-4a0c-9043-d675a582571a" providerId="ADAL" clId="{0EB6A1C3-58EB-5A40-990F-F0771B828B1A}" dt="2024-01-09T11:47:12.266" v="3218" actId="6264"/>
          <ac:spMkLst>
            <pc:docMk/>
            <pc:sldMk cId="4239242493" sldId="679"/>
            <ac:spMk id="8" creationId="{503EAB83-A63B-B1E9-CCC8-06DAD71AF380}"/>
          </ac:spMkLst>
        </pc:spChg>
        <pc:spChg chg="add mod ord">
          <ac:chgData name="FONG Chi Kit Ken" userId="233f042c-09e9-4a0c-9043-d675a582571a" providerId="ADAL" clId="{0EB6A1C3-58EB-5A40-990F-F0771B828B1A}" dt="2024-01-10T07:33:38.053" v="5541" actId="20577"/>
          <ac:spMkLst>
            <pc:docMk/>
            <pc:sldMk cId="4239242493" sldId="679"/>
            <ac:spMk id="9" creationId="{3E015C34-B2E1-943F-F394-D0636A069745}"/>
          </ac:spMkLst>
        </pc:spChg>
      </pc:sldChg>
      <pc:sldChg chg="addSp delSp modSp new mod ord modTransition chgLayout">
        <pc:chgData name="FONG Chi Kit Ken" userId="233f042c-09e9-4a0c-9043-d675a582571a" providerId="ADAL" clId="{0EB6A1C3-58EB-5A40-990F-F0771B828B1A}" dt="2024-01-10T07:33:50.962" v="5545" actId="207"/>
        <pc:sldMkLst>
          <pc:docMk/>
          <pc:sldMk cId="2563840279" sldId="680"/>
        </pc:sldMkLst>
        <pc:spChg chg="del">
          <ac:chgData name="FONG Chi Kit Ken" userId="233f042c-09e9-4a0c-9043-d675a582571a" providerId="ADAL" clId="{0EB6A1C3-58EB-5A40-990F-F0771B828B1A}" dt="2024-01-09T11:09:59.711" v="2823" actId="478"/>
          <ac:spMkLst>
            <pc:docMk/>
            <pc:sldMk cId="2563840279" sldId="680"/>
            <ac:spMk id="2" creationId="{13F13514-DC5B-3760-2AEF-1E167EE4E567}"/>
          </ac:spMkLst>
        </pc:spChg>
        <pc:spChg chg="mod ord">
          <ac:chgData name="FONG Chi Kit Ken" userId="233f042c-09e9-4a0c-9043-d675a582571a" providerId="ADAL" clId="{0EB6A1C3-58EB-5A40-990F-F0771B828B1A}" dt="2024-01-09T11:57:15.774" v="3239" actId="6264"/>
          <ac:spMkLst>
            <pc:docMk/>
            <pc:sldMk cId="2563840279" sldId="680"/>
            <ac:spMk id="3" creationId="{769FD6FE-77DD-F25E-C395-5A9FCA476B61}"/>
          </ac:spMkLst>
        </pc:spChg>
        <pc:spChg chg="mod ord">
          <ac:chgData name="FONG Chi Kit Ken" userId="233f042c-09e9-4a0c-9043-d675a582571a" providerId="ADAL" clId="{0EB6A1C3-58EB-5A40-990F-F0771B828B1A}" dt="2024-01-09T11:57:15.774" v="3239" actId="6264"/>
          <ac:spMkLst>
            <pc:docMk/>
            <pc:sldMk cId="2563840279" sldId="680"/>
            <ac:spMk id="4" creationId="{DBC4D2A1-A099-715F-56E1-6F3392755B2B}"/>
          </ac:spMkLst>
        </pc:spChg>
        <pc:spChg chg="add mod">
          <ac:chgData name="FONG Chi Kit Ken" userId="233f042c-09e9-4a0c-9043-d675a582571a" providerId="ADAL" clId="{0EB6A1C3-58EB-5A40-990F-F0771B828B1A}" dt="2024-01-09T11:18:48.875" v="2947" actId="14100"/>
          <ac:spMkLst>
            <pc:docMk/>
            <pc:sldMk cId="2563840279" sldId="680"/>
            <ac:spMk id="5" creationId="{BBEE903D-949E-1035-638B-D1E2939854B5}"/>
          </ac:spMkLst>
        </pc:spChg>
        <pc:spChg chg="add mod">
          <ac:chgData name="FONG Chi Kit Ken" userId="233f042c-09e9-4a0c-9043-d675a582571a" providerId="ADAL" clId="{0EB6A1C3-58EB-5A40-990F-F0771B828B1A}" dt="2024-01-09T11:22:35.702" v="2993" actId="1038"/>
          <ac:spMkLst>
            <pc:docMk/>
            <pc:sldMk cId="2563840279" sldId="680"/>
            <ac:spMk id="6" creationId="{C9DD23B7-066D-AACF-0A2A-2E01F0F627DA}"/>
          </ac:spMkLst>
        </pc:spChg>
        <pc:spChg chg="add del mod">
          <ac:chgData name="FONG Chi Kit Ken" userId="233f042c-09e9-4a0c-9043-d675a582571a" providerId="ADAL" clId="{0EB6A1C3-58EB-5A40-990F-F0771B828B1A}" dt="2024-01-09T11:11:38.968" v="2858"/>
          <ac:spMkLst>
            <pc:docMk/>
            <pc:sldMk cId="2563840279" sldId="680"/>
            <ac:spMk id="8" creationId="{D7259EE5-20DB-8E12-4430-97F53862A357}"/>
          </ac:spMkLst>
        </pc:spChg>
        <pc:spChg chg="add mod">
          <ac:chgData name="FONG Chi Kit Ken" userId="233f042c-09e9-4a0c-9043-d675a582571a" providerId="ADAL" clId="{0EB6A1C3-58EB-5A40-990F-F0771B828B1A}" dt="2024-01-09T11:11:26.294" v="2852" actId="14100"/>
          <ac:spMkLst>
            <pc:docMk/>
            <pc:sldMk cId="2563840279" sldId="680"/>
            <ac:spMk id="9" creationId="{18610152-B893-DD78-2AC5-A755A2AEF97D}"/>
          </ac:spMkLst>
        </pc:spChg>
        <pc:spChg chg="add mod">
          <ac:chgData name="FONG Chi Kit Ken" userId="233f042c-09e9-4a0c-9043-d675a582571a" providerId="ADAL" clId="{0EB6A1C3-58EB-5A40-990F-F0771B828B1A}" dt="2024-01-09T11:11:23.209" v="2851" actId="1076"/>
          <ac:spMkLst>
            <pc:docMk/>
            <pc:sldMk cId="2563840279" sldId="680"/>
            <ac:spMk id="10" creationId="{7BA62663-EFFE-C2AD-2B27-BE037823DC3B}"/>
          </ac:spMkLst>
        </pc:spChg>
        <pc:spChg chg="mod">
          <ac:chgData name="FONG Chi Kit Ken" userId="233f042c-09e9-4a0c-9043-d675a582571a" providerId="ADAL" clId="{0EB6A1C3-58EB-5A40-990F-F0771B828B1A}" dt="2024-01-09T11:20:44.502" v="2974" actId="108"/>
          <ac:spMkLst>
            <pc:docMk/>
            <pc:sldMk cId="2563840279" sldId="680"/>
            <ac:spMk id="13" creationId="{490BF9EE-DFB5-408A-4F32-31D671C1D2CE}"/>
          </ac:spMkLst>
        </pc:spChg>
        <pc:spChg chg="mod">
          <ac:chgData name="FONG Chi Kit Ken" userId="233f042c-09e9-4a0c-9043-d675a582571a" providerId="ADAL" clId="{0EB6A1C3-58EB-5A40-990F-F0771B828B1A}" dt="2024-01-09T11:22:29.452" v="2988" actId="1036"/>
          <ac:spMkLst>
            <pc:docMk/>
            <pc:sldMk cId="2563840279" sldId="680"/>
            <ac:spMk id="14" creationId="{FE83D989-68A3-6B8F-EA87-E9ADFDDE7188}"/>
          </ac:spMkLst>
        </pc:spChg>
        <pc:spChg chg="mod">
          <ac:chgData name="FONG Chi Kit Ken" userId="233f042c-09e9-4a0c-9043-d675a582571a" providerId="ADAL" clId="{0EB6A1C3-58EB-5A40-990F-F0771B828B1A}" dt="2024-01-09T11:21:31.121" v="2976" actId="20577"/>
          <ac:spMkLst>
            <pc:docMk/>
            <pc:sldMk cId="2563840279" sldId="680"/>
            <ac:spMk id="16" creationId="{1E9D5F11-CB50-DB7F-774B-6C24393D521F}"/>
          </ac:spMkLst>
        </pc:spChg>
        <pc:spChg chg="mod">
          <ac:chgData name="FONG Chi Kit Ken" userId="233f042c-09e9-4a0c-9043-d675a582571a" providerId="ADAL" clId="{0EB6A1C3-58EB-5A40-990F-F0771B828B1A}" dt="2024-01-09T11:22:23.066" v="2982" actId="1035"/>
          <ac:spMkLst>
            <pc:docMk/>
            <pc:sldMk cId="2563840279" sldId="680"/>
            <ac:spMk id="17" creationId="{0BF832C5-8591-7166-6F01-538499D43325}"/>
          </ac:spMkLst>
        </pc:spChg>
        <pc:spChg chg="add del mod">
          <ac:chgData name="FONG Chi Kit Ken" userId="233f042c-09e9-4a0c-9043-d675a582571a" providerId="ADAL" clId="{0EB6A1C3-58EB-5A40-990F-F0771B828B1A}" dt="2024-01-09T11:57:15.774" v="3239" actId="6264"/>
          <ac:spMkLst>
            <pc:docMk/>
            <pc:sldMk cId="2563840279" sldId="680"/>
            <ac:spMk id="18" creationId="{D90C09AB-0137-55A1-A52F-5D9FC5D263E9}"/>
          </ac:spMkLst>
        </pc:spChg>
        <pc:spChg chg="add del mod">
          <ac:chgData name="FONG Chi Kit Ken" userId="233f042c-09e9-4a0c-9043-d675a582571a" providerId="ADAL" clId="{0EB6A1C3-58EB-5A40-990F-F0771B828B1A}" dt="2024-01-09T11:57:15.774" v="3239" actId="6264"/>
          <ac:spMkLst>
            <pc:docMk/>
            <pc:sldMk cId="2563840279" sldId="680"/>
            <ac:spMk id="19" creationId="{3A0FDEFD-E715-563C-4E99-7144686CFE91}"/>
          </ac:spMkLst>
        </pc:spChg>
        <pc:spChg chg="add mod ord">
          <ac:chgData name="FONG Chi Kit Ken" userId="233f042c-09e9-4a0c-9043-d675a582571a" providerId="ADAL" clId="{0EB6A1C3-58EB-5A40-990F-F0771B828B1A}" dt="2024-01-10T07:33:50.962" v="5545" actId="207"/>
          <ac:spMkLst>
            <pc:docMk/>
            <pc:sldMk cId="2563840279" sldId="680"/>
            <ac:spMk id="20" creationId="{5093CD04-75D4-49A6-F80B-2F2C39750191}"/>
          </ac:spMkLst>
        </pc:spChg>
        <pc:grpChg chg="add del mod">
          <ac:chgData name="FONG Chi Kit Ken" userId="233f042c-09e9-4a0c-9043-d675a582571a" providerId="ADAL" clId="{0EB6A1C3-58EB-5A40-990F-F0771B828B1A}" dt="2024-01-09T11:18:31.279" v="2939" actId="478"/>
          <ac:grpSpMkLst>
            <pc:docMk/>
            <pc:sldMk cId="2563840279" sldId="680"/>
            <ac:grpSpMk id="11" creationId="{AB201E5E-06B6-B2A0-A992-0FF1E6A16F75}"/>
          </ac:grpSpMkLst>
        </pc:grpChg>
        <pc:grpChg chg="add del mod">
          <ac:chgData name="FONG Chi Kit Ken" userId="233f042c-09e9-4a0c-9043-d675a582571a" providerId="ADAL" clId="{0EB6A1C3-58EB-5A40-990F-F0771B828B1A}" dt="2024-01-09T11:56:23.256" v="3230" actId="21"/>
          <ac:grpSpMkLst>
            <pc:docMk/>
            <pc:sldMk cId="2563840279" sldId="680"/>
            <ac:grpSpMk id="12" creationId="{E4116523-8D5D-B07E-923F-E6B3850DB532}"/>
          </ac:grpSpMkLst>
        </pc:grpChg>
        <pc:grpChg chg="add del mod">
          <ac:chgData name="FONG Chi Kit Ken" userId="233f042c-09e9-4a0c-9043-d675a582571a" providerId="ADAL" clId="{0EB6A1C3-58EB-5A40-990F-F0771B828B1A}" dt="2024-01-09T11:56:23.256" v="3230" actId="21"/>
          <ac:grpSpMkLst>
            <pc:docMk/>
            <pc:sldMk cId="2563840279" sldId="680"/>
            <ac:grpSpMk id="15" creationId="{8229926E-ECD9-5E57-F4CA-88C95C04B0D3}"/>
          </ac:grpSpMkLst>
        </pc:grpChg>
      </pc:sldChg>
      <pc:sldChg chg="addSp modSp new mod ord modTransition">
        <pc:chgData name="FONG Chi Kit Ken" userId="233f042c-09e9-4a0c-9043-d675a582571a" providerId="ADAL" clId="{0EB6A1C3-58EB-5A40-990F-F0771B828B1A}" dt="2024-01-10T04:17:33.507" v="3840" actId="404"/>
        <pc:sldMkLst>
          <pc:docMk/>
          <pc:sldMk cId="1662521734" sldId="681"/>
        </pc:sldMkLst>
        <pc:spChg chg="mod">
          <ac:chgData name="FONG Chi Kit Ken" userId="233f042c-09e9-4a0c-9043-d675a582571a" providerId="ADAL" clId="{0EB6A1C3-58EB-5A40-990F-F0771B828B1A}" dt="2024-01-10T04:17:33.507" v="3840" actId="404"/>
          <ac:spMkLst>
            <pc:docMk/>
            <pc:sldMk cId="1662521734" sldId="681"/>
            <ac:spMk id="2" creationId="{03CD9630-DCD7-0C9B-E847-ADD64BD546BF}"/>
          </ac:spMkLst>
        </pc:spChg>
        <pc:spChg chg="mod">
          <ac:chgData name="FONG Chi Kit Ken" userId="233f042c-09e9-4a0c-9043-d675a582571a" providerId="ADAL" clId="{0EB6A1C3-58EB-5A40-990F-F0771B828B1A}" dt="2024-01-09T06:45:46.961" v="672" actId="20577"/>
          <ac:spMkLst>
            <pc:docMk/>
            <pc:sldMk cId="1662521734" sldId="681"/>
            <ac:spMk id="4" creationId="{48D15A66-3B97-D66D-4F14-C8B26134DE75}"/>
          </ac:spMkLst>
        </pc:spChg>
        <pc:spChg chg="add mod">
          <ac:chgData name="FONG Chi Kit Ken" userId="233f042c-09e9-4a0c-9043-d675a582571a" providerId="ADAL" clId="{0EB6A1C3-58EB-5A40-990F-F0771B828B1A}" dt="2024-01-10T04:16:43.611" v="3798" actId="20577"/>
          <ac:spMkLst>
            <pc:docMk/>
            <pc:sldMk cId="1662521734" sldId="681"/>
            <ac:spMk id="5" creationId="{7557D90B-E2BE-F5F6-0D82-DF73FAD82C01}"/>
          </ac:spMkLst>
        </pc:spChg>
        <pc:spChg chg="add mod">
          <ac:chgData name="FONG Chi Kit Ken" userId="233f042c-09e9-4a0c-9043-d675a582571a" providerId="ADAL" clId="{0EB6A1C3-58EB-5A40-990F-F0771B828B1A}" dt="2024-01-09T12:34:57.574" v="3299" actId="1076"/>
          <ac:spMkLst>
            <pc:docMk/>
            <pc:sldMk cId="1662521734" sldId="681"/>
            <ac:spMk id="6" creationId="{1B5CB394-1B31-29C6-07C6-73E061885D70}"/>
          </ac:spMkLst>
        </pc:spChg>
      </pc:sldChg>
      <pc:sldChg chg="addSp delSp modSp new mod modTransition chgLayout">
        <pc:chgData name="FONG Chi Kit Ken" userId="233f042c-09e9-4a0c-9043-d675a582571a" providerId="ADAL" clId="{0EB6A1C3-58EB-5A40-990F-F0771B828B1A}" dt="2024-01-09T09:25:45.472" v="2625" actId="20577"/>
        <pc:sldMkLst>
          <pc:docMk/>
          <pc:sldMk cId="1353708161" sldId="682"/>
        </pc:sldMkLst>
        <pc:spChg chg="del">
          <ac:chgData name="FONG Chi Kit Ken" userId="233f042c-09e9-4a0c-9043-d675a582571a" providerId="ADAL" clId="{0EB6A1C3-58EB-5A40-990F-F0771B828B1A}" dt="2024-01-09T09:24:02.612" v="2608" actId="478"/>
          <ac:spMkLst>
            <pc:docMk/>
            <pc:sldMk cId="1353708161" sldId="682"/>
            <ac:spMk id="2" creationId="{1887200E-0D9D-81EB-2058-C6080DEC53B5}"/>
          </ac:spMkLst>
        </pc:spChg>
        <pc:spChg chg="mod ord">
          <ac:chgData name="FONG Chi Kit Ken" userId="233f042c-09e9-4a0c-9043-d675a582571a" providerId="ADAL" clId="{0EB6A1C3-58EB-5A40-990F-F0771B828B1A}" dt="2024-01-09T09:25:28.283" v="2622" actId="6264"/>
          <ac:spMkLst>
            <pc:docMk/>
            <pc:sldMk cId="1353708161" sldId="682"/>
            <ac:spMk id="3" creationId="{05BE2A8E-5130-E2ED-118D-7DBEEABF83A4}"/>
          </ac:spMkLst>
        </pc:spChg>
        <pc:spChg chg="mod ord">
          <ac:chgData name="FONG Chi Kit Ken" userId="233f042c-09e9-4a0c-9043-d675a582571a" providerId="ADAL" clId="{0EB6A1C3-58EB-5A40-990F-F0771B828B1A}" dt="2024-01-09T09:25:28.283" v="2622" actId="6264"/>
          <ac:spMkLst>
            <pc:docMk/>
            <pc:sldMk cId="1353708161" sldId="682"/>
            <ac:spMk id="4" creationId="{85E169D8-9A3B-FE40-A0FA-36EDB4AC39AA}"/>
          </ac:spMkLst>
        </pc:spChg>
        <pc:spChg chg="add mod">
          <ac:chgData name="FONG Chi Kit Ken" userId="233f042c-09e9-4a0c-9043-d675a582571a" providerId="ADAL" clId="{0EB6A1C3-58EB-5A40-990F-F0771B828B1A}" dt="2024-01-09T09:25:10.995" v="2621" actId="404"/>
          <ac:spMkLst>
            <pc:docMk/>
            <pc:sldMk cId="1353708161" sldId="682"/>
            <ac:spMk id="5" creationId="{B4B9A42C-ED40-F88B-BE61-9817C0F217B4}"/>
          </ac:spMkLst>
        </pc:spChg>
        <pc:spChg chg="add mod">
          <ac:chgData name="FONG Chi Kit Ken" userId="233f042c-09e9-4a0c-9043-d675a582571a" providerId="ADAL" clId="{0EB6A1C3-58EB-5A40-990F-F0771B828B1A}" dt="2024-01-09T09:24:00.135" v="2607" actId="1076"/>
          <ac:spMkLst>
            <pc:docMk/>
            <pc:sldMk cId="1353708161" sldId="682"/>
            <ac:spMk id="6" creationId="{C1B4EF68-10E5-397A-12F2-0C0368D0F28D}"/>
          </ac:spMkLst>
        </pc:spChg>
        <pc:spChg chg="add mod">
          <ac:chgData name="FONG Chi Kit Ken" userId="233f042c-09e9-4a0c-9043-d675a582571a" providerId="ADAL" clId="{0EB6A1C3-58EB-5A40-990F-F0771B828B1A}" dt="2024-01-09T09:25:07.315" v="2619" actId="404"/>
          <ac:spMkLst>
            <pc:docMk/>
            <pc:sldMk cId="1353708161" sldId="682"/>
            <ac:spMk id="7" creationId="{AC7078A0-E8CA-4E0D-3422-918DD6DD4F46}"/>
          </ac:spMkLst>
        </pc:spChg>
        <pc:spChg chg="add mod">
          <ac:chgData name="FONG Chi Kit Ken" userId="233f042c-09e9-4a0c-9043-d675a582571a" providerId="ADAL" clId="{0EB6A1C3-58EB-5A40-990F-F0771B828B1A}" dt="2024-01-09T09:24:52.854" v="2616" actId="1076"/>
          <ac:spMkLst>
            <pc:docMk/>
            <pc:sldMk cId="1353708161" sldId="682"/>
            <ac:spMk id="8" creationId="{9F2878E0-B845-84A7-C37C-EE385A630C61}"/>
          </ac:spMkLst>
        </pc:spChg>
        <pc:spChg chg="add del mod">
          <ac:chgData name="FONG Chi Kit Ken" userId="233f042c-09e9-4a0c-9043-d675a582571a" providerId="ADAL" clId="{0EB6A1C3-58EB-5A40-990F-F0771B828B1A}" dt="2024-01-09T09:25:28.283" v="2622" actId="6264"/>
          <ac:spMkLst>
            <pc:docMk/>
            <pc:sldMk cId="1353708161" sldId="682"/>
            <ac:spMk id="9" creationId="{B9583989-2D98-4628-7696-7F780902D157}"/>
          </ac:spMkLst>
        </pc:spChg>
        <pc:spChg chg="add del mod">
          <ac:chgData name="FONG Chi Kit Ken" userId="233f042c-09e9-4a0c-9043-d675a582571a" providerId="ADAL" clId="{0EB6A1C3-58EB-5A40-990F-F0771B828B1A}" dt="2024-01-09T09:25:28.283" v="2622" actId="6264"/>
          <ac:spMkLst>
            <pc:docMk/>
            <pc:sldMk cId="1353708161" sldId="682"/>
            <ac:spMk id="10" creationId="{C30AB7F0-25E2-732D-532C-308A0C37E637}"/>
          </ac:spMkLst>
        </pc:spChg>
        <pc:spChg chg="add mod ord">
          <ac:chgData name="FONG Chi Kit Ken" userId="233f042c-09e9-4a0c-9043-d675a582571a" providerId="ADAL" clId="{0EB6A1C3-58EB-5A40-990F-F0771B828B1A}" dt="2024-01-09T09:25:45.472" v="2625" actId="20577"/>
          <ac:spMkLst>
            <pc:docMk/>
            <pc:sldMk cId="1353708161" sldId="682"/>
            <ac:spMk id="11" creationId="{F77951E6-68B0-1BCD-801E-189BDCA8C5F3}"/>
          </ac:spMkLst>
        </pc:spChg>
      </pc:sldChg>
      <pc:sldChg chg="modSp add mod ord">
        <pc:chgData name="FONG Chi Kit Ken" userId="233f042c-09e9-4a0c-9043-d675a582571a" providerId="ADAL" clId="{0EB6A1C3-58EB-5A40-990F-F0771B828B1A}" dt="2024-01-10T07:20:40.194" v="5311" actId="20578"/>
        <pc:sldMkLst>
          <pc:docMk/>
          <pc:sldMk cId="1355837648" sldId="683"/>
        </pc:sldMkLst>
        <pc:spChg chg="mod">
          <ac:chgData name="FONG Chi Kit Ken" userId="233f042c-09e9-4a0c-9043-d675a582571a" providerId="ADAL" clId="{0EB6A1C3-58EB-5A40-990F-F0771B828B1A}" dt="2024-01-09T07:25:29.891" v="760"/>
          <ac:spMkLst>
            <pc:docMk/>
            <pc:sldMk cId="1355837648" sldId="683"/>
            <ac:spMk id="2" creationId="{0DC81815-4E7C-4F1A-9C5C-1D38D4A14D57}"/>
          </ac:spMkLst>
        </pc:spChg>
      </pc:sldChg>
      <pc:sldChg chg="modSp add mod">
        <pc:chgData name="FONG Chi Kit Ken" userId="233f042c-09e9-4a0c-9043-d675a582571a" providerId="ADAL" clId="{0EB6A1C3-58EB-5A40-990F-F0771B828B1A}" dt="2024-01-09T07:29:19.018" v="802" actId="20577"/>
        <pc:sldMkLst>
          <pc:docMk/>
          <pc:sldMk cId="2780968316" sldId="684"/>
        </pc:sldMkLst>
        <pc:spChg chg="mod">
          <ac:chgData name="FONG Chi Kit Ken" userId="233f042c-09e9-4a0c-9043-d675a582571a" providerId="ADAL" clId="{0EB6A1C3-58EB-5A40-990F-F0771B828B1A}" dt="2024-01-09T07:29:19.018" v="802" actId="20577"/>
          <ac:spMkLst>
            <pc:docMk/>
            <pc:sldMk cId="2780968316" sldId="684"/>
            <ac:spMk id="2" creationId="{0DC81815-4E7C-4F1A-9C5C-1D38D4A14D57}"/>
          </ac:spMkLst>
        </pc:spChg>
      </pc:sldChg>
      <pc:sldChg chg="new del">
        <pc:chgData name="FONG Chi Kit Ken" userId="233f042c-09e9-4a0c-9043-d675a582571a" providerId="ADAL" clId="{0EB6A1C3-58EB-5A40-990F-F0771B828B1A}" dt="2024-01-09T07:29:22.865" v="804" actId="2696"/>
        <pc:sldMkLst>
          <pc:docMk/>
          <pc:sldMk cId="1118014731" sldId="685"/>
        </pc:sldMkLst>
      </pc:sldChg>
      <pc:sldChg chg="addSp delSp modSp new mod modTransition modClrScheme chgLayout">
        <pc:chgData name="FONG Chi Kit Ken" userId="233f042c-09e9-4a0c-9043-d675a582571a" providerId="ADAL" clId="{0EB6A1C3-58EB-5A40-990F-F0771B828B1A}" dt="2024-01-09T08:21:09.250" v="2081" actId="20577"/>
        <pc:sldMkLst>
          <pc:docMk/>
          <pc:sldMk cId="2944730212" sldId="685"/>
        </pc:sldMkLst>
        <pc:spChg chg="del mod ord">
          <ac:chgData name="FONG Chi Kit Ken" userId="233f042c-09e9-4a0c-9043-d675a582571a" providerId="ADAL" clId="{0EB6A1C3-58EB-5A40-990F-F0771B828B1A}" dt="2024-01-09T07:29:30.558" v="806" actId="700"/>
          <ac:spMkLst>
            <pc:docMk/>
            <pc:sldMk cId="2944730212" sldId="685"/>
            <ac:spMk id="2" creationId="{18A5F11D-A4C9-266E-68DF-7EE4D7337023}"/>
          </ac:spMkLst>
        </pc:spChg>
        <pc:spChg chg="mod ord">
          <ac:chgData name="FONG Chi Kit Ken" userId="233f042c-09e9-4a0c-9043-d675a582571a" providerId="ADAL" clId="{0EB6A1C3-58EB-5A40-990F-F0771B828B1A}" dt="2024-01-09T08:19:42.527" v="2016" actId="6264"/>
          <ac:spMkLst>
            <pc:docMk/>
            <pc:sldMk cId="2944730212" sldId="685"/>
            <ac:spMk id="3" creationId="{12ABD046-1904-AC27-C664-9ECB6CEE371A}"/>
          </ac:spMkLst>
        </pc:spChg>
        <pc:spChg chg="add del mod ord">
          <ac:chgData name="FONG Chi Kit Ken" userId="233f042c-09e9-4a0c-9043-d675a582571a" providerId="ADAL" clId="{0EB6A1C3-58EB-5A40-990F-F0771B828B1A}" dt="2024-01-09T08:19:41.891" v="2015" actId="6264"/>
          <ac:spMkLst>
            <pc:docMk/>
            <pc:sldMk cId="2944730212" sldId="685"/>
            <ac:spMk id="4" creationId="{FAE03AFA-0B34-C561-8A4B-B8168017967F}"/>
          </ac:spMkLst>
        </pc:spChg>
        <pc:spChg chg="add del mod ord">
          <ac:chgData name="FONG Chi Kit Ken" userId="233f042c-09e9-4a0c-9043-d675a582571a" providerId="ADAL" clId="{0EB6A1C3-58EB-5A40-990F-F0771B828B1A}" dt="2024-01-09T07:37:02.267" v="1002" actId="478"/>
          <ac:spMkLst>
            <pc:docMk/>
            <pc:sldMk cId="2944730212" sldId="685"/>
            <ac:spMk id="5" creationId="{1730C8F8-E72F-698E-BE7F-24C9C848CD1F}"/>
          </ac:spMkLst>
        </pc:spChg>
        <pc:spChg chg="add del mod">
          <ac:chgData name="FONG Chi Kit Ken" userId="233f042c-09e9-4a0c-9043-d675a582571a" providerId="ADAL" clId="{0EB6A1C3-58EB-5A40-990F-F0771B828B1A}" dt="2024-01-09T08:20:11.428" v="2044" actId="47"/>
          <ac:spMkLst>
            <pc:docMk/>
            <pc:sldMk cId="2944730212" sldId="685"/>
            <ac:spMk id="7" creationId="{41D911E3-C8AB-F1F3-4379-AB0849C7267B}"/>
          </ac:spMkLst>
        </pc:spChg>
        <pc:spChg chg="add del mod">
          <ac:chgData name="FONG Chi Kit Ken" userId="233f042c-09e9-4a0c-9043-d675a582571a" providerId="ADAL" clId="{0EB6A1C3-58EB-5A40-990F-F0771B828B1A}" dt="2024-01-09T08:19:41.891" v="2015" actId="6264"/>
          <ac:spMkLst>
            <pc:docMk/>
            <pc:sldMk cId="2944730212" sldId="685"/>
            <ac:spMk id="8" creationId="{DC3038E8-2605-BC69-0A7F-A10F0FB3577B}"/>
          </ac:spMkLst>
        </pc:spChg>
        <pc:spChg chg="add del mod ord">
          <ac:chgData name="FONG Chi Kit Ken" userId="233f042c-09e9-4a0c-9043-d675a582571a" providerId="ADAL" clId="{0EB6A1C3-58EB-5A40-990F-F0771B828B1A}" dt="2024-01-09T08:19:42.527" v="2016" actId="6264"/>
          <ac:spMkLst>
            <pc:docMk/>
            <pc:sldMk cId="2944730212" sldId="685"/>
            <ac:spMk id="9" creationId="{6B27FE73-2DF3-B7A6-7C95-9935311E5C99}"/>
          </ac:spMkLst>
        </pc:spChg>
        <pc:spChg chg="add del mod ord">
          <ac:chgData name="FONG Chi Kit Ken" userId="233f042c-09e9-4a0c-9043-d675a582571a" providerId="ADAL" clId="{0EB6A1C3-58EB-5A40-990F-F0771B828B1A}" dt="2024-01-09T08:19:42.527" v="2016" actId="6264"/>
          <ac:spMkLst>
            <pc:docMk/>
            <pc:sldMk cId="2944730212" sldId="685"/>
            <ac:spMk id="10" creationId="{28BDA611-3137-7BDA-7F5C-CF2E2ABAF05C}"/>
          </ac:spMkLst>
        </pc:spChg>
        <pc:spChg chg="add del mod">
          <ac:chgData name="FONG Chi Kit Ken" userId="233f042c-09e9-4a0c-9043-d675a582571a" providerId="ADAL" clId="{0EB6A1C3-58EB-5A40-990F-F0771B828B1A}" dt="2024-01-09T08:19:42.527" v="2016" actId="6264"/>
          <ac:spMkLst>
            <pc:docMk/>
            <pc:sldMk cId="2944730212" sldId="685"/>
            <ac:spMk id="11" creationId="{6E961B4E-DF76-5889-6CBD-3713528F48FC}"/>
          </ac:spMkLst>
        </pc:spChg>
        <pc:spChg chg="add mod ord">
          <ac:chgData name="FONG Chi Kit Ken" userId="233f042c-09e9-4a0c-9043-d675a582571a" providerId="ADAL" clId="{0EB6A1C3-58EB-5A40-990F-F0771B828B1A}" dt="2024-01-09T08:21:09.250" v="2081" actId="20577"/>
          <ac:spMkLst>
            <pc:docMk/>
            <pc:sldMk cId="2944730212" sldId="685"/>
            <ac:spMk id="12" creationId="{B56E8181-1845-DD8C-7CFB-D454C985CF25}"/>
          </ac:spMkLst>
        </pc:spChg>
        <pc:spChg chg="add mod ord">
          <ac:chgData name="FONG Chi Kit Ken" userId="233f042c-09e9-4a0c-9043-d675a582571a" providerId="ADAL" clId="{0EB6A1C3-58EB-5A40-990F-F0771B828B1A}" dt="2024-01-09T08:20:49.694" v="2057" actId="12"/>
          <ac:spMkLst>
            <pc:docMk/>
            <pc:sldMk cId="2944730212" sldId="685"/>
            <ac:spMk id="13" creationId="{E104A88B-DFBD-2E14-BDA0-8AD84159B9E4}"/>
          </ac:spMkLst>
        </pc:spChg>
        <pc:picChg chg="add mod">
          <ac:chgData name="FONG Chi Kit Ken" userId="233f042c-09e9-4a0c-9043-d675a582571a" providerId="ADAL" clId="{0EB6A1C3-58EB-5A40-990F-F0771B828B1A}" dt="2024-01-09T07:36:49.572" v="1001" actId="14100"/>
          <ac:picMkLst>
            <pc:docMk/>
            <pc:sldMk cId="2944730212" sldId="685"/>
            <ac:picMk id="6" creationId="{0B693F55-8A32-98A6-AFEE-8FDA58372A90}"/>
          </ac:picMkLst>
        </pc:picChg>
      </pc:sldChg>
      <pc:sldChg chg="addSp delSp modSp new mod modClrScheme chgLayout">
        <pc:chgData name="FONG Chi Kit Ken" userId="233f042c-09e9-4a0c-9043-d675a582571a" providerId="ADAL" clId="{0EB6A1C3-58EB-5A40-990F-F0771B828B1A}" dt="2024-01-09T08:24:54.322" v="2252" actId="20577"/>
        <pc:sldMkLst>
          <pc:docMk/>
          <pc:sldMk cId="708107019" sldId="686"/>
        </pc:sldMkLst>
        <pc:spChg chg="del mod ord">
          <ac:chgData name="FONG Chi Kit Ken" userId="233f042c-09e9-4a0c-9043-d675a582571a" providerId="ADAL" clId="{0EB6A1C3-58EB-5A40-990F-F0771B828B1A}" dt="2024-01-09T07:31:36.628" v="811" actId="700"/>
          <ac:spMkLst>
            <pc:docMk/>
            <pc:sldMk cId="708107019" sldId="686"/>
            <ac:spMk id="2" creationId="{35363B44-3AC7-1296-FD8F-F95B8AEC1051}"/>
          </ac:spMkLst>
        </pc:spChg>
        <pc:spChg chg="del mod ord">
          <ac:chgData name="FONG Chi Kit Ken" userId="233f042c-09e9-4a0c-9043-d675a582571a" providerId="ADAL" clId="{0EB6A1C3-58EB-5A40-990F-F0771B828B1A}" dt="2024-01-09T07:31:36.628" v="811" actId="700"/>
          <ac:spMkLst>
            <pc:docMk/>
            <pc:sldMk cId="708107019" sldId="686"/>
            <ac:spMk id="3" creationId="{1A169DEF-8EE0-EA4E-D6F4-0949B2FC95FE}"/>
          </ac:spMkLst>
        </pc:spChg>
        <pc:spChg chg="del">
          <ac:chgData name="FONG Chi Kit Ken" userId="233f042c-09e9-4a0c-9043-d675a582571a" providerId="ADAL" clId="{0EB6A1C3-58EB-5A40-990F-F0771B828B1A}" dt="2024-01-09T07:31:36.628" v="811" actId="700"/>
          <ac:spMkLst>
            <pc:docMk/>
            <pc:sldMk cId="708107019" sldId="686"/>
            <ac:spMk id="4" creationId="{B784F7CB-2E19-4B93-229A-5B1BC272583C}"/>
          </ac:spMkLst>
        </pc:spChg>
        <pc:spChg chg="add mod ord">
          <ac:chgData name="FONG Chi Kit Ken" userId="233f042c-09e9-4a0c-9043-d675a582571a" providerId="ADAL" clId="{0EB6A1C3-58EB-5A40-990F-F0771B828B1A}" dt="2024-01-09T08:24:54.322" v="2252" actId="20577"/>
          <ac:spMkLst>
            <pc:docMk/>
            <pc:sldMk cId="708107019" sldId="686"/>
            <ac:spMk id="5" creationId="{03FFFF95-8FF4-A2C2-6365-08546A41CDAE}"/>
          </ac:spMkLst>
        </pc:spChg>
        <pc:spChg chg="add mod ord">
          <ac:chgData name="FONG Chi Kit Ken" userId="233f042c-09e9-4a0c-9043-d675a582571a" providerId="ADAL" clId="{0EB6A1C3-58EB-5A40-990F-F0771B828B1A}" dt="2024-01-09T07:31:38.019" v="812"/>
          <ac:spMkLst>
            <pc:docMk/>
            <pc:sldMk cId="708107019" sldId="686"/>
            <ac:spMk id="6" creationId="{F80AFEFB-E601-1E3A-E21A-67DD35B606B0}"/>
          </ac:spMkLst>
        </pc:spChg>
      </pc:sldChg>
      <pc:sldChg chg="new del">
        <pc:chgData name="FONG Chi Kit Ken" userId="233f042c-09e9-4a0c-9043-d675a582571a" providerId="ADAL" clId="{0EB6A1C3-58EB-5A40-990F-F0771B828B1A}" dt="2024-01-09T08:24:05.013" v="2221" actId="2696"/>
        <pc:sldMkLst>
          <pc:docMk/>
          <pc:sldMk cId="249236716" sldId="687"/>
        </pc:sldMkLst>
      </pc:sldChg>
      <pc:sldChg chg="addSp delSp modSp new mod chgLayout">
        <pc:chgData name="FONG Chi Kit Ken" userId="233f042c-09e9-4a0c-9043-d675a582571a" providerId="ADAL" clId="{0EB6A1C3-58EB-5A40-990F-F0771B828B1A}" dt="2024-01-09T07:34:26.368" v="997" actId="114"/>
        <pc:sldMkLst>
          <pc:docMk/>
          <pc:sldMk cId="3670018748" sldId="688"/>
        </pc:sldMkLst>
        <pc:spChg chg="del">
          <ac:chgData name="FONG Chi Kit Ken" userId="233f042c-09e9-4a0c-9043-d675a582571a" providerId="ADAL" clId="{0EB6A1C3-58EB-5A40-990F-F0771B828B1A}" dt="2024-01-09T07:32:34.788" v="871" actId="478"/>
          <ac:spMkLst>
            <pc:docMk/>
            <pc:sldMk cId="3670018748" sldId="688"/>
            <ac:spMk id="2" creationId="{E33A9AF2-4AC3-965B-979E-1828B9DB1FBE}"/>
          </ac:spMkLst>
        </pc:spChg>
        <pc:spChg chg="mod ord">
          <ac:chgData name="FONG Chi Kit Ken" userId="233f042c-09e9-4a0c-9043-d675a582571a" providerId="ADAL" clId="{0EB6A1C3-58EB-5A40-990F-F0771B828B1A}" dt="2024-01-09T07:34:15.009" v="991" actId="6264"/>
          <ac:spMkLst>
            <pc:docMk/>
            <pc:sldMk cId="3670018748" sldId="688"/>
            <ac:spMk id="3" creationId="{83942386-158C-3F33-29A4-CB72FC868962}"/>
          </ac:spMkLst>
        </pc:spChg>
        <pc:spChg chg="mod ord">
          <ac:chgData name="FONG Chi Kit Ken" userId="233f042c-09e9-4a0c-9043-d675a582571a" providerId="ADAL" clId="{0EB6A1C3-58EB-5A40-990F-F0771B828B1A}" dt="2024-01-09T07:34:15.009" v="991" actId="6264"/>
          <ac:spMkLst>
            <pc:docMk/>
            <pc:sldMk cId="3670018748" sldId="688"/>
            <ac:spMk id="4" creationId="{BEB5F66A-0AE0-2E28-50C6-4DE27435C9C1}"/>
          </ac:spMkLst>
        </pc:spChg>
        <pc:spChg chg="add mod">
          <ac:chgData name="FONG Chi Kit Ken" userId="233f042c-09e9-4a0c-9043-d675a582571a" providerId="ADAL" clId="{0EB6A1C3-58EB-5A40-990F-F0771B828B1A}" dt="2024-01-09T07:33:11.285" v="974" actId="20577"/>
          <ac:spMkLst>
            <pc:docMk/>
            <pc:sldMk cId="3670018748" sldId="688"/>
            <ac:spMk id="5" creationId="{BEE32DA2-0BA1-DC26-C73B-4F2595383A73}"/>
          </ac:spMkLst>
        </pc:spChg>
        <pc:spChg chg="add mod">
          <ac:chgData name="FONG Chi Kit Ken" userId="233f042c-09e9-4a0c-9043-d675a582571a" providerId="ADAL" clId="{0EB6A1C3-58EB-5A40-990F-F0771B828B1A}" dt="2024-01-09T07:32:32.523" v="870"/>
          <ac:spMkLst>
            <pc:docMk/>
            <pc:sldMk cId="3670018748" sldId="688"/>
            <ac:spMk id="6" creationId="{C934893D-51A1-E058-B0C2-D69D11AF0233}"/>
          </ac:spMkLst>
        </pc:spChg>
        <pc:spChg chg="add del mod">
          <ac:chgData name="FONG Chi Kit Ken" userId="233f042c-09e9-4a0c-9043-d675a582571a" providerId="ADAL" clId="{0EB6A1C3-58EB-5A40-990F-F0771B828B1A}" dt="2024-01-09T07:33:26.584" v="975" actId="6264"/>
          <ac:spMkLst>
            <pc:docMk/>
            <pc:sldMk cId="3670018748" sldId="688"/>
            <ac:spMk id="7" creationId="{DE6343F1-2DB3-FE3B-4DF5-CA4A4651D741}"/>
          </ac:spMkLst>
        </pc:spChg>
        <pc:spChg chg="add del mod">
          <ac:chgData name="FONG Chi Kit Ken" userId="233f042c-09e9-4a0c-9043-d675a582571a" providerId="ADAL" clId="{0EB6A1C3-58EB-5A40-990F-F0771B828B1A}" dt="2024-01-09T07:33:26.584" v="975" actId="6264"/>
          <ac:spMkLst>
            <pc:docMk/>
            <pc:sldMk cId="3670018748" sldId="688"/>
            <ac:spMk id="8" creationId="{E40CF66C-4C91-C805-F362-4991D032F772}"/>
          </ac:spMkLst>
        </pc:spChg>
        <pc:spChg chg="add mod ord">
          <ac:chgData name="FONG Chi Kit Ken" userId="233f042c-09e9-4a0c-9043-d675a582571a" providerId="ADAL" clId="{0EB6A1C3-58EB-5A40-990F-F0771B828B1A}" dt="2024-01-09T07:34:26.368" v="997" actId="114"/>
          <ac:spMkLst>
            <pc:docMk/>
            <pc:sldMk cId="3670018748" sldId="688"/>
            <ac:spMk id="9" creationId="{41F87437-7220-4CA8-AB2F-653C3921304D}"/>
          </ac:spMkLst>
        </pc:spChg>
        <pc:spChg chg="add del mod">
          <ac:chgData name="FONG Chi Kit Ken" userId="233f042c-09e9-4a0c-9043-d675a582571a" providerId="ADAL" clId="{0EB6A1C3-58EB-5A40-990F-F0771B828B1A}" dt="2024-01-09T07:34:15.009" v="991" actId="6264"/>
          <ac:spMkLst>
            <pc:docMk/>
            <pc:sldMk cId="3670018748" sldId="688"/>
            <ac:spMk id="10" creationId="{397124A1-3EE6-B722-A2E0-23B045EBD7DD}"/>
          </ac:spMkLst>
        </pc:spChg>
        <pc:spChg chg="add del mod">
          <ac:chgData name="FONG Chi Kit Ken" userId="233f042c-09e9-4a0c-9043-d675a582571a" providerId="ADAL" clId="{0EB6A1C3-58EB-5A40-990F-F0771B828B1A}" dt="2024-01-09T07:34:15.009" v="991" actId="6264"/>
          <ac:spMkLst>
            <pc:docMk/>
            <pc:sldMk cId="3670018748" sldId="688"/>
            <ac:spMk id="11" creationId="{BC323899-8FBD-B436-FFA5-0768E5C421ED}"/>
          </ac:spMkLst>
        </pc:spChg>
        <pc:spChg chg="add del mod">
          <ac:chgData name="FONG Chi Kit Ken" userId="233f042c-09e9-4a0c-9043-d675a582571a" providerId="ADAL" clId="{0EB6A1C3-58EB-5A40-990F-F0771B828B1A}" dt="2024-01-09T07:34:15.009" v="991" actId="6264"/>
          <ac:spMkLst>
            <pc:docMk/>
            <pc:sldMk cId="3670018748" sldId="688"/>
            <ac:spMk id="12" creationId="{1A6AFFB0-9D18-F7F7-453F-872C84E04EE1}"/>
          </ac:spMkLst>
        </pc:spChg>
      </pc:sldChg>
      <pc:sldChg chg="addSp delSp modSp new mod chgLayout">
        <pc:chgData name="FONG Chi Kit Ken" userId="233f042c-09e9-4a0c-9043-d675a582571a" providerId="ADAL" clId="{0EB6A1C3-58EB-5A40-990F-F0771B828B1A}" dt="2024-01-09T08:23:03.699" v="2219" actId="2711"/>
        <pc:sldMkLst>
          <pc:docMk/>
          <pc:sldMk cId="165484539" sldId="689"/>
        </pc:sldMkLst>
        <pc:spChg chg="mod ord">
          <ac:chgData name="FONG Chi Kit Ken" userId="233f042c-09e9-4a0c-9043-d675a582571a" providerId="ADAL" clId="{0EB6A1C3-58EB-5A40-990F-F0771B828B1A}" dt="2024-01-09T08:23:03.699" v="2219" actId="2711"/>
          <ac:spMkLst>
            <pc:docMk/>
            <pc:sldMk cId="165484539" sldId="689"/>
            <ac:spMk id="2" creationId="{9AE9E490-4437-CD18-D752-3B4FFB460C99}"/>
          </ac:spMkLst>
        </pc:spChg>
        <pc:spChg chg="mod ord">
          <ac:chgData name="FONG Chi Kit Ken" userId="233f042c-09e9-4a0c-9043-d675a582571a" providerId="ADAL" clId="{0EB6A1C3-58EB-5A40-990F-F0771B828B1A}" dt="2024-01-09T07:38:36.236" v="1097" actId="6264"/>
          <ac:spMkLst>
            <pc:docMk/>
            <pc:sldMk cId="165484539" sldId="689"/>
            <ac:spMk id="3" creationId="{6C402D41-D553-FA33-D290-D375F1DA0EA9}"/>
          </ac:spMkLst>
        </pc:spChg>
        <pc:spChg chg="mod ord">
          <ac:chgData name="FONG Chi Kit Ken" userId="233f042c-09e9-4a0c-9043-d675a582571a" providerId="ADAL" clId="{0EB6A1C3-58EB-5A40-990F-F0771B828B1A}" dt="2024-01-09T07:38:36.236" v="1097" actId="6264"/>
          <ac:spMkLst>
            <pc:docMk/>
            <pc:sldMk cId="165484539" sldId="689"/>
            <ac:spMk id="4" creationId="{CD1BFB8F-D263-EE16-DB84-00FAD276DC95}"/>
          </ac:spMkLst>
        </pc:spChg>
        <pc:spChg chg="add mod">
          <ac:chgData name="FONG Chi Kit Ken" userId="233f042c-09e9-4a0c-9043-d675a582571a" providerId="ADAL" clId="{0EB6A1C3-58EB-5A40-990F-F0771B828B1A}" dt="2024-01-09T07:45:09.081" v="1553" actId="403"/>
          <ac:spMkLst>
            <pc:docMk/>
            <pc:sldMk cId="165484539" sldId="689"/>
            <ac:spMk id="5" creationId="{91D5D0E1-3DAC-4B5E-0543-54DEBC85A0D6}"/>
          </ac:spMkLst>
        </pc:spChg>
        <pc:spChg chg="add mod">
          <ac:chgData name="FONG Chi Kit Ken" userId="233f042c-09e9-4a0c-9043-d675a582571a" providerId="ADAL" clId="{0EB6A1C3-58EB-5A40-990F-F0771B828B1A}" dt="2024-01-09T07:37:40.432" v="1040"/>
          <ac:spMkLst>
            <pc:docMk/>
            <pc:sldMk cId="165484539" sldId="689"/>
            <ac:spMk id="6" creationId="{ACCC6448-7F47-8A1D-0A31-DAA759240B39}"/>
          </ac:spMkLst>
        </pc:spChg>
        <pc:spChg chg="add del mod">
          <ac:chgData name="FONG Chi Kit Ken" userId="233f042c-09e9-4a0c-9043-d675a582571a" providerId="ADAL" clId="{0EB6A1C3-58EB-5A40-990F-F0771B828B1A}" dt="2024-01-09T07:38:36.236" v="1097" actId="6264"/>
          <ac:spMkLst>
            <pc:docMk/>
            <pc:sldMk cId="165484539" sldId="689"/>
            <ac:spMk id="7" creationId="{A27DD483-9486-C175-BB9B-FD408112B8F9}"/>
          </ac:spMkLst>
        </pc:spChg>
        <pc:spChg chg="add del mod">
          <ac:chgData name="FONG Chi Kit Ken" userId="233f042c-09e9-4a0c-9043-d675a582571a" providerId="ADAL" clId="{0EB6A1C3-58EB-5A40-990F-F0771B828B1A}" dt="2024-01-09T07:38:36.236" v="1097" actId="6264"/>
          <ac:spMkLst>
            <pc:docMk/>
            <pc:sldMk cId="165484539" sldId="689"/>
            <ac:spMk id="8" creationId="{CF17B523-0090-B7F6-2E9C-7949EB245040}"/>
          </ac:spMkLst>
        </pc:spChg>
        <pc:spChg chg="add del mod">
          <ac:chgData name="FONG Chi Kit Ken" userId="233f042c-09e9-4a0c-9043-d675a582571a" providerId="ADAL" clId="{0EB6A1C3-58EB-5A40-990F-F0771B828B1A}" dt="2024-01-09T07:38:36.236" v="1097" actId="6264"/>
          <ac:spMkLst>
            <pc:docMk/>
            <pc:sldMk cId="165484539" sldId="689"/>
            <ac:spMk id="9" creationId="{0A4B99C6-7A08-AE22-4773-839E57D389B1}"/>
          </ac:spMkLst>
        </pc:spChg>
        <pc:graphicFrameChg chg="add mod">
          <ac:chgData name="FONG Chi Kit Ken" userId="233f042c-09e9-4a0c-9043-d675a582571a" providerId="ADAL" clId="{0EB6A1C3-58EB-5A40-990F-F0771B828B1A}" dt="2024-01-09T07:41:32.936" v="1461"/>
          <ac:graphicFrameMkLst>
            <pc:docMk/>
            <pc:sldMk cId="165484539" sldId="689"/>
            <ac:graphicFrameMk id="10" creationId="{1587106E-1CE7-8B76-0429-7F0D69317AD6}"/>
          </ac:graphicFrameMkLst>
        </pc:graphicFrameChg>
        <pc:graphicFrameChg chg="add del mod modGraphic">
          <ac:chgData name="FONG Chi Kit Ken" userId="233f042c-09e9-4a0c-9043-d675a582571a" providerId="ADAL" clId="{0EB6A1C3-58EB-5A40-990F-F0771B828B1A}" dt="2024-01-09T07:42:11.762" v="1467" actId="478"/>
          <ac:graphicFrameMkLst>
            <pc:docMk/>
            <pc:sldMk cId="165484539" sldId="689"/>
            <ac:graphicFrameMk id="11" creationId="{2E16AB84-18AC-CC13-9C97-DC27873FF2D9}"/>
          </ac:graphicFrameMkLst>
        </pc:graphicFrameChg>
      </pc:sldChg>
      <pc:sldChg chg="addSp modSp new mod">
        <pc:chgData name="FONG Chi Kit Ken" userId="233f042c-09e9-4a0c-9043-d675a582571a" providerId="ADAL" clId="{0EB6A1C3-58EB-5A40-990F-F0771B828B1A}" dt="2024-01-09T07:41:18.918" v="1460" actId="20577"/>
        <pc:sldMkLst>
          <pc:docMk/>
          <pc:sldMk cId="2831398124" sldId="690"/>
        </pc:sldMkLst>
        <pc:spChg chg="mod">
          <ac:chgData name="FONG Chi Kit Ken" userId="233f042c-09e9-4a0c-9043-d675a582571a" providerId="ADAL" clId="{0EB6A1C3-58EB-5A40-990F-F0771B828B1A}" dt="2024-01-09T07:39:53.056" v="1211" actId="20577"/>
          <ac:spMkLst>
            <pc:docMk/>
            <pc:sldMk cId="2831398124" sldId="690"/>
            <ac:spMk id="2" creationId="{562697E8-EC72-D8AB-33A9-BC186A6F51FA}"/>
          </ac:spMkLst>
        </pc:spChg>
        <pc:spChg chg="mod">
          <ac:chgData name="FONG Chi Kit Ken" userId="233f042c-09e9-4a0c-9043-d675a582571a" providerId="ADAL" clId="{0EB6A1C3-58EB-5A40-990F-F0771B828B1A}" dt="2024-01-09T07:39:23.368" v="1121" actId="20577"/>
          <ac:spMkLst>
            <pc:docMk/>
            <pc:sldMk cId="2831398124" sldId="690"/>
            <ac:spMk id="4" creationId="{FE4864CA-3FEE-FACB-76FB-DC2C3CD14CF2}"/>
          </ac:spMkLst>
        </pc:spChg>
        <pc:spChg chg="add mod">
          <ac:chgData name="FONG Chi Kit Ken" userId="233f042c-09e9-4a0c-9043-d675a582571a" providerId="ADAL" clId="{0EB6A1C3-58EB-5A40-990F-F0771B828B1A}" dt="2024-01-09T07:41:18.918" v="1460" actId="20577"/>
          <ac:spMkLst>
            <pc:docMk/>
            <pc:sldMk cId="2831398124" sldId="690"/>
            <ac:spMk id="5" creationId="{1418DD46-8E41-37B7-EC07-09B8969A607E}"/>
          </ac:spMkLst>
        </pc:spChg>
        <pc:spChg chg="add mod">
          <ac:chgData name="FONG Chi Kit Ken" userId="233f042c-09e9-4a0c-9043-d675a582571a" providerId="ADAL" clId="{0EB6A1C3-58EB-5A40-990F-F0771B828B1A}" dt="2024-01-09T07:40:11.540" v="1227" actId="1037"/>
          <ac:spMkLst>
            <pc:docMk/>
            <pc:sldMk cId="2831398124" sldId="690"/>
            <ac:spMk id="6" creationId="{49BB5356-9488-ACDD-EBCD-D0EF27E3A43B}"/>
          </ac:spMkLst>
        </pc:spChg>
      </pc:sldChg>
      <pc:sldChg chg="addSp modSp new mod">
        <pc:chgData name="FONG Chi Kit Ken" userId="233f042c-09e9-4a0c-9043-d675a582571a" providerId="ADAL" clId="{0EB6A1C3-58EB-5A40-990F-F0771B828B1A}" dt="2024-01-09T08:16:57.633" v="1999" actId="20577"/>
        <pc:sldMkLst>
          <pc:docMk/>
          <pc:sldMk cId="3411619948" sldId="691"/>
        </pc:sldMkLst>
        <pc:spChg chg="mod">
          <ac:chgData name="FONG Chi Kit Ken" userId="233f042c-09e9-4a0c-9043-d675a582571a" providerId="ADAL" clId="{0EB6A1C3-58EB-5A40-990F-F0771B828B1A}" dt="2024-01-09T08:10:19.498" v="1938" actId="20577"/>
          <ac:spMkLst>
            <pc:docMk/>
            <pc:sldMk cId="3411619948" sldId="691"/>
            <ac:spMk id="2" creationId="{E09C5FD4-60D7-1EEB-9171-FA596468E113}"/>
          </ac:spMkLst>
        </pc:spChg>
        <pc:spChg chg="mod">
          <ac:chgData name="FONG Chi Kit Ken" userId="233f042c-09e9-4a0c-9043-d675a582571a" providerId="ADAL" clId="{0EB6A1C3-58EB-5A40-990F-F0771B828B1A}" dt="2024-01-09T07:52:44.279" v="1588" actId="20577"/>
          <ac:spMkLst>
            <pc:docMk/>
            <pc:sldMk cId="3411619948" sldId="691"/>
            <ac:spMk id="4" creationId="{38849E1C-A4C6-6B35-5383-C774939BC4BB}"/>
          </ac:spMkLst>
        </pc:spChg>
        <pc:spChg chg="add mod">
          <ac:chgData name="FONG Chi Kit Ken" userId="233f042c-09e9-4a0c-9043-d675a582571a" providerId="ADAL" clId="{0EB6A1C3-58EB-5A40-990F-F0771B828B1A}" dt="2024-01-09T08:10:05.719" v="1934" actId="14100"/>
          <ac:spMkLst>
            <pc:docMk/>
            <pc:sldMk cId="3411619948" sldId="691"/>
            <ac:spMk id="5" creationId="{E2CF61A6-80C7-C12B-7FB8-52A54D113884}"/>
          </ac:spMkLst>
        </pc:spChg>
        <pc:spChg chg="add mod">
          <ac:chgData name="FONG Chi Kit Ken" userId="233f042c-09e9-4a0c-9043-d675a582571a" providerId="ADAL" clId="{0EB6A1C3-58EB-5A40-990F-F0771B828B1A}" dt="2024-01-09T08:10:10.097" v="1935" actId="1076"/>
          <ac:spMkLst>
            <pc:docMk/>
            <pc:sldMk cId="3411619948" sldId="691"/>
            <ac:spMk id="6" creationId="{656A093E-5F09-7E3C-3A37-2A3C5192534A}"/>
          </ac:spMkLst>
        </pc:spChg>
        <pc:spChg chg="mod">
          <ac:chgData name="FONG Chi Kit Ken" userId="233f042c-09e9-4a0c-9043-d675a582571a" providerId="ADAL" clId="{0EB6A1C3-58EB-5A40-990F-F0771B828B1A}" dt="2024-01-09T08:16:10.641" v="1977" actId="20577"/>
          <ac:spMkLst>
            <pc:docMk/>
            <pc:sldMk cId="3411619948" sldId="691"/>
            <ac:spMk id="9" creationId="{D100A3F5-ABDF-F270-3EBA-D75F92F0F610}"/>
          </ac:spMkLst>
        </pc:spChg>
        <pc:spChg chg="mod">
          <ac:chgData name="FONG Chi Kit Ken" userId="233f042c-09e9-4a0c-9043-d675a582571a" providerId="ADAL" clId="{0EB6A1C3-58EB-5A40-990F-F0771B828B1A}" dt="2024-01-09T08:11:00.012" v="1943" actId="1076"/>
          <ac:spMkLst>
            <pc:docMk/>
            <pc:sldMk cId="3411619948" sldId="691"/>
            <ac:spMk id="10" creationId="{378A3F9B-7D8F-C8E7-3EFE-3C2EED6D0759}"/>
          </ac:spMkLst>
        </pc:spChg>
        <pc:spChg chg="mod">
          <ac:chgData name="FONG Chi Kit Ken" userId="233f042c-09e9-4a0c-9043-d675a582571a" providerId="ADAL" clId="{0EB6A1C3-58EB-5A40-990F-F0771B828B1A}" dt="2024-01-09T08:16:57.633" v="1999" actId="20577"/>
          <ac:spMkLst>
            <pc:docMk/>
            <pc:sldMk cId="3411619948" sldId="691"/>
            <ac:spMk id="12" creationId="{98E13587-4BFD-9243-AAB8-CD0DAE89DDB5}"/>
          </ac:spMkLst>
        </pc:spChg>
        <pc:spChg chg="mod">
          <ac:chgData name="FONG Chi Kit Ken" userId="233f042c-09e9-4a0c-9043-d675a582571a" providerId="ADAL" clId="{0EB6A1C3-58EB-5A40-990F-F0771B828B1A}" dt="2024-01-09T08:15:37.526" v="1968"/>
          <ac:spMkLst>
            <pc:docMk/>
            <pc:sldMk cId="3411619948" sldId="691"/>
            <ac:spMk id="13" creationId="{A0745B16-B75E-EDFF-6D00-349134C024C7}"/>
          </ac:spMkLst>
        </pc:spChg>
        <pc:grpChg chg="add mod">
          <ac:chgData name="FONG Chi Kit Ken" userId="233f042c-09e9-4a0c-9043-d675a582571a" providerId="ADAL" clId="{0EB6A1C3-58EB-5A40-990F-F0771B828B1A}" dt="2024-01-09T08:10:13.713" v="1936" actId="1076"/>
          <ac:grpSpMkLst>
            <pc:docMk/>
            <pc:sldMk cId="3411619948" sldId="691"/>
            <ac:grpSpMk id="7" creationId="{DD5D7B15-6AB3-C665-E920-4409E6D6A42C}"/>
          </ac:grpSpMkLst>
        </pc:grpChg>
        <pc:grpChg chg="add mod">
          <ac:chgData name="FONG Chi Kit Ken" userId="233f042c-09e9-4a0c-9043-d675a582571a" providerId="ADAL" clId="{0EB6A1C3-58EB-5A40-990F-F0771B828B1A}" dt="2024-01-09T08:15:35.972" v="1967" actId="1076"/>
          <ac:grpSpMkLst>
            <pc:docMk/>
            <pc:sldMk cId="3411619948" sldId="691"/>
            <ac:grpSpMk id="8" creationId="{78FFE161-CA68-618C-8659-AE866BFE90F0}"/>
          </ac:grpSpMkLst>
        </pc:grpChg>
        <pc:grpChg chg="add mod">
          <ac:chgData name="FONG Chi Kit Ken" userId="233f042c-09e9-4a0c-9043-d675a582571a" providerId="ADAL" clId="{0EB6A1C3-58EB-5A40-990F-F0771B828B1A}" dt="2024-01-09T08:15:40.838" v="1969" actId="1076"/>
          <ac:grpSpMkLst>
            <pc:docMk/>
            <pc:sldMk cId="3411619948" sldId="691"/>
            <ac:grpSpMk id="11" creationId="{F71C46A4-7021-B502-040C-DBBD6706BE91}"/>
          </ac:grpSpMkLst>
        </pc:grpChg>
      </pc:sldChg>
      <pc:sldChg chg="addSp delSp modSp new mod">
        <pc:chgData name="FONG Chi Kit Ken" userId="233f042c-09e9-4a0c-9043-d675a582571a" providerId="ADAL" clId="{0EB6A1C3-58EB-5A40-990F-F0771B828B1A}" dt="2024-01-09T08:26:28.752" v="2263" actId="1076"/>
        <pc:sldMkLst>
          <pc:docMk/>
          <pc:sldMk cId="3493899843" sldId="692"/>
        </pc:sldMkLst>
        <pc:spChg chg="del">
          <ac:chgData name="FONG Chi Kit Ken" userId="233f042c-09e9-4a0c-9043-d675a582571a" providerId="ADAL" clId="{0EB6A1C3-58EB-5A40-990F-F0771B828B1A}" dt="2024-01-09T07:53:19.610" v="1625" actId="478"/>
          <ac:spMkLst>
            <pc:docMk/>
            <pc:sldMk cId="3493899843" sldId="692"/>
            <ac:spMk id="2" creationId="{AD50FAEA-1C6F-EBDB-215E-5BA112C975B3}"/>
          </ac:spMkLst>
        </pc:spChg>
        <pc:spChg chg="mod">
          <ac:chgData name="FONG Chi Kit Ken" userId="233f042c-09e9-4a0c-9043-d675a582571a" providerId="ADAL" clId="{0EB6A1C3-58EB-5A40-990F-F0771B828B1A}" dt="2024-01-09T07:53:07.882" v="1623" actId="20577"/>
          <ac:spMkLst>
            <pc:docMk/>
            <pc:sldMk cId="3493899843" sldId="692"/>
            <ac:spMk id="4" creationId="{85EFE1CA-8CF7-644A-D108-965713010DDC}"/>
          </ac:spMkLst>
        </pc:spChg>
        <pc:spChg chg="add mod">
          <ac:chgData name="FONG Chi Kit Ken" userId="233f042c-09e9-4a0c-9043-d675a582571a" providerId="ADAL" clId="{0EB6A1C3-58EB-5A40-990F-F0771B828B1A}" dt="2024-01-09T07:53:17.101" v="1624"/>
          <ac:spMkLst>
            <pc:docMk/>
            <pc:sldMk cId="3493899843" sldId="692"/>
            <ac:spMk id="5" creationId="{FB9829D8-20EB-43E5-CA5F-1AA08A699E3C}"/>
          </ac:spMkLst>
        </pc:spChg>
        <pc:spChg chg="add mod">
          <ac:chgData name="FONG Chi Kit Ken" userId="233f042c-09e9-4a0c-9043-d675a582571a" providerId="ADAL" clId="{0EB6A1C3-58EB-5A40-990F-F0771B828B1A}" dt="2024-01-09T07:53:17.101" v="1624"/>
          <ac:spMkLst>
            <pc:docMk/>
            <pc:sldMk cId="3493899843" sldId="692"/>
            <ac:spMk id="6" creationId="{55DE50EA-5AF9-58AD-81F1-DEC520773405}"/>
          </ac:spMkLst>
        </pc:spChg>
        <pc:spChg chg="add mod">
          <ac:chgData name="FONG Chi Kit Ken" userId="233f042c-09e9-4a0c-9043-d675a582571a" providerId="ADAL" clId="{0EB6A1C3-58EB-5A40-990F-F0771B828B1A}" dt="2024-01-09T08:09:04.524" v="1909" actId="20577"/>
          <ac:spMkLst>
            <pc:docMk/>
            <pc:sldMk cId="3493899843" sldId="692"/>
            <ac:spMk id="7" creationId="{35991F36-B03F-8305-BB84-1A1A72DD85D8}"/>
          </ac:spMkLst>
        </pc:spChg>
        <pc:spChg chg="add mod">
          <ac:chgData name="FONG Chi Kit Ken" userId="233f042c-09e9-4a0c-9043-d675a582571a" providerId="ADAL" clId="{0EB6A1C3-58EB-5A40-990F-F0771B828B1A}" dt="2024-01-09T07:53:20.173" v="1626"/>
          <ac:spMkLst>
            <pc:docMk/>
            <pc:sldMk cId="3493899843" sldId="692"/>
            <ac:spMk id="8" creationId="{1C0DEF30-849D-8AC2-C55A-66316B57C0F2}"/>
          </ac:spMkLst>
        </pc:spChg>
        <pc:spChg chg="add mod">
          <ac:chgData name="FONG Chi Kit Ken" userId="233f042c-09e9-4a0c-9043-d675a582571a" providerId="ADAL" clId="{0EB6A1C3-58EB-5A40-990F-F0771B828B1A}" dt="2024-01-09T08:16:51.127" v="1994" actId="20577"/>
          <ac:spMkLst>
            <pc:docMk/>
            <pc:sldMk cId="3493899843" sldId="692"/>
            <ac:spMk id="9" creationId="{B9A8A03D-CA1E-516A-B84B-AFBFE420F009}"/>
          </ac:spMkLst>
        </pc:spChg>
        <pc:spChg chg="add mod">
          <ac:chgData name="FONG Chi Kit Ken" userId="233f042c-09e9-4a0c-9043-d675a582571a" providerId="ADAL" clId="{0EB6A1C3-58EB-5A40-990F-F0771B828B1A}" dt="2024-01-09T08:26:28.752" v="2263" actId="1076"/>
          <ac:spMkLst>
            <pc:docMk/>
            <pc:sldMk cId="3493899843" sldId="692"/>
            <ac:spMk id="11" creationId="{1A459261-0A1C-3FF2-B825-F072220B1DDE}"/>
          </ac:spMkLst>
        </pc:spChg>
        <pc:spChg chg="add mod">
          <ac:chgData name="FONG Chi Kit Ken" userId="233f042c-09e9-4a0c-9043-d675a582571a" providerId="ADAL" clId="{0EB6A1C3-58EB-5A40-990F-F0771B828B1A}" dt="2024-01-09T08:08:18.865" v="1893" actId="1076"/>
          <ac:spMkLst>
            <pc:docMk/>
            <pc:sldMk cId="3493899843" sldId="692"/>
            <ac:spMk id="12" creationId="{59054064-C184-570C-FDF7-390E17D331A8}"/>
          </ac:spMkLst>
        </pc:spChg>
        <pc:picChg chg="add mod">
          <ac:chgData name="FONG Chi Kit Ken" userId="233f042c-09e9-4a0c-9043-d675a582571a" providerId="ADAL" clId="{0EB6A1C3-58EB-5A40-990F-F0771B828B1A}" dt="2024-01-09T07:58:04.682" v="1792" actId="1076"/>
          <ac:picMkLst>
            <pc:docMk/>
            <pc:sldMk cId="3493899843" sldId="692"/>
            <ac:picMk id="10" creationId="{585B7B4C-887A-A284-8FA4-37DAEA31B39F}"/>
          </ac:picMkLst>
        </pc:picChg>
        <pc:cxnChg chg="add mod">
          <ac:chgData name="FONG Chi Kit Ken" userId="233f042c-09e9-4a0c-9043-d675a582571a" providerId="ADAL" clId="{0EB6A1C3-58EB-5A40-990F-F0771B828B1A}" dt="2024-01-09T08:08:31.937" v="1896" actId="208"/>
          <ac:cxnSpMkLst>
            <pc:docMk/>
            <pc:sldMk cId="3493899843" sldId="692"/>
            <ac:cxnSpMk id="14" creationId="{9646698B-BBAE-C392-D67F-7313F95D1878}"/>
          </ac:cxnSpMkLst>
        </pc:cxnChg>
      </pc:sldChg>
      <pc:sldChg chg="addSp delSp modSp add mod modClrScheme chgLayout">
        <pc:chgData name="FONG Chi Kit Ken" userId="233f042c-09e9-4a0c-9043-d675a582571a" providerId="ADAL" clId="{0EB6A1C3-58EB-5A40-990F-F0771B828B1A}" dt="2024-01-10T05:24:25.465" v="4582" actId="1076"/>
        <pc:sldMkLst>
          <pc:docMk/>
          <pc:sldMk cId="0" sldId="693"/>
        </pc:sldMkLst>
        <pc:spChg chg="add del mod">
          <ac:chgData name="FONG Chi Kit Ken" userId="233f042c-09e9-4a0c-9043-d675a582571a" providerId="ADAL" clId="{0EB6A1C3-58EB-5A40-990F-F0771B828B1A}" dt="2024-01-09T09:26:14.295" v="2628" actId="6264"/>
          <ac:spMkLst>
            <pc:docMk/>
            <pc:sldMk cId="0" sldId="693"/>
            <ac:spMk id="2" creationId="{C164AA7C-A166-2537-AAC8-829B1C5584E6}"/>
          </ac:spMkLst>
        </pc:spChg>
        <pc:spChg chg="add del mod">
          <ac:chgData name="FONG Chi Kit Ken" userId="233f042c-09e9-4a0c-9043-d675a582571a" providerId="ADAL" clId="{0EB6A1C3-58EB-5A40-990F-F0771B828B1A}" dt="2024-01-09T09:26:14.295" v="2628" actId="6264"/>
          <ac:spMkLst>
            <pc:docMk/>
            <pc:sldMk cId="0" sldId="693"/>
            <ac:spMk id="3" creationId="{BA3E80A6-8B76-9975-9F53-943DE8823B89}"/>
          </ac:spMkLst>
        </pc:spChg>
        <pc:spChg chg="add del mod">
          <ac:chgData name="FONG Chi Kit Ken" userId="233f042c-09e9-4a0c-9043-d675a582571a" providerId="ADAL" clId="{0EB6A1C3-58EB-5A40-990F-F0771B828B1A}" dt="2024-01-09T09:27:51.067" v="2652" actId="21"/>
          <ac:spMkLst>
            <pc:docMk/>
            <pc:sldMk cId="0" sldId="693"/>
            <ac:spMk id="4" creationId="{98C96CF4-FA25-4878-DD22-C464B7E7CF07}"/>
          </ac:spMkLst>
        </pc:spChg>
        <pc:spChg chg="add del mod">
          <ac:chgData name="FONG Chi Kit Ken" userId="233f042c-09e9-4a0c-9043-d675a582571a" providerId="ADAL" clId="{0EB6A1C3-58EB-5A40-990F-F0771B828B1A}" dt="2024-01-09T09:27:51.067" v="2652" actId="21"/>
          <ac:spMkLst>
            <pc:docMk/>
            <pc:sldMk cId="0" sldId="693"/>
            <ac:spMk id="5" creationId="{53906501-5EB0-ABC8-BBB8-1145E8AEFDA9}"/>
          </ac:spMkLst>
        </pc:spChg>
        <pc:spChg chg="add mod">
          <ac:chgData name="FONG Chi Kit Ken" userId="233f042c-09e9-4a0c-9043-d675a582571a" providerId="ADAL" clId="{0EB6A1C3-58EB-5A40-990F-F0771B828B1A}" dt="2024-01-09T09:28:13.344" v="2656" actId="14100"/>
          <ac:spMkLst>
            <pc:docMk/>
            <pc:sldMk cId="0" sldId="693"/>
            <ac:spMk id="6" creationId="{BA9F5CDE-A717-A7EF-C314-86462E40A12A}"/>
          </ac:spMkLst>
        </pc:spChg>
        <pc:spChg chg="add mod">
          <ac:chgData name="FONG Chi Kit Ken" userId="233f042c-09e9-4a0c-9043-d675a582571a" providerId="ADAL" clId="{0EB6A1C3-58EB-5A40-990F-F0771B828B1A}" dt="2024-01-09T09:28:15.951" v="2657" actId="1076"/>
          <ac:spMkLst>
            <pc:docMk/>
            <pc:sldMk cId="0" sldId="693"/>
            <ac:spMk id="7" creationId="{EDD3707A-4860-003F-06B3-2D149C8F91FD}"/>
          </ac:spMkLst>
        </pc:spChg>
        <pc:spChg chg="add mod">
          <ac:chgData name="FONG Chi Kit Ken" userId="233f042c-09e9-4a0c-9043-d675a582571a" providerId="ADAL" clId="{0EB6A1C3-58EB-5A40-990F-F0771B828B1A}" dt="2024-01-10T05:21:41.114" v="4548" actId="1076"/>
          <ac:spMkLst>
            <pc:docMk/>
            <pc:sldMk cId="0" sldId="693"/>
            <ac:spMk id="8" creationId="{4E98DBEA-E5DB-D0FB-1426-F310C934E6EF}"/>
          </ac:spMkLst>
        </pc:spChg>
        <pc:spChg chg="add mod">
          <ac:chgData name="FONG Chi Kit Ken" userId="233f042c-09e9-4a0c-9043-d675a582571a" providerId="ADAL" clId="{0EB6A1C3-58EB-5A40-990F-F0771B828B1A}" dt="2024-01-10T05:24:25.465" v="4582" actId="1076"/>
          <ac:spMkLst>
            <pc:docMk/>
            <pc:sldMk cId="0" sldId="693"/>
            <ac:spMk id="10" creationId="{0A4D5DD8-F4D8-45AF-CF71-1BECB5746144}"/>
          </ac:spMkLst>
        </pc:spChg>
        <pc:spChg chg="mod ord">
          <ac:chgData name="FONG Chi Kit Ken" userId="233f042c-09e9-4a0c-9043-d675a582571a" providerId="ADAL" clId="{0EB6A1C3-58EB-5A40-990F-F0771B828B1A}" dt="2024-01-09T09:26:14.295" v="2628" actId="6264"/>
          <ac:spMkLst>
            <pc:docMk/>
            <pc:sldMk cId="0" sldId="693"/>
            <ac:spMk id="251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5:19:03.535" v="4400" actId="20577"/>
          <ac:spMkLst>
            <pc:docMk/>
            <pc:sldMk cId="0" sldId="693"/>
            <ac:spMk id="252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09T09:27:35.822" v="2649" actId="478"/>
          <ac:spMkLst>
            <pc:docMk/>
            <pc:sldMk cId="0" sldId="693"/>
            <ac:spMk id="253" creationId="{00000000-0000-0000-0000-000000000000}"/>
          </ac:spMkLst>
        </pc:spChg>
      </pc:sldChg>
      <pc:sldChg chg="new del">
        <pc:chgData name="FONG Chi Kit Ken" userId="233f042c-09e9-4a0c-9043-d675a582571a" providerId="ADAL" clId="{0EB6A1C3-58EB-5A40-990F-F0771B828B1A}" dt="2024-01-09T08:25:41.241" v="2256" actId="2696"/>
        <pc:sldMkLst>
          <pc:docMk/>
          <pc:sldMk cId="2905496917" sldId="693"/>
        </pc:sldMkLst>
      </pc:sldChg>
      <pc:sldChg chg="new del">
        <pc:chgData name="FONG Chi Kit Ken" userId="233f042c-09e9-4a0c-9043-d675a582571a" providerId="ADAL" clId="{0EB6A1C3-58EB-5A40-990F-F0771B828B1A}" dt="2024-01-09T08:25:12.851" v="2253" actId="2696"/>
        <pc:sldMkLst>
          <pc:docMk/>
          <pc:sldMk cId="3931563608" sldId="693"/>
        </pc:sldMkLst>
      </pc:sldChg>
      <pc:sldChg chg="modSp new mod">
        <pc:chgData name="FONG Chi Kit Ken" userId="233f042c-09e9-4a0c-9043-d675a582571a" providerId="ADAL" clId="{0EB6A1C3-58EB-5A40-990F-F0771B828B1A}" dt="2024-01-09T09:41:56.131" v="2688" actId="113"/>
        <pc:sldMkLst>
          <pc:docMk/>
          <pc:sldMk cId="1293961425" sldId="694"/>
        </pc:sldMkLst>
        <pc:spChg chg="mod">
          <ac:chgData name="FONG Chi Kit Ken" userId="233f042c-09e9-4a0c-9043-d675a582571a" providerId="ADAL" clId="{0EB6A1C3-58EB-5A40-990F-F0771B828B1A}" dt="2024-01-09T09:41:56.131" v="2688" actId="113"/>
          <ac:spMkLst>
            <pc:docMk/>
            <pc:sldMk cId="1293961425" sldId="694"/>
            <ac:spMk id="2" creationId="{1FE26B62-4606-6184-9748-D87ED8786FCB}"/>
          </ac:spMkLst>
        </pc:spChg>
        <pc:spChg chg="mod">
          <ac:chgData name="FONG Chi Kit Ken" userId="233f042c-09e9-4a0c-9043-d675a582571a" providerId="ADAL" clId="{0EB6A1C3-58EB-5A40-990F-F0771B828B1A}" dt="2024-01-09T09:41:12.735" v="2677"/>
          <ac:spMkLst>
            <pc:docMk/>
            <pc:sldMk cId="1293961425" sldId="694"/>
            <ac:spMk id="4" creationId="{77134B39-8081-DF5B-25B1-EDAD9D702354}"/>
          </ac:spMkLst>
        </pc:spChg>
      </pc:sldChg>
      <pc:sldChg chg="new del">
        <pc:chgData name="FONG Chi Kit Ken" userId="233f042c-09e9-4a0c-9043-d675a582571a" providerId="ADAL" clId="{0EB6A1C3-58EB-5A40-990F-F0771B828B1A}" dt="2024-01-09T09:39:27.262" v="2667" actId="2696"/>
        <pc:sldMkLst>
          <pc:docMk/>
          <pc:sldMk cId="3103137729" sldId="694"/>
        </pc:sldMkLst>
      </pc:sldChg>
      <pc:sldChg chg="addSp delSp modSp new mod ord chgLayout">
        <pc:chgData name="FONG Chi Kit Ken" userId="233f042c-09e9-4a0c-9043-d675a582571a" providerId="ADAL" clId="{0EB6A1C3-58EB-5A40-990F-F0771B828B1A}" dt="2024-01-10T04:00:01.408" v="3305" actId="2711"/>
        <pc:sldMkLst>
          <pc:docMk/>
          <pc:sldMk cId="1536400385" sldId="695"/>
        </pc:sldMkLst>
        <pc:spChg chg="mod ord">
          <ac:chgData name="FONG Chi Kit Ken" userId="233f042c-09e9-4a0c-9043-d675a582571a" providerId="ADAL" clId="{0EB6A1C3-58EB-5A40-990F-F0771B828B1A}" dt="2024-01-10T04:00:01.408" v="3305" actId="2711"/>
          <ac:spMkLst>
            <pc:docMk/>
            <pc:sldMk cId="1536400385" sldId="695"/>
            <ac:spMk id="2" creationId="{25E7A2F1-8740-8343-954E-EE017A7AE9E9}"/>
          </ac:spMkLst>
        </pc:spChg>
        <pc:spChg chg="mod ord">
          <ac:chgData name="FONG Chi Kit Ken" userId="233f042c-09e9-4a0c-9043-d675a582571a" providerId="ADAL" clId="{0EB6A1C3-58EB-5A40-990F-F0771B828B1A}" dt="2024-01-09T11:12:17.246" v="2864" actId="6264"/>
          <ac:spMkLst>
            <pc:docMk/>
            <pc:sldMk cId="1536400385" sldId="695"/>
            <ac:spMk id="3" creationId="{8278AA77-1165-076B-109C-E9A98EBE16FF}"/>
          </ac:spMkLst>
        </pc:spChg>
        <pc:spChg chg="del">
          <ac:chgData name="FONG Chi Kit Ken" userId="233f042c-09e9-4a0c-9043-d675a582571a" providerId="ADAL" clId="{0EB6A1C3-58EB-5A40-990F-F0771B828B1A}" dt="2024-01-09T11:12:17.246" v="2864" actId="6264"/>
          <ac:spMkLst>
            <pc:docMk/>
            <pc:sldMk cId="1536400385" sldId="695"/>
            <ac:spMk id="4" creationId="{4F1D8CAC-E398-773A-E5EC-1A92D75186C7}"/>
          </ac:spMkLst>
        </pc:spChg>
        <pc:spChg chg="add del mod">
          <ac:chgData name="FONG Chi Kit Ken" userId="233f042c-09e9-4a0c-9043-d675a582571a" providerId="ADAL" clId="{0EB6A1C3-58EB-5A40-990F-F0771B828B1A}" dt="2024-01-09T11:12:17.246" v="2864" actId="6264"/>
          <ac:spMkLst>
            <pc:docMk/>
            <pc:sldMk cId="1536400385" sldId="695"/>
            <ac:spMk id="5" creationId="{56CC3BB5-C265-832B-00D7-E9D730BE5FDB}"/>
          </ac:spMkLst>
        </pc:spChg>
        <pc:spChg chg="add del mod">
          <ac:chgData name="FONG Chi Kit Ken" userId="233f042c-09e9-4a0c-9043-d675a582571a" providerId="ADAL" clId="{0EB6A1C3-58EB-5A40-990F-F0771B828B1A}" dt="2024-01-09T11:12:17.246" v="2864" actId="6264"/>
          <ac:spMkLst>
            <pc:docMk/>
            <pc:sldMk cId="1536400385" sldId="695"/>
            <ac:spMk id="6" creationId="{F69C8335-CABE-6D93-16A8-C0F4A37FC56B}"/>
          </ac:spMkLst>
        </pc:spChg>
        <pc:spChg chg="add mod ord">
          <ac:chgData name="FONG Chi Kit Ken" userId="233f042c-09e9-4a0c-9043-d675a582571a" providerId="ADAL" clId="{0EB6A1C3-58EB-5A40-990F-F0771B828B1A}" dt="2024-01-09T11:13:34.849" v="2919" actId="20577"/>
          <ac:spMkLst>
            <pc:docMk/>
            <pc:sldMk cId="1536400385" sldId="695"/>
            <ac:spMk id="7" creationId="{0F088FE5-B8EA-092D-D101-10FF505AAC05}"/>
          </ac:spMkLst>
        </pc:spChg>
      </pc:sldChg>
      <pc:sldChg chg="addSp modSp new mod">
        <pc:chgData name="FONG Chi Kit Ken" userId="233f042c-09e9-4a0c-9043-d675a582571a" providerId="ADAL" clId="{0EB6A1C3-58EB-5A40-990F-F0771B828B1A}" dt="2024-01-10T07:32:52.730" v="5529" actId="207"/>
        <pc:sldMkLst>
          <pc:docMk/>
          <pc:sldMk cId="1716340727" sldId="696"/>
        </pc:sldMkLst>
        <pc:spChg chg="mod">
          <ac:chgData name="FONG Chi Kit Ken" userId="233f042c-09e9-4a0c-9043-d675a582571a" providerId="ADAL" clId="{0EB6A1C3-58EB-5A40-990F-F0771B828B1A}" dt="2024-01-10T07:32:52.730" v="5529" actId="207"/>
          <ac:spMkLst>
            <pc:docMk/>
            <pc:sldMk cId="1716340727" sldId="696"/>
            <ac:spMk id="2" creationId="{181536D0-62BF-B82C-37A9-5D91531FF3F9}"/>
          </ac:spMkLst>
        </pc:spChg>
        <pc:spChg chg="mod">
          <ac:chgData name="FONG Chi Kit Ken" userId="233f042c-09e9-4a0c-9043-d675a582571a" providerId="ADAL" clId="{0EB6A1C3-58EB-5A40-990F-F0771B828B1A}" dt="2024-01-09T11:31:09.990" v="3088" actId="20577"/>
          <ac:spMkLst>
            <pc:docMk/>
            <pc:sldMk cId="1716340727" sldId="696"/>
            <ac:spMk id="4" creationId="{5730031C-B345-E260-5008-5689ED93F1C9}"/>
          </ac:spMkLst>
        </pc:spChg>
        <pc:picChg chg="add mod">
          <ac:chgData name="FONG Chi Kit Ken" userId="233f042c-09e9-4a0c-9043-d675a582571a" providerId="ADAL" clId="{0EB6A1C3-58EB-5A40-990F-F0771B828B1A}" dt="2024-01-09T11:29:01.606" v="3060" actId="14100"/>
          <ac:picMkLst>
            <pc:docMk/>
            <pc:sldMk cId="1716340727" sldId="696"/>
            <ac:picMk id="5" creationId="{44CA371C-503E-D0CB-DA21-70DB7B5D6036}"/>
          </ac:picMkLst>
        </pc:picChg>
      </pc:sldChg>
      <pc:sldChg chg="addSp delSp modSp new mod ord">
        <pc:chgData name="FONG Chi Kit Ken" userId="233f042c-09e9-4a0c-9043-d675a582571a" providerId="ADAL" clId="{0EB6A1C3-58EB-5A40-990F-F0771B828B1A}" dt="2024-01-10T07:34:29.396" v="5551" actId="207"/>
        <pc:sldMkLst>
          <pc:docMk/>
          <pc:sldMk cId="3004683035" sldId="697"/>
        </pc:sldMkLst>
        <pc:spChg chg="del">
          <ac:chgData name="FONG Chi Kit Ken" userId="233f042c-09e9-4a0c-9043-d675a582571a" providerId="ADAL" clId="{0EB6A1C3-58EB-5A40-990F-F0771B828B1A}" dt="2024-01-09T11:56:30.351" v="3232" actId="478"/>
          <ac:spMkLst>
            <pc:docMk/>
            <pc:sldMk cId="3004683035" sldId="697"/>
            <ac:spMk id="2" creationId="{00681E15-821B-96B4-CA47-66291A43D52E}"/>
          </ac:spMkLst>
        </pc:spChg>
        <pc:spChg chg="mod">
          <ac:chgData name="FONG Chi Kit Ken" userId="233f042c-09e9-4a0c-9043-d675a582571a" providerId="ADAL" clId="{0EB6A1C3-58EB-5A40-990F-F0771B828B1A}" dt="2024-01-09T12:33:34.070" v="3294"/>
          <ac:spMkLst>
            <pc:docMk/>
            <pc:sldMk cId="3004683035" sldId="697"/>
            <ac:spMk id="4" creationId="{9343E7CE-B408-D73A-1E4B-6F30AC79559D}"/>
          </ac:spMkLst>
        </pc:spChg>
        <pc:spChg chg="mod">
          <ac:chgData name="FONG Chi Kit Ken" userId="233f042c-09e9-4a0c-9043-d675a582571a" providerId="ADAL" clId="{0EB6A1C3-58EB-5A40-990F-F0771B828B1A}" dt="2024-01-09T11:56:30.700" v="3233"/>
          <ac:spMkLst>
            <pc:docMk/>
            <pc:sldMk cId="3004683035" sldId="697"/>
            <ac:spMk id="6" creationId="{0B514F9F-ADA1-65E1-8CAE-7FA7235E3269}"/>
          </ac:spMkLst>
        </pc:spChg>
        <pc:spChg chg="mod">
          <ac:chgData name="FONG Chi Kit Ken" userId="233f042c-09e9-4a0c-9043-d675a582571a" providerId="ADAL" clId="{0EB6A1C3-58EB-5A40-990F-F0771B828B1A}" dt="2024-01-09T11:56:30.700" v="3233"/>
          <ac:spMkLst>
            <pc:docMk/>
            <pc:sldMk cId="3004683035" sldId="697"/>
            <ac:spMk id="7" creationId="{6A2B6443-C42B-0071-498E-8AEACD47729B}"/>
          </ac:spMkLst>
        </pc:spChg>
        <pc:spChg chg="mod">
          <ac:chgData name="FONG Chi Kit Ken" userId="233f042c-09e9-4a0c-9043-d675a582571a" providerId="ADAL" clId="{0EB6A1C3-58EB-5A40-990F-F0771B828B1A}" dt="2024-01-09T11:56:30.700" v="3233"/>
          <ac:spMkLst>
            <pc:docMk/>
            <pc:sldMk cId="3004683035" sldId="697"/>
            <ac:spMk id="9" creationId="{2ECFE949-6CAA-ED76-A63C-184FBC76BCF7}"/>
          </ac:spMkLst>
        </pc:spChg>
        <pc:spChg chg="mod">
          <ac:chgData name="FONG Chi Kit Ken" userId="233f042c-09e9-4a0c-9043-d675a582571a" providerId="ADAL" clId="{0EB6A1C3-58EB-5A40-990F-F0771B828B1A}" dt="2024-01-09T11:56:30.700" v="3233"/>
          <ac:spMkLst>
            <pc:docMk/>
            <pc:sldMk cId="3004683035" sldId="697"/>
            <ac:spMk id="10" creationId="{62C6A0B2-07FF-ECF6-ACD4-137C5C74F8D6}"/>
          </ac:spMkLst>
        </pc:spChg>
        <pc:spChg chg="add mod">
          <ac:chgData name="FONG Chi Kit Ken" userId="233f042c-09e9-4a0c-9043-d675a582571a" providerId="ADAL" clId="{0EB6A1C3-58EB-5A40-990F-F0771B828B1A}" dt="2024-01-10T07:34:15.341" v="5548" actId="207"/>
          <ac:spMkLst>
            <pc:docMk/>
            <pc:sldMk cId="3004683035" sldId="697"/>
            <ac:spMk id="11" creationId="{20CF3C7D-F453-BBDB-3110-89F38BE43774}"/>
          </ac:spMkLst>
        </pc:spChg>
        <pc:spChg chg="add mod">
          <ac:chgData name="FONG Chi Kit Ken" userId="233f042c-09e9-4a0c-9043-d675a582571a" providerId="ADAL" clId="{0EB6A1C3-58EB-5A40-990F-F0771B828B1A}" dt="2024-01-10T07:34:29.396" v="5551" actId="207"/>
          <ac:spMkLst>
            <pc:docMk/>
            <pc:sldMk cId="3004683035" sldId="697"/>
            <ac:spMk id="12" creationId="{2CC2A0D4-80C0-0761-A52C-D3FEA48E07C6}"/>
          </ac:spMkLst>
        </pc:spChg>
        <pc:grpChg chg="add mod">
          <ac:chgData name="FONG Chi Kit Ken" userId="233f042c-09e9-4a0c-9043-d675a582571a" providerId="ADAL" clId="{0EB6A1C3-58EB-5A40-990F-F0771B828B1A}" dt="2024-01-09T11:56:36.111" v="3234" actId="1076"/>
          <ac:grpSpMkLst>
            <pc:docMk/>
            <pc:sldMk cId="3004683035" sldId="697"/>
            <ac:grpSpMk id="5" creationId="{4163750D-4A44-A22C-78F0-F06272C9F035}"/>
          </ac:grpSpMkLst>
        </pc:grpChg>
        <pc:grpChg chg="add mod">
          <ac:chgData name="FONG Chi Kit Ken" userId="233f042c-09e9-4a0c-9043-d675a582571a" providerId="ADAL" clId="{0EB6A1C3-58EB-5A40-990F-F0771B828B1A}" dt="2024-01-10T04:00:30.185" v="3306" actId="1076"/>
          <ac:grpSpMkLst>
            <pc:docMk/>
            <pc:sldMk cId="3004683035" sldId="697"/>
            <ac:grpSpMk id="8" creationId="{3BEA1A6B-DE99-3219-311E-DC07AB17CDAB}"/>
          </ac:grpSpMkLst>
        </pc:grpChg>
      </pc:sldChg>
      <pc:sldChg chg="add del">
        <pc:chgData name="FONG Chi Kit Ken" userId="233f042c-09e9-4a0c-9043-d675a582571a" providerId="ADAL" clId="{0EB6A1C3-58EB-5A40-990F-F0771B828B1A}" dt="2024-01-10T05:13:47.029" v="4346" actId="2696"/>
        <pc:sldMkLst>
          <pc:docMk/>
          <pc:sldMk cId="0" sldId="698"/>
        </pc:sldMkLst>
      </pc:sldChg>
      <pc:sldChg chg="addSp modSp new mod">
        <pc:chgData name="FONG Chi Kit Ken" userId="233f042c-09e9-4a0c-9043-d675a582571a" providerId="ADAL" clId="{0EB6A1C3-58EB-5A40-990F-F0771B828B1A}" dt="2024-01-10T07:34:46.627" v="5554" actId="207"/>
        <pc:sldMkLst>
          <pc:docMk/>
          <pc:sldMk cId="1022286419" sldId="699"/>
        </pc:sldMkLst>
        <pc:spChg chg="mod">
          <ac:chgData name="FONG Chi Kit Ken" userId="233f042c-09e9-4a0c-9043-d675a582571a" providerId="ADAL" clId="{0EB6A1C3-58EB-5A40-990F-F0771B828B1A}" dt="2024-01-10T07:34:46.627" v="5554" actId="207"/>
          <ac:spMkLst>
            <pc:docMk/>
            <pc:sldMk cId="1022286419" sldId="699"/>
            <ac:spMk id="2" creationId="{1B9F14B9-6FE7-6AC7-0391-5B75A74CB41F}"/>
          </ac:spMkLst>
        </pc:spChg>
        <pc:spChg chg="mod">
          <ac:chgData name="FONG Chi Kit Ken" userId="233f042c-09e9-4a0c-9043-d675a582571a" providerId="ADAL" clId="{0EB6A1C3-58EB-5A40-990F-F0771B828B1A}" dt="2024-01-10T04:21:06.137" v="3874"/>
          <ac:spMkLst>
            <pc:docMk/>
            <pc:sldMk cId="1022286419" sldId="699"/>
            <ac:spMk id="4" creationId="{3D859A07-E176-B07F-6A57-311FFB144F7C}"/>
          </ac:spMkLst>
        </pc:spChg>
        <pc:spChg chg="add mod">
          <ac:chgData name="FONG Chi Kit Ken" userId="233f042c-09e9-4a0c-9043-d675a582571a" providerId="ADAL" clId="{0EB6A1C3-58EB-5A40-990F-F0771B828B1A}" dt="2024-01-10T04:20:30.896" v="3873" actId="14100"/>
          <ac:spMkLst>
            <pc:docMk/>
            <pc:sldMk cId="1022286419" sldId="699"/>
            <ac:spMk id="5" creationId="{1BB8E84B-D636-3958-DB88-4AD71DA2A284}"/>
          </ac:spMkLst>
        </pc:spChg>
        <pc:spChg chg="add mod">
          <ac:chgData name="FONG Chi Kit Ken" userId="233f042c-09e9-4a0c-9043-d675a582571a" providerId="ADAL" clId="{0EB6A1C3-58EB-5A40-990F-F0771B828B1A}" dt="2024-01-10T04:23:32.690" v="3881" actId="1036"/>
          <ac:spMkLst>
            <pc:docMk/>
            <pc:sldMk cId="1022286419" sldId="699"/>
            <ac:spMk id="6" creationId="{ACE21325-378C-D324-9496-26C688566562}"/>
          </ac:spMkLst>
        </pc:spChg>
      </pc:sldChg>
      <pc:sldChg chg="addSp delSp modSp new mod chgLayout">
        <pc:chgData name="FONG Chi Kit Ken" userId="233f042c-09e9-4a0c-9043-d675a582571a" providerId="ADAL" clId="{0EB6A1C3-58EB-5A40-990F-F0771B828B1A}" dt="2024-01-10T04:51:04.114" v="3958" actId="1076"/>
        <pc:sldMkLst>
          <pc:docMk/>
          <pc:sldMk cId="2380898837" sldId="700"/>
        </pc:sldMkLst>
        <pc:spChg chg="mod ord">
          <ac:chgData name="FONG Chi Kit Ken" userId="233f042c-09e9-4a0c-9043-d675a582571a" providerId="ADAL" clId="{0EB6A1C3-58EB-5A40-990F-F0771B828B1A}" dt="2024-01-10T04:50:43.548" v="3956" actId="20577"/>
          <ac:spMkLst>
            <pc:docMk/>
            <pc:sldMk cId="2380898837" sldId="700"/>
            <ac:spMk id="2" creationId="{EAE6461D-F81D-1FCB-50BF-349DD1BB8638}"/>
          </ac:spMkLst>
        </pc:spChg>
        <pc:spChg chg="mod ord">
          <ac:chgData name="FONG Chi Kit Ken" userId="233f042c-09e9-4a0c-9043-d675a582571a" providerId="ADAL" clId="{0EB6A1C3-58EB-5A40-990F-F0771B828B1A}" dt="2024-01-10T04:48:08.876" v="3944" actId="6264"/>
          <ac:spMkLst>
            <pc:docMk/>
            <pc:sldMk cId="2380898837" sldId="700"/>
            <ac:spMk id="3" creationId="{9872DDB3-FBC3-5826-F673-250DED6ACF6F}"/>
          </ac:spMkLst>
        </pc:spChg>
        <pc:spChg chg="mod ord">
          <ac:chgData name="FONG Chi Kit Ken" userId="233f042c-09e9-4a0c-9043-d675a582571a" providerId="ADAL" clId="{0EB6A1C3-58EB-5A40-990F-F0771B828B1A}" dt="2024-01-10T04:48:08.876" v="3944" actId="6264"/>
          <ac:spMkLst>
            <pc:docMk/>
            <pc:sldMk cId="2380898837" sldId="700"/>
            <ac:spMk id="4" creationId="{D431E0CB-D7AA-8B9C-4E00-6837C5786D13}"/>
          </ac:spMkLst>
        </pc:spChg>
        <pc:spChg chg="add del mod">
          <ac:chgData name="FONG Chi Kit Ken" userId="233f042c-09e9-4a0c-9043-d675a582571a" providerId="ADAL" clId="{0EB6A1C3-58EB-5A40-990F-F0771B828B1A}" dt="2024-01-10T04:50:05.386" v="3949" actId="478"/>
          <ac:spMkLst>
            <pc:docMk/>
            <pc:sldMk cId="2380898837" sldId="700"/>
            <ac:spMk id="5" creationId="{29465132-5F1E-3477-A17B-6BD284EBAE34}"/>
          </ac:spMkLst>
        </pc:spChg>
        <pc:spChg chg="add del mod">
          <ac:chgData name="FONG Chi Kit Ken" userId="233f042c-09e9-4a0c-9043-d675a582571a" providerId="ADAL" clId="{0EB6A1C3-58EB-5A40-990F-F0771B828B1A}" dt="2024-01-10T04:48:08.416" v="3941" actId="6264"/>
          <ac:spMkLst>
            <pc:docMk/>
            <pc:sldMk cId="2380898837" sldId="700"/>
            <ac:spMk id="6" creationId="{253ACD79-823F-E527-B920-69A6620E4D61}"/>
          </ac:spMkLst>
        </pc:spChg>
        <pc:spChg chg="add del mod">
          <ac:chgData name="FONG Chi Kit Ken" userId="233f042c-09e9-4a0c-9043-d675a582571a" providerId="ADAL" clId="{0EB6A1C3-58EB-5A40-990F-F0771B828B1A}" dt="2024-01-10T04:48:08.416" v="3941" actId="6264"/>
          <ac:spMkLst>
            <pc:docMk/>
            <pc:sldMk cId="2380898837" sldId="700"/>
            <ac:spMk id="7" creationId="{FA7229C5-2A81-C7F6-E82F-51EE461BB58F}"/>
          </ac:spMkLst>
        </pc:spChg>
        <pc:spChg chg="add del mod">
          <ac:chgData name="FONG Chi Kit Ken" userId="233f042c-09e9-4a0c-9043-d675a582571a" providerId="ADAL" clId="{0EB6A1C3-58EB-5A40-990F-F0771B828B1A}" dt="2024-01-10T04:48:08.416" v="3941" actId="6264"/>
          <ac:spMkLst>
            <pc:docMk/>
            <pc:sldMk cId="2380898837" sldId="700"/>
            <ac:spMk id="8" creationId="{5A0E9CA7-62F2-A2D4-10A8-B8E96945EDF8}"/>
          </ac:spMkLst>
        </pc:spChg>
        <pc:spChg chg="add del mod">
          <ac:chgData name="FONG Chi Kit Ken" userId="233f042c-09e9-4a0c-9043-d675a582571a" providerId="ADAL" clId="{0EB6A1C3-58EB-5A40-990F-F0771B828B1A}" dt="2024-01-10T04:48:08.560" v="3942" actId="6264"/>
          <ac:spMkLst>
            <pc:docMk/>
            <pc:sldMk cId="2380898837" sldId="700"/>
            <ac:spMk id="9" creationId="{6927AAAC-8CCF-E761-E777-563C710779DB}"/>
          </ac:spMkLst>
        </pc:spChg>
        <pc:spChg chg="add del mod">
          <ac:chgData name="FONG Chi Kit Ken" userId="233f042c-09e9-4a0c-9043-d675a582571a" providerId="ADAL" clId="{0EB6A1C3-58EB-5A40-990F-F0771B828B1A}" dt="2024-01-10T04:48:08.560" v="3942" actId="6264"/>
          <ac:spMkLst>
            <pc:docMk/>
            <pc:sldMk cId="2380898837" sldId="700"/>
            <ac:spMk id="10" creationId="{68F8683A-D0EB-6AD9-8D09-393D72170F35}"/>
          </ac:spMkLst>
        </pc:spChg>
        <pc:spChg chg="add del mod">
          <ac:chgData name="FONG Chi Kit Ken" userId="233f042c-09e9-4a0c-9043-d675a582571a" providerId="ADAL" clId="{0EB6A1C3-58EB-5A40-990F-F0771B828B1A}" dt="2024-01-10T04:48:08.560" v="3942" actId="6264"/>
          <ac:spMkLst>
            <pc:docMk/>
            <pc:sldMk cId="2380898837" sldId="700"/>
            <ac:spMk id="11" creationId="{F00F209E-B34E-07E7-5ADF-5B9D9488BD27}"/>
          </ac:spMkLst>
        </pc:spChg>
        <pc:spChg chg="add del mod">
          <ac:chgData name="FONG Chi Kit Ken" userId="233f042c-09e9-4a0c-9043-d675a582571a" providerId="ADAL" clId="{0EB6A1C3-58EB-5A40-990F-F0771B828B1A}" dt="2024-01-10T04:48:08.726" v="3943" actId="6264"/>
          <ac:spMkLst>
            <pc:docMk/>
            <pc:sldMk cId="2380898837" sldId="700"/>
            <ac:spMk id="12" creationId="{8376A3D5-7FCE-0435-1CBA-3D2CBE70B085}"/>
          </ac:spMkLst>
        </pc:spChg>
        <pc:spChg chg="add del mod">
          <ac:chgData name="FONG Chi Kit Ken" userId="233f042c-09e9-4a0c-9043-d675a582571a" providerId="ADAL" clId="{0EB6A1C3-58EB-5A40-990F-F0771B828B1A}" dt="2024-01-10T04:48:08.726" v="3943" actId="6264"/>
          <ac:spMkLst>
            <pc:docMk/>
            <pc:sldMk cId="2380898837" sldId="700"/>
            <ac:spMk id="13" creationId="{68482B39-7AE0-899D-450B-F117A7D9B921}"/>
          </ac:spMkLst>
        </pc:spChg>
        <pc:spChg chg="add del mod">
          <ac:chgData name="FONG Chi Kit Ken" userId="233f042c-09e9-4a0c-9043-d675a582571a" providerId="ADAL" clId="{0EB6A1C3-58EB-5A40-990F-F0771B828B1A}" dt="2024-01-10T04:48:08.726" v="3943" actId="6264"/>
          <ac:spMkLst>
            <pc:docMk/>
            <pc:sldMk cId="2380898837" sldId="700"/>
            <ac:spMk id="14" creationId="{011DC0E5-D51A-8853-7097-0781A252F6A9}"/>
          </ac:spMkLst>
        </pc:spChg>
        <pc:spChg chg="add del mod">
          <ac:chgData name="FONG Chi Kit Ken" userId="233f042c-09e9-4a0c-9043-d675a582571a" providerId="ADAL" clId="{0EB6A1C3-58EB-5A40-990F-F0771B828B1A}" dt="2024-01-10T04:48:08.876" v="3944" actId="6264"/>
          <ac:spMkLst>
            <pc:docMk/>
            <pc:sldMk cId="2380898837" sldId="700"/>
            <ac:spMk id="15" creationId="{51F0D87A-A1DD-6250-F6FC-11B159F34D2C}"/>
          </ac:spMkLst>
        </pc:spChg>
        <pc:spChg chg="add del mod">
          <ac:chgData name="FONG Chi Kit Ken" userId="233f042c-09e9-4a0c-9043-d675a582571a" providerId="ADAL" clId="{0EB6A1C3-58EB-5A40-990F-F0771B828B1A}" dt="2024-01-10T04:48:08.876" v="3944" actId="6264"/>
          <ac:spMkLst>
            <pc:docMk/>
            <pc:sldMk cId="2380898837" sldId="700"/>
            <ac:spMk id="16" creationId="{DEE48EA6-EA92-4E1F-C8D8-496E36EDF9BE}"/>
          </ac:spMkLst>
        </pc:spChg>
        <pc:spChg chg="add del mod">
          <ac:chgData name="FONG Chi Kit Ken" userId="233f042c-09e9-4a0c-9043-d675a582571a" providerId="ADAL" clId="{0EB6A1C3-58EB-5A40-990F-F0771B828B1A}" dt="2024-01-10T04:48:08.876" v="3944" actId="6264"/>
          <ac:spMkLst>
            <pc:docMk/>
            <pc:sldMk cId="2380898837" sldId="700"/>
            <ac:spMk id="17" creationId="{BFA3DEF4-DCFF-B335-A39C-5EAE6455CC55}"/>
          </ac:spMkLst>
        </pc:spChg>
        <pc:picChg chg="add mod">
          <ac:chgData name="FONG Chi Kit Ken" userId="233f042c-09e9-4a0c-9043-d675a582571a" providerId="ADAL" clId="{0EB6A1C3-58EB-5A40-990F-F0771B828B1A}" dt="2024-01-10T04:50:39.275" v="3953" actId="1076"/>
          <ac:picMkLst>
            <pc:docMk/>
            <pc:sldMk cId="2380898837" sldId="700"/>
            <ac:picMk id="18" creationId="{869395EE-64A0-9EE5-E3ED-115962B1D06E}"/>
          </ac:picMkLst>
        </pc:picChg>
        <pc:picChg chg="add mod">
          <ac:chgData name="FONG Chi Kit Ken" userId="233f042c-09e9-4a0c-9043-d675a582571a" providerId="ADAL" clId="{0EB6A1C3-58EB-5A40-990F-F0771B828B1A}" dt="2024-01-10T04:51:04.114" v="3958" actId="1076"/>
          <ac:picMkLst>
            <pc:docMk/>
            <pc:sldMk cId="2380898837" sldId="700"/>
            <ac:picMk id="19" creationId="{32AD7A21-1ED6-7744-E4A7-ABF05FD964ED}"/>
          </ac:picMkLst>
        </pc:picChg>
      </pc:sldChg>
      <pc:sldChg chg="addSp delSp modSp new mod chgLayout">
        <pc:chgData name="FONG Chi Kit Ken" userId="233f042c-09e9-4a0c-9043-d675a582571a" providerId="ADAL" clId="{0EB6A1C3-58EB-5A40-990F-F0771B828B1A}" dt="2024-01-10T05:09:42.297" v="4321"/>
        <pc:sldMkLst>
          <pc:docMk/>
          <pc:sldMk cId="1350536779" sldId="701"/>
        </pc:sldMkLst>
        <pc:spChg chg="del">
          <ac:chgData name="FONG Chi Kit Ken" userId="233f042c-09e9-4a0c-9043-d675a582571a" providerId="ADAL" clId="{0EB6A1C3-58EB-5A40-990F-F0771B828B1A}" dt="2024-01-10T05:01:04.545" v="4178" actId="478"/>
          <ac:spMkLst>
            <pc:docMk/>
            <pc:sldMk cId="1350536779" sldId="701"/>
            <ac:spMk id="2" creationId="{8AD856C2-78D6-BECD-F0A7-36463157B3D7}"/>
          </ac:spMkLst>
        </pc:spChg>
        <pc:spChg chg="mod ord">
          <ac:chgData name="FONG Chi Kit Ken" userId="233f042c-09e9-4a0c-9043-d675a582571a" providerId="ADAL" clId="{0EB6A1C3-58EB-5A40-990F-F0771B828B1A}" dt="2024-01-10T05:07:26.003" v="4225" actId="6264"/>
          <ac:spMkLst>
            <pc:docMk/>
            <pc:sldMk cId="1350536779" sldId="701"/>
            <ac:spMk id="3" creationId="{886C8CE9-3D93-1C4B-2012-7FDD38493CCE}"/>
          </ac:spMkLst>
        </pc:spChg>
        <pc:spChg chg="del">
          <ac:chgData name="FONG Chi Kit Ken" userId="233f042c-09e9-4a0c-9043-d675a582571a" providerId="ADAL" clId="{0EB6A1C3-58EB-5A40-990F-F0771B828B1A}" dt="2024-01-10T05:01:03.404" v="4177" actId="478"/>
          <ac:spMkLst>
            <pc:docMk/>
            <pc:sldMk cId="1350536779" sldId="701"/>
            <ac:spMk id="4" creationId="{E91F7869-2BBA-FB39-003B-CBA3463EED02}"/>
          </ac:spMkLst>
        </pc:spChg>
        <pc:spChg chg="add del">
          <ac:chgData name="FONG Chi Kit Ken" userId="233f042c-09e9-4a0c-9043-d675a582571a" providerId="ADAL" clId="{0EB6A1C3-58EB-5A40-990F-F0771B828B1A}" dt="2024-01-10T04:58:21.584" v="4148" actId="22"/>
          <ac:spMkLst>
            <pc:docMk/>
            <pc:sldMk cId="1350536779" sldId="701"/>
            <ac:spMk id="6" creationId="{D6B865F5-8269-051E-E90A-9CF2D9796919}"/>
          </ac:spMkLst>
        </pc:spChg>
        <pc:spChg chg="add del mod">
          <ac:chgData name="FONG Chi Kit Ken" userId="233f042c-09e9-4a0c-9043-d675a582571a" providerId="ADAL" clId="{0EB6A1C3-58EB-5A40-990F-F0771B828B1A}" dt="2024-01-10T05:07:25.832" v="4224" actId="6264"/>
          <ac:spMkLst>
            <pc:docMk/>
            <pc:sldMk cId="1350536779" sldId="701"/>
            <ac:spMk id="9" creationId="{C3063962-6D1A-919B-C941-99B20FA1CD91}"/>
          </ac:spMkLst>
        </pc:spChg>
        <pc:spChg chg="add del mod ord">
          <ac:chgData name="FONG Chi Kit Ken" userId="233f042c-09e9-4a0c-9043-d675a582571a" providerId="ADAL" clId="{0EB6A1C3-58EB-5A40-990F-F0771B828B1A}" dt="2024-01-10T05:07:26.003" v="4225" actId="6264"/>
          <ac:spMkLst>
            <pc:docMk/>
            <pc:sldMk cId="1350536779" sldId="701"/>
            <ac:spMk id="10" creationId="{DB05360D-744E-8AB6-5B3A-52BFEE610B27}"/>
          </ac:spMkLst>
        </pc:spChg>
        <pc:spChg chg="add del mod ord">
          <ac:chgData name="FONG Chi Kit Ken" userId="233f042c-09e9-4a0c-9043-d675a582571a" providerId="ADAL" clId="{0EB6A1C3-58EB-5A40-990F-F0771B828B1A}" dt="2024-01-10T05:07:26.003" v="4225" actId="6264"/>
          <ac:spMkLst>
            <pc:docMk/>
            <pc:sldMk cId="1350536779" sldId="701"/>
            <ac:spMk id="11" creationId="{791E87F9-4953-CDC0-C589-8E25401D9E1E}"/>
          </ac:spMkLst>
        </pc:spChg>
        <pc:spChg chg="add del mod">
          <ac:chgData name="FONG Chi Kit Ken" userId="233f042c-09e9-4a0c-9043-d675a582571a" providerId="ADAL" clId="{0EB6A1C3-58EB-5A40-990F-F0771B828B1A}" dt="2024-01-10T05:07:26.003" v="4225" actId="6264"/>
          <ac:spMkLst>
            <pc:docMk/>
            <pc:sldMk cId="1350536779" sldId="701"/>
            <ac:spMk id="12" creationId="{26EDF56C-BF35-00C2-4CE3-DE352DCF8310}"/>
          </ac:spMkLst>
        </pc:spChg>
        <pc:spChg chg="add mod ord">
          <ac:chgData name="FONG Chi Kit Ken" userId="233f042c-09e9-4a0c-9043-d675a582571a" providerId="ADAL" clId="{0EB6A1C3-58EB-5A40-990F-F0771B828B1A}" dt="2024-01-10T05:09:42.297" v="4321"/>
          <ac:spMkLst>
            <pc:docMk/>
            <pc:sldMk cId="1350536779" sldId="701"/>
            <ac:spMk id="13" creationId="{D91D908E-DD9F-95F0-0FFD-FC2D244D47BA}"/>
          </ac:spMkLst>
        </pc:spChg>
        <pc:spChg chg="add mod ord">
          <ac:chgData name="FONG Chi Kit Ken" userId="233f042c-09e9-4a0c-9043-d675a582571a" providerId="ADAL" clId="{0EB6A1C3-58EB-5A40-990F-F0771B828B1A}" dt="2024-01-10T05:09:37.515" v="4320" actId="2711"/>
          <ac:spMkLst>
            <pc:docMk/>
            <pc:sldMk cId="1350536779" sldId="701"/>
            <ac:spMk id="14" creationId="{C981EC62-CDB6-B7FC-8912-D844693D718D}"/>
          </ac:spMkLst>
        </pc:spChg>
        <pc:spChg chg="add mod">
          <ac:chgData name="FONG Chi Kit Ken" userId="233f042c-09e9-4a0c-9043-d675a582571a" providerId="ADAL" clId="{0EB6A1C3-58EB-5A40-990F-F0771B828B1A}" dt="2024-01-10T05:08:09.891" v="4243" actId="14100"/>
          <ac:spMkLst>
            <pc:docMk/>
            <pc:sldMk cId="1350536779" sldId="701"/>
            <ac:spMk id="15" creationId="{F76A2CD2-51AA-5D03-ED95-2C6A979AC95F}"/>
          </ac:spMkLst>
        </pc:spChg>
        <pc:spChg chg="add mod">
          <ac:chgData name="FONG Chi Kit Ken" userId="233f042c-09e9-4a0c-9043-d675a582571a" providerId="ADAL" clId="{0EB6A1C3-58EB-5A40-990F-F0771B828B1A}" dt="2024-01-10T05:09:19.704" v="4310" actId="20577"/>
          <ac:spMkLst>
            <pc:docMk/>
            <pc:sldMk cId="1350536779" sldId="701"/>
            <ac:spMk id="16" creationId="{8C3B796A-00D5-EE42-CDA8-04FF01DAD44C}"/>
          </ac:spMkLst>
        </pc:spChg>
        <pc:spChg chg="add mod">
          <ac:chgData name="FONG Chi Kit Ken" userId="233f042c-09e9-4a0c-9043-d675a582571a" providerId="ADAL" clId="{0EB6A1C3-58EB-5A40-990F-F0771B828B1A}" dt="2024-01-10T05:09:13.161" v="4307" actId="1036"/>
          <ac:spMkLst>
            <pc:docMk/>
            <pc:sldMk cId="1350536779" sldId="701"/>
            <ac:spMk id="17" creationId="{8DB7D390-3C92-60C3-8B6E-432015689CE5}"/>
          </ac:spMkLst>
        </pc:spChg>
        <pc:spChg chg="add mod">
          <ac:chgData name="FONG Chi Kit Ken" userId="233f042c-09e9-4a0c-9043-d675a582571a" providerId="ADAL" clId="{0EB6A1C3-58EB-5A40-990F-F0771B828B1A}" dt="2024-01-10T05:09:24.833" v="4319" actId="1037"/>
          <ac:spMkLst>
            <pc:docMk/>
            <pc:sldMk cId="1350536779" sldId="701"/>
            <ac:spMk id="18" creationId="{A09ACC45-92B8-E47E-D76F-53EC5447374D}"/>
          </ac:spMkLst>
        </pc:spChg>
        <pc:graphicFrameChg chg="add del mod modGraphic">
          <ac:chgData name="FONG Chi Kit Ken" userId="233f042c-09e9-4a0c-9043-d675a582571a" providerId="ADAL" clId="{0EB6A1C3-58EB-5A40-990F-F0771B828B1A}" dt="2024-01-10T05:03:27.885" v="4203" actId="21"/>
          <ac:graphicFrameMkLst>
            <pc:docMk/>
            <pc:sldMk cId="1350536779" sldId="701"/>
            <ac:graphicFrameMk id="7" creationId="{5B362D3A-8E3E-10DD-3CE5-F4CFCDD5BDC7}"/>
          </ac:graphicFrameMkLst>
        </pc:graphicFrameChg>
        <pc:graphicFrameChg chg="add del mod">
          <ac:chgData name="FONG Chi Kit Ken" userId="233f042c-09e9-4a0c-9043-d675a582571a" providerId="ADAL" clId="{0EB6A1C3-58EB-5A40-990F-F0771B828B1A}" dt="2024-01-10T05:04:24.727" v="4212" actId="21"/>
          <ac:graphicFrameMkLst>
            <pc:docMk/>
            <pc:sldMk cId="1350536779" sldId="701"/>
            <ac:graphicFrameMk id="8" creationId="{41C9A31D-A064-31AC-07A2-45286D91B042}"/>
          </ac:graphicFrameMkLst>
        </pc:graphicFrameChg>
      </pc:sldChg>
      <pc:sldChg chg="addSp delSp modSp new mod">
        <pc:chgData name="FONG Chi Kit Ken" userId="233f042c-09e9-4a0c-9043-d675a582571a" providerId="ADAL" clId="{0EB6A1C3-58EB-5A40-990F-F0771B828B1A}" dt="2024-01-10T05:13:38.324" v="4345" actId="207"/>
        <pc:sldMkLst>
          <pc:docMk/>
          <pc:sldMk cId="1582428168" sldId="702"/>
        </pc:sldMkLst>
        <pc:spChg chg="mod">
          <ac:chgData name="FONG Chi Kit Ken" userId="233f042c-09e9-4a0c-9043-d675a582571a" providerId="ADAL" clId="{0EB6A1C3-58EB-5A40-990F-F0771B828B1A}" dt="2024-01-10T05:13:38.324" v="4345" actId="207"/>
          <ac:spMkLst>
            <pc:docMk/>
            <pc:sldMk cId="1582428168" sldId="702"/>
            <ac:spMk id="2" creationId="{5108B595-0592-429C-96EA-B541089140A6}"/>
          </ac:spMkLst>
        </pc:spChg>
        <pc:spChg chg="mod">
          <ac:chgData name="FONG Chi Kit Ken" userId="233f042c-09e9-4a0c-9043-d675a582571a" providerId="ADAL" clId="{0EB6A1C3-58EB-5A40-990F-F0771B828B1A}" dt="2024-01-10T05:09:54.764" v="4325"/>
          <ac:spMkLst>
            <pc:docMk/>
            <pc:sldMk cId="1582428168" sldId="702"/>
            <ac:spMk id="4" creationId="{E42E96AA-E04C-F849-6D99-6C1992A0190C}"/>
          </ac:spMkLst>
        </pc:spChg>
        <pc:spChg chg="add del">
          <ac:chgData name="FONG Chi Kit Ken" userId="233f042c-09e9-4a0c-9043-d675a582571a" providerId="ADAL" clId="{0EB6A1C3-58EB-5A40-990F-F0771B828B1A}" dt="2024-01-10T05:09:54.378" v="4324" actId="22"/>
          <ac:spMkLst>
            <pc:docMk/>
            <pc:sldMk cId="1582428168" sldId="702"/>
            <ac:spMk id="6" creationId="{E3C54DC8-B68A-FEBF-2FA8-4481BE3C6FFA}"/>
          </ac:spMkLst>
        </pc:spChg>
      </pc:sldChg>
      <pc:sldChg chg="addSp delSp modSp new mod chgLayout">
        <pc:chgData name="FONG Chi Kit Ken" userId="233f042c-09e9-4a0c-9043-d675a582571a" providerId="ADAL" clId="{0EB6A1C3-58EB-5A40-990F-F0771B828B1A}" dt="2024-01-10T07:32:40.935" v="5527" actId="313"/>
        <pc:sldMkLst>
          <pc:docMk/>
          <pc:sldMk cId="4215273478" sldId="703"/>
        </pc:sldMkLst>
        <pc:spChg chg="mod ord">
          <ac:chgData name="FONG Chi Kit Ken" userId="233f042c-09e9-4a0c-9043-d675a582571a" providerId="ADAL" clId="{0EB6A1C3-58EB-5A40-990F-F0771B828B1A}" dt="2024-01-10T07:32:40.935" v="5527" actId="313"/>
          <ac:spMkLst>
            <pc:docMk/>
            <pc:sldMk cId="4215273478" sldId="703"/>
            <ac:spMk id="2" creationId="{986EF247-1AD8-F9CD-F6AD-E1345B45EEE2}"/>
          </ac:spMkLst>
        </pc:spChg>
        <pc:spChg chg="mod ord">
          <ac:chgData name="FONG Chi Kit Ken" userId="233f042c-09e9-4a0c-9043-d675a582571a" providerId="ADAL" clId="{0EB6A1C3-58EB-5A40-990F-F0771B828B1A}" dt="2024-01-10T05:45:57.710" v="4666" actId="6264"/>
          <ac:spMkLst>
            <pc:docMk/>
            <pc:sldMk cId="4215273478" sldId="703"/>
            <ac:spMk id="3" creationId="{BB8A7A7B-F467-3A20-5A88-208B225A395E}"/>
          </ac:spMkLst>
        </pc:spChg>
        <pc:spChg chg="del">
          <ac:chgData name="FONG Chi Kit Ken" userId="233f042c-09e9-4a0c-9043-d675a582571a" providerId="ADAL" clId="{0EB6A1C3-58EB-5A40-990F-F0771B828B1A}" dt="2024-01-10T05:45:57.710" v="4666" actId="6264"/>
          <ac:spMkLst>
            <pc:docMk/>
            <pc:sldMk cId="4215273478" sldId="703"/>
            <ac:spMk id="4" creationId="{20961B89-D1B2-657E-FCC4-54DC5516119E}"/>
          </ac:spMkLst>
        </pc:spChg>
        <pc:spChg chg="add del mod">
          <ac:chgData name="FONG Chi Kit Ken" userId="233f042c-09e9-4a0c-9043-d675a582571a" providerId="ADAL" clId="{0EB6A1C3-58EB-5A40-990F-F0771B828B1A}" dt="2024-01-10T05:45:57.710" v="4666" actId="6264"/>
          <ac:spMkLst>
            <pc:docMk/>
            <pc:sldMk cId="4215273478" sldId="703"/>
            <ac:spMk id="6" creationId="{947839B4-3AAB-E891-D789-58FFC3E5A888}"/>
          </ac:spMkLst>
        </pc:spChg>
        <pc:spChg chg="add del mod">
          <ac:chgData name="FONG Chi Kit Ken" userId="233f042c-09e9-4a0c-9043-d675a582571a" providerId="ADAL" clId="{0EB6A1C3-58EB-5A40-990F-F0771B828B1A}" dt="2024-01-10T05:45:57.710" v="4666" actId="6264"/>
          <ac:spMkLst>
            <pc:docMk/>
            <pc:sldMk cId="4215273478" sldId="703"/>
            <ac:spMk id="7" creationId="{1D4CD421-B525-BC03-88F5-CDA9D7664CFC}"/>
          </ac:spMkLst>
        </pc:spChg>
        <pc:spChg chg="add mod ord">
          <ac:chgData name="FONG Chi Kit Ken" userId="233f042c-09e9-4a0c-9043-d675a582571a" providerId="ADAL" clId="{0EB6A1C3-58EB-5A40-990F-F0771B828B1A}" dt="2024-01-10T05:46:32.899" v="4679"/>
          <ac:spMkLst>
            <pc:docMk/>
            <pc:sldMk cId="4215273478" sldId="703"/>
            <ac:spMk id="8" creationId="{21875A8C-707E-13E2-F8AB-2F1C117F45C8}"/>
          </ac:spMkLst>
        </pc:spChg>
        <pc:picChg chg="add mod">
          <ac:chgData name="FONG Chi Kit Ken" userId="233f042c-09e9-4a0c-9043-d675a582571a" providerId="ADAL" clId="{0EB6A1C3-58EB-5A40-990F-F0771B828B1A}" dt="2024-01-10T05:46:56.973" v="4682" actId="1076"/>
          <ac:picMkLst>
            <pc:docMk/>
            <pc:sldMk cId="4215273478" sldId="703"/>
            <ac:picMk id="5" creationId="{72D3D499-36F5-F2FE-51E1-659D7EA9BEAC}"/>
          </ac:picMkLst>
        </pc:picChg>
      </pc:sldChg>
      <pc:sldChg chg="modSp new mod">
        <pc:chgData name="FONG Chi Kit Ken" userId="233f042c-09e9-4a0c-9043-d675a582571a" providerId="ADAL" clId="{0EB6A1C3-58EB-5A40-990F-F0771B828B1A}" dt="2024-01-10T06:50:19.226" v="4902" actId="108"/>
        <pc:sldMkLst>
          <pc:docMk/>
          <pc:sldMk cId="4060918896" sldId="704"/>
        </pc:sldMkLst>
        <pc:spChg chg="mod">
          <ac:chgData name="FONG Chi Kit Ken" userId="233f042c-09e9-4a0c-9043-d675a582571a" providerId="ADAL" clId="{0EB6A1C3-58EB-5A40-990F-F0771B828B1A}" dt="2024-01-10T06:50:19.226" v="4902" actId="108"/>
          <ac:spMkLst>
            <pc:docMk/>
            <pc:sldMk cId="4060918896" sldId="704"/>
            <ac:spMk id="2" creationId="{EA0B5F51-0A03-798E-E21D-BF9F7FD5CB9E}"/>
          </ac:spMkLst>
        </pc:spChg>
        <pc:spChg chg="mod">
          <ac:chgData name="FONG Chi Kit Ken" userId="233f042c-09e9-4a0c-9043-d675a582571a" providerId="ADAL" clId="{0EB6A1C3-58EB-5A40-990F-F0771B828B1A}" dt="2024-01-10T06:38:59.684" v="4859"/>
          <ac:spMkLst>
            <pc:docMk/>
            <pc:sldMk cId="4060918896" sldId="704"/>
            <ac:spMk id="4" creationId="{D8E3ECD5-2AC9-5E88-AA65-81296DE893F4}"/>
          </ac:spMkLst>
        </pc:spChg>
      </pc:sldChg>
      <pc:sldChg chg="new del">
        <pc:chgData name="FONG Chi Kit Ken" userId="233f042c-09e9-4a0c-9043-d675a582571a" providerId="ADAL" clId="{0EB6A1C3-58EB-5A40-990F-F0771B828B1A}" dt="2024-01-10T07:06:11.691" v="5082" actId="2696"/>
        <pc:sldMkLst>
          <pc:docMk/>
          <pc:sldMk cId="1198345907" sldId="705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5:53:39.025" v="4802" actId="2696"/>
        <pc:sldMkLst>
          <pc:docMk/>
          <pc:sldMk cId="1558198165" sldId="705"/>
        </pc:sldMkLst>
        <pc:spChg chg="mod ord">
          <ac:chgData name="FONG Chi Kit Ken" userId="233f042c-09e9-4a0c-9043-d675a582571a" providerId="ADAL" clId="{0EB6A1C3-58EB-5A40-990F-F0771B828B1A}" dt="2024-01-10T05:49:23.009" v="4690" actId="700"/>
          <ac:spMkLst>
            <pc:docMk/>
            <pc:sldMk cId="1558198165" sldId="705"/>
            <ac:spMk id="2" creationId="{F674BBB0-40A7-2745-BE7C-5772430E0E28}"/>
          </ac:spMkLst>
        </pc:spChg>
        <pc:spChg chg="mod ord">
          <ac:chgData name="FONG Chi Kit Ken" userId="233f042c-09e9-4a0c-9043-d675a582571a" providerId="ADAL" clId="{0EB6A1C3-58EB-5A40-990F-F0771B828B1A}" dt="2024-01-10T05:50:56.137" v="4735" actId="404"/>
          <ac:spMkLst>
            <pc:docMk/>
            <pc:sldMk cId="1558198165" sldId="705"/>
            <ac:spMk id="3" creationId="{8CCCC448-D84F-F243-9B4A-53BEC2CECE47}"/>
          </ac:spMkLst>
        </pc:spChg>
        <pc:spChg chg="mod ord">
          <ac:chgData name="FONG Chi Kit Ken" userId="233f042c-09e9-4a0c-9043-d675a582571a" providerId="ADAL" clId="{0EB6A1C3-58EB-5A40-990F-F0771B828B1A}" dt="2024-01-10T05:49:23.009" v="4690" actId="700"/>
          <ac:spMkLst>
            <pc:docMk/>
            <pc:sldMk cId="1558198165" sldId="705"/>
            <ac:spMk id="4" creationId="{4BC10954-E660-644A-BAA6-CF7937AE9673}"/>
          </ac:spMkLst>
        </pc:spChg>
        <pc:spChg chg="add del mod">
          <ac:chgData name="FONG Chi Kit Ken" userId="233f042c-09e9-4a0c-9043-d675a582571a" providerId="ADAL" clId="{0EB6A1C3-58EB-5A40-990F-F0771B828B1A}" dt="2024-01-10T05:49:12.882" v="4687" actId="6264"/>
          <ac:spMkLst>
            <pc:docMk/>
            <pc:sldMk cId="1558198165" sldId="705"/>
            <ac:spMk id="5" creationId="{A46084D8-2390-B81D-6DF2-C20631652501}"/>
          </ac:spMkLst>
        </pc:spChg>
        <pc:spChg chg="add del mod">
          <ac:chgData name="FONG Chi Kit Ken" userId="233f042c-09e9-4a0c-9043-d675a582571a" providerId="ADAL" clId="{0EB6A1C3-58EB-5A40-990F-F0771B828B1A}" dt="2024-01-10T05:49:12.882" v="4687" actId="6264"/>
          <ac:spMkLst>
            <pc:docMk/>
            <pc:sldMk cId="1558198165" sldId="705"/>
            <ac:spMk id="6" creationId="{FB98A0EB-249F-0E88-46F5-8D9B3282DC7A}"/>
          </ac:spMkLst>
        </pc:spChg>
        <pc:spChg chg="add del mod">
          <ac:chgData name="FONG Chi Kit Ken" userId="233f042c-09e9-4a0c-9043-d675a582571a" providerId="ADAL" clId="{0EB6A1C3-58EB-5A40-990F-F0771B828B1A}" dt="2024-01-10T05:49:12.882" v="4687" actId="6264"/>
          <ac:spMkLst>
            <pc:docMk/>
            <pc:sldMk cId="1558198165" sldId="705"/>
            <ac:spMk id="7" creationId="{ADE17F28-0A02-90A5-AF28-C231BD623A62}"/>
          </ac:spMkLst>
        </pc:spChg>
        <pc:spChg chg="add del mod">
          <ac:chgData name="FONG Chi Kit Ken" userId="233f042c-09e9-4a0c-9043-d675a582571a" providerId="ADAL" clId="{0EB6A1C3-58EB-5A40-990F-F0771B828B1A}" dt="2024-01-10T05:49:13.939" v="4689" actId="6264"/>
          <ac:spMkLst>
            <pc:docMk/>
            <pc:sldMk cId="1558198165" sldId="705"/>
            <ac:spMk id="8" creationId="{D6F0928F-D704-EFEF-1CD0-EDE8E57D6D58}"/>
          </ac:spMkLst>
        </pc:spChg>
        <pc:spChg chg="add del mod">
          <ac:chgData name="FONG Chi Kit Ken" userId="233f042c-09e9-4a0c-9043-d675a582571a" providerId="ADAL" clId="{0EB6A1C3-58EB-5A40-990F-F0771B828B1A}" dt="2024-01-10T05:49:13.939" v="4689" actId="6264"/>
          <ac:spMkLst>
            <pc:docMk/>
            <pc:sldMk cId="1558198165" sldId="705"/>
            <ac:spMk id="9" creationId="{380418A9-BBF1-AB70-5574-30982B610E71}"/>
          </ac:spMkLst>
        </pc:spChg>
        <pc:spChg chg="add del mod">
          <ac:chgData name="FONG Chi Kit Ken" userId="233f042c-09e9-4a0c-9043-d675a582571a" providerId="ADAL" clId="{0EB6A1C3-58EB-5A40-990F-F0771B828B1A}" dt="2024-01-10T05:49:13.939" v="4689" actId="6264"/>
          <ac:spMkLst>
            <pc:docMk/>
            <pc:sldMk cId="1558198165" sldId="705"/>
            <ac:spMk id="10" creationId="{382EFD6C-0748-F2E6-57E4-9AEEDF62B9A0}"/>
          </ac:spMkLst>
        </pc:spChg>
      </pc:sldChg>
      <pc:sldChg chg="addSp modSp add mod modTransition modClrScheme chgLayout">
        <pc:chgData name="FONG Chi Kit Ken" userId="233f042c-09e9-4a0c-9043-d675a582571a" providerId="ADAL" clId="{0EB6A1C3-58EB-5A40-990F-F0771B828B1A}" dt="2024-01-10T07:10:16.995" v="5175"/>
        <pc:sldMkLst>
          <pc:docMk/>
          <pc:sldMk cId="0" sldId="706"/>
        </pc:sldMkLst>
        <pc:spChg chg="add mod ord">
          <ac:chgData name="FONG Chi Kit Ken" userId="233f042c-09e9-4a0c-9043-d675a582571a" providerId="ADAL" clId="{0EB6A1C3-58EB-5A40-990F-F0771B828B1A}" dt="2024-01-10T07:10:16.995" v="5175"/>
          <ac:spMkLst>
            <pc:docMk/>
            <pc:sldMk cId="0" sldId="706"/>
            <ac:spMk id="2" creationId="{047C8DF1-FF12-C972-59AD-E6E70AAE7F13}"/>
          </ac:spMkLst>
        </pc:spChg>
        <pc:spChg chg="mod ord">
          <ac:chgData name="FONG Chi Kit Ken" userId="233f042c-09e9-4a0c-9043-d675a582571a" providerId="ADAL" clId="{0EB6A1C3-58EB-5A40-990F-F0771B828B1A}" dt="2024-01-10T07:06:17.063" v="5083" actId="14100"/>
          <ac:spMkLst>
            <pc:docMk/>
            <pc:sldMk cId="0" sldId="706"/>
            <ac:spMk id="169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8:05.261" v="5118" actId="1038"/>
          <ac:spMkLst>
            <pc:docMk/>
            <pc:sldMk cId="0" sldId="706"/>
            <ac:spMk id="171" creationId="{00000000-0000-0000-0000-000000000000}"/>
          </ac:spMkLst>
        </pc:spChg>
        <pc:spChg chg="mod">
          <ac:chgData name="FONG Chi Kit Ken" userId="233f042c-09e9-4a0c-9043-d675a582571a" providerId="ADAL" clId="{0EB6A1C3-58EB-5A40-990F-F0771B828B1A}" dt="2024-01-10T07:08:05.261" v="5118" actId="1038"/>
          <ac:spMkLst>
            <pc:docMk/>
            <pc:sldMk cId="0" sldId="706"/>
            <ac:spMk id="172" creationId="{00000000-0000-0000-0000-000000000000}"/>
          </ac:spMkLst>
        </pc:spChg>
      </pc:sldChg>
      <pc:sldChg chg="modSp add mod modClrScheme chgLayout">
        <pc:chgData name="FONG Chi Kit Ken" userId="233f042c-09e9-4a0c-9043-d675a582571a" providerId="ADAL" clId="{0EB6A1C3-58EB-5A40-990F-F0771B828B1A}" dt="2024-01-10T07:10:51.027" v="5189" actId="1076"/>
        <pc:sldMkLst>
          <pc:docMk/>
          <pc:sldMk cId="0" sldId="707"/>
        </pc:sldMkLst>
        <pc:spChg chg="mod ord">
          <ac:chgData name="FONG Chi Kit Ken" userId="233f042c-09e9-4a0c-9043-d675a582571a" providerId="ADAL" clId="{0EB6A1C3-58EB-5A40-990F-F0771B828B1A}" dt="2024-01-10T07:10:37.977" v="5185" actId="108"/>
          <ac:spMkLst>
            <pc:docMk/>
            <pc:sldMk cId="0" sldId="707"/>
            <ac:spMk id="225" creationId="{00000000-0000-0000-0000-000000000000}"/>
          </ac:spMkLst>
        </pc:spChg>
        <pc:spChg chg="mod ord">
          <ac:chgData name="FONG Chi Kit Ken" userId="233f042c-09e9-4a0c-9043-d675a582571a" providerId="ADAL" clId="{0EB6A1C3-58EB-5A40-990F-F0771B828B1A}" dt="2024-01-10T07:05:55.405" v="5080" actId="700"/>
          <ac:spMkLst>
            <pc:docMk/>
            <pc:sldMk cId="0" sldId="707"/>
            <ac:spMk id="226" creationId="{00000000-0000-0000-0000-000000000000}"/>
          </ac:spMkLst>
        </pc:spChg>
        <pc:picChg chg="mod">
          <ac:chgData name="FONG Chi Kit Ken" userId="233f042c-09e9-4a0c-9043-d675a582571a" providerId="ADAL" clId="{0EB6A1C3-58EB-5A40-990F-F0771B828B1A}" dt="2024-01-10T07:10:51.027" v="5189" actId="1076"/>
          <ac:picMkLst>
            <pc:docMk/>
            <pc:sldMk cId="0" sldId="707"/>
            <ac:picMk id="227" creationId="{00000000-0000-0000-0000-000000000000}"/>
          </ac:picMkLst>
        </pc:picChg>
      </pc:sldChg>
      <pc:sldChg chg="addSp delSp modSp add mod modClrScheme chgLayout">
        <pc:chgData name="FONG Chi Kit Ken" userId="233f042c-09e9-4a0c-9043-d675a582571a" providerId="ADAL" clId="{0EB6A1C3-58EB-5A40-990F-F0771B828B1A}" dt="2024-01-10T07:19:16.904" v="5282" actId="14100"/>
        <pc:sldMkLst>
          <pc:docMk/>
          <pc:sldMk cId="0" sldId="708"/>
        </pc:sldMkLst>
        <pc:spChg chg="add mod">
          <ac:chgData name="FONG Chi Kit Ken" userId="233f042c-09e9-4a0c-9043-d675a582571a" providerId="ADAL" clId="{0EB6A1C3-58EB-5A40-990F-F0771B828B1A}" dt="2024-01-10T07:19:16.904" v="5282" actId="14100"/>
          <ac:spMkLst>
            <pc:docMk/>
            <pc:sldMk cId="0" sldId="708"/>
            <ac:spMk id="2" creationId="{BC62AF7F-BE9F-6283-109B-A27A7DC8BB82}"/>
          </ac:spMkLst>
        </pc:spChg>
        <pc:spChg chg="add mod ord">
          <ac:chgData name="FONG Chi Kit Ken" userId="233f042c-09e9-4a0c-9043-d675a582571a" providerId="ADAL" clId="{0EB6A1C3-58EB-5A40-990F-F0771B828B1A}" dt="2024-01-10T07:18:55.160" v="5279" actId="2711"/>
          <ac:spMkLst>
            <pc:docMk/>
            <pc:sldMk cId="0" sldId="708"/>
            <ac:spMk id="4" creationId="{8F16AAE6-84EA-F8AA-B7E2-536CD9948FC5}"/>
          </ac:spMkLst>
        </pc:spChg>
        <pc:spChg chg="add del mod">
          <ac:chgData name="FONG Chi Kit Ken" userId="233f042c-09e9-4a0c-9043-d675a582571a" providerId="ADAL" clId="{0EB6A1C3-58EB-5A40-990F-F0771B828B1A}" dt="2024-01-10T07:18:15.117" v="5267" actId="6264"/>
          <ac:spMkLst>
            <pc:docMk/>
            <pc:sldMk cId="0" sldId="708"/>
            <ac:spMk id="5" creationId="{E49EAEB4-2F04-8213-925F-D303B79DCD2C}"/>
          </ac:spMkLst>
        </pc:spChg>
        <pc:spChg chg="add del mod">
          <ac:chgData name="FONG Chi Kit Ken" userId="233f042c-09e9-4a0c-9043-d675a582571a" providerId="ADAL" clId="{0EB6A1C3-58EB-5A40-990F-F0771B828B1A}" dt="2024-01-10T07:18:15.117" v="5267" actId="6264"/>
          <ac:spMkLst>
            <pc:docMk/>
            <pc:sldMk cId="0" sldId="708"/>
            <ac:spMk id="6" creationId="{69AD1D6C-A8E0-5AA3-4455-7BCDEB974242}"/>
          </ac:spMkLst>
        </pc:spChg>
        <pc:spChg chg="add del mod">
          <ac:chgData name="FONG Chi Kit Ken" userId="233f042c-09e9-4a0c-9043-d675a582571a" providerId="ADAL" clId="{0EB6A1C3-58EB-5A40-990F-F0771B828B1A}" dt="2024-01-10T07:18:15.567" v="5268" actId="6264"/>
          <ac:spMkLst>
            <pc:docMk/>
            <pc:sldMk cId="0" sldId="708"/>
            <ac:spMk id="7" creationId="{962BE6A9-B6C7-51FE-E793-456277D9A8D7}"/>
          </ac:spMkLst>
        </pc:spChg>
        <pc:spChg chg="add del mod">
          <ac:chgData name="FONG Chi Kit Ken" userId="233f042c-09e9-4a0c-9043-d675a582571a" providerId="ADAL" clId="{0EB6A1C3-58EB-5A40-990F-F0771B828B1A}" dt="2024-01-10T07:18:15.567" v="5268" actId="6264"/>
          <ac:spMkLst>
            <pc:docMk/>
            <pc:sldMk cId="0" sldId="708"/>
            <ac:spMk id="8" creationId="{3CAC7588-16F3-1B98-0802-5A18D5EDC2A6}"/>
          </ac:spMkLst>
        </pc:spChg>
        <pc:spChg chg="add del mod">
          <ac:chgData name="FONG Chi Kit Ken" userId="233f042c-09e9-4a0c-9043-d675a582571a" providerId="ADAL" clId="{0EB6A1C3-58EB-5A40-990F-F0771B828B1A}" dt="2024-01-10T07:18:15.732" v="5269" actId="6264"/>
          <ac:spMkLst>
            <pc:docMk/>
            <pc:sldMk cId="0" sldId="708"/>
            <ac:spMk id="9" creationId="{FED45E4A-6D21-2307-AE2E-E484DC4DEFBE}"/>
          </ac:spMkLst>
        </pc:spChg>
        <pc:spChg chg="add del mod">
          <ac:chgData name="FONG Chi Kit Ken" userId="233f042c-09e9-4a0c-9043-d675a582571a" providerId="ADAL" clId="{0EB6A1C3-58EB-5A40-990F-F0771B828B1A}" dt="2024-01-10T07:18:15.732" v="5269" actId="6264"/>
          <ac:spMkLst>
            <pc:docMk/>
            <pc:sldMk cId="0" sldId="708"/>
            <ac:spMk id="10" creationId="{74D78FBB-77B3-F537-572C-0DEC254935E7}"/>
          </ac:spMkLst>
        </pc:spChg>
        <pc:spChg chg="add del mod">
          <ac:chgData name="FONG Chi Kit Ken" userId="233f042c-09e9-4a0c-9043-d675a582571a" providerId="ADAL" clId="{0EB6A1C3-58EB-5A40-990F-F0771B828B1A}" dt="2024-01-10T07:18:15.884" v="5270" actId="6264"/>
          <ac:spMkLst>
            <pc:docMk/>
            <pc:sldMk cId="0" sldId="708"/>
            <ac:spMk id="11" creationId="{C8308503-9F1D-E92D-C28B-B2057720CF99}"/>
          </ac:spMkLst>
        </pc:spChg>
        <pc:spChg chg="add del mod">
          <ac:chgData name="FONG Chi Kit Ken" userId="233f042c-09e9-4a0c-9043-d675a582571a" providerId="ADAL" clId="{0EB6A1C3-58EB-5A40-990F-F0771B828B1A}" dt="2024-01-10T07:18:15.884" v="5270" actId="6264"/>
          <ac:spMkLst>
            <pc:docMk/>
            <pc:sldMk cId="0" sldId="708"/>
            <ac:spMk id="12" creationId="{7AD32473-1EF3-BF17-29BF-29C71A3757A7}"/>
          </ac:spMkLst>
        </pc:spChg>
        <pc:spChg chg="add mod">
          <ac:chgData name="FONG Chi Kit Ken" userId="233f042c-09e9-4a0c-9043-d675a582571a" providerId="ADAL" clId="{0EB6A1C3-58EB-5A40-990F-F0771B828B1A}" dt="2024-01-10T07:19:11.592" v="5281" actId="1076"/>
          <ac:spMkLst>
            <pc:docMk/>
            <pc:sldMk cId="0" sldId="708"/>
            <ac:spMk id="13" creationId="{6D366E42-C85B-ECC7-DAF4-CEEF24E2E026}"/>
          </ac:spMkLst>
        </pc:spChg>
        <pc:spChg chg="mod ord">
          <ac:chgData name="FONG Chi Kit Ken" userId="233f042c-09e9-4a0c-9043-d675a582571a" providerId="ADAL" clId="{0EB6A1C3-58EB-5A40-990F-F0771B828B1A}" dt="2024-01-10T07:18:15.884" v="5270" actId="6264"/>
          <ac:spMkLst>
            <pc:docMk/>
            <pc:sldMk cId="0" sldId="708"/>
            <ac:spMk id="155" creationId="{00000000-0000-0000-0000-000000000000}"/>
          </ac:spMkLst>
        </pc:spChg>
        <pc:spChg chg="del mod ord">
          <ac:chgData name="FONG Chi Kit Ken" userId="233f042c-09e9-4a0c-9043-d675a582571a" providerId="ADAL" clId="{0EB6A1C3-58EB-5A40-990F-F0771B828B1A}" dt="2024-01-10T07:17:55.729" v="5260" actId="478"/>
          <ac:spMkLst>
            <pc:docMk/>
            <pc:sldMk cId="0" sldId="708"/>
            <ac:spMk id="156" creationId="{00000000-0000-0000-0000-000000000000}"/>
          </ac:spMkLst>
        </pc:spChg>
        <pc:spChg chg="del mod">
          <ac:chgData name="FONG Chi Kit Ken" userId="233f042c-09e9-4a0c-9043-d675a582571a" providerId="ADAL" clId="{0EB6A1C3-58EB-5A40-990F-F0771B828B1A}" dt="2024-01-10T07:18:04.373" v="5263" actId="478"/>
          <ac:spMkLst>
            <pc:docMk/>
            <pc:sldMk cId="0" sldId="708"/>
            <ac:spMk id="157" creationId="{00000000-0000-0000-0000-000000000000}"/>
          </ac:spMkLst>
        </pc:spChg>
      </pc:sldChg>
      <pc:sldChg chg="addSp delSp modSp new mod ord modClrScheme chgLayout">
        <pc:chgData name="FONG Chi Kit Ken" userId="233f042c-09e9-4a0c-9043-d675a582571a" providerId="ADAL" clId="{0EB6A1C3-58EB-5A40-990F-F0771B828B1A}" dt="2024-01-10T07:20:28.599" v="5307" actId="20578"/>
        <pc:sldMkLst>
          <pc:docMk/>
          <pc:sldMk cId="3141870083" sldId="709"/>
        </pc:sldMkLst>
        <pc:spChg chg="del">
          <ac:chgData name="FONG Chi Kit Ken" userId="233f042c-09e9-4a0c-9043-d675a582571a" providerId="ADAL" clId="{0EB6A1C3-58EB-5A40-990F-F0771B828B1A}" dt="2024-01-10T07:15:13.755" v="5208" actId="6264"/>
          <ac:spMkLst>
            <pc:docMk/>
            <pc:sldMk cId="3141870083" sldId="709"/>
            <ac:spMk id="2" creationId="{18631528-4E51-18D2-22D1-6D80EA8F1122}"/>
          </ac:spMkLst>
        </pc:spChg>
        <pc:spChg chg="del">
          <ac:chgData name="FONG Chi Kit Ken" userId="233f042c-09e9-4a0c-9043-d675a582571a" providerId="ADAL" clId="{0EB6A1C3-58EB-5A40-990F-F0771B828B1A}" dt="2024-01-10T07:15:13.755" v="5208" actId="6264"/>
          <ac:spMkLst>
            <pc:docMk/>
            <pc:sldMk cId="3141870083" sldId="709"/>
            <ac:spMk id="3" creationId="{4F07BD49-D3A0-7822-924F-6446F5FDE993}"/>
          </ac:spMkLst>
        </pc:spChg>
        <pc:spChg chg="mod ord">
          <ac:chgData name="FONG Chi Kit Ken" userId="233f042c-09e9-4a0c-9043-d675a582571a" providerId="ADAL" clId="{0EB6A1C3-58EB-5A40-990F-F0771B828B1A}" dt="2024-01-10T07:15:15.059" v="5209" actId="700"/>
          <ac:spMkLst>
            <pc:docMk/>
            <pc:sldMk cId="3141870083" sldId="709"/>
            <ac:spMk id="4" creationId="{4B1CA94C-5513-11A6-3296-542481201975}"/>
          </ac:spMkLst>
        </pc:spChg>
        <pc:spChg chg="add del mod">
          <ac:chgData name="FONG Chi Kit Ken" userId="233f042c-09e9-4a0c-9043-d675a582571a" providerId="ADAL" clId="{0EB6A1C3-58EB-5A40-990F-F0771B828B1A}" dt="2024-01-10T07:15:13.755" v="5208" actId="6264"/>
          <ac:spMkLst>
            <pc:docMk/>
            <pc:sldMk cId="3141870083" sldId="709"/>
            <ac:spMk id="5" creationId="{F80A821F-980B-1D88-8DD1-C29134F8DC60}"/>
          </ac:spMkLst>
        </pc:spChg>
        <pc:spChg chg="add del mod ord">
          <ac:chgData name="FONG Chi Kit Ken" userId="233f042c-09e9-4a0c-9043-d675a582571a" providerId="ADAL" clId="{0EB6A1C3-58EB-5A40-990F-F0771B828B1A}" dt="2024-01-10T07:15:15.059" v="5209" actId="700"/>
          <ac:spMkLst>
            <pc:docMk/>
            <pc:sldMk cId="3141870083" sldId="709"/>
            <ac:spMk id="6" creationId="{812BF19E-BB7E-431A-A4EC-7BFF59E1273F}"/>
          </ac:spMkLst>
        </pc:spChg>
        <pc:spChg chg="add del mod ord">
          <ac:chgData name="FONG Chi Kit Ken" userId="233f042c-09e9-4a0c-9043-d675a582571a" providerId="ADAL" clId="{0EB6A1C3-58EB-5A40-990F-F0771B828B1A}" dt="2024-01-10T07:15:15.059" v="5209" actId="700"/>
          <ac:spMkLst>
            <pc:docMk/>
            <pc:sldMk cId="3141870083" sldId="709"/>
            <ac:spMk id="7" creationId="{2495B46D-4B23-C2F9-B95B-139913406E8F}"/>
          </ac:spMkLst>
        </pc:spChg>
        <pc:spChg chg="add mod ord">
          <ac:chgData name="FONG Chi Kit Ken" userId="233f042c-09e9-4a0c-9043-d675a582571a" providerId="ADAL" clId="{0EB6A1C3-58EB-5A40-990F-F0771B828B1A}" dt="2024-01-10T07:15:15.923" v="5210"/>
          <ac:spMkLst>
            <pc:docMk/>
            <pc:sldMk cId="3141870083" sldId="709"/>
            <ac:spMk id="8" creationId="{7BED414A-76AE-9F21-5857-8FE72FE6A6EB}"/>
          </ac:spMkLst>
        </pc:spChg>
        <pc:spChg chg="add mod ord">
          <ac:chgData name="FONG Chi Kit Ken" userId="233f042c-09e9-4a0c-9043-d675a582571a" providerId="ADAL" clId="{0EB6A1C3-58EB-5A40-990F-F0771B828B1A}" dt="2024-01-10T07:17:13.973" v="5228"/>
          <ac:spMkLst>
            <pc:docMk/>
            <pc:sldMk cId="3141870083" sldId="709"/>
            <ac:spMk id="9" creationId="{111F7C33-26AA-DB7F-03DC-151AA702B109}"/>
          </ac:spMkLst>
        </pc:spChg>
        <pc:spChg chg="add mod">
          <ac:chgData name="FONG Chi Kit Ken" userId="233f042c-09e9-4a0c-9043-d675a582571a" providerId="ADAL" clId="{0EB6A1C3-58EB-5A40-990F-F0771B828B1A}" dt="2024-01-10T07:17:18.912" v="5230" actId="14100"/>
          <ac:spMkLst>
            <pc:docMk/>
            <pc:sldMk cId="3141870083" sldId="709"/>
            <ac:spMk id="10" creationId="{7879207C-816B-3E4A-16D5-9671FC84C749}"/>
          </ac:spMkLst>
        </pc:spChg>
        <pc:spChg chg="add mod">
          <ac:chgData name="FONG Chi Kit Ken" userId="233f042c-09e9-4a0c-9043-d675a582571a" providerId="ADAL" clId="{0EB6A1C3-58EB-5A40-990F-F0771B828B1A}" dt="2024-01-10T07:17:29.207" v="5240" actId="1036"/>
          <ac:spMkLst>
            <pc:docMk/>
            <pc:sldMk cId="3141870083" sldId="709"/>
            <ac:spMk id="11" creationId="{BC24F437-C5DC-38ED-BBE7-3DA7E97736FF}"/>
          </ac:spMkLst>
        </pc:spChg>
      </pc:sldChg>
      <pc:sldMasterChg chg="delSldLayout modSldLayout">
        <pc:chgData name="FONG Chi Kit Ken" userId="233f042c-09e9-4a0c-9043-d675a582571a" providerId="ADAL" clId="{0EB6A1C3-58EB-5A40-990F-F0771B828B1A}" dt="2024-01-10T06:54:48.005" v="4940" actId="12"/>
        <pc:sldMasterMkLst>
          <pc:docMk/>
          <pc:sldMasterMk cId="0" sldId="2147483658"/>
        </pc:sldMasterMkLst>
        <pc:sldLayoutChg chg="modSp modTransition">
          <pc:chgData name="FONG Chi Kit Ken" userId="233f042c-09e9-4a0c-9043-d675a582571a" providerId="ADAL" clId="{0EB6A1C3-58EB-5A40-990F-F0771B828B1A}" dt="2024-01-10T06:54:48.005" v="4940" actId="12"/>
          <pc:sldLayoutMkLst>
            <pc:docMk/>
            <pc:sldMasterMk cId="0" sldId="2147483658"/>
            <pc:sldLayoutMk cId="542534267" sldId="2147483675"/>
          </pc:sldLayoutMkLst>
          <pc:spChg chg="mod">
            <ac:chgData name="FONG Chi Kit Ken" userId="233f042c-09e9-4a0c-9043-d675a582571a" providerId="ADAL" clId="{0EB6A1C3-58EB-5A40-990F-F0771B828B1A}" dt="2024-01-10T06:54:48.005" v="4940" actId="12"/>
            <ac:spMkLst>
              <pc:docMk/>
              <pc:sldMasterMk cId="0" sldId="2147483658"/>
              <pc:sldLayoutMk cId="542534267" sldId="2147483675"/>
              <ac:spMk id="33" creationId="{00000000-0000-0000-0000-000000000000}"/>
            </ac:spMkLst>
          </pc:spChg>
        </pc:sldLayoutChg>
        <pc:sldLayoutChg chg="del">
          <pc:chgData name="FONG Chi Kit Ken" userId="233f042c-09e9-4a0c-9043-d675a582571a" providerId="ADAL" clId="{0EB6A1C3-58EB-5A40-990F-F0771B828B1A}" dt="2024-01-09T05:45:06.879" v="84" actId="2696"/>
          <pc:sldLayoutMkLst>
            <pc:docMk/>
            <pc:sldMasterMk cId="0" sldId="2147483658"/>
            <pc:sldLayoutMk cId="1210110741" sldId="2147483681"/>
          </pc:sldLayoutMkLst>
        </pc:sldLayoutChg>
        <pc:sldLayoutChg chg="del">
          <pc:chgData name="FONG Chi Kit Ken" userId="233f042c-09e9-4a0c-9043-d675a582571a" providerId="ADAL" clId="{0EB6A1C3-58EB-5A40-990F-F0771B828B1A}" dt="2024-01-10T05:13:47.048" v="4347" actId="2696"/>
          <pc:sldLayoutMkLst>
            <pc:docMk/>
            <pc:sldMasterMk cId="0" sldId="2147483658"/>
            <pc:sldLayoutMk cId="2725729920" sldId="2147483682"/>
          </pc:sldLayoutMkLst>
        </pc:sldLayoutChg>
      </pc:sldMasterChg>
    </pc:docChg>
  </pc:docChgLst>
  <pc:docChgLst>
    <pc:chgData name="FONG Chi Kit Ken" userId="233f042c-09e9-4a0c-9043-d675a582571a" providerId="ADAL" clId="{28EAAC67-DB7D-A945-B575-E31E26A15DC3}"/>
    <pc:docChg chg="undo custSel addSld delSld modSld sldOrd addSection delSection modSection">
      <pc:chgData name="FONG Chi Kit Ken" userId="233f042c-09e9-4a0c-9043-d675a582571a" providerId="ADAL" clId="{28EAAC67-DB7D-A945-B575-E31E26A15DC3}" dt="2024-01-02T11:22:00.598" v="1360"/>
      <pc:docMkLst>
        <pc:docMk/>
      </pc:docMkLst>
      <pc:sldChg chg="modSp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0" sldId="256"/>
        </pc:sldMkLst>
        <pc:spChg chg="mod">
          <ac:chgData name="FONG Chi Kit Ken" userId="233f042c-09e9-4a0c-9043-d675a582571a" providerId="ADAL" clId="{28EAAC67-DB7D-A945-B575-E31E26A15DC3}" dt="2024-01-02T08:41:56.242" v="41" actId="14100"/>
          <ac:spMkLst>
            <pc:docMk/>
            <pc:sldMk cId="0" sldId="256"/>
            <ac:spMk id="88" creationId="{00000000-0000-0000-0000-000000000000}"/>
          </ac:spMkLst>
        </pc:sp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10" v="1300" actId="108"/>
        <pc:sldMkLst>
          <pc:docMk/>
          <pc:sldMk cId="2143816824" sldId="274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143816824" sldId="274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10" v="1300" actId="108"/>
          <ac:spMkLst>
            <pc:docMk/>
            <pc:sldMk cId="2143816824" sldId="274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15.846" v="295" actId="1076"/>
          <ac:picMkLst>
            <pc:docMk/>
            <pc:sldMk cId="2143816824" sldId="274"/>
            <ac:picMk id="3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0:47:16.895" v="1091" actId="12"/>
        <pc:sldMkLst>
          <pc:docMk/>
          <pc:sldMk cId="1791041638" sldId="275"/>
        </pc:sldMkLst>
        <pc:spChg chg="mod">
          <ac:chgData name="FONG Chi Kit Ken" userId="233f042c-09e9-4a0c-9043-d675a582571a" providerId="ADAL" clId="{28EAAC67-DB7D-A945-B575-E31E26A15DC3}" dt="2024-01-02T09:03:26.446" v="297" actId="1076"/>
          <ac:spMkLst>
            <pc:docMk/>
            <pc:sldMk cId="1791041638" sldId="275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3" creationId="{00000000-0000-0000-0000-000000000000}"/>
          </ac:picMkLst>
        </pc:pic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5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32.759" v="1303" actId="207"/>
        <pc:sldMkLst>
          <pc:docMk/>
          <pc:sldMk cId="3227746079" sldId="276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3227746079" sldId="276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32.759" v="1303" actId="207"/>
          <ac:spMkLst>
            <pc:docMk/>
            <pc:sldMk cId="3227746079" sldId="276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38.265" v="301" actId="1076"/>
          <ac:picMkLst>
            <pc:docMk/>
            <pc:sldMk cId="3227746079" sldId="276"/>
            <ac:picMk id="3" creationId="{00000000-0000-0000-0000-000000000000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56:52.098" v="649"/>
        <pc:sldMkLst>
          <pc:docMk/>
          <pc:sldMk cId="961541229" sldId="277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2" creationId="{EA5DA554-9A34-435D-AEF0-6B68069B1764}"/>
          </ac:spMkLst>
        </pc:spChg>
        <pc:spChg chg="del 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3" creationId="{470D63B1-8CC5-46C6-81A5-1E6615B45E0D}"/>
          </ac:spMkLst>
        </pc:spChg>
        <pc:spChg chg="del">
          <ac:chgData name="FONG Chi Kit Ken" userId="233f042c-09e9-4a0c-9043-d675a582571a" providerId="ADAL" clId="{28EAAC67-DB7D-A945-B575-E31E26A15DC3}" dt="2024-01-02T09:03:44.881" v="303" actId="478"/>
          <ac:spMkLst>
            <pc:docMk/>
            <pc:sldMk cId="961541229" sldId="277"/>
            <ac:spMk id="5" creationId="{F9E7E1F8-EA09-475E-B104-89DD9D8ABD15}"/>
          </ac:spMkLst>
        </pc:spChg>
        <pc:spChg chg="add del mod ord">
          <ac:chgData name="FONG Chi Kit Ken" userId="233f042c-09e9-4a0c-9043-d675a582571a" providerId="ADAL" clId="{28EAAC67-DB7D-A945-B575-E31E26A15DC3}" dt="2024-01-02T09:03:42.772" v="302" actId="478"/>
          <ac:spMkLst>
            <pc:docMk/>
            <pc:sldMk cId="961541229" sldId="277"/>
            <ac:spMk id="6" creationId="{E9AD3B33-C6E3-98E0-96A5-11B0A1E1A146}"/>
          </ac:spMkLst>
        </pc:spChg>
        <pc:picChg chg="mod">
          <ac:chgData name="FONG Chi Kit Ken" userId="233f042c-09e9-4a0c-9043-d675a582571a" providerId="ADAL" clId="{28EAAC67-DB7D-A945-B575-E31E26A15DC3}" dt="2024-01-02T09:03:50.115" v="306" actId="1076"/>
          <ac:picMkLst>
            <pc:docMk/>
            <pc:sldMk cId="961541229" sldId="277"/>
            <ac:picMk id="4" creationId="{4094E7DF-3906-4E3B-9063-36CE01A2CF39}"/>
          </ac:picMkLst>
        </pc:picChg>
      </pc:sldChg>
      <pc:sldChg chg="del">
        <pc:chgData name="FONG Chi Kit Ken" userId="233f042c-09e9-4a0c-9043-d675a582571a" providerId="ADAL" clId="{28EAAC67-DB7D-A945-B575-E31E26A15DC3}" dt="2024-01-02T08:48:20.422" v="249" actId="2696"/>
        <pc:sldMkLst>
          <pc:docMk/>
          <pc:sldMk cId="2678024186" sldId="278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678024186" sldId="278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42.617" v="1304" actId="207"/>
          <ac:spMkLst>
            <pc:docMk/>
            <pc:sldMk cId="2678024186" sldId="278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4:01.666" v="308" actId="1076"/>
          <ac:picMkLst>
            <pc:docMk/>
            <pc:sldMk cId="2678024186" sldId="278"/>
            <ac:picMk id="5" creationId="{00000000-0000-0000-0000-000000000000}"/>
          </ac:picMkLst>
        </pc:pic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0.516" v="1305" actId="207"/>
        <pc:sldMkLst>
          <pc:docMk/>
          <pc:sldMk cId="2822041997" sldId="279"/>
        </pc:sldMkLst>
        <pc:spChg chg="mod ord">
          <ac:chgData name="FONG Chi Kit Ken" userId="233f042c-09e9-4a0c-9043-d675a582571a" providerId="ADAL" clId="{28EAAC67-DB7D-A945-B575-E31E26A15DC3}" dt="2024-01-02T10:06:55.106" v="665" actId="108"/>
          <ac:spMkLst>
            <pc:docMk/>
            <pc:sldMk cId="2822041997" sldId="2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1:34.856" v="378" actId="478"/>
          <ac:spMkLst>
            <pc:docMk/>
            <pc:sldMk cId="2822041997" sldId="279"/>
            <ac:spMk id="3" creationId="{E2CB8B78-402E-5332-EFFD-8FF74A14A797}"/>
          </ac:spMkLst>
        </pc:spChg>
        <pc:spChg chg="mod">
          <ac:chgData name="FONG Chi Kit Ken" userId="233f042c-09e9-4a0c-9043-d675a582571a" providerId="ADAL" clId="{28EAAC67-DB7D-A945-B575-E31E26A15DC3}" dt="2024-01-02T11:14:50.516" v="1305" actId="207"/>
          <ac:spMkLst>
            <pc:docMk/>
            <pc:sldMk cId="2822041997" sldId="279"/>
            <ac:spMk id="1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6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09:10:01.102" v="359" actId="1076"/>
          <ac:grpSpMkLst>
            <pc:docMk/>
            <pc:sldMk cId="2822041997" sldId="279"/>
            <ac:grpSpMk id="12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8.294" v="1306" actId="207"/>
        <pc:sldMkLst>
          <pc:docMk/>
          <pc:sldMk cId="375602114" sldId="280"/>
        </pc:sldMkLst>
        <pc:spChg chg="add del mod ord">
          <ac:chgData name="FONG Chi Kit Ken" userId="233f042c-09e9-4a0c-9043-d675a582571a" providerId="ADAL" clId="{28EAAC67-DB7D-A945-B575-E31E26A15DC3}" dt="2024-01-02T09:09:07.202" v="355" actId="478"/>
          <ac:spMkLst>
            <pc:docMk/>
            <pc:sldMk cId="375602114" sldId="280"/>
            <ac:spMk id="2" creationId="{6648E35B-7E55-54F2-3BA8-308DD963CAEC}"/>
          </ac:spMkLst>
        </pc:spChg>
        <pc:spChg chg="mod ord">
          <ac:chgData name="FONG Chi Kit Ken" userId="233f042c-09e9-4a0c-9043-d675a582571a" providerId="ADAL" clId="{28EAAC67-DB7D-A945-B575-E31E26A15DC3}" dt="2024-01-02T10:06:57.476" v="666" actId="108"/>
          <ac:spMkLst>
            <pc:docMk/>
            <pc:sldMk cId="375602114" sldId="280"/>
            <ac:spMk id="15" creationId="{78DEEE23-D8E8-B34D-B897-87CFD1A8F46B}"/>
          </ac:spMkLst>
        </pc:spChg>
        <pc:spChg chg="mod">
          <ac:chgData name="FONG Chi Kit Ken" userId="233f042c-09e9-4a0c-9043-d675a582571a" providerId="ADAL" clId="{28EAAC67-DB7D-A945-B575-E31E26A15DC3}" dt="2024-01-02T11:14:58.294" v="1306" actId="207"/>
          <ac:spMkLst>
            <pc:docMk/>
            <pc:sldMk cId="375602114" sldId="280"/>
            <ac:spMk id="17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5:05.981" v="1307" actId="207"/>
        <pc:sldMkLst>
          <pc:docMk/>
          <pc:sldMk cId="874792987" sldId="281"/>
        </pc:sldMkLst>
        <pc:spChg chg="add del mod ord">
          <ac:chgData name="FONG Chi Kit Ken" userId="233f042c-09e9-4a0c-9043-d675a582571a" providerId="ADAL" clId="{28EAAC67-DB7D-A945-B575-E31E26A15DC3}" dt="2024-01-02T09:09:09.334" v="356" actId="478"/>
          <ac:spMkLst>
            <pc:docMk/>
            <pc:sldMk cId="874792987" sldId="281"/>
            <ac:spMk id="2" creationId="{23492802-789F-C5EF-B133-E522C3A19464}"/>
          </ac:spMkLst>
        </pc:spChg>
        <pc:spChg chg="mod">
          <ac:chgData name="FONG Chi Kit Ken" userId="233f042c-09e9-4a0c-9043-d675a582571a" providerId="ADAL" clId="{28EAAC67-DB7D-A945-B575-E31E26A15DC3}" dt="2024-01-02T11:15:05.981" v="1307" actId="207"/>
          <ac:spMkLst>
            <pc:docMk/>
            <pc:sldMk cId="874792987" sldId="28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06:59.538" v="667" actId="108"/>
          <ac:spMkLst>
            <pc:docMk/>
            <pc:sldMk cId="874792987" sldId="281"/>
            <ac:spMk id="14" creationId="{0E43D33B-E6B7-BF41-B4A0-77664C00736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2.275" v="668" actId="108"/>
        <pc:sldMkLst>
          <pc:docMk/>
          <pc:sldMk cId="3338467726" sldId="282"/>
        </pc:sldMkLst>
        <pc:spChg chg="mod ord">
          <ac:chgData name="FONG Chi Kit Ken" userId="233f042c-09e9-4a0c-9043-d675a582571a" providerId="ADAL" clId="{28EAAC67-DB7D-A945-B575-E31E26A15DC3}" dt="2024-01-02T10:07:02.275" v="668" actId="108"/>
          <ac:spMkLst>
            <pc:docMk/>
            <pc:sldMk cId="3338467726" sldId="282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40.201" v="316" actId="478"/>
          <ac:spMkLst>
            <pc:docMk/>
            <pc:sldMk cId="3338467726" sldId="282"/>
            <ac:spMk id="3" creationId="{9213B7DE-1E94-7F3E-2FB3-003C79F41DEE}"/>
          </ac:spMkLst>
        </pc:spChg>
        <pc:spChg chg="del">
          <ac:chgData name="FONG Chi Kit Ken" userId="233f042c-09e9-4a0c-9043-d675a582571a" providerId="ADAL" clId="{28EAAC67-DB7D-A945-B575-E31E26A15DC3}" dt="2024-01-02T09:04:37.750" v="314" actId="478"/>
          <ac:spMkLst>
            <pc:docMk/>
            <pc:sldMk cId="3338467726" sldId="282"/>
            <ac:spMk id="5" creationId="{4DE9AFD9-462F-41DE-8A84-BE3B982E8598}"/>
          </ac:spMkLst>
        </pc:spChg>
        <pc:picChg chg="mod">
          <ac:chgData name="FONG Chi Kit Ken" userId="233f042c-09e9-4a0c-9043-d675a582571a" providerId="ADAL" clId="{28EAAC67-DB7D-A945-B575-E31E26A15DC3}" dt="2024-01-02T09:04:39.089" v="315" actId="1076"/>
          <ac:picMkLst>
            <pc:docMk/>
            <pc:sldMk cId="3338467726" sldId="282"/>
            <ac:picMk id="4" creationId="{32099C74-A61E-47FD-8E08-57C44D328DB5}"/>
          </ac:picMkLst>
        </pc:picChg>
        <pc:picChg chg="add">
          <ac:chgData name="FONG Chi Kit Ken" userId="233f042c-09e9-4a0c-9043-d675a582571a" providerId="ADAL" clId="{28EAAC67-DB7D-A945-B575-E31E26A15DC3}" dt="2024-01-02T09:18:12.920" v="385"/>
          <ac:picMkLst>
            <pc:docMk/>
            <pc:sldMk cId="3338467726" sldId="282"/>
            <ac:picMk id="3074" creationId="{082FA2E8-FACA-7B44-8636-1B31E278AC49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7.654" v="670" actId="108"/>
        <pc:sldMkLst>
          <pc:docMk/>
          <pc:sldMk cId="2742745703" sldId="283"/>
        </pc:sldMkLst>
        <pc:spChg chg="mod ord">
          <ac:chgData name="FONG Chi Kit Ken" userId="233f042c-09e9-4a0c-9043-d675a582571a" providerId="ADAL" clId="{28EAAC67-DB7D-A945-B575-E31E26A15DC3}" dt="2024-01-02T10:07:07.654" v="670" actId="108"/>
          <ac:spMkLst>
            <pc:docMk/>
            <pc:sldMk cId="2742745703" sldId="283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32.728" v="312" actId="478"/>
          <ac:spMkLst>
            <pc:docMk/>
            <pc:sldMk cId="2742745703" sldId="283"/>
            <ac:spMk id="3" creationId="{4F4C46E7-8B8A-3223-E545-0B1C73584F99}"/>
          </ac:spMkLst>
        </pc:spChg>
        <pc:spChg chg="del">
          <ac:chgData name="FONG Chi Kit Ken" userId="233f042c-09e9-4a0c-9043-d675a582571a" providerId="ADAL" clId="{28EAAC67-DB7D-A945-B575-E31E26A15DC3}" dt="2024-01-02T09:04:31.632" v="311" actId="478"/>
          <ac:spMkLst>
            <pc:docMk/>
            <pc:sldMk cId="2742745703" sldId="283"/>
            <ac:spMk id="4" creationId="{1F43BD25-A2CF-4B3F-A45E-71BB52EA589C}"/>
          </ac:spMkLst>
        </pc:spChg>
        <pc:picChg chg="mod">
          <ac:chgData name="FONG Chi Kit Ken" userId="233f042c-09e9-4a0c-9043-d675a582571a" providerId="ADAL" clId="{28EAAC67-DB7D-A945-B575-E31E26A15DC3}" dt="2024-01-02T09:04:34.656" v="313" actId="1076"/>
          <ac:picMkLst>
            <pc:docMk/>
            <pc:sldMk cId="2742745703" sldId="283"/>
            <ac:picMk id="6" creationId="{4E02F155-D7F7-4747-9053-55BCA5307D48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5.730" v="781" actId="478"/>
        <pc:sldMkLst>
          <pc:docMk/>
          <pc:sldMk cId="2555710252" sldId="287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555710252" sldId="287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5.730" v="781" actId="478"/>
          <ac:spMkLst>
            <pc:docMk/>
            <pc:sldMk cId="2555710252" sldId="287"/>
            <ac:spMk id="4" creationId="{CFF164F8-7C7C-B55B-2E1A-5D8C21FF2CF4}"/>
          </ac:spMkLst>
        </pc:spChg>
        <pc:picChg chg="add mod">
          <ac:chgData name="FONG Chi Kit Ken" userId="233f042c-09e9-4a0c-9043-d675a582571a" providerId="ADAL" clId="{28EAAC67-DB7D-A945-B575-E31E26A15DC3}" dt="2024-01-02T09:47:38.342" v="627"/>
          <ac:picMkLst>
            <pc:docMk/>
            <pc:sldMk cId="2555710252" sldId="287"/>
            <ac:picMk id="3" creationId="{79882A6F-B0F2-7C2A-03DF-A64834460A29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0.446" v="780" actId="478"/>
        <pc:sldMkLst>
          <pc:docMk/>
          <pc:sldMk cId="3174520026" sldId="288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174520026" sldId="28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0.446" v="780" actId="478"/>
          <ac:spMkLst>
            <pc:docMk/>
            <pc:sldMk cId="3174520026" sldId="288"/>
            <ac:spMk id="4" creationId="{79C4E00B-A546-AB37-7269-7A149F1D8523}"/>
          </ac:spMkLst>
        </pc:spChg>
        <pc:spChg chg="mod">
          <ac:chgData name="FONG Chi Kit Ken" userId="233f042c-09e9-4a0c-9043-d675a582571a" providerId="ADAL" clId="{28EAAC67-DB7D-A945-B575-E31E26A15DC3}" dt="2024-01-02T10:05:29.552" v="664" actId="12"/>
          <ac:spMkLst>
            <pc:docMk/>
            <pc:sldMk cId="3174520026" sldId="288"/>
            <ac:spMk id="21" creationId="{00000000-0000-0000-0000-000000000000}"/>
          </ac:spMkLst>
        </pc:spChg>
        <pc:picChg chg="add mod">
          <ac:chgData name="FONG Chi Kit Ken" userId="233f042c-09e9-4a0c-9043-d675a582571a" providerId="ADAL" clId="{28EAAC67-DB7D-A945-B575-E31E26A15DC3}" dt="2024-01-02T09:53:38.280" v="647" actId="1076"/>
          <ac:picMkLst>
            <pc:docMk/>
            <pc:sldMk cId="3174520026" sldId="288"/>
            <ac:picMk id="3" creationId="{40B6F88C-174F-B99F-D2C1-31D8920E2746}"/>
          </ac:picMkLst>
        </pc:pic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3.484" v="734" actId="12"/>
        <pc:sldMkLst>
          <pc:docMk/>
          <pc:sldMk cId="3957726522" sldId="29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957726522" sldId="29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6:39.432" v="446" actId="478"/>
          <ac:spMkLst>
            <pc:docMk/>
            <pc:sldMk cId="3957726522" sldId="290"/>
            <ac:spMk id="3" creationId="{A13FC486-B731-F8E2-F7ED-DDC40334CEB2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4" creationId="{72E40C88-797C-0C7F-017A-86CA89134FA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5" creationId="{4BA9D919-44AD-C340-723F-3E0FAFBA8CA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6" creationId="{3D758E14-067B-B180-5FE1-D28FBF8CC8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7" creationId="{B58C3DE6-F1C6-CB68-7AD6-9063C947D3C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8" creationId="{4FA3E4E7-0414-C284-E514-730794EE201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9" creationId="{E40CCF91-C712-2E37-79FB-57B168943FC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1" creationId="{6C63AB68-2802-7730-63BB-9068623F305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2" creationId="{C5867AEE-7B46-0BFC-8BDE-74C7522E19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3" creationId="{35734EED-BB55-E52D-03F7-23FD2BD1EC5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7" creationId="{EB750064-2E0B-C58E-6311-BC79AFF78F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8" creationId="{563380A6-4504-5DBE-7FB9-E7E79D9105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9" creationId="{CB7136F9-DED4-F119-783C-0260743B3BD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20" creationId="{DC495900-BDB0-640D-BE58-F216C875DC0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1" creationId="{D3E678EF-7414-309B-1E73-7608460B772D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2" creationId="{B89BD583-261A-460B-E566-17180D8AD602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3" creationId="{452BED79-8126-881A-1F2F-241AA995C3F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4" creationId="{8CE2532E-381B-5DF9-D11A-5BCE336FE2E7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5" creationId="{8CEE4A3D-C83B-CBA7-FB90-EAEC245EE8B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6" creationId="{FE2EBC95-C65E-01E4-84D3-3D0EC3B8137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7" creationId="{91908471-799F-7764-44B7-74D8620A7BB4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8" creationId="{7E958DB4-1441-B603-20FC-603C15FCA6F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9" creationId="{BDF20D65-F17C-D656-8DFB-BFE6CBE7730C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0" creationId="{76F395DC-E2CC-0AB2-5125-37FB073F4199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1" creationId="{64AD2B06-DACC-C390-F541-F3D96C59BB9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2" creationId="{7044FF9D-FA59-A269-140A-B76C76CCCA87}"/>
          </ac:spMkLst>
        </pc:spChg>
        <pc:spChg chg="add del mod ord">
          <ac:chgData name="FONG Chi Kit Ken" userId="233f042c-09e9-4a0c-9043-d675a582571a" providerId="ADAL" clId="{28EAAC67-DB7D-A945-B575-E31E26A15DC3}" dt="2024-01-02T10:08:05.673" v="686" actId="478"/>
          <ac:spMkLst>
            <pc:docMk/>
            <pc:sldMk cId="3957726522" sldId="290"/>
            <ac:spMk id="33" creationId="{A07AF64D-BD3C-2448-7EB9-235E27783B07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5.101" v="738" actId="12"/>
        <pc:sldMkLst>
          <pc:docMk/>
          <pc:sldMk cId="2464206078" sldId="29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464206078" sldId="29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56.595" v="585" actId="478"/>
          <ac:spMkLst>
            <pc:docMk/>
            <pc:sldMk cId="2464206078" sldId="292"/>
            <ac:spMk id="3" creationId="{49ECFA82-C0EC-0CBE-8FF3-54B8E418E2E3}"/>
          </ac:spMkLst>
        </pc:spChg>
        <pc:spChg chg="add del mod ord">
          <ac:chgData name="FONG Chi Kit Ken" userId="233f042c-09e9-4a0c-9043-d675a582571a" providerId="ADAL" clId="{28EAAC67-DB7D-A945-B575-E31E26A15DC3}" dt="2024-01-02T10:08:03.241" v="685" actId="478"/>
          <ac:spMkLst>
            <pc:docMk/>
            <pc:sldMk cId="2464206078" sldId="292"/>
            <ac:spMk id="4" creationId="{9EF17E2F-D496-9BCB-0D60-D203429E76EE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8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46" v="602" actId="2696"/>
        <pc:sldMkLst>
          <pc:docMk/>
          <pc:sldMk cId="3272516041" sldId="293"/>
        </pc:sldMkLst>
        <pc:spChg chg="mod ord">
          <ac:chgData name="FONG Chi Kit Ken" userId="233f042c-09e9-4a0c-9043-d675a582571a" providerId="ADAL" clId="{28EAAC67-DB7D-A945-B575-E31E26A15DC3}" dt="2024-01-02T09:26:51.805" v="449" actId="108"/>
          <ac:spMkLst>
            <pc:docMk/>
            <pc:sldMk cId="3272516041" sldId="29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8:22.576" v="498" actId="478"/>
          <ac:spMkLst>
            <pc:docMk/>
            <pc:sldMk cId="3272516041" sldId="293"/>
            <ac:spMk id="3" creationId="{6F1F9825-1040-11AF-40D0-723158E18C75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0" v="600" actId="2696"/>
        <pc:sldMkLst>
          <pc:docMk/>
          <pc:sldMk cId="622261561" sldId="294"/>
        </pc:sldMkLst>
        <pc:spChg chg="mod ord">
          <ac:chgData name="FONG Chi Kit Ken" userId="233f042c-09e9-4a0c-9043-d675a582571a" providerId="ADAL" clId="{28EAAC67-DB7D-A945-B575-E31E26A15DC3}" dt="2024-01-02T09:26:57.085" v="455" actId="108"/>
          <ac:spMkLst>
            <pc:docMk/>
            <pc:sldMk cId="622261561" sldId="294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622261561" sldId="294"/>
            <ac:spMk id="3" creationId="{94AB1883-F1B2-7C83-831A-43EC98E6665D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5" v="598" actId="2696"/>
        <pc:sldMkLst>
          <pc:docMk/>
          <pc:sldMk cId="3707281264" sldId="295"/>
        </pc:sldMkLst>
        <pc:spChg chg="mod ord">
          <ac:chgData name="FONG Chi Kit Ken" userId="233f042c-09e9-4a0c-9043-d675a582571a" providerId="ADAL" clId="{28EAAC67-DB7D-A945-B575-E31E26A15DC3}" dt="2024-01-02T09:26:59.244" v="457" actId="108"/>
          <ac:spMkLst>
            <pc:docMk/>
            <pc:sldMk cId="3707281264" sldId="295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707281264" sldId="295"/>
            <ac:spMk id="3" creationId="{66AF9E3E-4749-1FA2-CBD0-BCAC27AB5D9B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3" v="601" actId="2696"/>
        <pc:sldMkLst>
          <pc:docMk/>
          <pc:sldMk cId="1522990004" sldId="296"/>
        </pc:sldMkLst>
        <pc:spChg chg="mod ord">
          <ac:chgData name="FONG Chi Kit Ken" userId="233f042c-09e9-4a0c-9043-d675a582571a" providerId="ADAL" clId="{28EAAC67-DB7D-A945-B575-E31E26A15DC3}" dt="2024-01-02T09:27:01.342" v="459" actId="108"/>
          <ac:spMkLst>
            <pc:docMk/>
            <pc:sldMk cId="1522990004" sldId="296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522990004" sldId="296"/>
            <ac:spMk id="3" creationId="{9A53D387-5E88-92D3-8AD8-A85ABD86A794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3" v="597" actId="2696"/>
        <pc:sldMkLst>
          <pc:docMk/>
          <pc:sldMk cId="1219213973" sldId="297"/>
        </pc:sldMkLst>
        <pc:spChg chg="mod ord">
          <ac:chgData name="FONG Chi Kit Ken" userId="233f042c-09e9-4a0c-9043-d675a582571a" providerId="ADAL" clId="{28EAAC67-DB7D-A945-B575-E31E26A15DC3}" dt="2024-01-02T09:27:03.826" v="462" actId="108"/>
          <ac:spMkLst>
            <pc:docMk/>
            <pc:sldMk cId="1219213973" sldId="297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219213973" sldId="297"/>
            <ac:spMk id="3" creationId="{FE16B4DE-A8AC-EC5B-24DD-291FAF17637F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8" v="599" actId="2696"/>
        <pc:sldMkLst>
          <pc:docMk/>
          <pc:sldMk cId="3029778102" sldId="298"/>
        </pc:sldMkLst>
        <pc:spChg chg="mod ord">
          <ac:chgData name="FONG Chi Kit Ken" userId="233f042c-09e9-4a0c-9043-d675a582571a" providerId="ADAL" clId="{28EAAC67-DB7D-A945-B575-E31E26A15DC3}" dt="2024-01-02T09:27:06.595" v="464" actId="108"/>
          <ac:spMkLst>
            <pc:docMk/>
            <pc:sldMk cId="3029778102" sldId="298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029778102" sldId="298"/>
            <ac:spMk id="3" creationId="{994026EE-10EE-4C44-ACA3-95E3DFA47945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30" v="596" actId="2696"/>
        <pc:sldMkLst>
          <pc:docMk/>
          <pc:sldMk cId="4074044583" sldId="299"/>
        </pc:sldMkLst>
        <pc:spChg chg="mod ord">
          <ac:chgData name="FONG Chi Kit Ken" userId="233f042c-09e9-4a0c-9043-d675a582571a" providerId="ADAL" clId="{28EAAC67-DB7D-A945-B575-E31E26A15DC3}" dt="2024-01-02T09:27:08.896" v="467" actId="108"/>
          <ac:spMkLst>
            <pc:docMk/>
            <pc:sldMk cId="4074044583" sldId="29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7.198" v="595" actId="478"/>
          <ac:spMkLst>
            <pc:docMk/>
            <pc:sldMk cId="4074044583" sldId="299"/>
            <ac:spMk id="3" creationId="{5FC37E90-C2F1-259B-8037-3E4B95AEF082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4:47.085" v="612" actId="2696"/>
        <pc:sldMkLst>
          <pc:docMk/>
          <pc:sldMk cId="1910924359" sldId="300"/>
        </pc:sldMkLst>
        <pc:spChg chg="mod ord">
          <ac:chgData name="FONG Chi Kit Ken" userId="233f042c-09e9-4a0c-9043-d675a582571a" providerId="ADAL" clId="{28EAAC67-DB7D-A945-B575-E31E26A15DC3}" dt="2024-01-02T09:27:14.235" v="474" actId="108"/>
          <ac:spMkLst>
            <pc:docMk/>
            <pc:sldMk cId="1910924359" sldId="30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2.435" v="594" actId="478"/>
          <ac:spMkLst>
            <pc:docMk/>
            <pc:sldMk cId="1910924359" sldId="300"/>
            <ac:spMk id="3" creationId="{8F253509-71CF-B80B-15F3-F3A495611326}"/>
          </ac:spMkLst>
        </pc:spChg>
      </pc:sldChg>
      <pc:sldChg chg="modSp mod modTransition">
        <pc:chgData name="FONG Chi Kit Ken" userId="233f042c-09e9-4a0c-9043-d675a582571a" providerId="ADAL" clId="{28EAAC67-DB7D-A945-B575-E31E26A15DC3}" dt="2024-01-02T11:07:58.014" v="1261" actId="108"/>
        <pc:sldMkLst>
          <pc:docMk/>
          <pc:sldMk cId="1009895945" sldId="318"/>
        </pc:sldMkLst>
        <pc:spChg chg="mod">
          <ac:chgData name="FONG Chi Kit Ken" userId="233f042c-09e9-4a0c-9043-d675a582571a" providerId="ADAL" clId="{28EAAC67-DB7D-A945-B575-E31E26A15DC3}" dt="2024-01-02T11:07:58.014" v="1261" actId="108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28EAAC67-DB7D-A945-B575-E31E26A15DC3}" dt="2024-01-02T08:46:47.143" v="143" actId="2696"/>
        <pc:sldMkLst>
          <pc:docMk/>
          <pc:sldMk cId="3117371848" sldId="338"/>
        </pc:sldMkLst>
      </pc:sldChg>
      <pc:sldChg chg="del">
        <pc:chgData name="FONG Chi Kit Ken" userId="233f042c-09e9-4a0c-9043-d675a582571a" providerId="ADAL" clId="{28EAAC67-DB7D-A945-B575-E31E26A15DC3}" dt="2024-01-02T08:48:20.245" v="232" actId="2696"/>
        <pc:sldMkLst>
          <pc:docMk/>
          <pc:sldMk cId="3400902499" sldId="339"/>
        </pc:sldMkLst>
      </pc:sldChg>
      <pc:sldChg chg="del">
        <pc:chgData name="FONG Chi Kit Ken" userId="233f042c-09e9-4a0c-9043-d675a582571a" providerId="ADAL" clId="{28EAAC67-DB7D-A945-B575-E31E26A15DC3}" dt="2024-01-02T08:46:47.124" v="141" actId="2696"/>
        <pc:sldMkLst>
          <pc:docMk/>
          <pc:sldMk cId="1407932720" sldId="340"/>
        </pc:sldMkLst>
      </pc:sldChg>
      <pc:sldChg chg="del">
        <pc:chgData name="FONG Chi Kit Ken" userId="233f042c-09e9-4a0c-9043-d675a582571a" providerId="ADAL" clId="{28EAAC67-DB7D-A945-B575-E31E26A15DC3}" dt="2024-01-02T08:46:47.075" v="113" actId="2696"/>
        <pc:sldMkLst>
          <pc:docMk/>
          <pc:sldMk cId="1298457754" sldId="341"/>
        </pc:sldMkLst>
      </pc:sldChg>
      <pc:sldChg chg="del">
        <pc:chgData name="FONG Chi Kit Ken" userId="233f042c-09e9-4a0c-9043-d675a582571a" providerId="ADAL" clId="{28EAAC67-DB7D-A945-B575-E31E26A15DC3}" dt="2024-01-02T08:46:47.099" v="124" actId="2696"/>
        <pc:sldMkLst>
          <pc:docMk/>
          <pc:sldMk cId="3491211049" sldId="342"/>
        </pc:sldMkLst>
      </pc:sldChg>
      <pc:sldChg chg="del">
        <pc:chgData name="FONG Chi Kit Ken" userId="233f042c-09e9-4a0c-9043-d675a582571a" providerId="ADAL" clId="{28EAAC67-DB7D-A945-B575-E31E26A15DC3}" dt="2024-01-02T08:48:20.284" v="236" actId="2696"/>
        <pc:sldMkLst>
          <pc:docMk/>
          <pc:sldMk cId="2348808080" sldId="343"/>
        </pc:sldMkLst>
      </pc:sldChg>
      <pc:sldChg chg="del">
        <pc:chgData name="FONG Chi Kit Ken" userId="233f042c-09e9-4a0c-9043-d675a582571a" providerId="ADAL" clId="{28EAAC67-DB7D-A945-B575-E31E26A15DC3}" dt="2024-01-02T08:48:20.299" v="237" actId="2696"/>
        <pc:sldMkLst>
          <pc:docMk/>
          <pc:sldMk cId="3544959738" sldId="344"/>
        </pc:sldMkLst>
      </pc:sldChg>
      <pc:sldChg chg="del">
        <pc:chgData name="FONG Chi Kit Ken" userId="233f042c-09e9-4a0c-9043-d675a582571a" providerId="ADAL" clId="{28EAAC67-DB7D-A945-B575-E31E26A15DC3}" dt="2024-01-02T08:48:20.310" v="238" actId="2696"/>
        <pc:sldMkLst>
          <pc:docMk/>
          <pc:sldMk cId="4292636829" sldId="345"/>
        </pc:sldMkLst>
      </pc:sldChg>
      <pc:sldChg chg="del">
        <pc:chgData name="FONG Chi Kit Ken" userId="233f042c-09e9-4a0c-9043-d675a582571a" providerId="ADAL" clId="{28EAAC67-DB7D-A945-B575-E31E26A15DC3}" dt="2024-01-02T08:46:47.108" v="130" actId="2696"/>
        <pc:sldMkLst>
          <pc:docMk/>
          <pc:sldMk cId="2350871702" sldId="346"/>
        </pc:sldMkLst>
      </pc:sldChg>
      <pc:sldChg chg="del">
        <pc:chgData name="FONG Chi Kit Ken" userId="233f042c-09e9-4a0c-9043-d675a582571a" providerId="ADAL" clId="{28EAAC67-DB7D-A945-B575-E31E26A15DC3}" dt="2024-01-02T08:48:20.344" v="241" actId="2696"/>
        <pc:sldMkLst>
          <pc:docMk/>
          <pc:sldMk cId="4036132452" sldId="347"/>
        </pc:sldMkLst>
      </pc:sldChg>
      <pc:sldChg chg="del">
        <pc:chgData name="FONG Chi Kit Ken" userId="233f042c-09e9-4a0c-9043-d675a582571a" providerId="ADAL" clId="{28EAAC67-DB7D-A945-B575-E31E26A15DC3}" dt="2024-01-02T08:46:47.104" v="127" actId="2696"/>
        <pc:sldMkLst>
          <pc:docMk/>
          <pc:sldMk cId="4108346425" sldId="348"/>
        </pc:sldMkLst>
      </pc:sldChg>
      <pc:sldChg chg="del">
        <pc:chgData name="FONG Chi Kit Ken" userId="233f042c-09e9-4a0c-9043-d675a582571a" providerId="ADAL" clId="{28EAAC67-DB7D-A945-B575-E31E26A15DC3}" dt="2024-01-02T08:48:20.357" v="243" actId="2696"/>
        <pc:sldMkLst>
          <pc:docMk/>
          <pc:sldMk cId="2142259073" sldId="349"/>
        </pc:sldMkLst>
      </pc:sldChg>
      <pc:sldChg chg="del">
        <pc:chgData name="FONG Chi Kit Ken" userId="233f042c-09e9-4a0c-9043-d675a582571a" providerId="ADAL" clId="{28EAAC67-DB7D-A945-B575-E31E26A15DC3}" dt="2024-01-02T08:46:47.105" v="128" actId="2696"/>
        <pc:sldMkLst>
          <pc:docMk/>
          <pc:sldMk cId="815694348" sldId="350"/>
        </pc:sldMkLst>
      </pc:sldChg>
      <pc:sldChg chg="del">
        <pc:chgData name="FONG Chi Kit Ken" userId="233f042c-09e9-4a0c-9043-d675a582571a" providerId="ADAL" clId="{28EAAC67-DB7D-A945-B575-E31E26A15DC3}" dt="2024-01-02T08:46:47.117" v="136" actId="2696"/>
        <pc:sldMkLst>
          <pc:docMk/>
          <pc:sldMk cId="372849783" sldId="351"/>
        </pc:sldMkLst>
      </pc:sldChg>
      <pc:sldChg chg="del">
        <pc:chgData name="FONG Chi Kit Ken" userId="233f042c-09e9-4a0c-9043-d675a582571a" providerId="ADAL" clId="{28EAAC67-DB7D-A945-B575-E31E26A15DC3}" dt="2024-01-02T08:46:47.107" v="129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28EAAC67-DB7D-A945-B575-E31E26A15DC3}" dt="2024-01-02T08:46:47.121" v="139" actId="269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28EAAC67-DB7D-A945-B575-E31E26A15DC3}" dt="2024-01-02T08:48:16.310" v="212" actId="2696"/>
        <pc:sldMkLst>
          <pc:docMk/>
          <pc:sldMk cId="1957868181" sldId="356"/>
        </pc:sldMkLst>
      </pc:sldChg>
      <pc:sldChg chg="del">
        <pc:chgData name="FONG Chi Kit Ken" userId="233f042c-09e9-4a0c-9043-d675a582571a" providerId="ADAL" clId="{28EAAC67-DB7D-A945-B575-E31E26A15DC3}" dt="2024-01-02T08:48:16.291" v="210" actId="2696"/>
        <pc:sldMkLst>
          <pc:docMk/>
          <pc:sldMk cId="3037265521" sldId="357"/>
        </pc:sldMkLst>
      </pc:sldChg>
      <pc:sldChg chg="del">
        <pc:chgData name="FONG Chi Kit Ken" userId="233f042c-09e9-4a0c-9043-d675a582571a" providerId="ADAL" clId="{28EAAC67-DB7D-A945-B575-E31E26A15DC3}" dt="2024-01-02T08:48:16.297" v="211" actId="2696"/>
        <pc:sldMkLst>
          <pc:docMk/>
          <pc:sldMk cId="3348849834" sldId="358"/>
        </pc:sldMkLst>
      </pc:sldChg>
      <pc:sldChg chg="del">
        <pc:chgData name="FONG Chi Kit Ken" userId="233f042c-09e9-4a0c-9043-d675a582571a" providerId="ADAL" clId="{28EAAC67-DB7D-A945-B575-E31E26A15DC3}" dt="2024-01-02T08:48:16.323" v="213" actId="2696"/>
        <pc:sldMkLst>
          <pc:docMk/>
          <pc:sldMk cId="2805076628" sldId="359"/>
        </pc:sldMkLst>
      </pc:sldChg>
      <pc:sldChg chg="del">
        <pc:chgData name="FONG Chi Kit Ken" userId="233f042c-09e9-4a0c-9043-d675a582571a" providerId="ADAL" clId="{28EAAC67-DB7D-A945-B575-E31E26A15DC3}" dt="2024-01-02T08:48:16.346" v="215" actId="2696"/>
        <pc:sldMkLst>
          <pc:docMk/>
          <pc:sldMk cId="822557513" sldId="360"/>
        </pc:sldMkLst>
      </pc:sldChg>
      <pc:sldChg chg="del">
        <pc:chgData name="FONG Chi Kit Ken" userId="233f042c-09e9-4a0c-9043-d675a582571a" providerId="ADAL" clId="{28EAAC67-DB7D-A945-B575-E31E26A15DC3}" dt="2024-01-02T08:48:16.358" v="216" actId="2696"/>
        <pc:sldMkLst>
          <pc:docMk/>
          <pc:sldMk cId="2603902342" sldId="361"/>
        </pc:sldMkLst>
      </pc:sldChg>
      <pc:sldChg chg="del">
        <pc:chgData name="FONG Chi Kit Ken" userId="233f042c-09e9-4a0c-9043-d675a582571a" providerId="ADAL" clId="{28EAAC67-DB7D-A945-B575-E31E26A15DC3}" dt="2024-01-02T08:48:16.364" v="217" actId="2696"/>
        <pc:sldMkLst>
          <pc:docMk/>
          <pc:sldMk cId="3588111792" sldId="362"/>
        </pc:sldMkLst>
      </pc:sldChg>
      <pc:sldChg chg="del">
        <pc:chgData name="FONG Chi Kit Ken" userId="233f042c-09e9-4a0c-9043-d675a582571a" providerId="ADAL" clId="{28EAAC67-DB7D-A945-B575-E31E26A15DC3}" dt="2024-01-02T08:48:16.334" v="214" actId="2696"/>
        <pc:sldMkLst>
          <pc:docMk/>
          <pc:sldMk cId="1550360088" sldId="363"/>
        </pc:sldMkLst>
      </pc:sldChg>
      <pc:sldChg chg="del">
        <pc:chgData name="FONG Chi Kit Ken" userId="233f042c-09e9-4a0c-9043-d675a582571a" providerId="ADAL" clId="{28EAAC67-DB7D-A945-B575-E31E26A15DC3}" dt="2024-01-02T08:48:20.397" v="248" actId="2696"/>
        <pc:sldMkLst>
          <pc:docMk/>
          <pc:sldMk cId="146328428" sldId="364"/>
        </pc:sldMkLst>
      </pc:sldChg>
      <pc:sldChg chg="del">
        <pc:chgData name="FONG Chi Kit Ken" userId="233f042c-09e9-4a0c-9043-d675a582571a" providerId="ADAL" clId="{28EAAC67-DB7D-A945-B575-E31E26A15DC3}" dt="2024-01-02T08:48:16.282" v="209" actId="2696"/>
        <pc:sldMkLst>
          <pc:docMk/>
          <pc:sldMk cId="2756517699" sldId="365"/>
        </pc:sldMkLst>
      </pc:sldChg>
      <pc:sldChg chg="add del modTransition modNotesTx">
        <pc:chgData name="FONG Chi Kit Ken" userId="233f042c-09e9-4a0c-9043-d675a582571a" providerId="ADAL" clId="{28EAAC67-DB7D-A945-B575-E31E26A15DC3}" dt="2024-01-02T10:45:15.942" v="1054" actId="2696"/>
        <pc:sldMkLst>
          <pc:docMk/>
          <pc:sldMk cId="2974732282" sldId="365"/>
        </pc:sldMkLst>
      </pc:sldChg>
      <pc:sldChg chg="del">
        <pc:chgData name="FONG Chi Kit Ken" userId="233f042c-09e9-4a0c-9043-d675a582571a" providerId="ADAL" clId="{28EAAC67-DB7D-A945-B575-E31E26A15DC3}" dt="2024-01-02T08:48:20.121" v="219" actId="2696"/>
        <pc:sldMkLst>
          <pc:docMk/>
          <pc:sldMk cId="202041882" sldId="366"/>
        </pc:sldMkLst>
      </pc:sldChg>
      <pc:sldChg chg="addSp delSp modSp add mod modTransition modClrScheme delAnim chgLayout modNotesTx">
        <pc:chgData name="FONG Chi Kit Ken" userId="233f042c-09e9-4a0c-9043-d675a582571a" providerId="ADAL" clId="{28EAAC67-DB7D-A945-B575-E31E26A15DC3}" dt="2024-01-02T10:52:43.792" v="1117" actId="700"/>
        <pc:sldMkLst>
          <pc:docMk/>
          <pc:sldMk cId="586033584" sldId="366"/>
        </pc:sldMkLst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2" creationId="{50908578-7CDE-8265-FFC4-57D69D446608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4:29.504" v="1048" actId="14100"/>
          <ac:spMkLst>
            <pc:docMk/>
            <pc:sldMk cId="586033584" sldId="366"/>
            <ac:spMk id="12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4" creationId="{677846DB-DB42-7D7A-8168-1BA3CC89AABB}"/>
          </ac:spMkLst>
        </pc:spChg>
        <pc:spChg chg="add mod">
          <ac:chgData name="FONG Chi Kit Ken" userId="233f042c-09e9-4a0c-9043-d675a582571a" providerId="ADAL" clId="{28EAAC67-DB7D-A945-B575-E31E26A15DC3}" dt="2024-01-02T10:44:17.630" v="1044" actId="404"/>
          <ac:spMkLst>
            <pc:docMk/>
            <pc:sldMk cId="586033584" sldId="366"/>
            <ac:spMk id="15" creationId="{8AF41270-4F9A-4E07-9953-C0D36D2F9671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6" creationId="{C5B56259-E302-A524-A531-27694E3D4404}"/>
          </ac:spMkLst>
        </pc:spChg>
        <pc:spChg chg="add mod">
          <ac:chgData name="FONG Chi Kit Ken" userId="233f042c-09e9-4a0c-9043-d675a582571a" providerId="ADAL" clId="{28EAAC67-DB7D-A945-B575-E31E26A15DC3}" dt="2024-01-02T10:44:22.086" v="1046" actId="404"/>
          <ac:spMkLst>
            <pc:docMk/>
            <pc:sldMk cId="586033584" sldId="366"/>
            <ac:spMk id="18" creationId="{A3D2F471-76CB-FD86-F862-403F56323439}"/>
          </ac:spMkLst>
        </pc:spChg>
        <pc:grpChg chg="del">
          <ac:chgData name="FONG Chi Kit Ken" userId="233f042c-09e9-4a0c-9043-d675a582571a" providerId="ADAL" clId="{28EAAC67-DB7D-A945-B575-E31E26A15DC3}" dt="2024-01-02T10:43:28.787" v="1028" actId="478"/>
          <ac:grpSpMkLst>
            <pc:docMk/>
            <pc:sldMk cId="586033584" sldId="366"/>
            <ac:grpSpMk id="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4:31.926" v="1049" actId="1076"/>
          <ac:grpSpMkLst>
            <pc:docMk/>
            <pc:sldMk cId="586033584" sldId="366"/>
            <ac:grpSpMk id="11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44:26.970" v="1047" actId="1076"/>
          <ac:grpSpMkLst>
            <pc:docMk/>
            <pc:sldMk cId="586033584" sldId="366"/>
            <ac:grpSpMk id="19" creationId="{F09170DD-244A-1E71-F583-47368922B5B5}"/>
          </ac:grpSpMkLst>
        </pc:grpChg>
        <pc:picChg chg="mod">
          <ac:chgData name="FONG Chi Kit Ken" userId="233f042c-09e9-4a0c-9043-d675a582571a" providerId="ADAL" clId="{28EAAC67-DB7D-A945-B575-E31E26A15DC3}" dt="2024-01-02T10:43:51.090" v="1033" actId="1076"/>
          <ac:picMkLst>
            <pc:docMk/>
            <pc:sldMk cId="586033584" sldId="366"/>
            <ac:picMk id="13" creationId="{00000000-0000-0000-0000-000000000000}"/>
          </ac:picMkLst>
        </pc:picChg>
        <pc:picChg chg="add mod">
          <ac:chgData name="FONG Chi Kit Ken" userId="233f042c-09e9-4a0c-9043-d675a582571a" providerId="ADAL" clId="{28EAAC67-DB7D-A945-B575-E31E26A15DC3}" dt="2024-01-02T10:44:07.192" v="1040" actId="1076"/>
          <ac:picMkLst>
            <pc:docMk/>
            <pc:sldMk cId="586033584" sldId="366"/>
            <ac:picMk id="17" creationId="{4D1C8A81-638A-4F4B-9B6C-101ED60784F1}"/>
          </ac:picMkLst>
        </pc:picChg>
      </pc:sldChg>
      <pc:sldChg chg="add del modTransition modNotesTx">
        <pc:chgData name="FONG Chi Kit Ken" userId="233f042c-09e9-4a0c-9043-d675a582571a" providerId="ADAL" clId="{28EAAC67-DB7D-A945-B575-E31E26A15DC3}" dt="2024-01-02T10:45:03.752" v="1052" actId="2696"/>
        <pc:sldMkLst>
          <pc:docMk/>
          <pc:sldMk cId="1125212726" sldId="367"/>
        </pc:sldMkLst>
      </pc:sldChg>
      <pc:sldChg chg="modSp add mod modClrScheme chgLayout">
        <pc:chgData name="FONG Chi Kit Ken" userId="233f042c-09e9-4a0c-9043-d675a582571a" providerId="ADAL" clId="{28EAAC67-DB7D-A945-B575-E31E26A15DC3}" dt="2024-01-02T10:52:43.792" v="1117" actId="700"/>
        <pc:sldMkLst>
          <pc:docMk/>
          <pc:sldMk cId="3193692525" sldId="36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38" v="231" actId="2696"/>
        <pc:sldMkLst>
          <pc:docMk/>
          <pc:sldMk cId="407133262" sldId="368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9:56.210" v="1243" actId="14100"/>
        <pc:sldMkLst>
          <pc:docMk/>
          <pc:sldMk cId="739066902" sldId="36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9:56.210" v="1243" actId="14100"/>
          <ac:spMkLst>
            <pc:docMk/>
            <pc:sldMk cId="739066902" sldId="368"/>
            <ac:spMk id="20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9:14.382" v="1263" actId="2696"/>
        <pc:sldMkLst>
          <pc:docMk/>
          <pc:sldMk cId="1536050178" sldId="369"/>
        </pc:sldMkLst>
        <pc:spChg chg="add del mod ord">
          <ac:chgData name="FONG Chi Kit Ken" userId="233f042c-09e9-4a0c-9043-d675a582571a" providerId="ADAL" clId="{28EAAC67-DB7D-A945-B575-E31E26A15DC3}" dt="2024-01-02T11:00:03.774" v="1244" actId="478"/>
          <ac:spMkLst>
            <pc:docMk/>
            <pc:sldMk cId="1536050178" sldId="369"/>
            <ac:spMk id="2" creationId="{733A0A87-08B3-616A-15A0-910075517125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36050178" sldId="369"/>
            <ac:spMk id="14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58" v="233" actId="2696"/>
        <pc:sldMkLst>
          <pc:docMk/>
          <pc:sldMk cId="2279883379" sldId="369"/>
        </pc:sldMkLst>
      </pc:sldChg>
      <pc:sldChg chg="del">
        <pc:chgData name="FONG Chi Kit Ken" userId="233f042c-09e9-4a0c-9043-d675a582571a" providerId="ADAL" clId="{28EAAC67-DB7D-A945-B575-E31E26A15DC3}" dt="2024-01-02T08:48:20.270" v="234" actId="2696"/>
        <pc:sldMkLst>
          <pc:docMk/>
          <pc:sldMk cId="1474066897" sldId="370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13.918" v="1246" actId="14100"/>
        <pc:sldMkLst>
          <pc:docMk/>
          <pc:sldMk cId="3509411495" sldId="37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13.918" v="1246" actId="14100"/>
          <ac:spMkLst>
            <pc:docMk/>
            <pc:sldMk cId="3509411495" sldId="370"/>
            <ac:spMk id="2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30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30.519" v="1249" actId="14100"/>
        <pc:sldMkLst>
          <pc:docMk/>
          <pc:sldMk cId="886160182" sldId="37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30.519" v="1249" actId="14100"/>
          <ac:spMkLst>
            <pc:docMk/>
            <pc:sldMk cId="886160182" sldId="371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26.780" v="1248" actId="1076"/>
          <ac:spMkLst>
            <pc:docMk/>
            <pc:sldMk cId="886160182" sldId="371"/>
            <ac:spMk id="26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78" v="235" actId="2696"/>
        <pc:sldMkLst>
          <pc:docMk/>
          <pc:sldMk cId="3412421133" sldId="37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1:00.472" v="1250" actId="478"/>
        <pc:sldMkLst>
          <pc:docMk/>
          <pc:sldMk cId="1273108542" sldId="37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73108542" sldId="37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1:01:00.472" v="1250" actId="478"/>
          <ac:spMkLst>
            <pc:docMk/>
            <pc:sldMk cId="1273108542" sldId="372"/>
            <ac:spMk id="3" creationId="{E84F6B16-248C-5E7A-8A91-755D656512DD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1:06.002" v="1251" actId="14100"/>
        <pc:sldMkLst>
          <pc:docMk/>
          <pc:sldMk cId="3380632023" sldId="37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380632023" sldId="37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906" v="1118" actId="27636"/>
          <ac:spMkLst>
            <pc:docMk/>
            <pc:sldMk cId="3380632023" sldId="37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06.002" v="1251" actId="14100"/>
          <ac:spMkLst>
            <pc:docMk/>
            <pc:sldMk cId="3380632023" sldId="373"/>
            <ac:spMk id="25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6.445" v="1254" actId="2696"/>
        <pc:sldMkLst>
          <pc:docMk/>
          <pc:sldMk cId="4162636837" sldId="374"/>
        </pc:sldMkLst>
        <pc:spChg chg="add del mod ord">
          <ac:chgData name="FONG Chi Kit Ken" userId="233f042c-09e9-4a0c-9043-d675a582571a" providerId="ADAL" clId="{28EAAC67-DB7D-A945-B575-E31E26A15DC3}" dt="2024-01-02T10:53:47.596" v="1168" actId="478"/>
          <ac:spMkLst>
            <pc:docMk/>
            <pc:sldMk cId="4162636837" sldId="374"/>
            <ac:spMk id="4" creationId="{28342A5C-448D-35BA-4DD2-A33EB0A8EA6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62636837" sldId="374"/>
            <ac:spMk id="147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40.629" v="1167" actId="14100"/>
        <pc:sldMkLst>
          <pc:docMk/>
          <pc:sldMk cId="167436144" sldId="375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3:40.629" v="1167" actId="14100"/>
          <ac:spMkLst>
            <pc:docMk/>
            <pc:sldMk cId="167436144" sldId="375"/>
            <ac:spMk id="2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44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31.238" v="1166" actId="12"/>
        <pc:sldMkLst>
          <pc:docMk/>
          <pc:sldMk cId="2579779930" sldId="376"/>
        </pc:sldMkLst>
        <pc:spChg chg="mod ord">
          <ac:chgData name="FONG Chi Kit Ken" userId="233f042c-09e9-4a0c-9043-d675a582571a" providerId="ADAL" clId="{28EAAC67-DB7D-A945-B575-E31E26A15DC3}" dt="2024-01-02T10:52:43.917" v="1119" actId="27636"/>
          <ac:spMkLst>
            <pc:docMk/>
            <pc:sldMk cId="2579779930" sldId="376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579779930" sldId="376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52.246" v="431" actId="14100"/>
          <ac:spMkLst>
            <pc:docMk/>
            <pc:sldMk cId="2579779930" sldId="376"/>
            <ac:spMk id="38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3:31.238" v="1166" actId="12"/>
          <ac:spMkLst>
            <pc:docMk/>
            <pc:sldMk cId="2579779930" sldId="376"/>
            <ac:spMk id="90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9:43.816" v="1266" actId="14100"/>
        <pc:sldMkLst>
          <pc:docMk/>
          <pc:sldMk cId="2889503203" sldId="377"/>
        </pc:sldMkLst>
        <pc:spChg chg="add del mod ord">
          <ac:chgData name="FONG Chi Kit Ken" userId="233f042c-09e9-4a0c-9043-d675a582571a" providerId="ADAL" clId="{28EAAC67-DB7D-A945-B575-E31E26A15DC3}" dt="2024-01-02T10:53:18.109" v="1164" actId="478"/>
          <ac:spMkLst>
            <pc:docMk/>
            <pc:sldMk cId="2889503203" sldId="377"/>
            <ac:spMk id="4" creationId="{9D73B406-864B-58A9-0105-A88F665A1403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889503203" sldId="377"/>
            <ac:spMk id="1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4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3.816" v="1266" actId="14100"/>
          <ac:spMkLst>
            <pc:docMk/>
            <pc:sldMk cId="2889503203" sldId="377"/>
            <ac:spMk id="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5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31.875" v="1264" actId="14100"/>
          <ac:spMkLst>
            <pc:docMk/>
            <pc:sldMk cId="2889503203" sldId="377"/>
            <ac:spMk id="69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8.298" v="1255" actId="2696"/>
        <pc:sldMkLst>
          <pc:docMk/>
          <pc:sldMk cId="2391140723" sldId="378"/>
        </pc:sldMkLst>
        <pc:spChg chg="add del mod ord">
          <ac:chgData name="FONG Chi Kit Ken" userId="233f042c-09e9-4a0c-9043-d675a582571a" providerId="ADAL" clId="{28EAAC67-DB7D-A945-B575-E31E26A15DC3}" dt="2024-01-02T10:53:15.107" v="1163" actId="478"/>
          <ac:spMkLst>
            <pc:docMk/>
            <pc:sldMk cId="2391140723" sldId="378"/>
            <ac:spMk id="2" creationId="{301A6AEB-78C6-3E9D-BCD4-1C8F6EF7D0C3}"/>
          </ac:spMkLst>
        </pc:spChg>
        <pc:spChg chg="mod">
          <ac:chgData name="FONG Chi Kit Ken" userId="233f042c-09e9-4a0c-9043-d675a582571a" providerId="ADAL" clId="{28EAAC67-DB7D-A945-B575-E31E26A15DC3}" dt="2024-01-02T11:01:26.343" v="1253" actId="14100"/>
          <ac:spMkLst>
            <pc:docMk/>
            <pc:sldMk cId="2391140723" sldId="378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22.625" v="1252" actId="14100"/>
          <ac:spMkLst>
            <pc:docMk/>
            <pc:sldMk cId="2391140723" sldId="378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391140723" sldId="378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12.188" v="1162" actId="478"/>
        <pc:sldMkLst>
          <pc:docMk/>
          <pc:sldMk cId="1688813172" sldId="37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88813172" sldId="3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12.188" v="1162" actId="478"/>
          <ac:spMkLst>
            <pc:docMk/>
            <pc:sldMk cId="1688813172" sldId="379"/>
            <ac:spMk id="4" creationId="{F8F86ADC-2FF5-23E3-6F91-364A5E567774}"/>
          </ac:spMkLst>
        </pc:spChg>
        <pc:spChg chg="mod">
          <ac:chgData name="FONG Chi Kit Ken" userId="233f042c-09e9-4a0c-9043-d675a582571a" providerId="ADAL" clId="{28EAAC67-DB7D-A945-B575-E31E26A15DC3}" dt="2024-01-02T09:23:40.797" v="429" actId="1037"/>
          <ac:spMkLst>
            <pc:docMk/>
            <pc:sldMk cId="1688813172" sldId="37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0:18.766" v="1274" actId="1076"/>
        <pc:sldMkLst>
          <pc:docMk/>
          <pc:sldMk cId="2046781864" sldId="380"/>
        </pc:sldMkLst>
        <pc:spChg chg="mod ord">
          <ac:chgData name="FONG Chi Kit Ken" userId="233f042c-09e9-4a0c-9043-d675a582571a" providerId="ADAL" clId="{28EAAC67-DB7D-A945-B575-E31E26A15DC3}" dt="2024-01-02T11:10:03.346" v="1269" actId="14100"/>
          <ac:spMkLst>
            <pc:docMk/>
            <pc:sldMk cId="2046781864" sldId="38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6" creationId="{320D0E78-4161-2D60-6CD9-9BD287C851D8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7" creationId="{F955C904-0FEB-2E1C-2312-7DBD283B92C8}"/>
          </ac:spMkLst>
        </pc:spChg>
        <pc:spChg chg="mod">
          <ac:chgData name="FONG Chi Kit Ken" userId="233f042c-09e9-4a0c-9043-d675a582571a" providerId="ADAL" clId="{28EAAC67-DB7D-A945-B575-E31E26A15DC3}" dt="2024-01-02T09:23:34.470" v="426" actId="14100"/>
          <ac:spMkLst>
            <pc:docMk/>
            <pc:sldMk cId="2046781864" sldId="380"/>
            <ac:spMk id="4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10:13.652" v="1272" actId="14100"/>
          <ac:spMkLst>
            <pc:docMk/>
            <pc:sldMk cId="2046781864" sldId="380"/>
            <ac:spMk id="6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0:18.766" v="1274" actId="1076"/>
          <ac:spMkLst>
            <pc:docMk/>
            <pc:sldMk cId="2046781864" sldId="380"/>
            <ac:spMk id="69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08.167" v="1161" actId="478"/>
        <pc:sldMkLst>
          <pc:docMk/>
          <pc:sldMk cId="1568945516" sldId="38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68945516" sldId="38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08.167" v="1161" actId="478"/>
          <ac:spMkLst>
            <pc:docMk/>
            <pc:sldMk cId="1568945516" sldId="381"/>
            <ac:spMk id="5" creationId="{03CD9F7E-69AD-F76F-F643-E28EDE2D5909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3:01.043" v="1295"/>
        <pc:sldMkLst>
          <pc:docMk/>
          <pc:sldMk cId="1290356286" sldId="382"/>
        </pc:sldMkLst>
        <pc:spChg chg="mod">
          <ac:chgData name="FONG Chi Kit Ken" userId="233f042c-09e9-4a0c-9043-d675a582571a" providerId="ADAL" clId="{28EAAC67-DB7D-A945-B575-E31E26A15DC3}" dt="2024-01-02T11:11:53.674" v="1284" actId="1076"/>
          <ac:spMkLst>
            <pc:docMk/>
            <pc:sldMk cId="1290356286" sldId="38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13:01.043" v="1295"/>
          <ac:spMkLst>
            <pc:docMk/>
            <pc:sldMk cId="1290356286" sldId="382"/>
            <ac:spMk id="4" creationId="{166B04DA-7639-B88B-EA37-501C140C1058}"/>
          </ac:spMkLst>
        </pc:spChg>
        <pc:spChg chg="del mod ord">
          <ac:chgData name="FONG Chi Kit Ken" userId="233f042c-09e9-4a0c-9043-d675a582571a" providerId="ADAL" clId="{28EAAC67-DB7D-A945-B575-E31E26A15DC3}" dt="2024-01-02T11:11:45.283" v="1283" actId="478"/>
          <ac:spMkLst>
            <pc:docMk/>
            <pc:sldMk cId="1290356286" sldId="382"/>
            <ac:spMk id="3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23.698" v="425" actId="14100"/>
          <ac:spMkLst>
            <pc:docMk/>
            <pc:sldMk cId="1290356286" sldId="382"/>
            <ac:spMk id="4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90356286" sldId="382"/>
            <ac:spMk id="50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2:48.393" v="1292" actId="20577"/>
          <ac:spMkLst>
            <pc:docMk/>
            <pc:sldMk cId="1290356286" sldId="382"/>
            <ac:spMk id="6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2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44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48.077" v="1256" actId="2696"/>
        <pc:sldMkLst>
          <pc:docMk/>
          <pc:sldMk cId="1871886120" sldId="383"/>
        </pc:sldMkLst>
        <pc:spChg chg="add del mod ord">
          <ac:chgData name="FONG Chi Kit Ken" userId="233f042c-09e9-4a0c-9043-d675a582571a" providerId="ADAL" clId="{28EAAC67-DB7D-A945-B575-E31E26A15DC3}" dt="2024-01-02T09:23:17.558" v="424" actId="478"/>
          <ac:spMkLst>
            <pc:docMk/>
            <pc:sldMk cId="1871886120" sldId="383"/>
            <ac:spMk id="2" creationId="{84DC4F2A-0112-A0DF-3D8D-5EFB8F8FE26C}"/>
          </ac:spMkLst>
        </pc:spChg>
        <pc:spChg chg="add del mod ord">
          <ac:chgData name="FONG Chi Kit Ken" userId="233f042c-09e9-4a0c-9043-d675a582571a" providerId="ADAL" clId="{28EAAC67-DB7D-A945-B575-E31E26A15DC3}" dt="2024-01-02T10:52:47.174" v="1121" actId="478"/>
          <ac:spMkLst>
            <pc:docMk/>
            <pc:sldMk cId="1871886120" sldId="383"/>
            <ac:spMk id="3" creationId="{21C678A5-36BD-12A5-0E0F-6697B7711E0B}"/>
          </ac:spMkLst>
        </pc:spChg>
        <pc:spChg chg="mod">
          <ac:chgData name="FONG Chi Kit Ken" userId="233f042c-09e9-4a0c-9043-d675a582571a" providerId="ADAL" clId="{28EAAC67-DB7D-A945-B575-E31E26A15DC3}" dt="2024-01-02T09:23:09.302" v="421" actId="14100"/>
          <ac:spMkLst>
            <pc:docMk/>
            <pc:sldMk cId="1871886120" sldId="38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11.014" v="422" actId="14100"/>
          <ac:spMkLst>
            <pc:docMk/>
            <pc:sldMk cId="1871886120" sldId="383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71886120" sldId="383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5.921" v="1112" actId="478"/>
        <pc:sldMkLst>
          <pc:docMk/>
          <pc:sldMk cId="2758074960" sldId="385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2758074960" sldId="38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5.921" v="1112" actId="478"/>
          <ac:spMkLst>
            <pc:docMk/>
            <pc:sldMk cId="2758074960" sldId="385"/>
            <ac:spMk id="3" creationId="{B3B1DD82-2DA4-9530-F78F-BE9FE245B41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1.491" v="1111" actId="478"/>
        <pc:sldMkLst>
          <pc:docMk/>
          <pc:sldMk cId="1312849783" sldId="386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12849783" sldId="386"/>
            <ac:spMk id="3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1.491" v="1111" actId="478"/>
          <ac:spMkLst>
            <pc:docMk/>
            <pc:sldMk cId="1312849783" sldId="386"/>
            <ac:spMk id="6" creationId="{BC565593-6A76-0B7B-89AD-FEB5FB19BB5A}"/>
          </ac:spMkLst>
        </pc:sp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7.759" v="1110" actId="478"/>
        <pc:sldMkLst>
          <pc:docMk/>
          <pc:sldMk cId="1962957913" sldId="387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962957913" sldId="387"/>
            <ac:spMk id="3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0:17.578" v="947"/>
          <ac:spMkLst>
            <pc:docMk/>
            <pc:sldMk cId="1962957913" sldId="387"/>
            <ac:spMk id="13" creationId="{29CF476C-9DC3-8C9C-D3B1-C6458042D6E7}"/>
          </ac:spMkLst>
        </pc:spChg>
        <pc:spChg chg="add del mod ord">
          <ac:chgData name="FONG Chi Kit Ken" userId="233f042c-09e9-4a0c-9043-d675a582571a" providerId="ADAL" clId="{28EAAC67-DB7D-A945-B575-E31E26A15DC3}" dt="2024-01-02T10:50:07.759" v="1110" actId="478"/>
          <ac:spMkLst>
            <pc:docMk/>
            <pc:sldMk cId="1962957913" sldId="387"/>
            <ac:spMk id="14" creationId="{3BC11387-2983-0E69-1F7C-D64695A8A386}"/>
          </ac:spMkLst>
        </pc:spChg>
        <pc:cxnChg chg="add mod">
          <ac:chgData name="FONG Chi Kit Ken" userId="233f042c-09e9-4a0c-9043-d675a582571a" providerId="ADAL" clId="{28EAAC67-DB7D-A945-B575-E31E26A15DC3}" dt="2024-01-02T10:40:17.578" v="947"/>
          <ac:cxnSpMkLst>
            <pc:docMk/>
            <pc:sldMk cId="1962957913" sldId="387"/>
            <ac:cxnSpMk id="11" creationId="{F89FD701-F15B-8404-C1E7-4C9A40242A14}"/>
          </ac:cxnSpMkLst>
        </pc:cxnChg>
      </pc:sldChg>
      <pc:sldChg chg="del">
        <pc:chgData name="FONG Chi Kit Ken" userId="233f042c-09e9-4a0c-9043-d675a582571a" providerId="ADAL" clId="{28EAAC67-DB7D-A945-B575-E31E26A15DC3}" dt="2024-01-02T08:46:47.078" v="115" actId="2696"/>
        <pc:sldMkLst>
          <pc:docMk/>
          <pc:sldMk cId="2309909423" sldId="387"/>
        </pc:sldMkLst>
      </pc:sldChg>
      <pc:sldChg chg="add del modTransition modNotesTx">
        <pc:chgData name="FONG Chi Kit Ken" userId="233f042c-09e9-4a0c-9043-d675a582571a" providerId="ADAL" clId="{28EAAC67-DB7D-A945-B575-E31E26A15DC3}" dt="2024-01-02T10:40:26.291" v="949" actId="2696"/>
        <pc:sldMkLst>
          <pc:docMk/>
          <pc:sldMk cId="1325226986" sldId="388"/>
        </pc:sldMkLst>
      </pc:sldChg>
      <pc:sldChg chg="del">
        <pc:chgData name="FONG Chi Kit Ken" userId="233f042c-09e9-4a0c-9043-d675a582571a" providerId="ADAL" clId="{28EAAC67-DB7D-A945-B575-E31E26A15DC3}" dt="2024-01-02T08:46:47.097" v="123" actId="2696"/>
        <pc:sldMkLst>
          <pc:docMk/>
          <pc:sldMk cId="4157792872" sldId="388"/>
        </pc:sldMkLst>
      </pc:sldChg>
      <pc:sldChg chg="del">
        <pc:chgData name="FONG Chi Kit Ken" userId="233f042c-09e9-4a0c-9043-d675a582571a" providerId="ADAL" clId="{28EAAC67-DB7D-A945-B575-E31E26A15DC3}" dt="2024-01-02T08:46:47.071" v="111" actId="2696"/>
        <pc:sldMkLst>
          <pc:docMk/>
          <pc:sldMk cId="889932704" sldId="389"/>
        </pc:sldMkLst>
      </pc:sldChg>
      <pc:sldChg chg="add del modTransition modNotesTx">
        <pc:chgData name="FONG Chi Kit Ken" userId="233f042c-09e9-4a0c-9043-d675a582571a" providerId="ADAL" clId="{28EAAC67-DB7D-A945-B575-E31E26A15DC3}" dt="2024-01-02T10:48:56.772" v="1100" actId="2696"/>
        <pc:sldMkLst>
          <pc:docMk/>
          <pc:sldMk cId="3428046977" sldId="389"/>
        </pc:sldMkLst>
      </pc:sldChg>
      <pc:sldChg chg="addSp modSp add del modTransition modNotesTx">
        <pc:chgData name="FONG Chi Kit Ken" userId="233f042c-09e9-4a0c-9043-d675a582571a" providerId="ADAL" clId="{28EAAC67-DB7D-A945-B575-E31E26A15DC3}" dt="2024-01-02T10:48:56.769" v="1099" actId="2696"/>
        <pc:sldMkLst>
          <pc:docMk/>
          <pc:sldMk cId="3803459662" sldId="390"/>
        </pc:sldMkLst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6" creationId="{12AD4348-CB11-649A-A234-D117C807706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9" creationId="{26975430-FBEE-6BEC-5FCC-E3AF1FA9E7B2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0" creationId="{124BF30B-9880-40EF-115B-D47420A60F10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3" creationId="{2224BCA4-FD6B-0C99-C173-54FD40D832C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4" creationId="{32FC2797-ED0F-B582-1F5D-C75500D4E6C0}"/>
          </ac:spMkLst>
        </pc:spChg>
        <pc:picChg chg="add mod">
          <ac:chgData name="FONG Chi Kit Ken" userId="233f042c-09e9-4a0c-9043-d675a582571a" providerId="ADAL" clId="{28EAAC67-DB7D-A945-B575-E31E26A15DC3}" dt="2024-01-02T10:40:50.683" v="950"/>
          <ac:picMkLst>
            <pc:docMk/>
            <pc:sldMk cId="3803459662" sldId="390"/>
            <ac:picMk id="5" creationId="{86168192-7688-CE08-ECEA-C863F2F1DEC5}"/>
          </ac:picMkLst>
        </pc:picChg>
        <pc:cxnChg chg="add mod">
          <ac:chgData name="FONG Chi Kit Ken" userId="233f042c-09e9-4a0c-9043-d675a582571a" providerId="ADAL" clId="{28EAAC67-DB7D-A945-B575-E31E26A15DC3}" dt="2024-01-02T10:40:50.683" v="950"/>
          <ac:cxnSpMkLst>
            <pc:docMk/>
            <pc:sldMk cId="3803459662" sldId="390"/>
            <ac:cxnSpMk id="12" creationId="{AA94DF4B-00C6-04B6-370A-9E606D1C8DC9}"/>
          </ac:cxnSpMkLst>
        </pc:cxn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4.226" v="1109" actId="478"/>
        <pc:sldMkLst>
          <pc:docMk/>
          <pc:sldMk cId="375712197" sldId="391"/>
        </pc:sldMkLst>
        <pc:spChg chg="add del mod ord">
          <ac:chgData name="FONG Chi Kit Ken" userId="233f042c-09e9-4a0c-9043-d675a582571a" providerId="ADAL" clId="{28EAAC67-DB7D-A945-B575-E31E26A15DC3}" dt="2024-01-02T10:50:04.226" v="1109" actId="478"/>
          <ac:spMkLst>
            <pc:docMk/>
            <pc:sldMk cId="375712197" sldId="391"/>
            <ac:spMk id="4" creationId="{D99667CE-5C83-746E-2841-2F53A9C4E73B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75712197" sldId="391"/>
            <ac:spMk id="5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22" v="239" actId="2696"/>
        <pc:sldMkLst>
          <pc:docMk/>
          <pc:sldMk cId="2334506342" sldId="39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01.475" v="1108" actId="478"/>
        <pc:sldMkLst>
          <pc:docMk/>
          <pc:sldMk cId="686944263" sldId="392"/>
        </pc:sldMkLst>
        <pc:spChg chg="add del mod ord">
          <ac:chgData name="FONG Chi Kit Ken" userId="233f042c-09e9-4a0c-9043-d675a582571a" providerId="ADAL" clId="{28EAAC67-DB7D-A945-B575-E31E26A15DC3}" dt="2024-01-02T10:50:01.475" v="1108" actId="478"/>
          <ac:spMkLst>
            <pc:docMk/>
            <pc:sldMk cId="686944263" sldId="392"/>
            <ac:spMk id="2" creationId="{72EC1914-7799-87DE-706E-7A597EEE175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86944263" sldId="392"/>
            <ac:spMk id="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33" v="240" actId="2696"/>
        <pc:sldMkLst>
          <pc:docMk/>
          <pc:sldMk cId="4258306095" sldId="392"/>
        </pc:sldMkLst>
      </pc:sldChg>
      <pc:sldChg chg="del">
        <pc:chgData name="FONG Chi Kit Ken" userId="233f042c-09e9-4a0c-9043-d675a582571a" providerId="ADAL" clId="{28EAAC67-DB7D-A945-B575-E31E26A15DC3}" dt="2024-01-02T08:48:20.350" v="242" actId="2696"/>
        <pc:sldMkLst>
          <pc:docMk/>
          <pc:sldMk cId="2974846963" sldId="393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0:52.350" v="1350"/>
        <pc:sldMkLst>
          <pc:docMk/>
          <pc:sldMk cId="3626948002" sldId="393"/>
        </pc:sldMkLst>
        <pc:spChg chg="add del mod ord">
          <ac:chgData name="FONG Chi Kit Ken" userId="233f042c-09e9-4a0c-9043-d675a582571a" providerId="ADAL" clId="{28EAAC67-DB7D-A945-B575-E31E26A15DC3}" dt="2024-01-02T10:49:23.969" v="1102" actId="478"/>
          <ac:spMkLst>
            <pc:docMk/>
            <pc:sldMk cId="3626948002" sldId="393"/>
            <ac:spMk id="2" creationId="{F19FA0A1-FBB0-D2D9-C14C-5F7371980554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626948002" sldId="39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1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49:56.633" v="1107" actId="14100"/>
        <pc:sldMkLst>
          <pc:docMk/>
          <pc:sldMk cId="674313336" sldId="394"/>
        </pc:sldMkLst>
        <pc:spChg chg="add del mod ord">
          <ac:chgData name="FONG Chi Kit Ken" userId="233f042c-09e9-4a0c-9043-d675a582571a" providerId="ADAL" clId="{28EAAC67-DB7D-A945-B575-E31E26A15DC3}" dt="2024-01-02T10:49:38.713" v="1104" actId="478"/>
          <ac:spMkLst>
            <pc:docMk/>
            <pc:sldMk cId="674313336" sldId="394"/>
            <ac:spMk id="2" creationId="{EF9438B1-E3BA-1EE3-CD4A-AEF2708DE565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74313336" sldId="394"/>
            <ac:spMk id="8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3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2.522" v="1106" actId="14100"/>
          <ac:spMkLst>
            <pc:docMk/>
            <pc:sldMk cId="674313336" sldId="394"/>
            <ac:spMk id="1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6.633" v="1107" actId="14100"/>
          <ac:spMkLst>
            <pc:docMk/>
            <pc:sldMk cId="674313336" sldId="394"/>
            <ac:spMk id="16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68" v="244" actId="2696"/>
        <pc:sldMkLst>
          <pc:docMk/>
          <pc:sldMk cId="954007749" sldId="394"/>
        </pc:sldMkLst>
      </pc:sldChg>
      <pc:sldChg chg="del">
        <pc:chgData name="FONG Chi Kit Ken" userId="233f042c-09e9-4a0c-9043-d675a582571a" providerId="ADAL" clId="{28EAAC67-DB7D-A945-B575-E31E26A15DC3}" dt="2024-01-02T08:48:20.376" v="245" actId="2696"/>
        <pc:sldMkLst>
          <pc:docMk/>
          <pc:sldMk cId="2478813608" sldId="395"/>
        </pc:sldMkLst>
      </pc:sldChg>
      <pc:sldChg chg="del">
        <pc:chgData name="FONG Chi Kit Ken" userId="233f042c-09e9-4a0c-9043-d675a582571a" providerId="ADAL" clId="{28EAAC67-DB7D-A945-B575-E31E26A15DC3}" dt="2024-01-02T08:48:20.385" v="246" actId="2696"/>
        <pc:sldMkLst>
          <pc:docMk/>
          <pc:sldMk cId="3599970649" sldId="396"/>
        </pc:sldMkLst>
      </pc:sldChg>
      <pc:sldChg chg="modSp add mod ord modTransition modClrScheme chgLayout modNotesTx">
        <pc:chgData name="FONG Chi Kit Ken" userId="233f042c-09e9-4a0c-9043-d675a582571a" providerId="ADAL" clId="{28EAAC67-DB7D-A945-B575-E31E26A15DC3}" dt="2024-01-02T10:54:04.472" v="1169" actId="14100"/>
        <pc:sldMkLst>
          <pc:docMk/>
          <pc:sldMk cId="1369783074" sldId="404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2" creationId="{ADBB92B6-CD7E-FC4A-A25F-A063999933B6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3" creationId="{F7AE039E-4E82-4445-993D-055288A6860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4" creationId="{184EF57E-0D12-6F40-98FA-83F8FB9A8AC8}"/>
          </ac:spMkLst>
        </pc:spChg>
        <pc:picChg chg="mod">
          <ac:chgData name="FONG Chi Kit Ken" userId="233f042c-09e9-4a0c-9043-d675a582571a" providerId="ADAL" clId="{28EAAC67-DB7D-A945-B575-E31E26A15DC3}" dt="2024-01-02T10:54:04.472" v="1169" actId="14100"/>
          <ac:picMkLst>
            <pc:docMk/>
            <pc:sldMk cId="1369783074" sldId="404"/>
            <ac:picMk id="5" creationId="{B340C0DA-CB02-284C-B51B-FB374E050ED2}"/>
          </ac:picMkLst>
        </pc:picChg>
      </pc:sldChg>
      <pc:sldChg chg="del">
        <pc:chgData name="FONG Chi Kit Ken" userId="233f042c-09e9-4a0c-9043-d675a582571a" providerId="ADAL" clId="{28EAAC67-DB7D-A945-B575-E31E26A15DC3}" dt="2024-01-02T08:48:20.392" v="247" actId="2696"/>
        <pc:sldMkLst>
          <pc:docMk/>
          <pc:sldMk cId="2714048978" sldId="405"/>
        </pc:sldMkLst>
      </pc:sldChg>
      <pc:sldChg chg="delSp modSp add del mod modTransition setBg delDesignElem">
        <pc:chgData name="FONG Chi Kit Ken" userId="233f042c-09e9-4a0c-9043-d675a582571a" providerId="ADAL" clId="{28EAAC67-DB7D-A945-B575-E31E26A15DC3}" dt="2024-01-02T10:14:58.328" v="766" actId="2696"/>
        <pc:sldMkLst>
          <pc:docMk/>
          <pc:sldMk cId="2866535976" sldId="406"/>
        </pc:sldMkLst>
        <pc:spChg chg="mod">
          <ac:chgData name="FONG Chi Kit Ken" userId="233f042c-09e9-4a0c-9043-d675a582571a" providerId="ADAL" clId="{28EAAC67-DB7D-A945-B575-E31E26A15DC3}" dt="2024-01-02T09:22:06.332" v="404" actId="27636"/>
          <ac:spMkLst>
            <pc:docMk/>
            <pc:sldMk cId="2866535976" sldId="406"/>
            <ac:spMk id="2" creationId="{1397A49E-9F04-6743-AAA2-E206E31342E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2866535976" sldId="406"/>
            <ac:grpSpMk id="8" creationId="{9D9D6BF1-DFF2-4526-9D13-BF339D8C4163}"/>
          </ac:grpSpMkLst>
        </pc:grpChg>
      </pc:sldChg>
      <pc:sldChg chg="delSp modSp add del mod setBg delDesignElem">
        <pc:chgData name="FONG Chi Kit Ken" userId="233f042c-09e9-4a0c-9043-d675a582571a" providerId="ADAL" clId="{28EAAC67-DB7D-A945-B575-E31E26A15DC3}" dt="2024-01-02T09:23:03.155" v="419" actId="2696"/>
        <pc:sldMkLst>
          <pc:docMk/>
          <pc:sldMk cId="3001377026" sldId="408"/>
        </pc:sldMkLst>
        <pc:spChg chg="mod">
          <ac:chgData name="FONG Chi Kit Ken" userId="233f042c-09e9-4a0c-9043-d675a582571a" providerId="ADAL" clId="{28EAAC67-DB7D-A945-B575-E31E26A15DC3}" dt="2024-01-02T09:22:06.325" v="403" actId="27636"/>
          <ac:spMkLst>
            <pc:docMk/>
            <pc:sldMk cId="3001377026" sldId="408"/>
            <ac:spMk id="2" creationId="{BD16F90D-00FB-734E-A450-751EBBB8F0D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3001377026" sldId="408"/>
            <ac:grpSpMk id="8" creationId="{9D9D6BF1-DFF2-4526-9D13-BF339D8C4163}"/>
          </ac:grpSpMkLst>
        </pc:gr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9.732" v="736" actId="12"/>
        <pc:sldMkLst>
          <pc:docMk/>
          <pc:sldMk cId="1422722927" sldId="409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22722927" sldId="40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07.329" v="593" actId="478"/>
          <ac:spMkLst>
            <pc:docMk/>
            <pc:sldMk cId="1422722927" sldId="409"/>
            <ac:spMk id="3" creationId="{E3CB806F-E766-C2C9-2F74-B8E0849633E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4" creationId="{D5C0DB21-F9D9-A3CE-8539-BFAA90B6A55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5" creationId="{D95F4004-7298-6829-9EB7-550C0F7A18AD}"/>
          </ac:spMkLst>
        </pc:spChg>
        <pc:spChg chg="add del mod ord">
          <ac:chgData name="FONG Chi Kit Ken" userId="233f042c-09e9-4a0c-9043-d675a582571a" providerId="ADAL" clId="{28EAAC67-DB7D-A945-B575-E31E26A15DC3}" dt="2024-01-02T10:08:01.516" v="684" actId="478"/>
          <ac:spMkLst>
            <pc:docMk/>
            <pc:sldMk cId="1422722927" sldId="409"/>
            <ac:spMk id="6" creationId="{5B346187-50A2-C680-8AD8-332B677EE282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2" creationId="{00000000-0000-0000-0000-000000000000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9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9.570" v="740" actId="12"/>
        <pc:sldMkLst>
          <pc:docMk/>
          <pc:sldMk cId="2763018928" sldId="41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763018928" sldId="41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47.829" v="575" actId="478"/>
          <ac:spMkLst>
            <pc:docMk/>
            <pc:sldMk cId="2763018928" sldId="410"/>
            <ac:spMk id="3" creationId="{CC9F4AAD-A409-01BF-B5D5-35F21FD61970}"/>
          </ac:spMkLst>
        </pc:spChg>
        <pc:spChg chg="add del mod ord">
          <ac:chgData name="FONG Chi Kit Ken" userId="233f042c-09e9-4a0c-9043-d675a582571a" providerId="ADAL" clId="{28EAAC67-DB7D-A945-B575-E31E26A15DC3}" dt="2024-01-02T10:07:59.050" v="683" actId="478"/>
          <ac:spMkLst>
            <pc:docMk/>
            <pc:sldMk cId="2763018928" sldId="410"/>
            <ac:spMk id="4" creationId="{8738B824-65D2-0DA5-2992-D290BAB4B581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25.760" v="742" actId="12"/>
        <pc:sldMkLst>
          <pc:docMk/>
          <pc:sldMk cId="1472360627" sldId="411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72360627" sldId="41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27.575" v="561" actId="478"/>
          <ac:spMkLst>
            <pc:docMk/>
            <pc:sldMk cId="1472360627" sldId="411"/>
            <ac:spMk id="3" creationId="{D8FE97ED-600D-350F-B041-39EA9ED23199}"/>
          </ac:spMkLst>
        </pc:spChg>
        <pc:spChg chg="add del mod ord">
          <ac:chgData name="FONG Chi Kit Ken" userId="233f042c-09e9-4a0c-9043-d675a582571a" providerId="ADAL" clId="{28EAAC67-DB7D-A945-B575-E31E26A15DC3}" dt="2024-01-02T10:07:56.938" v="682" actId="478"/>
          <ac:spMkLst>
            <pc:docMk/>
            <pc:sldMk cId="1472360627" sldId="411"/>
            <ac:spMk id="4" creationId="{D366608F-35F2-5BA2-7E77-6D1A5057BB62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1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0.576" v="744" actId="12"/>
        <pc:sldMkLst>
          <pc:docMk/>
          <pc:sldMk cId="703818093" sldId="41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703818093" sldId="41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4:53.981" v="613" actId="478"/>
          <ac:spMkLst>
            <pc:docMk/>
            <pc:sldMk cId="703818093" sldId="412"/>
            <ac:spMk id="3" creationId="{9C41FF0B-F6DF-8235-B3BC-04D658B5FC2B}"/>
          </ac:spMkLst>
        </pc:spChg>
        <pc:spChg chg="add del mod ord">
          <ac:chgData name="FONG Chi Kit Ken" userId="233f042c-09e9-4a0c-9043-d675a582571a" providerId="ADAL" clId="{28EAAC67-DB7D-A945-B575-E31E26A15DC3}" dt="2024-01-02T10:07:54.911" v="681" actId="478"/>
          <ac:spMkLst>
            <pc:docMk/>
            <pc:sldMk cId="703818093" sldId="412"/>
            <ac:spMk id="4" creationId="{95927678-E3AC-2BA1-07C2-49E98AD98B36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5.726" v="746" actId="12"/>
        <pc:sldMkLst>
          <pc:docMk/>
          <pc:sldMk cId="3356194755" sldId="413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356194755" sldId="41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9:41.324" v="536" actId="478"/>
          <ac:spMkLst>
            <pc:docMk/>
            <pc:sldMk cId="3356194755" sldId="413"/>
            <ac:spMk id="3" creationId="{09E7B6B8-3552-0671-790F-B887C6476B4E}"/>
          </ac:spMkLst>
        </pc:spChg>
        <pc:spChg chg="add del mod ord">
          <ac:chgData name="FONG Chi Kit Ken" userId="233f042c-09e9-4a0c-9043-d675a582571a" providerId="ADAL" clId="{28EAAC67-DB7D-A945-B575-E31E26A15DC3}" dt="2024-01-02T10:07:53.155" v="680" actId="478"/>
          <ac:spMkLst>
            <pc:docMk/>
            <pc:sldMk cId="3356194755" sldId="413"/>
            <ac:spMk id="4" creationId="{13053030-8015-17F9-F850-EA3839913B72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5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3:39.011" v="748" actId="12"/>
        <pc:sldMkLst>
          <pc:docMk/>
          <pc:sldMk cId="1396841617" sldId="414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396841617" sldId="414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2.577" v="496" actId="478"/>
          <ac:spMkLst>
            <pc:docMk/>
            <pc:sldMk cId="1396841617" sldId="414"/>
            <ac:spMk id="3" creationId="{73BD2ABB-BBDE-B7CB-B395-ECA143094C0B}"/>
          </ac:spMkLst>
        </pc:spChg>
        <pc:spChg chg="add del mod ord">
          <ac:chgData name="FONG Chi Kit Ken" userId="233f042c-09e9-4a0c-9043-d675a582571a" providerId="ADAL" clId="{28EAAC67-DB7D-A945-B575-E31E26A15DC3}" dt="2024-01-02T10:07:51.400" v="679" actId="478"/>
          <ac:spMkLst>
            <pc:docMk/>
            <pc:sldMk cId="1396841617" sldId="414"/>
            <ac:spMk id="4" creationId="{2727FC32-7F08-C55B-E1D0-42A1C76779B9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7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28EAAC67-DB7D-A945-B575-E31E26A15DC3}" dt="2024-01-02T09:28:10.913" v="497" actId="2696"/>
        <pc:sldMkLst>
          <pc:docMk/>
          <pc:sldMk cId="2693865494" sldId="415"/>
        </pc:sldMkLst>
        <pc:spChg chg="mod ord">
          <ac:chgData name="FONG Chi Kit Ken" userId="233f042c-09e9-4a0c-9043-d675a582571a" providerId="ADAL" clId="{28EAAC67-DB7D-A945-B575-E31E26A15DC3}" dt="2024-01-02T09:27:45.504" v="494" actId="108"/>
          <ac:spMkLst>
            <pc:docMk/>
            <pc:sldMk cId="2693865494" sldId="41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0.015" v="495" actId="478"/>
          <ac:spMkLst>
            <pc:docMk/>
            <pc:sldMk cId="2693865494" sldId="415"/>
            <ac:spMk id="3" creationId="{E97137C9-934E-4588-9190-2181BBD32130}"/>
          </ac:spMkLst>
        </pc:spChg>
        <pc:spChg chg="add del mod">
          <ac:chgData name="FONG Chi Kit Ken" userId="233f042c-09e9-4a0c-9043-d675a582571a" providerId="ADAL" clId="{28EAAC67-DB7D-A945-B575-E31E26A15DC3}" dt="2024-01-02T09:27:41.943" v="491"/>
          <ac:spMkLst>
            <pc:docMk/>
            <pc:sldMk cId="2693865494" sldId="415"/>
            <ac:spMk id="4" creationId="{D4E0C6DD-6174-300F-BE59-53AAA3B03DA8}"/>
          </ac:spMkLst>
        </pc:sp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44:37.841" v="1050" actId="2696"/>
        <pc:sldMkLst>
          <pc:docMk/>
          <pc:sldMk cId="1774932813" sldId="417"/>
        </pc:sldMkLst>
        <pc:spChg chg="mod or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3" creationId="{3A8E6C10-345E-B320-F96A-A1D6A1EF26D7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4" creationId="{B092EEBF-E6D8-86EB-D1EA-5889E58FB14C}"/>
          </ac:spMkLst>
        </pc:spChg>
        <pc:spChg chg="add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6" creationId="{02537000-7055-9FA8-A380-BD3F3458BAC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4" creationId="{00000000-0000-0000-0000-000000000000}"/>
          </ac:spMkLst>
        </pc:spChg>
        <pc:spChg chg="del mod or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8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9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3" creationId="{00000000-0000-0000-0000-00000000000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8" creationId="{00000000-0000-0000-0000-000000000000}"/>
          </ac:spMkLst>
        </pc:spChg>
        <pc:picChg chg="del mod">
          <ac:chgData name="FONG Chi Kit Ken" userId="233f042c-09e9-4a0c-9043-d675a582571a" providerId="ADAL" clId="{28EAAC67-DB7D-A945-B575-E31E26A15DC3}" dt="2024-01-02T10:44:02.921" v="1038" actId="21"/>
          <ac:picMkLst>
            <pc:docMk/>
            <pc:sldMk cId="1774932813" sldId="417"/>
            <ac:picMk id="13" creationId="{00000000-0000-0000-0000-000000000000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0.792" v="1342" actId="404"/>
        <pc:sldMkLst>
          <pc:docMk/>
          <pc:sldMk cId="4220116195" sldId="41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220116195" sldId="41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0.792" v="1342" actId="404"/>
          <ac:spMkLst>
            <pc:docMk/>
            <pc:sldMk cId="4220116195" sldId="41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4" creationId="{710AFFE4-AE6F-A6ED-CE14-7F097277F65F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6" creationId="{3078C63D-311E-8AFA-F663-5C14AA1CE959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6.534" v="1343" actId="404"/>
        <pc:sldMkLst>
          <pc:docMk/>
          <pc:sldMk cId="1351470434" sldId="419"/>
        </pc:sldMkLst>
        <pc:spChg chg="mod ord">
          <ac:chgData name="FONG Chi Kit Ken" userId="233f042c-09e9-4a0c-9043-d675a582571a" providerId="ADAL" clId="{28EAAC67-DB7D-A945-B575-E31E26A15DC3}" dt="2024-01-02T10:54:29.790" v="1171" actId="14100"/>
          <ac:spMkLst>
            <pc:docMk/>
            <pc:sldMk cId="1351470434" sldId="41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6.534" v="1343" actId="404"/>
          <ac:spMkLst>
            <pc:docMk/>
            <pc:sldMk cId="1351470434" sldId="41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4" creationId="{F30AE0CD-F8B6-33EC-BE93-71F5FBD270E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5" creationId="{C553F0BA-7055-DFD1-4DB4-9143F7CFCCC0}"/>
          </ac:spMkLst>
        </pc:spChg>
        <pc:grpChg chg="mod">
          <ac:chgData name="FONG Chi Kit Ken" userId="233f042c-09e9-4a0c-9043-d675a582571a" providerId="ADAL" clId="{28EAAC67-DB7D-A945-B575-E31E26A15DC3}" dt="2024-01-02T10:54:33.315" v="1172" actId="1076"/>
          <ac:grpSpMkLst>
            <pc:docMk/>
            <pc:sldMk cId="1351470434" sldId="419"/>
            <ac:grpSpMk id="8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148" v="221" actId="2696"/>
        <pc:sldMkLst>
          <pc:docMk/>
          <pc:sldMk cId="2274854105" sldId="420"/>
        </pc:sldMkLst>
      </pc:sldChg>
      <pc:sldChg chg="del">
        <pc:chgData name="FONG Chi Kit Ken" userId="233f042c-09e9-4a0c-9043-d675a582571a" providerId="ADAL" clId="{28EAAC67-DB7D-A945-B575-E31E26A15DC3}" dt="2024-01-02T08:48:20.154" v="222" actId="2696"/>
        <pc:sldMkLst>
          <pc:docMk/>
          <pc:sldMk cId="3351529318" sldId="421"/>
        </pc:sldMkLst>
      </pc:sldChg>
      <pc:sldChg chg="del">
        <pc:chgData name="FONG Chi Kit Ken" userId="233f042c-09e9-4a0c-9043-d675a582571a" providerId="ADAL" clId="{28EAAC67-DB7D-A945-B575-E31E26A15DC3}" dt="2024-01-02T08:48:20.169" v="223" actId="2696"/>
        <pc:sldMkLst>
          <pc:docMk/>
          <pc:sldMk cId="2185555167" sldId="422"/>
        </pc:sldMkLst>
      </pc:sldChg>
      <pc:sldChg chg="del">
        <pc:chgData name="FONG Chi Kit Ken" userId="233f042c-09e9-4a0c-9043-d675a582571a" providerId="ADAL" clId="{28EAAC67-DB7D-A945-B575-E31E26A15DC3}" dt="2024-01-02T08:48:20.174" v="224" actId="2696"/>
        <pc:sldMkLst>
          <pc:docMk/>
          <pc:sldMk cId="771963284" sldId="423"/>
        </pc:sldMkLst>
      </pc:sldChg>
      <pc:sldChg chg="del">
        <pc:chgData name="FONG Chi Kit Ken" userId="233f042c-09e9-4a0c-9043-d675a582571a" providerId="ADAL" clId="{28EAAC67-DB7D-A945-B575-E31E26A15DC3}" dt="2024-01-02T08:48:20.191" v="225" actId="2696"/>
        <pc:sldMkLst>
          <pc:docMk/>
          <pc:sldMk cId="3887727062" sldId="424"/>
        </pc:sldMkLst>
      </pc:sldChg>
      <pc:sldChg chg="del">
        <pc:chgData name="FONG Chi Kit Ken" userId="233f042c-09e9-4a0c-9043-d675a582571a" providerId="ADAL" clId="{28EAAC67-DB7D-A945-B575-E31E26A15DC3}" dt="2024-01-02T08:48:20.198" v="226" actId="2696"/>
        <pc:sldMkLst>
          <pc:docMk/>
          <pc:sldMk cId="115416894" sldId="425"/>
        </pc:sldMkLst>
      </pc:sldChg>
      <pc:sldChg chg="del">
        <pc:chgData name="FONG Chi Kit Ken" userId="233f042c-09e9-4a0c-9043-d675a582571a" providerId="ADAL" clId="{28EAAC67-DB7D-A945-B575-E31E26A15DC3}" dt="2024-01-02T08:48:20.206" v="227" actId="2696"/>
        <pc:sldMkLst>
          <pc:docMk/>
          <pc:sldMk cId="2519187837" sldId="426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8:58.071" v="690" actId="2696"/>
        <pc:sldMkLst>
          <pc:docMk/>
          <pc:sldMk cId="3246660297" sldId="427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3" creationId="{1BDDD5AE-32EE-164F-73FD-540ED37AC53F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5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6" creationId="{31E89652-9599-65EC-C5CC-EE45F28FA6F7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07.463" v="943" actId="2696"/>
        <pc:sldMkLst>
          <pc:docMk/>
          <pc:sldMk cId="912985028" sldId="428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4" creationId="{4E835CC7-3FB1-1D87-3D7E-90384DE9BA5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8" creationId="{79F50BB5-BB4E-FBE2-7E97-96AF863E54E2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0:25:59.587" v="942" actId="2696"/>
        <pc:sldMkLst>
          <pc:docMk/>
          <pc:sldMk cId="1483682603" sldId="429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3" creationId="{8C22B957-5415-9B37-85A3-580F3C2D548D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8" creationId="{BF71E642-48A2-7635-D2E0-5ACF27A54948}"/>
          </ac:spMkLst>
        </pc:spChg>
        <pc:spChg chg="add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9" creationId="{DCD0CA8E-A471-805F-3A3F-948C72A79AAB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34.162" v="1181" actId="1076"/>
        <pc:sldMkLst>
          <pc:docMk/>
          <pc:sldMk cId="520322117" sldId="4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3" creationId="{E01E625D-6C7E-80F4-80D3-FB0455E10DE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5" creationId="{18B2F355-4F4B-5BA7-C00F-40E91D8EC343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6" creationId="{16C868B4-2920-A7C8-DF9F-1755AE8DE7EA}"/>
          </ac:spMkLst>
        </pc:spChg>
        <pc:spChg chg="add del mod ord">
          <ac:chgData name="FONG Chi Kit Ken" userId="233f042c-09e9-4a0c-9043-d675a582571a" providerId="ADAL" clId="{28EAAC67-DB7D-A945-B575-E31E26A15DC3}" dt="2024-01-02T10:55:30.316" v="1180" actId="478"/>
          <ac:spMkLst>
            <pc:docMk/>
            <pc:sldMk cId="520322117" sldId="430"/>
            <ac:spMk id="7" creationId="{65389843-AC26-AA9C-DEBA-0B12CD19CE25}"/>
          </ac:spMkLst>
        </pc:spChg>
        <pc:graphicFrameChg chg="mod ord">
          <ac:chgData name="FONG Chi Kit Ken" userId="233f042c-09e9-4a0c-9043-d675a582571a" providerId="ADAL" clId="{28EAAC67-DB7D-A945-B575-E31E26A15DC3}" dt="2024-01-02T10:55:34.162" v="1181" actId="1076"/>
          <ac:graphicFrameMkLst>
            <pc:docMk/>
            <pc:sldMk cId="520322117" sldId="430"/>
            <ac:graphicFrameMk id="4" creationId="{00000000-0000-0000-0000-000000000000}"/>
          </ac:graphicFrameMkLst>
        </pc:graphicFrame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7:02.198" v="1199" actId="14100"/>
        <pc:sldMkLst>
          <pc:docMk/>
          <pc:sldMk cId="1843673974" sldId="4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43673974" sldId="431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6:53.667" v="1196" actId="404"/>
          <ac:spMkLst>
            <pc:docMk/>
            <pc:sldMk cId="1843673974" sldId="431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4" creationId="{1E850BED-8170-9BD7-5615-336941142C0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5" creationId="{5684602E-812F-C198-C58A-AA83FE25DFC1}"/>
          </ac:spMkLst>
        </pc:spChg>
        <pc:picChg chg="add mod modCrop">
          <ac:chgData name="FONG Chi Kit Ken" userId="233f042c-09e9-4a0c-9043-d675a582571a" providerId="ADAL" clId="{28EAAC67-DB7D-A945-B575-E31E26A15DC3}" dt="2024-01-02T10:56:56.248" v="1197" actId="1076"/>
          <ac:picMkLst>
            <pc:docMk/>
            <pc:sldMk cId="1843673974" sldId="431"/>
            <ac:picMk id="6" creationId="{F36AE26A-7F04-6D63-9AB8-94747B2E9254}"/>
          </ac:picMkLst>
        </pc:picChg>
        <pc:cxnChg chg="add mod">
          <ac:chgData name="FONG Chi Kit Ken" userId="233f042c-09e9-4a0c-9043-d675a582571a" providerId="ADAL" clId="{28EAAC67-DB7D-A945-B575-E31E26A15DC3}" dt="2024-01-02T10:57:02.198" v="1199" actId="14100"/>
          <ac:cxnSpMkLst>
            <pc:docMk/>
            <pc:sldMk cId="1843673974" sldId="431"/>
            <ac:cxnSpMk id="10" creationId="{04F1424A-9FD1-6ED4-F4D0-B2F56D18D296}"/>
          </ac:cxnSpMkLst>
        </pc:cxn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56:30.545" v="1190" actId="2696"/>
        <pc:sldMkLst>
          <pc:docMk/>
          <pc:sldMk cId="445604564" sldId="4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45604564" sldId="432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5:44.839" v="1182" actId="21"/>
          <ac:spMkLst>
            <pc:docMk/>
            <pc:sldMk cId="445604564" sldId="43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4" creationId="{B41062FC-C7F7-CB80-AED5-D8C3CBBCF93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5" creationId="{4D76F442-1A49-E9CB-7953-34A1902E33DD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18.618" v="1347" actId="404"/>
        <pc:sldMkLst>
          <pc:docMk/>
          <pc:sldMk cId="3222349896" sldId="4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22349896" sldId="4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8.618" v="1347" actId="404"/>
          <ac:spMkLst>
            <pc:docMk/>
            <pc:sldMk cId="3222349896" sldId="4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4" creationId="{3C023878-B10E-5C83-0C80-35700F1C6107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5" creationId="{5EF91400-7012-3E67-4AEA-AF7CE40DCDEA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21.742" v="1348" actId="404"/>
        <pc:sldMkLst>
          <pc:docMk/>
          <pc:sldMk cId="1868995316" sldId="434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68995316" sldId="4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21.742" v="1348" actId="404"/>
          <ac:spMkLst>
            <pc:docMk/>
            <pc:sldMk cId="1868995316" sldId="4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4" creationId="{BB8DAECE-6611-1B79-462A-B82526D7D98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5" creationId="{7558F49F-6DB8-3342-932D-D318374ACE4E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2:00.598" v="1360"/>
        <pc:sldMkLst>
          <pc:docMk/>
          <pc:sldMk cId="3362753118" sldId="435"/>
        </pc:sldMkLst>
        <pc:spChg chg="mod ord">
          <ac:chgData name="FONG Chi Kit Ken" userId="233f042c-09e9-4a0c-9043-d675a582571a" providerId="ADAL" clId="{28EAAC67-DB7D-A945-B575-E31E26A15DC3}" dt="2024-01-02T10:57:23.641" v="1201" actId="20577"/>
          <ac:spMkLst>
            <pc:docMk/>
            <pc:sldMk cId="3362753118" sldId="43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3" creationId="{1E3EAB75-7B46-261E-A301-B2BD8EBB296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4" creationId="{036043F6-7D8E-BE44-841B-8EC398DBB190}"/>
          </ac:spMkLst>
        </pc:spChg>
        <pc:spChg chg="mod">
          <ac:chgData name="FONG Chi Kit Ken" userId="233f042c-09e9-4a0c-9043-d675a582571a" providerId="ADAL" clId="{28EAAC67-DB7D-A945-B575-E31E26A15DC3}" dt="2024-01-02T10:57:45.020" v="1207" actId="2710"/>
          <ac:spMkLst>
            <pc:docMk/>
            <pc:sldMk cId="3362753118" sldId="435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41:22.040" v="951" actId="478"/>
          <ac:spMkLst>
            <pc:docMk/>
            <pc:sldMk cId="3362753118" sldId="435"/>
            <ac:spMk id="6" creationId="{2BD2751E-593B-C325-7A68-BFB287A7828A}"/>
          </ac:spMkLst>
        </pc:spChg>
        <pc:spChg chg="add del mod ord">
          <ac:chgData name="FONG Chi Kit Ken" userId="233f042c-09e9-4a0c-9043-d675a582571a" providerId="ADAL" clId="{28EAAC67-DB7D-A945-B575-E31E26A15DC3}" dt="2024-01-02T10:57:12.281" v="1200" actId="478"/>
          <ac:spMkLst>
            <pc:docMk/>
            <pc:sldMk cId="3362753118" sldId="435"/>
            <ac:spMk id="9" creationId="{2FCB9977-018A-91E6-401C-FBE235D800F0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2" creationId="{9723BF8D-BE92-8E1C-4CAC-19DD0671AB95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4" creationId="{CCCF520E-8DA5-0DF1-8E2C-15B76CE041D2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6" creationId="{D6B6F80E-FC2F-71B8-1A68-BE5B268B210E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7" creationId="{C9A6B359-FBDF-FB9F-8F2A-61CC60214BFA}"/>
          </ac:spMkLst>
        </pc:spChg>
        <pc:spChg chg="add mod">
          <ac:chgData name="FONG Chi Kit Ken" userId="233f042c-09e9-4a0c-9043-d675a582571a" providerId="ADAL" clId="{28EAAC67-DB7D-A945-B575-E31E26A15DC3}" dt="2024-01-02T10:58:47.138" v="1222" actId="1076"/>
          <ac:spMkLst>
            <pc:docMk/>
            <pc:sldMk cId="3362753118" sldId="435"/>
            <ac:spMk id="18" creationId="{76CDED85-9903-8933-FE26-01CEF3D8125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1" creationId="{00C1F46C-E0F9-EF03-A2C3-CEB41009E597}"/>
          </ac:spMkLst>
        </pc:spChg>
        <pc:spChg chg="mod">
          <ac:chgData name="FONG Chi Kit Ken" userId="233f042c-09e9-4a0c-9043-d675a582571a" providerId="ADAL" clId="{28EAAC67-DB7D-A945-B575-E31E26A15DC3}" dt="2024-01-02T10:41:29.072" v="955" actId="1076"/>
          <ac:spMkLst>
            <pc:docMk/>
            <pc:sldMk cId="3362753118" sldId="435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6" creationId="{882D1C15-D973-CEE0-A8FF-A0D8D73F1871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8" creationId="{7056688E-84F7-668D-2CD3-A2779CBA3A1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9" creationId="{3341FF48-BA67-CE2F-9AAD-601B1701BD0D}"/>
          </ac:spMkLst>
        </pc:s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8" creationId="{00000000-0000-0000-0000-000000000000}"/>
          </ac:grpSpMkLst>
        </pc:gr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10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1" creationId="{20F2EA06-19BD-6C88-F99F-517DFCA958CC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5" creationId="{007BC69F-268E-20D3-2FBC-30322D92A744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19" creationId="{668AD898-B936-D1DE-090E-07F242FB72C7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27" creationId="{B3773EB6-A081-3D6F-0F8F-F7C2E7AB2A27}"/>
          </ac:grpSpMkLst>
        </pc:grpChg>
      </pc:sldChg>
      <pc:sldChg chg="addSp delSp modSp add del mod ord modTransition modClrScheme delAnim chgLayout modNotesTx">
        <pc:chgData name="FONG Chi Kit Ken" userId="233f042c-09e9-4a0c-9043-d675a582571a" providerId="ADAL" clId="{28EAAC67-DB7D-A945-B575-E31E26A15DC3}" dt="2024-01-02T10:58:50.266" v="1223" actId="2696"/>
        <pc:sldMkLst>
          <pc:docMk/>
          <pc:sldMk cId="4115096191" sldId="436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3" creationId="{63260591-3EAB-FC8C-CEEA-FAC8C1E30D7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4" creationId="{09C5B3E9-6EAC-DC59-D268-5F3C4E43586C}"/>
          </ac:spMkLst>
        </pc:spChg>
        <pc:spChg chg="del">
          <ac:chgData name="FONG Chi Kit Ken" userId="233f042c-09e9-4a0c-9043-d675a582571a" providerId="ADAL" clId="{28EAAC67-DB7D-A945-B575-E31E26A15DC3}" dt="2024-01-02T10:58:12.957" v="1213" actId="21"/>
          <ac:spMkLst>
            <pc:docMk/>
            <pc:sldMk cId="4115096191" sldId="436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7" creationId="{AE0E6000-04FF-E0EC-FF1D-6DAC75316FBE}"/>
          </ac:spMkLst>
        </pc:spChg>
        <pc:spChg chg="add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8" creationId="{FBBA991E-8910-0BC5-DDDC-8CA0FD71DE18}"/>
          </ac:spMkLst>
        </pc:s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6" creationId="{00000000-0000-0000-0000-000000000000}"/>
          </ac:grpSpMkLst>
        </pc:gr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9" creationId="{00000000-0000-0000-0000-000000000000}"/>
          </ac:grpSpMkLst>
        </pc:gr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39.369" v="1241" actId="14100"/>
        <pc:sldMkLst>
          <pc:docMk/>
          <pc:sldMk cId="2096677664" sldId="43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096677664" sldId="437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9:31.503" v="1237" actId="27636"/>
          <ac:spMkLst>
            <pc:docMk/>
            <pc:sldMk cId="2096677664" sldId="437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4" creationId="{6DE30DA0-2B06-842B-541E-B734F382B271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6" creationId="{BCC77CDE-09D5-0133-E601-A8922C613EC2}"/>
          </ac:spMkLst>
        </pc:spChg>
        <pc:grpChg chg="mod">
          <ac:chgData name="FONG Chi Kit Ken" userId="233f042c-09e9-4a0c-9043-d675a582571a" providerId="ADAL" clId="{28EAAC67-DB7D-A945-B575-E31E26A15DC3}" dt="2024-01-02T10:59:34.852" v="1239" actId="1076"/>
          <ac:grpSpMkLst>
            <pc:docMk/>
            <pc:sldMk cId="2096677664" sldId="437"/>
            <ac:grpSpMk id="14" creationId="{00000000-0000-0000-0000-000000000000}"/>
          </ac:grpSpMkLst>
        </pc:grpChg>
        <pc:cxnChg chg="mod">
          <ac:chgData name="FONG Chi Kit Ken" userId="233f042c-09e9-4a0c-9043-d675a582571a" providerId="ADAL" clId="{28EAAC67-DB7D-A945-B575-E31E26A15DC3}" dt="2024-01-02T10:59:39.369" v="1241" actId="14100"/>
          <ac:cxnSpMkLst>
            <pc:docMk/>
            <pc:sldMk cId="2096677664" sldId="437"/>
            <ac:cxnSpMk id="9" creationId="{00000000-0000-0000-0000-000000000000}"/>
          </ac:cxnSpMkLst>
        </pc:cxn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50.310" v="1242" actId="478"/>
        <pc:sldMkLst>
          <pc:docMk/>
          <pc:sldMk cId="3283588855" sldId="43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83588855" sldId="43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3" creationId="{D2D2E01C-2505-9188-050E-0795954CD45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6" creationId="{E992F234-B28B-AE1A-0F52-933E34BF12EA}"/>
          </ac:spMkLst>
        </pc:spChg>
        <pc:spChg chg="add del mod ord">
          <ac:chgData name="FONG Chi Kit Ken" userId="233f042c-09e9-4a0c-9043-d675a582571a" providerId="ADAL" clId="{28EAAC67-DB7D-A945-B575-E31E26A15DC3}" dt="2024-01-02T10:21:35.574" v="876" actId="478"/>
          <ac:spMkLst>
            <pc:docMk/>
            <pc:sldMk cId="3283588855" sldId="438"/>
            <ac:spMk id="9" creationId="{B85C59DA-FAC3-E5E4-2AE4-4C3D402FDB01}"/>
          </ac:spMkLst>
        </pc:spChg>
        <pc:spChg chg="add del mod ord">
          <ac:chgData name="FONG Chi Kit Ken" userId="233f042c-09e9-4a0c-9043-d675a582571a" providerId="ADAL" clId="{28EAAC67-DB7D-A945-B575-E31E26A15DC3}" dt="2024-01-02T10:59:50.310" v="1242" actId="478"/>
          <ac:spMkLst>
            <pc:docMk/>
            <pc:sldMk cId="3283588855" sldId="438"/>
            <ac:spMk id="19" creationId="{F1BED84B-20C5-B3AD-AE10-94CFB3E7E169}"/>
          </ac:spMkLst>
        </pc:spChg>
        <pc:grpChg chg="mod">
          <ac:chgData name="FONG Chi Kit Ken" userId="233f042c-09e9-4a0c-9043-d675a582571a" providerId="ADAL" clId="{28EAAC67-DB7D-A945-B575-E31E26A15DC3}" dt="2024-01-02T10:41:36.738" v="956" actId="1076"/>
          <ac:grpSpMkLst>
            <pc:docMk/>
            <pc:sldMk cId="3283588855" sldId="438"/>
            <ac:grpSpMk id="25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211" v="228" actId="2696"/>
        <pc:sldMkLst>
          <pc:docMk/>
          <pc:sldMk cId="3795242499" sldId="446"/>
        </pc:sldMkLst>
      </pc:sldChg>
      <pc:sldChg chg="del">
        <pc:chgData name="FONG Chi Kit Ken" userId="233f042c-09e9-4a0c-9043-d675a582571a" providerId="ADAL" clId="{28EAAC67-DB7D-A945-B575-E31E26A15DC3}" dt="2024-01-02T08:48:20.215" v="229" actId="2696"/>
        <pc:sldMkLst>
          <pc:docMk/>
          <pc:sldMk cId="1426896882" sldId="447"/>
        </pc:sldMkLst>
      </pc:sldChg>
      <pc:sldChg chg="del">
        <pc:chgData name="FONG Chi Kit Ken" userId="233f042c-09e9-4a0c-9043-d675a582571a" providerId="ADAL" clId="{28EAAC67-DB7D-A945-B575-E31E26A15DC3}" dt="2024-01-02T08:48:20.232" v="230" actId="2696"/>
        <pc:sldMkLst>
          <pc:docMk/>
          <pc:sldMk cId="2839369825" sldId="448"/>
        </pc:sldMkLst>
      </pc:sldChg>
      <pc:sldChg chg="del">
        <pc:chgData name="FONG Chi Kit Ken" userId="233f042c-09e9-4a0c-9043-d675a582571a" providerId="ADAL" clId="{28EAAC67-DB7D-A945-B575-E31E26A15DC3}" dt="2024-01-02T08:48:20.132" v="220" actId="269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28EAAC67-DB7D-A945-B575-E31E26A15DC3}" dt="2024-01-02T08:46:47.110" v="131" actId="2696"/>
        <pc:sldMkLst>
          <pc:docMk/>
          <pc:sldMk cId="3089110711" sldId="459"/>
        </pc:sldMkLst>
      </pc:sldChg>
      <pc:sldChg chg="del">
        <pc:chgData name="FONG Chi Kit Ken" userId="233f042c-09e9-4a0c-9043-d675a582571a" providerId="ADAL" clId="{28EAAC67-DB7D-A945-B575-E31E26A15DC3}" dt="2024-01-02T08:46:47.113" v="133" actId="2696"/>
        <pc:sldMkLst>
          <pc:docMk/>
          <pc:sldMk cId="1952986262" sldId="460"/>
        </pc:sldMkLst>
      </pc:sldChg>
      <pc:sldChg chg="del">
        <pc:chgData name="FONG Chi Kit Ken" userId="233f042c-09e9-4a0c-9043-d675a582571a" providerId="ADAL" clId="{28EAAC67-DB7D-A945-B575-E31E26A15DC3}" dt="2024-01-02T08:46:47.120" v="138" actId="269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28EAAC67-DB7D-A945-B575-E31E26A15DC3}" dt="2024-01-02T08:46:47.155" v="148" actId="2696"/>
        <pc:sldMkLst>
          <pc:docMk/>
          <pc:sldMk cId="286753541" sldId="467"/>
        </pc:sldMkLst>
      </pc:sldChg>
      <pc:sldChg chg="addSp delSp modSp del mod modTransition">
        <pc:chgData name="FONG Chi Kit Ken" userId="233f042c-09e9-4a0c-9043-d675a582571a" providerId="ADAL" clId="{28EAAC67-DB7D-A945-B575-E31E26A15DC3}" dt="2024-01-02T10:45:08.957" v="1053" actId="2696"/>
        <pc:sldMkLst>
          <pc:docMk/>
          <pc:sldMk cId="1672954693" sldId="628"/>
        </pc:sldMkLst>
        <pc:spChg chg="mod">
          <ac:chgData name="FONG Chi Kit Ken" userId="233f042c-09e9-4a0c-9043-d675a582571a" providerId="ADAL" clId="{28EAAC67-DB7D-A945-B575-E31E26A15DC3}" dt="2024-01-02T08:45:54.044" v="101"/>
          <ac:spMkLst>
            <pc:docMk/>
            <pc:sldMk cId="1672954693" sldId="628"/>
            <ac:spMk id="2" creationId="{0DC81815-4E7C-4F1A-9C5C-1D38D4A14D57}"/>
          </ac:spMkLst>
        </pc:spChg>
        <pc:spChg chg="add del mod">
          <ac:chgData name="FONG Chi Kit Ken" userId="233f042c-09e9-4a0c-9043-d675a582571a" providerId="ADAL" clId="{28EAAC67-DB7D-A945-B575-E31E26A15DC3}" dt="2024-01-02T08:46:21.266" v="104"/>
          <ac:spMkLst>
            <pc:docMk/>
            <pc:sldMk cId="1672954693" sldId="628"/>
            <ac:spMk id="3" creationId="{5474BDAB-3FB1-AE5C-F5B4-0EDEFE952077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0.233" v="1344" actId="404"/>
        <pc:sldMkLst>
          <pc:docMk/>
          <pc:sldMk cId="359286218" sldId="62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9286218" sldId="62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00.233" v="1344" actId="404"/>
          <ac:spMkLst>
            <pc:docMk/>
            <pc:sldMk cId="359286218" sldId="62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5" creationId="{407F1C99-1E5F-CE72-4062-4481BE58BD8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6" creationId="{7A128203-C559-2255-14A7-55417F1A49F0}"/>
          </ac:spMkLst>
        </pc:spChg>
      </pc:sldChg>
      <pc:sldChg chg="addSp del">
        <pc:chgData name="FONG Chi Kit Ken" userId="233f042c-09e9-4a0c-9043-d675a582571a" providerId="ADAL" clId="{28EAAC67-DB7D-A945-B575-E31E26A15DC3}" dt="2024-01-02T08:46:47.058" v="105" actId="2696"/>
        <pc:sldMkLst>
          <pc:docMk/>
          <pc:sldMk cId="2814595270" sldId="629"/>
        </pc:sldMkLst>
        <pc:picChg chg="add">
          <ac:chgData name="FONG Chi Kit Ken" userId="233f042c-09e9-4a0c-9043-d675a582571a" providerId="ADAL" clId="{28EAAC67-DB7D-A945-B575-E31E26A15DC3}" dt="2024-01-02T08:46:17.904" v="102"/>
          <ac:picMkLst>
            <pc:docMk/>
            <pc:sldMk cId="2814595270" sldId="629"/>
            <ac:picMk id="3" creationId="{FB0B6CC3-D2FD-AA60-424E-0439DDA61E14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5.478" v="1345" actId="404"/>
        <pc:sldMkLst>
          <pc:docMk/>
          <pc:sldMk cId="343192771" sldId="6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43192771" sldId="63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3" creationId="{429D798C-3EE1-0CF2-C193-90BA74F22EEE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10" creationId="{B8EB538D-E824-C730-949C-A4FFB63D62CB}"/>
          </ac:spMkLst>
        </pc:spChg>
        <pc:spChg chg="mod ord">
          <ac:chgData name="FONG Chi Kit Ken" userId="233f042c-09e9-4a0c-9043-d675a582571a" providerId="ADAL" clId="{28EAAC67-DB7D-A945-B575-E31E26A15DC3}" dt="2024-01-02T11:20:05.478" v="1345" actId="404"/>
          <ac:spMkLst>
            <pc:docMk/>
            <pc:sldMk cId="343192771" sldId="630"/>
            <ac:spMk id="1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6:47.141" v="142" actId="2696"/>
        <pc:sldMkLst>
          <pc:docMk/>
          <pc:sldMk cId="648547252" sldId="630"/>
        </pc:sldMkLst>
      </pc:sldChg>
      <pc:sldChg chg="del">
        <pc:chgData name="FONG Chi Kit Ken" userId="233f042c-09e9-4a0c-9043-d675a582571a" providerId="ADAL" clId="{28EAAC67-DB7D-A945-B575-E31E26A15DC3}" dt="2024-01-02T08:46:47.069" v="110" actId="2696"/>
        <pc:sldMkLst>
          <pc:docMk/>
          <pc:sldMk cId="191708873" sldId="631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4:49.861" v="1173" actId="478"/>
        <pc:sldMkLst>
          <pc:docMk/>
          <pc:sldMk cId="3014334155" sldId="6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014334155" sldId="63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3" creationId="{CDDA3744-1AD4-2FD3-62CD-5BD2C1B8BF6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4" creationId="{B4B90611-72A6-008C-0002-44402E4B8E60}"/>
          </ac:spMkLst>
        </pc:spChg>
        <pc:spChg chg="add del mod ord">
          <ac:chgData name="FONG Chi Kit Ken" userId="233f042c-09e9-4a0c-9043-d675a582571a" providerId="ADAL" clId="{28EAAC67-DB7D-A945-B575-E31E26A15DC3}" dt="2024-01-02T10:45:46.324" v="1058" actId="478"/>
          <ac:spMkLst>
            <pc:docMk/>
            <pc:sldMk cId="3014334155" sldId="631"/>
            <ac:spMk id="7" creationId="{142FE9FF-FFA2-B788-8A39-B40EDDBF635B}"/>
          </ac:spMkLst>
        </pc:spChg>
        <pc:spChg chg="add del mod ord">
          <ac:chgData name="FONG Chi Kit Ken" userId="233f042c-09e9-4a0c-9043-d675a582571a" providerId="ADAL" clId="{28EAAC67-DB7D-A945-B575-E31E26A15DC3}" dt="2024-01-02T10:54:49.861" v="1173" actId="478"/>
          <ac:spMkLst>
            <pc:docMk/>
            <pc:sldMk cId="3014334155" sldId="631"/>
            <ac:spMk id="8" creationId="{191E06C4-8D74-B5BE-B890-6E67F581D284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3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121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6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72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6:47.152" v="146" actId="2696"/>
        <pc:sldMkLst>
          <pc:docMk/>
          <pc:sldMk cId="1287090065" sldId="632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15.673" v="1178" actId="207"/>
        <pc:sldMkLst>
          <pc:docMk/>
          <pc:sldMk cId="1819850573" sldId="6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19850573" sldId="632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6:15.191" v="1087" actId="1035"/>
          <ac:spMkLst>
            <pc:docMk/>
            <pc:sldMk cId="1819850573" sldId="632"/>
            <ac:spMk id="6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8" creationId="{CDD45868-F0A4-AFDD-67B9-3377B429297B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11" creationId="{583E2942-A9B1-10A9-E610-9C3DCF47FAAA}"/>
          </ac:spMkLst>
        </pc:spChg>
        <pc:spChg chg="add del mod ord">
          <ac:chgData name="FONG Chi Kit Ken" userId="233f042c-09e9-4a0c-9043-d675a582571a" providerId="ADAL" clId="{28EAAC67-DB7D-A945-B575-E31E26A15DC3}" dt="2024-01-02T10:45:56.941" v="1060" actId="478"/>
          <ac:spMkLst>
            <pc:docMk/>
            <pc:sldMk cId="1819850573" sldId="632"/>
            <ac:spMk id="14" creationId="{0FBCF6AE-5BB4-A00A-76FD-D9CDA454A408}"/>
          </ac:spMkLst>
        </pc:spChg>
        <pc:spChg chg="mod">
          <ac:chgData name="FONG Chi Kit Ken" userId="233f042c-09e9-4a0c-9043-d675a582571a" providerId="ADAL" clId="{28EAAC67-DB7D-A945-B575-E31E26A15DC3}" dt="2024-01-02T10:55:12.622" v="1177" actId="207"/>
          <ac:spMkLst>
            <pc:docMk/>
            <pc:sldMk cId="1819850573" sldId="632"/>
            <ac:spMk id="21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4:53.076" v="1174" actId="478"/>
          <ac:spMkLst>
            <pc:docMk/>
            <pc:sldMk cId="1819850573" sldId="632"/>
            <ac:spMk id="22" creationId="{24B7D417-9FF3-BC2A-7E07-A5DD5CF37F26}"/>
          </ac:spMkLst>
        </pc:spChg>
        <pc:spChg chg="mod">
          <ac:chgData name="FONG Chi Kit Ken" userId="233f042c-09e9-4a0c-9043-d675a582571a" providerId="ADAL" clId="{28EAAC67-DB7D-A945-B575-E31E26A15DC3}" dt="2024-01-02T10:55:15.673" v="1178" actId="207"/>
          <ac:spMkLst>
            <pc:docMk/>
            <pc:sldMk cId="1819850573" sldId="632"/>
            <ac:spMk id="3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1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4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76" creationId="{00000000-0000-0000-0000-000000000000}"/>
          </ac:grpSpMkLst>
        </pc:grpChg>
        <pc:picChg chg="mod">
          <ac:chgData name="FONG Chi Kit Ken" userId="233f042c-09e9-4a0c-9043-d675a582571a" providerId="ADAL" clId="{28EAAC67-DB7D-A945-B575-E31E26A15DC3}" dt="2024-01-02T10:46:15.191" v="1087" actId="1035"/>
          <ac:picMkLst>
            <pc:docMk/>
            <pc:sldMk cId="1819850573" sldId="632"/>
            <ac:picMk id="7" creationId="{00000000-0000-0000-0000-000000000000}"/>
          </ac:picMkLst>
        </pc:pic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9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57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63" creationId="{00000000-0000-0000-0000-000000000000}"/>
          </ac:cxnSpMkLst>
        </pc:cxnChg>
      </pc:sldChg>
      <pc:sldChg chg="del">
        <pc:chgData name="FONG Chi Kit Ken" userId="233f042c-09e9-4a0c-9043-d675a582571a" providerId="ADAL" clId="{28EAAC67-DB7D-A945-B575-E31E26A15DC3}" dt="2024-01-02T08:46:47.080" v="116" actId="2696"/>
        <pc:sldMkLst>
          <pc:docMk/>
          <pc:sldMk cId="353483388" sldId="633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1:20:10.531" v="1346" actId="404"/>
        <pc:sldMkLst>
          <pc:docMk/>
          <pc:sldMk cId="4006066015" sldId="6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006066015" sldId="6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0.531" v="1346" actId="404"/>
          <ac:spMkLst>
            <pc:docMk/>
            <pc:sldMk cId="4006066015" sldId="6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4" creationId="{A3E7FA22-E4C0-B794-6D74-95C4EA3377F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10" creationId="{A2D953A4-BE1A-B96D-9503-DF65F132A034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26.382" v="946" actId="2696"/>
        <pc:sldMkLst>
          <pc:docMk/>
          <pc:sldMk cId="3244080209" sldId="634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4" creationId="{24692F80-75B8-6D67-66D3-0C883A9DBCE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5" creationId="{B58B93DE-072D-3DB4-B7D1-BAC18EFFB233}"/>
          </ac:spMkLst>
        </pc:spChg>
      </pc:sldChg>
      <pc:sldChg chg="del">
        <pc:chgData name="FONG Chi Kit Ken" userId="233f042c-09e9-4a0c-9043-d675a582571a" providerId="ADAL" clId="{28EAAC67-DB7D-A945-B575-E31E26A15DC3}" dt="2024-01-02T08:46:47.144" v="144" actId="269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1433753271" sldId="635"/>
        </pc:sldMkLst>
        <pc:spChg chg="mod">
          <ac:chgData name="FONG Chi Kit Ken" userId="233f042c-09e9-4a0c-9043-d675a582571a" providerId="ADAL" clId="{28EAAC67-DB7D-A945-B575-E31E26A15DC3}" dt="2024-01-02T09:05:57.635" v="354" actId="20577"/>
          <ac:spMkLst>
            <pc:docMk/>
            <pc:sldMk cId="1433753271" sldId="635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114" v="134" actId="2696"/>
        <pc:sldMkLst>
          <pc:docMk/>
          <pc:sldMk cId="1860812331" sldId="635"/>
        </pc:sldMkLst>
      </pc:sldChg>
      <pc:sldChg chg="addSp delSp modSp new mod modTransition chgLayout">
        <pc:chgData name="FONG Chi Kit Ken" userId="233f042c-09e9-4a0c-9043-d675a582571a" providerId="ADAL" clId="{28EAAC67-DB7D-A945-B575-E31E26A15DC3}" dt="2024-01-02T10:17:41.158" v="796" actId="478"/>
        <pc:sldMkLst>
          <pc:docMk/>
          <pc:sldMk cId="2696976636" sldId="636"/>
        </pc:sldMkLst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2" creationId="{F69FBB54-D375-2C38-BC92-4BC7F6D7921A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3" creationId="{C055CE6E-5319-3210-4893-DD3B5195335E}"/>
          </ac:spMkLst>
        </pc:spChg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4" creationId="{1174EFB7-4A43-2064-6966-2CA030739C13}"/>
          </ac:spMkLst>
        </pc:spChg>
        <pc:spChg chg="add del">
          <ac:chgData name="FONG Chi Kit Ken" userId="233f042c-09e9-4a0c-9043-d675a582571a" providerId="ADAL" clId="{28EAAC67-DB7D-A945-B575-E31E26A15DC3}" dt="2024-01-02T09:24:44.067" v="436" actId="22"/>
          <ac:spMkLst>
            <pc:docMk/>
            <pc:sldMk cId="2696976636" sldId="636"/>
            <ac:spMk id="6" creationId="{CD42A412-D66B-664A-F571-BF6576B26555}"/>
          </ac:spMkLst>
        </pc:spChg>
        <pc:spChg chg="add del mod">
          <ac:chgData name="FONG Chi Kit Ken" userId="233f042c-09e9-4a0c-9043-d675a582571a" providerId="ADAL" clId="{28EAAC67-DB7D-A945-B575-E31E26A15DC3}" dt="2024-01-02T09:24:45.597" v="437" actId="6264"/>
          <ac:spMkLst>
            <pc:docMk/>
            <pc:sldMk cId="2696976636" sldId="636"/>
            <ac:spMk id="7" creationId="{49AD78E6-3BF1-6907-1547-5B65599F53A1}"/>
          </ac:spMkLst>
        </pc:spChg>
        <pc:spChg chg="add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8" creationId="{1003C59D-F7DA-0F15-3F98-62659B6295FF}"/>
          </ac:spMkLst>
        </pc:spChg>
        <pc:spChg chg="add del mod ord">
          <ac:chgData name="FONG Chi Kit Ken" userId="233f042c-09e9-4a0c-9043-d675a582571a" providerId="ADAL" clId="{28EAAC67-DB7D-A945-B575-E31E26A15DC3}" dt="2024-01-02T09:24:59.179" v="443" actId="478"/>
          <ac:spMkLst>
            <pc:docMk/>
            <pc:sldMk cId="2696976636" sldId="636"/>
            <ac:spMk id="9" creationId="{BCED5840-0ED3-5117-E229-D26042C17DF5}"/>
          </ac:spMkLst>
        </pc:spChg>
        <pc:spChg chg="add del mod ord">
          <ac:chgData name="FONG Chi Kit Ken" userId="233f042c-09e9-4a0c-9043-d675a582571a" providerId="ADAL" clId="{28EAAC67-DB7D-A945-B575-E31E26A15DC3}" dt="2024-01-02T10:17:41.158" v="796" actId="478"/>
          <ac:spMkLst>
            <pc:docMk/>
            <pc:sldMk cId="2696976636" sldId="636"/>
            <ac:spMk id="10" creationId="{D47A7744-34E5-2142-89B9-6DFBDD2C09B3}"/>
          </ac:spMkLst>
        </pc:spChg>
        <pc:picChg chg="add del mod">
          <ac:chgData name="FONG Chi Kit Ken" userId="233f042c-09e9-4a0c-9043-d675a582571a" providerId="ADAL" clId="{28EAAC67-DB7D-A945-B575-E31E26A15DC3}" dt="2024-01-02T10:17:38.218" v="795" actId="478"/>
          <ac:picMkLst>
            <pc:docMk/>
            <pc:sldMk cId="2696976636" sldId="636"/>
            <ac:picMk id="4098" creationId="{006E922B-52D9-9744-06EC-EAB5159BD5B2}"/>
          </ac:picMkLst>
        </pc:picChg>
      </pc:sldChg>
      <pc:sldChg chg="del">
        <pc:chgData name="FONG Chi Kit Ken" userId="233f042c-09e9-4a0c-9043-d675a582571a" providerId="ADAL" clId="{28EAAC67-DB7D-A945-B575-E31E26A15DC3}" dt="2024-01-02T08:46:47.067" v="109" actId="2696"/>
        <pc:sldMkLst>
          <pc:docMk/>
          <pc:sldMk cId="4264790542" sldId="636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3150152021" sldId="637"/>
        </pc:sldMkLst>
        <pc:spChg chg="mod">
          <ac:chgData name="FONG Chi Kit Ken" userId="233f042c-09e9-4a0c-9043-d675a582571a" providerId="ADAL" clId="{28EAAC67-DB7D-A945-B575-E31E26A15DC3}" dt="2024-01-02T09:23:00.850" v="418" actId="20577"/>
          <ac:spMkLst>
            <pc:docMk/>
            <pc:sldMk cId="3150152021" sldId="637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063" v="107" actId="2696"/>
        <pc:sldMkLst>
          <pc:docMk/>
          <pc:sldMk cId="4042775975" sldId="637"/>
        </pc:sldMkLst>
      </pc:sldChg>
      <pc:sldChg chg="del">
        <pc:chgData name="FONG Chi Kit Ken" userId="233f042c-09e9-4a0c-9043-d675a582571a" providerId="ADAL" clId="{28EAAC67-DB7D-A945-B575-E31E26A15DC3}" dt="2024-01-02T08:46:47.160" v="149" actId="2696"/>
        <pc:sldMkLst>
          <pc:docMk/>
          <pc:sldMk cId="2704387568" sldId="638"/>
        </pc:sldMkLst>
      </pc:sldChg>
      <pc:sldChg chg="del">
        <pc:chgData name="FONG Chi Kit Ken" userId="233f042c-09e9-4a0c-9043-d675a582571a" providerId="ADAL" clId="{28EAAC67-DB7D-A945-B575-E31E26A15DC3}" dt="2024-01-02T08:46:47.061" v="106" actId="2696"/>
        <pc:sldMkLst>
          <pc:docMk/>
          <pc:sldMk cId="1517835483" sldId="639"/>
        </pc:sldMkLst>
      </pc:sldChg>
      <pc:sldChg chg="del">
        <pc:chgData name="FONG Chi Kit Ken" userId="233f042c-09e9-4a0c-9043-d675a582571a" providerId="ADAL" clId="{28EAAC67-DB7D-A945-B575-E31E26A15DC3}" dt="2024-01-02T08:46:47.119" v="137" actId="2696"/>
        <pc:sldMkLst>
          <pc:docMk/>
          <pc:sldMk cId="254656859" sldId="640"/>
        </pc:sldMkLst>
      </pc:sldChg>
      <pc:sldChg chg="del">
        <pc:chgData name="FONG Chi Kit Ken" userId="233f042c-09e9-4a0c-9043-d675a582571a" providerId="ADAL" clId="{28EAAC67-DB7D-A945-B575-E31E26A15DC3}" dt="2024-01-02T08:46:47.082" v="117" actId="2696"/>
        <pc:sldMkLst>
          <pc:docMk/>
          <pc:sldMk cId="214868977" sldId="641"/>
        </pc:sldMkLst>
      </pc:sldChg>
      <pc:sldChg chg="del">
        <pc:chgData name="FONG Chi Kit Ken" userId="233f042c-09e9-4a0c-9043-d675a582571a" providerId="ADAL" clId="{28EAAC67-DB7D-A945-B575-E31E26A15DC3}" dt="2024-01-02T08:46:47.084" v="118" actId="2696"/>
        <pc:sldMkLst>
          <pc:docMk/>
          <pc:sldMk cId="4126714347" sldId="642"/>
        </pc:sldMkLst>
      </pc:sldChg>
      <pc:sldChg chg="del">
        <pc:chgData name="FONG Chi Kit Ken" userId="233f042c-09e9-4a0c-9043-d675a582571a" providerId="ADAL" clId="{28EAAC67-DB7D-A945-B575-E31E26A15DC3}" dt="2024-01-02T08:46:47.116" v="135" actId="2696"/>
        <pc:sldMkLst>
          <pc:docMk/>
          <pc:sldMk cId="2046129754" sldId="643"/>
        </pc:sldMkLst>
      </pc:sldChg>
      <pc:sldChg chg="del">
        <pc:chgData name="FONG Chi Kit Ken" userId="233f042c-09e9-4a0c-9043-d675a582571a" providerId="ADAL" clId="{28EAAC67-DB7D-A945-B575-E31E26A15DC3}" dt="2024-01-02T08:46:47.101" v="125" actId="2696"/>
        <pc:sldMkLst>
          <pc:docMk/>
          <pc:sldMk cId="2903096150" sldId="644"/>
        </pc:sldMkLst>
      </pc:sldChg>
      <pc:sldChg chg="del">
        <pc:chgData name="FONG Chi Kit Ken" userId="233f042c-09e9-4a0c-9043-d675a582571a" providerId="ADAL" clId="{28EAAC67-DB7D-A945-B575-E31E26A15DC3}" dt="2024-01-02T08:46:47.073" v="112" actId="2696"/>
        <pc:sldMkLst>
          <pc:docMk/>
          <pc:sldMk cId="47572279" sldId="645"/>
        </pc:sldMkLst>
      </pc:sldChg>
      <pc:sldChg chg="del">
        <pc:chgData name="FONG Chi Kit Ken" userId="233f042c-09e9-4a0c-9043-d675a582571a" providerId="ADAL" clId="{28EAAC67-DB7D-A945-B575-E31E26A15DC3}" dt="2024-01-02T08:46:47.153" v="147" actId="2696"/>
        <pc:sldMkLst>
          <pc:docMk/>
          <pc:sldMk cId="315002377" sldId="646"/>
        </pc:sldMkLst>
      </pc:sldChg>
      <pc:sldChg chg="del">
        <pc:chgData name="FONG Chi Kit Ken" userId="233f042c-09e9-4a0c-9043-d675a582571a" providerId="ADAL" clId="{28EAAC67-DB7D-A945-B575-E31E26A15DC3}" dt="2024-01-02T08:46:47.146" v="145" actId="2696"/>
        <pc:sldMkLst>
          <pc:docMk/>
          <pc:sldMk cId="902584421" sldId="648"/>
        </pc:sldMkLst>
      </pc:sldChg>
      <pc:sldChg chg="del">
        <pc:chgData name="FONG Chi Kit Ken" userId="233f042c-09e9-4a0c-9043-d675a582571a" providerId="ADAL" clId="{28EAAC67-DB7D-A945-B575-E31E26A15DC3}" dt="2024-01-02T08:46:47.065" v="108" actId="2696"/>
        <pc:sldMkLst>
          <pc:docMk/>
          <pc:sldMk cId="281533879" sldId="649"/>
        </pc:sldMkLst>
      </pc:sldChg>
      <pc:sldChg chg="del">
        <pc:chgData name="FONG Chi Kit Ken" userId="233f042c-09e9-4a0c-9043-d675a582571a" providerId="ADAL" clId="{28EAAC67-DB7D-A945-B575-E31E26A15DC3}" dt="2024-01-02T08:46:47.102" v="126" actId="2696"/>
        <pc:sldMkLst>
          <pc:docMk/>
          <pc:sldMk cId="1905940636" sldId="650"/>
        </pc:sldMkLst>
      </pc:sldChg>
      <pc:sldChg chg="del">
        <pc:chgData name="FONG Chi Kit Ken" userId="233f042c-09e9-4a0c-9043-d675a582571a" providerId="ADAL" clId="{28EAAC67-DB7D-A945-B575-E31E26A15DC3}" dt="2024-01-02T08:46:47.111" v="132" actId="2696"/>
        <pc:sldMkLst>
          <pc:docMk/>
          <pc:sldMk cId="2154271268" sldId="651"/>
        </pc:sldMkLst>
      </pc:sldChg>
      <pc:sldChg chg="del">
        <pc:chgData name="FONG Chi Kit Ken" userId="233f042c-09e9-4a0c-9043-d675a582571a" providerId="ADAL" clId="{28EAAC67-DB7D-A945-B575-E31E26A15DC3}" dt="2024-01-02T08:46:47.076" v="114" actId="2696"/>
        <pc:sldMkLst>
          <pc:docMk/>
          <pc:sldMk cId="3112560366" sldId="652"/>
        </pc:sldMkLst>
      </pc:sldChg>
      <pc:sldChg chg="del">
        <pc:chgData name="FONG Chi Kit Ken" userId="233f042c-09e9-4a0c-9043-d675a582571a" providerId="ADAL" clId="{28EAAC67-DB7D-A945-B575-E31E26A15DC3}" dt="2024-01-02T08:46:47.123" v="140" actId="2696"/>
        <pc:sldMkLst>
          <pc:docMk/>
          <pc:sldMk cId="857716556" sldId="653"/>
        </pc:sldMkLst>
      </pc:sldChg>
      <pc:sldChg chg="del">
        <pc:chgData name="FONG Chi Kit Ken" userId="233f042c-09e9-4a0c-9043-d675a582571a" providerId="ADAL" clId="{28EAAC67-DB7D-A945-B575-E31E26A15DC3}" dt="2024-01-02T08:46:47.086" v="119" actId="2696"/>
        <pc:sldMkLst>
          <pc:docMk/>
          <pc:sldMk cId="368974383" sldId="654"/>
        </pc:sldMkLst>
      </pc:sldChg>
      <pc:sldChg chg="del">
        <pc:chgData name="FONG Chi Kit Ken" userId="233f042c-09e9-4a0c-9043-d675a582571a" providerId="ADAL" clId="{28EAAC67-DB7D-A945-B575-E31E26A15DC3}" dt="2024-01-02T08:46:47.096" v="122" actId="2696"/>
        <pc:sldMkLst>
          <pc:docMk/>
          <pc:sldMk cId="3961919279" sldId="656"/>
        </pc:sldMkLst>
      </pc:sldChg>
      <pc:sldChg chg="del">
        <pc:chgData name="FONG Chi Kit Ken" userId="233f042c-09e9-4a0c-9043-d675a582571a" providerId="ADAL" clId="{28EAAC67-DB7D-A945-B575-E31E26A15DC3}" dt="2024-01-02T08:46:47.092" v="120" actId="2696"/>
        <pc:sldMkLst>
          <pc:docMk/>
          <pc:sldMk cId="3128434090" sldId="657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5:36.181" v="1308" actId="20577"/>
        <pc:sldMkLst>
          <pc:docMk/>
          <pc:sldMk cId="1481091583" sldId="865"/>
        </pc:sldMkLst>
        <pc:spChg chg="mod or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5:36.181" v="1308" actId="20577"/>
          <ac:spMkLst>
            <pc:docMk/>
            <pc:sldMk cId="1481091583" sldId="865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4" creationId="{A7A24F03-BCAD-E433-C828-6A87E9AC606F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6" creationId="{AB95A8DA-21D9-7E8B-C8E3-4DCFCB0F9912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7:13.728" v="1317" actId="207"/>
        <pc:sldMkLst>
          <pc:docMk/>
          <pc:sldMk cId="3724117984" sldId="879"/>
        </pc:sldMkLst>
        <pc:spChg chg="mod or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7:13.728" v="1317" actId="207"/>
          <ac:spMkLst>
            <pc:docMk/>
            <pc:sldMk cId="3724117984" sldId="879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5" creationId="{2C1D94E0-D19A-A98B-F27B-854F312E350F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6" creationId="{9FD22495-5CA7-1940-2215-9D76F96D5EAE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7" creationId="{72F9300B-9475-79C4-94C2-571576AE0A33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8" creationId="{C05CF0CA-31D8-554E-4C51-C4FAA07E7179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9" creationId="{BEDEC20E-F168-542D-7DAB-3867DD0A19CE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10" creationId="{D9781AAD-AA3B-396F-1E60-9CEAD01DDEB0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1" creationId="{ACC5A881-1327-3193-2A7C-7624DB4699B3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2" creationId="{2F14C942-DF85-E5A0-5CF6-A80AF8F18955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3" creationId="{77A85581-C036-D0BD-971A-031621E4F59F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4" creationId="{03B87605-2F6D-1CAD-68C0-DE38EE3EAA77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5" creationId="{D6E9CBB7-6B7F-E560-FC37-35A7681721AD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6" creationId="{C55F155C-7634-1E31-AAB3-30349355FA0F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7" creationId="{4A25DAF3-EB32-D694-744F-BD74D5DD3F33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8" creationId="{C15810D0-100F-D717-D43B-089B540BF60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19" creationId="{484F90D0-EBF2-35D0-A7C6-7545A946275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0" creationId="{8C56477E-45C4-7078-A187-4A15383FD298}"/>
          </ac:spMkLst>
        </pc:spChg>
        <pc:picChg chg="mod">
          <ac:chgData name="FONG Chi Kit Ken" userId="233f042c-09e9-4a0c-9043-d675a582571a" providerId="ADAL" clId="{28EAAC67-DB7D-A945-B575-E31E26A15DC3}" dt="2024-01-02T10:17:53.945" v="802" actId="1076"/>
          <ac:picMkLst>
            <pc:docMk/>
            <pc:sldMk cId="3724117984" sldId="879"/>
            <ac:picMk id="4" creationId="{4493AC62-2F1C-6248-8F08-0F758392C3F9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8:26.598" v="1327"/>
        <pc:sldMkLst>
          <pc:docMk/>
          <pc:sldMk cId="1818237388" sldId="880"/>
        </pc:sldMkLst>
        <pc:spChg chg="mod or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8:15.807" v="1326" actId="207"/>
          <ac:spMkLst>
            <pc:docMk/>
            <pc:sldMk cId="1818237388" sldId="880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4" creationId="{9BE66CF1-4983-C7A6-A365-A34B3BC9230C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6" creationId="{BADA86A0-5AD0-E2C9-1FD4-8C5290AE45FB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7" creationId="{CF8504C1-83B9-1909-0141-30EA1FF83CE6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8" creationId="{DBB2BA0F-F892-666D-49CB-16E4712A3BDD}"/>
          </ac:spMkLst>
        </pc:spChg>
        <pc:picChg chg="mod">
          <ac:chgData name="FONG Chi Kit Ken" userId="233f042c-09e9-4a0c-9043-d675a582571a" providerId="ADAL" clId="{28EAAC67-DB7D-A945-B575-E31E26A15DC3}" dt="2024-01-02T10:19:07.418" v="829" actId="1076"/>
          <ac:picMkLst>
            <pc:docMk/>
            <pc:sldMk cId="1818237388" sldId="880"/>
            <ac:picMk id="5" creationId="{75CF9475-B107-124A-98E4-0CD316222035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07:47.292" v="678" actId="478"/>
        <pc:sldMkLst>
          <pc:docMk/>
          <pc:sldMk cId="3232343697" sldId="90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232343697" sldId="900"/>
            <ac:spMk id="2" creationId="{3D6C18B9-C2EA-604E-851A-4F8925E22F30}"/>
          </ac:spMkLst>
        </pc:spChg>
        <pc:spChg chg="add del mod ord">
          <ac:chgData name="FONG Chi Kit Ken" userId="233f042c-09e9-4a0c-9043-d675a582571a" providerId="ADAL" clId="{28EAAC67-DB7D-A945-B575-E31E26A15DC3}" dt="2024-01-02T10:07:44.630" v="677" actId="478"/>
          <ac:spMkLst>
            <pc:docMk/>
            <pc:sldMk cId="3232343697" sldId="900"/>
            <ac:spMk id="3" creationId="{EDCFB9DA-69AE-26DF-04B9-74D84E39C84E}"/>
          </ac:spMkLst>
        </pc:spChg>
        <pc:spChg chg="del mod">
          <ac:chgData name="FONG Chi Kit Ken" userId="233f042c-09e9-4a0c-9043-d675a582571a" providerId="ADAL" clId="{28EAAC67-DB7D-A945-B575-E31E26A15DC3}" dt="2024-01-02T10:07:47.292" v="678" actId="478"/>
          <ac:spMkLst>
            <pc:docMk/>
            <pc:sldMk cId="3232343697" sldId="900"/>
            <ac:spMk id="7" creationId="{7749025E-8195-9D41-AD4B-A2BAA9FE15AC}"/>
          </ac:spMkLst>
        </pc:spChg>
        <pc:picChg chg="mod ord">
          <ac:chgData name="FONG Chi Kit Ken" userId="233f042c-09e9-4a0c-9043-d675a582571a" providerId="ADAL" clId="{28EAAC67-DB7D-A945-B575-E31E26A15DC3}" dt="2024-01-02T10:07:37.766" v="675" actId="1076"/>
          <ac:picMkLst>
            <pc:docMk/>
            <pc:sldMk cId="3232343697" sldId="900"/>
            <ac:picMk id="5" creationId="{0E7007E7-D692-2D4B-B6B9-E4153C498A61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19:30.805" v="835" actId="404"/>
        <pc:sldMkLst>
          <pc:docMk/>
          <pc:sldMk cId="465179993" sldId="901"/>
        </pc:sldMkLst>
        <pc:spChg chg="mod or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9:30.805" v="835" actId="404"/>
          <ac:spMkLst>
            <pc:docMk/>
            <pc:sldMk cId="465179993" sldId="901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4" creationId="{21E4DD65-CE38-07B0-BE31-DDCE9DD50AEC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5" creationId="{7410C083-0EC6-3F81-BF12-D676644E4247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6" creationId="{4F1797EC-C239-C44B-9A02-BEF3A3FFE776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7" creationId="{9EABCFBF-5FE9-74E3-D396-1B40B5221B74}"/>
          </ac:spMkLst>
        </pc:sp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1:17:30.297" v="1318" actId="20577"/>
        <pc:sldMkLst>
          <pc:docMk/>
          <pc:sldMk cId="3582593468" sldId="902"/>
        </pc:sldMkLst>
        <pc:spChg chg="mod or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1:17:30.297" v="1318" actId="20577"/>
          <ac:spMkLst>
            <pc:docMk/>
            <pc:sldMk cId="3582593468" sldId="902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4" creationId="{E71B235B-6055-7B0E-D0A1-EF3D32A5C8FC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5" creationId="{31239304-CCD7-9B63-2FE4-327F4C93DA15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7:27.623" v="793" actId="20577"/>
        <pc:sldMkLst>
          <pc:docMk/>
          <pc:sldMk cId="342698590" sldId="903"/>
        </pc:sldMkLst>
        <pc:spChg chg="mod or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7:27.623" v="793" actId="20577"/>
          <ac:spMkLst>
            <pc:docMk/>
            <pc:sldMk cId="342698590" sldId="903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4" creationId="{58785696-D1CB-A734-A32A-646BBC7C4CAD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5" creationId="{4E9B7C2E-F0E3-1D2F-3F9C-5DF9E6F4FB28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6" creationId="{3639405C-35CE-8395-1160-81019F3EC051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7" creationId="{45B2826B-FCB3-4529-2AB1-7F06D55584AB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8" creationId="{CCE00FBD-6332-294C-565A-585E85DC8F50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9" creationId="{AF588294-D3D4-E0A6-9239-A77799989028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0" creationId="{94726829-9BFC-F27C-3F6D-93B260BE528D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1" creationId="{5764E06F-4203-BDF6-3342-F15A0656B2BA}"/>
          </ac:spMkLst>
        </pc:spChg>
      </pc:sldChg>
      <pc:sldChg chg="addSp delSp modSp new mod modTransition modClrScheme chgLayout">
        <pc:chgData name="FONG Chi Kit Ken" userId="233f042c-09e9-4a0c-9043-d675a582571a" providerId="ADAL" clId="{28EAAC67-DB7D-A945-B575-E31E26A15DC3}" dt="2024-01-02T10:19:55.824" v="872" actId="20577"/>
        <pc:sldMkLst>
          <pc:docMk/>
          <pc:sldMk cId="3886398511" sldId="904"/>
        </pc:sldMkLst>
        <pc:spChg chg="del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2" creationId="{F4279447-1E4B-5D10-CC97-9ABA18E1C4EC}"/>
          </ac:spMkLst>
        </pc:spChg>
        <pc:spChg chg="del">
          <ac:chgData name="FONG Chi Kit Ken" userId="233f042c-09e9-4a0c-9043-d675a582571a" providerId="ADAL" clId="{28EAAC67-DB7D-A945-B575-E31E26A15DC3}" dt="2024-01-02T09:48:32.265" v="638" actId="478"/>
          <ac:spMkLst>
            <pc:docMk/>
            <pc:sldMk cId="3886398511" sldId="904"/>
            <ac:spMk id="3" creationId="{E641FFBB-B5D4-0C09-B4C2-C66FA2F16433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4" creationId="{869BAFEB-A2D4-364E-6148-442B91C58561}"/>
          </ac:spMkLst>
        </pc:spChg>
        <pc:spChg chg="add mod ord">
          <ac:chgData name="FONG Chi Kit Ken" userId="233f042c-09e9-4a0c-9043-d675a582571a" providerId="ADAL" clId="{28EAAC67-DB7D-A945-B575-E31E26A15DC3}" dt="2024-01-02T10:19:55.824" v="872" actId="20577"/>
          <ac:spMkLst>
            <pc:docMk/>
            <pc:sldMk cId="3886398511" sldId="904"/>
            <ac:spMk id="7" creationId="{42F49D82-0047-0F74-FD58-5857AEAE052F}"/>
          </ac:spMkLst>
        </pc:spChg>
        <pc:spChg chg="add del mod ord">
          <ac:chgData name="FONG Chi Kit Ken" userId="233f042c-09e9-4a0c-9043-d675a582571a" providerId="ADAL" clId="{28EAAC67-DB7D-A945-B575-E31E26A15DC3}" dt="2024-01-02T10:08:08.037" v="687" actId="478"/>
          <ac:spMkLst>
            <pc:docMk/>
            <pc:sldMk cId="3886398511" sldId="904"/>
            <ac:spMk id="8" creationId="{D287C0EE-19B3-C4F7-60D6-AF232C5D1B04}"/>
          </ac:spMkLst>
        </pc:spChg>
        <pc:picChg chg="add del mod">
          <ac:chgData name="FONG Chi Kit Ken" userId="233f042c-09e9-4a0c-9043-d675a582571a" providerId="ADAL" clId="{28EAAC67-DB7D-A945-B575-E31E26A15DC3}" dt="2024-01-02T09:48:14.742" v="631" actId="478"/>
          <ac:picMkLst>
            <pc:docMk/>
            <pc:sldMk cId="3886398511" sldId="904"/>
            <ac:picMk id="5" creationId="{87FC443D-D1AC-D083-3777-73AA9EBF86DC}"/>
          </ac:picMkLst>
        </pc:picChg>
        <pc:picChg chg="add mod">
          <ac:chgData name="FONG Chi Kit Ken" userId="233f042c-09e9-4a0c-9043-d675a582571a" providerId="ADAL" clId="{28EAAC67-DB7D-A945-B575-E31E26A15DC3}" dt="2024-01-02T09:48:34.791" v="639" actId="1076"/>
          <ac:picMkLst>
            <pc:docMk/>
            <pc:sldMk cId="3886398511" sldId="904"/>
            <ac:picMk id="6" creationId="{8B66B7D7-A251-BCC4-8A39-6281CBFDD61D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9:27.244" v="1341" actId="20577"/>
        <pc:sldMkLst>
          <pc:docMk/>
          <pc:sldMk cId="3601203173" sldId="1041"/>
        </pc:sldMkLst>
        <pc:spChg chg="mod ord">
          <ac:chgData name="FONG Chi Kit Ken" userId="233f042c-09e9-4a0c-9043-d675a582571a" providerId="ADAL" clId="{28EAAC67-DB7D-A945-B575-E31E26A15DC3}" dt="2024-01-02T11:08:57.752" v="1262" actId="14100"/>
          <ac:spMkLst>
            <pc:docMk/>
            <pc:sldMk cId="3601203173" sldId="1041"/>
            <ac:spMk id="2" creationId="{52530BA8-1B87-EE44-8093-287CE383A1FF}"/>
          </ac:spMkLst>
        </pc:spChg>
        <pc:spChg chg="mod ord">
          <ac:chgData name="FONG Chi Kit Ken" userId="233f042c-09e9-4a0c-9043-d675a582571a" providerId="ADAL" clId="{28EAAC67-DB7D-A945-B575-E31E26A15DC3}" dt="2024-01-02T11:19:27.244" v="1341" actId="20577"/>
          <ac:spMkLst>
            <pc:docMk/>
            <pc:sldMk cId="3601203173" sldId="1041"/>
            <ac:spMk id="3" creationId="{F2870BAF-E897-D142-B0E4-E200355F3A53}"/>
          </ac:spMkLst>
        </pc:spChg>
        <pc:spChg chg="mod">
          <ac:chgData name="FONG Chi Kit Ken" userId="233f042c-09e9-4a0c-9043-d675a582571a" providerId="ADAL" clId="{28EAAC67-DB7D-A945-B575-E31E26A15DC3}" dt="2024-01-02T10:08:34.667" v="689" actId="1076"/>
          <ac:spMkLst>
            <pc:docMk/>
            <pc:sldMk cId="3601203173" sldId="1041"/>
            <ac:spMk id="4" creationId="{795CAE0D-F40C-6240-89B7-C9B26C5F8CF3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6" creationId="{C3D50A0F-98DB-F196-37D1-D6F7CA940265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7" creationId="{721A4166-C03A-7E74-8BDC-35BD20EB7627}"/>
          </ac:spMkLst>
        </pc:spChg>
        <pc:grpChg chg="del mod">
          <ac:chgData name="FONG Chi Kit Ken" userId="233f042c-09e9-4a0c-9043-d675a582571a" providerId="ADAL" clId="{28EAAC67-DB7D-A945-B575-E31E26A15DC3}" dt="2024-01-02T10:52:19.501" v="1114" actId="478"/>
          <ac:grpSpMkLst>
            <pc:docMk/>
            <pc:sldMk cId="3601203173" sldId="1041"/>
            <ac:grpSpMk id="5" creationId="{4F4BA7EA-DCDB-3B48-8CFB-EC4E091A181B}"/>
          </ac:grpSpMkLst>
        </pc:grpChg>
        <pc:picChg chg="mod">
          <ac:chgData name="FONG Chi Kit Ken" userId="233f042c-09e9-4a0c-9043-d675a582571a" providerId="ADAL" clId="{28EAAC67-DB7D-A945-B575-E31E26A15DC3}" dt="2024-01-02T10:08:34.667" v="689" actId="1076"/>
          <ac:picMkLst>
            <pc:docMk/>
            <pc:sldMk cId="3601203173" sldId="1041"/>
            <ac:picMk id="2050" creationId="{92BCAFEB-91F2-194E-8C28-1EF7B50BBC82}"/>
          </ac:picMkLst>
        </pc:picChg>
      </pc:sldChg>
      <pc:sldChg chg="modSp add mod ord">
        <pc:chgData name="FONG Chi Kit Ken" userId="233f042c-09e9-4a0c-9043-d675a582571a" providerId="ADAL" clId="{28EAAC67-DB7D-A945-B575-E31E26A15DC3}" dt="2024-01-02T10:42:44.653" v="1026" actId="14100"/>
        <pc:sldMkLst>
          <pc:docMk/>
          <pc:sldMk cId="4203378900" sldId="1042"/>
        </pc:sldMkLst>
        <pc:spChg chg="mod">
          <ac:chgData name="FONG Chi Kit Ken" userId="233f042c-09e9-4a0c-9043-d675a582571a" providerId="ADAL" clId="{28EAAC67-DB7D-A945-B575-E31E26A15DC3}" dt="2024-01-02T10:42:44.653" v="1026" actId="14100"/>
          <ac:spMkLst>
            <pc:docMk/>
            <pc:sldMk cId="4203378900" sldId="1042"/>
            <ac:spMk id="2" creationId="{0DC81815-4E7C-4F1A-9C5C-1D38D4A14D57}"/>
          </ac:spMkLst>
        </pc:spChg>
      </pc:sldChg>
      <pc:sldChg chg="new del">
        <pc:chgData name="FONG Chi Kit Ken" userId="233f042c-09e9-4a0c-9043-d675a582571a" providerId="ADAL" clId="{28EAAC67-DB7D-A945-B575-E31E26A15DC3}" dt="2024-01-02T10:45:27.349" v="1057" actId="2696"/>
        <pc:sldMkLst>
          <pc:docMk/>
          <pc:sldMk cId="85850769" sldId="1043"/>
        </pc:sldMkLst>
      </pc:sldChg>
      <pc:sldMasterChg chg="delSldLayout">
        <pc:chgData name="FONG Chi Kit Ken" userId="233f042c-09e9-4a0c-9043-d675a582571a" providerId="ADAL" clId="{28EAAC67-DB7D-A945-B575-E31E26A15DC3}" dt="2024-01-02T08:48:20.423" v="25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28EAAC67-DB7D-A945-B575-E31E26A15DC3}" dt="2024-01-02T08:48:20.423" v="250" actId="2696"/>
          <pc:sldLayoutMkLst>
            <pc:docMk/>
            <pc:sldMasterMk cId="0" sldId="2147483658"/>
            <pc:sldLayoutMk cId="2344853644" sldId="2147483673"/>
          </pc:sldLayoutMkLst>
        </pc:sldLayoutChg>
        <pc:sldLayoutChg chg="del">
          <pc:chgData name="FONG Chi Kit Ken" userId="233f042c-09e9-4a0c-9043-d675a582571a" providerId="ADAL" clId="{28EAAC67-DB7D-A945-B575-E31E26A15DC3}" dt="2024-01-02T08:46:47.095" v="121" actId="2696"/>
          <pc:sldLayoutMkLst>
            <pc:docMk/>
            <pc:sldMasterMk cId="0" sldId="2147483658"/>
            <pc:sldLayoutMk cId="946326197" sldId="2147483677"/>
          </pc:sldLayoutMkLst>
        </pc:sldLayoutChg>
      </pc:sldMasterChg>
    </pc:docChg>
  </pc:docChgLst>
  <pc:docChgLst>
    <pc:chgData name="Chi Kit Ken FONG" userId="233f042c-09e9-4a0c-9043-d675a582571a" providerId="ADAL" clId="{8E57831E-3C34-2147-8331-A60BB153B5BF}"/>
    <pc:docChg chg="undo custSel modSld modMainMaster">
      <pc:chgData name="Chi Kit Ken FONG" userId="233f042c-09e9-4a0c-9043-d675a582571a" providerId="ADAL" clId="{8E57831E-3C34-2147-8331-A60BB153B5BF}" dt="2022-09-22T06:00:29.057" v="74" actId="108"/>
      <pc:docMkLst>
        <pc:docMk/>
      </pc:docMkLst>
      <pc:sldChg chg="modSp mod modTransition">
        <pc:chgData name="Chi Kit Ken FONG" userId="233f042c-09e9-4a0c-9043-d675a582571a" providerId="ADAL" clId="{8E57831E-3C34-2147-8331-A60BB153B5BF}" dt="2022-09-22T05:46:30.635" v="49"/>
        <pc:sldMkLst>
          <pc:docMk/>
          <pc:sldMk cId="0" sldId="256"/>
        </pc:sldMkLst>
        <pc:spChg chg="mod">
          <ac:chgData name="Chi Kit Ken FONG" userId="233f042c-09e9-4a0c-9043-d675a582571a" providerId="ADAL" clId="{8E57831E-3C34-2147-8331-A60BB153B5BF}" dt="2022-09-16T04:35:15.362" v="44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78024186" sldId="2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009895945" sldId="31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17371848" sldId="3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00902499" sldId="3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7932720" sldId="3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298457754" sldId="3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91211049" sldId="3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8808080" sldId="3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4959738" sldId="3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92636829" sldId="34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0871702" sldId="3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6132452" sldId="3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108346425" sldId="3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42259073" sldId="3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15694348" sldId="35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2849783" sldId="3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536963876" sldId="35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4363685" sldId="3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6283901" sldId="3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69065267" sldId="3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868181" sldId="3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37265521" sldId="3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48849834" sldId="35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05076628" sldId="3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22557513" sldId="360"/>
        </pc:sldMkLst>
      </pc:sldChg>
      <pc:sldChg chg="modSp mod modTransition">
        <pc:chgData name="Chi Kit Ken FONG" userId="233f042c-09e9-4a0c-9043-d675a582571a" providerId="ADAL" clId="{8E57831E-3C34-2147-8331-A60BB153B5BF}" dt="2022-09-22T05:59:29.241" v="70" actId="108"/>
        <pc:sldMkLst>
          <pc:docMk/>
          <pc:sldMk cId="2603902342" sldId="361"/>
        </pc:sldMkLst>
        <pc:spChg chg="mod">
          <ac:chgData name="Chi Kit Ken FONG" userId="233f042c-09e9-4a0c-9043-d675a582571a" providerId="ADAL" clId="{8E57831E-3C34-2147-8331-A60BB153B5BF}" dt="2022-09-22T05:59:29.241" v="70" actId="108"/>
          <ac:spMkLst>
            <pc:docMk/>
            <pc:sldMk cId="2603902342" sldId="361"/>
            <ac:spMk id="3" creationId="{7C7A8671-2475-7442-BC2A-2C59F8F272C3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88111792" sldId="362"/>
        </pc:sldMkLst>
      </pc:sldChg>
      <pc:sldChg chg="modSp mod modTransition">
        <pc:chgData name="Chi Kit Ken FONG" userId="233f042c-09e9-4a0c-9043-d675a582571a" providerId="ADAL" clId="{8E57831E-3C34-2147-8331-A60BB153B5BF}" dt="2022-09-22T05:56:33.249" v="63" actId="108"/>
        <pc:sldMkLst>
          <pc:docMk/>
          <pc:sldMk cId="1550360088" sldId="363"/>
        </pc:sldMkLst>
        <pc:spChg chg="mod">
          <ac:chgData name="Chi Kit Ken FONG" userId="233f042c-09e9-4a0c-9043-d675a582571a" providerId="ADAL" clId="{8E57831E-3C34-2147-8331-A60BB153B5BF}" dt="2022-09-22T05:56:33.249" v="63" actId="108"/>
          <ac:spMkLst>
            <pc:docMk/>
            <pc:sldMk cId="1550360088" sldId="363"/>
            <ac:spMk id="3" creationId="{21747180-04CB-8249-900A-72E1D485C274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6328428" sldId="36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56517699" sldId="3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041882" sldId="3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76356133" sldId="3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7133262" sldId="3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279883379" sldId="3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74066897" sldId="37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12421133" sldId="3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3124972" sldId="3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2979157" sldId="37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21458778" sldId="3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03626387" sldId="37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49895346" sldId="38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6855601" sldId="38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5953868" sldId="38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50172081" sldId="38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9137103" sldId="38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810244" sldId="38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34506342" sldId="39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58306095" sldId="39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974846963" sldId="39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54007749" sldId="39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78813608" sldId="39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99970649" sldId="39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72076516" sldId="39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7514944" sldId="39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43289765" sldId="39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56433715" sldId="40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22557571" sldId="40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8935069" sldId="40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290509" sldId="40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35614029" sldId="40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14048978" sldId="40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54846181" sldId="40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2481766" sldId="40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2546255" sldId="41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02457243" sldId="41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669046791" sldId="41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64815340" sldId="417"/>
        </pc:sldMkLst>
      </pc:sldChg>
      <pc:sldChg chg="modSp mod modTransition">
        <pc:chgData name="Chi Kit Ken FONG" userId="233f042c-09e9-4a0c-9043-d675a582571a" providerId="ADAL" clId="{8E57831E-3C34-2147-8331-A60BB153B5BF}" dt="2022-09-22T06:00:29.057" v="74" actId="108"/>
        <pc:sldMkLst>
          <pc:docMk/>
          <pc:sldMk cId="2274854105" sldId="420"/>
        </pc:sldMkLst>
        <pc:spChg chg="mod">
          <ac:chgData name="Chi Kit Ken FONG" userId="233f042c-09e9-4a0c-9043-d675a582571a" providerId="ADAL" clId="{8E57831E-3C34-2147-8331-A60BB153B5BF}" dt="2022-09-22T06:00:29.057" v="74" actId="108"/>
          <ac:spMkLst>
            <pc:docMk/>
            <pc:sldMk cId="2274854105" sldId="420"/>
            <ac:spMk id="3" creationId="{773ADE87-8EC5-404D-830B-51DD2E32B0B6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1529318" sldId="42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85555167" sldId="42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1963284" sldId="42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87727062" sldId="42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15416894" sldId="42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9187837" sldId="42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47862091" sldId="42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175309" sldId="43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84075539" sldId="43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9836228" sldId="43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02800674" sldId="43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76831266" sldId="43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64003573" sldId="43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92744131" sldId="4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7038474" sldId="4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0934285" sldId="4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1231293" sldId="4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8473383" sldId="4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41020176" sldId="4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570671" sldId="4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5242499" sldId="4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26896882" sldId="4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39369825" sldId="4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67476851" sldId="4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33368111" sldId="4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307829423" sldId="4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60079279" sldId="4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4895746" sldId="4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4644182" sldId="4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94044709" sldId="4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89110711" sldId="4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2986262" sldId="46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36992143" sldId="46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90548321" sldId="46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68757120" sldId="46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42835628" sldId="4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95953625" sldId="4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753541" sldId="4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6857562" sldId="4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944589701" sldId="4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05442337" sldId="4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27603029" sldId="47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0494449" sldId="47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213989178" sldId="4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63916588" sldId="475"/>
        </pc:sldMkLst>
      </pc:sldChg>
      <pc:sldMasterChg chg="modTransition modSldLayout">
        <pc:chgData name="Chi Kit Ken FONG" userId="233f042c-09e9-4a0c-9043-d675a582571a" providerId="ADAL" clId="{8E57831E-3C34-2147-8331-A60BB153B5BF}" dt="2022-09-22T05:46:16.838" v="48"/>
        <pc:sldMasterMkLst>
          <pc:docMk/>
          <pc:sldMasterMk cId="0" sldId="2147483658"/>
        </pc:sldMasterMkLst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0" sldId="214748365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045313463" sldId="214748367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2344853644" sldId="2147483673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542534267" sldId="2147483675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1198157332" sldId="2147483676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Chi Kit Ken FONG" userId="233f042c-09e9-4a0c-9043-d675a582571a" providerId="ADAL" clId="{6411191F-E02E-9245-8A53-2A3706EFE6D0}"/>
    <pc:docChg chg="undo custSel addSld delSld modSld sldOrd addSection modSection">
      <pc:chgData name="Chi Kit Ken FONG" userId="233f042c-09e9-4a0c-9043-d675a582571a" providerId="ADAL" clId="{6411191F-E02E-9245-8A53-2A3706EFE6D0}" dt="2022-09-14T09:43:36.867" v="3250" actId="2696"/>
      <pc:docMkLst>
        <pc:docMk/>
      </pc:docMkLst>
      <pc:sldChg chg="modSp mod">
        <pc:chgData name="Chi Kit Ken FONG" userId="233f042c-09e9-4a0c-9043-d675a582571a" providerId="ADAL" clId="{6411191F-E02E-9245-8A53-2A3706EFE6D0}" dt="2022-09-07T03:36:36.083" v="3" actId="20577"/>
        <pc:sldMkLst>
          <pc:docMk/>
          <pc:sldMk cId="0" sldId="256"/>
        </pc:sldMkLst>
        <pc:spChg chg="mod">
          <ac:chgData name="Chi Kit Ken FONG" userId="233f042c-09e9-4a0c-9043-d675a582571a" providerId="ADAL" clId="{6411191F-E02E-9245-8A53-2A3706EFE6D0}" dt="2022-09-07T03:36:36.083" v="3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modSp mod">
        <pc:chgData name="Chi Kit Ken FONG" userId="233f042c-09e9-4a0c-9043-d675a582571a" providerId="ADAL" clId="{6411191F-E02E-9245-8A53-2A3706EFE6D0}" dt="2022-09-14T03:39:45.529" v="2656" actId="20577"/>
        <pc:sldMkLst>
          <pc:docMk/>
          <pc:sldMk cId="1009895945" sldId="318"/>
        </pc:sldMkLst>
        <pc:spChg chg="mod">
          <ac:chgData name="Chi Kit Ken FONG" userId="233f042c-09e9-4a0c-9043-d675a582571a" providerId="ADAL" clId="{6411191F-E02E-9245-8A53-2A3706EFE6D0}" dt="2022-09-14T03:39:45.529" v="2656" actId="20577"/>
          <ac:spMkLst>
            <pc:docMk/>
            <pc:sldMk cId="1009895945" sldId="318"/>
            <ac:spMk id="3" creationId="{D55CD52E-D635-F5C8-6084-B31293DF789F}"/>
          </ac:spMkLst>
        </pc:spChg>
        <pc:spChg chg="add mod">
          <ac:chgData name="Chi Kit Ken FONG" userId="233f042c-09e9-4a0c-9043-d675a582571a" providerId="ADAL" clId="{6411191F-E02E-9245-8A53-2A3706EFE6D0}" dt="2022-09-14T03:32:45.834" v="2220" actId="767"/>
          <ac:spMkLst>
            <pc:docMk/>
            <pc:sldMk cId="1009895945" sldId="318"/>
            <ac:spMk id="4" creationId="{950E4DEE-5990-DA6B-2F7D-C480087F756D}"/>
          </ac:spMkLst>
        </pc:spChg>
      </pc:sldChg>
      <pc:sldChg chg="delSp modSp add mod setBg modClrScheme delDesignElem chgLayout">
        <pc:chgData name="Chi Kit Ken FONG" userId="233f042c-09e9-4a0c-9043-d675a582571a" providerId="ADAL" clId="{6411191F-E02E-9245-8A53-2A3706EFE6D0}" dt="2022-09-07T03:54:35.354" v="56" actId="1076"/>
        <pc:sldMkLst>
          <pc:docMk/>
          <pc:sldMk cId="3117371848" sldId="338"/>
        </pc:sldMkLst>
        <pc:spChg chg="mod ord">
          <ac:chgData name="Chi Kit Ken FONG" userId="233f042c-09e9-4a0c-9043-d675a582571a" providerId="ADAL" clId="{6411191F-E02E-9245-8A53-2A3706EFE6D0}" dt="2022-09-07T03:54:35.354" v="56" actId="1076"/>
          <ac:spMkLst>
            <pc:docMk/>
            <pc:sldMk cId="3117371848" sldId="338"/>
            <ac:spMk id="2" creationId="{149C467C-6F94-8F4D-A953-27401AAE9838}"/>
          </ac:spMkLst>
        </pc:spChg>
        <pc:spChg chg="mod ord">
          <ac:chgData name="Chi Kit Ken FONG" userId="233f042c-09e9-4a0c-9043-d675a582571a" providerId="ADAL" clId="{6411191F-E02E-9245-8A53-2A3706EFE6D0}" dt="2022-09-07T03:54:30.254" v="53" actId="700"/>
          <ac:spMkLst>
            <pc:docMk/>
            <pc:sldMk cId="3117371848" sldId="338"/>
            <ac:spMk id="4" creationId="{6C71745C-91C9-FC47-96B4-0B86899298C0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59" creationId="{692296C6-28F7-4BD7-9EFB-22A268E3D42B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0" creationId="{CBB17300-EE76-409B-97FE-4836C5093DB3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1" creationId="{AEABCDF0-66B8-40A9-98EB-B6837EF185E2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117371848" sldId="338"/>
            <ac:grpSpMk id="58" creationId="{449BC34D-9C23-4D6D-8213-1F471AF85B3F}"/>
          </ac:grpSpMkLst>
        </pc:grpChg>
        <pc:picChg chg="del">
          <ac:chgData name="Chi Kit Ken FONG" userId="233f042c-09e9-4a0c-9043-d675a582571a" providerId="ADAL" clId="{6411191F-E02E-9245-8A53-2A3706EFE6D0}" dt="2022-09-07T03:54:31.970" v="55" actId="478"/>
          <ac:picMkLst>
            <pc:docMk/>
            <pc:sldMk cId="3117371848" sldId="338"/>
            <ac:picMk id="8" creationId="{F56EB3B6-65E7-4699-89C1-EC235B843ED0}"/>
          </ac:picMkLst>
        </pc:picChg>
      </pc:sldChg>
      <pc:sldChg chg="addSp delSp modSp add mod ord setBg modClrScheme chgLayout">
        <pc:chgData name="Chi Kit Ken FONG" userId="233f042c-09e9-4a0c-9043-d675a582571a" providerId="ADAL" clId="{6411191F-E02E-9245-8A53-2A3706EFE6D0}" dt="2022-09-14T03:31:31.578" v="2219" actId="207"/>
        <pc:sldMkLst>
          <pc:docMk/>
          <pc:sldMk cId="1407932720" sldId="34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2" creationId="{EB35D7A4-3D4B-E042-8567-45096FEF2726}"/>
          </ac:spMkLst>
        </pc:spChg>
        <pc:spChg chg="mod ord">
          <ac:chgData name="Chi Kit Ken FONG" userId="233f042c-09e9-4a0c-9043-d675a582571a" providerId="ADAL" clId="{6411191F-E02E-9245-8A53-2A3706EFE6D0}" dt="2022-09-14T03:31:31.578" v="2219" actId="207"/>
          <ac:spMkLst>
            <pc:docMk/>
            <pc:sldMk cId="1407932720" sldId="340"/>
            <ac:spMk id="3" creationId="{622EFE86-4504-784C-BD15-2740EB3ACE8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4" creationId="{92514FCC-BBD7-3B48-81F9-DF94501FFDDA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407932720" sldId="340"/>
            <ac:spMk id="5" creationId="{83EF5026-773D-CC6B-2488-DDABB3982C3E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298457754" sldId="34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2" creationId="{FC15BE47-B352-9F46-9C1C-4ED01572319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3" creationId="{787B59EE-06AF-724F-B23D-53DF5ABC433B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4" creationId="{02E46D7A-8B63-FC47-8DBF-E195ECE7596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298457754" sldId="341"/>
            <ac:spMk id="5" creationId="{A7397183-1C59-81EA-6155-B2CC912E2036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16" v="42" actId="27636"/>
        <pc:sldMkLst>
          <pc:docMk/>
          <pc:sldMk cId="3491211049" sldId="34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216" v="42" actId="27636"/>
          <ac:spMkLst>
            <pc:docMk/>
            <pc:sldMk cId="3491211049" sldId="342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491211049" sldId="342"/>
            <ac:spMk id="5" creationId="{0C3E68D4-C054-1E1D-07C1-9E0150FD077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77" v="43" actId="27636"/>
        <pc:sldMkLst>
          <pc:docMk/>
          <pc:sldMk cId="898260395" sldId="34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2" creationId="{2203F173-2E86-AD42-B5FA-7DCB514556EE}"/>
          </ac:spMkLst>
        </pc:spChg>
        <pc:spChg chg="mod ord">
          <ac:chgData name="Chi Kit Ken FONG" userId="233f042c-09e9-4a0c-9043-d675a582571a" providerId="ADAL" clId="{6411191F-E02E-9245-8A53-2A3706EFE6D0}" dt="2022-09-07T03:54:09.277" v="43" actId="27636"/>
          <ac:spMkLst>
            <pc:docMk/>
            <pc:sldMk cId="898260395" sldId="343"/>
            <ac:spMk id="3" creationId="{8929BCDF-EBCC-F94D-87E4-899E2E960DB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4" creationId="{0E19056C-6BF1-1048-AC2C-429517BF6C5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98260395" sldId="343"/>
            <ac:spMk id="5" creationId="{A5CDB0F6-5422-7AC9-D594-87082E4D189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362" v="44" actId="27636"/>
        <pc:sldMkLst>
          <pc:docMk/>
          <pc:sldMk cId="1150883034" sldId="34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2" creationId="{7EDE3794-2083-F243-8BF3-AF3751B054EE}"/>
          </ac:spMkLst>
        </pc:spChg>
        <pc:spChg chg="mod ord">
          <ac:chgData name="Chi Kit Ken FONG" userId="233f042c-09e9-4a0c-9043-d675a582571a" providerId="ADAL" clId="{6411191F-E02E-9245-8A53-2A3706EFE6D0}" dt="2022-09-07T03:54:09.362" v="44" actId="27636"/>
          <ac:spMkLst>
            <pc:docMk/>
            <pc:sldMk cId="1150883034" sldId="344"/>
            <ac:spMk id="3" creationId="{B580661F-28DD-794D-8BE1-FE742C93D18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4" creationId="{3C008233-ED1E-C54B-90D2-3AEFB84FCD6F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150883034" sldId="344"/>
            <ac:spMk id="5" creationId="{4103B5F9-C31C-CC3B-D908-578FA0A625B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173902820" sldId="34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2" creationId="{60C898F8-AE08-7845-94CC-98E1BDBA929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3" creationId="{E043823E-1EE3-8445-A5AA-B2859FBE1A3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4" creationId="{83E6E7EE-4795-DC4B-AA49-09E589DC2CC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173902820" sldId="345"/>
            <ac:spMk id="8" creationId="{1EE7462B-A2E3-FA48-08AA-D4E510171B6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350871702" sldId="34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2" creationId="{6EC76D8D-FBFC-3942-82FA-456E3A8B41A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3" creationId="{52C882BE-7C03-3E4D-BF19-CAFD034C7CD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4" creationId="{1E586463-4F0B-9747-BFFC-F92EC938615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350871702" sldId="346"/>
            <ac:spMk id="5" creationId="{06B90E53-26C8-2373-3410-F6FE925E75A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4108346425" sldId="34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2" creationId="{0A4DBEC6-EC9D-C548-A1C9-E985F8A04F5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3" creationId="{DFA0B04C-C03F-0E43-9AAE-F73F5E889E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4" creationId="{F9418041-0978-DC43-87A8-581DE75D572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4108346425" sldId="348"/>
            <ac:spMk id="5" creationId="{64A0A65C-5C43-D945-8B40-7332F48BCE64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08837011" sldId="34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2" creationId="{17898A42-0E25-2D40-BBE6-4984C8E29DFD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08837011" sldId="349"/>
            <ac:spMk id="3" creationId="{A80E9AB9-8557-BD28-EB5D-40B75D8E486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4" creationId="{7A2E5630-F19B-8145-BFDE-DCAA055F9BB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7" creationId="{4A83EF60-6B18-984A-9E74-C611253584A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31" v="46" actId="27636"/>
        <pc:sldMkLst>
          <pc:docMk/>
          <pc:sldMk cId="815694348" sldId="35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2" creationId="{F110A1C0-30A7-9941-9C6C-0EA8D27AA041}"/>
          </ac:spMkLst>
        </pc:spChg>
        <pc:spChg chg="mod ord">
          <ac:chgData name="Chi Kit Ken FONG" userId="233f042c-09e9-4a0c-9043-d675a582571a" providerId="ADAL" clId="{6411191F-E02E-9245-8A53-2A3706EFE6D0}" dt="2022-09-07T03:54:09.531" v="46" actId="27636"/>
          <ac:spMkLst>
            <pc:docMk/>
            <pc:sldMk cId="815694348" sldId="350"/>
            <ac:spMk id="3" creationId="{B2941E71-3986-A342-91D9-05A89DF45A9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4" creationId="{1C6D39EA-55E7-8242-BD71-D5DC24EBC4F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15694348" sldId="350"/>
            <ac:spMk id="5" creationId="{C7B14EEF-A971-45BE-5BA5-591EC92C983A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58" v="47" actId="27636"/>
        <pc:sldMkLst>
          <pc:docMk/>
          <pc:sldMk cId="372849783" sldId="35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2" creationId="{DBCCD757-E5A4-D64E-8C4C-462DF14D41F2}"/>
          </ac:spMkLst>
        </pc:spChg>
        <pc:spChg chg="mod ord">
          <ac:chgData name="Chi Kit Ken FONG" userId="233f042c-09e9-4a0c-9043-d675a582571a" providerId="ADAL" clId="{6411191F-E02E-9245-8A53-2A3706EFE6D0}" dt="2022-09-07T03:54:09.558" v="47" actId="27636"/>
          <ac:spMkLst>
            <pc:docMk/>
            <pc:sldMk cId="372849783" sldId="351"/>
            <ac:spMk id="3" creationId="{241D100B-115B-B344-AC5E-882467F69A6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4" creationId="{BA280E05-4E5A-DC49-A0E5-FF15E4D95B3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2849783" sldId="351"/>
            <ac:spMk id="5" creationId="{62992F94-B3B8-1450-7FB1-B749B5DC7CD7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13T11:06:18.396" v="808" actId="207"/>
        <pc:sldMkLst>
          <pc:docMk/>
          <pc:sldMk cId="1536963876" sldId="35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2" creationId="{DE4858F6-C197-8846-9F89-E886AF192FC0}"/>
          </ac:spMkLst>
        </pc:spChg>
        <pc:spChg chg="mod ord">
          <ac:chgData name="Chi Kit Ken FONG" userId="233f042c-09e9-4a0c-9043-d675a582571a" providerId="ADAL" clId="{6411191F-E02E-9245-8A53-2A3706EFE6D0}" dt="2022-09-13T11:06:18.396" v="808" actId="207"/>
          <ac:spMkLst>
            <pc:docMk/>
            <pc:sldMk cId="1536963876" sldId="352"/>
            <ac:spMk id="3" creationId="{F95BFAFC-05CD-234F-8FB1-0AFB15D104E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4" creationId="{D770D632-7287-0840-96D8-2B7A5012889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36963876" sldId="352"/>
            <ac:spMk id="5" creationId="{2FFCC34C-57AF-8F7A-05F5-22D3858131C1}"/>
          </ac:spMkLst>
        </pc:spChg>
        <pc:spChg chg="del">
          <ac:chgData name="Chi Kit Ken FONG" userId="233f042c-09e9-4a0c-9043-d675a582571a" providerId="ADAL" clId="{6411191F-E02E-9245-8A53-2A3706EFE6D0}" dt="2022-09-13T10:21:49.813" v="736" actId="478"/>
          <ac:spMkLst>
            <pc:docMk/>
            <pc:sldMk cId="1536963876" sldId="352"/>
            <ac:spMk id="6" creationId="{6DC67AF6-B580-3593-89E1-56EAD45E5E0E}"/>
          </ac:spMkLst>
        </pc:spChg>
        <pc:spChg chg="add del">
          <ac:chgData name="Chi Kit Ken FONG" userId="233f042c-09e9-4a0c-9043-d675a582571a" providerId="ADAL" clId="{6411191F-E02E-9245-8A53-2A3706EFE6D0}" dt="2022-09-13T10:18:52.980" v="660" actId="22"/>
          <ac:spMkLst>
            <pc:docMk/>
            <pc:sldMk cId="1536963876" sldId="352"/>
            <ac:spMk id="8" creationId="{B9F9A115-CCDA-63A9-601D-7F4E6DC2E79D}"/>
          </ac:spMkLst>
        </pc:spChg>
        <pc:picChg chg="add mod">
          <ac:chgData name="Chi Kit Ken FONG" userId="233f042c-09e9-4a0c-9043-d675a582571a" providerId="ADAL" clId="{6411191F-E02E-9245-8A53-2A3706EFE6D0}" dt="2022-09-13T10:26:40.755" v="756" actId="1076"/>
          <ac:picMkLst>
            <pc:docMk/>
            <pc:sldMk cId="1536963876" sldId="352"/>
            <ac:picMk id="5" creationId="{C1914C89-3448-FDFA-1833-1ACD03DD5593}"/>
          </ac:picMkLst>
        </pc:pic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615" v="48" actId="27636"/>
        <pc:sldMkLst>
          <pc:docMk/>
          <pc:sldMk cId="3736992143" sldId="35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07T03:54:09.615" v="48" actId="27636"/>
          <ac:spMkLst>
            <pc:docMk/>
            <pc:sldMk cId="3736992143" sldId="353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4" creationId="{84CDD7B9-A6FF-6E48-8BEB-DA27142C95C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36992143" sldId="353"/>
            <ac:spMk id="5" creationId="{CD07DC46-E74E-D964-F843-4E69E28C98D3}"/>
          </ac:spMkLst>
        </pc:spChg>
      </pc:sldChg>
      <pc:sldChg chg="addSp delSp modSp add mod ord setBg modClrScheme chgLayout">
        <pc:chgData name="Chi Kit Ken FONG" userId="233f042c-09e9-4a0c-9043-d675a582571a" providerId="ADAL" clId="{6411191F-E02E-9245-8A53-2A3706EFE6D0}" dt="2022-09-13T11:27:15.054" v="978" actId="207"/>
        <pc:sldMkLst>
          <pc:docMk/>
          <pc:sldMk cId="2516283901" sldId="35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2" creationId="{A8D61C52-3828-6748-9B36-8D9810026602}"/>
          </ac:spMkLst>
        </pc:spChg>
        <pc:spChg chg="mod ord">
          <ac:chgData name="Chi Kit Ken FONG" userId="233f042c-09e9-4a0c-9043-d675a582571a" providerId="ADAL" clId="{6411191F-E02E-9245-8A53-2A3706EFE6D0}" dt="2022-09-13T11:27:15.054" v="978" actId="207"/>
          <ac:spMkLst>
            <pc:docMk/>
            <pc:sldMk cId="2516283901" sldId="354"/>
            <ac:spMk id="3" creationId="{60CFA479-64A1-8243-9AB1-99F67ED8DB7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4" creationId="{E345456C-16A8-3840-ACC3-FF562ED99BF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516283901" sldId="354"/>
            <ac:spMk id="5" creationId="{13D7F88A-1C5A-2388-03A6-052D4D1D8349}"/>
          </ac:spMkLst>
        </pc:spChg>
      </pc:sldChg>
      <pc:sldChg chg="modSp mod">
        <pc:chgData name="Chi Kit Ken FONG" userId="233f042c-09e9-4a0c-9043-d675a582571a" providerId="ADAL" clId="{6411191F-E02E-9245-8A53-2A3706EFE6D0}" dt="2022-09-14T01:55:58.890" v="1423" actId="207"/>
        <pc:sldMkLst>
          <pc:docMk/>
          <pc:sldMk cId="569065267" sldId="355"/>
        </pc:sldMkLst>
        <pc:spChg chg="mod">
          <ac:chgData name="Chi Kit Ken FONG" userId="233f042c-09e9-4a0c-9043-d675a582571a" providerId="ADAL" clId="{6411191F-E02E-9245-8A53-2A3706EFE6D0}" dt="2022-09-14T01:55:58.890" v="1423" actId="207"/>
          <ac:spMkLst>
            <pc:docMk/>
            <pc:sldMk cId="569065267" sldId="355"/>
            <ac:spMk id="3" creationId="{268DE25C-1082-5044-A2AA-2D492BB6CE37}"/>
          </ac:spMkLst>
        </pc:spChg>
      </pc:sldChg>
      <pc:sldChg chg="addSp delSp modSp add mod setBg modClrScheme delDesignElem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265022663" sldId="35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2" creationId="{5A15011C-2A13-6246-A1DD-8AB304E23C57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3" creationId="{C0ADC590-D101-9842-F29B-97CAF70BF54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4" creationId="{F71B750F-059B-4B4E-8062-52A83C56431B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5" creationId="{ED1CA7C2-F7FC-A895-5993-7657DB815FB0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6" creationId="{99FB3C2C-27CF-0AE9-A3E5-66DCE93DAC03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7" creationId="{A5D9C5E3-4DB8-34FB-016F-98A6B1AE8981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5" creationId="{CB73C468-D875-4A8E-A540-E43BF8232DD4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7" creationId="{B4734F2F-19FC-4D35-9BDE-5CEAD57D9B55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9" creationId="{D97A8A26-FD96-4968-A34A-727382AC7E46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265022663" sldId="355"/>
            <ac:grpSpMk id="11" creationId="{449BC34D-9C23-4D6D-8213-1F471AF85B3F}"/>
          </ac:grpSpMkLst>
        </pc:gr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957868181" sldId="35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2" creationId="{260A102C-8A53-D84B-B62C-FAE0EE445F4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3" creationId="{15F8B7A9-D886-14F9-F830-9B176B33E18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4" creationId="{FAB8740F-731B-844E-9434-6B7B7C9DB87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5" creationId="{D71E0792-7F7D-D613-2489-B53D6B77E188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9" creationId="{A9846B7B-5B6E-1C8C-C978-624F21AD47A1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10" creationId="{2E21BF95-423B-CC5E-557D-96D72B954EB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037265521" sldId="357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2" creationId="{C8C3C185-42D3-5340-8649-786E6EC658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3" creationId="{9869E09F-75B6-4E40-B8D7-2ED6C8EEF7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4" creationId="{964EBDC7-E939-0444-AFF6-283DDE15B96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037265521" sldId="357"/>
            <ac:spMk id="5" creationId="{6913D1BA-33E7-FE90-3CC8-F1600F657E2F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348849834" sldId="35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2" creationId="{008E9600-B1AD-1F40-AE5F-1016CC19EBC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3" creationId="{8F3658E6-6F23-194F-9091-72E2CE38C2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4" creationId="{83A611CA-C753-5046-87FE-43E481F4676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348849834" sldId="358"/>
            <ac:spMk id="9" creationId="{EDBBFE26-FAFB-A0D0-3666-421DA5C374FD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840" v="50" actId="27636"/>
        <pc:sldMkLst>
          <pc:docMk/>
          <pc:sldMk cId="2805076628" sldId="35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2" creationId="{65EFFE8F-8380-D242-BD83-97DE6EC93BAB}"/>
          </ac:spMkLst>
        </pc:spChg>
        <pc:spChg chg="mod ord">
          <ac:chgData name="Chi Kit Ken FONG" userId="233f042c-09e9-4a0c-9043-d675a582571a" providerId="ADAL" clId="{6411191F-E02E-9245-8A53-2A3706EFE6D0}" dt="2022-09-07T03:54:09.840" v="50" actId="27636"/>
          <ac:spMkLst>
            <pc:docMk/>
            <pc:sldMk cId="2805076628" sldId="359"/>
            <ac:spMk id="3" creationId="{D21AB2E0-FB3C-3A42-B307-10605BEA97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4" creationId="{E1ACC8A0-04C5-6140-BA74-42194271B1D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805076628" sldId="359"/>
            <ac:spMk id="5" creationId="{53800D13-4C72-8ABC-E3CC-23284A4B949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822557513" sldId="36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2" creationId="{B69E85C4-2841-CD4A-A4DD-3AE85512DAC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3" creationId="{B1171DE4-6624-1A44-B5C9-F475B0DE522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4" creationId="{2808747F-D13D-7A48-AFD5-0FBD6FC0ABE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2557513" sldId="360"/>
            <ac:spMk id="6" creationId="{041BA79E-7E7B-D3FF-2CA3-68392CFD70C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603902342" sldId="36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2" creationId="{187FD4FC-6703-554F-9C61-D0A734CB2402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3" creationId="{7C7A8671-2475-7442-BC2A-2C59F8F272C3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4" creationId="{EA96EC02-B882-0D49-AB8E-63C4724060A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603902342" sldId="361"/>
            <ac:spMk id="5" creationId="{D3E9CDF5-A66A-93F2-4D9C-8FD54C7FB88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50.606" v="58" actId="14100"/>
        <pc:sldMkLst>
          <pc:docMk/>
          <pc:sldMk cId="3588111792" sldId="36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2" creationId="{58A19F14-8C34-3D40-8238-23324395DBD3}"/>
          </ac:spMkLst>
        </pc:spChg>
        <pc:spChg chg="mod ord">
          <ac:chgData name="Chi Kit Ken FONG" userId="233f042c-09e9-4a0c-9043-d675a582571a" providerId="ADAL" clId="{6411191F-E02E-9245-8A53-2A3706EFE6D0}" dt="2022-09-07T03:54:50.606" v="58" actId="14100"/>
          <ac:spMkLst>
            <pc:docMk/>
            <pc:sldMk cId="3588111792" sldId="362"/>
            <ac:spMk id="3" creationId="{8ED18235-4AC6-5D41-B3B5-AC75DCECB4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4" creationId="{9EF11434-6054-6A44-A7A0-4B0C15382862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588111792" sldId="362"/>
            <ac:spMk id="6" creationId="{81870F27-99F9-4AE1-46A0-CCFF0C339358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550360088" sldId="36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2" creationId="{49FEA198-D9EB-7E42-A9B8-1BC1BD409D9A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3" creationId="{21747180-04CB-8249-900A-72E1D485C2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4" creationId="{70A541F9-D4C8-8142-8F81-3FD94695088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50360088" sldId="363"/>
            <ac:spMk id="5" creationId="{14564EFB-1E49-E652-E261-004437D6A7A0}"/>
          </ac:spMkLst>
        </pc:spChg>
      </pc:sldChg>
      <pc:sldChg chg="modSp mod">
        <pc:chgData name="Chi Kit Ken FONG" userId="233f042c-09e9-4a0c-9043-d675a582571a" providerId="ADAL" clId="{6411191F-E02E-9245-8A53-2A3706EFE6D0}" dt="2022-09-13T08:17:57.568" v="626" actId="20577"/>
        <pc:sldMkLst>
          <pc:docMk/>
          <pc:sldMk cId="146328428" sldId="364"/>
        </pc:sldMkLst>
        <pc:graphicFrameChg chg="modGraphic">
          <ac:chgData name="Chi Kit Ken FONG" userId="233f042c-09e9-4a0c-9043-d675a582571a" providerId="ADAL" clId="{6411191F-E02E-9245-8A53-2A3706EFE6D0}" dt="2022-09-13T08:17:57.568" v="62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456" v="45" actId="27636"/>
        <pc:sldMkLst>
          <pc:docMk/>
          <pc:sldMk cId="820062970" sldId="36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456" v="45" actId="27636"/>
          <ac:spMkLst>
            <pc:docMk/>
            <pc:sldMk cId="820062970" sldId="364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0062970" sldId="364"/>
            <ac:spMk id="5" creationId="{C0710F41-3C18-2723-99E6-319051FBA8ED}"/>
          </ac:spMkLst>
        </pc:spChg>
      </pc:sldChg>
      <pc:sldChg chg="add del">
        <pc:chgData name="Chi Kit Ken FONG" userId="233f042c-09e9-4a0c-9043-d675a582571a" providerId="ADAL" clId="{6411191F-E02E-9245-8A53-2A3706EFE6D0}" dt="2022-09-07T03:54:13.431" v="51" actId="2696"/>
        <pc:sldMkLst>
          <pc:docMk/>
          <pc:sldMk cId="1825818065" sldId="380"/>
        </pc:sldMkLst>
      </pc:sldChg>
      <pc:sldChg chg="addSp modSp mod">
        <pc:chgData name="Chi Kit Ken FONG" userId="233f042c-09e9-4a0c-9043-d675a582571a" providerId="ADAL" clId="{6411191F-E02E-9245-8A53-2A3706EFE6D0}" dt="2022-09-13T07:03:08.629" v="318" actId="20577"/>
        <pc:sldMkLst>
          <pc:docMk/>
          <pc:sldMk cId="3049895346" sldId="380"/>
        </pc:sldMkLst>
        <pc:spChg chg="mod">
          <ac:chgData name="Chi Kit Ken FONG" userId="233f042c-09e9-4a0c-9043-d675a582571a" providerId="ADAL" clId="{6411191F-E02E-9245-8A53-2A3706EFE6D0}" dt="2022-09-13T07:03:08.629" v="318" actId="20577"/>
          <ac:spMkLst>
            <pc:docMk/>
            <pc:sldMk cId="3049895346" sldId="380"/>
            <ac:spMk id="3" creationId="{EF0C922A-0EE1-E74E-A16F-4808BD9E8AC9}"/>
          </ac:spMkLst>
        </pc:spChg>
        <pc:graphicFrameChg chg="add mod modGraphic">
          <ac:chgData name="Chi Kit Ken FONG" userId="233f042c-09e9-4a0c-9043-d675a582571a" providerId="ADAL" clId="{6411191F-E02E-9245-8A53-2A3706EFE6D0}" dt="2022-09-13T07:02:31.518" v="305" actId="14100"/>
          <ac:graphicFrameMkLst>
            <pc:docMk/>
            <pc:sldMk cId="3049895346" sldId="380"/>
            <ac:graphicFrameMk id="5" creationId="{6963DA86-7DA1-826D-2711-5582C24BA488}"/>
          </ac:graphicFrameMkLst>
        </pc:graphicFrameChg>
      </pc:sldChg>
      <pc:sldChg chg="addSp modSp mod modAnim">
        <pc:chgData name="Chi Kit Ken FONG" userId="233f042c-09e9-4a0c-9043-d675a582571a" providerId="ADAL" clId="{6411191F-E02E-9245-8A53-2A3706EFE6D0}" dt="2022-09-13T07:50:30.388" v="530"/>
        <pc:sldMkLst>
          <pc:docMk/>
          <pc:sldMk cId="2346855601" sldId="381"/>
        </pc:sldMkLst>
        <pc:spChg chg="mod">
          <ac:chgData name="Chi Kit Ken FONG" userId="233f042c-09e9-4a0c-9043-d675a582571a" providerId="ADAL" clId="{6411191F-E02E-9245-8A53-2A3706EFE6D0}" dt="2022-09-13T07:10:00.820" v="396" actId="207"/>
          <ac:spMkLst>
            <pc:docMk/>
            <pc:sldMk cId="2346855601" sldId="381"/>
            <ac:spMk id="3" creationId="{F65E1945-9BF9-1D42-893E-B3F3934E4776}"/>
          </ac:spMkLst>
        </pc:spChg>
        <pc:graphicFrameChg chg="add mod modGraphic">
          <ac:chgData name="Chi Kit Ken FONG" userId="233f042c-09e9-4a0c-9043-d675a582571a" providerId="ADAL" clId="{6411191F-E02E-9245-8A53-2A3706EFE6D0}" dt="2022-09-13T07:04:03.630" v="389" actId="1076"/>
          <ac:graphicFrameMkLst>
            <pc:docMk/>
            <pc:sldMk cId="2346855601" sldId="381"/>
            <ac:graphicFrameMk id="5" creationId="{DA506437-8B98-B63C-D82E-B0165A9359FD}"/>
          </ac:graphicFrameMkLst>
        </pc:graphicFrameChg>
        <pc:picChg chg="add mod">
          <ac:chgData name="Chi Kit Ken FONG" userId="233f042c-09e9-4a0c-9043-d675a582571a" providerId="ADAL" clId="{6411191F-E02E-9245-8A53-2A3706EFE6D0}" dt="2022-09-13T07:50:21.193" v="527" actId="1076"/>
          <ac:picMkLst>
            <pc:docMk/>
            <pc:sldMk cId="2346855601" sldId="381"/>
            <ac:picMk id="6" creationId="{6180F090-C278-D03C-A1AE-4CA7BB356537}"/>
          </ac:picMkLst>
        </pc:picChg>
      </pc:sldChg>
      <pc:sldChg chg="del">
        <pc:chgData name="Chi Kit Ken FONG" userId="233f042c-09e9-4a0c-9043-d675a582571a" providerId="ADAL" clId="{6411191F-E02E-9245-8A53-2A3706EFE6D0}" dt="2022-09-13T07:50:34.393" v="531" actId="2696"/>
        <pc:sldMkLst>
          <pc:docMk/>
          <pc:sldMk cId="3275150726" sldId="382"/>
        </pc:sldMkLst>
      </pc:sldChg>
      <pc:sldChg chg="addSp delSp modSp mod">
        <pc:chgData name="Chi Kit Ken FONG" userId="233f042c-09e9-4a0c-9043-d675a582571a" providerId="ADAL" clId="{6411191F-E02E-9245-8A53-2A3706EFE6D0}" dt="2022-09-13T07:56:59.697" v="592" actId="1076"/>
        <pc:sldMkLst>
          <pc:docMk/>
          <pc:sldMk cId="2025953868" sldId="383"/>
        </pc:sldMkLst>
        <pc:spChg chg="mod">
          <ac:chgData name="Chi Kit Ken FONG" userId="233f042c-09e9-4a0c-9043-d675a582571a" providerId="ADAL" clId="{6411191F-E02E-9245-8A53-2A3706EFE6D0}" dt="2022-09-13T07:53:15.051" v="541" actId="5793"/>
          <ac:spMkLst>
            <pc:docMk/>
            <pc:sldMk cId="2025953868" sldId="383"/>
            <ac:spMk id="3" creationId="{B81812C8-99F0-C649-B2EE-ED985AB32C92}"/>
          </ac:spMkLst>
        </pc:spChg>
        <pc:spChg chg="add mod">
          <ac:chgData name="Chi Kit Ken FONG" userId="233f042c-09e9-4a0c-9043-d675a582571a" providerId="ADAL" clId="{6411191F-E02E-9245-8A53-2A3706EFE6D0}" dt="2022-09-13T07:56:13.934" v="580" actId="14100"/>
          <ac:spMkLst>
            <pc:docMk/>
            <pc:sldMk cId="2025953868" sldId="383"/>
            <ac:spMk id="12" creationId="{EE502DB7-D767-7497-FED4-009C7232FC21}"/>
          </ac:spMkLst>
        </pc:spChg>
        <pc:spChg chg="add mod">
          <ac:chgData name="Chi Kit Ken FONG" userId="233f042c-09e9-4a0c-9043-d675a582571a" providerId="ADAL" clId="{6411191F-E02E-9245-8A53-2A3706EFE6D0}" dt="2022-09-13T07:56:46.096" v="587" actId="1076"/>
          <ac:spMkLst>
            <pc:docMk/>
            <pc:sldMk cId="2025953868" sldId="383"/>
            <ac:spMk id="13" creationId="{9791E91F-94CF-EC13-7EB9-196E4A6FF533}"/>
          </ac:spMkLst>
        </pc:spChg>
        <pc:spChg chg="add del mod">
          <ac:chgData name="Chi Kit Ken FONG" userId="233f042c-09e9-4a0c-9043-d675a582571a" providerId="ADAL" clId="{6411191F-E02E-9245-8A53-2A3706EFE6D0}" dt="2022-09-13T07:56:48.144" v="589"/>
          <ac:spMkLst>
            <pc:docMk/>
            <pc:sldMk cId="2025953868" sldId="383"/>
            <ac:spMk id="14" creationId="{A0185D9B-9D82-7381-F10C-8A1B61A6A906}"/>
          </ac:spMkLst>
        </pc:spChg>
        <pc:graphicFrameChg chg="add mod">
          <ac:chgData name="Chi Kit Ken FONG" userId="233f042c-09e9-4a0c-9043-d675a582571a" providerId="ADAL" clId="{6411191F-E02E-9245-8A53-2A3706EFE6D0}" dt="2022-09-13T07:55:26.336" v="573" actId="1076"/>
          <ac:graphicFrameMkLst>
            <pc:docMk/>
            <pc:sldMk cId="2025953868" sldId="383"/>
            <ac:graphicFrameMk id="5" creationId="{3EBF82D9-7B41-A46F-6A0D-623BF5F45A71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55:02.936" v="567" actId="1076"/>
          <ac:graphicFrameMkLst>
            <pc:docMk/>
            <pc:sldMk cId="2025953868" sldId="383"/>
            <ac:graphicFrameMk id="6" creationId="{503E0D67-9B03-9DE2-0294-49D262E9557F}"/>
          </ac:graphicFrameMkLst>
        </pc:graphicFrameChg>
        <pc:picChg chg="add mod">
          <ac:chgData name="Chi Kit Ken FONG" userId="233f042c-09e9-4a0c-9043-d675a582571a" providerId="ADAL" clId="{6411191F-E02E-9245-8A53-2A3706EFE6D0}" dt="2022-09-13T07:55:16.442" v="572" actId="1076"/>
          <ac:picMkLst>
            <pc:docMk/>
            <pc:sldMk cId="2025953868" sldId="383"/>
            <ac:picMk id="7" creationId="{C1F597EC-3C7E-2D5D-D010-115407056384}"/>
          </ac:picMkLst>
        </pc:picChg>
        <pc:picChg chg="add mod">
          <ac:chgData name="Chi Kit Ken FONG" userId="233f042c-09e9-4a0c-9043-d675a582571a" providerId="ADAL" clId="{6411191F-E02E-9245-8A53-2A3706EFE6D0}" dt="2022-09-13T07:55:09.887" v="570" actId="1076"/>
          <ac:picMkLst>
            <pc:docMk/>
            <pc:sldMk cId="2025953868" sldId="383"/>
            <ac:picMk id="8" creationId="{698BFFBC-5736-466A-0DA0-BF792C47F3A5}"/>
          </ac:picMkLst>
        </pc:picChg>
        <pc:picChg chg="add del">
          <ac:chgData name="Chi Kit Ken FONG" userId="233f042c-09e9-4a0c-9043-d675a582571a" providerId="ADAL" clId="{6411191F-E02E-9245-8A53-2A3706EFE6D0}" dt="2022-09-13T07:53:38.945" v="543"/>
          <ac:picMkLst>
            <pc:docMk/>
            <pc:sldMk cId="2025953868" sldId="383"/>
            <ac:picMk id="9" creationId="{7D4FF09E-72AA-34EF-6C00-9FA73A7410FB}"/>
          </ac:picMkLst>
        </pc:picChg>
        <pc:picChg chg="add mod">
          <ac:chgData name="Chi Kit Ken FONG" userId="233f042c-09e9-4a0c-9043-d675a582571a" providerId="ADAL" clId="{6411191F-E02E-9245-8A53-2A3706EFE6D0}" dt="2022-09-13T07:56:56.738" v="591" actId="1076"/>
          <ac:picMkLst>
            <pc:docMk/>
            <pc:sldMk cId="2025953868" sldId="383"/>
            <ac:picMk id="10" creationId="{8B367101-A82E-9B1B-4256-58E59F8CE1A5}"/>
          </ac:picMkLst>
        </pc:picChg>
        <pc:picChg chg="add mod">
          <ac:chgData name="Chi Kit Ken FONG" userId="233f042c-09e9-4a0c-9043-d675a582571a" providerId="ADAL" clId="{6411191F-E02E-9245-8A53-2A3706EFE6D0}" dt="2022-09-13T07:56:59.697" v="592" actId="1076"/>
          <ac:picMkLst>
            <pc:docMk/>
            <pc:sldMk cId="2025953868" sldId="383"/>
            <ac:picMk id="11" creationId="{5193EDBC-BAE9-E947-0004-E9598E0D2001}"/>
          </ac:picMkLst>
        </pc:picChg>
      </pc:sldChg>
      <pc:sldChg chg="addSp delSp modSp del mod">
        <pc:chgData name="Chi Kit Ken FONG" userId="233f042c-09e9-4a0c-9043-d675a582571a" providerId="ADAL" clId="{6411191F-E02E-9245-8A53-2A3706EFE6D0}" dt="2022-09-13T08:00:37.847" v="614" actId="2696"/>
        <pc:sldMkLst>
          <pc:docMk/>
          <pc:sldMk cId="1403986201" sldId="384"/>
        </pc:sldMkLst>
        <pc:spChg chg="mod">
          <ac:chgData name="Chi Kit Ken FONG" userId="233f042c-09e9-4a0c-9043-d675a582571a" providerId="ADAL" clId="{6411191F-E02E-9245-8A53-2A3706EFE6D0}" dt="2022-09-13T07:36:08.282" v="486" actId="20577"/>
          <ac:spMkLst>
            <pc:docMk/>
            <pc:sldMk cId="1403986201" sldId="384"/>
            <ac:spMk id="3" creationId="{DA6F64A2-6F2B-9C43-829B-D73F231DBB11}"/>
          </ac:spMkLst>
        </pc:spChg>
        <pc:graphicFrameChg chg="add mod modGraphic">
          <ac:chgData name="Chi Kit Ken FONG" userId="233f042c-09e9-4a0c-9043-d675a582571a" providerId="ADAL" clId="{6411191F-E02E-9245-8A53-2A3706EFE6D0}" dt="2022-09-13T07:13:48.523" v="456" actId="14100"/>
          <ac:graphicFrameMkLst>
            <pc:docMk/>
            <pc:sldMk cId="1403986201" sldId="384"/>
            <ac:graphicFrameMk id="5" creationId="{9CA38D43-6256-6450-7C1F-81CACB71317A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36:15.828" v="487" actId="1076"/>
          <ac:graphicFrameMkLst>
            <pc:docMk/>
            <pc:sldMk cId="1403986201" sldId="384"/>
            <ac:graphicFrameMk id="6" creationId="{ACEBF449-A166-7B29-E339-8E4B58B3DD0C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7" creationId="{B99ADF01-004B-2B1B-4A9E-CDA4D1131637}"/>
          </ac:picMkLst>
        </pc:pic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8" creationId="{1A900F98-C5CC-1246-4AFB-B8F3445F17B8}"/>
          </ac:picMkLst>
        </pc:picChg>
        <pc:picChg chg="add del mod">
          <ac:chgData name="Chi Kit Ken FONG" userId="233f042c-09e9-4a0c-9043-d675a582571a" providerId="ADAL" clId="{6411191F-E02E-9245-8A53-2A3706EFE6D0}" dt="2022-09-13T07:59:37.050" v="605" actId="478"/>
          <ac:picMkLst>
            <pc:docMk/>
            <pc:sldMk cId="1403986201" sldId="384"/>
            <ac:picMk id="9" creationId="{4F1E2808-6CC7-2204-8F31-8D4466ED01C8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06.282" v="549"/>
        <pc:sldMkLst>
          <pc:docMk/>
          <pc:sldMk cId="650172081" sldId="385"/>
        </pc:sldMkLst>
        <pc:spChg chg="mod">
          <ac:chgData name="Chi Kit Ken FONG" userId="233f042c-09e9-4a0c-9043-d675a582571a" providerId="ADAL" clId="{6411191F-E02E-9245-8A53-2A3706EFE6D0}" dt="2022-09-13T06:58:09.111" v="169"/>
          <ac:spMkLst>
            <pc:docMk/>
            <pc:sldMk cId="650172081" sldId="385"/>
            <ac:spMk id="3" creationId="{07124109-C110-814C-A4C8-3E0C3257301B}"/>
          </ac:spMkLst>
        </pc:spChg>
        <pc:graphicFrameChg chg="add del mod modGraphic">
          <ac:chgData name="Chi Kit Ken FONG" userId="233f042c-09e9-4a0c-9043-d675a582571a" providerId="ADAL" clId="{6411191F-E02E-9245-8A53-2A3706EFE6D0}" dt="2022-09-13T06:56:09.830" v="70" actId="478"/>
          <ac:graphicFrameMkLst>
            <pc:docMk/>
            <pc:sldMk cId="650172081" sldId="385"/>
            <ac:graphicFrameMk id="5" creationId="{187DAA83-F21A-F04D-8885-058A79285917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8:00.257" v="165" actId="255"/>
          <ac:graphicFrameMkLst>
            <pc:docMk/>
            <pc:sldMk cId="650172081" sldId="385"/>
            <ac:graphicFrameMk id="6" creationId="{F392200E-6FCD-BD2D-95B9-9EA31040BC42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7" creationId="{4FAD945E-8085-C903-E03C-9A675A9FE463}"/>
          </ac:picMkLst>
        </pc:pic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8" creationId="{426D055F-142B-D3EB-7399-E7F57A4B4CA9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9" creationId="{2E7C61E5-D537-B50C-C6CE-64BB8397468C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10" creationId="{8D904BDE-CBBD-ABBB-F381-C7E82ABBD3D3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17.707" v="553"/>
        <pc:sldMkLst>
          <pc:docMk/>
          <pc:sldMk cId="3359137103" sldId="386"/>
        </pc:sldMkLst>
        <pc:spChg chg="mod">
          <ac:chgData name="Chi Kit Ken FONG" userId="233f042c-09e9-4a0c-9043-d675a582571a" providerId="ADAL" clId="{6411191F-E02E-9245-8A53-2A3706EFE6D0}" dt="2022-09-13T06:59:47.180" v="270" actId="20577"/>
          <ac:spMkLst>
            <pc:docMk/>
            <pc:sldMk cId="3359137103" sldId="386"/>
            <ac:spMk id="3" creationId="{F7EFEBCD-F18E-E344-8F25-8A6DD100C3F2}"/>
          </ac:spMkLst>
        </pc:spChg>
        <pc:graphicFrameChg chg="add mod modGraphic">
          <ac:chgData name="Chi Kit Ken FONG" userId="233f042c-09e9-4a0c-9043-d675a582571a" providerId="ADAL" clId="{6411191F-E02E-9245-8A53-2A3706EFE6D0}" dt="2022-09-13T06:58:51.073" v="190" actId="1076"/>
          <ac:graphicFrameMkLst>
            <pc:docMk/>
            <pc:sldMk cId="3359137103" sldId="386"/>
            <ac:graphicFrameMk id="5" creationId="{81C4AE33-B6DE-80D4-4220-A654D330628C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9:52.979" v="271" actId="1076"/>
          <ac:graphicFrameMkLst>
            <pc:docMk/>
            <pc:sldMk cId="3359137103" sldId="386"/>
            <ac:graphicFrameMk id="6" creationId="{9A80A458-4547-4BD3-4969-740CC6960DAF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7" creationId="{06D59C5A-C6B9-CDA8-A547-392CA52A3024}"/>
          </ac:picMkLst>
        </pc:pic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8" creationId="{D39BFF05-85F2-93B4-4484-7CEEB5813252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9" creationId="{9DEB198B-29A9-E6D3-6507-D12CEEF6D00F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10" creationId="{1CAF737F-C739-D71E-2D97-E25A02FBD97B}"/>
          </ac:picMkLst>
        </pc:picChg>
      </pc:sldChg>
      <pc:sldChg chg="modSp mod">
        <pc:chgData name="Chi Kit Ken FONG" userId="233f042c-09e9-4a0c-9043-d675a582571a" providerId="ADAL" clId="{6411191F-E02E-9245-8A53-2A3706EFE6D0}" dt="2022-09-14T01:59:44.722" v="1464" actId="207"/>
        <pc:sldMkLst>
          <pc:docMk/>
          <pc:sldMk cId="1743289765" sldId="399"/>
        </pc:sldMkLst>
        <pc:graphicFrameChg chg="mod modGraphic">
          <ac:chgData name="Chi Kit Ken FONG" userId="233f042c-09e9-4a0c-9043-d675a582571a" providerId="ADAL" clId="{6411191F-E02E-9245-8A53-2A3706EFE6D0}" dt="2022-09-14T01:59:36.914" v="1463" actId="207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mod modGraphic">
          <ac:chgData name="Chi Kit Ken FONG" userId="233f042c-09e9-4a0c-9043-d675a582571a" providerId="ADAL" clId="{6411191F-E02E-9245-8A53-2A3706EFE6D0}" dt="2022-09-14T01:59:44.722" v="1464" actId="207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12:54.384" v="1576" actId="1076"/>
        <pc:sldMkLst>
          <pc:docMk/>
          <pc:sldMk cId="756433715" sldId="400"/>
        </pc:sldMkLst>
        <pc:spChg chg="del">
          <ac:chgData name="Chi Kit Ken FONG" userId="233f042c-09e9-4a0c-9043-d675a582571a" providerId="ADAL" clId="{6411191F-E02E-9245-8A53-2A3706EFE6D0}" dt="2022-09-14T02:12:47.934" v="1574" actId="478"/>
          <ac:spMkLst>
            <pc:docMk/>
            <pc:sldMk cId="756433715" sldId="400"/>
            <ac:spMk id="3" creationId="{E8D43529-6052-DD48-90F2-2A2B2DE6C61D}"/>
          </ac:spMkLst>
        </pc:spChg>
        <pc:spChg chg="add del mod">
          <ac:chgData name="Chi Kit Ken FONG" userId="233f042c-09e9-4a0c-9043-d675a582571a" providerId="ADAL" clId="{6411191F-E02E-9245-8A53-2A3706EFE6D0}" dt="2022-09-14T02:12:50.644" v="1575" actId="478"/>
          <ac:spMkLst>
            <pc:docMk/>
            <pc:sldMk cId="756433715" sldId="400"/>
            <ac:spMk id="7" creationId="{C02A97F2-4111-6315-6D93-5F5C5E59897A}"/>
          </ac:spMkLst>
        </pc:spChg>
        <pc:graphicFrameChg chg="add mod modGraphic">
          <ac:chgData name="Chi Kit Ken FONG" userId="233f042c-09e9-4a0c-9043-d675a582571a" providerId="ADAL" clId="{6411191F-E02E-9245-8A53-2A3706EFE6D0}" dt="2022-09-14T02:12:54.384" v="1576" actId="1076"/>
          <ac:graphicFrameMkLst>
            <pc:docMk/>
            <pc:sldMk cId="756433715" sldId="400"/>
            <ac:graphicFrameMk id="5" creationId="{22156675-814B-443B-F0BF-22585F8FF561}"/>
          </ac:graphicFrameMkLst>
        </pc:graphicFrameChg>
      </pc:sldChg>
      <pc:sldChg chg="addSp modSp mod">
        <pc:chgData name="Chi Kit Ken FONG" userId="233f042c-09e9-4a0c-9043-d675a582571a" providerId="ADAL" clId="{6411191F-E02E-9245-8A53-2A3706EFE6D0}" dt="2022-09-14T02:24:31.013" v="1709" actId="1076"/>
        <pc:sldMkLst>
          <pc:docMk/>
          <pc:sldMk cId="1922557571" sldId="401"/>
        </pc:sldMkLst>
        <pc:spChg chg="mod">
          <ac:chgData name="Chi Kit Ken FONG" userId="233f042c-09e9-4a0c-9043-d675a582571a" providerId="ADAL" clId="{6411191F-E02E-9245-8A53-2A3706EFE6D0}" dt="2022-09-14T02:22:05.026" v="1655" actId="20577"/>
          <ac:spMkLst>
            <pc:docMk/>
            <pc:sldMk cId="1922557571" sldId="401"/>
            <ac:spMk id="3" creationId="{2F651B60-FEA5-4E49-9B14-E1D0194E05D8}"/>
          </ac:spMkLst>
        </pc:spChg>
        <pc:spChg chg="add mod">
          <ac:chgData name="Chi Kit Ken FONG" userId="233f042c-09e9-4a0c-9043-d675a582571a" providerId="ADAL" clId="{6411191F-E02E-9245-8A53-2A3706EFE6D0}" dt="2022-09-14T02:24:31.013" v="1709" actId="1076"/>
          <ac:spMkLst>
            <pc:docMk/>
            <pc:sldMk cId="1922557571" sldId="401"/>
            <ac:spMk id="8" creationId="{CE6E71F8-5BC6-05E4-F6FE-DE2489E26863}"/>
          </ac:spMkLst>
        </pc:spChg>
        <pc:graphicFrameChg chg="add mod modGraphic">
          <ac:chgData name="Chi Kit Ken FONG" userId="233f042c-09e9-4a0c-9043-d675a582571a" providerId="ADAL" clId="{6411191F-E02E-9245-8A53-2A3706EFE6D0}" dt="2022-09-14T02:19:52.713" v="1639" actId="14100"/>
          <ac:graphicFrameMkLst>
            <pc:docMk/>
            <pc:sldMk cId="1922557571" sldId="401"/>
            <ac:graphicFrameMk id="6" creationId="{2A1DC434-82A9-31AA-2A70-9D6B8DFD97F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22:10.478" v="1656" actId="1076"/>
          <ac:graphicFrameMkLst>
            <pc:docMk/>
            <pc:sldMk cId="1922557571" sldId="401"/>
            <ac:graphicFrameMk id="7" creationId="{178FD868-742A-A051-DCCF-842B766D117B}"/>
          </ac:graphicFrameMkLst>
        </pc:graphicFrameChg>
        <pc:picChg chg="mod">
          <ac:chgData name="Chi Kit Ken FONG" userId="233f042c-09e9-4a0c-9043-d675a582571a" providerId="ADAL" clId="{6411191F-E02E-9245-8A53-2A3706EFE6D0}" dt="2022-09-14T02:15:13.083" v="1600" actId="1035"/>
          <ac:picMkLst>
            <pc:docMk/>
            <pc:sldMk cId="1922557571" sldId="401"/>
            <ac:picMk id="5" creationId="{4169CFDF-1D2A-184D-B5A0-0D6217D9B242}"/>
          </ac:picMkLst>
        </pc:picChg>
      </pc:sldChg>
      <pc:sldChg chg="addSp modSp mod">
        <pc:chgData name="Chi Kit Ken FONG" userId="233f042c-09e9-4a0c-9043-d675a582571a" providerId="ADAL" clId="{6411191F-E02E-9245-8A53-2A3706EFE6D0}" dt="2022-09-14T02:26:14.334" v="1742" actId="20577"/>
        <pc:sldMkLst>
          <pc:docMk/>
          <pc:sldMk cId="438935069" sldId="402"/>
        </pc:sldMkLst>
        <pc:spChg chg="mod">
          <ac:chgData name="Chi Kit Ken FONG" userId="233f042c-09e9-4a0c-9043-d675a582571a" providerId="ADAL" clId="{6411191F-E02E-9245-8A53-2A3706EFE6D0}" dt="2022-09-14T02:26:14.334" v="1742" actId="20577"/>
          <ac:spMkLst>
            <pc:docMk/>
            <pc:sldMk cId="438935069" sldId="402"/>
            <ac:spMk id="3" creationId="{B6FFB563-39D4-4F44-9D9D-E6E7872EC67E}"/>
          </ac:spMkLst>
        </pc:spChg>
        <pc:graphicFrameChg chg="add mod modGraphic">
          <ac:chgData name="Chi Kit Ken FONG" userId="233f042c-09e9-4a0c-9043-d675a582571a" providerId="ADAL" clId="{6411191F-E02E-9245-8A53-2A3706EFE6D0}" dt="2022-09-14T02:26:07.233" v="1736" actId="1076"/>
          <ac:graphicFrameMkLst>
            <pc:docMk/>
            <pc:sldMk cId="438935069" sldId="402"/>
            <ac:graphicFrameMk id="5" creationId="{4C86CEFC-0B20-E1AC-8DE0-8659D3B6F903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7:22.792" v="1966" actId="207"/>
        <pc:sldMkLst>
          <pc:docMk/>
          <pc:sldMk cId="18290509" sldId="403"/>
        </pc:sldMkLst>
        <pc:spChg chg="del mod">
          <ac:chgData name="Chi Kit Ken FONG" userId="233f042c-09e9-4a0c-9043-d675a582571a" providerId="ADAL" clId="{6411191F-E02E-9245-8A53-2A3706EFE6D0}" dt="2022-09-14T02:27:11.831" v="1757" actId="478"/>
          <ac:spMkLst>
            <pc:docMk/>
            <pc:sldMk cId="18290509" sldId="403"/>
            <ac:spMk id="3" creationId="{34BE5E6B-8F3C-2C48-ADB9-6687DBBACA88}"/>
          </ac:spMkLst>
        </pc:spChg>
        <pc:spChg chg="add del mod">
          <ac:chgData name="Chi Kit Ken FONG" userId="233f042c-09e9-4a0c-9043-d675a582571a" providerId="ADAL" clId="{6411191F-E02E-9245-8A53-2A3706EFE6D0}" dt="2022-09-14T02:48:49.544" v="1899" actId="478"/>
          <ac:spMkLst>
            <pc:docMk/>
            <pc:sldMk cId="18290509" sldId="403"/>
            <ac:spMk id="8" creationId="{9D023913-B383-A21C-68D6-E85D66AA992B}"/>
          </ac:spMkLst>
        </pc:spChg>
        <pc:spChg chg="add del">
          <ac:chgData name="Chi Kit Ken FONG" userId="233f042c-09e9-4a0c-9043-d675a582571a" providerId="ADAL" clId="{6411191F-E02E-9245-8A53-2A3706EFE6D0}" dt="2022-09-14T02:48:58.781" v="1901" actId="22"/>
          <ac:spMkLst>
            <pc:docMk/>
            <pc:sldMk cId="18290509" sldId="403"/>
            <ac:spMk id="10" creationId="{33381957-A1CC-0B70-02FB-BD731F36BD85}"/>
          </ac:spMkLst>
        </pc:spChg>
        <pc:spChg chg="add del mod">
          <ac:chgData name="Chi Kit Ken FONG" userId="233f042c-09e9-4a0c-9043-d675a582571a" providerId="ADAL" clId="{6411191F-E02E-9245-8A53-2A3706EFE6D0}" dt="2022-09-14T02:49:52.729" v="1914" actId="22"/>
          <ac:spMkLst>
            <pc:docMk/>
            <pc:sldMk cId="18290509" sldId="403"/>
            <ac:spMk id="14" creationId="{6A7C3A36-4742-7BD4-B86B-B58D3F810853}"/>
          </ac:spMkLst>
        </pc:spChg>
        <pc:graphicFrameChg chg="add mod modGraphic">
          <ac:chgData name="Chi Kit Ken FONG" userId="233f042c-09e9-4a0c-9043-d675a582571a" providerId="ADAL" clId="{6411191F-E02E-9245-8A53-2A3706EFE6D0}" dt="2022-09-14T02:47:30.626" v="1896" actId="14734"/>
          <ac:graphicFrameMkLst>
            <pc:docMk/>
            <pc:sldMk cId="18290509" sldId="403"/>
            <ac:graphicFrameMk id="5" creationId="{0DB73235-2C03-400E-4C32-727B7F86ACD2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6" creationId="{5E920AA9-0F4B-2569-804F-5A4F537D9634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16.869" v="1905" actId="478"/>
          <ac:graphicFrameMkLst>
            <pc:docMk/>
            <pc:sldMk cId="18290509" sldId="403"/>
            <ac:graphicFrameMk id="11" creationId="{C8B842BE-49E5-A3E1-21F9-FED267E668CF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59.824" v="1917" actId="478"/>
          <ac:graphicFrameMkLst>
            <pc:docMk/>
            <pc:sldMk cId="18290509" sldId="403"/>
            <ac:graphicFrameMk id="12" creationId="{1A4338BD-2D9E-4455-CBF4-45009EC18F64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7:22.792" v="1966" actId="207"/>
          <ac:graphicFrameMkLst>
            <pc:docMk/>
            <pc:sldMk cId="18290509" sldId="403"/>
            <ac:graphicFrameMk id="15" creationId="{FCD79CA9-4BE7-B0BF-D882-4B4686E3E6AD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16" creationId="{0CFD23ED-4BA8-B087-48D4-DA36B919DF87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8:27.335" v="1983" actId="1076"/>
        <pc:sldMkLst>
          <pc:docMk/>
          <pc:sldMk cId="1735614029" sldId="404"/>
        </pc:sldMkLst>
        <pc:spChg chg="del">
          <ac:chgData name="Chi Kit Ken FONG" userId="233f042c-09e9-4a0c-9043-d675a582571a" providerId="ADAL" clId="{6411191F-E02E-9245-8A53-2A3706EFE6D0}" dt="2022-09-14T02:29:06.730" v="1798" actId="478"/>
          <ac:spMkLst>
            <pc:docMk/>
            <pc:sldMk cId="1735614029" sldId="404"/>
            <ac:spMk id="3" creationId="{3E029786-8C3D-D641-8E73-910131D81F26}"/>
          </ac:spMkLst>
        </pc:spChg>
        <pc:spChg chg="add del mod">
          <ac:chgData name="Chi Kit Ken FONG" userId="233f042c-09e9-4a0c-9043-d675a582571a" providerId="ADAL" clId="{6411191F-E02E-9245-8A53-2A3706EFE6D0}" dt="2022-09-14T02:29:09.927" v="1799" actId="478"/>
          <ac:spMkLst>
            <pc:docMk/>
            <pc:sldMk cId="1735614029" sldId="404"/>
            <ac:spMk id="8" creationId="{7FB69E13-9D86-4308-BD14-31FE9C8E1F97}"/>
          </ac:spMkLst>
        </pc:spChg>
        <pc:graphicFrameChg chg="add mod modGraphic">
          <ac:chgData name="Chi Kit Ken FONG" userId="233f042c-09e9-4a0c-9043-d675a582571a" providerId="ADAL" clId="{6411191F-E02E-9245-8A53-2A3706EFE6D0}" dt="2022-09-14T02:57:41.384" v="1971"/>
          <ac:graphicFrameMkLst>
            <pc:docMk/>
            <pc:sldMk cId="1735614029" sldId="404"/>
            <ac:graphicFrameMk id="5" creationId="{EF484674-74B5-A03A-E580-C5646DF88D70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43.088" v="1972" actId="478"/>
          <ac:graphicFrameMkLst>
            <pc:docMk/>
            <pc:sldMk cId="1735614029" sldId="404"/>
            <ac:graphicFrameMk id="6" creationId="{C854A88C-0FDA-CD99-0F26-42BF7FDD18E2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09.042" v="1934"/>
          <ac:graphicFrameMkLst>
            <pc:docMk/>
            <pc:sldMk cId="1735614029" sldId="404"/>
            <ac:graphicFrameMk id="9" creationId="{3E9E9355-AD91-39A5-50B8-597C34E6A421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12.085" v="1936"/>
          <ac:graphicFrameMkLst>
            <pc:docMk/>
            <pc:sldMk cId="1735614029" sldId="404"/>
            <ac:graphicFrameMk id="10" creationId="{DF899055-99F3-46AC-8477-64DA75D5F809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30.439" v="1967" actId="478"/>
          <ac:graphicFrameMkLst>
            <pc:docMk/>
            <pc:sldMk cId="1735614029" sldId="404"/>
            <ac:graphicFrameMk id="11" creationId="{3599F8BE-AE09-43C9-6AB6-7025E71D991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8:27.335" v="1983" actId="1076"/>
          <ac:graphicFrameMkLst>
            <pc:docMk/>
            <pc:sldMk cId="1735614029" sldId="404"/>
            <ac:graphicFrameMk id="12" creationId="{B345CDCE-D120-9479-C49C-D6C854A80233}"/>
          </ac:graphicFrameMkLst>
        </pc:graphicFrameChg>
      </pc:sldChg>
      <pc:sldChg chg="modSp mod">
        <pc:chgData name="Chi Kit Ken FONG" userId="233f042c-09e9-4a0c-9043-d675a582571a" providerId="ADAL" clId="{6411191F-E02E-9245-8A53-2A3706EFE6D0}" dt="2022-09-14T02:37:57.098" v="1894" actId="108"/>
        <pc:sldMkLst>
          <pc:docMk/>
          <pc:sldMk cId="1854846181" sldId="406"/>
        </pc:sldMkLst>
        <pc:spChg chg="mod">
          <ac:chgData name="Chi Kit Ken FONG" userId="233f042c-09e9-4a0c-9043-d675a582571a" providerId="ADAL" clId="{6411191F-E02E-9245-8A53-2A3706EFE6D0}" dt="2022-09-14T02:37:57.098" v="1894" actId="108"/>
          <ac:spMkLst>
            <pc:docMk/>
            <pc:sldMk cId="1854846181" sldId="406"/>
            <ac:spMk id="3" creationId="{C887410A-EA76-F54E-8C7A-BC30F071F8D0}"/>
          </ac:spMkLst>
        </pc:spChg>
      </pc:sldChg>
      <pc:sldChg chg="addSp delSp modSp mod">
        <pc:chgData name="Chi Kit Ken FONG" userId="233f042c-09e9-4a0c-9043-d675a582571a" providerId="ADAL" clId="{6411191F-E02E-9245-8A53-2A3706EFE6D0}" dt="2022-09-14T09:35:58.698" v="3087" actId="20577"/>
        <pc:sldMkLst>
          <pc:docMk/>
          <pc:sldMk cId="92481766" sldId="407"/>
        </pc:sldMkLst>
        <pc:spChg chg="mod">
          <ac:chgData name="Chi Kit Ken FONG" userId="233f042c-09e9-4a0c-9043-d675a582571a" providerId="ADAL" clId="{6411191F-E02E-9245-8A53-2A3706EFE6D0}" dt="2022-09-14T03:47:10.580" v="2787"/>
          <ac:spMkLst>
            <pc:docMk/>
            <pc:sldMk cId="92481766" sldId="407"/>
            <ac:spMk id="2" creationId="{83AA59C0-6827-014E-BD9C-B91889215DEF}"/>
          </ac:spMkLst>
        </pc:spChg>
        <pc:spChg chg="mod">
          <ac:chgData name="Chi Kit Ken FONG" userId="233f042c-09e9-4a0c-9043-d675a582571a" providerId="ADAL" clId="{6411191F-E02E-9245-8A53-2A3706EFE6D0}" dt="2022-09-14T09:35:58.698" v="3087" actId="20577"/>
          <ac:spMkLst>
            <pc:docMk/>
            <pc:sldMk cId="92481766" sldId="407"/>
            <ac:spMk id="3" creationId="{BA81C916-2331-8148-92D2-0C944AFC83E7}"/>
          </ac:spMkLst>
        </pc:spChg>
        <pc:spChg chg="add del mod">
          <ac:chgData name="Chi Kit Ken FONG" userId="233f042c-09e9-4a0c-9043-d675a582571a" providerId="ADAL" clId="{6411191F-E02E-9245-8A53-2A3706EFE6D0}" dt="2022-09-14T03:55:55.180" v="2937"/>
          <ac:spMkLst>
            <pc:docMk/>
            <pc:sldMk cId="92481766" sldId="407"/>
            <ac:spMk id="6" creationId="{BB3D4712-4E19-45DB-75A6-AF167F731776}"/>
          </ac:spMkLst>
        </pc:spChg>
        <pc:spChg chg="add del">
          <ac:chgData name="Chi Kit Ken FONG" userId="233f042c-09e9-4a0c-9043-d675a582571a" providerId="ADAL" clId="{6411191F-E02E-9245-8A53-2A3706EFE6D0}" dt="2022-09-14T03:47:41.296" v="2798" actId="22"/>
          <ac:spMkLst>
            <pc:docMk/>
            <pc:sldMk cId="92481766" sldId="407"/>
            <ac:spMk id="9" creationId="{656CDFF3-A7E1-6F69-1133-01033667E643}"/>
          </ac:spMkLst>
        </pc:spChg>
        <pc:graphicFrameChg chg="add del mod modGraphic">
          <ac:chgData name="Chi Kit Ken FONG" userId="233f042c-09e9-4a0c-9043-d675a582571a" providerId="ADAL" clId="{6411191F-E02E-9245-8A53-2A3706EFE6D0}" dt="2022-09-14T03:55:36.292" v="2929" actId="478"/>
          <ac:graphicFrameMkLst>
            <pc:docMk/>
            <pc:sldMk cId="92481766" sldId="407"/>
            <ac:graphicFrameMk id="7" creationId="{3FBFFCDB-A13D-99EA-00BB-CC4245A57330}"/>
          </ac:graphicFrameMkLst>
        </pc:graphicFrameChg>
      </pc:sldChg>
      <pc:sldChg chg="del">
        <pc:chgData name="Chi Kit Ken FONG" userId="233f042c-09e9-4a0c-9043-d675a582571a" providerId="ADAL" clId="{6411191F-E02E-9245-8A53-2A3706EFE6D0}" dt="2022-09-14T03:57:12.850" v="2953" actId="2696"/>
        <pc:sldMkLst>
          <pc:docMk/>
          <pc:sldMk cId="613854705" sldId="408"/>
        </pc:sldMkLst>
      </pc:sldChg>
      <pc:sldChg chg="del">
        <pc:chgData name="Chi Kit Ken FONG" userId="233f042c-09e9-4a0c-9043-d675a582571a" providerId="ADAL" clId="{6411191F-E02E-9245-8A53-2A3706EFE6D0}" dt="2022-09-14T03:57:14.020" v="2954" actId="2696"/>
        <pc:sldMkLst>
          <pc:docMk/>
          <pc:sldMk cId="3230360538" sldId="409"/>
        </pc:sldMkLst>
      </pc:sldChg>
      <pc:sldChg chg="modSp mod">
        <pc:chgData name="Chi Kit Ken FONG" userId="233f042c-09e9-4a0c-9043-d675a582571a" providerId="ADAL" clId="{6411191F-E02E-9245-8A53-2A3706EFE6D0}" dt="2022-09-14T09:23:56.523" v="2984" actId="20577"/>
        <pc:sldMkLst>
          <pc:docMk/>
          <pc:sldMk cId="602546255" sldId="410"/>
        </pc:sldMkLst>
        <pc:spChg chg="mod">
          <ac:chgData name="Chi Kit Ken FONG" userId="233f042c-09e9-4a0c-9043-d675a582571a" providerId="ADAL" clId="{6411191F-E02E-9245-8A53-2A3706EFE6D0}" dt="2022-09-14T09:23:56.523" v="2984" actId="20577"/>
          <ac:spMkLst>
            <pc:docMk/>
            <pc:sldMk cId="602546255" sldId="410"/>
            <ac:spMk id="3" creationId="{C168C6D8-5A1B-E049-A3EF-8AECA53E8C0C}"/>
          </ac:spMkLst>
        </pc:spChg>
        <pc:picChg chg="mod">
          <ac:chgData name="Chi Kit Ken FONG" userId="233f042c-09e9-4a0c-9043-d675a582571a" providerId="ADAL" clId="{6411191F-E02E-9245-8A53-2A3706EFE6D0}" dt="2022-09-14T03:59:14.878" v="2982" actId="1076"/>
          <ac:picMkLst>
            <pc:docMk/>
            <pc:sldMk cId="602546255" sldId="410"/>
            <ac:picMk id="5" creationId="{8384CF0F-52CB-0243-9E31-30C2C2606000}"/>
          </ac:picMkLst>
        </pc:picChg>
      </pc:sldChg>
      <pc:sldChg chg="modSp mod ord">
        <pc:chgData name="Chi Kit Ken FONG" userId="233f042c-09e9-4a0c-9043-d675a582571a" providerId="ADAL" clId="{6411191F-E02E-9245-8A53-2A3706EFE6D0}" dt="2022-09-14T09:41:54.891" v="3248" actId="20577"/>
        <pc:sldMkLst>
          <pc:docMk/>
          <pc:sldMk cId="2402457243" sldId="411"/>
        </pc:sldMkLst>
        <pc:spChg chg="mod">
          <ac:chgData name="Chi Kit Ken FONG" userId="233f042c-09e9-4a0c-9043-d675a582571a" providerId="ADAL" clId="{6411191F-E02E-9245-8A53-2A3706EFE6D0}" dt="2022-09-14T09:41:54.891" v="3248" actId="20577"/>
          <ac:spMkLst>
            <pc:docMk/>
            <pc:sldMk cId="2402457243" sldId="411"/>
            <ac:spMk id="3" creationId="{70283DA9-3A29-C947-B5EB-8C69F97B0ED6}"/>
          </ac:spMkLst>
        </pc:spChg>
      </pc:sldChg>
      <pc:sldChg chg="del">
        <pc:chgData name="Chi Kit Ken FONG" userId="233f042c-09e9-4a0c-9043-d675a582571a" providerId="ADAL" clId="{6411191F-E02E-9245-8A53-2A3706EFE6D0}" dt="2022-09-14T09:43:36.867" v="3250" actId="2696"/>
        <pc:sldMkLst>
          <pc:docMk/>
          <pc:sldMk cId="3755767704" sldId="412"/>
        </pc:sldMkLst>
      </pc:sldChg>
      <pc:sldChg chg="del">
        <pc:chgData name="Chi Kit Ken FONG" userId="233f042c-09e9-4a0c-9043-d675a582571a" providerId="ADAL" clId="{6411191F-E02E-9245-8A53-2A3706EFE6D0}" dt="2022-09-13T11:24:35.517" v="953" actId="2696"/>
        <pc:sldMkLst>
          <pc:docMk/>
          <pc:sldMk cId="2765890403" sldId="419"/>
        </pc:sldMkLst>
      </pc:sldChg>
      <pc:sldChg chg="addSp delSp modSp mod">
        <pc:chgData name="Chi Kit Ken FONG" userId="233f042c-09e9-4a0c-9043-d675a582571a" providerId="ADAL" clId="{6411191F-E02E-9245-8A53-2A3706EFE6D0}" dt="2022-09-14T01:47:48.083" v="1035" actId="14100"/>
        <pc:sldMkLst>
          <pc:docMk/>
          <pc:sldMk cId="3548473383" sldId="442"/>
        </pc:sldMkLst>
        <pc:spChg chg="mod">
          <ac:chgData name="Chi Kit Ken FONG" userId="233f042c-09e9-4a0c-9043-d675a582571a" providerId="ADAL" clId="{6411191F-E02E-9245-8A53-2A3706EFE6D0}" dt="2022-09-14T01:45:48.669" v="980" actId="207"/>
          <ac:spMkLst>
            <pc:docMk/>
            <pc:sldMk cId="3548473383" sldId="442"/>
            <ac:spMk id="3" creationId="{77AE16BE-AD96-B34B-8829-133B75A47AC2}"/>
          </ac:spMkLst>
        </pc:spChg>
        <pc:spChg chg="add mod">
          <ac:chgData name="Chi Kit Ken FONG" userId="233f042c-09e9-4a0c-9043-d675a582571a" providerId="ADAL" clId="{6411191F-E02E-9245-8A53-2A3706EFE6D0}" dt="2022-09-14T01:47:48.083" v="1035" actId="14100"/>
          <ac:spMkLst>
            <pc:docMk/>
            <pc:sldMk cId="3548473383" sldId="442"/>
            <ac:spMk id="6" creationId="{CDDB0A34-9E35-C380-D745-0BAF3D6C6B9A}"/>
          </ac:spMkLst>
        </pc:spChg>
        <pc:picChg chg="add del mod">
          <ac:chgData name="Chi Kit Ken FONG" userId="233f042c-09e9-4a0c-9043-d675a582571a" providerId="ADAL" clId="{6411191F-E02E-9245-8A53-2A3706EFE6D0}" dt="2022-09-14T01:47:28.527" v="1028" actId="478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">
        <pc:chgData name="Chi Kit Ken FONG" userId="233f042c-09e9-4a0c-9043-d675a582571a" providerId="ADAL" clId="{6411191F-E02E-9245-8A53-2A3706EFE6D0}" dt="2022-09-14T01:48:38.801" v="1045"/>
        <pc:sldMkLst>
          <pc:docMk/>
          <pc:sldMk cId="3141020176" sldId="443"/>
        </pc:sldMkLst>
        <pc:picChg chg="add del mod">
          <ac:chgData name="Chi Kit Ken FONG" userId="233f042c-09e9-4a0c-9043-d675a582571a" providerId="ADAL" clId="{6411191F-E02E-9245-8A53-2A3706EFE6D0}" dt="2022-09-14T01:48:38.801" v="1045"/>
          <ac:picMkLst>
            <pc:docMk/>
            <pc:sldMk cId="3141020176" sldId="443"/>
            <ac:picMk id="3" creationId="{DC17542F-570D-7031-51D4-D5B84785856A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4T01:55:31.773" v="1422" actId="1076"/>
        <pc:sldMkLst>
          <pc:docMk/>
          <pc:sldMk cId="1957570671" sldId="444"/>
        </pc:sldMkLst>
        <pc:spChg chg="add mod">
          <ac:chgData name="Chi Kit Ken FONG" userId="233f042c-09e9-4a0c-9043-d675a582571a" providerId="ADAL" clId="{6411191F-E02E-9245-8A53-2A3706EFE6D0}" dt="2022-09-14T01:48:10.235" v="1041" actId="1076"/>
          <ac:spMkLst>
            <pc:docMk/>
            <pc:sldMk cId="1957570671" sldId="444"/>
            <ac:spMk id="3" creationId="{5A90277F-A77F-5283-8AB0-3ADA0B4D625B}"/>
          </ac:spMkLst>
        </pc:spChg>
        <pc:spChg chg="add mod">
          <ac:chgData name="Chi Kit Ken FONG" userId="233f042c-09e9-4a0c-9043-d675a582571a" providerId="ADAL" clId="{6411191F-E02E-9245-8A53-2A3706EFE6D0}" dt="2022-09-14T01:51:51.830" v="1212" actId="255"/>
          <ac:spMkLst>
            <pc:docMk/>
            <pc:sldMk cId="1957570671" sldId="444"/>
            <ac:spMk id="7" creationId="{9DE18B8D-33B5-5B5D-8E9E-C9EA3AE2D8A0}"/>
          </ac:spMkLst>
        </pc:spChg>
        <pc:spChg chg="add mod">
          <ac:chgData name="Chi Kit Ken FONG" userId="233f042c-09e9-4a0c-9043-d675a582571a" providerId="ADAL" clId="{6411191F-E02E-9245-8A53-2A3706EFE6D0}" dt="2022-09-14T01:54:54.100" v="1402" actId="20577"/>
          <ac:spMkLst>
            <pc:docMk/>
            <pc:sldMk cId="1957570671" sldId="444"/>
            <ac:spMk id="10" creationId="{FA81BAF0-2BF8-7165-FC8B-80EEE843247C}"/>
          </ac:spMkLst>
        </pc:spChg>
        <pc:spChg chg="add del">
          <ac:chgData name="Chi Kit Ken FONG" userId="233f042c-09e9-4a0c-9043-d675a582571a" providerId="ADAL" clId="{6411191F-E02E-9245-8A53-2A3706EFE6D0}" dt="2022-09-14T01:53:32.698" v="1221" actId="22"/>
          <ac:spMkLst>
            <pc:docMk/>
            <pc:sldMk cId="1957570671" sldId="444"/>
            <ac:spMk id="13" creationId="{6CE418BC-600A-F56B-10A6-9ABDA67A7D62}"/>
          </ac:spMkLst>
        </pc:spChg>
        <pc:spChg chg="add mod">
          <ac:chgData name="Chi Kit Ken FONG" userId="233f042c-09e9-4a0c-9043-d675a582571a" providerId="ADAL" clId="{6411191F-E02E-9245-8A53-2A3706EFE6D0}" dt="2022-09-14T01:55:20.829" v="1420" actId="2711"/>
          <ac:spMkLst>
            <pc:docMk/>
            <pc:sldMk cId="1957570671" sldId="444"/>
            <ac:spMk id="14" creationId="{B8F16CD5-4452-0A78-46F9-357933EA56D7}"/>
          </ac:spMkLst>
        </pc:spChg>
        <pc:grpChg chg="add">
          <ac:chgData name="Chi Kit Ken FONG" userId="233f042c-09e9-4a0c-9043-d675a582571a" providerId="ADAL" clId="{6411191F-E02E-9245-8A53-2A3706EFE6D0}" dt="2022-09-14T01:52:04.094" v="1218" actId="164"/>
          <ac:grpSpMkLst>
            <pc:docMk/>
            <pc:sldMk cId="1957570671" sldId="444"/>
            <ac:grpSpMk id="11" creationId="{EA8C0792-E7D2-9F21-2D05-081ECEB5E521}"/>
          </ac:grpSpMkLst>
        </pc:grpChg>
        <pc:picChg chg="mod">
          <ac:chgData name="Chi Kit Ken FONG" userId="233f042c-09e9-4a0c-9043-d675a582571a" providerId="ADAL" clId="{6411191F-E02E-9245-8A53-2A3706EFE6D0}" dt="2022-09-14T01:55:31.773" v="1422" actId="1076"/>
          <ac:picMkLst>
            <pc:docMk/>
            <pc:sldMk cId="1957570671" sldId="444"/>
            <ac:picMk id="6" creationId="{4522C7F5-8AE0-4D4B-B6D9-69D5E0A528E5}"/>
          </ac:picMkLst>
        </pc:picChg>
        <pc:picChg chg="add mod">
          <ac:chgData name="Chi Kit Ken FONG" userId="233f042c-09e9-4a0c-9043-d675a582571a" providerId="ADAL" clId="{6411191F-E02E-9245-8A53-2A3706EFE6D0}" dt="2022-09-14T01:51:58.086" v="1217" actId="1036"/>
          <ac:picMkLst>
            <pc:docMk/>
            <pc:sldMk cId="1957570671" sldId="444"/>
            <ac:picMk id="8" creationId="{90CCDA90-2C79-56B5-A0EF-0550159382F8}"/>
          </ac:picMkLst>
        </pc:picChg>
        <pc:picChg chg="del mod">
          <ac:chgData name="Chi Kit Ken FONG" userId="233f042c-09e9-4a0c-9043-d675a582571a" providerId="ADAL" clId="{6411191F-E02E-9245-8A53-2A3706EFE6D0}" dt="2022-09-14T01:55:23.438" v="1421" actId="478"/>
          <ac:picMkLst>
            <pc:docMk/>
            <pc:sldMk cId="1957570671" sldId="444"/>
            <ac:picMk id="9" creationId="{BF5D8C5E-B70C-E347-B3E8-8DA33A0531D1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11:54.722" v="409" actId="478"/>
        <pc:sldMkLst>
          <pc:docMk/>
          <pc:sldMk cId="2160079279" sldId="454"/>
        </pc:sldMkLst>
        <pc:picChg chg="add mod">
          <ac:chgData name="Chi Kit Ken FONG" userId="233f042c-09e9-4a0c-9043-d675a582571a" providerId="ADAL" clId="{6411191F-E02E-9245-8A53-2A3706EFE6D0}" dt="2022-09-13T07:11:34.773" v="405" actId="1037"/>
          <ac:picMkLst>
            <pc:docMk/>
            <pc:sldMk cId="2160079279" sldId="454"/>
            <ac:picMk id="3" creationId="{7C67DEF6-2AD8-C0DC-A0A3-FD297DB248FE}"/>
          </ac:picMkLst>
        </pc:picChg>
        <pc:picChg chg="del">
          <ac:chgData name="Chi Kit Ken FONG" userId="233f042c-09e9-4a0c-9043-d675a582571a" providerId="ADAL" clId="{6411191F-E02E-9245-8A53-2A3706EFE6D0}" dt="2022-09-13T07:11:54.722" v="409" actId="478"/>
          <ac:picMkLst>
            <pc:docMk/>
            <pc:sldMk cId="2160079279" sldId="454"/>
            <ac:picMk id="6" creationId="{DEC1A8F4-4196-DA47-9957-9D74CC85556F}"/>
          </ac:picMkLst>
        </pc:picChg>
        <pc:picChg chg="add mod">
          <ac:chgData name="Chi Kit Ken FONG" userId="233f042c-09e9-4a0c-9043-d675a582571a" providerId="ADAL" clId="{6411191F-E02E-9245-8A53-2A3706EFE6D0}" dt="2022-09-13T07:11:52.666" v="408" actId="1076"/>
          <ac:picMkLst>
            <pc:docMk/>
            <pc:sldMk cId="2160079279" sldId="454"/>
            <ac:picMk id="7" creationId="{355B0E6A-DCB1-0BEE-79C2-F6047015F887}"/>
          </ac:picMkLst>
        </pc:picChg>
      </pc:sldChg>
      <pc:sldChg chg="addSp delSp modSp add mod">
        <pc:chgData name="Chi Kit Ken FONG" userId="233f042c-09e9-4a0c-9043-d675a582571a" providerId="ADAL" clId="{6411191F-E02E-9245-8A53-2A3706EFE6D0}" dt="2022-09-13T08:00:24.416" v="613" actId="14100"/>
        <pc:sldMkLst>
          <pc:docMk/>
          <pc:sldMk cId="2794044709" sldId="457"/>
        </pc:sldMkLst>
        <pc:graphicFrameChg chg="del">
          <ac:chgData name="Chi Kit Ken FONG" userId="233f042c-09e9-4a0c-9043-d675a582571a" providerId="ADAL" clId="{6411191F-E02E-9245-8A53-2A3706EFE6D0}" dt="2022-09-13T07:59:06.481" v="596" actId="478"/>
          <ac:graphicFrameMkLst>
            <pc:docMk/>
            <pc:sldMk cId="2794044709" sldId="457"/>
            <ac:graphicFrameMk id="5" creationId="{3EBF82D9-7B41-A46F-6A0D-623BF5F45A71}"/>
          </ac:graphicFrameMkLst>
        </pc:graphicFrameChg>
        <pc:graphicFrameChg chg="del">
          <ac:chgData name="Chi Kit Ken FONG" userId="233f042c-09e9-4a0c-9043-d675a582571a" providerId="ADAL" clId="{6411191F-E02E-9245-8A53-2A3706EFE6D0}" dt="2022-09-13T07:59:43.983" v="606" actId="478"/>
          <ac:graphicFrameMkLst>
            <pc:docMk/>
            <pc:sldMk cId="2794044709" sldId="457"/>
            <ac:graphicFrameMk id="6" creationId="{503E0D67-9B03-9DE2-0294-49D262E9557F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14.228" v="598" actId="1076"/>
          <ac:graphicFrameMkLst>
            <pc:docMk/>
            <pc:sldMk cId="2794044709" sldId="457"/>
            <ac:graphicFrameMk id="9" creationId="{C6127816-1E7C-E087-F6CE-223A052428C1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48.728" v="608" actId="1076"/>
          <ac:graphicFrameMkLst>
            <pc:docMk/>
            <pc:sldMk cId="2794044709" sldId="457"/>
            <ac:graphicFrameMk id="15" creationId="{FD8EC9C0-1497-09CD-51D6-94AC550A06A3}"/>
          </ac:graphicFrameMkLst>
        </pc:graphicFrameChg>
        <pc:picChg chg="del">
          <ac:chgData name="Chi Kit Ken FONG" userId="233f042c-09e9-4a0c-9043-d675a582571a" providerId="ADAL" clId="{6411191F-E02E-9245-8A53-2A3706EFE6D0}" dt="2022-09-13T07:59:49.877" v="609" actId="478"/>
          <ac:picMkLst>
            <pc:docMk/>
            <pc:sldMk cId="2794044709" sldId="457"/>
            <ac:picMk id="7" creationId="{C1F597EC-3C7E-2D5D-D010-115407056384}"/>
          </ac:picMkLst>
        </pc:picChg>
        <pc:picChg chg="del">
          <ac:chgData name="Chi Kit Ken FONG" userId="233f042c-09e9-4a0c-9043-d675a582571a" providerId="ADAL" clId="{6411191F-E02E-9245-8A53-2A3706EFE6D0}" dt="2022-09-13T07:59:27.745" v="602" actId="478"/>
          <ac:picMkLst>
            <pc:docMk/>
            <pc:sldMk cId="2794044709" sldId="457"/>
            <ac:picMk id="8" creationId="{698BFFBC-5736-466A-0DA0-BF792C47F3A5}"/>
          </ac:picMkLst>
        </pc:picChg>
        <pc:picChg chg="add mod">
          <ac:chgData name="Chi Kit Ken FONG" userId="233f042c-09e9-4a0c-9043-d675a582571a" providerId="ADAL" clId="{6411191F-E02E-9245-8A53-2A3706EFE6D0}" dt="2022-09-13T07:59:33.627" v="604" actId="1076"/>
          <ac:picMkLst>
            <pc:docMk/>
            <pc:sldMk cId="2794044709" sldId="457"/>
            <ac:picMk id="14" creationId="{454D9FB8-AED4-A997-357F-EED1FF4F3986}"/>
          </ac:picMkLst>
        </pc:picChg>
        <pc:picChg chg="add mod">
          <ac:chgData name="Chi Kit Ken FONG" userId="233f042c-09e9-4a0c-9043-d675a582571a" providerId="ADAL" clId="{6411191F-E02E-9245-8A53-2A3706EFE6D0}" dt="2022-09-13T08:00:24.416" v="613" actId="14100"/>
          <ac:picMkLst>
            <pc:docMk/>
            <pc:sldMk cId="2794044709" sldId="457"/>
            <ac:picMk id="16" creationId="{2B5D2707-8AA7-0E80-A5AA-2311EF4395DE}"/>
          </ac:picMkLst>
        </pc:picChg>
      </pc:sldChg>
      <pc:sldChg chg="new del">
        <pc:chgData name="Chi Kit Ken FONG" userId="233f042c-09e9-4a0c-9043-d675a582571a" providerId="ADAL" clId="{6411191F-E02E-9245-8A53-2A3706EFE6D0}" dt="2022-09-13T11:24:37.047" v="954" actId="2696"/>
        <pc:sldMkLst>
          <pc:docMk/>
          <pc:sldMk cId="2715808522" sldId="458"/>
        </pc:sldMkLst>
      </pc:sldChg>
      <pc:sldChg chg="addSp delSp modSp new mod">
        <pc:chgData name="Chi Kit Ken FONG" userId="233f042c-09e9-4a0c-9043-d675a582571a" providerId="ADAL" clId="{6411191F-E02E-9245-8A53-2A3706EFE6D0}" dt="2022-09-13T11:11:32.197" v="934" actId="20577"/>
        <pc:sldMkLst>
          <pc:docMk/>
          <pc:sldMk cId="3089110711" sldId="459"/>
        </pc:sldMkLst>
        <pc:spChg chg="del">
          <ac:chgData name="Chi Kit Ken FONG" userId="233f042c-09e9-4a0c-9043-d675a582571a" providerId="ADAL" clId="{6411191F-E02E-9245-8A53-2A3706EFE6D0}" dt="2022-09-13T11:06:56.913" v="809" actId="478"/>
          <ac:spMkLst>
            <pc:docMk/>
            <pc:sldMk cId="3089110711" sldId="459"/>
            <ac:spMk id="2" creationId="{BAD4DB7F-5B81-8732-902A-E9D926B6836D}"/>
          </ac:spMkLst>
        </pc:spChg>
        <pc:spChg chg="mod">
          <ac:chgData name="Chi Kit Ken FONG" userId="233f042c-09e9-4a0c-9043-d675a582571a" providerId="ADAL" clId="{6411191F-E02E-9245-8A53-2A3706EFE6D0}" dt="2022-09-13T11:11:32.197" v="934" actId="20577"/>
          <ac:spMkLst>
            <pc:docMk/>
            <pc:sldMk cId="3089110711" sldId="459"/>
            <ac:spMk id="4" creationId="{D3D4B865-2372-4434-92E3-342585FD9D6F}"/>
          </ac:spMkLst>
        </pc:spChg>
        <pc:spChg chg="add del">
          <ac:chgData name="Chi Kit Ken FONG" userId="233f042c-09e9-4a0c-9043-d675a582571a" providerId="ADAL" clId="{6411191F-E02E-9245-8A53-2A3706EFE6D0}" dt="2022-09-13T11:10:09.949" v="884" actId="478"/>
          <ac:spMkLst>
            <pc:docMk/>
            <pc:sldMk cId="3089110711" sldId="459"/>
            <ac:spMk id="6" creationId="{A8E08841-EB29-5149-87AD-A81ABD0799D1}"/>
          </ac:spMkLst>
        </pc:spChg>
        <pc:graphicFrameChg chg="add mod modGraphic">
          <ac:chgData name="Chi Kit Ken FONG" userId="233f042c-09e9-4a0c-9043-d675a582571a" providerId="ADAL" clId="{6411191F-E02E-9245-8A53-2A3706EFE6D0}" dt="2022-09-13T11:10:47.494" v="906" actId="1076"/>
          <ac:graphicFrameMkLst>
            <pc:docMk/>
            <pc:sldMk cId="3089110711" sldId="459"/>
            <ac:graphicFrameMk id="7" creationId="{EE6CF4D7-3820-C9C6-59DA-8DBB53FAC74E}"/>
          </ac:graphicFrameMkLst>
        </pc:graphicFrame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6" creationId="{16A38F44-5B86-AC1B-EED8-FABF2E9F95F4}"/>
          </ac:picMkLst>
        </pc:pic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8" creationId="{E62EA7C1-300A-BF4E-E6AE-2C4C45198F88}"/>
          </ac:picMkLst>
        </pc:picChg>
      </pc:sldChg>
      <pc:sldChg chg="addSp modSp add mod">
        <pc:chgData name="Chi Kit Ken FONG" userId="233f042c-09e9-4a0c-9043-d675a582571a" providerId="ADAL" clId="{6411191F-E02E-9245-8A53-2A3706EFE6D0}" dt="2022-09-13T11:18:57.081" v="950" actId="20577"/>
        <pc:sldMkLst>
          <pc:docMk/>
          <pc:sldMk cId="1952986262" sldId="460"/>
        </pc:sldMkLst>
        <pc:spChg chg="mod">
          <ac:chgData name="Chi Kit Ken FONG" userId="233f042c-09e9-4a0c-9043-d675a582571a" providerId="ADAL" clId="{6411191F-E02E-9245-8A53-2A3706EFE6D0}" dt="2022-09-13T11:18:57.081" v="950" actId="20577"/>
          <ac:spMkLst>
            <pc:docMk/>
            <pc:sldMk cId="1952986262" sldId="460"/>
            <ac:spMk id="4" creationId="{D3D4B865-2372-4434-92E3-342585FD9D6F}"/>
          </ac:spMkLst>
        </pc:spChg>
        <pc:graphicFrameChg chg="mod">
          <ac:chgData name="Chi Kit Ken FONG" userId="233f042c-09e9-4a0c-9043-d675a582571a" providerId="ADAL" clId="{6411191F-E02E-9245-8A53-2A3706EFE6D0}" dt="2022-09-13T11:12:49.294" v="946"/>
          <ac:graphicFrameMkLst>
            <pc:docMk/>
            <pc:sldMk cId="1952986262" sldId="460"/>
            <ac:graphicFrameMk id="7" creationId="{EE6CF4D7-3820-C9C6-59DA-8DBB53FAC74E}"/>
          </ac:graphicFrameMkLst>
        </pc:graphicFrameChg>
        <pc:picChg chg="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1028" creationId="{E62EA7C1-300A-BF4E-E6AE-2C4C45198F88}"/>
          </ac:picMkLst>
        </pc:picChg>
        <pc:picChg chg="add 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2050" creationId="{AB8F48AB-2395-2D77-EB10-CC8F3CB21ADF}"/>
          </ac:picMkLst>
        </pc:picChg>
      </pc:sldChg>
      <pc:sldChg chg="modSp add mod ord setBg modClrScheme chgLayout">
        <pc:chgData name="Chi Kit Ken FONG" userId="233f042c-09e9-4a0c-9043-d675a582571a" providerId="ADAL" clId="{6411191F-E02E-9245-8A53-2A3706EFE6D0}" dt="2022-09-13T11:26:49.473" v="974" actId="20577"/>
        <pc:sldMkLst>
          <pc:docMk/>
          <pc:sldMk cId="3736992143" sldId="461"/>
        </pc:sldMkLst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13T11:26:49.473" v="974" actId="20577"/>
          <ac:spMkLst>
            <pc:docMk/>
            <pc:sldMk cId="3736992143" sldId="461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4" creationId="{84CDD7B9-A6FF-6E48-8BEB-DA27142C95C6}"/>
          </ac:spMkLst>
        </pc:spChg>
      </pc:sldChg>
      <pc:sldChg chg="addSp delSp modSp new mod ord">
        <pc:chgData name="Chi Kit Ken FONG" userId="233f042c-09e9-4a0c-9043-d675a582571a" providerId="ADAL" clId="{6411191F-E02E-9245-8A53-2A3706EFE6D0}" dt="2022-09-14T03:00:34.342" v="1989" actId="20578"/>
        <pc:sldMkLst>
          <pc:docMk/>
          <pc:sldMk cId="4068757120" sldId="463"/>
        </pc:sldMkLst>
        <pc:spChg chg="del">
          <ac:chgData name="Chi Kit Ken FONG" userId="233f042c-09e9-4a0c-9043-d675a582571a" providerId="ADAL" clId="{6411191F-E02E-9245-8A53-2A3706EFE6D0}" dt="2022-09-14T02:31:30.470" v="1801" actId="478"/>
          <ac:spMkLst>
            <pc:docMk/>
            <pc:sldMk cId="4068757120" sldId="463"/>
            <ac:spMk id="2" creationId="{EDAB5831-77E6-AC03-0F14-E0334A596776}"/>
          </ac:spMkLst>
        </pc:spChg>
        <pc:spChg chg="del">
          <ac:chgData name="Chi Kit Ken FONG" userId="233f042c-09e9-4a0c-9043-d675a582571a" providerId="ADAL" clId="{6411191F-E02E-9245-8A53-2A3706EFE6D0}" dt="2022-09-14T02:31:32.035" v="1802" actId="478"/>
          <ac:spMkLst>
            <pc:docMk/>
            <pc:sldMk cId="4068757120" sldId="463"/>
            <ac:spMk id="4" creationId="{A5348E88-F7E5-1A7F-A2C5-800120350F72}"/>
          </ac:spMkLst>
        </pc:spChg>
        <pc:picChg chg="add mod">
          <ac:chgData name="Chi Kit Ken FONG" userId="233f042c-09e9-4a0c-9043-d675a582571a" providerId="ADAL" clId="{6411191F-E02E-9245-8A53-2A3706EFE6D0}" dt="2022-09-14T02:31:47.471" v="1806" actId="1076"/>
          <ac:picMkLst>
            <pc:docMk/>
            <pc:sldMk cId="4068757120" sldId="463"/>
            <ac:picMk id="1026" creationId="{AB787E1F-2977-EA58-4658-3BA8858AA189}"/>
          </ac:picMkLst>
        </pc:picChg>
      </pc:sldChg>
      <pc:sldChg chg="new del">
        <pc:chgData name="Chi Kit Ken FONG" userId="233f042c-09e9-4a0c-9043-d675a582571a" providerId="ADAL" clId="{6411191F-E02E-9245-8A53-2A3706EFE6D0}" dt="2022-09-14T02:57:34.264" v="1969" actId="2696"/>
        <pc:sldMkLst>
          <pc:docMk/>
          <pc:sldMk cId="2160586601" sldId="464"/>
        </pc:sldMkLst>
      </pc:sldChg>
      <pc:sldChg chg="new del">
        <pc:chgData name="Chi Kit Ken FONG" userId="233f042c-09e9-4a0c-9043-d675a582571a" providerId="ADAL" clId="{6411191F-E02E-9245-8A53-2A3706EFE6D0}" dt="2022-09-14T02:35:13.788" v="1826" actId="680"/>
        <pc:sldMkLst>
          <pc:docMk/>
          <pc:sldMk cId="3518577942" sldId="464"/>
        </pc:sldMkLst>
      </pc:sldChg>
      <pc:sldChg chg="addSp delSp modSp add mod">
        <pc:chgData name="Chi Kit Ken FONG" userId="233f042c-09e9-4a0c-9043-d675a582571a" providerId="ADAL" clId="{6411191F-E02E-9245-8A53-2A3706EFE6D0}" dt="2022-09-14T02:57:08.937" v="1964" actId="1035"/>
        <pc:sldMkLst>
          <pc:docMk/>
          <pc:sldMk cId="442835628" sldId="465"/>
        </pc:sldMkLst>
        <pc:graphicFrameChg chg="add mod modGraphic">
          <ac:chgData name="Chi Kit Ken FONG" userId="233f042c-09e9-4a0c-9043-d675a582571a" providerId="ADAL" clId="{6411191F-E02E-9245-8A53-2A3706EFE6D0}" dt="2022-09-14T02:57:05.697" v="1963" actId="113"/>
          <ac:graphicFrameMkLst>
            <pc:docMk/>
            <pc:sldMk cId="442835628" sldId="465"/>
            <ac:graphicFrameMk id="3" creationId="{6F4C3C8F-1FD6-1A3C-A338-F3725387A22B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2.798" v="1959" actId="478"/>
          <ac:graphicFrameMkLst>
            <pc:docMk/>
            <pc:sldMk cId="442835628" sldId="465"/>
            <ac:graphicFrameMk id="5" creationId="{0DB73235-2C03-400E-4C32-727B7F86ACD2}"/>
          </ac:graphicFrameMkLst>
        </pc:graphicFrameChg>
        <pc:graphicFrameChg chg="del mod">
          <ac:chgData name="Chi Kit Ken FONG" userId="233f042c-09e9-4a0c-9043-d675a582571a" providerId="ADAL" clId="{6411191F-E02E-9245-8A53-2A3706EFE6D0}" dt="2022-09-14T02:56:50.865" v="1958" actId="21"/>
          <ac:graphicFrameMkLst>
            <pc:docMk/>
            <pc:sldMk cId="442835628" sldId="465"/>
            <ac:graphicFrameMk id="6" creationId="{5E920AA9-0F4B-2569-804F-5A4F537D9634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7.486" v="1961" actId="478"/>
          <ac:graphicFrameMkLst>
            <pc:docMk/>
            <pc:sldMk cId="442835628" sldId="465"/>
            <ac:graphicFrameMk id="15" creationId="{FCD79CA9-4BE7-B0BF-D882-4B4686E3E6AD}"/>
          </ac:graphicFrameMkLst>
        </pc:graphicFrameChg>
        <pc:graphicFrameChg chg="mod">
          <ac:chgData name="Chi Kit Ken FONG" userId="233f042c-09e9-4a0c-9043-d675a582571a" providerId="ADAL" clId="{6411191F-E02E-9245-8A53-2A3706EFE6D0}" dt="2022-09-14T02:57:08.937" v="1964" actId="1035"/>
          <ac:graphicFrameMkLst>
            <pc:docMk/>
            <pc:sldMk cId="442835628" sldId="465"/>
            <ac:graphicFrameMk id="16" creationId="{0CFD23ED-4BA8-B087-48D4-DA36B919DF87}"/>
          </ac:graphicFrameMkLst>
        </pc:graphicFrameChg>
      </pc:sldChg>
      <pc:sldChg chg="addSp delSp modSp add mod">
        <pc:chgData name="Chi Kit Ken FONG" userId="233f042c-09e9-4a0c-9043-d675a582571a" providerId="ADAL" clId="{6411191F-E02E-9245-8A53-2A3706EFE6D0}" dt="2022-09-14T02:58:55.840" v="1988" actId="1076"/>
        <pc:sldMkLst>
          <pc:docMk/>
          <pc:sldMk cId="3195953625" sldId="466"/>
        </pc:sldMkLst>
        <pc:graphicFrameChg chg="add mod modGraphic">
          <ac:chgData name="Chi Kit Ken FONG" userId="233f042c-09e9-4a0c-9043-d675a582571a" providerId="ADAL" clId="{6411191F-E02E-9245-8A53-2A3706EFE6D0}" dt="2022-09-14T02:58:55.840" v="1988" actId="1076"/>
          <ac:graphicFrameMkLst>
            <pc:docMk/>
            <pc:sldMk cId="3195953625" sldId="466"/>
            <ac:graphicFrameMk id="3" creationId="{EA59CDBF-2955-E3ED-3043-63D6739CCE1E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2:57:37.408" v="1970" actId="478"/>
          <ac:graphicFrameMkLst>
            <pc:docMk/>
            <pc:sldMk cId="3195953625" sldId="466"/>
            <ac:graphicFrameMk id="6" creationId="{C854A88C-0FDA-CD99-0F26-42BF7FDD18E2}"/>
          </ac:graphicFrameMkLst>
        </pc:graphicFrameChg>
      </pc:sldChg>
      <pc:sldChg chg="modSp new mod">
        <pc:chgData name="Chi Kit Ken FONG" userId="233f042c-09e9-4a0c-9043-d675a582571a" providerId="ADAL" clId="{6411191F-E02E-9245-8A53-2A3706EFE6D0}" dt="2022-09-14T03:26:31.469" v="2113" actId="207"/>
        <pc:sldMkLst>
          <pc:docMk/>
          <pc:sldMk cId="286753541" sldId="467"/>
        </pc:sldMkLst>
        <pc:spChg chg="mod">
          <ac:chgData name="Chi Kit Ken FONG" userId="233f042c-09e9-4a0c-9043-d675a582571a" providerId="ADAL" clId="{6411191F-E02E-9245-8A53-2A3706EFE6D0}" dt="2022-09-14T03:26:31.469" v="2113" actId="207"/>
          <ac:spMkLst>
            <pc:docMk/>
            <pc:sldMk cId="286753541" sldId="467"/>
            <ac:spMk id="2" creationId="{753071EC-D435-981C-F672-A4682F748F4C}"/>
          </ac:spMkLst>
        </pc:spChg>
        <pc:spChg chg="mod">
          <ac:chgData name="Chi Kit Ken FONG" userId="233f042c-09e9-4a0c-9043-d675a582571a" providerId="ADAL" clId="{6411191F-E02E-9245-8A53-2A3706EFE6D0}" dt="2022-09-14T03:13:55.715" v="2059" actId="404"/>
          <ac:spMkLst>
            <pc:docMk/>
            <pc:sldMk cId="286753541" sldId="467"/>
            <ac:spMk id="4" creationId="{4846999E-857E-2883-EB67-0E519652A34B}"/>
          </ac:spMkLst>
        </pc:spChg>
      </pc:sldChg>
      <pc:sldChg chg="addSp delSp modSp new mod">
        <pc:chgData name="Chi Kit Ken FONG" userId="233f042c-09e9-4a0c-9043-d675a582571a" providerId="ADAL" clId="{6411191F-E02E-9245-8A53-2A3706EFE6D0}" dt="2022-09-14T03:46:35.674" v="2779" actId="20577"/>
        <pc:sldMkLst>
          <pc:docMk/>
          <pc:sldMk cId="2036857562" sldId="468"/>
        </pc:sldMkLst>
        <pc:spChg chg="del">
          <ac:chgData name="Chi Kit Ken FONG" userId="233f042c-09e9-4a0c-9043-d675a582571a" providerId="ADAL" clId="{6411191F-E02E-9245-8A53-2A3706EFE6D0}" dt="2022-09-14T03:44:51.977" v="2658" actId="478"/>
          <ac:spMkLst>
            <pc:docMk/>
            <pc:sldMk cId="2036857562" sldId="468"/>
            <ac:spMk id="2" creationId="{F9C7B579-D822-6C35-1219-5B688F5B1BA4}"/>
          </ac:spMkLst>
        </pc:spChg>
        <pc:spChg chg="mod">
          <ac:chgData name="Chi Kit Ken FONG" userId="233f042c-09e9-4a0c-9043-d675a582571a" providerId="ADAL" clId="{6411191F-E02E-9245-8A53-2A3706EFE6D0}" dt="2022-09-14T03:46:29.586" v="2778" actId="20577"/>
          <ac:spMkLst>
            <pc:docMk/>
            <pc:sldMk cId="2036857562" sldId="468"/>
            <ac:spMk id="4" creationId="{D44F89D0-962C-3347-A1CC-E7F8555CCED9}"/>
          </ac:spMkLst>
        </pc:spChg>
        <pc:spChg chg="add mod">
          <ac:chgData name="Chi Kit Ken FONG" userId="233f042c-09e9-4a0c-9043-d675a582571a" providerId="ADAL" clId="{6411191F-E02E-9245-8A53-2A3706EFE6D0}" dt="2022-09-14T03:46:35.674" v="2779" actId="20577"/>
          <ac:spMkLst>
            <pc:docMk/>
            <pc:sldMk cId="2036857562" sldId="468"/>
            <ac:spMk id="8" creationId="{B7919C3D-AADC-EBC2-A58B-452EAABBF72F}"/>
          </ac:spMkLst>
        </pc:spChg>
        <pc:spChg chg="add mod">
          <ac:chgData name="Chi Kit Ken FONG" userId="233f042c-09e9-4a0c-9043-d675a582571a" providerId="ADAL" clId="{6411191F-E02E-9245-8A53-2A3706EFE6D0}" dt="2022-09-14T03:46:22.415" v="2761" actId="115"/>
          <ac:spMkLst>
            <pc:docMk/>
            <pc:sldMk cId="2036857562" sldId="468"/>
            <ac:spMk id="9" creationId="{94799D5E-8B2D-E760-DAAB-4C4EEA8B1E78}"/>
          </ac:spMkLst>
        </pc:spChg>
        <pc:spChg chg="add mod">
          <ac:chgData name="Chi Kit Ken FONG" userId="233f042c-09e9-4a0c-9043-d675a582571a" providerId="ADAL" clId="{6411191F-E02E-9245-8A53-2A3706EFE6D0}" dt="2022-09-14T03:46:20.181" v="2760" actId="115"/>
          <ac:spMkLst>
            <pc:docMk/>
            <pc:sldMk cId="2036857562" sldId="468"/>
            <ac:spMk id="10" creationId="{84DDF2AF-3004-8EB5-2D2A-763B541D3754}"/>
          </ac:spMkLst>
        </pc:spChg>
        <pc:picChg chg="add mod">
          <ac:chgData name="Chi Kit Ken FONG" userId="233f042c-09e9-4a0c-9043-d675a582571a" providerId="ADAL" clId="{6411191F-E02E-9245-8A53-2A3706EFE6D0}" dt="2022-09-14T03:44:56.366" v="2661" actId="1076"/>
          <ac:picMkLst>
            <pc:docMk/>
            <pc:sldMk cId="2036857562" sldId="468"/>
            <ac:picMk id="5" creationId="{2F965A0B-AA67-C2DB-E7DF-39D67C877A0F}"/>
          </ac:picMkLst>
        </pc:picChg>
        <pc:picChg chg="add mod">
          <ac:chgData name="Chi Kit Ken FONG" userId="233f042c-09e9-4a0c-9043-d675a582571a" providerId="ADAL" clId="{6411191F-E02E-9245-8A53-2A3706EFE6D0}" dt="2022-09-14T03:45:08.327" v="2665" actId="1076"/>
          <ac:picMkLst>
            <pc:docMk/>
            <pc:sldMk cId="2036857562" sldId="468"/>
            <ac:picMk id="6" creationId="{4B34A6F0-2846-A2A3-1347-001D173FBF4D}"/>
          </ac:picMkLst>
        </pc:picChg>
        <pc:picChg chg="add mod">
          <ac:chgData name="Chi Kit Ken FONG" userId="233f042c-09e9-4a0c-9043-d675a582571a" providerId="ADAL" clId="{6411191F-E02E-9245-8A53-2A3706EFE6D0}" dt="2022-09-14T03:45:23.117" v="2669" actId="14100"/>
          <ac:picMkLst>
            <pc:docMk/>
            <pc:sldMk cId="2036857562" sldId="468"/>
            <ac:picMk id="7" creationId="{144D89C5-F6DF-A389-339F-D499275A8066}"/>
          </ac:picMkLst>
        </pc:picChg>
      </pc:sldChg>
      <pc:sldChg chg="addSp delSp modSp new mod">
        <pc:chgData name="Chi Kit Ken FONG" userId="233f042c-09e9-4a0c-9043-d675a582571a" providerId="ADAL" clId="{6411191F-E02E-9245-8A53-2A3706EFE6D0}" dt="2022-09-14T03:57:53.579" v="2959" actId="1076"/>
        <pc:sldMkLst>
          <pc:docMk/>
          <pc:sldMk cId="3944589701" sldId="469"/>
        </pc:sldMkLst>
        <pc:spChg chg="mod">
          <ac:chgData name="Chi Kit Ken FONG" userId="233f042c-09e9-4a0c-9043-d675a582571a" providerId="ADAL" clId="{6411191F-E02E-9245-8A53-2A3706EFE6D0}" dt="2022-09-14T03:56:00.191" v="2942" actId="15"/>
          <ac:spMkLst>
            <pc:docMk/>
            <pc:sldMk cId="3944589701" sldId="469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3:55:29.030" v="2928"/>
          <ac:spMkLst>
            <pc:docMk/>
            <pc:sldMk cId="3944589701" sldId="469"/>
            <ac:spMk id="4" creationId="{3A4DDAA5-AAC6-76E3-6539-8380B22C1130}"/>
          </ac:spMkLst>
        </pc:spChg>
        <pc:spChg chg="add del">
          <ac:chgData name="Chi Kit Ken FONG" userId="233f042c-09e9-4a0c-9043-d675a582571a" providerId="ADAL" clId="{6411191F-E02E-9245-8A53-2A3706EFE6D0}" dt="2022-09-14T03:55:56.249" v="2939" actId="22"/>
          <ac:spMkLst>
            <pc:docMk/>
            <pc:sldMk cId="3944589701" sldId="469"/>
            <ac:spMk id="9" creationId="{FF38086A-54A8-3EF9-CEE7-C8D9FC9990FF}"/>
          </ac:spMkLst>
        </pc:spChg>
        <pc:spChg chg="add mod">
          <ac:chgData name="Chi Kit Ken FONG" userId="233f042c-09e9-4a0c-9043-d675a582571a" providerId="ADAL" clId="{6411191F-E02E-9245-8A53-2A3706EFE6D0}" dt="2022-09-14T03:57:53.579" v="2959" actId="1076"/>
          <ac:spMkLst>
            <pc:docMk/>
            <pc:sldMk cId="3944589701" sldId="469"/>
            <ac:spMk id="11" creationId="{43BA7E99-4A9F-349E-C961-B20755D87CDB}"/>
          </ac:spMkLst>
        </pc:spChg>
        <pc:graphicFrameChg chg="add mod">
          <ac:chgData name="Chi Kit Ken FONG" userId="233f042c-09e9-4a0c-9043-d675a582571a" providerId="ADAL" clId="{6411191F-E02E-9245-8A53-2A3706EFE6D0}" dt="2022-09-14T03:56:14.597" v="2947" actId="1076"/>
          <ac:graphicFrameMkLst>
            <pc:docMk/>
            <pc:sldMk cId="3944589701" sldId="469"/>
            <ac:graphicFrameMk id="5" creationId="{20A83A04-8F39-59DF-B9E8-B51692ADE85F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6" creationId="{C865053A-4C61-8B29-1AB4-7DD7500A4678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3:57:42.094" v="2956" actId="1076"/>
          <ac:picMkLst>
            <pc:docMk/>
            <pc:sldMk cId="3944589701" sldId="469"/>
            <ac:picMk id="10" creationId="{EB7C41DC-E68A-1FAB-BADE-413495EAF33B}"/>
          </ac:picMkLst>
        </pc:picChg>
      </pc:sldChg>
      <pc:sldChg chg="modSp new del mod">
        <pc:chgData name="Chi Kit Ken FONG" userId="233f042c-09e9-4a0c-9043-d675a582571a" providerId="ADAL" clId="{6411191F-E02E-9245-8A53-2A3706EFE6D0}" dt="2022-09-14T09:43:18.980" v="3249" actId="2696"/>
        <pc:sldMkLst>
          <pc:docMk/>
          <pc:sldMk cId="3072207951" sldId="470"/>
        </pc:sldMkLst>
        <pc:spChg chg="mod">
          <ac:chgData name="Chi Kit Ken FONG" userId="233f042c-09e9-4a0c-9043-d675a582571a" providerId="ADAL" clId="{6411191F-E02E-9245-8A53-2A3706EFE6D0}" dt="2022-09-14T09:35:15.278" v="3064" actId="21"/>
          <ac:spMkLst>
            <pc:docMk/>
            <pc:sldMk cId="3072207951" sldId="470"/>
            <ac:spMk id="2" creationId="{22B7F394-BA01-9436-A938-89D469A0E733}"/>
          </ac:spMkLst>
        </pc:spChg>
        <pc:spChg chg="mod">
          <ac:chgData name="Chi Kit Ken FONG" userId="233f042c-09e9-4a0c-9043-d675a582571a" providerId="ADAL" clId="{6411191F-E02E-9245-8A53-2A3706EFE6D0}" dt="2022-09-14T09:34:42.172" v="3060" actId="20577"/>
          <ac:spMkLst>
            <pc:docMk/>
            <pc:sldMk cId="3072207951" sldId="470"/>
            <ac:spMk id="4" creationId="{E57AEC8D-019F-87CE-BE95-F8D06545ABC2}"/>
          </ac:spMkLst>
        </pc:spChg>
      </pc:sldChg>
      <pc:sldChg chg="addSp delSp modSp add mod ord">
        <pc:chgData name="Chi Kit Ken FONG" userId="233f042c-09e9-4a0c-9043-d675a582571a" providerId="ADAL" clId="{6411191F-E02E-9245-8A53-2A3706EFE6D0}" dt="2022-09-14T09:34:38.328" v="3052" actId="20578"/>
        <pc:sldMkLst>
          <pc:docMk/>
          <pc:sldMk cId="705442337" sldId="471"/>
        </pc:sldMkLst>
        <pc:spChg chg="mod">
          <ac:chgData name="Chi Kit Ken FONG" userId="233f042c-09e9-4a0c-9043-d675a582571a" providerId="ADAL" clId="{6411191F-E02E-9245-8A53-2A3706EFE6D0}" dt="2022-09-14T09:33:13.470" v="3029" actId="20577"/>
          <ac:spMkLst>
            <pc:docMk/>
            <pc:sldMk cId="705442337" sldId="471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9:32:58.860" v="3006"/>
          <ac:spMkLst>
            <pc:docMk/>
            <pc:sldMk cId="705442337" sldId="471"/>
            <ac:spMk id="4" creationId="{3A4DDAA5-AAC6-76E3-6539-8380B22C1130}"/>
          </ac:spMkLst>
        </pc:spChg>
        <pc:graphicFrameChg chg="modGraphic">
          <ac:chgData name="Chi Kit Ken FONG" userId="233f042c-09e9-4a0c-9043-d675a582571a" providerId="ADAL" clId="{6411191F-E02E-9245-8A53-2A3706EFE6D0}" dt="2022-09-14T09:33:54.418" v="3047" actId="207"/>
          <ac:graphicFrameMkLst>
            <pc:docMk/>
            <pc:sldMk cId="705442337" sldId="471"/>
            <ac:graphicFrameMk id="5" creationId="{20A83A04-8F39-59DF-B9E8-B51692ADE85F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6" creationId="{C865053A-4C61-8B29-1AB4-7DD7500A4678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9:34:22.887" v="3051" actId="1076"/>
          <ac:picMkLst>
            <pc:docMk/>
            <pc:sldMk cId="705442337" sldId="471"/>
            <ac:picMk id="8" creationId="{0973F1EF-F230-E9F7-B7C2-1C53F26D0BD1}"/>
          </ac:picMkLst>
        </pc:picChg>
      </pc:sldChg>
      <pc:sldChg chg="addSp modSp new mod">
        <pc:chgData name="Chi Kit Ken FONG" userId="233f042c-09e9-4a0c-9043-d675a582571a" providerId="ADAL" clId="{6411191F-E02E-9245-8A53-2A3706EFE6D0}" dt="2022-09-14T09:41:05.899" v="3219"/>
        <pc:sldMkLst>
          <pc:docMk/>
          <pc:sldMk cId="3827603029" sldId="472"/>
        </pc:sldMkLst>
        <pc:spChg chg="mod">
          <ac:chgData name="Chi Kit Ken FONG" userId="233f042c-09e9-4a0c-9043-d675a582571a" providerId="ADAL" clId="{6411191F-E02E-9245-8A53-2A3706EFE6D0}" dt="2022-09-14T09:38:49.090" v="3169" actId="5793"/>
          <ac:spMkLst>
            <pc:docMk/>
            <pc:sldMk cId="3827603029" sldId="472"/>
            <ac:spMk id="2" creationId="{AC13B38D-7FFF-AB03-1B3D-EC493861F94E}"/>
          </ac:spMkLst>
        </pc:spChg>
        <pc:spChg chg="mod">
          <ac:chgData name="Chi Kit Ken FONG" userId="233f042c-09e9-4a0c-9043-d675a582571a" providerId="ADAL" clId="{6411191F-E02E-9245-8A53-2A3706EFE6D0}" dt="2022-09-14T09:41:05.899" v="3219"/>
          <ac:spMkLst>
            <pc:docMk/>
            <pc:sldMk cId="3827603029" sldId="472"/>
            <ac:spMk id="4" creationId="{FACD5B17-2EE1-99E9-FB4D-36B5FE085BE9}"/>
          </ac:spMkLst>
        </pc:spChg>
        <pc:spChg chg="add mod">
          <ac:chgData name="Chi Kit Ken FONG" userId="233f042c-09e9-4a0c-9043-d675a582571a" providerId="ADAL" clId="{6411191F-E02E-9245-8A53-2A3706EFE6D0}" dt="2022-09-14T09:40:59.685" v="3218" actId="1076"/>
          <ac:spMkLst>
            <pc:docMk/>
            <pc:sldMk cId="3827603029" sldId="472"/>
            <ac:spMk id="7" creationId="{4118B7D5-010E-97BC-D86D-6567D4653B8F}"/>
          </ac:spMkLst>
        </pc:spChg>
        <pc:graphicFrameChg chg="add mod modGraphic">
          <ac:chgData name="Chi Kit Ken FONG" userId="233f042c-09e9-4a0c-9043-d675a582571a" providerId="ADAL" clId="{6411191F-E02E-9245-8A53-2A3706EFE6D0}" dt="2022-09-14T09:40:09.186" v="3207" actId="14100"/>
          <ac:graphicFrameMkLst>
            <pc:docMk/>
            <pc:sldMk cId="3827603029" sldId="472"/>
            <ac:graphicFrameMk id="5" creationId="{701B2AD5-DB73-8DE8-FD6C-8DF32DBA037C}"/>
          </ac:graphicFrameMkLst>
        </pc:graphicFrameChg>
      </pc:sldChg>
      <pc:sldChg chg="add del">
        <pc:chgData name="Chi Kit Ken FONG" userId="233f042c-09e9-4a0c-9043-d675a582571a" providerId="ADAL" clId="{6411191F-E02E-9245-8A53-2A3706EFE6D0}" dt="2022-09-07T03:54:41.243" v="57" actId="2696"/>
        <pc:sldMkLst>
          <pc:docMk/>
          <pc:sldMk cId="1672954693" sldId="628"/>
        </pc:sldMkLst>
      </pc:sldChg>
    </pc:docChg>
  </pc:docChgLst>
  <pc:docChgLst>
    <pc:chgData name="FONG Chi Kit Ken" userId="233f042c-09e9-4a0c-9043-d675a582571a" providerId="ADAL" clId="{D8D8CB43-3097-B644-9FDE-4F27AC5433B9}"/>
    <pc:docChg chg="undo redo custSel addSld delSld modSld sldOrd addSection delSection modSection">
      <pc:chgData name="FONG Chi Kit Ken" userId="233f042c-09e9-4a0c-9043-d675a582571a" providerId="ADAL" clId="{D8D8CB43-3097-B644-9FDE-4F27AC5433B9}" dt="2023-09-25T09:16:28.111" v="152" actId="115"/>
      <pc:docMkLst>
        <pc:docMk/>
      </pc:docMkLst>
      <pc:sldChg chg="modSp mod modTransition">
        <pc:chgData name="FONG Chi Kit Ken" userId="233f042c-09e9-4a0c-9043-d675a582571a" providerId="ADAL" clId="{D8D8CB43-3097-B644-9FDE-4F27AC5433B9}" dt="2023-09-25T08:02:11.201" v="66"/>
        <pc:sldMkLst>
          <pc:docMk/>
          <pc:sldMk cId="0" sldId="256"/>
        </pc:sldMkLst>
        <pc:spChg chg="mod">
          <ac:chgData name="FONG Chi Kit Ken" userId="233f042c-09e9-4a0c-9043-d675a582571a" providerId="ADAL" clId="{D8D8CB43-3097-B644-9FDE-4F27AC5433B9}" dt="2023-09-25T07:54:27.668" v="52"/>
          <ac:spMkLst>
            <pc:docMk/>
            <pc:sldMk cId="0" sldId="256"/>
            <ac:spMk id="88" creationId="{00000000-0000-0000-0000-000000000000}"/>
          </ac:spMkLst>
        </pc:spChg>
      </pc:sldChg>
      <pc:sldChg chg="delSp mod ord modTransition">
        <pc:chgData name="FONG Chi Kit Ken" userId="233f042c-09e9-4a0c-9043-d675a582571a" providerId="ADAL" clId="{D8D8CB43-3097-B644-9FDE-4F27AC5433B9}" dt="2023-09-25T08:07:29.526" v="75" actId="478"/>
        <pc:sldMkLst>
          <pc:docMk/>
          <pc:sldMk cId="2678024186" sldId="278"/>
        </pc:sldMkLst>
        <pc:spChg chg="del">
          <ac:chgData name="FONG Chi Kit Ken" userId="233f042c-09e9-4a0c-9043-d675a582571a" providerId="ADAL" clId="{D8D8CB43-3097-B644-9FDE-4F27AC5433B9}" dt="2023-09-25T08:07:29.526" v="75" actId="478"/>
          <ac:spMkLst>
            <pc:docMk/>
            <pc:sldMk cId="2678024186" sldId="278"/>
            <ac:spMk id="359" creationId="{00000000-0000-0000-0000-000000000000}"/>
          </ac:spMkLst>
        </pc:spChg>
      </pc:sldChg>
      <pc:sldChg chg="modSp mod modTransition">
        <pc:chgData name="FONG Chi Kit Ken" userId="233f042c-09e9-4a0c-9043-d675a582571a" providerId="ADAL" clId="{D8D8CB43-3097-B644-9FDE-4F27AC5433B9}" dt="2023-09-25T08:21:52.396" v="76" actId="2710"/>
        <pc:sldMkLst>
          <pc:docMk/>
          <pc:sldMk cId="1009895945" sldId="318"/>
        </pc:sldMkLst>
        <pc:spChg chg="mod">
          <ac:chgData name="FONG Chi Kit Ken" userId="233f042c-09e9-4a0c-9043-d675a582571a" providerId="ADAL" clId="{D8D8CB43-3097-B644-9FDE-4F27AC5433B9}" dt="2023-09-25T08:21:52.396" v="76" actId="2710"/>
          <ac:spMkLst>
            <pc:docMk/>
            <pc:sldMk cId="1009895945" sldId="318"/>
            <ac:spMk id="3" creationId="{D55CD52E-D635-F5C8-6084-B31293DF789F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7371848" sldId="33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00902499" sldId="339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407932720" sldId="34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298457754" sldId="34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91211049" sldId="34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48808080" sldId="34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44959738" sldId="3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92636829" sldId="34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50871702" sldId="3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36132452" sldId="3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108346425" sldId="3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2259073" sldId="34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15694348" sldId="35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2849783" sldId="35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54363685" sldId="35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69065267" sldId="35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7868181" sldId="35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37265521" sldId="3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48849834" sldId="35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05076628" sldId="3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22557513" sldId="3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603902342" sldId="36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88111792" sldId="36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50360088" sldId="36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6328428" sldId="36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56517699" sldId="36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02041882" sldId="36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76356133" sldId="36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7133262" sldId="36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9883379" sldId="36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74066897" sldId="37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12421133" sldId="3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863124972" sldId="3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792979157" sldId="37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321458778" sldId="37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603626387" sldId="379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049895346" sldId="380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346855601" sldId="38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025953868" sldId="38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50172081" sldId="38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359137103" sldId="386"/>
        </pc:sldMkLst>
      </pc:sldChg>
      <pc:sldChg chg="addSp delSp modSp add mod modTransition">
        <pc:chgData name="FONG Chi Kit Ken" userId="233f042c-09e9-4a0c-9043-d675a582571a" providerId="ADAL" clId="{D8D8CB43-3097-B644-9FDE-4F27AC5433B9}" dt="2023-09-25T08:56:48.273" v="147"/>
        <pc:sldMkLst>
          <pc:docMk/>
          <pc:sldMk cId="2309909423" sldId="387"/>
        </pc:sldMkLst>
        <pc:spChg chg="mod">
          <ac:chgData name="FONG Chi Kit Ken" userId="233f042c-09e9-4a0c-9043-d675a582571a" providerId="ADAL" clId="{D8D8CB43-3097-B644-9FDE-4F27AC5433B9}" dt="2023-09-25T08:56:46.028" v="145" actId="207"/>
          <ac:spMkLst>
            <pc:docMk/>
            <pc:sldMk cId="2309909423" sldId="387"/>
            <ac:spMk id="3" creationId="{015FD7B3-6D6D-1E48-97B9-A10902AF39A9}"/>
          </ac:spMkLst>
        </pc:spChg>
        <pc:spChg chg="add del mod">
          <ac:chgData name="FONG Chi Kit Ken" userId="233f042c-09e9-4a0c-9043-d675a582571a" providerId="ADAL" clId="{D8D8CB43-3097-B644-9FDE-4F27AC5433B9}" dt="2023-09-25T08:56:48.273" v="147"/>
          <ac:spMkLst>
            <pc:docMk/>
            <pc:sldMk cId="2309909423" sldId="387"/>
            <ac:spMk id="6" creationId="{5811D8FA-C39A-D127-A7C0-E69AF6B57D4E}"/>
          </ac:spMkLst>
        </pc:spChg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7810244" sldId="38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4157792872" sldId="388"/>
        </pc:sldMkLst>
      </pc:sldChg>
      <pc:sldChg chg="modSp add mod modTransition">
        <pc:chgData name="FONG Chi Kit Ken" userId="233f042c-09e9-4a0c-9043-d675a582571a" providerId="ADAL" clId="{D8D8CB43-3097-B644-9FDE-4F27AC5433B9}" dt="2023-09-25T09:00:10.417" v="149" actId="207"/>
        <pc:sldMkLst>
          <pc:docMk/>
          <pc:sldMk cId="889932704" sldId="389"/>
        </pc:sldMkLst>
        <pc:spChg chg="mod">
          <ac:chgData name="FONG Chi Kit Ken" userId="233f042c-09e9-4a0c-9043-d675a582571a" providerId="ADAL" clId="{D8D8CB43-3097-B644-9FDE-4F27AC5433B9}" dt="2023-09-25T09:00:10.417" v="149" actId="207"/>
          <ac:spMkLst>
            <pc:docMk/>
            <pc:sldMk cId="889932704" sldId="389"/>
            <ac:spMk id="3" creationId="{8ABB5AA8-203F-8443-8C6C-2ED554F40B53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34506342" sldId="39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58306095" sldId="39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974846963" sldId="39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954007749" sldId="39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478813608" sldId="39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99970649" sldId="39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272076516" sldId="39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7514944" sldId="39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43289765" sldId="39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56433715" sldId="40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22557571" sldId="40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8935069" sldId="40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8290509" sldId="40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35614029" sldId="40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14048978" sldId="405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54846181" sldId="406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92481766" sldId="40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602546255" sldId="410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402457243" sldId="41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669046791" sldId="41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64815340" sldId="41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4854105" sldId="42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51529318" sldId="42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85555167" sldId="42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771963284" sldId="42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887727062" sldId="42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15416894" sldId="42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9187837" sldId="42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47862091" sldId="42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40175309" sldId="43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84075539" sldId="43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9836228" sldId="43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502800674" sldId="43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76831266" sldId="43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64003573" sldId="43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892744131" sldId="43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37038474" sldId="43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0934285" sldId="44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1231293" sldId="44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548473383" sldId="44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41020176" sldId="44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57570671" sldId="4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95242499" sldId="4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26896882" sldId="4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39369825" sldId="4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33368111" sldId="45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1307829423" sldId="45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160079279" sldId="454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4034895746" sldId="45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04644182" sldId="456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794044709" sldId="4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89110711" sldId="4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2986262" sldId="4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690548321" sldId="46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68757120" sldId="46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42835628" sldId="46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95953625" sldId="466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6753541" sldId="46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036857562" sldId="46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944589701" sldId="46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05442337" sldId="4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827603029" sldId="472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10494449" sldId="47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213989178" sldId="4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63916588" sldId="47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672954693" sldId="62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4595270" sldId="629"/>
        </pc:sldMkLst>
      </pc:sldChg>
      <pc:sldChg chg="modSp add mod modTransition">
        <pc:chgData name="FONG Chi Kit Ken" userId="233f042c-09e9-4a0c-9043-d675a582571a" providerId="ADAL" clId="{D8D8CB43-3097-B644-9FDE-4F27AC5433B9}" dt="2023-09-25T08:03:38.616" v="70" actId="207"/>
        <pc:sldMkLst>
          <pc:docMk/>
          <pc:sldMk cId="648547252" sldId="630"/>
        </pc:sldMkLst>
        <pc:spChg chg="mod">
          <ac:chgData name="FONG Chi Kit Ken" userId="233f042c-09e9-4a0c-9043-d675a582571a" providerId="ADAL" clId="{D8D8CB43-3097-B644-9FDE-4F27AC5433B9}" dt="2023-09-25T08:03:38.616" v="70" actId="207"/>
          <ac:spMkLst>
            <pc:docMk/>
            <pc:sldMk cId="648547252" sldId="630"/>
            <ac:spMk id="3" creationId="{16FBE97A-A349-954E-B6E7-4B18922F894F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3:30.741" v="86" actId="20577"/>
        <pc:sldMkLst>
          <pc:docMk/>
          <pc:sldMk cId="191708873" sldId="631"/>
        </pc:sldMkLst>
        <pc:spChg chg="mod">
          <ac:chgData name="FONG Chi Kit Ken" userId="233f042c-09e9-4a0c-9043-d675a582571a" providerId="ADAL" clId="{D8D8CB43-3097-B644-9FDE-4F27AC5433B9}" dt="2023-09-25T08:33:30.741" v="86" actId="20577"/>
          <ac:spMkLst>
            <pc:docMk/>
            <pc:sldMk cId="191708873" sldId="631"/>
            <ac:spMk id="3" creationId="{EBD7B4FD-828D-4B4B-99D2-A6914E4B6907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6:25.020" v="112" actId="1076"/>
        <pc:sldMkLst>
          <pc:docMk/>
          <pc:sldMk cId="1287090065" sldId="632"/>
        </pc:sldMkLst>
        <pc:picChg chg="mod">
          <ac:chgData name="FONG Chi Kit Ken" userId="233f042c-09e9-4a0c-9043-d675a582571a" providerId="ADAL" clId="{D8D8CB43-3097-B644-9FDE-4F27AC5433B9}" dt="2023-09-25T08:36:25.020" v="112" actId="1076"/>
          <ac:picMkLst>
            <pc:docMk/>
            <pc:sldMk cId="1287090065" sldId="632"/>
            <ac:picMk id="5" creationId="{0FEF2F4A-15B5-D046-9CFB-6CBBBA199C92}"/>
          </ac:picMkLst>
        </pc:pic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3483388" sldId="63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D8D8CB43-3097-B644-9FDE-4F27AC5433B9}" dt="2023-09-25T08:36:42.922" v="114" actId="115"/>
        <pc:sldMkLst>
          <pc:docMk/>
          <pc:sldMk cId="1860812331" sldId="635"/>
        </pc:sldMkLst>
        <pc:spChg chg="mod">
          <ac:chgData name="FONG Chi Kit Ken" userId="233f042c-09e9-4a0c-9043-d675a582571a" providerId="ADAL" clId="{D8D8CB43-3097-B644-9FDE-4F27AC5433B9}" dt="2023-09-25T08:36:42.922" v="114" actId="115"/>
          <ac:spMkLst>
            <pc:docMk/>
            <pc:sldMk cId="1860812331" sldId="635"/>
            <ac:spMk id="3" creationId="{36DBAAEE-16B5-5040-A282-B46F9EFE7418}"/>
          </ac:spMkLst>
        </pc:spChg>
        <pc:picChg chg="mod">
          <ac:chgData name="FONG Chi Kit Ken" userId="233f042c-09e9-4a0c-9043-d675a582571a" providerId="ADAL" clId="{D8D8CB43-3097-B644-9FDE-4F27AC5433B9}" dt="2023-09-25T08:36:32.286" v="113" actId="1076"/>
          <ac:picMkLst>
            <pc:docMk/>
            <pc:sldMk cId="1860812331" sldId="635"/>
            <ac:picMk id="5" creationId="{698D1ECC-A1D7-CD45-B699-3264BF750401}"/>
          </ac:picMkLst>
        </pc:picChg>
      </pc:sldChg>
      <pc:sldChg chg="modSp add mod modTransition">
        <pc:chgData name="FONG Chi Kit Ken" userId="233f042c-09e9-4a0c-9043-d675a582571a" providerId="ADAL" clId="{D8D8CB43-3097-B644-9FDE-4F27AC5433B9}" dt="2023-09-25T08:37:36.761" v="118" actId="207"/>
        <pc:sldMkLst>
          <pc:docMk/>
          <pc:sldMk cId="4264790542" sldId="636"/>
        </pc:sldMkLst>
        <pc:spChg chg="mod">
          <ac:chgData name="FONG Chi Kit Ken" userId="233f042c-09e9-4a0c-9043-d675a582571a" providerId="ADAL" clId="{D8D8CB43-3097-B644-9FDE-4F27AC5433B9}" dt="2023-09-25T08:37:36.761" v="118" actId="207"/>
          <ac:spMkLst>
            <pc:docMk/>
            <pc:sldMk cId="4264790542" sldId="636"/>
            <ac:spMk id="3" creationId="{F9152626-DDC8-1D4D-8319-99E9EAD01A12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8:45.767" v="122" actId="207"/>
        <pc:sldMkLst>
          <pc:docMk/>
          <pc:sldMk cId="4042775975" sldId="637"/>
        </pc:sldMkLst>
        <pc:spChg chg="mod">
          <ac:chgData name="FONG Chi Kit Ken" userId="233f042c-09e9-4a0c-9043-d675a582571a" providerId="ADAL" clId="{D8D8CB43-3097-B644-9FDE-4F27AC5433B9}" dt="2023-09-25T08:38:45.767" v="122" actId="207"/>
          <ac:spMkLst>
            <pc:docMk/>
            <pc:sldMk cId="4042775975" sldId="637"/>
            <ac:spMk id="3" creationId="{79835235-926C-C945-A2F8-C4EE83426F29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704387568" sldId="638"/>
        </pc:sldMkLst>
      </pc:sldChg>
      <pc:sldChg chg="modSp add mod modTransition">
        <pc:chgData name="FONG Chi Kit Ken" userId="233f042c-09e9-4a0c-9043-d675a582571a" providerId="ADAL" clId="{D8D8CB43-3097-B644-9FDE-4F27AC5433B9}" dt="2023-09-25T08:40:24.298" v="126" actId="207"/>
        <pc:sldMkLst>
          <pc:docMk/>
          <pc:sldMk cId="1517835483" sldId="639"/>
        </pc:sldMkLst>
        <pc:spChg chg="mod">
          <ac:chgData name="FONG Chi Kit Ken" userId="233f042c-09e9-4a0c-9043-d675a582571a" providerId="ADAL" clId="{D8D8CB43-3097-B644-9FDE-4F27AC5433B9}" dt="2023-09-25T08:40:24.298" v="126" actId="207"/>
          <ac:spMkLst>
            <pc:docMk/>
            <pc:sldMk cId="1517835483" sldId="639"/>
            <ac:spMk id="3" creationId="{472C9C48-C212-5F43-AF0D-606C5A164090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54656859" sldId="64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868977" sldId="641"/>
        </pc:sldMkLst>
      </pc:sldChg>
      <pc:sldChg chg="modSp add mod modTransition">
        <pc:chgData name="FONG Chi Kit Ken" userId="233f042c-09e9-4a0c-9043-d675a582571a" providerId="ADAL" clId="{D8D8CB43-3097-B644-9FDE-4F27AC5433B9}" dt="2023-09-25T08:48:45.897" v="129" actId="115"/>
        <pc:sldMkLst>
          <pc:docMk/>
          <pc:sldMk cId="4126714347" sldId="642"/>
        </pc:sldMkLst>
        <pc:spChg chg="mod">
          <ac:chgData name="FONG Chi Kit Ken" userId="233f042c-09e9-4a0c-9043-d675a582571a" providerId="ADAL" clId="{D8D8CB43-3097-B644-9FDE-4F27AC5433B9}" dt="2023-09-25T08:48:45.897" v="129" actId="115"/>
          <ac:spMkLst>
            <pc:docMk/>
            <pc:sldMk cId="4126714347" sldId="642"/>
            <ac:spMk id="6" creationId="{B5BDDD34-B647-F344-B115-F4A7F8587DF2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046129754" sldId="64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903096150" sldId="644"/>
        </pc:sldMkLst>
      </pc:sldChg>
      <pc:sldChg chg="modSp add mod modTransition">
        <pc:chgData name="FONG Chi Kit Ken" userId="233f042c-09e9-4a0c-9043-d675a582571a" providerId="ADAL" clId="{D8D8CB43-3097-B644-9FDE-4F27AC5433B9}" dt="2023-09-25T08:50:07.240" v="133" actId="20577"/>
        <pc:sldMkLst>
          <pc:docMk/>
          <pc:sldMk cId="47572279" sldId="645"/>
        </pc:sldMkLst>
        <pc:spChg chg="mod">
          <ac:chgData name="FONG Chi Kit Ken" userId="233f042c-09e9-4a0c-9043-d675a582571a" providerId="ADAL" clId="{D8D8CB43-3097-B644-9FDE-4F27AC5433B9}" dt="2023-09-25T08:50:07.240" v="133" actId="20577"/>
          <ac:spMkLst>
            <pc:docMk/>
            <pc:sldMk cId="47572279" sldId="645"/>
            <ac:spMk id="3" creationId="{24175B01-B7F3-A54F-B658-4F8078BB730A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5002377" sldId="646"/>
        </pc:sldMkLst>
      </pc:sldChg>
      <pc:sldChg chg="modSp add mod modTransition">
        <pc:chgData name="FONG Chi Kit Ken" userId="233f042c-09e9-4a0c-9043-d675a582571a" providerId="ADAL" clId="{D8D8CB43-3097-B644-9FDE-4F27AC5433B9}" dt="2023-09-25T08:55:39.149" v="143" actId="114"/>
        <pc:sldMkLst>
          <pc:docMk/>
          <pc:sldMk cId="902584421" sldId="648"/>
        </pc:sldMkLst>
        <pc:spChg chg="mod">
          <ac:chgData name="FONG Chi Kit Ken" userId="233f042c-09e9-4a0c-9043-d675a582571a" providerId="ADAL" clId="{D8D8CB43-3097-B644-9FDE-4F27AC5433B9}" dt="2023-09-25T08:55:12.851" v="137" actId="207"/>
          <ac:spMkLst>
            <pc:docMk/>
            <pc:sldMk cId="902584421" sldId="648"/>
            <ac:spMk id="7" creationId="{D2C57590-EC56-6748-9A0F-4083362812DD}"/>
          </ac:spMkLst>
        </pc:spChg>
        <pc:spChg chg="mod">
          <ac:chgData name="FONG Chi Kit Ken" userId="233f042c-09e9-4a0c-9043-d675a582571a" providerId="ADAL" clId="{D8D8CB43-3097-B644-9FDE-4F27AC5433B9}" dt="2023-09-25T08:55:39.149" v="143" actId="114"/>
          <ac:spMkLst>
            <pc:docMk/>
            <pc:sldMk cId="902584421" sldId="648"/>
            <ac:spMk id="10" creationId="{D8624B97-E524-F94E-A7F4-F62E4C34B41D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533879" sldId="649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905940636" sldId="65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54271268" sldId="651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2560366" sldId="652"/>
        </pc:sldMkLst>
      </pc:sldChg>
      <pc:sldChg chg="modSp add mod modTransition">
        <pc:chgData name="FONG Chi Kit Ken" userId="233f042c-09e9-4a0c-9043-d675a582571a" providerId="ADAL" clId="{D8D8CB43-3097-B644-9FDE-4F27AC5433B9}" dt="2023-09-25T09:16:28.111" v="152" actId="115"/>
        <pc:sldMkLst>
          <pc:docMk/>
          <pc:sldMk cId="857716556" sldId="653"/>
        </pc:sldMkLst>
        <pc:spChg chg="mod">
          <ac:chgData name="FONG Chi Kit Ken" userId="233f042c-09e9-4a0c-9043-d675a582571a" providerId="ADAL" clId="{D8D8CB43-3097-B644-9FDE-4F27AC5433B9}" dt="2023-09-25T09:16:28.111" v="152" actId="115"/>
          <ac:spMkLst>
            <pc:docMk/>
            <pc:sldMk cId="857716556" sldId="653"/>
            <ac:spMk id="3" creationId="{0D8E6A04-5267-BB41-A7EB-4D60970992B7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68974383" sldId="654"/>
        </pc:sldMkLst>
      </pc:sldChg>
      <pc:sldChg chg="add">
        <pc:chgData name="FONG Chi Kit Ken" userId="233f042c-09e9-4a0c-9043-d675a582571a" providerId="ADAL" clId="{D8D8CB43-3097-B644-9FDE-4F27AC5433B9}" dt="2023-09-25T07:55:49.234" v="55"/>
        <pc:sldMkLst>
          <pc:docMk/>
          <pc:sldMk cId="1353713017" sldId="65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961919279" sldId="656"/>
        </pc:sldMkLst>
      </pc:sldChg>
      <pc:sldMasterChg chg="delSldLayout">
        <pc:chgData name="FONG Chi Kit Ken" userId="233f042c-09e9-4a0c-9043-d675a582571a" providerId="ADAL" clId="{D8D8CB43-3097-B644-9FDE-4F27AC5433B9}" dt="2023-09-25T07:49:50.670" v="6" actId="1867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D8D8CB43-3097-B644-9FDE-4F27AC5433B9}" dt="2023-09-25T07:49:50.670" v="6" actId="18676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FONG Chi Kit Ken" userId="233f042c-09e9-4a0c-9043-d675a582571a" providerId="ADAL" clId="{B6F2ED60-F19E-B340-B712-2766AEDD6467}"/>
    <pc:docChg chg="undo redo custSel addSld delSld modSld sldOrd addSection delSection modSection">
      <pc:chgData name="FONG Chi Kit Ken" userId="233f042c-09e9-4a0c-9043-d675a582571a" providerId="ADAL" clId="{B6F2ED60-F19E-B340-B712-2766AEDD6467}" dt="2024-01-04T17:29:27.592" v="4146" actId="2710"/>
      <pc:docMkLst>
        <pc:docMk/>
      </pc:docMkLst>
      <pc:sldChg chg="modSp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0" sldId="256"/>
        </pc:sldMkLst>
        <pc:spChg chg="mod">
          <ac:chgData name="FONG Chi Kit Ken" userId="233f042c-09e9-4a0c-9043-d675a582571a" providerId="ADAL" clId="{B6F2ED60-F19E-B340-B712-2766AEDD6467}" dt="2024-01-04T06:26:50.765" v="19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54:09.999" v="3841" actId="20577"/>
        <pc:sldMkLst>
          <pc:docMk/>
          <pc:sldMk cId="0" sldId="259"/>
        </pc:sldMkLst>
        <pc:spChg chg="add del mo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2" creationId="{C2503C24-D24C-D9D5-0D71-7574E0FED0E3}"/>
          </ac:spMkLst>
        </pc:spChg>
        <pc:spChg chg="add del mo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3" creationId="{BCF25972-B984-F73D-B680-829B740D86FD}"/>
          </ac:spMkLst>
        </pc:spChg>
        <pc:spChg chg="mod or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10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54:09.999" v="3841" actId="20577"/>
          <ac:spMkLst>
            <pc:docMk/>
            <pc:sldMk cId="0" sldId="259"/>
            <ac:spMk id="107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2:25.662" v="4023" actId="207"/>
        <pc:sldMkLst>
          <pc:docMk/>
          <pc:sldMk cId="0" sldId="260"/>
        </pc:sldMkLst>
        <pc:spChg chg="add del mod">
          <ac:chgData name="FONG Chi Kit Ken" userId="233f042c-09e9-4a0c-9043-d675a582571a" providerId="ADAL" clId="{B6F2ED60-F19E-B340-B712-2766AEDD6467}" dt="2024-01-04T14:40:22.361" v="3575" actId="6264"/>
          <ac:spMkLst>
            <pc:docMk/>
            <pc:sldMk cId="0" sldId="260"/>
            <ac:spMk id="2" creationId="{BE854F71-5CF0-CC37-4364-CA23E162C124}"/>
          </ac:spMkLst>
        </pc:spChg>
        <pc:spChg chg="add del mod">
          <ac:chgData name="FONG Chi Kit Ken" userId="233f042c-09e9-4a0c-9043-d675a582571a" providerId="ADAL" clId="{B6F2ED60-F19E-B340-B712-2766AEDD6467}" dt="2024-01-04T14:40:22.361" v="3575" actId="6264"/>
          <ac:spMkLst>
            <pc:docMk/>
            <pc:sldMk cId="0" sldId="260"/>
            <ac:spMk id="3" creationId="{F747BB5B-F047-6A27-1F9B-2C31CD1ECBA6}"/>
          </ac:spMkLst>
        </pc:spChg>
        <pc:spChg chg="add del mo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4" creationId="{92D084D5-DCB0-9E20-2078-5A17F5DFEB4B}"/>
          </ac:spMkLst>
        </pc:spChg>
        <pc:spChg chg="add del mo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5" creationId="{0929091E-6EAF-B3B6-69C9-19A32DF43364}"/>
          </ac:spMkLst>
        </pc:spChg>
        <pc:spChg chg="mod or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11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12:25.662" v="4023" actId="207"/>
          <ac:spMkLst>
            <pc:docMk/>
            <pc:sldMk cId="0" sldId="260"/>
            <ac:spMk id="113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6:57.488" v="4051" actId="1038"/>
        <pc:sldMkLst>
          <pc:docMk/>
          <pc:sldMk cId="0" sldId="261"/>
        </pc:sldMkLst>
        <pc:spChg chg="add del mod">
          <ac:chgData name="FONG Chi Kit Ken" userId="233f042c-09e9-4a0c-9043-d675a582571a" providerId="ADAL" clId="{B6F2ED60-F19E-B340-B712-2766AEDD6467}" dt="2024-01-04T12:45:27.571" v="3228" actId="6264"/>
          <ac:spMkLst>
            <pc:docMk/>
            <pc:sldMk cId="0" sldId="261"/>
            <ac:spMk id="2" creationId="{99BE7F4A-3515-0145-8B7F-41B9CE02B92F}"/>
          </ac:spMkLst>
        </pc:spChg>
        <pc:spChg chg="add del mod">
          <ac:chgData name="FONG Chi Kit Ken" userId="233f042c-09e9-4a0c-9043-d675a582571a" providerId="ADAL" clId="{B6F2ED60-F19E-B340-B712-2766AEDD6467}" dt="2024-01-04T12:45:27.571" v="3228" actId="6264"/>
          <ac:spMkLst>
            <pc:docMk/>
            <pc:sldMk cId="0" sldId="261"/>
            <ac:spMk id="3" creationId="{20B36369-0375-BCD0-2C81-C77BA356CA0F}"/>
          </ac:spMkLst>
        </pc:spChg>
        <pc:spChg chg="add del mo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4" creationId="{8FC04D15-F4CE-36DE-391D-6300579AD3C0}"/>
          </ac:spMkLst>
        </pc:spChg>
        <pc:spChg chg="add del mo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5" creationId="{0D908E81-6D77-541E-13C0-646595FBFC26}"/>
          </ac:spMkLst>
        </pc:spChg>
        <pc:spChg chg="mod or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11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15:08.942" v="4030" actId="1076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15:08.942" v="4030" actId="1076"/>
          <ac:picMkLst>
            <pc:docMk/>
            <pc:sldMk cId="0" sldId="261"/>
            <ac:picMk id="1026" creationId="{BEB95F17-3D72-21ED-0229-869D6686BBF7}"/>
          </ac:picMkLst>
        </pc:picChg>
        <pc:picChg chg="add del mod">
          <ac:chgData name="FONG Chi Kit Ken" userId="233f042c-09e9-4a0c-9043-d675a582571a" providerId="ADAL" clId="{B6F2ED60-F19E-B340-B712-2766AEDD6467}" dt="2024-01-04T17:16:46.847" v="4034" actId="478"/>
          <ac:picMkLst>
            <pc:docMk/>
            <pc:sldMk cId="0" sldId="261"/>
            <ac:picMk id="1028" creationId="{73724D2B-D1EE-23AF-F422-0A2FBD4688AD}"/>
          </ac:picMkLst>
        </pc:picChg>
        <pc:picChg chg="add mod">
          <ac:chgData name="FONG Chi Kit Ken" userId="233f042c-09e9-4a0c-9043-d675a582571a" providerId="ADAL" clId="{B6F2ED60-F19E-B340-B712-2766AEDD6467}" dt="2024-01-04T17:16:57.488" v="4051" actId="1038"/>
          <ac:picMkLst>
            <pc:docMk/>
            <pc:sldMk cId="0" sldId="261"/>
            <ac:picMk id="1030" creationId="{62331AC9-7423-4770-C60D-658515188F31}"/>
          </ac:picMkLst>
        </pc:picChg>
      </pc:sldChg>
      <pc:sldChg chg="addSp delSp modSp add mod ord modTransition chgLayout">
        <pc:chgData name="FONG Chi Kit Ken" userId="233f042c-09e9-4a0c-9043-d675a582571a" providerId="ADAL" clId="{B6F2ED60-F19E-B340-B712-2766AEDD6467}" dt="2024-01-04T17:04:51.594" v="3928" actId="1076"/>
        <pc:sldMkLst>
          <pc:docMk/>
          <pc:sldMk cId="0" sldId="262"/>
        </pc:sldMkLst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2" creationId="{20FE178B-024A-A83D-539D-B8FB02F920F1}"/>
          </ac:spMkLst>
        </pc:spChg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3" creationId="{38FE3C50-8EAA-83A1-1066-FAF527F5CC09}"/>
          </ac:spMkLst>
        </pc:spChg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4" creationId="{89ABECD1-6147-EBF9-BEE6-31BC85C42012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5" creationId="{1FA4A946-6594-F8DB-2341-2EC95038DECE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6" creationId="{AA441F9D-1806-BBF9-8C6C-FEEC05306B9A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7" creationId="{07915A20-3615-DD83-88CA-3F2A1719E0B1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8" creationId="{A5C9E9A7-D1C4-3630-011D-B9C04C4F91B8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9" creationId="{4FFEEB0A-78C3-C06D-89B4-CC258DC37EE3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10" creationId="{1B9BCBE3-2138-BB3C-E010-6867DE88495B}"/>
          </ac:spMkLst>
        </pc:spChg>
        <pc:spChg chg="add mod">
          <ac:chgData name="FONG Chi Kit Ken" userId="233f042c-09e9-4a0c-9043-d675a582571a" providerId="ADAL" clId="{B6F2ED60-F19E-B340-B712-2766AEDD6467}" dt="2024-01-04T17:00:36.735" v="3908" actId="1037"/>
          <ac:spMkLst>
            <pc:docMk/>
            <pc:sldMk cId="0" sldId="262"/>
            <ac:spMk id="11" creationId="{230B8DA4-F20A-233E-ED7A-4C49200D32B6}"/>
          </ac:spMkLst>
        </pc:spChg>
        <pc:spChg chg="add mod">
          <ac:chgData name="FONG Chi Kit Ken" userId="233f042c-09e9-4a0c-9043-d675a582571a" providerId="ADAL" clId="{B6F2ED60-F19E-B340-B712-2766AEDD6467}" dt="2024-01-04T17:01:07.886" v="3918" actId="1035"/>
          <ac:spMkLst>
            <pc:docMk/>
            <pc:sldMk cId="0" sldId="262"/>
            <ac:spMk id="12" creationId="{AF736BED-038E-68C1-9581-3A8C50DA7FB7}"/>
          </ac:spMkLst>
        </pc:spChg>
        <pc:spChg chg="mod or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124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2:44:14.863" v="3226" actId="20577"/>
          <ac:spMkLst>
            <pc:docMk/>
            <pc:sldMk cId="0" sldId="262"/>
            <ac:spMk id="125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2:44:02.892" v="3214" actId="1076"/>
          <ac:spMkLst>
            <pc:docMk/>
            <pc:sldMk cId="0" sldId="262"/>
            <ac:spMk id="12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03:37.749" v="3921" actId="20577"/>
          <ac:spMkLst>
            <pc:docMk/>
            <pc:sldMk cId="0" sldId="262"/>
            <ac:spMk id="127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04:51.594" v="3928" actId="1076"/>
          <ac:picMkLst>
            <pc:docMk/>
            <pc:sldMk cId="0" sldId="262"/>
            <ac:picMk id="13" creationId="{7A83CF16-5822-0F9E-2C25-A32976F24DA0}"/>
          </ac:picMkLst>
        </pc:pic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0:56.994" v="3965" actId="207"/>
        <pc:sldMkLst>
          <pc:docMk/>
          <pc:sldMk cId="0" sldId="263"/>
        </pc:sldMkLst>
        <pc:spChg chg="add del mod">
          <ac:chgData name="FONG Chi Kit Ken" userId="233f042c-09e9-4a0c-9043-d675a582571a" providerId="ADAL" clId="{B6F2ED60-F19E-B340-B712-2766AEDD6467}" dt="2024-01-04T14:38:48.281" v="3558" actId="6264"/>
          <ac:spMkLst>
            <pc:docMk/>
            <pc:sldMk cId="0" sldId="263"/>
            <ac:spMk id="2" creationId="{0AED1767-FB0B-FE58-FB1D-E469AA340476}"/>
          </ac:spMkLst>
        </pc:spChg>
        <pc:spChg chg="add del mod">
          <ac:chgData name="FONG Chi Kit Ken" userId="233f042c-09e9-4a0c-9043-d675a582571a" providerId="ADAL" clId="{B6F2ED60-F19E-B340-B712-2766AEDD6467}" dt="2024-01-04T14:38:48.281" v="3558" actId="6264"/>
          <ac:spMkLst>
            <pc:docMk/>
            <pc:sldMk cId="0" sldId="263"/>
            <ac:spMk id="3" creationId="{F9E30AA2-E07F-E3B9-2BE7-4C787F3FACA3}"/>
          </ac:spMkLst>
        </pc:spChg>
        <pc:spChg chg="add del mod">
          <ac:chgData name="FONG Chi Kit Ken" userId="233f042c-09e9-4a0c-9043-d675a582571a" providerId="ADAL" clId="{B6F2ED60-F19E-B340-B712-2766AEDD6467}" dt="2024-01-04T14:38:50.629" v="3559" actId="6264"/>
          <ac:spMkLst>
            <pc:docMk/>
            <pc:sldMk cId="0" sldId="263"/>
            <ac:spMk id="4" creationId="{8B2B3DE9-7128-2333-FB16-754F3BD73637}"/>
          </ac:spMkLst>
        </pc:spChg>
        <pc:spChg chg="add del mod">
          <ac:chgData name="FONG Chi Kit Ken" userId="233f042c-09e9-4a0c-9043-d675a582571a" providerId="ADAL" clId="{B6F2ED60-F19E-B340-B712-2766AEDD6467}" dt="2024-01-04T14:38:50.629" v="3559" actId="6264"/>
          <ac:spMkLst>
            <pc:docMk/>
            <pc:sldMk cId="0" sldId="263"/>
            <ac:spMk id="5" creationId="{6826EADB-BA2B-DFB3-0D0A-AA80A7E2FAC8}"/>
          </ac:spMkLst>
        </pc:spChg>
        <pc:spChg chg="add del mod">
          <ac:chgData name="FONG Chi Kit Ken" userId="233f042c-09e9-4a0c-9043-d675a582571a" providerId="ADAL" clId="{B6F2ED60-F19E-B340-B712-2766AEDD6467}" dt="2024-01-04T14:39:01.084" v="3564" actId="6264"/>
          <ac:spMkLst>
            <pc:docMk/>
            <pc:sldMk cId="0" sldId="263"/>
            <ac:spMk id="6" creationId="{E42E73F7-B874-5B2C-6758-938CA96E026B}"/>
          </ac:spMkLst>
        </pc:spChg>
        <pc:spChg chg="add del mod">
          <ac:chgData name="FONG Chi Kit Ken" userId="233f042c-09e9-4a0c-9043-d675a582571a" providerId="ADAL" clId="{B6F2ED60-F19E-B340-B712-2766AEDD6467}" dt="2024-01-04T14:39:01.084" v="3564" actId="6264"/>
          <ac:spMkLst>
            <pc:docMk/>
            <pc:sldMk cId="0" sldId="263"/>
            <ac:spMk id="7" creationId="{2E1AC614-526C-C6BB-622E-1689B3CCF145}"/>
          </ac:spMkLst>
        </pc:spChg>
        <pc:spChg chg="add del mod">
          <ac:chgData name="FONG Chi Kit Ken" userId="233f042c-09e9-4a0c-9043-d675a582571a" providerId="ADAL" clId="{B6F2ED60-F19E-B340-B712-2766AEDD6467}" dt="2024-01-04T14:39:01.263" v="3565" actId="6264"/>
          <ac:spMkLst>
            <pc:docMk/>
            <pc:sldMk cId="0" sldId="263"/>
            <ac:spMk id="8" creationId="{F6F03ECA-B79D-D3AC-9192-EAFBB15B1C46}"/>
          </ac:spMkLst>
        </pc:spChg>
        <pc:spChg chg="add del mod">
          <ac:chgData name="FONG Chi Kit Ken" userId="233f042c-09e9-4a0c-9043-d675a582571a" providerId="ADAL" clId="{B6F2ED60-F19E-B340-B712-2766AEDD6467}" dt="2024-01-04T14:39:01.263" v="3565" actId="6264"/>
          <ac:spMkLst>
            <pc:docMk/>
            <pc:sldMk cId="0" sldId="263"/>
            <ac:spMk id="9" creationId="{277B9FAA-1BC8-499F-B56C-70CD45599D1D}"/>
          </ac:spMkLst>
        </pc:spChg>
        <pc:spChg chg="add del mod">
          <ac:chgData name="FONG Chi Kit Ken" userId="233f042c-09e9-4a0c-9043-d675a582571a" providerId="ADAL" clId="{B6F2ED60-F19E-B340-B712-2766AEDD6467}" dt="2024-01-04T14:39:01.467" v="3566" actId="6264"/>
          <ac:spMkLst>
            <pc:docMk/>
            <pc:sldMk cId="0" sldId="263"/>
            <ac:spMk id="10" creationId="{785CF304-3E6D-14AA-58AF-361DC2A4FD91}"/>
          </ac:spMkLst>
        </pc:spChg>
        <pc:spChg chg="add del mod">
          <ac:chgData name="FONG Chi Kit Ken" userId="233f042c-09e9-4a0c-9043-d675a582571a" providerId="ADAL" clId="{B6F2ED60-F19E-B340-B712-2766AEDD6467}" dt="2024-01-04T14:39:01.467" v="3566" actId="6264"/>
          <ac:spMkLst>
            <pc:docMk/>
            <pc:sldMk cId="0" sldId="263"/>
            <ac:spMk id="11" creationId="{C7139352-4FFF-946D-0624-4AADE39B651F}"/>
          </ac:spMkLst>
        </pc:spChg>
        <pc:spChg chg="add del mod">
          <ac:chgData name="FONG Chi Kit Ken" userId="233f042c-09e9-4a0c-9043-d675a582571a" providerId="ADAL" clId="{B6F2ED60-F19E-B340-B712-2766AEDD6467}" dt="2024-01-04T14:39:01.601" v="3567" actId="6264"/>
          <ac:spMkLst>
            <pc:docMk/>
            <pc:sldMk cId="0" sldId="263"/>
            <ac:spMk id="12" creationId="{BA84719E-677F-871A-4E8D-647795EEA4BF}"/>
          </ac:spMkLst>
        </pc:spChg>
        <pc:spChg chg="add del mod">
          <ac:chgData name="FONG Chi Kit Ken" userId="233f042c-09e9-4a0c-9043-d675a582571a" providerId="ADAL" clId="{B6F2ED60-F19E-B340-B712-2766AEDD6467}" dt="2024-01-04T14:39:01.601" v="3567" actId="6264"/>
          <ac:spMkLst>
            <pc:docMk/>
            <pc:sldMk cId="0" sldId="263"/>
            <ac:spMk id="13" creationId="{41FB7DE7-B172-96EC-C271-1C4511D09057}"/>
          </ac:spMkLst>
        </pc:spChg>
        <pc:spChg chg="add del mo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4" creationId="{43AF39BF-080C-D20C-A824-BCE57F027278}"/>
          </ac:spMkLst>
        </pc:spChg>
        <pc:spChg chg="add del mo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5" creationId="{1C142E91-C851-69F0-DE74-46119FE23433}"/>
          </ac:spMkLst>
        </pc:spChg>
        <pc:spChg chg="add 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6" creationId="{243A4ABF-571E-ABA4-5A3D-CAD5DFB10561}"/>
          </ac:spMkLst>
        </pc:spChg>
        <pc:spChg chg="add 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7" creationId="{576FAE1D-3142-C263-1D76-3BA665178CE8}"/>
          </ac:spMkLst>
        </pc:spChg>
        <pc:spChg chg="mod or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3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10:56.994" v="3965" actId="207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35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17:10:48.820" v="3964" actId="1036"/>
          <ac:picMkLst>
            <pc:docMk/>
            <pc:sldMk cId="0" sldId="263"/>
            <ac:picMk id="136" creationId="{00000000-0000-0000-0000-000000000000}"/>
          </ac:picMkLst>
        </pc:pic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1:38.855" v="4096" actId="207"/>
        <pc:sldMkLst>
          <pc:docMk/>
          <pc:sldMk cId="0" sldId="265"/>
        </pc:sldMkLst>
        <pc:spChg chg="add del mo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2" creationId="{081CD6D1-A586-0000-930A-5C58791D3F1E}"/>
          </ac:spMkLst>
        </pc:spChg>
        <pc:spChg chg="add del mo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3" creationId="{5AF576B0-B9F8-B943-4378-26CD98D865E5}"/>
          </ac:spMkLst>
        </pc:spChg>
        <pc:spChg chg="mod or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14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1:38.855" v="4096" actId="207"/>
          <ac:spMkLst>
            <pc:docMk/>
            <pc:sldMk cId="0" sldId="265"/>
            <ac:spMk id="149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20:51.368" v="4088" actId="1076"/>
          <ac:picMkLst>
            <pc:docMk/>
            <pc:sldMk cId="0" sldId="265"/>
            <ac:picMk id="4" creationId="{64B9A687-D722-5FFB-B3D5-D8B78ADD91C1}"/>
          </ac:picMkLst>
        </pc:picChg>
        <pc:picChg chg="add del">
          <ac:chgData name="FONG Chi Kit Ken" userId="233f042c-09e9-4a0c-9043-d675a582571a" providerId="ADAL" clId="{B6F2ED60-F19E-B340-B712-2766AEDD6467}" dt="2024-01-04T17:19:45.585" v="4075" actId="478"/>
          <ac:picMkLst>
            <pc:docMk/>
            <pc:sldMk cId="0" sldId="265"/>
            <ac:picMk id="2050" creationId="{3E7878D4-BD09-43C4-18D3-3A5EB2F7FC2B}"/>
          </ac:picMkLst>
        </pc:picChg>
        <pc:picChg chg="add mod">
          <ac:chgData name="FONG Chi Kit Ken" userId="233f042c-09e9-4a0c-9043-d675a582571a" providerId="ADAL" clId="{B6F2ED60-F19E-B340-B712-2766AEDD6467}" dt="2024-01-04T17:20:39.022" v="4085" actId="1076"/>
          <ac:picMkLst>
            <pc:docMk/>
            <pc:sldMk cId="0" sldId="265"/>
            <ac:picMk id="2052" creationId="{6A57A36E-6EB7-A8B1-3272-9E1154F540F9}"/>
          </ac:picMkLst>
        </pc:picChg>
      </pc:sldChg>
      <pc:sldChg chg="addSp delSp modSp add mod ord modTransition modClrScheme chgLayout modNotes">
        <pc:chgData name="FONG Chi Kit Ken" userId="233f042c-09e9-4a0c-9043-d675a582571a" providerId="ADAL" clId="{B6F2ED60-F19E-B340-B712-2766AEDD6467}" dt="2024-01-04T16:41:32.742" v="3690" actId="14100"/>
        <pc:sldMkLst>
          <pc:docMk/>
          <pc:sldMk cId="0" sldId="266"/>
        </pc:sldMkLst>
        <pc:spChg chg="add del mo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2" creationId="{8361FA5B-B22D-132E-5362-C377711FA14B}"/>
          </ac:spMkLst>
        </pc:spChg>
        <pc:spChg chg="add del mo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3" creationId="{FB52048A-1275-AC04-DE7D-15852E1B93CD}"/>
          </ac:spMkLst>
        </pc:spChg>
        <pc:spChg chg="mod or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163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37:16.665" v="3660" actId="207"/>
          <ac:spMkLst>
            <pc:docMk/>
            <pc:sldMk cId="0" sldId="266"/>
            <ac:spMk id="16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6:41:32.742" v="3690" actId="14100"/>
          <ac:spMkLst>
            <pc:docMk/>
            <pc:sldMk cId="0" sldId="266"/>
            <ac:spMk id="165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44:07.383" v="1384" actId="478"/>
          <ac:spMkLst>
            <pc:docMk/>
            <pc:sldMk cId="0" sldId="266"/>
            <ac:spMk id="166" creationId="{00000000-0000-0000-0000-000000000000}"/>
          </ac:spMkLst>
        </pc:spChg>
      </pc:sldChg>
      <pc:sldChg chg="addSp modSp add mod modTransition modClrScheme chgLayout">
        <pc:chgData name="FONG Chi Kit Ken" userId="233f042c-09e9-4a0c-9043-d675a582571a" providerId="ADAL" clId="{B6F2ED60-F19E-B340-B712-2766AEDD6467}" dt="2024-01-04T17:23:44.692" v="4110" actId="207"/>
        <pc:sldMkLst>
          <pc:docMk/>
          <pc:sldMk cId="0" sldId="267"/>
        </pc:sldMkLst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2" creationId="{05E9C948-240C-B66B-8986-014C7360BB4F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3" creationId="{D77E6C34-557E-1AAB-0891-37571B88C5DF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4" creationId="{454A9D29-507A-45A3-0CDA-3E110D9D7655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5" creationId="{1EDC457F-74F2-B5F2-E90D-E827AA7E85C1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6" creationId="{7AA9B2E6-50BE-DE1D-8A46-DE528CBE1778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7" creationId="{840832D9-B92D-9295-79ED-AF54DDD75329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9" creationId="{14998CE7-7473-8E96-222B-C067CEF32080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14" creationId="{35C30C7A-520C-9387-6DB0-5247E820F951}"/>
          </ac:spMkLst>
        </pc:spChg>
        <pc:spChg chg="add mod">
          <ac:chgData name="FONG Chi Kit Ken" userId="233f042c-09e9-4a0c-9043-d675a582571a" providerId="ADAL" clId="{B6F2ED60-F19E-B340-B712-2766AEDD6467}" dt="2024-01-04T11:10:48.701" v="2820" actId="1076"/>
          <ac:spMkLst>
            <pc:docMk/>
            <pc:sldMk cId="0" sldId="267"/>
            <ac:spMk id="15" creationId="{03985EBB-A6AC-834E-E9DD-9DEBD60A4F4F}"/>
          </ac:spMkLst>
        </pc:spChg>
        <pc:spChg chg="add mod">
          <ac:chgData name="FONG Chi Kit Ken" userId="233f042c-09e9-4a0c-9043-d675a582571a" providerId="ADAL" clId="{B6F2ED60-F19E-B340-B712-2766AEDD6467}" dt="2024-01-04T11:08:37.606" v="2800" actId="14100"/>
          <ac:spMkLst>
            <pc:docMk/>
            <pc:sldMk cId="0" sldId="267"/>
            <ac:spMk id="16" creationId="{787288B5-4F09-1980-A716-B2648010B6A5}"/>
          </ac:spMkLst>
        </pc:spChg>
        <pc:spChg chg="add mod">
          <ac:chgData name="FONG Chi Kit Ken" userId="233f042c-09e9-4a0c-9043-d675a582571a" providerId="ADAL" clId="{B6F2ED60-F19E-B340-B712-2766AEDD6467}" dt="2024-01-04T11:09:05.175" v="2803" actId="207"/>
          <ac:spMkLst>
            <pc:docMk/>
            <pc:sldMk cId="0" sldId="267"/>
            <ac:spMk id="17" creationId="{C7E92A8C-F3E0-D96F-140A-E6FE3CDF53FC}"/>
          </ac:spMkLst>
        </pc:spChg>
        <pc:spChg chg="add mod">
          <ac:chgData name="FONG Chi Kit Ken" userId="233f042c-09e9-4a0c-9043-d675a582571a" providerId="ADAL" clId="{B6F2ED60-F19E-B340-B712-2766AEDD6467}" dt="2024-01-04T11:09:05.175" v="2803" actId="207"/>
          <ac:spMkLst>
            <pc:docMk/>
            <pc:sldMk cId="0" sldId="267"/>
            <ac:spMk id="18" creationId="{B5A0641E-4C18-CFD1-E57B-23ED5D8ED190}"/>
          </ac:spMkLst>
        </pc:spChg>
        <pc:spChg chg="add mod">
          <ac:chgData name="FONG Chi Kit Ken" userId="233f042c-09e9-4a0c-9043-d675a582571a" providerId="ADAL" clId="{B6F2ED60-F19E-B340-B712-2766AEDD6467}" dt="2024-01-04T11:09:05.175" v="2803" actId="207"/>
          <ac:spMkLst>
            <pc:docMk/>
            <pc:sldMk cId="0" sldId="267"/>
            <ac:spMk id="19" creationId="{16E6C1A8-9AB0-A2EC-C3C3-5D15BA5CDDDC}"/>
          </ac:spMkLst>
        </pc:spChg>
        <pc:spChg chg="add mod">
          <ac:chgData name="FONG Chi Kit Ken" userId="233f042c-09e9-4a0c-9043-d675a582571a" providerId="ADAL" clId="{B6F2ED60-F19E-B340-B712-2766AEDD6467}" dt="2024-01-04T11:09:05.175" v="2803" actId="207"/>
          <ac:spMkLst>
            <pc:docMk/>
            <pc:sldMk cId="0" sldId="267"/>
            <ac:spMk id="20" creationId="{C63213CC-BB6B-3A52-96ED-209F619A21EA}"/>
          </ac:spMkLst>
        </pc:spChg>
        <pc:spChg chg="add mod">
          <ac:chgData name="FONG Chi Kit Ken" userId="233f042c-09e9-4a0c-9043-d675a582571a" providerId="ADAL" clId="{B6F2ED60-F19E-B340-B712-2766AEDD6467}" dt="2024-01-04T11:10:43.335" v="2818" actId="14100"/>
          <ac:spMkLst>
            <pc:docMk/>
            <pc:sldMk cId="0" sldId="267"/>
            <ac:spMk id="22" creationId="{D3BB5A7B-8483-384A-CC18-CA3090B06899}"/>
          </ac:spMkLst>
        </pc:spChg>
        <pc:spChg chg="add mod">
          <ac:chgData name="FONG Chi Kit Ken" userId="233f042c-09e9-4a0c-9043-d675a582571a" providerId="ADAL" clId="{B6F2ED60-F19E-B340-B712-2766AEDD6467}" dt="2024-01-04T17:23:44.692" v="4110" actId="207"/>
          <ac:spMkLst>
            <pc:docMk/>
            <pc:sldMk cId="0" sldId="267"/>
            <ac:spMk id="56" creationId="{4776FAB0-93A7-5EF5-E722-CA94A1C81E02}"/>
          </ac:spMkLst>
        </pc:spChg>
        <pc:spChg chg="add mod">
          <ac:chgData name="FONG Chi Kit Ken" userId="233f042c-09e9-4a0c-9043-d675a582571a" providerId="ADAL" clId="{B6F2ED60-F19E-B340-B712-2766AEDD6467}" dt="2024-01-04T11:19:22.211" v="2912" actId="1076"/>
          <ac:spMkLst>
            <pc:docMk/>
            <pc:sldMk cId="0" sldId="267"/>
            <ac:spMk id="58" creationId="{88F716C3-7908-4343-C741-1759261A38B9}"/>
          </ac:spMkLst>
        </pc:spChg>
        <pc:spChg chg="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0" sldId="267"/>
            <ac:spMk id="160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3:28.019" v="4109" actId="207"/>
          <ac:spMkLst>
            <pc:docMk/>
            <pc:sldMk cId="0" sldId="267"/>
            <ac:spMk id="16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10:07.684" v="2811" actId="1076"/>
          <ac:spMkLst>
            <pc:docMk/>
            <pc:sldMk cId="0" sldId="267"/>
            <ac:spMk id="162" creationId="{00000000-0000-0000-0000-000000000000}"/>
          </ac:spMkLst>
        </pc:spChg>
        <pc:grpChg chg="add mod">
          <ac:chgData name="FONG Chi Kit Ken" userId="233f042c-09e9-4a0c-9043-d675a582571a" providerId="ADAL" clId="{B6F2ED60-F19E-B340-B712-2766AEDD6467}" dt="2024-01-04T11:10:37.517" v="2817" actId="1076"/>
          <ac:grpSpMkLst>
            <pc:docMk/>
            <pc:sldMk cId="0" sldId="267"/>
            <ac:grpSpMk id="27" creationId="{3FDE0EB2-5795-8102-4E27-9F97A151BC23}"/>
          </ac:grpSpMkLst>
        </pc:grp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8" creationId="{04A7FF37-15EF-8E3A-DEDD-4D973B70BE4B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0" creationId="{E1121C37-BF92-B3A8-DDB3-1BC7934CAB59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1" creationId="{B1FB7423-FD46-3BA3-E0AB-CB03368592D5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2" creationId="{E9839A34-11DA-02A3-70C9-8E41057F19DB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3" creationId="{D1C23B18-88BA-7526-C8E6-7FBFB70D2551}"/>
          </ac:cxnSpMkLst>
        </pc:cxnChg>
        <pc:cxnChg chg="add mod">
          <ac:chgData name="FONG Chi Kit Ken" userId="233f042c-09e9-4a0c-9043-d675a582571a" providerId="ADAL" clId="{B6F2ED60-F19E-B340-B712-2766AEDD6467}" dt="2024-01-04T11:10:51.200" v="2821" actId="14100"/>
          <ac:cxnSpMkLst>
            <pc:docMk/>
            <pc:sldMk cId="0" sldId="267"/>
            <ac:cxnSpMk id="21" creationId="{A72EE194-08B7-4EB3-BD6D-1BF9798B03C4}"/>
          </ac:cxnSpMkLst>
        </pc:cxnChg>
        <pc:cxnChg chg="add mod">
          <ac:chgData name="FONG Chi Kit Ken" userId="233f042c-09e9-4a0c-9043-d675a582571a" providerId="ADAL" clId="{B6F2ED60-F19E-B340-B712-2766AEDD6467}" dt="2024-01-04T11:10:43.335" v="2818" actId="14100"/>
          <ac:cxnSpMkLst>
            <pc:docMk/>
            <pc:sldMk cId="0" sldId="267"/>
            <ac:cxnSpMk id="23" creationId="{89604D50-1B3E-ADEB-CD96-C3DAF90AC073}"/>
          </ac:cxnSpMkLst>
        </pc:cxnChg>
        <pc:cxnChg chg="add mod">
          <ac:chgData name="FONG Chi Kit Ken" userId="233f042c-09e9-4a0c-9043-d675a582571a" providerId="ADAL" clId="{B6F2ED60-F19E-B340-B712-2766AEDD6467}" dt="2024-01-04T11:10:43.335" v="2818" actId="14100"/>
          <ac:cxnSpMkLst>
            <pc:docMk/>
            <pc:sldMk cId="0" sldId="267"/>
            <ac:cxnSpMk id="24" creationId="{38013E11-3D87-908A-0FC1-B5CD1F510A71}"/>
          </ac:cxnSpMkLst>
        </pc:cxnChg>
        <pc:cxnChg chg="add mod">
          <ac:chgData name="FONG Chi Kit Ken" userId="233f042c-09e9-4a0c-9043-d675a582571a" providerId="ADAL" clId="{B6F2ED60-F19E-B340-B712-2766AEDD6467}" dt="2024-01-04T11:10:43.335" v="2818" actId="14100"/>
          <ac:cxnSpMkLst>
            <pc:docMk/>
            <pc:sldMk cId="0" sldId="267"/>
            <ac:cxnSpMk id="25" creationId="{22C1C2B5-CEE9-733B-8D7F-21D4164F42C4}"/>
          </ac:cxnSpMkLst>
        </pc:cxnChg>
        <pc:cxnChg chg="add mod">
          <ac:chgData name="FONG Chi Kit Ken" userId="233f042c-09e9-4a0c-9043-d675a582571a" providerId="ADAL" clId="{B6F2ED60-F19E-B340-B712-2766AEDD6467}" dt="2024-01-04T11:10:43.335" v="2818" actId="14100"/>
          <ac:cxnSpMkLst>
            <pc:docMk/>
            <pc:sldMk cId="0" sldId="267"/>
            <ac:cxnSpMk id="26" creationId="{36321FC3-BCBD-AF6D-7731-BE9D4A0AABEF}"/>
          </ac:cxnSpMkLst>
        </pc:cxnChg>
      </pc:sldChg>
      <pc:sldChg chg="addSp delSp modSp add mod modTransition chgLayout modNotes">
        <pc:chgData name="FONG Chi Kit Ken" userId="233f042c-09e9-4a0c-9043-d675a582571a" providerId="ADAL" clId="{B6F2ED60-F19E-B340-B712-2766AEDD6467}" dt="2024-01-04T11:38:49.657" v="3153"/>
        <pc:sldMkLst>
          <pc:docMk/>
          <pc:sldMk cId="0" sldId="268"/>
        </pc:sldMkLst>
        <pc:spChg chg="add del mo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2" creationId="{C96A4E3D-7E3E-F4DC-C254-2CCB07638A9D}"/>
          </ac:spMkLst>
        </pc:spChg>
        <pc:spChg chg="add del mo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3" creationId="{A06E6994-11F1-05AD-443E-E3508F834051}"/>
          </ac:spMkLst>
        </pc:spChg>
        <pc:spChg chg="add del mod or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4" creationId="{579862B9-5F26-85FD-82B0-9BE496517F31}"/>
          </ac:spMkLst>
        </pc:spChg>
        <pc:spChg chg="add del mod">
          <ac:chgData name="FONG Chi Kit Ken" userId="233f042c-09e9-4a0c-9043-d675a582571a" providerId="ADAL" clId="{B6F2ED60-F19E-B340-B712-2766AEDD6467}" dt="2024-01-04T08:51:24.560" v="1410" actId="6264"/>
          <ac:spMkLst>
            <pc:docMk/>
            <pc:sldMk cId="0" sldId="268"/>
            <ac:spMk id="5" creationId="{C2B152B6-B9E0-50AE-4A74-FA3F87DAB695}"/>
          </ac:spMkLst>
        </pc:spChg>
        <pc:spChg chg="add del mod">
          <ac:chgData name="FONG Chi Kit Ken" userId="233f042c-09e9-4a0c-9043-d675a582571a" providerId="ADAL" clId="{B6F2ED60-F19E-B340-B712-2766AEDD6467}" dt="2024-01-04T08:51:24.560" v="1410" actId="6264"/>
          <ac:spMkLst>
            <pc:docMk/>
            <pc:sldMk cId="0" sldId="268"/>
            <ac:spMk id="6" creationId="{2DEFDFEF-6AA6-06E3-82D3-FA347919F196}"/>
          </ac:spMkLst>
        </pc:spChg>
        <pc:spChg chg="add del mod ord">
          <ac:chgData name="FONG Chi Kit Ken" userId="233f042c-09e9-4a0c-9043-d675a582571a" providerId="ADAL" clId="{B6F2ED60-F19E-B340-B712-2766AEDD6467}" dt="2024-01-04T08:53:37.881" v="1546" actId="478"/>
          <ac:spMkLst>
            <pc:docMk/>
            <pc:sldMk cId="0" sldId="268"/>
            <ac:spMk id="7" creationId="{84C90292-BF83-7703-3E07-E8BF2AD495F4}"/>
          </ac:spMkLst>
        </pc:spChg>
        <pc:spChg chg="add mod">
          <ac:chgData name="FONG Chi Kit Ken" userId="233f042c-09e9-4a0c-9043-d675a582571a" providerId="ADAL" clId="{B6F2ED60-F19E-B340-B712-2766AEDD6467}" dt="2024-01-04T08:59:20.364" v="1646" actId="1076"/>
          <ac:spMkLst>
            <pc:docMk/>
            <pc:sldMk cId="0" sldId="268"/>
            <ac:spMk id="8" creationId="{C046145A-69A9-BBF8-3F0D-4E2F50E81A9B}"/>
          </ac:spMkLst>
        </pc:spChg>
        <pc:spChg chg="mod ord">
          <ac:chgData name="FONG Chi Kit Ken" userId="233f042c-09e9-4a0c-9043-d675a582571a" providerId="ADAL" clId="{B6F2ED60-F19E-B340-B712-2766AEDD6467}" dt="2024-01-04T08:51:40.262" v="1413" actId="108"/>
          <ac:spMkLst>
            <pc:docMk/>
            <pc:sldMk cId="0" sldId="268"/>
            <ac:spMk id="180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02:07.194" v="1668" actId="948"/>
          <ac:spMkLst>
            <pc:docMk/>
            <pc:sldMk cId="0" sldId="268"/>
            <ac:spMk id="181" creationId="{00000000-0000-0000-0000-000000000000}"/>
          </ac:spMkLst>
        </pc:spChg>
        <pc:graphicFrameChg chg="mod modGraphic">
          <ac:chgData name="FONG Chi Kit Ken" userId="233f042c-09e9-4a0c-9043-d675a582571a" providerId="ADAL" clId="{B6F2ED60-F19E-B340-B712-2766AEDD6467}" dt="2024-01-04T08:54:51.792" v="1555" actId="12"/>
          <ac:graphicFrameMkLst>
            <pc:docMk/>
            <pc:sldMk cId="0" sldId="268"/>
            <ac:graphicFrameMk id="182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69"/>
        </pc:sldMkLst>
        <pc:spChg chg="add del mod">
          <ac:chgData name="FONG Chi Kit Ken" userId="233f042c-09e9-4a0c-9043-d675a582571a" providerId="ADAL" clId="{B6F2ED60-F19E-B340-B712-2766AEDD6467}" dt="2024-01-04T08:56:34.068" v="1565" actId="6264"/>
          <ac:spMkLst>
            <pc:docMk/>
            <pc:sldMk cId="0" sldId="269"/>
            <ac:spMk id="2" creationId="{4592DEA5-E7C6-D5F8-5B25-55E537FBBC56}"/>
          </ac:spMkLst>
        </pc:spChg>
        <pc:spChg chg="add del mod">
          <ac:chgData name="FONG Chi Kit Ken" userId="233f042c-09e9-4a0c-9043-d675a582571a" providerId="ADAL" clId="{B6F2ED60-F19E-B340-B712-2766AEDD6467}" dt="2024-01-04T08:56:34.068" v="1565" actId="6264"/>
          <ac:spMkLst>
            <pc:docMk/>
            <pc:sldMk cId="0" sldId="269"/>
            <ac:spMk id="3" creationId="{56BDD42D-2F4C-72A0-89AA-D989702AAC1F}"/>
          </ac:spMkLst>
        </pc:spChg>
        <pc:spChg chg="add del mod ord">
          <ac:chgData name="FONG Chi Kit Ken" userId="233f042c-09e9-4a0c-9043-d675a582571a" providerId="ADAL" clId="{B6F2ED60-F19E-B340-B712-2766AEDD6467}" dt="2024-01-04T08:56:37.313" v="1568" actId="478"/>
          <ac:spMkLst>
            <pc:docMk/>
            <pc:sldMk cId="0" sldId="269"/>
            <ac:spMk id="4" creationId="{8AB7FAB3-3D91-1FF7-BEE7-50DBF01B289F}"/>
          </ac:spMkLst>
        </pc:spChg>
        <pc:spChg chg="add del mod">
          <ac:chgData name="FONG Chi Kit Ken" userId="233f042c-09e9-4a0c-9043-d675a582571a" providerId="ADAL" clId="{B6F2ED60-F19E-B340-B712-2766AEDD6467}" dt="2024-01-04T08:56:38.336" v="1569" actId="478"/>
          <ac:spMkLst>
            <pc:docMk/>
            <pc:sldMk cId="0" sldId="269"/>
            <ac:spMk id="6" creationId="{9A383909-5611-ED95-C84B-1B2331574B36}"/>
          </ac:spMkLst>
        </pc:spChg>
        <pc:spChg chg="add del mod ord">
          <ac:chgData name="FONG Chi Kit Ken" userId="233f042c-09e9-4a0c-9043-d675a582571a" providerId="ADAL" clId="{B6F2ED60-F19E-B340-B712-2766AEDD6467}" dt="2024-01-04T08:56:51.790" v="1575" actId="478"/>
          <ac:spMkLst>
            <pc:docMk/>
            <pc:sldMk cId="0" sldId="269"/>
            <ac:spMk id="7" creationId="{FEDD6ED6-A563-61B2-45E3-072640E351F1}"/>
          </ac:spMkLst>
        </pc:spChg>
        <pc:spChg chg="add del mod">
          <ac:chgData name="FONG Chi Kit Ken" userId="233f042c-09e9-4a0c-9043-d675a582571a" providerId="ADAL" clId="{B6F2ED60-F19E-B340-B712-2766AEDD6467}" dt="2024-01-04T09:00:07.564" v="1653" actId="478"/>
          <ac:spMkLst>
            <pc:docMk/>
            <pc:sldMk cId="0" sldId="269"/>
            <ac:spMk id="9" creationId="{7A2F8A47-4502-46FF-1FF5-192935775943}"/>
          </ac:spMkLst>
        </pc:spChg>
        <pc:spChg chg="add mod">
          <ac:chgData name="FONG Chi Kit Ken" userId="233f042c-09e9-4a0c-9043-d675a582571a" providerId="ADAL" clId="{B6F2ED60-F19E-B340-B712-2766AEDD6467}" dt="2024-01-04T08:59:22.961" v="1647"/>
          <ac:spMkLst>
            <pc:docMk/>
            <pc:sldMk cId="0" sldId="269"/>
            <ac:spMk id="10" creationId="{25964023-3433-1828-1A51-B5748773D40F}"/>
          </ac:spMkLst>
        </pc:spChg>
        <pc:spChg chg="add mod">
          <ac:chgData name="FONG Chi Kit Ken" userId="233f042c-09e9-4a0c-9043-d675a582571a" providerId="ADAL" clId="{B6F2ED60-F19E-B340-B712-2766AEDD6467}" dt="2024-01-04T09:00:25.606" v="1659"/>
          <ac:spMkLst>
            <pc:docMk/>
            <pc:sldMk cId="0" sldId="269"/>
            <ac:spMk id="11" creationId="{60882104-42B8-C2D0-3480-C204275CA18A}"/>
          </ac:spMkLst>
        </pc:spChg>
        <pc:spChg chg="add mod">
          <ac:chgData name="FONG Chi Kit Ken" userId="233f042c-09e9-4a0c-9043-d675a582571a" providerId="ADAL" clId="{B6F2ED60-F19E-B340-B712-2766AEDD6467}" dt="2024-01-04T09:01:41.358" v="1666" actId="20577"/>
          <ac:spMkLst>
            <pc:docMk/>
            <pc:sldMk cId="0" sldId="269"/>
            <ac:spMk id="12" creationId="{93728D8A-2314-0A2C-E184-498DA8528C81}"/>
          </ac:spMkLst>
        </pc:spChg>
        <pc:spChg chg="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269"/>
            <ac:spMk id="187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8:56:36.290" v="1567" actId="478"/>
          <ac:spMkLst>
            <pc:docMk/>
            <pc:sldMk cId="0" sldId="269"/>
            <ac:spMk id="188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7:31.239" v="1604" actId="20577"/>
          <ac:graphicFrameMkLst>
            <pc:docMk/>
            <pc:sldMk cId="0" sldId="269"/>
            <ac:graphicFrameMk id="8" creationId="{D00E9181-0BA3-F92E-CA5E-8CAD76778E8C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7:35.192" v="1605" actId="478"/>
          <ac:graphicFrameMkLst>
            <pc:docMk/>
            <pc:sldMk cId="0" sldId="269"/>
            <ac:graphicFrameMk id="189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3:28.302" v="3642" actId="478"/>
        <pc:sldMkLst>
          <pc:docMk/>
          <pc:sldMk cId="0" sldId="270"/>
        </pc:sldMkLst>
        <pc:spChg chg="add del mod">
          <ac:chgData name="FONG Chi Kit Ken" userId="233f042c-09e9-4a0c-9043-d675a582571a" providerId="ADAL" clId="{B6F2ED60-F19E-B340-B712-2766AEDD6467}" dt="2024-01-04T16:33:28.302" v="3642" actId="478"/>
          <ac:spMkLst>
            <pc:docMk/>
            <pc:sldMk cId="0" sldId="270"/>
            <ac:spMk id="2" creationId="{05D66F34-193E-983D-9921-D2E0641A70C1}"/>
          </ac:spMkLst>
        </pc:spChg>
        <pc:spChg chg="add del mod">
          <ac:chgData name="FONG Chi Kit Ken" userId="233f042c-09e9-4a0c-9043-d675a582571a" providerId="ADAL" clId="{B6F2ED60-F19E-B340-B712-2766AEDD6467}" dt="2024-01-04T08:15:38.271" v="1225" actId="6264"/>
          <ac:spMkLst>
            <pc:docMk/>
            <pc:sldMk cId="0" sldId="270"/>
            <ac:spMk id="2" creationId="{3EBEDC33-3E01-024C-4240-905B70D92FA2}"/>
          </ac:spMkLst>
        </pc:spChg>
        <pc:spChg chg="add del mod">
          <ac:chgData name="FONG Chi Kit Ken" userId="233f042c-09e9-4a0c-9043-d675a582571a" providerId="ADAL" clId="{B6F2ED60-F19E-B340-B712-2766AEDD6467}" dt="2024-01-04T08:15:38.271" v="1225" actId="6264"/>
          <ac:spMkLst>
            <pc:docMk/>
            <pc:sldMk cId="0" sldId="270"/>
            <ac:spMk id="3" creationId="{CC60A214-6BBA-6D11-A4C3-A8C6C70123BC}"/>
          </ac:spMkLst>
        </pc:spChg>
        <pc:spChg chg="add del mod">
          <ac:chgData name="FONG Chi Kit Ken" userId="233f042c-09e9-4a0c-9043-d675a582571a" providerId="ADAL" clId="{B6F2ED60-F19E-B340-B712-2766AEDD6467}" dt="2024-01-04T08:15:38.771" v="1226" actId="6264"/>
          <ac:spMkLst>
            <pc:docMk/>
            <pc:sldMk cId="0" sldId="270"/>
            <ac:spMk id="4" creationId="{C10CAF30-C9C4-80E4-27B8-C78A11758D5B}"/>
          </ac:spMkLst>
        </pc:spChg>
        <pc:spChg chg="add del mod">
          <ac:chgData name="FONG Chi Kit Ken" userId="233f042c-09e9-4a0c-9043-d675a582571a" providerId="ADAL" clId="{B6F2ED60-F19E-B340-B712-2766AEDD6467}" dt="2024-01-04T12:54:21.547" v="3273" actId="478"/>
          <ac:spMkLst>
            <pc:docMk/>
            <pc:sldMk cId="0" sldId="270"/>
            <ac:spMk id="4" creationId="{DCCCDE9B-5C16-C7DB-B929-CFD0983126CA}"/>
          </ac:spMkLst>
        </pc:spChg>
        <pc:spChg chg="add del mod">
          <ac:chgData name="FONG Chi Kit Ken" userId="233f042c-09e9-4a0c-9043-d675a582571a" providerId="ADAL" clId="{B6F2ED60-F19E-B340-B712-2766AEDD6467}" dt="2024-01-04T08:15:38.771" v="1226" actId="6264"/>
          <ac:spMkLst>
            <pc:docMk/>
            <pc:sldMk cId="0" sldId="270"/>
            <ac:spMk id="5" creationId="{459F94D3-0514-190A-4120-A19914679186}"/>
          </ac:spMkLst>
        </pc:spChg>
        <pc:spChg chg="add del mod">
          <ac:chgData name="FONG Chi Kit Ken" userId="233f042c-09e9-4a0c-9043-d675a582571a" providerId="ADAL" clId="{B6F2ED60-F19E-B340-B712-2766AEDD6467}" dt="2024-01-04T08:15:39.060" v="1227" actId="6264"/>
          <ac:spMkLst>
            <pc:docMk/>
            <pc:sldMk cId="0" sldId="270"/>
            <ac:spMk id="6" creationId="{F0160131-79B0-D49B-7F4F-3AAC73F80276}"/>
          </ac:spMkLst>
        </pc:spChg>
        <pc:spChg chg="add del mod">
          <ac:chgData name="FONG Chi Kit Ken" userId="233f042c-09e9-4a0c-9043-d675a582571a" providerId="ADAL" clId="{B6F2ED60-F19E-B340-B712-2766AEDD6467}" dt="2024-01-04T08:15:39.060" v="1227" actId="6264"/>
          <ac:spMkLst>
            <pc:docMk/>
            <pc:sldMk cId="0" sldId="270"/>
            <ac:spMk id="7" creationId="{5E3A697C-42F1-ED1C-BCE8-2830595B7747}"/>
          </ac:spMkLst>
        </pc:spChg>
        <pc:spChg chg="add del mod">
          <ac:chgData name="FONG Chi Kit Ken" userId="233f042c-09e9-4a0c-9043-d675a582571a" providerId="ADAL" clId="{B6F2ED60-F19E-B340-B712-2766AEDD6467}" dt="2024-01-04T08:15:39.253" v="1228" actId="6264"/>
          <ac:spMkLst>
            <pc:docMk/>
            <pc:sldMk cId="0" sldId="270"/>
            <ac:spMk id="8" creationId="{8AAC959A-4081-D4F1-CB71-002616A9148A}"/>
          </ac:spMkLst>
        </pc:spChg>
        <pc:spChg chg="add del mod">
          <ac:chgData name="FONG Chi Kit Ken" userId="233f042c-09e9-4a0c-9043-d675a582571a" providerId="ADAL" clId="{B6F2ED60-F19E-B340-B712-2766AEDD6467}" dt="2024-01-04T08:15:39.253" v="1228" actId="6264"/>
          <ac:spMkLst>
            <pc:docMk/>
            <pc:sldMk cId="0" sldId="270"/>
            <ac:spMk id="9" creationId="{F5B19E0F-09B4-F359-D25E-9D3DA2BBC07A}"/>
          </ac:spMkLst>
        </pc:spChg>
        <pc:spChg chg="add del mod">
          <ac:chgData name="FONG Chi Kit Ken" userId="233f042c-09e9-4a0c-9043-d675a582571a" providerId="ADAL" clId="{B6F2ED60-F19E-B340-B712-2766AEDD6467}" dt="2024-01-04T08:15:39.436" v="1229" actId="6264"/>
          <ac:spMkLst>
            <pc:docMk/>
            <pc:sldMk cId="0" sldId="270"/>
            <ac:spMk id="10" creationId="{6A818A79-ED15-E1F7-953C-764191933F82}"/>
          </ac:spMkLst>
        </pc:spChg>
        <pc:spChg chg="add del mod">
          <ac:chgData name="FONG Chi Kit Ken" userId="233f042c-09e9-4a0c-9043-d675a582571a" providerId="ADAL" clId="{B6F2ED60-F19E-B340-B712-2766AEDD6467}" dt="2024-01-04T08:15:39.436" v="1229" actId="6264"/>
          <ac:spMkLst>
            <pc:docMk/>
            <pc:sldMk cId="0" sldId="270"/>
            <ac:spMk id="11" creationId="{5650DC18-784F-3D09-3A77-C81CE31594A8}"/>
          </ac:spMkLst>
        </pc:spChg>
        <pc:spChg chg="add del mod">
          <ac:chgData name="FONG Chi Kit Ken" userId="233f042c-09e9-4a0c-9043-d675a582571a" providerId="ADAL" clId="{B6F2ED60-F19E-B340-B712-2766AEDD6467}" dt="2024-01-04T08:15:40.863" v="1230" actId="6264"/>
          <ac:spMkLst>
            <pc:docMk/>
            <pc:sldMk cId="0" sldId="270"/>
            <ac:spMk id="12" creationId="{CCA2AAEA-42C4-B354-ADE0-A84ECD9BE1DD}"/>
          </ac:spMkLst>
        </pc:spChg>
        <pc:spChg chg="add del mod">
          <ac:chgData name="FONG Chi Kit Ken" userId="233f042c-09e9-4a0c-9043-d675a582571a" providerId="ADAL" clId="{B6F2ED60-F19E-B340-B712-2766AEDD6467}" dt="2024-01-04T08:15:40.863" v="1230" actId="6264"/>
          <ac:spMkLst>
            <pc:docMk/>
            <pc:sldMk cId="0" sldId="270"/>
            <ac:spMk id="13" creationId="{B1374A06-D5FC-D8DF-6984-4152C215D8DB}"/>
          </ac:spMkLst>
        </pc:spChg>
        <pc:spChg chg="add del mod">
          <ac:chgData name="FONG Chi Kit Ken" userId="233f042c-09e9-4a0c-9043-d675a582571a" providerId="ADAL" clId="{B6F2ED60-F19E-B340-B712-2766AEDD6467}" dt="2024-01-04T08:15:41.126" v="1231" actId="6264"/>
          <ac:spMkLst>
            <pc:docMk/>
            <pc:sldMk cId="0" sldId="270"/>
            <ac:spMk id="14" creationId="{5245AAD4-6EDC-C74B-71B1-EBD7EB412262}"/>
          </ac:spMkLst>
        </pc:spChg>
        <pc:spChg chg="add del mod">
          <ac:chgData name="FONG Chi Kit Ken" userId="233f042c-09e9-4a0c-9043-d675a582571a" providerId="ADAL" clId="{B6F2ED60-F19E-B340-B712-2766AEDD6467}" dt="2024-01-04T08:15:41.126" v="1231" actId="6264"/>
          <ac:spMkLst>
            <pc:docMk/>
            <pc:sldMk cId="0" sldId="270"/>
            <ac:spMk id="15" creationId="{F915D1DB-62C3-78F6-9D38-42A46A294784}"/>
          </ac:spMkLst>
        </pc:spChg>
        <pc:spChg chg="add del mod">
          <ac:chgData name="FONG Chi Kit Ken" userId="233f042c-09e9-4a0c-9043-d675a582571a" providerId="ADAL" clId="{B6F2ED60-F19E-B340-B712-2766AEDD6467}" dt="2024-01-04T08:15:41.324" v="1232" actId="6264"/>
          <ac:spMkLst>
            <pc:docMk/>
            <pc:sldMk cId="0" sldId="270"/>
            <ac:spMk id="16" creationId="{4FCBBCDC-CC7A-A510-3F37-E7AAC34C6AC2}"/>
          </ac:spMkLst>
        </pc:spChg>
        <pc:spChg chg="add del mod">
          <ac:chgData name="FONG Chi Kit Ken" userId="233f042c-09e9-4a0c-9043-d675a582571a" providerId="ADAL" clId="{B6F2ED60-F19E-B340-B712-2766AEDD6467}" dt="2024-01-04T08:15:41.324" v="1232" actId="6264"/>
          <ac:spMkLst>
            <pc:docMk/>
            <pc:sldMk cId="0" sldId="270"/>
            <ac:spMk id="17" creationId="{74CF7DB6-93E0-3302-E13C-E0C990A280EB}"/>
          </ac:spMkLst>
        </pc:spChg>
        <pc:spChg chg="add del mod">
          <ac:chgData name="FONG Chi Kit Ken" userId="233f042c-09e9-4a0c-9043-d675a582571a" providerId="ADAL" clId="{B6F2ED60-F19E-B340-B712-2766AEDD6467}" dt="2024-01-04T08:15:41.512" v="1233" actId="6264"/>
          <ac:spMkLst>
            <pc:docMk/>
            <pc:sldMk cId="0" sldId="270"/>
            <ac:spMk id="18" creationId="{6648E464-A173-FF7A-BCA4-2A2DF7364CCF}"/>
          </ac:spMkLst>
        </pc:spChg>
        <pc:spChg chg="add del mod">
          <ac:chgData name="FONG Chi Kit Ken" userId="233f042c-09e9-4a0c-9043-d675a582571a" providerId="ADAL" clId="{B6F2ED60-F19E-B340-B712-2766AEDD6467}" dt="2024-01-04T08:15:41.512" v="1233" actId="6264"/>
          <ac:spMkLst>
            <pc:docMk/>
            <pc:sldMk cId="0" sldId="270"/>
            <ac:spMk id="19" creationId="{52C75880-ECF5-F7B7-293B-7F45F12AA62C}"/>
          </ac:spMkLst>
        </pc:spChg>
        <pc:spChg chg="mod ord">
          <ac:chgData name="FONG Chi Kit Ken" userId="233f042c-09e9-4a0c-9043-d675a582571a" providerId="ADAL" clId="{B6F2ED60-F19E-B340-B712-2766AEDD6467}" dt="2024-01-04T12:53:44.219" v="3269" actId="14100"/>
          <ac:spMkLst>
            <pc:docMk/>
            <pc:sldMk cId="0" sldId="270"/>
            <ac:spMk id="191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12:54:08.990" v="3271" actId="478"/>
          <ac:spMkLst>
            <pc:docMk/>
            <pc:sldMk cId="0" sldId="270"/>
            <ac:spMk id="192" creationId="{00000000-0000-0000-0000-000000000000}"/>
          </ac:spMkLst>
        </pc:spChg>
        <pc:graphicFrameChg chg="mod modGraphic">
          <ac:chgData name="FONG Chi Kit Ken" userId="233f042c-09e9-4a0c-9043-d675a582571a" providerId="ADAL" clId="{B6F2ED60-F19E-B340-B712-2766AEDD6467}" dt="2024-01-04T12:54:18.327" v="3272" actId="1076"/>
          <ac:graphicFrameMkLst>
            <pc:docMk/>
            <pc:sldMk cId="0" sldId="270"/>
            <ac:graphicFrameMk id="193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4:23.626" v="3649" actId="2711"/>
        <pc:sldMkLst>
          <pc:docMk/>
          <pc:sldMk cId="0" sldId="271"/>
        </pc:sldMkLst>
        <pc:spChg chg="add del mod">
          <ac:chgData name="FONG Chi Kit Ken" userId="233f042c-09e9-4a0c-9043-d675a582571a" providerId="ADAL" clId="{B6F2ED60-F19E-B340-B712-2766AEDD6467}" dt="2024-01-04T10:45:02.075" v="2648" actId="6264"/>
          <ac:spMkLst>
            <pc:docMk/>
            <pc:sldMk cId="0" sldId="271"/>
            <ac:spMk id="2" creationId="{1841339F-A35D-090C-8286-495ADC98752F}"/>
          </ac:spMkLst>
        </pc:spChg>
        <pc:spChg chg="add del mod">
          <ac:chgData name="FONG Chi Kit Ken" userId="233f042c-09e9-4a0c-9043-d675a582571a" providerId="ADAL" clId="{B6F2ED60-F19E-B340-B712-2766AEDD6467}" dt="2024-01-04T10:45:02.075" v="2648" actId="6264"/>
          <ac:spMkLst>
            <pc:docMk/>
            <pc:sldMk cId="0" sldId="271"/>
            <ac:spMk id="3" creationId="{3C503AE0-BA4C-0197-FDF7-297CF6DD3133}"/>
          </ac:spMkLst>
        </pc:spChg>
        <pc:spChg chg="add del mo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4" creationId="{5A16390F-FB64-9814-D89C-C0A2FA61F689}"/>
          </ac:spMkLst>
        </pc:spChg>
        <pc:spChg chg="add del mo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5" creationId="{24C2A74C-B637-5BA2-4EB8-259CDF3ED16A}"/>
          </ac:spMkLst>
        </pc:spChg>
        <pc:spChg chg="mod or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19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33:47.247" v="3646" actId="207"/>
          <ac:spMkLst>
            <pc:docMk/>
            <pc:sldMk cId="0" sldId="271"/>
            <ac:spMk id="199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0:45:23.157" v="2651" actId="1076"/>
          <ac:spMkLst>
            <pc:docMk/>
            <pc:sldMk cId="0" sldId="271"/>
            <ac:spMk id="200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6:34:23.626" v="3649" actId="2711"/>
          <ac:spMkLst>
            <pc:docMk/>
            <pc:sldMk cId="0" sldId="271"/>
            <ac:spMk id="201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10:44:51.602" v="2644" actId="478"/>
          <ac:spMkLst>
            <pc:docMk/>
            <pc:sldMk cId="0" sldId="271"/>
            <ac:spMk id="202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10:44:53.920" v="2645" actId="478"/>
          <ac:spMkLst>
            <pc:docMk/>
            <pc:sldMk cId="0" sldId="271"/>
            <ac:spMk id="203" creationId="{00000000-0000-0000-0000-000000000000}"/>
          </ac:spMkLst>
        </pc:spChg>
      </pc:sldChg>
      <pc:sldChg chg="modSp add del mod modTransition">
        <pc:chgData name="FONG Chi Kit Ken" userId="233f042c-09e9-4a0c-9043-d675a582571a" providerId="ADAL" clId="{B6F2ED60-F19E-B340-B712-2766AEDD6467}" dt="2024-01-04T09:09:49.935" v="1781" actId="2696"/>
        <pc:sldMkLst>
          <pc:docMk/>
          <pc:sldMk cId="0" sldId="272"/>
        </pc:sldMkLst>
        <pc:spChg chg="mod">
          <ac:chgData name="FONG Chi Kit Ken" userId="233f042c-09e9-4a0c-9043-d675a582571a" providerId="ADAL" clId="{B6F2ED60-F19E-B340-B712-2766AEDD6467}" dt="2024-01-04T08:51:11.708" v="1407" actId="27636"/>
          <ac:spMkLst>
            <pc:docMk/>
            <pc:sldMk cId="0" sldId="272"/>
            <ac:spMk id="209" creationId="{00000000-0000-0000-0000-000000000000}"/>
          </ac:spMkLst>
        </pc:spChg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4"/>
        </pc:sldMkLst>
        <pc:spChg chg="add mod">
          <ac:chgData name="FONG Chi Kit Ken" userId="233f042c-09e9-4a0c-9043-d675a582571a" providerId="ADAL" clId="{B6F2ED60-F19E-B340-B712-2766AEDD6467}" dt="2024-01-04T09:37:19.517" v="2028" actId="404"/>
          <ac:spMkLst>
            <pc:docMk/>
            <pc:sldMk cId="0" sldId="274"/>
            <ac:spMk id="2" creationId="{C18FD8B3-71AF-F9D9-ADB5-54372699BE08}"/>
          </ac:spMkLst>
        </pc:spChg>
        <pc:spChg chg="mod ord">
          <ac:chgData name="FONG Chi Kit Ken" userId="233f042c-09e9-4a0c-9043-d675a582571a" providerId="ADAL" clId="{B6F2ED60-F19E-B340-B712-2766AEDD6467}" dt="2024-01-04T09:40:18.455" v="2086"/>
          <ac:spMkLst>
            <pc:docMk/>
            <pc:sldMk cId="0" sldId="274"/>
            <ac:spMk id="22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25" v="1793" actId="27636"/>
          <ac:spMkLst>
            <pc:docMk/>
            <pc:sldMk cId="0" sldId="274"/>
            <ac:spMk id="222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11:37.789" v="1804" actId="478"/>
          <ac:spMkLst>
            <pc:docMk/>
            <pc:sldMk cId="0" sldId="274"/>
            <ac:spMk id="223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5:05.705" v="1912" actId="14100"/>
          <ac:picMkLst>
            <pc:docMk/>
            <pc:sldMk cId="0" sldId="274"/>
            <ac:picMk id="224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0.956" v="42" actId="2696"/>
        <pc:sldMkLst>
          <pc:docMk/>
          <pc:sldMk cId="2143816824" sldId="274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44:40.952" v="3718" actId="207"/>
        <pc:sldMkLst>
          <pc:docMk/>
          <pc:sldMk cId="0" sldId="275"/>
        </pc:sldMkLst>
        <pc:spChg chg="add mod ord">
          <ac:chgData name="FONG Chi Kit Ken" userId="233f042c-09e9-4a0c-9043-d675a582571a" providerId="ADAL" clId="{B6F2ED60-F19E-B340-B712-2766AEDD6467}" dt="2024-01-04T16:44:40.952" v="3718" actId="207"/>
          <ac:spMkLst>
            <pc:docMk/>
            <pc:sldMk cId="0" sldId="275"/>
            <ac:spMk id="2" creationId="{E67824EF-DFEA-3E22-1078-F1483BAD99E1}"/>
          </ac:spMkLst>
        </pc:spChg>
        <pc:spChg chg="add del mod">
          <ac:chgData name="FONG Chi Kit Ken" userId="233f042c-09e9-4a0c-9043-d675a582571a" providerId="ADAL" clId="{B6F2ED60-F19E-B340-B712-2766AEDD6467}" dt="2024-01-04T08:39:28.316" v="1356" actId="6264"/>
          <ac:spMkLst>
            <pc:docMk/>
            <pc:sldMk cId="0" sldId="275"/>
            <ac:spMk id="3" creationId="{53935F4F-8461-7921-B523-D4FA2247425F}"/>
          </ac:spMkLst>
        </pc:spChg>
        <pc:spChg chg="add del mod">
          <ac:chgData name="FONG Chi Kit Ken" userId="233f042c-09e9-4a0c-9043-d675a582571a" providerId="ADAL" clId="{B6F2ED60-F19E-B340-B712-2766AEDD6467}" dt="2024-01-04T08:39:28.316" v="1356" actId="6264"/>
          <ac:spMkLst>
            <pc:docMk/>
            <pc:sldMk cId="0" sldId="275"/>
            <ac:spMk id="4" creationId="{057E48CB-A130-4DBA-331F-DB5DD31452E9}"/>
          </ac:spMkLst>
        </pc:spChg>
        <pc:spChg chg="add del mod">
          <ac:chgData name="FONG Chi Kit Ken" userId="233f042c-09e9-4a0c-9043-d675a582571a" providerId="ADAL" clId="{B6F2ED60-F19E-B340-B712-2766AEDD6467}" dt="2024-01-04T08:39:28.492" v="1357" actId="6264"/>
          <ac:spMkLst>
            <pc:docMk/>
            <pc:sldMk cId="0" sldId="275"/>
            <ac:spMk id="5" creationId="{31951E17-7338-D790-47B3-5DB4042486A9}"/>
          </ac:spMkLst>
        </pc:spChg>
        <pc:spChg chg="add del mod">
          <ac:chgData name="FONG Chi Kit Ken" userId="233f042c-09e9-4a0c-9043-d675a582571a" providerId="ADAL" clId="{B6F2ED60-F19E-B340-B712-2766AEDD6467}" dt="2024-01-04T08:39:28.492" v="1357" actId="6264"/>
          <ac:spMkLst>
            <pc:docMk/>
            <pc:sldMk cId="0" sldId="275"/>
            <ac:spMk id="6" creationId="{417DE263-933C-91C8-2704-1774EDA7AF17}"/>
          </ac:spMkLst>
        </pc:spChg>
        <pc:spChg chg="add del mod">
          <ac:chgData name="FONG Chi Kit Ken" userId="233f042c-09e9-4a0c-9043-d675a582571a" providerId="ADAL" clId="{B6F2ED60-F19E-B340-B712-2766AEDD6467}" dt="2024-01-04T08:39:28.678" v="1358" actId="6264"/>
          <ac:spMkLst>
            <pc:docMk/>
            <pc:sldMk cId="0" sldId="275"/>
            <ac:spMk id="7" creationId="{3F4C6CDA-497E-6836-51E5-EB266439DB14}"/>
          </ac:spMkLst>
        </pc:spChg>
        <pc:spChg chg="add del mod">
          <ac:chgData name="FONG Chi Kit Ken" userId="233f042c-09e9-4a0c-9043-d675a582571a" providerId="ADAL" clId="{B6F2ED60-F19E-B340-B712-2766AEDD6467}" dt="2024-01-04T08:39:28.678" v="1358" actId="6264"/>
          <ac:spMkLst>
            <pc:docMk/>
            <pc:sldMk cId="0" sldId="275"/>
            <ac:spMk id="8" creationId="{C25A9C3E-7ADB-34D9-BE59-3A6F9EE7BC7B}"/>
          </ac:spMkLst>
        </pc:spChg>
        <pc:spChg chg="add del mo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9" creationId="{C89DE352-9ACE-7DE8-1A19-6A6CB4DDB529}"/>
          </ac:spMkLst>
        </pc:spChg>
        <pc:spChg chg="add del mo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10" creationId="{CD322E6C-02DD-11FA-53E8-663D39EC7884}"/>
          </ac:spMkLst>
        </pc:spChg>
        <pc:spChg chg="mod or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233" creationId="{00000000-0000-0000-0000-000000000000}"/>
          </ac:spMkLst>
        </pc:spChg>
        <pc:spChg chg="del mod">
          <ac:chgData name="FONG Chi Kit Ken" userId="233f042c-09e9-4a0c-9043-d675a582571a" providerId="ADAL" clId="{B6F2ED60-F19E-B340-B712-2766AEDD6467}" dt="2024-01-04T08:39:19.659" v="1355" actId="478"/>
          <ac:spMkLst>
            <pc:docMk/>
            <pc:sldMk cId="0" sldId="275"/>
            <ac:spMk id="234" creationId="{00000000-0000-0000-0000-000000000000}"/>
          </ac:spMkLst>
        </pc:spChg>
      </pc:sldChg>
      <pc:sldChg chg="del">
        <pc:chgData name="FONG Chi Kit Ken" userId="233f042c-09e9-4a0c-9043-d675a582571a" providerId="ADAL" clId="{B6F2ED60-F19E-B340-B712-2766AEDD6467}" dt="2024-01-04T06:51:21.475" v="71" actId="2696"/>
        <pc:sldMkLst>
          <pc:docMk/>
          <pc:sldMk cId="1791041638" sldId="275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6"/>
        </pc:sldMkLst>
        <pc:spChg chg="add mod">
          <ac:chgData name="FONG Chi Kit Ken" userId="233f042c-09e9-4a0c-9043-d675a582571a" providerId="ADAL" clId="{B6F2ED60-F19E-B340-B712-2766AEDD6467}" dt="2024-01-04T09:37:09.310" v="2026" actId="20577"/>
          <ac:spMkLst>
            <pc:docMk/>
            <pc:sldMk cId="0" sldId="276"/>
            <ac:spMk id="2" creationId="{0EC2E0A8-C191-6639-D8D5-2E476DE90884}"/>
          </ac:spMkLst>
        </pc:spChg>
        <pc:spChg chg="mod ord">
          <ac:chgData name="FONG Chi Kit Ken" userId="233f042c-09e9-4a0c-9043-d675a582571a" providerId="ADAL" clId="{B6F2ED60-F19E-B340-B712-2766AEDD6467}" dt="2024-01-04T09:40:26.486" v="2088"/>
          <ac:spMkLst>
            <pc:docMk/>
            <pc:sldMk cId="0" sldId="276"/>
            <ac:spMk id="237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92" v="1799" actId="27636"/>
          <ac:spMkLst>
            <pc:docMk/>
            <pc:sldMk cId="0" sldId="276"/>
            <ac:spMk id="238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36:09.442" v="1988" actId="478"/>
          <ac:spMkLst>
            <pc:docMk/>
            <pc:sldMk cId="0" sldId="276"/>
            <ac:spMk id="239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3:20.791" v="1898" actId="1076"/>
          <ac:picMkLst>
            <pc:docMk/>
            <pc:sldMk cId="0" sldId="276"/>
            <ac:picMk id="240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1.691" v="79" actId="2696"/>
        <pc:sldMkLst>
          <pc:docMk/>
          <pc:sldMk cId="3227746079" sldId="276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7"/>
        </pc:sldMkLst>
        <pc:spChg chg="add mod">
          <ac:chgData name="FONG Chi Kit Ken" userId="233f042c-09e9-4a0c-9043-d675a582571a" providerId="ADAL" clId="{B6F2ED60-F19E-B340-B712-2766AEDD6467}" dt="2024-01-04T09:37:33.598" v="2031"/>
          <ac:spMkLst>
            <pc:docMk/>
            <pc:sldMk cId="0" sldId="277"/>
            <ac:spMk id="2" creationId="{2C5C122D-F9A5-E4DC-8AF0-F623F6704EF3}"/>
          </ac:spMkLst>
        </pc:spChg>
        <pc:spChg chg="add mod">
          <ac:chgData name="FONG Chi Kit Ken" userId="233f042c-09e9-4a0c-9043-d675a582571a" providerId="ADAL" clId="{B6F2ED60-F19E-B340-B712-2766AEDD6467}" dt="2024-01-04T09:38:39.358" v="2084" actId="20577"/>
          <ac:spMkLst>
            <pc:docMk/>
            <pc:sldMk cId="0" sldId="277"/>
            <ac:spMk id="3" creationId="{DECD3DF5-EBC1-CDFD-F934-25998069FC28}"/>
          </ac:spMkLst>
        </pc:spChg>
        <pc:spChg chg="mod ord">
          <ac:chgData name="FONG Chi Kit Ken" userId="233f042c-09e9-4a0c-9043-d675a582571a" providerId="ADAL" clId="{B6F2ED60-F19E-B340-B712-2766AEDD6467}" dt="2024-01-04T09:40:29.279" v="2089"/>
          <ac:spMkLst>
            <pc:docMk/>
            <pc:sldMk cId="0" sldId="277"/>
            <ac:spMk id="245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37:28.253" v="2030" actId="1076"/>
          <ac:spMkLst>
            <pc:docMk/>
            <pc:sldMk cId="0" sldId="277"/>
            <ac:spMk id="246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38:42.415" v="2085" actId="478"/>
          <ac:spMkLst>
            <pc:docMk/>
            <pc:sldMk cId="0" sldId="277"/>
            <ac:spMk id="247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3:25.755" v="1899" actId="1076"/>
          <ac:picMkLst>
            <pc:docMk/>
            <pc:sldMk cId="0" sldId="277"/>
            <ac:picMk id="248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0.958" v="43" actId="2696"/>
        <pc:sldMkLst>
          <pc:docMk/>
          <pc:sldMk cId="961541229" sldId="277"/>
        </pc:sldMkLst>
      </pc:sldChg>
      <pc:sldChg chg="del">
        <pc:chgData name="FONG Chi Kit Ken" userId="233f042c-09e9-4a0c-9043-d675a582571a" providerId="ADAL" clId="{B6F2ED60-F19E-B340-B712-2766AEDD6467}" dt="2024-01-04T06:51:21.609" v="75" actId="2696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B6F2ED60-F19E-B340-B712-2766AEDD6467}" dt="2024-01-04T06:51:21.727" v="84" actId="2696"/>
        <pc:sldMkLst>
          <pc:docMk/>
          <pc:sldMk cId="2822041997" sldId="279"/>
        </pc:sldMkLst>
      </pc:sldChg>
      <pc:sldChg chg="del">
        <pc:chgData name="FONG Chi Kit Ken" userId="233f042c-09e9-4a0c-9043-d675a582571a" providerId="ADAL" clId="{B6F2ED60-F19E-B340-B712-2766AEDD6467}" dt="2024-01-04T06:51:22.128" v="97" actId="2696"/>
        <pc:sldMkLst>
          <pc:docMk/>
          <pc:sldMk cId="375602114" sldId="280"/>
        </pc:sldMkLst>
      </pc:sldChg>
      <pc:sldChg chg="del">
        <pc:chgData name="FONG Chi Kit Ken" userId="233f042c-09e9-4a0c-9043-d675a582571a" providerId="ADAL" clId="{B6F2ED60-F19E-B340-B712-2766AEDD6467}" dt="2024-01-04T06:51:22.029" v="94" actId="2696"/>
        <pc:sldMkLst>
          <pc:docMk/>
          <pc:sldMk cId="874792987" sldId="281"/>
        </pc:sldMkLst>
      </pc:sldChg>
      <pc:sldChg chg="del">
        <pc:chgData name="FONG Chi Kit Ken" userId="233f042c-09e9-4a0c-9043-d675a582571a" providerId="ADAL" clId="{B6F2ED60-F19E-B340-B712-2766AEDD6467}" dt="2024-01-04T06:51:21.168" v="62" actId="2696"/>
        <pc:sldMkLst>
          <pc:docMk/>
          <pc:sldMk cId="3338467726" sldId="282"/>
        </pc:sldMkLst>
      </pc:sldChg>
      <pc:sldChg chg="del">
        <pc:chgData name="FONG Chi Kit Ken" userId="233f042c-09e9-4a0c-9043-d675a582571a" providerId="ADAL" clId="{B6F2ED60-F19E-B340-B712-2766AEDD6467}" dt="2024-01-04T06:51:21.040" v="52" actId="2696"/>
        <pc:sldMkLst>
          <pc:docMk/>
          <pc:sldMk cId="2742745703" sldId="283"/>
        </pc:sldMkLst>
      </pc:sldChg>
      <pc:sldChg chg="del">
        <pc:chgData name="FONG Chi Kit Ken" userId="233f042c-09e9-4a0c-9043-d675a582571a" providerId="ADAL" clId="{B6F2ED60-F19E-B340-B712-2766AEDD6467}" dt="2024-01-04T06:51:22.261" v="106" actId="2696"/>
        <pc:sldMkLst>
          <pc:docMk/>
          <pc:sldMk cId="2555710252" sldId="287"/>
        </pc:sldMkLst>
      </pc:sldChg>
      <pc:sldChg chg="del">
        <pc:chgData name="FONG Chi Kit Ken" userId="233f042c-09e9-4a0c-9043-d675a582571a" providerId="ADAL" clId="{B6F2ED60-F19E-B340-B712-2766AEDD6467}" dt="2024-01-04T06:51:21.364" v="66" actId="2696"/>
        <pc:sldMkLst>
          <pc:docMk/>
          <pc:sldMk cId="3174520026" sldId="288"/>
        </pc:sldMkLst>
      </pc:sldChg>
      <pc:sldChg chg="del">
        <pc:chgData name="FONG Chi Kit Ken" userId="233f042c-09e9-4a0c-9043-d675a582571a" providerId="ADAL" clId="{B6F2ED60-F19E-B340-B712-2766AEDD6467}" dt="2024-01-04T06:51:21.167" v="61" actId="2696"/>
        <pc:sldMkLst>
          <pc:docMk/>
          <pc:sldMk cId="3957726522" sldId="290"/>
        </pc:sldMkLst>
      </pc:sldChg>
      <pc:sldChg chg="del">
        <pc:chgData name="FONG Chi Kit Ken" userId="233f042c-09e9-4a0c-9043-d675a582571a" providerId="ADAL" clId="{B6F2ED60-F19E-B340-B712-2766AEDD6467}" dt="2024-01-04T06:51:21.960" v="92" actId="2696"/>
        <pc:sldMkLst>
          <pc:docMk/>
          <pc:sldMk cId="2464206078" sldId="292"/>
        </pc:sldMkLst>
      </pc:sldChg>
      <pc:sldChg chg="modSp mod modTransition">
        <pc:chgData name="FONG Chi Kit Ken" userId="233f042c-09e9-4a0c-9043-d675a582571a" providerId="ADAL" clId="{B6F2ED60-F19E-B340-B712-2766AEDD6467}" dt="2024-01-04T16:08:04.739" v="3602" actId="207"/>
        <pc:sldMkLst>
          <pc:docMk/>
          <pc:sldMk cId="1009895945" sldId="318"/>
        </pc:sldMkLst>
        <pc:spChg chg="mod">
          <ac:chgData name="FONG Chi Kit Ken" userId="233f042c-09e9-4a0c-9043-d675a582571a" providerId="ADAL" clId="{B6F2ED60-F19E-B340-B712-2766AEDD6467}" dt="2024-01-04T16:08:04.739" v="3602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B6F2ED60-F19E-B340-B712-2766AEDD6467}" dt="2024-01-04T06:51:21.520" v="72" actId="2696"/>
        <pc:sldMkLst>
          <pc:docMk/>
          <pc:sldMk cId="586033584" sldId="366"/>
        </pc:sldMkLst>
      </pc:sldChg>
      <pc:sldChg chg="del">
        <pc:chgData name="FONG Chi Kit Ken" userId="233f042c-09e9-4a0c-9043-d675a582571a" providerId="ADAL" clId="{B6F2ED60-F19E-B340-B712-2766AEDD6467}" dt="2024-01-04T06:51:22.383" v="108" actId="2696"/>
        <pc:sldMkLst>
          <pc:docMk/>
          <pc:sldMk cId="3193692525" sldId="367"/>
        </pc:sldMkLst>
      </pc:sldChg>
      <pc:sldChg chg="del">
        <pc:chgData name="FONG Chi Kit Ken" userId="233f042c-09e9-4a0c-9043-d675a582571a" providerId="ADAL" clId="{B6F2ED60-F19E-B340-B712-2766AEDD6467}" dt="2024-01-04T06:51:22.027" v="93" actId="2696"/>
        <pc:sldMkLst>
          <pc:docMk/>
          <pc:sldMk cId="739066902" sldId="368"/>
        </pc:sldMkLst>
      </pc:sldChg>
      <pc:sldChg chg="del">
        <pc:chgData name="FONG Chi Kit Ken" userId="233f042c-09e9-4a0c-9043-d675a582571a" providerId="ADAL" clId="{B6F2ED60-F19E-B340-B712-2766AEDD6467}" dt="2024-01-04T06:51:21.608" v="74" actId="2696"/>
        <pc:sldMkLst>
          <pc:docMk/>
          <pc:sldMk cId="3509411495" sldId="370"/>
        </pc:sldMkLst>
      </pc:sldChg>
      <pc:sldChg chg="del">
        <pc:chgData name="FONG Chi Kit Ken" userId="233f042c-09e9-4a0c-9043-d675a582571a" providerId="ADAL" clId="{B6F2ED60-F19E-B340-B712-2766AEDD6467}" dt="2024-01-04T06:51:21.456" v="70" actId="2696"/>
        <pc:sldMkLst>
          <pc:docMk/>
          <pc:sldMk cId="886160182" sldId="371"/>
        </pc:sldMkLst>
      </pc:sldChg>
      <pc:sldChg chg="del">
        <pc:chgData name="FONG Chi Kit Ken" userId="233f042c-09e9-4a0c-9043-d675a582571a" providerId="ADAL" clId="{B6F2ED60-F19E-B340-B712-2766AEDD6467}" dt="2024-01-04T06:51:22.157" v="100" actId="2696"/>
        <pc:sldMkLst>
          <pc:docMk/>
          <pc:sldMk cId="1273108542" sldId="372"/>
        </pc:sldMkLst>
      </pc:sldChg>
      <pc:sldChg chg="del">
        <pc:chgData name="FONG Chi Kit Ken" userId="233f042c-09e9-4a0c-9043-d675a582571a" providerId="ADAL" clId="{B6F2ED60-F19E-B340-B712-2766AEDD6467}" dt="2024-01-04T06:51:22.119" v="96" actId="2696"/>
        <pc:sldMkLst>
          <pc:docMk/>
          <pc:sldMk cId="3380632023" sldId="373"/>
        </pc:sldMkLst>
      </pc:sldChg>
      <pc:sldChg chg="del">
        <pc:chgData name="FONG Chi Kit Ken" userId="233f042c-09e9-4a0c-9043-d675a582571a" providerId="ADAL" clId="{B6F2ED60-F19E-B340-B712-2766AEDD6467}" dt="2024-01-04T06:51:21.908" v="87" actId="2696"/>
        <pc:sldMkLst>
          <pc:docMk/>
          <pc:sldMk cId="167436144" sldId="375"/>
        </pc:sldMkLst>
      </pc:sldChg>
      <pc:sldChg chg="del">
        <pc:chgData name="FONG Chi Kit Ken" userId="233f042c-09e9-4a0c-9043-d675a582571a" providerId="ADAL" clId="{B6F2ED60-F19E-B340-B712-2766AEDD6467}" dt="2024-01-04T06:51:22.247" v="102" actId="2696"/>
        <pc:sldMkLst>
          <pc:docMk/>
          <pc:sldMk cId="2579779930" sldId="376"/>
        </pc:sldMkLst>
      </pc:sldChg>
      <pc:sldChg chg="del">
        <pc:chgData name="FONG Chi Kit Ken" userId="233f042c-09e9-4a0c-9043-d675a582571a" providerId="ADAL" clId="{B6F2ED60-F19E-B340-B712-2766AEDD6467}" dt="2024-01-04T06:51:21.659" v="77" actId="2696"/>
        <pc:sldMkLst>
          <pc:docMk/>
          <pc:sldMk cId="2889503203" sldId="377"/>
        </pc:sldMkLst>
      </pc:sldChg>
      <pc:sldChg chg="del">
        <pc:chgData name="FONG Chi Kit Ken" userId="233f042c-09e9-4a0c-9043-d675a582571a" providerId="ADAL" clId="{B6F2ED60-F19E-B340-B712-2766AEDD6467}" dt="2024-01-04T06:51:21.109" v="56" actId="2696"/>
        <pc:sldMkLst>
          <pc:docMk/>
          <pc:sldMk cId="1688813172" sldId="379"/>
        </pc:sldMkLst>
      </pc:sldChg>
      <pc:sldChg chg="del">
        <pc:chgData name="FONG Chi Kit Ken" userId="233f042c-09e9-4a0c-9043-d675a582571a" providerId="ADAL" clId="{B6F2ED60-F19E-B340-B712-2766AEDD6467}" dt="2024-01-04T06:51:21.794" v="85" actId="2696"/>
        <pc:sldMkLst>
          <pc:docMk/>
          <pc:sldMk cId="2046781864" sldId="380"/>
        </pc:sldMkLst>
      </pc:sldChg>
      <pc:sldChg chg="del">
        <pc:chgData name="FONG Chi Kit Ken" userId="233f042c-09e9-4a0c-9043-d675a582571a" providerId="ADAL" clId="{B6F2ED60-F19E-B340-B712-2766AEDD6467}" dt="2024-01-04T06:51:22.031" v="95" actId="2696"/>
        <pc:sldMkLst>
          <pc:docMk/>
          <pc:sldMk cId="1568945516" sldId="381"/>
        </pc:sldMkLst>
      </pc:sldChg>
      <pc:sldChg chg="del">
        <pc:chgData name="FONG Chi Kit Ken" userId="233f042c-09e9-4a0c-9043-d675a582571a" providerId="ADAL" clId="{B6F2ED60-F19E-B340-B712-2766AEDD6467}" dt="2024-01-04T06:51:22.349" v="107" actId="2696"/>
        <pc:sldMkLst>
          <pc:docMk/>
          <pc:sldMk cId="1290356286" sldId="382"/>
        </pc:sldMkLst>
      </pc:sldChg>
      <pc:sldChg chg="del">
        <pc:chgData name="FONG Chi Kit Ken" userId="233f042c-09e9-4a0c-9043-d675a582571a" providerId="ADAL" clId="{B6F2ED60-F19E-B340-B712-2766AEDD6467}" dt="2024-01-04T06:51:22.250" v="105" actId="2696"/>
        <pc:sldMkLst>
          <pc:docMk/>
          <pc:sldMk cId="2758074960" sldId="385"/>
        </pc:sldMkLst>
      </pc:sldChg>
      <pc:sldChg chg="del">
        <pc:chgData name="FONG Chi Kit Ken" userId="233f042c-09e9-4a0c-9043-d675a582571a" providerId="ADAL" clId="{B6F2ED60-F19E-B340-B712-2766AEDD6467}" dt="2024-01-04T06:51:22.131" v="98" actId="2696"/>
        <pc:sldMkLst>
          <pc:docMk/>
          <pc:sldMk cId="1312849783" sldId="386"/>
        </pc:sldMkLst>
      </pc:sldChg>
      <pc:sldChg chg="del">
        <pc:chgData name="FONG Chi Kit Ken" userId="233f042c-09e9-4a0c-9043-d675a582571a" providerId="ADAL" clId="{B6F2ED60-F19E-B340-B712-2766AEDD6467}" dt="2024-01-04T06:51:20.988" v="47" actId="2696"/>
        <pc:sldMkLst>
          <pc:docMk/>
          <pc:sldMk cId="1962957913" sldId="387"/>
        </pc:sldMkLst>
      </pc:sldChg>
      <pc:sldChg chg="del">
        <pc:chgData name="FONG Chi Kit Ken" userId="233f042c-09e9-4a0c-9043-d675a582571a" providerId="ADAL" clId="{B6F2ED60-F19E-B340-B712-2766AEDD6467}" dt="2024-01-04T06:51:21.111" v="57" actId="2696"/>
        <pc:sldMkLst>
          <pc:docMk/>
          <pc:sldMk cId="375712197" sldId="391"/>
        </pc:sldMkLst>
      </pc:sldChg>
      <pc:sldChg chg="del">
        <pc:chgData name="FONG Chi Kit Ken" userId="233f042c-09e9-4a0c-9043-d675a582571a" providerId="ADAL" clId="{B6F2ED60-F19E-B340-B712-2766AEDD6467}" dt="2024-01-04T06:51:21.389" v="68" actId="2696"/>
        <pc:sldMkLst>
          <pc:docMk/>
          <pc:sldMk cId="686944263" sldId="392"/>
        </pc:sldMkLst>
      </pc:sldChg>
      <pc:sldChg chg="del">
        <pc:chgData name="FONG Chi Kit Ken" userId="233f042c-09e9-4a0c-9043-d675a582571a" providerId="ADAL" clId="{B6F2ED60-F19E-B340-B712-2766AEDD6467}" dt="2024-01-04T06:51:21.720" v="83" actId="2696"/>
        <pc:sldMkLst>
          <pc:docMk/>
          <pc:sldMk cId="3626948002" sldId="393"/>
        </pc:sldMkLst>
      </pc:sldChg>
      <pc:sldChg chg="del">
        <pc:chgData name="FONG Chi Kit Ken" userId="233f042c-09e9-4a0c-9043-d675a582571a" providerId="ADAL" clId="{B6F2ED60-F19E-B340-B712-2766AEDD6467}" dt="2024-01-04T06:51:21.362" v="65" actId="2696"/>
        <pc:sldMkLst>
          <pc:docMk/>
          <pc:sldMk cId="674313336" sldId="394"/>
        </pc:sldMkLst>
      </pc:sldChg>
      <pc:sldChg chg="del">
        <pc:chgData name="FONG Chi Kit Ken" userId="233f042c-09e9-4a0c-9043-d675a582571a" providerId="ADAL" clId="{B6F2ED60-F19E-B340-B712-2766AEDD6467}" dt="2024-01-04T07:48:21.656" v="990" actId="2696"/>
        <pc:sldMkLst>
          <pc:docMk/>
          <pc:sldMk cId="1369783074" sldId="404"/>
        </pc:sldMkLst>
      </pc:sldChg>
      <pc:sldChg chg="del">
        <pc:chgData name="FONG Chi Kit Ken" userId="233f042c-09e9-4a0c-9043-d675a582571a" providerId="ADAL" clId="{B6F2ED60-F19E-B340-B712-2766AEDD6467}" dt="2024-01-04T06:51:21.910" v="88" actId="2696"/>
        <pc:sldMkLst>
          <pc:docMk/>
          <pc:sldMk cId="1422722927" sldId="409"/>
        </pc:sldMkLst>
      </pc:sldChg>
      <pc:sldChg chg="modSp add del mod modTransition setBg modClrScheme chgLayout">
        <pc:chgData name="FONG Chi Kit Ken" userId="233f042c-09e9-4a0c-9043-d675a582571a" providerId="ADAL" clId="{B6F2ED60-F19E-B340-B712-2766AEDD6467}" dt="2024-01-04T08:43:35.397" v="1381" actId="2696"/>
        <pc:sldMkLst>
          <pc:docMk/>
          <pc:sldMk cId="3378760685" sldId="409"/>
        </pc:sldMkLst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2" creationId="{B858BBA0-0F4C-B444-853A-2E65BAE9BA8A}"/>
          </ac:spMkLst>
        </pc:spChg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3" creationId="{7A17F6D1-E343-7A41-A6CC-A1AD13A35796}"/>
          </ac:spMkLst>
        </pc:spChg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4" creationId="{ACA3E771-8083-784A-B92B-7BF5A202D28E}"/>
          </ac:spMkLst>
        </pc:spChg>
      </pc:sldChg>
      <pc:sldChg chg="del">
        <pc:chgData name="FONG Chi Kit Ken" userId="233f042c-09e9-4a0c-9043-d675a582571a" providerId="ADAL" clId="{B6F2ED60-F19E-B340-B712-2766AEDD6467}" dt="2024-01-04T06:51:21.718" v="81" actId="2696"/>
        <pc:sldMkLst>
          <pc:docMk/>
          <pc:sldMk cId="2763018928" sldId="410"/>
        </pc:sldMkLst>
      </pc:sldChg>
      <pc:sldChg chg="addSp delSp modSp add mod modTransition setBg modClrScheme chgLayout">
        <pc:chgData name="FONG Chi Kit Ken" userId="233f042c-09e9-4a0c-9043-d675a582571a" providerId="ADAL" clId="{B6F2ED60-F19E-B340-B712-2766AEDD6467}" dt="2024-01-04T16:13:59.892" v="3614" actId="20577"/>
        <pc:sldMkLst>
          <pc:docMk/>
          <pc:sldMk cId="994940170" sldId="411"/>
        </pc:sldMkLst>
        <pc:spChg chg="mod ord">
          <ac:chgData name="FONG Chi Kit Ken" userId="233f042c-09e9-4a0c-9043-d675a582571a" providerId="ADAL" clId="{B6F2ED60-F19E-B340-B712-2766AEDD6467}" dt="2024-01-04T07:03:56.633" v="303" actId="700"/>
          <ac:spMkLst>
            <pc:docMk/>
            <pc:sldMk cId="994940170" sldId="411"/>
            <ac:spMk id="2" creationId="{4BA9DB6B-0DEB-9F40-ABEA-BBE5A8C4833B}"/>
          </ac:spMkLst>
        </pc:spChg>
        <pc:spChg chg="mod ord">
          <ac:chgData name="FONG Chi Kit Ken" userId="233f042c-09e9-4a0c-9043-d675a582571a" providerId="ADAL" clId="{B6F2ED60-F19E-B340-B712-2766AEDD6467}" dt="2024-01-04T16:13:59.892" v="3614" actId="20577"/>
          <ac:spMkLst>
            <pc:docMk/>
            <pc:sldMk cId="994940170" sldId="411"/>
            <ac:spMk id="3" creationId="{D979D077-A676-8B40-B645-87B994B3DF3C}"/>
          </ac:spMkLst>
        </pc:spChg>
        <pc:spChg chg="mod ord">
          <ac:chgData name="FONG Chi Kit Ken" userId="233f042c-09e9-4a0c-9043-d675a582571a" providerId="ADAL" clId="{B6F2ED60-F19E-B340-B712-2766AEDD6467}" dt="2024-01-04T07:03:56.633" v="303" actId="700"/>
          <ac:spMkLst>
            <pc:docMk/>
            <pc:sldMk cId="994940170" sldId="411"/>
            <ac:spMk id="4" creationId="{98D4FB8F-E164-4441-BA5A-0A0BB63BC31E}"/>
          </ac:spMkLst>
        </pc:spChg>
        <pc:spChg chg="add del mod">
          <ac:chgData name="FONG Chi Kit Ken" userId="233f042c-09e9-4a0c-9043-d675a582571a" providerId="ADAL" clId="{B6F2ED60-F19E-B340-B712-2766AEDD6467}" dt="2024-01-04T07:04:01.019" v="307" actId="478"/>
          <ac:spMkLst>
            <pc:docMk/>
            <pc:sldMk cId="994940170" sldId="411"/>
            <ac:spMk id="7" creationId="{51B7497B-589F-0F6B-0423-9BF6FE769EF9}"/>
          </ac:spMkLst>
        </pc:spChg>
        <pc:picChg chg="mod">
          <ac:chgData name="FONG Chi Kit Ken" userId="233f042c-09e9-4a0c-9043-d675a582571a" providerId="ADAL" clId="{B6F2ED60-F19E-B340-B712-2766AEDD6467}" dt="2024-01-04T16:12:21.580" v="3610" actId="1076"/>
          <ac:picMkLst>
            <pc:docMk/>
            <pc:sldMk cId="994940170" sldId="411"/>
            <ac:picMk id="5" creationId="{F0239A77-BEB4-EB4C-85DD-92888061CBCC}"/>
          </ac:picMkLst>
        </pc:picChg>
      </pc:sldChg>
      <pc:sldChg chg="del">
        <pc:chgData name="FONG Chi Kit Ken" userId="233f042c-09e9-4a0c-9043-d675a582571a" providerId="ADAL" clId="{B6F2ED60-F19E-B340-B712-2766AEDD6467}" dt="2024-01-04T06:51:21.113" v="58" actId="2696"/>
        <pc:sldMkLst>
          <pc:docMk/>
          <pc:sldMk cId="1472360627" sldId="411"/>
        </pc:sldMkLst>
      </pc:sldChg>
      <pc:sldChg chg="del">
        <pc:chgData name="FONG Chi Kit Ken" userId="233f042c-09e9-4a0c-9043-d675a582571a" providerId="ADAL" clId="{B6F2ED60-F19E-B340-B712-2766AEDD6467}" dt="2024-01-04T06:51:20.986" v="46" actId="2696"/>
        <pc:sldMkLst>
          <pc:docMk/>
          <pc:sldMk cId="703818093" sldId="412"/>
        </pc:sldMkLst>
      </pc:sldChg>
      <pc:sldChg chg="del">
        <pc:chgData name="FONG Chi Kit Ken" userId="233f042c-09e9-4a0c-9043-d675a582571a" providerId="ADAL" clId="{B6F2ED60-F19E-B340-B712-2766AEDD6467}" dt="2024-01-04T06:51:21.169" v="63" actId="2696"/>
        <pc:sldMkLst>
          <pc:docMk/>
          <pc:sldMk cId="3356194755" sldId="413"/>
        </pc:sldMkLst>
      </pc:sldChg>
      <pc:sldChg chg="del">
        <pc:chgData name="FONG Chi Kit Ken" userId="233f042c-09e9-4a0c-9043-d675a582571a" providerId="ADAL" clId="{B6F2ED60-F19E-B340-B712-2766AEDD6467}" dt="2024-01-04T06:51:22.159" v="101" actId="2696"/>
        <pc:sldMkLst>
          <pc:docMk/>
          <pc:sldMk cId="1396841617" sldId="414"/>
        </pc:sldMkLst>
      </pc:sldChg>
      <pc:sldChg chg="modSp add del modTransition setBg">
        <pc:chgData name="FONG Chi Kit Ken" userId="233f042c-09e9-4a0c-9043-d675a582571a" providerId="ADAL" clId="{B6F2ED60-F19E-B340-B712-2766AEDD6467}" dt="2024-01-04T08:43:22.021" v="1378" actId="2696"/>
        <pc:sldMkLst>
          <pc:docMk/>
          <pc:sldMk cId="2212003658" sldId="418"/>
        </pc:sldMkLst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1" creationId="{F1269681-E89C-7A48-945E-FB0E16B251DB}"/>
          </ac:spMkLst>
        </pc:spChg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2" creationId="{8E4CBB7B-9A50-7247-8D58-A974CCCB8B72}"/>
          </ac:spMkLst>
        </pc:spChg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3" creationId="{7F641CF2-EAA2-6E4F-B495-10DA4E3500D3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2" creationId="{7B36811D-BCCE-6449-9833-88083A284794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3" creationId="{B02D9100-9F73-E246-B3B7-35E05E2FF1A4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4" creationId="{B4E4F2F9-0319-0640-BA4D-52D38CBC78D2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5" creationId="{B1978D95-6699-964C-A590-18BF9E8C3929}"/>
          </ac:spMkLst>
        </pc:spChg>
        <pc:grpChg chg="mod">
          <ac:chgData name="FONG Chi Kit Ken" userId="233f042c-09e9-4a0c-9043-d675a582571a" providerId="ADAL" clId="{B6F2ED60-F19E-B340-B712-2766AEDD6467}" dt="2024-01-04T07:49:01.311" v="993" actId="1076"/>
          <ac:grpSpMkLst>
            <pc:docMk/>
            <pc:sldMk cId="2212003658" sldId="418"/>
            <ac:grpSpMk id="140" creationId="{39F918AD-CDBA-894D-A216-841CAE6C4FCD}"/>
          </ac:grpSpMkLst>
        </pc:grpChg>
        <pc:grpChg chg="mod">
          <ac:chgData name="FONG Chi Kit Ken" userId="233f042c-09e9-4a0c-9043-d675a582571a" providerId="ADAL" clId="{B6F2ED60-F19E-B340-B712-2766AEDD6467}" dt="2024-01-04T07:49:05.680" v="994" actId="1076"/>
          <ac:grpSpMkLst>
            <pc:docMk/>
            <pc:sldMk cId="2212003658" sldId="418"/>
            <ac:grpSpMk id="151" creationId="{49C3F2DC-7FA8-1C4B-89E5-B80997378848}"/>
          </ac:grpSpMkLst>
        </pc:grp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523412597" sldId="418"/>
        </pc:sldMkLst>
        <pc:spChg chg="mod ord">
          <ac:chgData name="FONG Chi Kit Ken" userId="233f042c-09e9-4a0c-9043-d675a582571a" providerId="ADAL" clId="{B6F2ED60-F19E-B340-B712-2766AEDD6467}" dt="2024-01-04T08:44:52.461" v="1393" actId="700"/>
          <ac:spMkLst>
            <pc:docMk/>
            <pc:sldMk cId="2523412597" sldId="418"/>
            <ac:spMk id="2" creationId="{271A6502-DC47-5C4A-80CE-7A0B666EB7FF}"/>
          </ac:spMkLst>
        </pc:spChg>
        <pc:spChg chg="add del mod ord">
          <ac:chgData name="FONG Chi Kit Ken" userId="233f042c-09e9-4a0c-9043-d675a582571a" providerId="ADAL" clId="{B6F2ED60-F19E-B340-B712-2766AEDD6467}" dt="2024-01-04T08:44:54.053" v="1394" actId="478"/>
          <ac:spMkLst>
            <pc:docMk/>
            <pc:sldMk cId="2523412597" sldId="418"/>
            <ac:spMk id="3" creationId="{0820A7B1-DB71-7E28-9BBC-3FE459C5147B}"/>
          </ac:spMkLst>
        </pc:spChg>
        <pc:spChg chg="mod ord">
          <ac:chgData name="FONG Chi Kit Ken" userId="233f042c-09e9-4a0c-9043-d675a582571a" providerId="ADAL" clId="{B6F2ED60-F19E-B340-B712-2766AEDD6467}" dt="2024-01-04T08:44:52.461" v="1393" actId="700"/>
          <ac:spMkLst>
            <pc:docMk/>
            <pc:sldMk cId="2523412597" sldId="418"/>
            <ac:spMk id="4" creationId="{87E094D2-7462-5D4D-9246-27ACF669D7E5}"/>
          </ac:spMkLst>
        </pc:spChg>
      </pc:sldChg>
      <pc:sldChg chg="del">
        <pc:chgData name="FONG Chi Kit Ken" userId="233f042c-09e9-4a0c-9043-d675a582571a" providerId="ADAL" clId="{B6F2ED60-F19E-B340-B712-2766AEDD6467}" dt="2024-01-04T06:51:22.154" v="99" actId="2696"/>
        <pc:sldMkLst>
          <pc:docMk/>
          <pc:sldMk cId="4220116195" sldId="418"/>
        </pc:sldMkLst>
      </pc:sldChg>
      <pc:sldChg chg="del">
        <pc:chgData name="FONG Chi Kit Ken" userId="233f042c-09e9-4a0c-9043-d675a582571a" providerId="ADAL" clId="{B6F2ED60-F19E-B340-B712-2766AEDD6467}" dt="2024-01-04T06:51:20.983" v="44" actId="2696"/>
        <pc:sldMkLst>
          <pc:docMk/>
          <pc:sldMk cId="1351470434" sldId="419"/>
        </pc:sldMkLst>
      </pc:sldChg>
      <pc:sldChg chg="del">
        <pc:chgData name="FONG Chi Kit Ken" userId="233f042c-09e9-4a0c-9043-d675a582571a" providerId="ADAL" clId="{B6F2ED60-F19E-B340-B712-2766AEDD6467}" dt="2024-01-04T06:51:21.065" v="55" actId="2696"/>
        <pc:sldMkLst>
          <pc:docMk/>
          <pc:sldMk cId="520322117" sldId="430"/>
        </pc:sldMkLst>
      </pc:sldChg>
      <pc:sldChg chg="del">
        <pc:chgData name="FONG Chi Kit Ken" userId="233f042c-09e9-4a0c-9043-d675a582571a" providerId="ADAL" clId="{B6F2ED60-F19E-B340-B712-2766AEDD6467}" dt="2024-01-04T06:51:21.387" v="67" actId="2696"/>
        <pc:sldMkLst>
          <pc:docMk/>
          <pc:sldMk cId="1843673974" sldId="431"/>
        </pc:sldMkLst>
      </pc:sldChg>
      <pc:sldChg chg="del">
        <pc:chgData name="FONG Chi Kit Ken" userId="233f042c-09e9-4a0c-9043-d675a582571a" providerId="ADAL" clId="{B6F2ED60-F19E-B340-B712-2766AEDD6467}" dt="2024-01-04T06:51:21.633" v="76" actId="2696"/>
        <pc:sldMkLst>
          <pc:docMk/>
          <pc:sldMk cId="3222349896" sldId="433"/>
        </pc:sldMkLst>
      </pc:sldChg>
      <pc:sldChg chg="del">
        <pc:chgData name="FONG Chi Kit Ken" userId="233f042c-09e9-4a0c-9043-d675a582571a" providerId="ADAL" clId="{B6F2ED60-F19E-B340-B712-2766AEDD6467}" dt="2024-01-04T06:51:21.011" v="48" actId="2696"/>
        <pc:sldMkLst>
          <pc:docMk/>
          <pc:sldMk cId="1868995316" sldId="434"/>
        </pc:sldMkLst>
      </pc:sldChg>
      <pc:sldChg chg="del">
        <pc:chgData name="FONG Chi Kit Ken" userId="233f042c-09e9-4a0c-9043-d675a582571a" providerId="ADAL" clId="{B6F2ED60-F19E-B340-B712-2766AEDD6467}" dt="2024-01-04T06:51:21.035" v="49" actId="2696"/>
        <pc:sldMkLst>
          <pc:docMk/>
          <pc:sldMk cId="3362753118" sldId="435"/>
        </pc:sldMkLst>
      </pc:sldChg>
      <pc:sldChg chg="del">
        <pc:chgData name="FONG Chi Kit Ken" userId="233f042c-09e9-4a0c-9043-d675a582571a" providerId="ADAL" clId="{B6F2ED60-F19E-B340-B712-2766AEDD6467}" dt="2024-01-04T06:51:21.543" v="73" actId="2696"/>
        <pc:sldMkLst>
          <pc:docMk/>
          <pc:sldMk cId="2096677664" sldId="437"/>
        </pc:sldMkLst>
      </pc:sldChg>
      <pc:sldChg chg="del">
        <pc:chgData name="FONG Chi Kit Ken" userId="233f042c-09e9-4a0c-9043-d675a582571a" providerId="ADAL" clId="{B6F2ED60-F19E-B340-B712-2766AEDD6467}" dt="2024-01-04T06:51:21.684" v="78" actId="2696"/>
        <pc:sldMkLst>
          <pc:docMk/>
          <pc:sldMk cId="3283588855" sldId="438"/>
        </pc:sldMkLst>
      </pc:sldChg>
      <pc:sldChg chg="modSp add del mod setBg modClrScheme chgLayout">
        <pc:chgData name="FONG Chi Kit Ken" userId="233f042c-09e9-4a0c-9043-d675a582571a" providerId="ADAL" clId="{B6F2ED60-F19E-B340-B712-2766AEDD6467}" dt="2024-01-04T07:02:13.408" v="286" actId="2696"/>
        <pc:sldMkLst>
          <pc:docMk/>
          <pc:sldMk cId="1370790486" sldId="448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2" creationId="{CDA29252-64A7-5B4C-B2AF-F6395C581D22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3" creationId="{C2360422-9FB4-6342-8194-62086B2FC8E9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4" creationId="{7DD594C3-F2BD-1F41-9507-F65E2AE38E0B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988189341" sldId="449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2988189341" sldId="449"/>
            <ac:spMk id="2" creationId="{985A3EA9-3B27-2E46-B329-BB3C6F1A7594}"/>
          </ac:spMkLst>
        </pc:spChg>
        <pc:spChg chg="add del mod ord">
          <ac:chgData name="FONG Chi Kit Ken" userId="233f042c-09e9-4a0c-9043-d675a582571a" providerId="ADAL" clId="{B6F2ED60-F19E-B340-B712-2766AEDD6467}" dt="2024-01-04T07:02:24.754" v="291" actId="478"/>
          <ac:spMkLst>
            <pc:docMk/>
            <pc:sldMk cId="2988189341" sldId="449"/>
            <ac:spMk id="3" creationId="{62FE0A53-0CE8-1FB2-405E-FC9715FDE6A0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2988189341" sldId="449"/>
            <ac:spMk id="4" creationId="{34C39158-9B6C-E840-BF3B-E1BC4C29537A}"/>
          </ac:spMkLst>
        </pc:spChg>
        <pc:picChg chg="add del mod">
          <ac:chgData name="FONG Chi Kit Ken" userId="233f042c-09e9-4a0c-9043-d675a582571a" providerId="ADAL" clId="{B6F2ED60-F19E-B340-B712-2766AEDD6467}" dt="2024-01-04T07:02:23.046" v="290" actId="1076"/>
          <ac:picMkLst>
            <pc:docMk/>
            <pc:sldMk cId="2988189341" sldId="449"/>
            <ac:picMk id="7" creationId="{216E26A8-37A5-4B48-A1CF-43AF93C1CDEB}"/>
          </ac:picMkLst>
        </pc:picChg>
      </pc:sldChg>
      <pc:sldChg chg="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28113303" sldId="450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2" creationId="{91133638-7F07-2143-90F8-7430099B650B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3" creationId="{A4844147-AE87-5049-9281-2DE13E9CF92C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4" creationId="{ABA3B90D-D00A-8840-A69C-D6B533DC3382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679331579" sldId="451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79331579" sldId="451"/>
            <ac:spMk id="2" creationId="{0939D3F3-B55A-4743-A88E-1A5B5CEBD0CA}"/>
          </ac:spMkLst>
        </pc:spChg>
        <pc:spChg chg="add del mod ord">
          <ac:chgData name="FONG Chi Kit Ken" userId="233f042c-09e9-4a0c-9043-d675a582571a" providerId="ADAL" clId="{B6F2ED60-F19E-B340-B712-2766AEDD6467}" dt="2024-01-04T07:02:33.823" v="292" actId="478"/>
          <ac:spMkLst>
            <pc:docMk/>
            <pc:sldMk cId="679331579" sldId="451"/>
            <ac:spMk id="3" creationId="{256D24C9-76CE-B595-BD2F-5067F25B0A5A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79331579" sldId="451"/>
            <ac:spMk id="4" creationId="{69D67247-BB9F-5247-B878-DB275354AD4D}"/>
          </ac:spMkLst>
        </pc:spChg>
        <pc:picChg chg="mod">
          <ac:chgData name="FONG Chi Kit Ken" userId="233f042c-09e9-4a0c-9043-d675a582571a" providerId="ADAL" clId="{B6F2ED60-F19E-B340-B712-2766AEDD6467}" dt="2024-01-04T07:02:42.322" v="294" actId="1076"/>
          <ac:picMkLst>
            <pc:docMk/>
            <pc:sldMk cId="679331579" sldId="451"/>
            <ac:picMk id="10" creationId="{FB025C35-CDDD-8742-98F9-68443E7B7908}"/>
          </ac:picMkLst>
        </pc:pic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36:12.907" v="3655" actId="207"/>
        <pc:sldMkLst>
          <pc:docMk/>
          <pc:sldMk cId="1244504011" sldId="452"/>
        </pc:sldMkLst>
        <pc:spChg chg="mod or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2" creationId="{1BD56666-C40E-F549-AF07-D2A8235032B0}"/>
          </ac:spMkLst>
        </pc:spChg>
        <pc:spChg chg="mod ord">
          <ac:chgData name="FONG Chi Kit Ken" userId="233f042c-09e9-4a0c-9043-d675a582571a" providerId="ADAL" clId="{B6F2ED60-F19E-B340-B712-2766AEDD6467}" dt="2024-01-04T16:36:12.907" v="3655" actId="207"/>
          <ac:spMkLst>
            <pc:docMk/>
            <pc:sldMk cId="1244504011" sldId="452"/>
            <ac:spMk id="3" creationId="{1D5F9116-1C0C-F94C-9850-226AD6E1F3A1}"/>
          </ac:spMkLst>
        </pc:spChg>
        <pc:spChg chg="mod or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4" creationId="{2C79F7E2-17F5-0243-9D3D-A1AD3AC75877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5" creationId="{CEBFDD5B-454F-DF12-FA61-012529310D84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6" creationId="{F9EDF0D9-B55E-8C65-D81D-3F4D28F2EC14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7" creationId="{9F1AAE1A-6860-7C25-20BC-9C0B34E07C85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8" creationId="{2C825FA8-FAFA-8EBE-F84C-72528F57F5F7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9" creationId="{4F09BAF9-9BA1-4B4B-5A04-46E708CD9967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10" creationId="{9C93A731-891A-B8F3-8ED1-B27CD38B4551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1" creationId="{80657818-CC80-0C12-5254-ED87EC56B136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2" creationId="{BDE9B8FC-1026-08FE-41AD-F96D73D11675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3" creationId="{96F02958-1634-6B31-EF7C-DAABBEC15E21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4" creationId="{2504B246-F88B-D5C6-934B-D65428920E1A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5" creationId="{74340D64-FCF1-6903-22BF-8FFD2335B986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6" creationId="{9356D603-46C6-ADDB-A6B6-ED6F7DA7EA9A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7" creationId="{AB58CCE0-AD93-2DF6-7620-70403EC5851A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8" creationId="{55A28C93-716E-0C74-566C-D6D2D3E842DC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9" creationId="{029B52B8-55ED-726C-EA3A-9FAC61AC693B}"/>
          </ac:spMkLst>
        </pc:spChg>
      </pc:sldChg>
      <pc:sldChg chg="addSp delSp modSp add del mod ord modTransition setBg modClrScheme chgLayout">
        <pc:chgData name="FONG Chi Kit Ken" userId="233f042c-09e9-4a0c-9043-d675a582571a" providerId="ADAL" clId="{B6F2ED60-F19E-B340-B712-2766AEDD6467}" dt="2024-01-04T10:31:08.641" v="2509" actId="2696"/>
        <pc:sldMkLst>
          <pc:docMk/>
          <pc:sldMk cId="612751743" sldId="453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12751743" sldId="453"/>
            <ac:spMk id="2" creationId="{72A69C09-0FEF-F540-B50C-E25EE224799F}"/>
          </ac:spMkLst>
        </pc:spChg>
        <pc:spChg chg="add del mod ord">
          <ac:chgData name="FONG Chi Kit Ken" userId="233f042c-09e9-4a0c-9043-d675a582571a" providerId="ADAL" clId="{B6F2ED60-F19E-B340-B712-2766AEDD6467}" dt="2024-01-04T07:02:47.779" v="295" actId="478"/>
          <ac:spMkLst>
            <pc:docMk/>
            <pc:sldMk cId="612751743" sldId="453"/>
            <ac:spMk id="3" creationId="{DA8DCCA6-2EE7-6B66-1108-B45833C12340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12751743" sldId="453"/>
            <ac:spMk id="4" creationId="{FAB968EA-338E-534D-B2E2-36C262E673AD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95803776" sldId="454"/>
        </pc:sldMkLst>
        <pc:spChg chg="mod or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2" creationId="{4F018A85-D129-2D48-BD7A-576D6FE4A854}"/>
          </ac:spMkLst>
        </pc:spChg>
        <pc:spChg chg="mod ord">
          <ac:chgData name="FONG Chi Kit Ken" userId="233f042c-09e9-4a0c-9043-d675a582571a" providerId="ADAL" clId="{B6F2ED60-F19E-B340-B712-2766AEDD6467}" dt="2024-01-04T10:30:48.140" v="2506" actId="207"/>
          <ac:spMkLst>
            <pc:docMk/>
            <pc:sldMk cId="1395803776" sldId="454"/>
            <ac:spMk id="3" creationId="{2BC51CE4-40E0-4147-BF6C-04EDD740117F}"/>
          </ac:spMkLst>
        </pc:spChg>
        <pc:spChg chg="mod or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4" creationId="{07C0D2C9-41E0-4344-A7DC-B3CFC1316D11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7" creationId="{B86FD397-0653-585C-6C20-5E9E0BA288E2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8" creationId="{5A792D80-B3A2-B72A-C0A7-FE4D773DB07F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9" creationId="{18AB8026-C536-DFEA-70CA-A001EE453B0D}"/>
          </ac:spMkLst>
        </pc:spChg>
        <pc:picChg chg="add del mod">
          <ac:chgData name="FONG Chi Kit Ken" userId="233f042c-09e9-4a0c-9043-d675a582571a" providerId="ADAL" clId="{B6F2ED60-F19E-B340-B712-2766AEDD6467}" dt="2024-01-04T10:29:27.951" v="2499" actId="478"/>
          <ac:picMkLst>
            <pc:docMk/>
            <pc:sldMk cId="1395803776" sldId="454"/>
            <ac:picMk id="5" creationId="{8E92D15A-FA62-0CEA-E97C-D296C746F7F8}"/>
          </ac:picMkLst>
        </pc:picChg>
        <pc:picChg chg="add mod">
          <ac:chgData name="FONG Chi Kit Ken" userId="233f042c-09e9-4a0c-9043-d675a582571a" providerId="ADAL" clId="{B6F2ED60-F19E-B340-B712-2766AEDD6467}" dt="2024-01-04T10:30:51.882" v="2508" actId="1076"/>
          <ac:picMkLst>
            <pc:docMk/>
            <pc:sldMk cId="1395803776" sldId="454"/>
            <ac:picMk id="6" creationId="{A13046B7-1BFA-84BD-03F7-10B5FB53E267}"/>
          </ac:picMkLst>
        </pc:picChg>
        <pc:picChg chg="del mod">
          <ac:chgData name="FONG Chi Kit Ken" userId="233f042c-09e9-4a0c-9043-d675a582571a" providerId="ADAL" clId="{B6F2ED60-F19E-B340-B712-2766AEDD6467}" dt="2024-01-04T10:30:27.942" v="2500" actId="478"/>
          <ac:picMkLst>
            <pc:docMk/>
            <pc:sldMk cId="1395803776" sldId="454"/>
            <ac:picMk id="22" creationId="{CA2509AB-2DC9-3B40-902F-768661DB0D8B}"/>
          </ac:picMkLst>
        </pc:pic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449288269" sldId="455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449288269" sldId="455"/>
            <ac:spMk id="2" creationId="{3BDCEC51-05E7-8644-AF47-56F8E24A2BA4}"/>
          </ac:spMkLst>
        </pc:spChg>
        <pc:spChg chg="add del mod ord">
          <ac:chgData name="FONG Chi Kit Ken" userId="233f042c-09e9-4a0c-9043-d675a582571a" providerId="ADAL" clId="{B6F2ED60-F19E-B340-B712-2766AEDD6467}" dt="2024-01-04T07:03:07.560" v="301" actId="478"/>
          <ac:spMkLst>
            <pc:docMk/>
            <pc:sldMk cId="449288269" sldId="455"/>
            <ac:spMk id="3" creationId="{3747B548-0F49-A735-479B-671DE92CAA77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449288269" sldId="455"/>
            <ac:spMk id="4" creationId="{413C8BCC-FCC2-0948-915E-D1A01EC1C865}"/>
          </ac:spMkLst>
        </pc:spChg>
        <pc:picChg chg="add del mod">
          <ac:chgData name="FONG Chi Kit Ken" userId="233f042c-09e9-4a0c-9043-d675a582571a" providerId="ADAL" clId="{B6F2ED60-F19E-B340-B712-2766AEDD6467}" dt="2024-01-04T07:03:06.391" v="300" actId="167"/>
          <ac:picMkLst>
            <pc:docMk/>
            <pc:sldMk cId="449288269" sldId="455"/>
            <ac:picMk id="9" creationId="{7D381842-38CE-0E47-8D1C-29DA6966A138}"/>
          </ac:picMkLst>
        </pc:picChg>
      </pc:sldChg>
      <pc:sldChg chg="modSp add mod modTransition setBg modClrScheme chgLayout">
        <pc:chgData name="FONG Chi Kit Ken" userId="233f042c-09e9-4a0c-9043-d675a582571a" providerId="ADAL" clId="{B6F2ED60-F19E-B340-B712-2766AEDD6467}" dt="2024-01-04T16:47:50.460" v="3760" actId="207"/>
        <pc:sldMkLst>
          <pc:docMk/>
          <pc:sldMk cId="2284355683" sldId="456"/>
        </pc:sldMkLst>
        <pc:spChg chg="mod ord">
          <ac:chgData name="FONG Chi Kit Ken" userId="233f042c-09e9-4a0c-9043-d675a582571a" providerId="ADAL" clId="{B6F2ED60-F19E-B340-B712-2766AEDD6467}" dt="2024-01-04T10:42:05.567" v="2612" actId="700"/>
          <ac:spMkLst>
            <pc:docMk/>
            <pc:sldMk cId="2284355683" sldId="456"/>
            <ac:spMk id="2" creationId="{C7C6182C-075E-444A-8859-DA1625313829}"/>
          </ac:spMkLst>
        </pc:spChg>
        <pc:spChg chg="mod ord">
          <ac:chgData name="FONG Chi Kit Ken" userId="233f042c-09e9-4a0c-9043-d675a582571a" providerId="ADAL" clId="{B6F2ED60-F19E-B340-B712-2766AEDD6467}" dt="2024-01-04T16:47:50.460" v="3760" actId="207"/>
          <ac:spMkLst>
            <pc:docMk/>
            <pc:sldMk cId="2284355683" sldId="456"/>
            <ac:spMk id="3" creationId="{C48FC28C-EAA7-224E-BD01-54FB41A56008}"/>
          </ac:spMkLst>
        </pc:spChg>
        <pc:spChg chg="mod ord">
          <ac:chgData name="FONG Chi Kit Ken" userId="233f042c-09e9-4a0c-9043-d675a582571a" providerId="ADAL" clId="{B6F2ED60-F19E-B340-B712-2766AEDD6467}" dt="2024-01-04T10:42:05.567" v="2612" actId="700"/>
          <ac:spMkLst>
            <pc:docMk/>
            <pc:sldMk cId="2284355683" sldId="456"/>
            <ac:spMk id="4" creationId="{B2F7A7C4-3CF9-6347-83FC-431D23083ED2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50:08.598" v="3805" actId="207"/>
        <pc:sldMkLst>
          <pc:docMk/>
          <pc:sldMk cId="1471119239" sldId="457"/>
        </pc:sldMkLst>
        <pc:spChg chg="mod ord">
          <ac:chgData name="FONG Chi Kit Ken" userId="233f042c-09e9-4a0c-9043-d675a582571a" providerId="ADAL" clId="{B6F2ED60-F19E-B340-B712-2766AEDD6467}" dt="2024-01-04T10:42:13.309" v="2613" actId="700"/>
          <ac:spMkLst>
            <pc:docMk/>
            <pc:sldMk cId="1471119239" sldId="457"/>
            <ac:spMk id="2" creationId="{7C804772-D2A0-DC48-A38C-E8BB1A57A708}"/>
          </ac:spMkLst>
        </pc:spChg>
        <pc:spChg chg="mod ord">
          <ac:chgData name="FONG Chi Kit Ken" userId="233f042c-09e9-4a0c-9043-d675a582571a" providerId="ADAL" clId="{B6F2ED60-F19E-B340-B712-2766AEDD6467}" dt="2024-01-04T16:50:08.598" v="3805" actId="207"/>
          <ac:spMkLst>
            <pc:docMk/>
            <pc:sldMk cId="1471119239" sldId="457"/>
            <ac:spMk id="3" creationId="{32ECA537-885A-7B4F-B731-2456735528F6}"/>
          </ac:spMkLst>
        </pc:spChg>
        <pc:spChg chg="mod ord">
          <ac:chgData name="FONG Chi Kit Ken" userId="233f042c-09e9-4a0c-9043-d675a582571a" providerId="ADAL" clId="{B6F2ED60-F19E-B340-B712-2766AEDD6467}" dt="2024-01-04T10:42:13.309" v="2613" actId="700"/>
          <ac:spMkLst>
            <pc:docMk/>
            <pc:sldMk cId="1471119239" sldId="457"/>
            <ac:spMk id="4" creationId="{A048653C-7562-3F46-AACF-38A514F2AA27}"/>
          </ac:spMkLst>
        </pc:spChg>
        <pc:spChg chg="add del mod">
          <ac:chgData name="FONG Chi Kit Ken" userId="233f042c-09e9-4a0c-9043-d675a582571a" providerId="ADAL" clId="{B6F2ED60-F19E-B340-B712-2766AEDD6467}" dt="2024-01-04T16:49:11.543" v="3776" actId="478"/>
          <ac:spMkLst>
            <pc:docMk/>
            <pc:sldMk cId="1471119239" sldId="457"/>
            <ac:spMk id="5" creationId="{19D927D8-BE89-73A8-8E00-8DCB1A46CD02}"/>
          </ac:spMkLst>
        </pc:spChg>
        <pc:spChg chg="add mod">
          <ac:chgData name="FONG Chi Kit Ken" userId="233f042c-09e9-4a0c-9043-d675a582571a" providerId="ADAL" clId="{B6F2ED60-F19E-B340-B712-2766AEDD6467}" dt="2024-01-04T16:49:19.207" v="3778" actId="1076"/>
          <ac:spMkLst>
            <pc:docMk/>
            <pc:sldMk cId="1471119239" sldId="457"/>
            <ac:spMk id="6" creationId="{2AC1477C-A329-928E-83B0-9CF99A1FA0F8}"/>
          </ac:spMkLst>
        </pc:spChg>
        <pc:graphicFrameChg chg="mod modGraphic">
          <ac:chgData name="FONG Chi Kit Ken" userId="233f042c-09e9-4a0c-9043-d675a582571a" providerId="ADAL" clId="{B6F2ED60-F19E-B340-B712-2766AEDD6467}" dt="2024-01-04T16:49:28.682" v="3781" actId="14100"/>
          <ac:graphicFrameMkLst>
            <pc:docMk/>
            <pc:sldMk cId="1471119239" sldId="457"/>
            <ac:graphicFrameMk id="27" creationId="{70E45767-099E-F14E-A223-4A8B8ED47C7F}"/>
          </ac:graphicFrameMkLst>
        </pc:graphicFrameChg>
        <pc:picChg chg="mod">
          <ac:chgData name="FONG Chi Kit Ken" userId="233f042c-09e9-4a0c-9043-d675a582571a" providerId="ADAL" clId="{B6F2ED60-F19E-B340-B712-2766AEDD6467}" dt="2024-01-04T16:49:33.892" v="3786" actId="1036"/>
          <ac:picMkLst>
            <pc:docMk/>
            <pc:sldMk cId="1471119239" sldId="457"/>
            <ac:picMk id="26" creationId="{566A896A-B910-554D-8FF2-AF4A059E9366}"/>
          </ac:picMkLst>
        </pc:picChg>
      </pc:sldChg>
      <pc:sldChg chg="modSp add mod modTransition">
        <pc:chgData name="FONG Chi Kit Ken" userId="233f042c-09e9-4a0c-9043-d675a582571a" providerId="ADAL" clId="{B6F2ED60-F19E-B340-B712-2766AEDD6467}" dt="2024-01-04T16:35:33.560" v="3650" actId="14100"/>
        <pc:sldMkLst>
          <pc:docMk/>
          <pc:sldMk cId="2968197200" sldId="482"/>
        </pc:sldMkLst>
        <pc:spChg chg="mod">
          <ac:chgData name="FONG Chi Kit Ken" userId="233f042c-09e9-4a0c-9043-d675a582571a" providerId="ADAL" clId="{B6F2ED60-F19E-B340-B712-2766AEDD6467}" dt="2024-01-04T16:35:33.560" v="3650" actId="14100"/>
          <ac:spMkLst>
            <pc:docMk/>
            <pc:sldMk cId="2968197200" sldId="482"/>
            <ac:spMk id="5" creationId="{CC6B8B3B-0AF8-49D7-856B-F10F9F3000D1}"/>
          </ac:spMkLst>
        </pc:spChg>
      </pc:sldChg>
      <pc:sldChg chg="modSp add mod modTransition modClrScheme chgLayout">
        <pc:chgData name="FONG Chi Kit Ken" userId="233f042c-09e9-4a0c-9043-d675a582571a" providerId="ADAL" clId="{B6F2ED60-F19E-B340-B712-2766AEDD6467}" dt="2024-01-04T17:18:22.743" v="4066" actId="114"/>
        <pc:sldMkLst>
          <pc:docMk/>
          <pc:sldMk cId="419355628" sldId="529"/>
        </pc:sldMkLst>
        <pc:spChg chg="mod ord">
          <ac:chgData name="FONG Chi Kit Ken" userId="233f042c-09e9-4a0c-9043-d675a582571a" providerId="ADAL" clId="{B6F2ED60-F19E-B340-B712-2766AEDD6467}" dt="2024-01-04T11:34:25.543" v="3108" actId="20577"/>
          <ac:spMkLst>
            <pc:docMk/>
            <pc:sldMk cId="419355628" sldId="529"/>
            <ac:spMk id="2" creationId="{1BC6EC30-3D33-0741-A448-95089BE8C23E}"/>
          </ac:spMkLst>
        </pc:spChg>
        <pc:spChg chg="mod ord">
          <ac:chgData name="FONG Chi Kit Ken" userId="233f042c-09e9-4a0c-9043-d675a582571a" providerId="ADAL" clId="{B6F2ED60-F19E-B340-B712-2766AEDD6467}" dt="2024-01-04T17:18:22.743" v="4066" actId="114"/>
          <ac:spMkLst>
            <pc:docMk/>
            <pc:sldMk cId="419355628" sldId="529"/>
            <ac:spMk id="3" creationId="{8C538503-8B55-F44C-A448-58F1740916A9}"/>
          </ac:spMkLst>
        </pc:spChg>
        <pc:spChg chg="mod ord">
          <ac:chgData name="FONG Chi Kit Ken" userId="233f042c-09e9-4a0c-9043-d675a582571a" providerId="ADAL" clId="{B6F2ED60-F19E-B340-B712-2766AEDD6467}" dt="2024-01-04T10:56:44.772" v="2696" actId="700"/>
          <ac:spMkLst>
            <pc:docMk/>
            <pc:sldMk cId="419355628" sldId="529"/>
            <ac:spMk id="4" creationId="{822C1F9B-A97A-A04C-9372-9F21AAA5BEB9}"/>
          </ac:spMkLst>
        </pc:spChg>
        <pc:picChg chg="mod">
          <ac:chgData name="FONG Chi Kit Ken" userId="233f042c-09e9-4a0c-9043-d675a582571a" providerId="ADAL" clId="{B6F2ED60-F19E-B340-B712-2766AEDD6467}" dt="2024-01-04T10:57:32.790" v="2720" actId="1076"/>
          <ac:picMkLst>
            <pc:docMk/>
            <pc:sldMk cId="419355628" sldId="529"/>
            <ac:picMk id="5" creationId="{4057F86D-DB69-5F48-95C6-B2AAD637C68C}"/>
          </ac:picMkLst>
        </pc:pic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470732000" sldId="539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2" creationId="{B940AD34-8C3C-1F44-9B7F-D5F37B54E998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4" creationId="{4B4D98DB-E829-8D43-ADD8-2457C12F9925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7" creationId="{1A0F506A-4E81-418B-D1D3-514E5AD1742C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9" creationId="{D5B29935-1A9B-0146-A344-6231BB536B94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10" creationId="{DD63861D-AE0F-754D-8BB9-257BECC84DDF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11" creationId="{CD39BAAA-D773-F54B-99A6-45CC0FAEF738}"/>
          </ac:spMkLst>
        </pc:sp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5" creationId="{1D3F8B8D-6D4E-B643-98F5-959933EC9D76}"/>
          </ac:picMkLst>
        </pc:pic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6" creationId="{179B8A71-8F8F-144A-861B-D2B90C939C0D}"/>
          </ac:picMkLst>
        </pc:pic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8" creationId="{7097BEA9-8376-3D44-B50B-296EA53DC482}"/>
          </ac:picMkLst>
        </pc:pic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58826349" sldId="540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2" creationId="{2215AF95-516C-2C46-AF5B-6D2341B9EAAD}"/>
          </ac:spMkLst>
        </pc:spChg>
        <pc:spChg chg="del mod">
          <ac:chgData name="FONG Chi Kit Ken" userId="233f042c-09e9-4a0c-9043-d675a582571a" providerId="ADAL" clId="{B6F2ED60-F19E-B340-B712-2766AEDD6467}" dt="2024-01-04T12:39:53.166" v="3182"/>
          <ac:spMkLst>
            <pc:docMk/>
            <pc:sldMk cId="158826349" sldId="540"/>
            <ac:spMk id="3" creationId="{CF8F4C43-EC0A-7E49-ADCB-F0B5C9059628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4" creationId="{0BFBD4CB-65B6-624F-9704-765E1DD8CA72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5" creationId="{D7A0F531-D2F6-CBF9-2442-A89B2905299C}"/>
          </ac:spMkLst>
        </pc:sp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3385174691" sldId="541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2" creationId="{36F78493-7EA1-B047-88B4-73905C4F34D2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3" creationId="{0DCCFBB2-EDE1-E4F4-43DC-55FBE5063B17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4" creationId="{0B36F449-26EF-B244-BA90-A0FB981AAF9E}"/>
          </ac:spMkLst>
        </pc:spChg>
        <pc:picChg chg="mod">
          <ac:chgData name="FONG Chi Kit Ken" userId="233f042c-09e9-4a0c-9043-d675a582571a" providerId="ADAL" clId="{B6F2ED60-F19E-B340-B712-2766AEDD6467}" dt="2024-01-04T12:39:51.839" v="3180" actId="1076"/>
          <ac:picMkLst>
            <pc:docMk/>
            <pc:sldMk cId="3385174691" sldId="541"/>
            <ac:picMk id="5" creationId="{65F6D182-48C1-794F-BCDE-6A0BD59552DE}"/>
          </ac:picMkLst>
        </pc:picChg>
        <pc:picChg chg="mod">
          <ac:chgData name="FONG Chi Kit Ken" userId="233f042c-09e9-4a0c-9043-d675a582571a" providerId="ADAL" clId="{B6F2ED60-F19E-B340-B712-2766AEDD6467}" dt="2024-01-04T12:39:51.839" v="3180" actId="1076"/>
          <ac:picMkLst>
            <pc:docMk/>
            <pc:sldMk cId="3385174691" sldId="541"/>
            <ac:picMk id="6" creationId="{B945E027-D5CD-1042-8B4A-70F9EB19B4CD}"/>
          </ac:picMkLst>
        </pc:picChg>
      </pc:sldChg>
      <pc:sldChg chg="delSp modSp mod">
        <pc:chgData name="FONG Chi Kit Ken" userId="233f042c-09e9-4a0c-9043-d675a582571a" providerId="ADAL" clId="{B6F2ED60-F19E-B340-B712-2766AEDD6467}" dt="2024-01-04T17:28:43.513" v="4142" actId="207"/>
        <pc:sldMkLst>
          <pc:docMk/>
          <pc:sldMk cId="4069324655" sldId="543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4069324655" sldId="543"/>
            <ac:spMk id="2" creationId="{36F78493-7EA1-B047-88B4-73905C4F34D2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4069324655" sldId="543"/>
            <ac:spMk id="4" creationId="{0B36F449-26EF-B244-BA90-A0FB981AAF9E}"/>
          </ac:spMkLst>
        </pc:spChg>
        <pc:spChg chg="del mod">
          <ac:chgData name="FONG Chi Kit Ken" userId="233f042c-09e9-4a0c-9043-d675a582571a" providerId="ADAL" clId="{B6F2ED60-F19E-B340-B712-2766AEDD6467}" dt="2024-01-04T12:39:33.814" v="3175"/>
          <ac:spMkLst>
            <pc:docMk/>
            <pc:sldMk cId="4069324655" sldId="543"/>
            <ac:spMk id="5" creationId="{3DF56872-F28C-B34D-8031-B8BF2E29F3A4}"/>
          </ac:spMkLst>
        </pc:spChg>
        <pc:spChg chg="mod">
          <ac:chgData name="FONG Chi Kit Ken" userId="233f042c-09e9-4a0c-9043-d675a582571a" providerId="ADAL" clId="{B6F2ED60-F19E-B340-B712-2766AEDD6467}" dt="2024-01-04T17:28:43.513" v="4142" actId="207"/>
          <ac:spMkLst>
            <pc:docMk/>
            <pc:sldMk cId="4069324655" sldId="543"/>
            <ac:spMk id="6" creationId="{8E2D3088-0E34-1681-2B6C-D60267CE26B5}"/>
          </ac:spMkLst>
        </pc:spChg>
        <pc:picChg chg="mod">
          <ac:chgData name="FONG Chi Kit Ken" userId="233f042c-09e9-4a0c-9043-d675a582571a" providerId="ADAL" clId="{B6F2ED60-F19E-B340-B712-2766AEDD6467}" dt="2024-01-04T12:39:29.363" v="3172" actId="14100"/>
          <ac:picMkLst>
            <pc:docMk/>
            <pc:sldMk cId="4069324655" sldId="543"/>
            <ac:picMk id="3" creationId="{3FDDBCD7-0F7D-0A49-876D-84BA4FAE769A}"/>
          </ac:picMkLst>
        </pc:picChg>
        <pc:picChg chg="mod">
          <ac:chgData name="FONG Chi Kit Ken" userId="233f042c-09e9-4a0c-9043-d675a582571a" providerId="ADAL" clId="{B6F2ED60-F19E-B340-B712-2766AEDD6467}" dt="2024-01-04T12:39:31.146" v="3173" actId="1076"/>
          <ac:picMkLst>
            <pc:docMk/>
            <pc:sldMk cId="4069324655" sldId="543"/>
            <ac:picMk id="7" creationId="{FFF328E9-2774-B547-85BD-E6A59A781F52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25:01.240" v="3363" actId="2696"/>
        <pc:sldMkLst>
          <pc:docMk/>
          <pc:sldMk cId="2553024153" sldId="545"/>
        </pc:sldMkLst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2" creationId="{4541BBB8-8901-EFA7-2870-89D536A2AF7A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4" creationId="{5E0138F5-CFE5-F140-9889-2F0E6E622124}"/>
          </ac:spMkLst>
        </pc:spChg>
        <pc:spChg chg="del">
          <ac:chgData name="FONG Chi Kit Ken" userId="233f042c-09e9-4a0c-9043-d675a582571a" providerId="ADAL" clId="{B6F2ED60-F19E-B340-B712-2766AEDD6467}" dt="2024-01-04T14:24:24.587" v="3351" actId="21"/>
          <ac:spMkLst>
            <pc:docMk/>
            <pc:sldMk cId="2553024153" sldId="545"/>
            <ac:spMk id="7" creationId="{3928B043-63A3-774C-9E94-E8B54F72A4AA}"/>
          </ac:spMkLst>
        </pc:spChg>
        <pc:spChg chg="del">
          <ac:chgData name="FONG Chi Kit Ken" userId="233f042c-09e9-4a0c-9043-d675a582571a" providerId="ADAL" clId="{B6F2ED60-F19E-B340-B712-2766AEDD6467}" dt="2024-01-04T14:24:24.587" v="3351" actId="21"/>
          <ac:spMkLst>
            <pc:docMk/>
            <pc:sldMk cId="2553024153" sldId="545"/>
            <ac:spMk id="8" creationId="{996455CD-838D-D840-9C59-2EB856481CBE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11" creationId="{458BB3DA-7A70-0D42-B5E1-76696C2EF00C}"/>
          </ac:spMkLst>
        </pc:spChg>
        <pc:picChg chg="del">
          <ac:chgData name="FONG Chi Kit Ken" userId="233f042c-09e9-4a0c-9043-d675a582571a" providerId="ADAL" clId="{B6F2ED60-F19E-B340-B712-2766AEDD6467}" dt="2024-01-04T14:24:24.587" v="3351" actId="21"/>
          <ac:picMkLst>
            <pc:docMk/>
            <pc:sldMk cId="2553024153" sldId="545"/>
            <ac:picMk id="5" creationId="{2648BCA6-5EE6-E940-9431-D90DFE9A3D44}"/>
          </ac:picMkLst>
        </pc:picChg>
        <pc:picChg chg="del">
          <ac:chgData name="FONG Chi Kit Ken" userId="233f042c-09e9-4a0c-9043-d675a582571a" providerId="ADAL" clId="{B6F2ED60-F19E-B340-B712-2766AEDD6467}" dt="2024-01-04T14:24:24.587" v="3351" actId="21"/>
          <ac:picMkLst>
            <pc:docMk/>
            <pc:sldMk cId="2553024153" sldId="545"/>
            <ac:picMk id="6" creationId="{57F765A9-C773-1743-B001-A7FEE02F67DE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31:14.500" v="3502" actId="1076"/>
        <pc:sldMkLst>
          <pc:docMk/>
          <pc:sldMk cId="3486725808" sldId="547"/>
        </pc:sldMkLst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3486725808" sldId="547"/>
            <ac:spMk id="2" creationId="{D3CABBCF-E6E3-3142-AB11-52811C4599A6}"/>
          </ac:spMkLst>
        </pc:spChg>
        <pc:spChg chg="del">
          <ac:chgData name="FONG Chi Kit Ken" userId="233f042c-09e9-4a0c-9043-d675a582571a" providerId="ADAL" clId="{B6F2ED60-F19E-B340-B712-2766AEDD6467}" dt="2024-01-04T11:14:27.190" v="2837" actId="478"/>
          <ac:spMkLst>
            <pc:docMk/>
            <pc:sldMk cId="3486725808" sldId="547"/>
            <ac:spMk id="3" creationId="{0D750781-1206-AC4D-AF4F-0E4B713FDF90}"/>
          </ac:spMkLst>
        </pc:spChg>
        <pc:spChg chg="add mod">
          <ac:chgData name="FONG Chi Kit Ken" userId="233f042c-09e9-4a0c-9043-d675a582571a" providerId="ADAL" clId="{B6F2ED60-F19E-B340-B712-2766AEDD6467}" dt="2024-01-04T14:30:59.703" v="3499" actId="1076"/>
          <ac:spMkLst>
            <pc:docMk/>
            <pc:sldMk cId="3486725808" sldId="547"/>
            <ac:spMk id="3" creationId="{E652CD3D-4F6F-E25F-643C-2F05C72AE172}"/>
          </ac:spMkLst>
        </pc:spChg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3486725808" sldId="547"/>
            <ac:spMk id="4" creationId="{3E21AF07-C4BA-8448-B5A8-18A326A46CA1}"/>
          </ac:spMkLst>
        </pc:spChg>
        <pc:spChg chg="add del mod ord">
          <ac:chgData name="FONG Chi Kit Ken" userId="233f042c-09e9-4a0c-9043-d675a582571a" providerId="ADAL" clId="{B6F2ED60-F19E-B340-B712-2766AEDD6467}" dt="2024-01-04T11:14:23.775" v="2836" actId="478"/>
          <ac:spMkLst>
            <pc:docMk/>
            <pc:sldMk cId="3486725808" sldId="547"/>
            <ac:spMk id="5" creationId="{99B52338-B6E1-817A-696A-EA381E6342E6}"/>
          </ac:spMkLst>
        </pc:spChg>
        <pc:spChg chg="add mod">
          <ac:chgData name="FONG Chi Kit Ken" userId="233f042c-09e9-4a0c-9043-d675a582571a" providerId="ADAL" clId="{B6F2ED60-F19E-B340-B712-2766AEDD6467}" dt="2024-01-04T14:31:14.500" v="3502" actId="1076"/>
          <ac:spMkLst>
            <pc:docMk/>
            <pc:sldMk cId="3486725808" sldId="547"/>
            <ac:spMk id="5" creationId="{F204DA0A-0776-6770-E708-C6FCF5F11DD1}"/>
          </ac:spMkLst>
        </pc:spChg>
        <pc:spChg chg="mod">
          <ac:chgData name="FONG Chi Kit Ken" userId="233f042c-09e9-4a0c-9043-d675a582571a" providerId="ADAL" clId="{B6F2ED60-F19E-B340-B712-2766AEDD6467}" dt="2024-01-04T14:25:22.219" v="3369" actId="108"/>
          <ac:spMkLst>
            <pc:docMk/>
            <pc:sldMk cId="3486725808" sldId="547"/>
            <ac:spMk id="7" creationId="{6CB050D1-7F9A-8243-8830-A796AEEB7B55}"/>
          </ac:spMkLst>
        </pc:spChg>
        <pc:spChg chg="mod">
          <ac:chgData name="FONG Chi Kit Ken" userId="233f042c-09e9-4a0c-9043-d675a582571a" providerId="ADAL" clId="{B6F2ED60-F19E-B340-B712-2766AEDD6467}" dt="2024-01-04T14:30:51.153" v="3497" actId="1076"/>
          <ac:spMkLst>
            <pc:docMk/>
            <pc:sldMk cId="3486725808" sldId="547"/>
            <ac:spMk id="9" creationId="{8BDF6911-17EB-1942-B220-174673B9E4F1}"/>
          </ac:spMkLst>
        </pc:spChg>
        <pc:picChg chg="mod">
          <ac:chgData name="FONG Chi Kit Ken" userId="233f042c-09e9-4a0c-9043-d675a582571a" providerId="ADAL" clId="{B6F2ED60-F19E-B340-B712-2766AEDD6467}" dt="2024-01-04T14:30:14.492" v="3488" actId="14100"/>
          <ac:picMkLst>
            <pc:docMk/>
            <pc:sldMk cId="3486725808" sldId="547"/>
            <ac:picMk id="6" creationId="{B093DC67-F90C-3446-8D78-9B37307EA2C7}"/>
          </ac:picMkLst>
        </pc:picChg>
        <pc:picChg chg="mod">
          <ac:chgData name="FONG Chi Kit Ken" userId="233f042c-09e9-4a0c-9043-d675a582571a" providerId="ADAL" clId="{B6F2ED60-F19E-B340-B712-2766AEDD6467}" dt="2024-01-04T14:30:45.890" v="3496" actId="1076"/>
          <ac:picMkLst>
            <pc:docMk/>
            <pc:sldMk cId="3486725808" sldId="547"/>
            <ac:picMk id="8" creationId="{49729341-79C0-9D4B-9D3A-92E5F0337AFD}"/>
          </ac:picMkLst>
        </pc:picChg>
        <pc:picChg chg="add mod">
          <ac:chgData name="FONG Chi Kit Ken" userId="233f042c-09e9-4a0c-9043-d675a582571a" providerId="ADAL" clId="{B6F2ED60-F19E-B340-B712-2766AEDD6467}" dt="2024-01-04T14:30:56.883" v="3498" actId="1076"/>
          <ac:picMkLst>
            <pc:docMk/>
            <pc:sldMk cId="3486725808" sldId="547"/>
            <ac:picMk id="10" creationId="{AD0F61BF-912A-1FBD-E48F-91CA306C3C9C}"/>
          </ac:picMkLst>
        </pc:picChg>
        <pc:picChg chg="add mod">
          <ac:chgData name="FONG Chi Kit Ken" userId="233f042c-09e9-4a0c-9043-d675a582571a" providerId="ADAL" clId="{B6F2ED60-F19E-B340-B712-2766AEDD6467}" dt="2024-01-04T14:31:04.001" v="3500" actId="1076"/>
          <ac:picMkLst>
            <pc:docMk/>
            <pc:sldMk cId="3486725808" sldId="547"/>
            <ac:picMk id="11" creationId="{5C0B1721-8A0C-CE57-D128-9E50FBDC7C8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1:20.879" v="3503" actId="2696"/>
        <pc:sldMkLst>
          <pc:docMk/>
          <pc:sldMk cId="1522855830" sldId="548"/>
        </pc:sldMkLst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1522855830" sldId="548"/>
            <ac:spMk id="2" creationId="{D3CABBCF-E6E3-3142-AB11-52811C4599A6}"/>
          </ac:spMkLst>
        </pc:spChg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1522855830" sldId="548"/>
            <ac:spMk id="4" creationId="{3E21AF07-C4BA-8448-B5A8-18A326A46CA1}"/>
          </ac:spMkLst>
        </pc:spChg>
        <pc:spChg chg="add del mod ord">
          <ac:chgData name="FONG Chi Kit Ken" userId="233f042c-09e9-4a0c-9043-d675a582571a" providerId="ADAL" clId="{B6F2ED60-F19E-B340-B712-2766AEDD6467}" dt="2024-01-04T11:14:38.163" v="2839" actId="478"/>
          <ac:spMkLst>
            <pc:docMk/>
            <pc:sldMk cId="1522855830" sldId="548"/>
            <ac:spMk id="6" creationId="{57D87301-86E1-DB61-8E54-7CC628F10507}"/>
          </ac:spMkLst>
        </pc:spChg>
        <pc:spChg chg="del mod">
          <ac:chgData name="FONG Chi Kit Ken" userId="233f042c-09e9-4a0c-9043-d675a582571a" providerId="ADAL" clId="{B6F2ED60-F19E-B340-B712-2766AEDD6467}" dt="2024-01-04T14:30:33.047" v="3493" actId="21"/>
          <ac:spMkLst>
            <pc:docMk/>
            <pc:sldMk cId="1522855830" sldId="548"/>
            <ac:spMk id="7" creationId="{6CB050D1-7F9A-8243-8830-A796AEEB7B55}"/>
          </ac:spMkLst>
        </pc:spChg>
        <pc:spChg chg="del mod">
          <ac:chgData name="FONG Chi Kit Ken" userId="233f042c-09e9-4a0c-9043-d675a582571a" providerId="ADAL" clId="{B6F2ED60-F19E-B340-B712-2766AEDD6467}" dt="2024-01-04T14:30:33.047" v="3493" actId="21"/>
          <ac:spMkLst>
            <pc:docMk/>
            <pc:sldMk cId="1522855830" sldId="548"/>
            <ac:spMk id="9" creationId="{8BDF6911-17EB-1942-B220-174673B9E4F1}"/>
          </ac:spMkLst>
        </pc:spChg>
        <pc:picChg chg="del mod">
          <ac:chgData name="FONG Chi Kit Ken" userId="233f042c-09e9-4a0c-9043-d675a582571a" providerId="ADAL" clId="{B6F2ED60-F19E-B340-B712-2766AEDD6467}" dt="2024-01-04T14:30:33.047" v="3493" actId="21"/>
          <ac:picMkLst>
            <pc:docMk/>
            <pc:sldMk cId="1522855830" sldId="548"/>
            <ac:picMk id="3" creationId="{E841495E-5E60-0A43-A1C1-5B45C4196AC3}"/>
          </ac:picMkLst>
        </pc:picChg>
        <pc:picChg chg="del mod">
          <ac:chgData name="FONG Chi Kit Ken" userId="233f042c-09e9-4a0c-9043-d675a582571a" providerId="ADAL" clId="{B6F2ED60-F19E-B340-B712-2766AEDD6467}" dt="2024-01-04T14:30:33.047" v="3493" actId="21"/>
          <ac:picMkLst>
            <pc:docMk/>
            <pc:sldMk cId="1522855830" sldId="548"/>
            <ac:picMk id="5" creationId="{B8D68651-87D5-3647-BBA7-4A2D82CA5161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8:05.930" v="4138" actId="207"/>
        <pc:sldMkLst>
          <pc:docMk/>
          <pc:sldMk cId="237521387" sldId="552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37521387" sldId="552"/>
            <ac:spMk id="2" creationId="{AF992773-B186-5943-85DE-A507568FB210}"/>
          </ac:spMkLst>
        </pc:spChg>
        <pc:spChg chg="del mod">
          <ac:chgData name="FONG Chi Kit Ken" userId="233f042c-09e9-4a0c-9043-d675a582571a" providerId="ADAL" clId="{B6F2ED60-F19E-B340-B712-2766AEDD6467}" dt="2024-01-04T14:29:17.694" v="3487"/>
          <ac:spMkLst>
            <pc:docMk/>
            <pc:sldMk cId="237521387" sldId="552"/>
            <ac:spMk id="3" creationId="{F1A6D26E-783A-8943-93D9-2F99979BF8AE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37521387" sldId="552"/>
            <ac:spMk id="4" creationId="{EA806C34-8238-5E43-93AD-844FF84C880E}"/>
          </ac:spMkLst>
        </pc:spChg>
        <pc:spChg chg="mod">
          <ac:chgData name="FONG Chi Kit Ken" userId="233f042c-09e9-4a0c-9043-d675a582571a" providerId="ADAL" clId="{B6F2ED60-F19E-B340-B712-2766AEDD6467}" dt="2024-01-04T14:29:15.951" v="3485" actId="1076"/>
          <ac:spMkLst>
            <pc:docMk/>
            <pc:sldMk cId="237521387" sldId="552"/>
            <ac:spMk id="7" creationId="{DE13C36A-11E3-E440-A8A8-87461B1D5CB4}"/>
          </ac:spMkLst>
        </pc:spChg>
        <pc:spChg chg="mod">
          <ac:chgData name="FONG Chi Kit Ken" userId="233f042c-09e9-4a0c-9043-d675a582571a" providerId="ADAL" clId="{B6F2ED60-F19E-B340-B712-2766AEDD6467}" dt="2024-01-04T14:32:23.215" v="3507" actId="1076"/>
          <ac:spMkLst>
            <pc:docMk/>
            <pc:sldMk cId="237521387" sldId="552"/>
            <ac:spMk id="8" creationId="{DF174A5C-FE6E-784F-9A8D-B8B0470C6203}"/>
          </ac:spMkLst>
        </pc:spChg>
        <pc:spChg chg="add mod ord">
          <ac:chgData name="FONG Chi Kit Ken" userId="233f042c-09e9-4a0c-9043-d675a582571a" providerId="ADAL" clId="{B6F2ED60-F19E-B340-B712-2766AEDD6467}" dt="2024-01-04T17:28:05.930" v="4138" actId="207"/>
          <ac:spMkLst>
            <pc:docMk/>
            <pc:sldMk cId="237521387" sldId="552"/>
            <ac:spMk id="9" creationId="{F8CF7034-79E7-63CF-16DB-62515162F784}"/>
          </ac:spMkLst>
        </pc:spChg>
        <pc:spChg chg="add mod">
          <ac:chgData name="FONG Chi Kit Ken" userId="233f042c-09e9-4a0c-9043-d675a582571a" providerId="ADAL" clId="{B6F2ED60-F19E-B340-B712-2766AEDD6467}" dt="2024-01-04T14:38:02.700" v="3551" actId="1036"/>
          <ac:spMkLst>
            <pc:docMk/>
            <pc:sldMk cId="237521387" sldId="552"/>
            <ac:spMk id="10" creationId="{77A1BCCE-7204-BE6D-9675-D13BF516DD22}"/>
          </ac:spMkLst>
        </pc:spChg>
        <pc:spChg chg="add mod">
          <ac:chgData name="FONG Chi Kit Ken" userId="233f042c-09e9-4a0c-9043-d675a582571a" providerId="ADAL" clId="{B6F2ED60-F19E-B340-B712-2766AEDD6467}" dt="2024-01-04T14:38:02.700" v="3551" actId="1036"/>
          <ac:spMkLst>
            <pc:docMk/>
            <pc:sldMk cId="237521387" sldId="552"/>
            <ac:spMk id="11" creationId="{5CE7E991-E2B7-07C9-B978-B643428C6B59}"/>
          </ac:spMkLst>
        </pc:spChg>
        <pc:spChg chg="add mod">
          <ac:chgData name="FONG Chi Kit Ken" userId="233f042c-09e9-4a0c-9043-d675a582571a" providerId="ADAL" clId="{B6F2ED60-F19E-B340-B712-2766AEDD6467}" dt="2024-01-04T14:37:56.492" v="3540" actId="1076"/>
          <ac:spMkLst>
            <pc:docMk/>
            <pc:sldMk cId="237521387" sldId="552"/>
            <ac:spMk id="15" creationId="{71C6C612-366B-382E-4695-0CD821CEFBDC}"/>
          </ac:spMkLst>
        </pc:spChg>
        <pc:picChg chg="mod">
          <ac:chgData name="FONG Chi Kit Ken" userId="233f042c-09e9-4a0c-9043-d675a582571a" providerId="ADAL" clId="{B6F2ED60-F19E-B340-B712-2766AEDD6467}" dt="2024-01-04T14:32:16.093" v="3505" actId="14100"/>
          <ac:picMkLst>
            <pc:docMk/>
            <pc:sldMk cId="237521387" sldId="552"/>
            <ac:picMk id="5" creationId="{97354484-7359-4245-83BD-C67EFFCCE020}"/>
          </ac:picMkLst>
        </pc:picChg>
        <pc:picChg chg="mod">
          <ac:chgData name="FONG Chi Kit Ken" userId="233f042c-09e9-4a0c-9043-d675a582571a" providerId="ADAL" clId="{B6F2ED60-F19E-B340-B712-2766AEDD6467}" dt="2024-01-04T14:32:23.215" v="3507" actId="1076"/>
          <ac:picMkLst>
            <pc:docMk/>
            <pc:sldMk cId="237521387" sldId="552"/>
            <ac:picMk id="6" creationId="{E0F9B66C-AA15-B845-93EF-8BB33A699ECE}"/>
          </ac:picMkLst>
        </pc:picChg>
        <pc:picChg chg="add mod">
          <ac:chgData name="FONG Chi Kit Ken" userId="233f042c-09e9-4a0c-9043-d675a582571a" providerId="ADAL" clId="{B6F2ED60-F19E-B340-B712-2766AEDD6467}" dt="2024-01-04T14:38:02.700" v="3551" actId="1036"/>
          <ac:picMkLst>
            <pc:docMk/>
            <pc:sldMk cId="237521387" sldId="552"/>
            <ac:picMk id="12" creationId="{BB54A912-223F-ADE9-AC4F-ADE801212629}"/>
          </ac:picMkLst>
        </pc:picChg>
        <pc:picChg chg="add mod">
          <ac:chgData name="FONG Chi Kit Ken" userId="233f042c-09e9-4a0c-9043-d675a582571a" providerId="ADAL" clId="{B6F2ED60-F19E-B340-B712-2766AEDD6467}" dt="2024-01-04T14:38:02.700" v="3551" actId="1036"/>
          <ac:picMkLst>
            <pc:docMk/>
            <pc:sldMk cId="237521387" sldId="552"/>
            <ac:picMk id="13" creationId="{C4555F8D-6AED-5CA7-C0B1-172D00266894}"/>
          </ac:picMkLst>
        </pc:picChg>
        <pc:picChg chg="add mod modCrop">
          <ac:chgData name="FONG Chi Kit Ken" userId="233f042c-09e9-4a0c-9043-d675a582571a" providerId="ADAL" clId="{B6F2ED60-F19E-B340-B712-2766AEDD6467}" dt="2024-01-04T14:38:08.164" v="3556" actId="1035"/>
          <ac:picMkLst>
            <pc:docMk/>
            <pc:sldMk cId="237521387" sldId="552"/>
            <ac:picMk id="14" creationId="{46E7D0FE-CEC7-27A1-86BC-957713C76A1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48" v="3523" actId="2696"/>
        <pc:sldMkLst>
          <pc:docMk/>
          <pc:sldMk cId="1166863417" sldId="553"/>
        </pc:sldMkLst>
        <pc:spChg chg="add del mod ord">
          <ac:chgData name="FONG Chi Kit Ken" userId="233f042c-09e9-4a0c-9043-d675a582571a" providerId="ADAL" clId="{B6F2ED60-F19E-B340-B712-2766AEDD6467}" dt="2024-01-04T14:28:32.610" v="3468" actId="478"/>
          <ac:spMkLst>
            <pc:docMk/>
            <pc:sldMk cId="1166863417" sldId="553"/>
            <ac:spMk id="2" creationId="{A719C7BC-07BF-091B-471A-39EDB5A19B04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166863417" sldId="553"/>
            <ac:spMk id="4" creationId="{EA806C34-8238-5E43-93AD-844FF84C880E}"/>
          </ac:spMkLst>
        </pc:spChg>
        <pc:spChg chg="del mod">
          <ac:chgData name="FONG Chi Kit Ken" userId="233f042c-09e9-4a0c-9043-d675a582571a" providerId="ADAL" clId="{B6F2ED60-F19E-B340-B712-2766AEDD6467}" dt="2024-01-04T14:36:10.222" v="3508" actId="21"/>
          <ac:spMkLst>
            <pc:docMk/>
            <pc:sldMk cId="1166863417" sldId="553"/>
            <ac:spMk id="8" creationId="{D55728CC-CDC0-5044-A3A1-B2028829E9AD}"/>
          </ac:spMkLst>
        </pc:spChg>
        <pc:spChg chg="del mod">
          <ac:chgData name="FONG Chi Kit Ken" userId="233f042c-09e9-4a0c-9043-d675a582571a" providerId="ADAL" clId="{B6F2ED60-F19E-B340-B712-2766AEDD6467}" dt="2024-01-04T14:36:10.222" v="3508" actId="21"/>
          <ac:spMkLst>
            <pc:docMk/>
            <pc:sldMk cId="1166863417" sldId="553"/>
            <ac:spMk id="9" creationId="{365BA945-E6FF-5241-80A7-BB6B838329A2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166863417" sldId="553"/>
            <ac:spMk id="10" creationId="{2A0E0B18-98DB-1643-A2A7-085513BD5D58}"/>
          </ac:spMkLst>
        </pc:spChg>
        <pc:picChg chg="add del mod">
          <ac:chgData name="FONG Chi Kit Ken" userId="233f042c-09e9-4a0c-9043-d675a582571a" providerId="ADAL" clId="{B6F2ED60-F19E-B340-B712-2766AEDD6467}" dt="2024-01-04T14:36:10.222" v="3508" actId="21"/>
          <ac:picMkLst>
            <pc:docMk/>
            <pc:sldMk cId="1166863417" sldId="553"/>
            <ac:picMk id="3" creationId="{202F1B5E-32C0-8A5A-9382-312EBDDE652A}"/>
          </ac:picMkLst>
        </pc:picChg>
        <pc:picChg chg="del">
          <ac:chgData name="FONG Chi Kit Ken" userId="233f042c-09e9-4a0c-9043-d675a582571a" providerId="ADAL" clId="{B6F2ED60-F19E-B340-B712-2766AEDD6467}" dt="2024-01-04T14:28:25.150" v="3466" actId="21"/>
          <ac:picMkLst>
            <pc:docMk/>
            <pc:sldMk cId="1166863417" sldId="553"/>
            <ac:picMk id="5" creationId="{43CB75AC-D515-7948-AEEA-3C2810D687BE}"/>
          </ac:picMkLst>
        </pc:picChg>
        <pc:picChg chg="del">
          <ac:chgData name="FONG Chi Kit Ken" userId="233f042c-09e9-4a0c-9043-d675a582571a" providerId="ADAL" clId="{B6F2ED60-F19E-B340-B712-2766AEDD6467}" dt="2024-01-04T14:28:25.150" v="3466" actId="21"/>
          <ac:picMkLst>
            <pc:docMk/>
            <pc:sldMk cId="1166863417" sldId="553"/>
            <ac:picMk id="6" creationId="{EF1FEC95-AB8D-784A-8DE7-484AF7ABA5BA}"/>
          </ac:picMkLst>
        </pc:picChg>
        <pc:picChg chg="add del mod">
          <ac:chgData name="FONG Chi Kit Ken" userId="233f042c-09e9-4a0c-9043-d675a582571a" providerId="ADAL" clId="{B6F2ED60-F19E-B340-B712-2766AEDD6467}" dt="2024-01-04T14:36:10.222" v="3508" actId="21"/>
          <ac:picMkLst>
            <pc:docMk/>
            <pc:sldMk cId="1166863417" sldId="553"/>
            <ac:picMk id="7" creationId="{3BEBEBC6-E585-07F5-85A7-D0D190AEEE8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67" v="3524" actId="2696"/>
        <pc:sldMkLst>
          <pc:docMk/>
          <pc:sldMk cId="2799571045" sldId="554"/>
        </pc:sldMkLst>
        <pc:spChg chg="add del mod ord">
          <ac:chgData name="FONG Chi Kit Ken" userId="233f042c-09e9-4a0c-9043-d675a582571a" providerId="ADAL" clId="{B6F2ED60-F19E-B340-B712-2766AEDD6467}" dt="2024-01-04T14:27:09.297" v="3462" actId="478"/>
          <ac:spMkLst>
            <pc:docMk/>
            <pc:sldMk cId="2799571045" sldId="554"/>
            <ac:spMk id="2" creationId="{C342CBF2-F7F3-3417-6D5E-0969DDC437E0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799571045" sldId="554"/>
            <ac:spMk id="4" creationId="{EA806C34-8238-5E43-93AD-844FF84C880E}"/>
          </ac:spMkLst>
        </pc:spChg>
        <pc:spChg chg="del mod">
          <ac:chgData name="FONG Chi Kit Ken" userId="233f042c-09e9-4a0c-9043-d675a582571a" providerId="ADAL" clId="{B6F2ED60-F19E-B340-B712-2766AEDD6467}" dt="2024-01-04T14:36:42.648" v="3515" actId="21"/>
          <ac:spMkLst>
            <pc:docMk/>
            <pc:sldMk cId="2799571045" sldId="554"/>
            <ac:spMk id="7" creationId="{3DD112CE-2543-4248-AD52-2C4B33514C3B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799571045" sldId="554"/>
            <ac:spMk id="8" creationId="{1D51469E-86D3-5640-9C76-EA2925B9BFD3}"/>
          </ac:spMkLst>
        </pc:spChg>
        <pc:picChg chg="add del mod ord">
          <ac:chgData name="FONG Chi Kit Ken" userId="233f042c-09e9-4a0c-9043-d675a582571a" providerId="ADAL" clId="{B6F2ED60-F19E-B340-B712-2766AEDD6467}" dt="2024-01-04T14:36:42.648" v="3515" actId="21"/>
          <ac:picMkLst>
            <pc:docMk/>
            <pc:sldMk cId="2799571045" sldId="554"/>
            <ac:picMk id="5" creationId="{BE6A8278-3B3A-C349-AFC1-1C26AB3D1A3B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7:57.493" v="4137" actId="207"/>
        <pc:sldMkLst>
          <pc:docMk/>
          <pc:sldMk cId="3078912439" sldId="556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078912439" sldId="556"/>
            <ac:spMk id="2" creationId="{4750E88E-A7BD-B04E-860D-9AFAA4F021EA}"/>
          </ac:spMkLst>
        </pc:spChg>
        <pc:spChg chg="del mod">
          <ac:chgData name="FONG Chi Kit Ken" userId="233f042c-09e9-4a0c-9043-d675a582571a" providerId="ADAL" clId="{B6F2ED60-F19E-B340-B712-2766AEDD6467}" dt="2024-01-04T14:26:50.612" v="3458"/>
          <ac:spMkLst>
            <pc:docMk/>
            <pc:sldMk cId="3078912439" sldId="556"/>
            <ac:spMk id="3" creationId="{6FA526A0-1A7F-2741-A0BF-E6BC85370949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078912439" sldId="556"/>
            <ac:spMk id="4" creationId="{2B385EB5-1DEC-9C43-992A-96669D560059}"/>
          </ac:spMkLst>
        </pc:spChg>
        <pc:spChg chg="add mod ord">
          <ac:chgData name="FONG Chi Kit Ken" userId="233f042c-09e9-4a0c-9043-d675a582571a" providerId="ADAL" clId="{B6F2ED60-F19E-B340-B712-2766AEDD6467}" dt="2024-01-04T17:27:57.493" v="4137" actId="207"/>
          <ac:spMkLst>
            <pc:docMk/>
            <pc:sldMk cId="3078912439" sldId="556"/>
            <ac:spMk id="6" creationId="{84B79A39-9E8E-3D38-87FD-23E2D457064B}"/>
          </ac:spMkLst>
        </pc:spChg>
        <pc:spChg chg="mod">
          <ac:chgData name="FONG Chi Kit Ken" userId="233f042c-09e9-4a0c-9043-d675a582571a" providerId="ADAL" clId="{B6F2ED60-F19E-B340-B712-2766AEDD6467}" dt="2024-01-04T14:26:47.607" v="3456" actId="1036"/>
          <ac:spMkLst>
            <pc:docMk/>
            <pc:sldMk cId="3078912439" sldId="556"/>
            <ac:spMk id="7" creationId="{5A7E06EA-3582-7549-BC95-5DE7FE614C8C}"/>
          </ac:spMkLst>
        </pc:spChg>
        <pc:spChg chg="mod">
          <ac:chgData name="FONG Chi Kit Ken" userId="233f042c-09e9-4a0c-9043-d675a582571a" providerId="ADAL" clId="{B6F2ED60-F19E-B340-B712-2766AEDD6467}" dt="2024-01-04T14:26:47.607" v="3456" actId="1036"/>
          <ac:spMkLst>
            <pc:docMk/>
            <pc:sldMk cId="3078912439" sldId="556"/>
            <ac:spMk id="8" creationId="{BD1BFE8E-A500-9C4D-AFCF-C415EECCF5F7}"/>
          </ac:spMkLst>
        </pc:spChg>
        <pc:picChg chg="mod">
          <ac:chgData name="FONG Chi Kit Ken" userId="233f042c-09e9-4a0c-9043-d675a582571a" providerId="ADAL" clId="{B6F2ED60-F19E-B340-B712-2766AEDD6467}" dt="2024-01-04T14:26:57.510" v="3460" actId="1076"/>
          <ac:picMkLst>
            <pc:docMk/>
            <pc:sldMk cId="3078912439" sldId="556"/>
            <ac:picMk id="5" creationId="{5EFA94D8-3523-134E-BDBE-F2CC44DAF30A}"/>
          </ac:picMkLst>
        </pc:picChg>
        <pc:picChg chg="mod">
          <ac:chgData name="FONG Chi Kit Ken" userId="233f042c-09e9-4a0c-9043-d675a582571a" providerId="ADAL" clId="{B6F2ED60-F19E-B340-B712-2766AEDD6467}" dt="2024-01-04T14:26:54.933" v="3459" actId="1076"/>
          <ac:picMkLst>
            <pc:docMk/>
            <pc:sldMk cId="3078912439" sldId="556"/>
            <ac:picMk id="9" creationId="{85282D90-93C3-B243-A79E-2B5F550A67A2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6:22.790" v="3406" actId="1076"/>
        <pc:sldMkLst>
          <pc:docMk/>
          <pc:sldMk cId="293701493" sldId="557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93701493" sldId="557"/>
            <ac:spMk id="2" creationId="{8FFF585B-34EF-5846-BBE8-A999052FE76F}"/>
          </ac:spMkLst>
        </pc:spChg>
        <pc:spChg chg="add del mod ord">
          <ac:chgData name="FONG Chi Kit Ken" userId="233f042c-09e9-4a0c-9043-d675a582571a" providerId="ADAL" clId="{B6F2ED60-F19E-B340-B712-2766AEDD6467}" dt="2024-01-04T14:26:18.623" v="3405" actId="478"/>
          <ac:spMkLst>
            <pc:docMk/>
            <pc:sldMk cId="293701493" sldId="557"/>
            <ac:spMk id="3" creationId="{69103D58-29C4-1384-6A1F-737F5987A6BD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93701493" sldId="557"/>
            <ac:spMk id="4" creationId="{14606263-2649-2E4B-8AC0-8457B43A30B2}"/>
          </ac:spMkLst>
        </pc:spChg>
        <pc:spChg chg="mod">
          <ac:chgData name="FONG Chi Kit Ken" userId="233f042c-09e9-4a0c-9043-d675a582571a" providerId="ADAL" clId="{B6F2ED60-F19E-B340-B712-2766AEDD6467}" dt="2024-01-04T14:26:15.705" v="3404" actId="1035"/>
          <ac:spMkLst>
            <pc:docMk/>
            <pc:sldMk cId="293701493" sldId="557"/>
            <ac:spMk id="7" creationId="{16FDDD56-F36E-F543-B5F1-83A199878A50}"/>
          </ac:spMkLst>
        </pc:spChg>
        <pc:spChg chg="mod">
          <ac:chgData name="FONG Chi Kit Ken" userId="233f042c-09e9-4a0c-9043-d675a582571a" providerId="ADAL" clId="{B6F2ED60-F19E-B340-B712-2766AEDD6467}" dt="2024-01-04T14:26:15.705" v="3404" actId="1035"/>
          <ac:spMkLst>
            <pc:docMk/>
            <pc:sldMk cId="293701493" sldId="557"/>
            <ac:spMk id="8" creationId="{A9AF414E-AA3E-C04E-AE16-C67EC9A2DD15}"/>
          </ac:spMkLst>
        </pc:spChg>
        <pc:picChg chg="mod">
          <ac:chgData name="FONG Chi Kit Ken" userId="233f042c-09e9-4a0c-9043-d675a582571a" providerId="ADAL" clId="{B6F2ED60-F19E-B340-B712-2766AEDD6467}" dt="2024-01-04T14:26:22.790" v="3406" actId="1076"/>
          <ac:picMkLst>
            <pc:docMk/>
            <pc:sldMk cId="293701493" sldId="557"/>
            <ac:picMk id="5" creationId="{497F8012-5BC9-2F4C-8702-662F86E02DC1}"/>
          </ac:picMkLst>
        </pc:picChg>
        <pc:picChg chg="mod">
          <ac:chgData name="FONG Chi Kit Ken" userId="233f042c-09e9-4a0c-9043-d675a582571a" providerId="ADAL" clId="{B6F2ED60-F19E-B340-B712-2766AEDD6467}" dt="2024-01-04T14:26:22.790" v="3406" actId="1076"/>
          <ac:picMkLst>
            <pc:docMk/>
            <pc:sldMk cId="293701493" sldId="557"/>
            <ac:picMk id="6" creationId="{B0C3632A-5756-984D-AB77-5551D65E9929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1:35.192" v="3333" actId="20577"/>
        <pc:sldMkLst>
          <pc:docMk/>
          <pc:sldMk cId="1906306258" sldId="558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06306258" sldId="558"/>
            <ac:spMk id="2" creationId="{4EA9B7DD-6ED5-0B46-BE8C-D798BCB512E4}"/>
          </ac:spMkLst>
        </pc:spChg>
        <pc:spChg chg="add mod ord">
          <ac:chgData name="FONG Chi Kit Ken" userId="233f042c-09e9-4a0c-9043-d675a582571a" providerId="ADAL" clId="{B6F2ED60-F19E-B340-B712-2766AEDD6467}" dt="2024-01-04T14:21:03.796" v="3307" actId="14100"/>
          <ac:spMkLst>
            <pc:docMk/>
            <pc:sldMk cId="1906306258" sldId="558"/>
            <ac:spMk id="3" creationId="{0200C70C-7EB9-F6A2-8B3E-F2AFCFB72EA9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06306258" sldId="558"/>
            <ac:spMk id="4" creationId="{7CA364F6-1995-0B46-932F-95BB444079A4}"/>
          </ac:spMkLst>
        </pc:spChg>
        <pc:spChg chg="add mod">
          <ac:chgData name="FONG Chi Kit Ken" userId="233f042c-09e9-4a0c-9043-d675a582571a" providerId="ADAL" clId="{B6F2ED60-F19E-B340-B712-2766AEDD6467}" dt="2024-01-04T14:21:35.192" v="3333" actId="20577"/>
          <ac:spMkLst>
            <pc:docMk/>
            <pc:sldMk cId="1906306258" sldId="558"/>
            <ac:spMk id="6" creationId="{5E854E86-6CC1-7CDD-8272-4C07CB996095}"/>
          </ac:spMkLst>
        </pc:spChg>
        <pc:spChg chg="del">
          <ac:chgData name="FONG Chi Kit Ken" userId="233f042c-09e9-4a0c-9043-d675a582571a" providerId="ADAL" clId="{B6F2ED60-F19E-B340-B712-2766AEDD6467}" dt="2024-01-04T14:21:05.838" v="3308" actId="478"/>
          <ac:spMkLst>
            <pc:docMk/>
            <pc:sldMk cId="1906306258" sldId="558"/>
            <ac:spMk id="8" creationId="{18243D7D-8AEA-5F4B-857C-F3E5B85CA1E6}"/>
          </ac:spMkLst>
        </pc:spChg>
        <pc:spChg chg="del">
          <ac:chgData name="FONG Chi Kit Ken" userId="233f042c-09e9-4a0c-9043-d675a582571a" providerId="ADAL" clId="{B6F2ED60-F19E-B340-B712-2766AEDD6467}" dt="2024-01-04T14:21:08.688" v="3309" actId="478"/>
          <ac:spMkLst>
            <pc:docMk/>
            <pc:sldMk cId="1906306258" sldId="558"/>
            <ac:spMk id="9" creationId="{D8DDD3BA-5437-1443-AB55-74E95D0F4481}"/>
          </ac:spMkLst>
        </pc:spChg>
        <pc:picChg chg="mod">
          <ac:chgData name="FONG Chi Kit Ken" userId="233f042c-09e9-4a0c-9043-d675a582571a" providerId="ADAL" clId="{B6F2ED60-F19E-B340-B712-2766AEDD6467}" dt="2024-01-04T14:21:17.744" v="3311" actId="1076"/>
          <ac:picMkLst>
            <pc:docMk/>
            <pc:sldMk cId="1906306258" sldId="558"/>
            <ac:picMk id="5" creationId="{5D9A97D2-FDAE-2443-8C4D-382A87745864}"/>
          </ac:picMkLst>
        </pc:picChg>
        <pc:picChg chg="mod">
          <ac:chgData name="FONG Chi Kit Ken" userId="233f042c-09e9-4a0c-9043-d675a582571a" providerId="ADAL" clId="{B6F2ED60-F19E-B340-B712-2766AEDD6467}" dt="2024-01-04T14:21:23.133" v="3314" actId="1076"/>
          <ac:picMkLst>
            <pc:docMk/>
            <pc:sldMk cId="1906306258" sldId="558"/>
            <ac:picMk id="7" creationId="{DACB3296-AD88-D842-89EA-15D698480B04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0:48.308" v="3290" actId="1076"/>
        <pc:sldMkLst>
          <pc:docMk/>
          <pc:sldMk cId="1929332679" sldId="559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29332679" sldId="559"/>
            <ac:spMk id="2" creationId="{CA4C1C9B-31CD-9A47-A4FD-63A262DFBF6C}"/>
          </ac:spMkLst>
        </pc:spChg>
        <pc:spChg chg="add del mod ord">
          <ac:chgData name="FONG Chi Kit Ken" userId="233f042c-09e9-4a0c-9043-d675a582571a" providerId="ADAL" clId="{B6F2ED60-F19E-B340-B712-2766AEDD6467}" dt="2024-01-04T14:20:46.434" v="3289" actId="478"/>
          <ac:spMkLst>
            <pc:docMk/>
            <pc:sldMk cId="1929332679" sldId="559"/>
            <ac:spMk id="3" creationId="{27385405-C181-4A97-36B9-D9091D1FAA81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29332679" sldId="559"/>
            <ac:spMk id="4" creationId="{A02C860F-36DC-704B-A6A1-46DC777497A5}"/>
          </ac:spMkLst>
        </pc:spChg>
        <pc:picChg chg="mod">
          <ac:chgData name="FONG Chi Kit Ken" userId="233f042c-09e9-4a0c-9043-d675a582571a" providerId="ADAL" clId="{B6F2ED60-F19E-B340-B712-2766AEDD6467}" dt="2024-01-04T14:20:43.775" v="3288" actId="1076"/>
          <ac:picMkLst>
            <pc:docMk/>
            <pc:sldMk cId="1929332679" sldId="559"/>
            <ac:picMk id="5" creationId="{F4FE00A6-BBBA-B54F-BB0E-311986579789}"/>
          </ac:picMkLst>
        </pc:picChg>
        <pc:picChg chg="mod">
          <ac:chgData name="FONG Chi Kit Ken" userId="233f042c-09e9-4a0c-9043-d675a582571a" providerId="ADAL" clId="{B6F2ED60-F19E-B340-B712-2766AEDD6467}" dt="2024-01-04T14:20:48.308" v="3290" actId="1076"/>
          <ac:picMkLst>
            <pc:docMk/>
            <pc:sldMk cId="1929332679" sldId="559"/>
            <ac:picMk id="6" creationId="{AAF9D7EA-2826-A74B-91C0-9FF179F96860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01.798" v="4144" actId="207"/>
        <pc:sldMkLst>
          <pc:docMk/>
          <pc:sldMk cId="2549788963" sldId="561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49788963" sldId="561"/>
            <ac:spMk id="2" creationId="{FB91679A-CEEB-6549-BAE6-D816AA2ED53B}"/>
          </ac:spMkLst>
        </pc:spChg>
        <pc:spChg chg="del mod">
          <ac:chgData name="FONG Chi Kit Ken" userId="233f042c-09e9-4a0c-9043-d675a582571a" providerId="ADAL" clId="{B6F2ED60-F19E-B340-B712-2766AEDD6467}" dt="2024-01-04T12:39:02.466" v="3167"/>
          <ac:spMkLst>
            <pc:docMk/>
            <pc:sldMk cId="2549788963" sldId="561"/>
            <ac:spMk id="3" creationId="{EE3E4B0A-A8BE-5642-84B0-62A0F515E303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49788963" sldId="561"/>
            <ac:spMk id="4" creationId="{69A72877-701B-FE49-93D3-7064A5C84FB0}"/>
          </ac:spMkLst>
        </pc:spChg>
        <pc:spChg chg="add mod ord">
          <ac:chgData name="FONG Chi Kit Ken" userId="233f042c-09e9-4a0c-9043-d675a582571a" providerId="ADAL" clId="{B6F2ED60-F19E-B340-B712-2766AEDD6467}" dt="2024-01-04T17:29:01.798" v="4144" actId="207"/>
          <ac:spMkLst>
            <pc:docMk/>
            <pc:sldMk cId="2549788963" sldId="561"/>
            <ac:spMk id="8" creationId="{7C67167B-E324-0182-5BD0-335C270B3B31}"/>
          </ac:spMkLst>
        </pc:spChg>
        <pc:picChg chg="mod">
          <ac:chgData name="FONG Chi Kit Ken" userId="233f042c-09e9-4a0c-9043-d675a582571a" providerId="ADAL" clId="{B6F2ED60-F19E-B340-B712-2766AEDD6467}" dt="2024-01-04T12:38:56.229" v="3164" actId="1076"/>
          <ac:picMkLst>
            <pc:docMk/>
            <pc:sldMk cId="2549788963" sldId="561"/>
            <ac:picMk id="5" creationId="{ACF377BA-C0DD-8942-B7A0-63637F86F9F9}"/>
          </ac:picMkLst>
        </pc:picChg>
        <pc:picChg chg="mod">
          <ac:chgData name="FONG Chi Kit Ken" userId="233f042c-09e9-4a0c-9043-d675a582571a" providerId="ADAL" clId="{B6F2ED60-F19E-B340-B712-2766AEDD6467}" dt="2024-01-04T12:38:56.229" v="3164" actId="1076"/>
          <ac:picMkLst>
            <pc:docMk/>
            <pc:sldMk cId="2549788963" sldId="561"/>
            <ac:picMk id="6" creationId="{CF8CFAC9-819F-D145-A961-8C40F52BCB8E}"/>
          </ac:picMkLst>
        </pc:picChg>
        <pc:picChg chg="mod">
          <ac:chgData name="FONG Chi Kit Ken" userId="233f042c-09e9-4a0c-9043-d675a582571a" providerId="ADAL" clId="{B6F2ED60-F19E-B340-B712-2766AEDD6467}" dt="2024-01-04T12:38:59.254" v="3165" actId="1076"/>
          <ac:picMkLst>
            <pc:docMk/>
            <pc:sldMk cId="2549788963" sldId="561"/>
            <ac:picMk id="7" creationId="{0AB85C99-DA94-F949-921A-2B4BD3DAD2C2}"/>
          </ac:picMkLst>
        </pc:picChg>
        <pc:picChg chg="mod">
          <ac:chgData name="FONG Chi Kit Ken" userId="233f042c-09e9-4a0c-9043-d675a582571a" providerId="ADAL" clId="{B6F2ED60-F19E-B340-B712-2766AEDD6467}" dt="2024-01-04T12:38:59.254" v="3165" actId="1076"/>
          <ac:picMkLst>
            <pc:docMk/>
            <pc:sldMk cId="2549788963" sldId="561"/>
            <ac:picMk id="9" creationId="{5038C245-7318-8345-9C72-CCEBA8C043A9}"/>
          </ac:picMkLst>
        </pc:picChg>
      </pc:sldChg>
      <pc:sldChg chg="del">
        <pc:chgData name="FONG Chi Kit Ken" userId="233f042c-09e9-4a0c-9043-d675a582571a" providerId="ADAL" clId="{B6F2ED60-F19E-B340-B712-2766AEDD6467}" dt="2024-01-04T06:51:21.715" v="80" actId="2696"/>
        <pc:sldMkLst>
          <pc:docMk/>
          <pc:sldMk cId="359286218" sldId="629"/>
        </pc:sldMkLst>
      </pc:sldChg>
      <pc:sldChg chg="del">
        <pc:chgData name="FONG Chi Kit Ken" userId="233f042c-09e9-4a0c-9043-d675a582571a" providerId="ADAL" clId="{B6F2ED60-F19E-B340-B712-2766AEDD6467}" dt="2024-01-04T06:51:21.934" v="90" actId="2696"/>
        <pc:sldMkLst>
          <pc:docMk/>
          <pc:sldMk cId="343192771" sldId="630"/>
        </pc:sldMkLst>
      </pc:sldChg>
      <pc:sldChg chg="del">
        <pc:chgData name="FONG Chi Kit Ken" userId="233f042c-09e9-4a0c-9043-d675a582571a" providerId="ADAL" clId="{B6F2ED60-F19E-B340-B712-2766AEDD6467}" dt="2024-01-04T06:51:21.165" v="60" actId="2696"/>
        <pc:sldMkLst>
          <pc:docMk/>
          <pc:sldMk cId="3014334155" sldId="631"/>
        </pc:sldMkLst>
      </pc:sldChg>
      <pc:sldChg chg="del">
        <pc:chgData name="FONG Chi Kit Ken" userId="233f042c-09e9-4a0c-9043-d675a582571a" providerId="ADAL" clId="{B6F2ED60-F19E-B340-B712-2766AEDD6467}" dt="2024-01-04T06:51:21.819" v="86" actId="2696"/>
        <pc:sldMkLst>
          <pc:docMk/>
          <pc:sldMk cId="1819850573" sldId="632"/>
        </pc:sldMkLst>
      </pc:sldChg>
      <pc:sldChg chg="del">
        <pc:chgData name="FONG Chi Kit Ken" userId="233f042c-09e9-4a0c-9043-d675a582571a" providerId="ADAL" clId="{B6F2ED60-F19E-B340-B712-2766AEDD6467}" dt="2024-01-04T06:51:21.958" v="91" actId="2696"/>
        <pc:sldMkLst>
          <pc:docMk/>
          <pc:sldMk cId="4006066015" sldId="633"/>
        </pc:sldMkLst>
      </pc:sldChg>
      <pc:sldChg chg="addSp modSp del mod modTransition modClrScheme chgLayout">
        <pc:chgData name="FONG Chi Kit Ken" userId="233f042c-09e9-4a0c-9043-d675a582571a" providerId="ADAL" clId="{B6F2ED60-F19E-B340-B712-2766AEDD6467}" dt="2024-01-04T10:35:45.052" v="2519" actId="2696"/>
        <pc:sldMkLst>
          <pc:docMk/>
          <pc:sldMk cId="1433753271" sldId="635"/>
        </pc:sldMkLst>
        <pc:spChg chg="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2" creationId="{0DC81815-4E7C-4F1A-9C5C-1D38D4A14D57}"/>
          </ac:spMkLst>
        </pc:spChg>
        <pc:spChg chg="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4" creationId="{8CCE6A54-86EC-4794-A240-229AAA1C977A}"/>
          </ac:spMkLst>
        </pc:spChg>
        <pc:spChg chg="add 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9" creationId="{7CF5656F-9D60-6A43-B669-77F3E9BB3112}"/>
          </ac:spMkLst>
        </pc:spChg>
        <pc:picChg chg="add">
          <ac:chgData name="FONG Chi Kit Ken" userId="233f042c-09e9-4a0c-9043-d675a582571a" providerId="ADAL" clId="{B6F2ED60-F19E-B340-B712-2766AEDD6467}" dt="2024-01-04T10:35:29.731" v="2513"/>
          <ac:picMkLst>
            <pc:docMk/>
            <pc:sldMk cId="1433753271" sldId="635"/>
            <ac:picMk id="3" creationId="{15F4A0C3-6662-04E2-AEBD-53E98436BBE6}"/>
          </ac:picMkLst>
        </pc:picChg>
        <pc:picChg chg="add mod">
          <ac:chgData name="FONG Chi Kit Ken" userId="233f042c-09e9-4a0c-9043-d675a582571a" providerId="ADAL" clId="{B6F2ED60-F19E-B340-B712-2766AEDD6467}" dt="2024-01-04T10:35:40.745" v="2518" actId="20577"/>
          <ac:picMkLst>
            <pc:docMk/>
            <pc:sldMk cId="1433753271" sldId="635"/>
            <ac:picMk id="6" creationId="{15F4A0C3-6662-04E2-AEBD-53E98436BBE6}"/>
          </ac:picMkLst>
        </pc:picChg>
      </pc:sldChg>
      <pc:sldChg chg="addSp delSp modSp new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156390321" sldId="636"/>
        </pc:sldMkLst>
        <pc:spChg chg="del mod ord">
          <ac:chgData name="FONG Chi Kit Ken" userId="233f042c-09e9-4a0c-9043-d675a582571a" providerId="ADAL" clId="{B6F2ED60-F19E-B340-B712-2766AEDD6467}" dt="2024-01-04T06:51:29.542" v="110" actId="700"/>
          <ac:spMkLst>
            <pc:docMk/>
            <pc:sldMk cId="2156390321" sldId="636"/>
            <ac:spMk id="2" creationId="{5B462805-B183-C02E-331F-16D7972BC0B7}"/>
          </ac:spMkLst>
        </pc:spChg>
        <pc:spChg chg="mod ord">
          <ac:chgData name="FONG Chi Kit Ken" userId="233f042c-09e9-4a0c-9043-d675a582571a" providerId="ADAL" clId="{B6F2ED60-F19E-B340-B712-2766AEDD6467}" dt="2024-01-04T06:55:03.008" v="229" actId="27636"/>
          <ac:spMkLst>
            <pc:docMk/>
            <pc:sldMk cId="2156390321" sldId="636"/>
            <ac:spMk id="3" creationId="{F1C92300-8A12-9091-CC29-7A6A481EF0C6}"/>
          </ac:spMkLst>
        </pc:spChg>
        <pc:spChg chg="add del mod ord">
          <ac:chgData name="FONG Chi Kit Ken" userId="233f042c-09e9-4a0c-9043-d675a582571a" providerId="ADAL" clId="{B6F2ED60-F19E-B340-B712-2766AEDD6467}" dt="2024-01-04T06:52:03.796" v="114" actId="26606"/>
          <ac:spMkLst>
            <pc:docMk/>
            <pc:sldMk cId="2156390321" sldId="636"/>
            <ac:spMk id="4" creationId="{2093A42F-8ECD-B8FE-A5D7-1EFDF0922339}"/>
          </ac:spMkLst>
        </pc:spChg>
        <pc:spChg chg="add del mod ord">
          <ac:chgData name="FONG Chi Kit Ken" userId="233f042c-09e9-4a0c-9043-d675a582571a" providerId="ADAL" clId="{B6F2ED60-F19E-B340-B712-2766AEDD6467}" dt="2024-01-04T06:51:51.502" v="111" actId="478"/>
          <ac:spMkLst>
            <pc:docMk/>
            <pc:sldMk cId="2156390321" sldId="636"/>
            <ac:spMk id="5" creationId="{D1B6C413-C1BC-A316-16D2-FB8013F9DB40}"/>
          </ac:spMkLst>
        </pc:spChg>
        <pc:spChg chg="add">
          <ac:chgData name="FONG Chi Kit Ken" userId="233f042c-09e9-4a0c-9043-d675a582571a" providerId="ADAL" clId="{B6F2ED60-F19E-B340-B712-2766AEDD6467}" dt="2024-01-04T06:51:54.586" v="112"/>
          <ac:spMkLst>
            <pc:docMk/>
            <pc:sldMk cId="2156390321" sldId="636"/>
            <ac:spMk id="6" creationId="{FE2A1021-E40E-0A15-E6CB-DDF6F22C7548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7" creationId="{4735980D-B105-03B0-15CA-02FCA9D827FC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8" creationId="{33F5BEE7-DA8A-069C-1C7A-9C9FC6E4E6AD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9" creationId="{2642A3BC-B8C0-8C5F-1DD6-6196B216A841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0" creationId="{3A147965-5068-38A9-E291-A06FE7044FA0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1" creationId="{6D787339-78FE-E0D1-678A-2F48F8BD4830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2" creationId="{9BC1D5A0-2A76-50DF-76FE-EE97EA7BAB25}"/>
          </ac:spMkLst>
        </pc:spChg>
        <pc:spChg chg="add mod or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3" creationId="{3B14CA73-0BE7-B9C5-E670-FA683CB9F6EA}"/>
          </ac:spMkLst>
        </pc:spChg>
        <pc:spChg chg="add del mod or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4" creationId="{FA859BC3-B4D5-C3EA-755D-36F2E2D38F0B}"/>
          </ac:spMkLst>
        </pc:spChg>
        <pc:spChg chg="add del mo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5" creationId="{4DCC0FEC-9A29-2F61-0FD0-CED4F3E915AC}"/>
          </ac:spMkLst>
        </pc:spChg>
        <pc:spChg chg="add del mo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6" creationId="{CCE1FCC1-A64B-06AC-FDD0-1F2762422B9A}"/>
          </ac:spMkLst>
        </pc:spChg>
        <pc:spChg chg="add del mod ord">
          <ac:chgData name="FONG Chi Kit Ken" userId="233f042c-09e9-4a0c-9043-d675a582571a" providerId="ADAL" clId="{B6F2ED60-F19E-B340-B712-2766AEDD6467}" dt="2024-01-04T06:55:12.353" v="232" actId="478"/>
          <ac:spMkLst>
            <pc:docMk/>
            <pc:sldMk cId="2156390321" sldId="636"/>
            <ac:spMk id="17" creationId="{82B6EBD4-9F35-B9A3-8825-8080017A47E2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1" creationId="{0C023B62-FEED-67C1-0C97-128FBC787476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2" creationId="{0CC3BAD9-154E-9EC0-B9A0-E16EEFDC43F9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3" creationId="{184E1F22-692F-BC09-0E33-480E6B68B1B7}"/>
          </ac:spMkLst>
        </pc:spChg>
        <pc:spChg chg="add mod">
          <ac:chgData name="FONG Chi Kit Ken" userId="233f042c-09e9-4a0c-9043-d675a582571a" providerId="ADAL" clId="{B6F2ED60-F19E-B340-B712-2766AEDD6467}" dt="2024-01-04T06:55:16.209" v="233" actId="1076"/>
          <ac:spMkLst>
            <pc:docMk/>
            <pc:sldMk cId="2156390321" sldId="636"/>
            <ac:spMk id="24" creationId="{0C2CB352-D883-2D69-0484-6667BCEF6F0B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5" creationId="{5E0C0374-5B7F-E651-2670-2480029F85CA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6" creationId="{0877E73B-75A6-1B1A-B884-7B97C1C8D1B0}"/>
          </ac:spMkLst>
        </pc:spChg>
        <pc:spChg chg="add del mod ord">
          <ac:chgData name="FONG Chi Kit Ken" userId="233f042c-09e9-4a0c-9043-d675a582571a" providerId="ADAL" clId="{B6F2ED60-F19E-B340-B712-2766AEDD6467}" dt="2024-01-04T06:54:36.174" v="212" actId="700"/>
          <ac:spMkLst>
            <pc:docMk/>
            <pc:sldMk cId="2156390321" sldId="636"/>
            <ac:spMk id="1035" creationId="{B0112585-F430-DCB7-F098-D7730D5F1AFB}"/>
          </ac:spMkLst>
        </pc:spChg>
        <pc:spChg chg="add del mod">
          <ac:chgData name="FONG Chi Kit Ken" userId="233f042c-09e9-4a0c-9043-d675a582571a" providerId="ADAL" clId="{B6F2ED60-F19E-B340-B712-2766AEDD6467}" dt="2024-01-04T06:52:16.846" v="121" actId="478"/>
          <ac:spMkLst>
            <pc:docMk/>
            <pc:sldMk cId="2156390321" sldId="636"/>
            <ac:spMk id="1037" creationId="{9F54981F-8AFB-4CBC-0E85-0C67BB156671}"/>
          </ac:spMkLst>
        </pc:sp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18" creationId="{235E6430-14A3-A85B-2024-0385154A50CC}"/>
          </ac:picMkLst>
        </pc:pic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19" creationId="{F4AE947F-4A1A-1AAA-1F3C-1EC18593A262}"/>
          </ac:picMkLst>
        </pc:pic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20" creationId="{AD74A52B-2D44-435C-6BAE-69C3876B9478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6" creationId="{93134741-4621-B1CE-3F7D-B192C0AC11EE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7" creationId="{090956AB-F5FC-68D0-D813-34669ECD6A61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8" creationId="{D40FEAFB-C2E7-A9F8-BF4F-C32C694CC095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0" creationId="{F429B3C6-452E-DB3B-8E5D-18B804B03F90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2" creationId="{F7025289-76D6-37E3-965A-661A83EE309F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4" creationId="{59D80BB4-0CA5-AFF4-1FE8-F29444C3A079}"/>
          </ac:picMkLst>
        </pc:picChg>
      </pc:sldChg>
      <pc:sldChg chg="del">
        <pc:chgData name="FONG Chi Kit Ken" userId="233f042c-09e9-4a0c-9043-d675a582571a" providerId="ADAL" clId="{B6F2ED60-F19E-B340-B712-2766AEDD6467}" dt="2024-01-04T06:51:20.984" v="45" actId="2696"/>
        <pc:sldMkLst>
          <pc:docMk/>
          <pc:sldMk cId="2696976636" sldId="636"/>
        </pc:sldMkLst>
      </pc:sldChg>
      <pc:sldChg chg="addSp delSp modSp new mod ord modTransition chgLayout">
        <pc:chgData name="FONG Chi Kit Ken" userId="233f042c-09e9-4a0c-9043-d675a582571a" providerId="ADAL" clId="{B6F2ED60-F19E-B340-B712-2766AEDD6467}" dt="2024-01-04T16:10:25.960" v="3605" actId="207"/>
        <pc:sldMkLst>
          <pc:docMk/>
          <pc:sldMk cId="2245006556" sldId="637"/>
        </pc:sldMkLst>
        <pc:spChg chg="del">
          <ac:chgData name="FONG Chi Kit Ken" userId="233f042c-09e9-4a0c-9043-d675a582571a" providerId="ADAL" clId="{B6F2ED60-F19E-B340-B712-2766AEDD6467}" dt="2024-01-04T07:05:13.732" v="322" actId="478"/>
          <ac:spMkLst>
            <pc:docMk/>
            <pc:sldMk cId="2245006556" sldId="637"/>
            <ac:spMk id="2" creationId="{1DCAA342-00C6-56C1-E0CE-39E379D644A0}"/>
          </ac:spMkLst>
        </pc:spChg>
        <pc:spChg chg="mod or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3" creationId="{93135394-1457-3E51-6135-5A39055DE024}"/>
          </ac:spMkLst>
        </pc:spChg>
        <pc:spChg chg="mod or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4" creationId="{FC6AD261-8E12-AA73-8376-DCDD890F11F0}"/>
          </ac:spMkLst>
        </pc:spChg>
        <pc:spChg chg="add del">
          <ac:chgData name="FONG Chi Kit Ken" userId="233f042c-09e9-4a0c-9043-d675a582571a" providerId="ADAL" clId="{B6F2ED60-F19E-B340-B712-2766AEDD6467}" dt="2024-01-04T06:59:36.818" v="277" actId="22"/>
          <ac:spMkLst>
            <pc:docMk/>
            <pc:sldMk cId="2245006556" sldId="637"/>
            <ac:spMk id="6" creationId="{124AEE37-8327-530B-FBA1-93761C6562F2}"/>
          </ac:spMkLst>
        </pc:spChg>
        <pc:spChg chg="add mod">
          <ac:chgData name="FONG Chi Kit Ken" userId="233f042c-09e9-4a0c-9043-d675a582571a" providerId="ADAL" clId="{B6F2ED60-F19E-B340-B712-2766AEDD6467}" dt="2024-01-04T07:08:56.610" v="379" actId="692"/>
          <ac:spMkLst>
            <pc:docMk/>
            <pc:sldMk cId="2245006556" sldId="637"/>
            <ac:spMk id="8" creationId="{079C944B-EA0C-7221-20FF-E6B3FF452895}"/>
          </ac:spMkLst>
        </pc:spChg>
        <pc:spChg chg="add mod">
          <ac:chgData name="FONG Chi Kit Ken" userId="233f042c-09e9-4a0c-9043-d675a582571a" providerId="ADAL" clId="{B6F2ED60-F19E-B340-B712-2766AEDD6467}" dt="2024-01-04T07:09:02.918" v="385" actId="1036"/>
          <ac:spMkLst>
            <pc:docMk/>
            <pc:sldMk cId="2245006556" sldId="637"/>
            <ac:spMk id="9" creationId="{62E56F83-F372-8305-FD0C-440A6F1F0E17}"/>
          </ac:spMkLst>
        </pc:spChg>
        <pc:spChg chg="add del mod">
          <ac:chgData name="FONG Chi Kit Ken" userId="233f042c-09e9-4a0c-9043-d675a582571a" providerId="ADAL" clId="{B6F2ED60-F19E-B340-B712-2766AEDD6467}" dt="2024-01-04T07:06:54.818" v="354" actId="478"/>
          <ac:spMkLst>
            <pc:docMk/>
            <pc:sldMk cId="2245006556" sldId="637"/>
            <ac:spMk id="10" creationId="{3B0A2DCA-500C-C4DD-9D83-C36C27E87EBE}"/>
          </ac:spMkLst>
        </pc:spChg>
        <pc:spChg chg="add del mo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11" creationId="{E6585B64-9153-2400-7198-660708978F86}"/>
          </ac:spMkLst>
        </pc:spChg>
        <pc:spChg chg="add del mo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12" creationId="{251CB7B4-6CEB-246A-F3CF-5D51F3338856}"/>
          </ac:spMkLst>
        </pc:spChg>
        <pc:spChg chg="add mod ord">
          <ac:chgData name="FONG Chi Kit Ken" userId="233f042c-09e9-4a0c-9043-d675a582571a" providerId="ADAL" clId="{B6F2ED60-F19E-B340-B712-2766AEDD6467}" dt="2024-01-04T16:10:25.960" v="3605" actId="207"/>
          <ac:spMkLst>
            <pc:docMk/>
            <pc:sldMk cId="2245006556" sldId="637"/>
            <ac:spMk id="13" creationId="{0891219C-C507-9E73-EDF0-73E8A1D5F550}"/>
          </ac:spMkLst>
        </pc:spChg>
      </pc:sldChg>
      <pc:sldChg chg="del">
        <pc:chgData name="FONG Chi Kit Ken" userId="233f042c-09e9-4a0c-9043-d675a582571a" providerId="ADAL" clId="{B6F2ED60-F19E-B340-B712-2766AEDD6467}" dt="2024-01-04T06:51:21.038" v="51" actId="2696"/>
        <pc:sldMkLst>
          <pc:docMk/>
          <pc:sldMk cId="3150152021" sldId="637"/>
        </pc:sldMkLst>
      </pc:sldChg>
      <pc:sldChg chg="modSp new mod ord modTransition">
        <pc:chgData name="FONG Chi Kit Ken" userId="233f042c-09e9-4a0c-9043-d675a582571a" providerId="ADAL" clId="{B6F2ED60-F19E-B340-B712-2766AEDD6467}" dt="2024-01-04T16:44:02.364" v="3713" actId="115"/>
        <pc:sldMkLst>
          <pc:docMk/>
          <pc:sldMk cId="607626634" sldId="638"/>
        </pc:sldMkLst>
        <pc:spChg chg="mod">
          <ac:chgData name="FONG Chi Kit Ken" userId="233f042c-09e9-4a0c-9043-d675a582571a" providerId="ADAL" clId="{B6F2ED60-F19E-B340-B712-2766AEDD6467}" dt="2024-01-04T16:44:02.364" v="3713" actId="115"/>
          <ac:spMkLst>
            <pc:docMk/>
            <pc:sldMk cId="607626634" sldId="638"/>
            <ac:spMk id="2" creationId="{C830A791-547D-55BA-3E4E-D3DFFE1B992A}"/>
          </ac:spMkLst>
        </pc:spChg>
        <pc:spChg chg="mod">
          <ac:chgData name="FONG Chi Kit Ken" userId="233f042c-09e9-4a0c-9043-d675a582571a" providerId="ADAL" clId="{B6F2ED60-F19E-B340-B712-2766AEDD6467}" dt="2024-01-04T06:57:36.086" v="259" actId="20577"/>
          <ac:spMkLst>
            <pc:docMk/>
            <pc:sldMk cId="607626634" sldId="638"/>
            <ac:spMk id="4" creationId="{5A4F6082-ECE0-1D86-8853-9DB1DEBAEB1F}"/>
          </ac:spMkLst>
        </pc:spChg>
      </pc:sldChg>
      <pc:sldChg chg="addSp modSp new mod modTransition">
        <pc:chgData name="FONG Chi Kit Ken" userId="233f042c-09e9-4a0c-9043-d675a582571a" providerId="ADAL" clId="{B6F2ED60-F19E-B340-B712-2766AEDD6467}" dt="2024-01-04T16:44:19.740" v="3716" actId="404"/>
        <pc:sldMkLst>
          <pc:docMk/>
          <pc:sldMk cId="3847809664" sldId="639"/>
        </pc:sldMkLst>
        <pc:spChg chg="mod">
          <ac:chgData name="FONG Chi Kit Ken" userId="233f042c-09e9-4a0c-9043-d675a582571a" providerId="ADAL" clId="{B6F2ED60-F19E-B340-B712-2766AEDD6467}" dt="2024-01-04T16:44:19.740" v="3716" actId="404"/>
          <ac:spMkLst>
            <pc:docMk/>
            <pc:sldMk cId="3847809664" sldId="639"/>
            <ac:spMk id="2" creationId="{DC8139D3-0992-DEDC-9F5A-29F224FECB13}"/>
          </ac:spMkLst>
        </pc:spChg>
        <pc:spChg chg="mod">
          <ac:chgData name="FONG Chi Kit Ken" userId="233f042c-09e9-4a0c-9043-d675a582571a" providerId="ADAL" clId="{B6F2ED60-F19E-B340-B712-2766AEDD6467}" dt="2024-01-04T06:58:29.972" v="270"/>
          <ac:spMkLst>
            <pc:docMk/>
            <pc:sldMk cId="3847809664" sldId="639"/>
            <ac:spMk id="4" creationId="{A30A1AC3-8D4F-D62E-3FC5-305C0743CD49}"/>
          </ac:spMkLst>
        </pc:spChg>
        <pc:spChg chg="add mod">
          <ac:chgData name="FONG Chi Kit Ken" userId="233f042c-09e9-4a0c-9043-d675a582571a" providerId="ADAL" clId="{B6F2ED60-F19E-B340-B712-2766AEDD6467}" dt="2024-01-04T07:57:53.066" v="1013" actId="1076"/>
          <ac:spMkLst>
            <pc:docMk/>
            <pc:sldMk cId="3847809664" sldId="639"/>
            <ac:spMk id="5" creationId="{35EE43A3-002B-494E-173D-512D91D2A0FC}"/>
          </ac:spMkLst>
        </pc:spChg>
        <pc:spChg chg="add mod">
          <ac:chgData name="FONG Chi Kit Ken" userId="233f042c-09e9-4a0c-9043-d675a582571a" providerId="ADAL" clId="{B6F2ED60-F19E-B340-B712-2766AEDD6467}" dt="2024-01-04T07:57:36.686" v="1009" actId="14100"/>
          <ac:spMkLst>
            <pc:docMk/>
            <pc:sldMk cId="3847809664" sldId="639"/>
            <ac:spMk id="6" creationId="{A8ED3AEA-180E-D6B7-71C1-1B7FA543D4A9}"/>
          </ac:spMkLst>
        </pc:spChg>
        <pc:spChg chg="add mod">
          <ac:chgData name="FONG Chi Kit Ken" userId="233f042c-09e9-4a0c-9043-d675a582571a" providerId="ADAL" clId="{B6F2ED60-F19E-B340-B712-2766AEDD6467}" dt="2024-01-04T08:03:48.512" v="1071" actId="207"/>
          <ac:spMkLst>
            <pc:docMk/>
            <pc:sldMk cId="3847809664" sldId="639"/>
            <ac:spMk id="7" creationId="{08FFD301-5F4A-6E46-273B-7DE85FDF599A}"/>
          </ac:spMkLst>
        </pc:spChg>
        <pc:spChg chg="add mod">
          <ac:chgData name="FONG Chi Kit Ken" userId="233f042c-09e9-4a0c-9043-d675a582571a" providerId="ADAL" clId="{B6F2ED60-F19E-B340-B712-2766AEDD6467}" dt="2024-01-04T07:57:38.206" v="1010" actId="1076"/>
          <ac:spMkLst>
            <pc:docMk/>
            <pc:sldMk cId="3847809664" sldId="639"/>
            <ac:spMk id="8" creationId="{76AB660E-475B-5C37-3D44-8CB54EEE4AF8}"/>
          </ac:spMkLst>
        </pc:spChg>
      </pc:sldChg>
      <pc:sldChg chg="modSp add mod ord modTransition setBg modClrScheme chgLayout">
        <pc:chgData name="FONG Chi Kit Ken" userId="233f042c-09e9-4a0c-9043-d675a582571a" providerId="ADAL" clId="{B6F2ED60-F19E-B340-B712-2766AEDD6467}" dt="2024-01-04T14:44:06.581" v="3585" actId="207"/>
        <pc:sldMkLst>
          <pc:docMk/>
          <pc:sldMk cId="941717484" sldId="640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941717484" sldId="640"/>
            <ac:spMk id="2" creationId="{CDA29252-64A7-5B4C-B2AF-F6395C581D22}"/>
          </ac:spMkLst>
        </pc:spChg>
        <pc:spChg chg="mod ord">
          <ac:chgData name="FONG Chi Kit Ken" userId="233f042c-09e9-4a0c-9043-d675a582571a" providerId="ADAL" clId="{B6F2ED60-F19E-B340-B712-2766AEDD6467}" dt="2024-01-04T14:44:06.581" v="3585" actId="207"/>
          <ac:spMkLst>
            <pc:docMk/>
            <pc:sldMk cId="941717484" sldId="640"/>
            <ac:spMk id="3" creationId="{C2360422-9FB4-6342-8194-62086B2FC8E9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941717484" sldId="640"/>
            <ac:spMk id="4" creationId="{7DD594C3-F2BD-1F41-9507-F65E2AE38E0B}"/>
          </ac:spMkLst>
        </pc:spChg>
      </pc:sldChg>
      <pc:sldChg chg="new del">
        <pc:chgData name="FONG Chi Kit Ken" userId="233f042c-09e9-4a0c-9043-d675a582571a" providerId="ADAL" clId="{B6F2ED60-F19E-B340-B712-2766AEDD6467}" dt="2024-01-04T07:04:47.353" v="313" actId="2696"/>
        <pc:sldMkLst>
          <pc:docMk/>
          <pc:sldMk cId="232265140" sldId="641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14:38.061" v="3618" actId="207"/>
        <pc:sldMkLst>
          <pc:docMk/>
          <pc:sldMk cId="388586070" sldId="641"/>
        </pc:sldMkLst>
        <pc:spChg chg="add del mod">
          <ac:chgData name="FONG Chi Kit Ken" userId="233f042c-09e9-4a0c-9043-d675a582571a" providerId="ADAL" clId="{B6F2ED60-F19E-B340-B712-2766AEDD6467}" dt="2024-01-04T16:14:38.061" v="3618" actId="207"/>
          <ac:spMkLst>
            <pc:docMk/>
            <pc:sldMk cId="388586070" sldId="641"/>
            <ac:spMk id="2" creationId="{11B4BCD0-C4C4-2A51-1282-39BB3B4F556F}"/>
          </ac:spMkLst>
        </pc:spChg>
        <pc:spChg chg="mod">
          <ac:chgData name="FONG Chi Kit Ken" userId="233f042c-09e9-4a0c-9043-d675a582571a" providerId="ADAL" clId="{B6F2ED60-F19E-B340-B712-2766AEDD6467}" dt="2024-01-04T07:11:43.868" v="459"/>
          <ac:spMkLst>
            <pc:docMk/>
            <pc:sldMk cId="388586070" sldId="641"/>
            <ac:spMk id="4" creationId="{091E62FF-0197-5830-4448-775333C5CC11}"/>
          </ac:spMkLst>
        </pc:spChg>
        <pc:spChg chg="add mod">
          <ac:chgData name="FONG Chi Kit Ken" userId="233f042c-09e9-4a0c-9043-d675a582571a" providerId="ADAL" clId="{B6F2ED60-F19E-B340-B712-2766AEDD6467}" dt="2024-01-04T08:04:26.747" v="1077" actId="1076"/>
          <ac:spMkLst>
            <pc:docMk/>
            <pc:sldMk cId="388586070" sldId="641"/>
            <ac:spMk id="5" creationId="{9327A88A-CD56-B8C1-467B-42186F192067}"/>
          </ac:spMkLst>
        </pc:spChg>
        <pc:spChg chg="add del">
          <ac:chgData name="FONG Chi Kit Ken" userId="233f042c-09e9-4a0c-9043-d675a582571a" providerId="ADAL" clId="{B6F2ED60-F19E-B340-B712-2766AEDD6467}" dt="2024-01-04T07:08:45.006" v="375" actId="22"/>
          <ac:spMkLst>
            <pc:docMk/>
            <pc:sldMk cId="388586070" sldId="641"/>
            <ac:spMk id="6" creationId="{B5BADD8C-E576-0144-9B81-593193A8B8EB}"/>
          </ac:spMkLst>
        </pc:spChg>
        <pc:spChg chg="add mod">
          <ac:chgData name="FONG Chi Kit Ken" userId="233f042c-09e9-4a0c-9043-d675a582571a" providerId="ADAL" clId="{B6F2ED60-F19E-B340-B712-2766AEDD6467}" dt="2024-01-04T07:09:25.717" v="393" actId="14100"/>
          <ac:spMkLst>
            <pc:docMk/>
            <pc:sldMk cId="388586070" sldId="641"/>
            <ac:spMk id="8" creationId="{F5098132-0522-E0CE-0F27-589E917D34E8}"/>
          </ac:spMkLst>
        </pc:spChg>
        <pc:spChg chg="add mod">
          <ac:chgData name="FONG Chi Kit Ken" userId="233f042c-09e9-4a0c-9043-d675a582571a" providerId="ADAL" clId="{B6F2ED60-F19E-B340-B712-2766AEDD6467}" dt="2024-01-04T07:09:49.313" v="401" actId="20577"/>
          <ac:spMkLst>
            <pc:docMk/>
            <pc:sldMk cId="388586070" sldId="641"/>
            <ac:spMk id="10" creationId="{E0F1044F-8195-370D-F8F1-374E6B48A8E2}"/>
          </ac:spMkLst>
        </pc:spChg>
        <pc:spChg chg="add mod">
          <ac:chgData name="FONG Chi Kit Ken" userId="233f042c-09e9-4a0c-9043-d675a582571a" providerId="ADAL" clId="{B6F2ED60-F19E-B340-B712-2766AEDD6467}" dt="2024-01-04T07:10:10.903" v="420" actId="1038"/>
          <ac:spMkLst>
            <pc:docMk/>
            <pc:sldMk cId="388586070" sldId="641"/>
            <ac:spMk id="11" creationId="{84585DE0-E123-FAB2-170D-993D640D4B02}"/>
          </ac:spMkLst>
        </pc:spChg>
        <pc:spChg chg="add mod">
          <ac:chgData name="FONG Chi Kit Ken" userId="233f042c-09e9-4a0c-9043-d675a582571a" providerId="ADAL" clId="{B6F2ED60-F19E-B340-B712-2766AEDD6467}" dt="2024-01-04T07:10:13.926" v="422"/>
          <ac:spMkLst>
            <pc:docMk/>
            <pc:sldMk cId="388586070" sldId="641"/>
            <ac:spMk id="12" creationId="{A7203733-2470-0ED6-FF96-30C03B863104}"/>
          </ac:spMkLst>
        </pc:spChg>
        <pc:spChg chg="add del mod">
          <ac:chgData name="FONG Chi Kit Ken" userId="233f042c-09e9-4a0c-9043-d675a582571a" providerId="ADAL" clId="{B6F2ED60-F19E-B340-B712-2766AEDD6467}" dt="2024-01-04T08:04:21.924" v="1075" actId="478"/>
          <ac:spMkLst>
            <pc:docMk/>
            <pc:sldMk cId="388586070" sldId="641"/>
            <ac:spMk id="13" creationId="{D540408B-95EF-FFD3-A9D9-0E3165D678C1}"/>
          </ac:spMkLst>
        </pc:spChg>
      </pc:sldChg>
      <pc:sldChg chg="addSp delSp modSp new mod modTransition chgLayout">
        <pc:chgData name="FONG Chi Kit Ken" userId="233f042c-09e9-4a0c-9043-d675a582571a" providerId="ADAL" clId="{B6F2ED60-F19E-B340-B712-2766AEDD6467}" dt="2024-01-04T16:22:27.065" v="3619" actId="207"/>
        <pc:sldMkLst>
          <pc:docMk/>
          <pc:sldMk cId="1181951337" sldId="642"/>
        </pc:sldMkLst>
        <pc:spChg chg="mod ord">
          <ac:chgData name="FONG Chi Kit Ken" userId="233f042c-09e9-4a0c-9043-d675a582571a" providerId="ADAL" clId="{B6F2ED60-F19E-B340-B712-2766AEDD6467}" dt="2024-01-04T16:22:27.065" v="3619" actId="207"/>
          <ac:spMkLst>
            <pc:docMk/>
            <pc:sldMk cId="1181951337" sldId="642"/>
            <ac:spMk id="2" creationId="{5EC3C937-2DC7-3717-F777-6F1E09C2F973}"/>
          </ac:spMkLst>
        </pc:spChg>
        <pc:spChg chg="mod or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3" creationId="{62D001B1-9757-A3A2-2010-39FAA3A3187C}"/>
          </ac:spMkLst>
        </pc:spChg>
        <pc:spChg chg="mod or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4" creationId="{600C6209-BFFA-82E5-6D51-F27A9D7D0A0C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5" creationId="{91636975-6C63-A74B-E8F3-41B1D5587626}"/>
          </ac:spMkLst>
        </pc:spChg>
        <pc:spChg chg="add mod">
          <ac:chgData name="FONG Chi Kit Ken" userId="233f042c-09e9-4a0c-9043-d675a582571a" providerId="ADAL" clId="{B6F2ED60-F19E-B340-B712-2766AEDD6467}" dt="2024-01-04T10:35:40.745" v="2518" actId="20577"/>
          <ac:spMkLst>
            <pc:docMk/>
            <pc:sldMk cId="1181951337" sldId="642"/>
            <ac:spMk id="6" creationId="{B0E9CFD4-2136-6E6A-40B8-6890F35617B3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7" creationId="{3BD7306D-864F-F1A5-F5F8-7D2584E6A337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8" creationId="{A461EAF0-14AD-769C-E7E1-6DCF88E6132E}"/>
          </ac:spMkLst>
        </pc:spChg>
        <pc:spChg chg="add mod">
          <ac:chgData name="FONG Chi Kit Ken" userId="233f042c-09e9-4a0c-9043-d675a582571a" providerId="ADAL" clId="{B6F2ED60-F19E-B340-B712-2766AEDD6467}" dt="2024-01-04T08:01:07.713" v="1065" actId="1038"/>
          <ac:spMkLst>
            <pc:docMk/>
            <pc:sldMk cId="1181951337" sldId="642"/>
            <ac:spMk id="9" creationId="{281BFDD2-FA7D-21BE-FD80-14EFDF65326F}"/>
          </ac:spMkLst>
        </pc:spChg>
      </pc:sldChg>
      <pc:sldChg chg="addSp delSp modSp new mod modTransition">
        <pc:chgData name="FONG Chi Kit Ken" userId="233f042c-09e9-4a0c-9043-d675a582571a" providerId="ADAL" clId="{B6F2ED60-F19E-B340-B712-2766AEDD6467}" dt="2024-01-04T16:31:42.786" v="3634" actId="207"/>
        <pc:sldMkLst>
          <pc:docMk/>
          <pc:sldMk cId="2242641752" sldId="643"/>
        </pc:sldMkLst>
        <pc:spChg chg="mod">
          <ac:chgData name="FONG Chi Kit Ken" userId="233f042c-09e9-4a0c-9043-d675a582571a" providerId="ADAL" clId="{B6F2ED60-F19E-B340-B712-2766AEDD6467}" dt="2024-01-04T16:31:42.786" v="3634" actId="207"/>
          <ac:spMkLst>
            <pc:docMk/>
            <pc:sldMk cId="2242641752" sldId="643"/>
            <ac:spMk id="2" creationId="{AAAC86B8-3F9E-B8E6-2809-379204D0024B}"/>
          </ac:spMkLst>
        </pc:spChg>
        <pc:spChg chg="mod">
          <ac:chgData name="FONG Chi Kit Ken" userId="233f042c-09e9-4a0c-9043-d675a582571a" providerId="ADAL" clId="{B6F2ED60-F19E-B340-B712-2766AEDD6467}" dt="2024-01-04T07:17:31.670" v="550" actId="20577"/>
          <ac:spMkLst>
            <pc:docMk/>
            <pc:sldMk cId="2242641752" sldId="643"/>
            <ac:spMk id="4" creationId="{D938BE87-3A71-2F9C-AB24-C298F5142570}"/>
          </ac:spMkLst>
        </pc:spChg>
        <pc:spChg chg="add mod">
          <ac:chgData name="FONG Chi Kit Ken" userId="233f042c-09e9-4a0c-9043-d675a582571a" providerId="ADAL" clId="{B6F2ED60-F19E-B340-B712-2766AEDD6467}" dt="2024-01-04T16:31:22.237" v="3632" actId="20577"/>
          <ac:spMkLst>
            <pc:docMk/>
            <pc:sldMk cId="2242641752" sldId="643"/>
            <ac:spMk id="5" creationId="{191933F6-B611-5C7E-1B82-5CF860352D8D}"/>
          </ac:spMkLst>
        </pc:spChg>
        <pc:spChg chg="add del mod">
          <ac:chgData name="FONG Chi Kit Ken" userId="233f042c-09e9-4a0c-9043-d675a582571a" providerId="ADAL" clId="{B6F2ED60-F19E-B340-B712-2766AEDD6467}" dt="2024-01-04T08:04:04.612" v="1072" actId="478"/>
          <ac:spMkLst>
            <pc:docMk/>
            <pc:sldMk cId="2242641752" sldId="643"/>
            <ac:spMk id="6" creationId="{6AD19026-2473-AB11-7514-BC73AB7F3C8D}"/>
          </ac:spMkLst>
        </pc:spChg>
        <pc:spChg chg="add mod">
          <ac:chgData name="FONG Chi Kit Ken" userId="233f042c-09e9-4a0c-9043-d675a582571a" providerId="ADAL" clId="{B6F2ED60-F19E-B340-B712-2766AEDD6467}" dt="2024-01-04T08:04:09.984" v="1074" actId="1076"/>
          <ac:spMkLst>
            <pc:docMk/>
            <pc:sldMk cId="2242641752" sldId="643"/>
            <ac:spMk id="7" creationId="{06BC3F2E-6A75-05D0-BC14-D942B478B675}"/>
          </ac:spMkLst>
        </pc:spChg>
      </pc:sldChg>
      <pc:sldChg chg="modSp new del mod modTransition">
        <pc:chgData name="FONG Chi Kit Ken" userId="233f042c-09e9-4a0c-9043-d675a582571a" providerId="ADAL" clId="{B6F2ED60-F19E-B340-B712-2766AEDD6467}" dt="2024-01-04T08:43:18.191" v="1377" actId="2696"/>
        <pc:sldMkLst>
          <pc:docMk/>
          <pc:sldMk cId="33729252" sldId="644"/>
        </pc:sldMkLst>
        <pc:spChg chg="mod">
          <ac:chgData name="FONG Chi Kit Ken" userId="233f042c-09e9-4a0c-9043-d675a582571a" providerId="ADAL" clId="{B6F2ED60-F19E-B340-B712-2766AEDD6467}" dt="2024-01-04T07:17:36.171" v="563" actId="20577"/>
          <ac:spMkLst>
            <pc:docMk/>
            <pc:sldMk cId="33729252" sldId="644"/>
            <ac:spMk id="4" creationId="{5F918169-9B88-2B26-F7DA-57CB1EA25D82}"/>
          </ac:spMkLst>
        </pc:spChg>
      </pc:sldChg>
      <pc:sldChg chg="addSp delSp modSp new mod modTransition chgLayout">
        <pc:chgData name="FONG Chi Kit Ken" userId="233f042c-09e9-4a0c-9043-d675a582571a" providerId="ADAL" clId="{B6F2ED60-F19E-B340-B712-2766AEDD6467}" dt="2024-01-04T16:32:05.700" v="3637" actId="207"/>
        <pc:sldMkLst>
          <pc:docMk/>
          <pc:sldMk cId="3810242647" sldId="645"/>
        </pc:sldMkLst>
        <pc:spChg chg="mod ord">
          <ac:chgData name="FONG Chi Kit Ken" userId="233f042c-09e9-4a0c-9043-d675a582571a" providerId="ADAL" clId="{B6F2ED60-F19E-B340-B712-2766AEDD6467}" dt="2024-01-04T16:32:05.700" v="3637" actId="207"/>
          <ac:spMkLst>
            <pc:docMk/>
            <pc:sldMk cId="3810242647" sldId="645"/>
            <ac:spMk id="2" creationId="{437D441C-84CB-C2BA-30DC-B58A7CB600A3}"/>
          </ac:spMkLst>
        </pc:spChg>
        <pc:spChg chg="mod or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3" creationId="{B580555C-830C-6476-88A6-1704EEBBCFE7}"/>
          </ac:spMkLst>
        </pc:spChg>
        <pc:spChg chg="mod or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4" creationId="{AAB8D949-97E6-5189-E484-68E37861420B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5" creationId="{085B4F85-F1B0-7BB7-E74F-F010199176EB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6" creationId="{CC8E0A63-5271-7FE0-1D18-BCACFA210E91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7" creationId="{7DF24ACD-B1CA-3561-9605-E9201C2FA517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8" creationId="{EB4D6FF1-658E-DF9C-26D6-D0CA044BA873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9" creationId="{696CB8E3-229D-E8B6-589D-732E0B0B46C5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10" creationId="{22720247-856D-A46F-32E6-106CBAB11AFB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1" creationId="{5741BAAA-6857-3FBB-9DA5-52153490A70E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2" creationId="{12FFAAEF-1D3A-3814-15E6-CC23C78148B0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3" creationId="{66061077-8F2A-4C96-7F0E-4B7C553B6A91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4" creationId="{14BDBADE-FEBF-3D7D-C134-C051AF834E49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5" creationId="{80584DAC-6BB9-7C20-3989-DD94A92DA7FC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6" creationId="{541BAA62-5F46-4A40-CAFD-3B7F9058E9D4}"/>
          </ac:spMkLst>
        </pc:spChg>
      </pc:sldChg>
      <pc:sldChg chg="addSp delSp modSp new mod modTransition">
        <pc:chgData name="FONG Chi Kit Ken" userId="233f042c-09e9-4a0c-9043-d675a582571a" providerId="ADAL" clId="{B6F2ED60-F19E-B340-B712-2766AEDD6467}" dt="2024-01-04T16:31:09.727" v="3622" actId="207"/>
        <pc:sldMkLst>
          <pc:docMk/>
          <pc:sldMk cId="3337958608" sldId="646"/>
        </pc:sldMkLst>
        <pc:spChg chg="del">
          <ac:chgData name="FONG Chi Kit Ken" userId="233f042c-09e9-4a0c-9043-d675a582571a" providerId="ADAL" clId="{B6F2ED60-F19E-B340-B712-2766AEDD6467}" dt="2024-01-04T07:46:53.262" v="978" actId="478"/>
          <ac:spMkLst>
            <pc:docMk/>
            <pc:sldMk cId="3337958608" sldId="646"/>
            <ac:spMk id="2" creationId="{85C39E2B-992B-139B-64F2-338919612BE0}"/>
          </ac:spMkLst>
        </pc:spChg>
        <pc:spChg chg="add mod">
          <ac:chgData name="FONG Chi Kit Ken" userId="233f042c-09e9-4a0c-9043-d675a582571a" providerId="ADAL" clId="{B6F2ED60-F19E-B340-B712-2766AEDD6467}" dt="2024-01-04T08:04:59.771" v="1086" actId="1036"/>
          <ac:spMkLst>
            <pc:docMk/>
            <pc:sldMk cId="3337958608" sldId="646"/>
            <ac:spMk id="2" creationId="{BD8CB5AA-77CB-0CD6-F8E4-066C0B0E6520}"/>
          </ac:spMkLst>
        </pc:spChg>
        <pc:spChg chg="mod">
          <ac:chgData name="FONG Chi Kit Ken" userId="233f042c-09e9-4a0c-9043-d675a582571a" providerId="ADAL" clId="{B6F2ED60-F19E-B340-B712-2766AEDD6467}" dt="2024-01-04T07:43:41.904" v="977" actId="20577"/>
          <ac:spMkLst>
            <pc:docMk/>
            <pc:sldMk cId="3337958608" sldId="646"/>
            <ac:spMk id="4" creationId="{78275B72-6917-3C93-86EE-C0FF09830064}"/>
          </ac:spMkLst>
        </pc:spChg>
        <pc:spChg chg="add mod">
          <ac:chgData name="FONG Chi Kit Ken" userId="233f042c-09e9-4a0c-9043-d675a582571a" providerId="ADAL" clId="{B6F2ED60-F19E-B340-B712-2766AEDD6467}" dt="2024-01-04T16:31:09.727" v="3622" actId="207"/>
          <ac:spMkLst>
            <pc:docMk/>
            <pc:sldMk cId="3337958608" sldId="646"/>
            <ac:spMk id="5" creationId="{5D25BED6-A529-8DA4-FBC8-0A893AEDC44D}"/>
          </ac:spMkLst>
        </pc:spChg>
        <pc:spChg chg="add mod">
          <ac:chgData name="FONG Chi Kit Ken" userId="233f042c-09e9-4a0c-9043-d675a582571a" providerId="ADAL" clId="{B6F2ED60-F19E-B340-B712-2766AEDD6467}" dt="2024-01-04T08:07:42.599" v="1192" actId="20577"/>
          <ac:spMkLst>
            <pc:docMk/>
            <pc:sldMk cId="3337958608" sldId="646"/>
            <ac:spMk id="7" creationId="{4AA3D319-B343-7736-8B45-96FE5E1E1F0C}"/>
          </ac:spMkLst>
        </pc:spChg>
        <pc:graphicFrameChg chg="add mod modGraphic">
          <ac:chgData name="FONG Chi Kit Ken" userId="233f042c-09e9-4a0c-9043-d675a582571a" providerId="ADAL" clId="{B6F2ED60-F19E-B340-B712-2766AEDD6467}" dt="2024-01-04T08:03:32.530" v="1070" actId="14734"/>
          <ac:graphicFrameMkLst>
            <pc:docMk/>
            <pc:sldMk cId="3337958608" sldId="646"/>
            <ac:graphicFrameMk id="6" creationId="{5AF3E0CA-CDD4-AF56-6611-A31BFCF0A6A0}"/>
          </ac:graphicFrameMkLst>
        </pc:graphicFrameChg>
      </pc:sldChg>
      <pc:sldChg chg="addSp delSp modSp new mod modTransition">
        <pc:chgData name="FONG Chi Kit Ken" userId="233f042c-09e9-4a0c-9043-d675a582571a" providerId="ADAL" clId="{B6F2ED60-F19E-B340-B712-2766AEDD6467}" dt="2024-01-04T16:32:44.785" v="3639" actId="207"/>
        <pc:sldMkLst>
          <pc:docMk/>
          <pc:sldMk cId="3012545928" sldId="647"/>
        </pc:sldMkLst>
        <pc:spChg chg="del">
          <ac:chgData name="FONG Chi Kit Ken" userId="233f042c-09e9-4a0c-9043-d675a582571a" providerId="ADAL" clId="{B6F2ED60-F19E-B340-B712-2766AEDD6467}" dt="2024-01-04T08:12:50.435" v="1198" actId="478"/>
          <ac:spMkLst>
            <pc:docMk/>
            <pc:sldMk cId="3012545928" sldId="647"/>
            <ac:spMk id="2" creationId="{6F7696EF-8A4C-7830-235D-8DA2CC5F5F2B}"/>
          </ac:spMkLst>
        </pc:spChg>
        <pc:spChg chg="mod">
          <ac:chgData name="FONG Chi Kit Ken" userId="233f042c-09e9-4a0c-9043-d675a582571a" providerId="ADAL" clId="{B6F2ED60-F19E-B340-B712-2766AEDD6467}" dt="2024-01-04T12:50:45.821" v="3254" actId="20577"/>
          <ac:spMkLst>
            <pc:docMk/>
            <pc:sldMk cId="3012545928" sldId="647"/>
            <ac:spMk id="4" creationId="{E2AC9872-C3E7-892C-03EF-32EF37A92F60}"/>
          </ac:spMkLst>
        </pc:spChg>
        <pc:spChg chg="add mod">
          <ac:chgData name="FONG Chi Kit Ken" userId="233f042c-09e9-4a0c-9043-d675a582571a" providerId="ADAL" clId="{B6F2ED60-F19E-B340-B712-2766AEDD6467}" dt="2024-01-04T16:32:40.562" v="3638" actId="207"/>
          <ac:spMkLst>
            <pc:docMk/>
            <pc:sldMk cId="3012545928" sldId="647"/>
            <ac:spMk id="5" creationId="{BCE2C697-7BE4-CC25-B4D4-8544859FCEC0}"/>
          </ac:spMkLst>
        </pc:spChg>
        <pc:spChg chg="add mod">
          <ac:chgData name="FONG Chi Kit Ken" userId="233f042c-09e9-4a0c-9043-d675a582571a" providerId="ADAL" clId="{B6F2ED60-F19E-B340-B712-2766AEDD6467}" dt="2024-01-04T12:50:29.641" v="3248" actId="20577"/>
          <ac:spMkLst>
            <pc:docMk/>
            <pc:sldMk cId="3012545928" sldId="647"/>
            <ac:spMk id="6" creationId="{EDDC6BB3-D4BA-8115-3575-9EED50D1B35C}"/>
          </ac:spMkLst>
        </pc:spChg>
        <pc:spChg chg="add mod">
          <ac:chgData name="FONG Chi Kit Ken" userId="233f042c-09e9-4a0c-9043-d675a582571a" providerId="ADAL" clId="{B6F2ED60-F19E-B340-B712-2766AEDD6467}" dt="2024-01-04T16:32:44.785" v="3639" actId="207"/>
          <ac:spMkLst>
            <pc:docMk/>
            <pc:sldMk cId="3012545928" sldId="647"/>
            <ac:spMk id="7" creationId="{2DDA6BEB-137E-5276-962B-1E494FB15A11}"/>
          </ac:spMkLst>
        </pc:spChg>
      </pc:sldChg>
      <pc:sldChg chg="addSp delSp modSp add mod modTransition chgLayout">
        <pc:chgData name="FONG Chi Kit Ken" userId="233f042c-09e9-4a0c-9043-d675a582571a" providerId="ADAL" clId="{B6F2ED60-F19E-B340-B712-2766AEDD6467}" dt="2024-01-04T16:42:07.274" v="3694" actId="207"/>
        <pc:sldMkLst>
          <pc:docMk/>
          <pc:sldMk cId="708268052" sldId="648"/>
        </pc:sldMkLst>
        <pc:spChg chg="mod ord">
          <ac:chgData name="FONG Chi Kit Ken" userId="233f042c-09e9-4a0c-9043-d675a582571a" providerId="ADAL" clId="{B6F2ED60-F19E-B340-B712-2766AEDD6467}" dt="2024-01-04T16:42:07.274" v="3694" actId="207"/>
          <ac:spMkLst>
            <pc:docMk/>
            <pc:sldMk cId="708268052" sldId="648"/>
            <ac:spMk id="2" creationId="{DC8139D3-0992-DEDC-9F5A-29F224FECB13}"/>
          </ac:spMkLst>
        </pc:spChg>
        <pc:spChg chg="mod or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3" creationId="{FF216982-B236-CAEA-6EF9-8BFFD2BB9966}"/>
          </ac:spMkLst>
        </pc:spChg>
        <pc:spChg chg="mod or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4" creationId="{A30A1AC3-8D4F-D62E-3FC5-305C0743CD49}"/>
          </ac:spMkLst>
        </pc:spChg>
        <pc:spChg chg="mod">
          <ac:chgData name="FONG Chi Kit Ken" userId="233f042c-09e9-4a0c-9043-d675a582571a" providerId="ADAL" clId="{B6F2ED60-F19E-B340-B712-2766AEDD6467}" dt="2024-01-04T08:18:10.677" v="1281"/>
          <ac:spMkLst>
            <pc:docMk/>
            <pc:sldMk cId="708268052" sldId="648"/>
            <ac:spMk id="8" creationId="{76AB660E-475B-5C37-3D44-8CB54EEE4AF8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9" creationId="{98363EFF-2346-38F4-F58A-B5561E6CB080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10" creationId="{FCD64CD5-B470-2928-0F99-A339BEBAADDE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11" creationId="{26DF2D57-1D57-BFC3-BFF7-AEF52907136B}"/>
          </ac:spMkLst>
        </pc:spChg>
      </pc:sldChg>
      <pc:sldChg chg="modSp add del mod ord modTransition modClrScheme chgLayout">
        <pc:chgData name="FONG Chi Kit Ken" userId="233f042c-09e9-4a0c-9043-d675a582571a" providerId="ADAL" clId="{B6F2ED60-F19E-B340-B712-2766AEDD6467}" dt="2024-01-04T16:36:30.448" v="3656" actId="2696"/>
        <pc:sldMkLst>
          <pc:docMk/>
          <pc:sldMk cId="0" sldId="649"/>
        </pc:sldMkLst>
        <pc:spChg chg="mod ord">
          <ac:chgData name="FONG Chi Kit Ken" userId="233f042c-09e9-4a0c-9043-d675a582571a" providerId="ADAL" clId="{B6F2ED60-F19E-B340-B712-2766AEDD6467}" dt="2024-01-04T08:28:20.405" v="1304" actId="700"/>
          <ac:spMkLst>
            <pc:docMk/>
            <pc:sldMk cId="0" sldId="649"/>
            <ac:spMk id="19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8:28:24.794" v="1305" actId="14100"/>
          <ac:spMkLst>
            <pc:docMk/>
            <pc:sldMk cId="0" sldId="649"/>
            <ac:spMk id="199" creationId="{00000000-0000-0000-0000-000000000000}"/>
          </ac:spMkLst>
        </pc:spChg>
      </pc:sldChg>
      <pc:sldChg chg="modSp add del mod modTransition modClrScheme chgLayout modNotes">
        <pc:chgData name="FONG Chi Kit Ken" userId="233f042c-09e9-4a0c-9043-d675a582571a" providerId="ADAL" clId="{B6F2ED60-F19E-B340-B712-2766AEDD6467}" dt="2024-01-04T14:18:50.771" v="3287" actId="2696"/>
        <pc:sldMkLst>
          <pc:docMk/>
          <pc:sldMk cId="0" sldId="650"/>
        </pc:sldMkLst>
        <pc:spChg chg="mod ord">
          <ac:chgData name="FONG Chi Kit Ken" userId="233f042c-09e9-4a0c-9043-d675a582571a" providerId="ADAL" clId="{B6F2ED60-F19E-B340-B712-2766AEDD6467}" dt="2024-01-04T14:18:34.112" v="3284" actId="14100"/>
          <ac:spMkLst>
            <pc:docMk/>
            <pc:sldMk cId="0" sldId="650"/>
            <ac:spMk id="19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0:39:34.510" v="2611" actId="700"/>
          <ac:spMkLst>
            <pc:docMk/>
            <pc:sldMk cId="0" sldId="650"/>
            <ac:spMk id="192" creationId="{00000000-0000-0000-0000-000000000000}"/>
          </ac:spMkLst>
        </pc:spChg>
      </pc:sldChg>
      <pc:sldChg chg="addSp delSp modSp new mod ord modTransition modClrScheme chgLayout">
        <pc:chgData name="FONG Chi Kit Ken" userId="233f042c-09e9-4a0c-9043-d675a582571a" providerId="ADAL" clId="{B6F2ED60-F19E-B340-B712-2766AEDD6467}" dt="2024-01-04T16:51:41.238" v="3825" actId="207"/>
        <pc:sldMkLst>
          <pc:docMk/>
          <pc:sldMk cId="1977237581" sldId="651"/>
        </pc:sldMkLst>
        <pc:spChg chg="del 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2" creationId="{D8913AAD-AC37-7538-BFC7-85AC0B595195}"/>
          </ac:spMkLst>
        </pc:spChg>
        <pc:spChg chg="del 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3" creationId="{8DA4AA4B-7122-EB03-7ECF-A9028ABF5648}"/>
          </ac:spMkLst>
        </pc:spChg>
        <pc:spChg chg="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4" creationId="{8AB41EAA-0309-3ECD-F16C-5DF28B872B97}"/>
          </ac:spMkLst>
        </pc:spChg>
        <pc:spChg chg="add mod ord">
          <ac:chgData name="FONG Chi Kit Ken" userId="233f042c-09e9-4a0c-9043-d675a582571a" providerId="ADAL" clId="{B6F2ED60-F19E-B340-B712-2766AEDD6467}" dt="2024-01-04T08:45:05.961" v="1396"/>
          <ac:spMkLst>
            <pc:docMk/>
            <pc:sldMk cId="1977237581" sldId="651"/>
            <ac:spMk id="5" creationId="{CA29C14A-DB30-1272-FC00-19D3242432BD}"/>
          </ac:spMkLst>
        </pc:spChg>
        <pc:spChg chg="add mod ord">
          <ac:chgData name="FONG Chi Kit Ken" userId="233f042c-09e9-4a0c-9043-d675a582571a" providerId="ADAL" clId="{B6F2ED60-F19E-B340-B712-2766AEDD6467}" dt="2024-01-04T16:51:41.238" v="3825" actId="207"/>
          <ac:spMkLst>
            <pc:docMk/>
            <pc:sldMk cId="1977237581" sldId="651"/>
            <ac:spMk id="6" creationId="{BD878528-4BF1-DB9C-DA5D-983E78137B15}"/>
          </ac:spMkLst>
        </pc:spChg>
      </pc:sldChg>
      <pc:sldChg chg="new del">
        <pc:chgData name="FONG Chi Kit Ken" userId="233f042c-09e9-4a0c-9043-d675a582571a" providerId="ADAL" clId="{B6F2ED60-F19E-B340-B712-2766AEDD6467}" dt="2024-01-04T08:44:36.542" v="1390" actId="2696"/>
        <pc:sldMkLst>
          <pc:docMk/>
          <pc:sldMk cId="4266019792" sldId="651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2"/>
        </pc:sldMkLst>
        <pc:spChg chg="add del 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652"/>
            <ac:spMk id="3" creationId="{77F66B94-3B8F-EFDF-2DEC-D521E4A6F53A}"/>
          </ac:spMkLst>
        </pc:spChg>
        <pc:spChg chg="add del mod ord">
          <ac:chgData name="FONG Chi Kit Ken" userId="233f042c-09e9-4a0c-9043-d675a582571a" providerId="ADAL" clId="{B6F2ED60-F19E-B340-B712-2766AEDD6467}" dt="2024-01-04T08:57:56.118" v="1610" actId="478"/>
          <ac:spMkLst>
            <pc:docMk/>
            <pc:sldMk cId="0" sldId="652"/>
            <ac:spMk id="4" creationId="{E2BF5383-CB73-1C13-05C6-D76398044E26}"/>
          </ac:spMkLst>
        </pc:spChg>
        <pc:spChg chg="add mod">
          <ac:chgData name="FONG Chi Kit Ken" userId="233f042c-09e9-4a0c-9043-d675a582571a" providerId="ADAL" clId="{B6F2ED60-F19E-B340-B712-2766AEDD6467}" dt="2024-01-04T09:05:19.249" v="1697" actId="207"/>
          <ac:spMkLst>
            <pc:docMk/>
            <pc:sldMk cId="0" sldId="652"/>
            <ac:spMk id="6" creationId="{2A1D57AE-4DFB-4CB5-1D38-F179A0C98A60}"/>
          </ac:spMkLst>
        </pc:spChg>
        <pc:spChg chg="add mod">
          <ac:chgData name="FONG Chi Kit Ken" userId="233f042c-09e9-4a0c-9043-d675a582571a" providerId="ADAL" clId="{B6F2ED60-F19E-B340-B712-2766AEDD6467}" dt="2024-01-04T09:05:04.414" v="1695" actId="1076"/>
          <ac:spMkLst>
            <pc:docMk/>
            <pc:sldMk cId="0" sldId="652"/>
            <ac:spMk id="7" creationId="{AA78A7BD-9C9B-DE1A-4844-8CD76E0F1E57}"/>
          </ac:spMkLst>
        </pc:spChg>
        <pc:spChg chg="mod ord">
          <ac:chgData name="FONG Chi Kit Ken" userId="233f042c-09e9-4a0c-9043-d675a582571a" providerId="ADAL" clId="{B6F2ED60-F19E-B340-B712-2766AEDD6467}" dt="2024-01-04T08:56:49.887" v="1573" actId="27636"/>
          <ac:spMkLst>
            <pc:docMk/>
            <pc:sldMk cId="0" sldId="652"/>
            <ac:spMk id="194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56:41.031" v="1570" actId="478"/>
          <ac:spMkLst>
            <pc:docMk/>
            <pc:sldMk cId="0" sldId="652"/>
            <ac:spMk id="195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8:09.455" v="1634" actId="20577"/>
          <ac:graphicFrameMkLst>
            <pc:docMk/>
            <pc:sldMk cId="0" sldId="652"/>
            <ac:graphicFrameMk id="5" creationId="{7A7226EC-8A49-0CE7-3694-5C4B69025411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8:12.452" v="1635" actId="478"/>
          <ac:graphicFrameMkLst>
            <pc:docMk/>
            <pc:sldMk cId="0" sldId="652"/>
            <ac:graphicFrameMk id="196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3"/>
        </pc:sldMkLst>
        <pc:spChg chg="add del 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653"/>
            <ac:spMk id="3" creationId="{F7ECEDAC-8461-E780-91D0-C0356D87A6B5}"/>
          </ac:spMkLst>
        </pc:spChg>
        <pc:spChg chg="add del mod ord">
          <ac:chgData name="FONG Chi Kit Ken" userId="233f042c-09e9-4a0c-9043-d675a582571a" providerId="ADAL" clId="{B6F2ED60-F19E-B340-B712-2766AEDD6467}" dt="2024-01-04T08:59:06.571" v="1644" actId="478"/>
          <ac:spMkLst>
            <pc:docMk/>
            <pc:sldMk cId="0" sldId="653"/>
            <ac:spMk id="4" creationId="{DA1CB5F5-4F73-870F-D070-0C7B045BA9FF}"/>
          </ac:spMkLst>
        </pc:spChg>
        <pc:spChg chg="add mod">
          <ac:chgData name="FONG Chi Kit Ken" userId="233f042c-09e9-4a0c-9043-d675a582571a" providerId="ADAL" clId="{B6F2ED60-F19E-B340-B712-2766AEDD6467}" dt="2024-01-04T09:04:47.602" v="1687" actId="207"/>
          <ac:spMkLst>
            <pc:docMk/>
            <pc:sldMk cId="0" sldId="653"/>
            <ac:spMk id="6" creationId="{4DA09E6F-BAA9-9041-0F41-527562998B34}"/>
          </ac:spMkLst>
        </pc:spChg>
        <pc:spChg chg="add mod">
          <ac:chgData name="FONG Chi Kit Ken" userId="233f042c-09e9-4a0c-9043-d675a582571a" providerId="ADAL" clId="{B6F2ED60-F19E-B340-B712-2766AEDD6467}" dt="2024-01-04T09:05:09.200" v="1696" actId="1076"/>
          <ac:spMkLst>
            <pc:docMk/>
            <pc:sldMk cId="0" sldId="653"/>
            <ac:spMk id="7" creationId="{47DB4356-D287-CD4B-C300-C9E54D634FEF}"/>
          </ac:spMkLst>
        </pc:spChg>
        <pc:spChg chg="mod ord">
          <ac:chgData name="FONG Chi Kit Ken" userId="233f042c-09e9-4a0c-9043-d675a582571a" providerId="ADAL" clId="{B6F2ED60-F19E-B340-B712-2766AEDD6467}" dt="2024-01-04T08:56:49.895" v="1574" actId="27636"/>
          <ac:spMkLst>
            <pc:docMk/>
            <pc:sldMk cId="0" sldId="653"/>
            <ac:spMk id="201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56:43.569" v="1571" actId="478"/>
          <ac:spMkLst>
            <pc:docMk/>
            <pc:sldMk cId="0" sldId="653"/>
            <ac:spMk id="202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9:01.919" v="1642" actId="20577"/>
          <ac:graphicFrameMkLst>
            <pc:docMk/>
            <pc:sldMk cId="0" sldId="653"/>
            <ac:graphicFrameMk id="5" creationId="{EADAA470-1EBD-8196-477A-9AD63D8465B5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9:04.588" v="1643" actId="478"/>
          <ac:graphicFrameMkLst>
            <pc:docMk/>
            <pc:sldMk cId="0" sldId="653"/>
            <ac:graphicFrameMk id="203" creationId="{00000000-0000-0000-0000-000000000000}"/>
          </ac:graphicFrameMkLst>
        </pc:graphicFrameChg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57077754" sldId="654"/>
        </pc:sldMkLst>
        <pc:spChg chg="del mod">
          <ac:chgData name="FONG Chi Kit Ken" userId="233f042c-09e9-4a0c-9043-d675a582571a" providerId="ADAL" clId="{B6F2ED60-F19E-B340-B712-2766AEDD6467}" dt="2024-01-04T09:06:26.735" v="1702" actId="478"/>
          <ac:spMkLst>
            <pc:docMk/>
            <pc:sldMk cId="57077754" sldId="654"/>
            <ac:spMk id="2" creationId="{D4E418A0-B3F5-6B7C-617B-4F1036983FDE}"/>
          </ac:spMkLst>
        </pc:spChg>
        <pc:spChg chg="mod">
          <ac:chgData name="FONG Chi Kit Ken" userId="233f042c-09e9-4a0c-9043-d675a582571a" providerId="ADAL" clId="{B6F2ED60-F19E-B340-B712-2766AEDD6467}" dt="2024-01-04T09:09:32.754" v="1780" actId="14100"/>
          <ac:spMkLst>
            <pc:docMk/>
            <pc:sldMk cId="57077754" sldId="654"/>
            <ac:spMk id="4" creationId="{36184281-B7E6-5953-155B-1DA000EFCB0E}"/>
          </ac:spMkLst>
        </pc:spChg>
        <pc:spChg chg="add mod">
          <ac:chgData name="FONG Chi Kit Ken" userId="233f042c-09e9-4a0c-9043-d675a582571a" providerId="ADAL" clId="{B6F2ED60-F19E-B340-B712-2766AEDD6467}" dt="2024-01-04T09:07:31.422" v="1741" actId="20577"/>
          <ac:spMkLst>
            <pc:docMk/>
            <pc:sldMk cId="57077754" sldId="654"/>
            <ac:spMk id="5" creationId="{2FAB195E-3EA7-DDA1-F1EE-CDDEEF242090}"/>
          </ac:spMkLst>
        </pc:spChg>
        <pc:spChg chg="add mod">
          <ac:chgData name="FONG Chi Kit Ken" userId="233f042c-09e9-4a0c-9043-d675a582571a" providerId="ADAL" clId="{B6F2ED60-F19E-B340-B712-2766AEDD6467}" dt="2024-01-04T09:08:16.432" v="1750" actId="1076"/>
          <ac:spMkLst>
            <pc:docMk/>
            <pc:sldMk cId="57077754" sldId="654"/>
            <ac:spMk id="7" creationId="{75485981-9D76-E5D7-0D87-E92218552660}"/>
          </ac:spMkLst>
        </pc:spChg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5"/>
        </pc:sldMkLst>
        <pc:spChg chg="add mod">
          <ac:chgData name="FONG Chi Kit Ken" userId="233f042c-09e9-4a0c-9043-d675a582571a" providerId="ADAL" clId="{B6F2ED60-F19E-B340-B712-2766AEDD6467}" dt="2024-01-04T09:37:15.947" v="2027" actId="404"/>
          <ac:spMkLst>
            <pc:docMk/>
            <pc:sldMk cId="0" sldId="655"/>
            <ac:spMk id="2" creationId="{819CCE4B-8D83-9F0F-5913-54FD14161820}"/>
          </ac:spMkLst>
        </pc:spChg>
        <pc:spChg chg="mod ord">
          <ac:chgData name="FONG Chi Kit Ken" userId="233f042c-09e9-4a0c-9043-d675a582571a" providerId="ADAL" clId="{B6F2ED60-F19E-B340-B712-2766AEDD6467}" dt="2024-01-04T09:40:23.611" v="2087"/>
          <ac:spMkLst>
            <pc:docMk/>
            <pc:sldMk cId="0" sldId="655"/>
            <ac:spMk id="229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77" v="1797" actId="27636"/>
          <ac:spMkLst>
            <pc:docMk/>
            <pc:sldMk cId="0" sldId="655"/>
            <ac:spMk id="230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12:34.174" v="1853" actId="478"/>
          <ac:spMkLst>
            <pc:docMk/>
            <pc:sldMk cId="0" sldId="655"/>
            <ac:spMk id="231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4:55.672" v="1911" actId="14100"/>
          <ac:picMkLst>
            <pc:docMk/>
            <pc:sldMk cId="0" sldId="655"/>
            <ac:picMk id="232" creationId="{00000000-0000-0000-0000-000000000000}"/>
          </ac:picMkLst>
        </pc:picChg>
      </pc:sldChg>
      <pc:sldChg chg="addSp delSp modSp new del mod modClrScheme chgLayout">
        <pc:chgData name="FONG Chi Kit Ken" userId="233f042c-09e9-4a0c-9043-d675a582571a" providerId="ADAL" clId="{B6F2ED60-F19E-B340-B712-2766AEDD6467}" dt="2024-01-04T10:14:59.185" v="2234" actId="2696"/>
        <pc:sldMkLst>
          <pc:docMk/>
          <pc:sldMk cId="2555742403" sldId="656"/>
        </pc:sldMkLst>
        <pc:spChg chg="del mod ord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2" creationId="{91494DC8-6F24-9077-5D93-ED29CDB4A4C3}"/>
          </ac:spMkLst>
        </pc:spChg>
        <pc:spChg chg="del mod ord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3" creationId="{C243D708-B908-2CFD-9441-C339F3D6E9AC}"/>
          </ac:spMkLst>
        </pc:spChg>
        <pc:spChg chg="del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4" creationId="{24C85652-3B1B-BC85-1038-2CA3AC4E6665}"/>
          </ac:spMkLst>
        </pc:spChg>
        <pc:spChg chg="add mod ord">
          <ac:chgData name="FONG Chi Kit Ken" userId="233f042c-09e9-4a0c-9043-d675a582571a" providerId="ADAL" clId="{B6F2ED60-F19E-B340-B712-2766AEDD6467}" dt="2024-01-04T09:58:15.478" v="2115"/>
          <ac:spMkLst>
            <pc:docMk/>
            <pc:sldMk cId="2555742403" sldId="656"/>
            <ac:spMk id="5" creationId="{66A15707-B61C-941F-A8CE-C217ED4B2D04}"/>
          </ac:spMkLst>
        </pc:spChg>
        <pc:spChg chg="add mod ord">
          <ac:chgData name="FONG Chi Kit Ken" userId="233f042c-09e9-4a0c-9043-d675a582571a" providerId="ADAL" clId="{B6F2ED60-F19E-B340-B712-2766AEDD6467}" dt="2024-01-04T10:05:47.602" v="2116"/>
          <ac:spMkLst>
            <pc:docMk/>
            <pc:sldMk cId="2555742403" sldId="656"/>
            <ac:spMk id="6" creationId="{6747A9AF-309A-927D-8276-A38CE652CB78}"/>
          </ac:spMkLst>
        </pc:spChg>
      </pc:sldChg>
      <pc:sldChg chg="addSp delSp modSp new mod ord modTransition">
        <pc:chgData name="FONG Chi Kit Ken" userId="233f042c-09e9-4a0c-9043-d675a582571a" providerId="ADAL" clId="{B6F2ED60-F19E-B340-B712-2766AEDD6467}" dt="2024-01-04T16:45:45.121" v="3725" actId="2711"/>
        <pc:sldMkLst>
          <pc:docMk/>
          <pc:sldMk cId="4240620127" sldId="657"/>
        </pc:sldMkLst>
        <pc:spChg chg="del">
          <ac:chgData name="FONG Chi Kit Ken" userId="233f042c-09e9-4a0c-9043-d675a582571a" providerId="ADAL" clId="{B6F2ED60-F19E-B340-B712-2766AEDD6467}" dt="2024-01-04T10:06:14.903" v="2122" actId="478"/>
          <ac:spMkLst>
            <pc:docMk/>
            <pc:sldMk cId="4240620127" sldId="657"/>
            <ac:spMk id="2" creationId="{4CC4ED94-42A3-886E-906E-AE215459D504}"/>
          </ac:spMkLst>
        </pc:spChg>
        <pc:spChg chg="mod">
          <ac:chgData name="FONG Chi Kit Ken" userId="233f042c-09e9-4a0c-9043-d675a582571a" providerId="ADAL" clId="{B6F2ED60-F19E-B340-B712-2766AEDD6467}" dt="2024-01-04T10:06:10.224" v="2121" actId="20577"/>
          <ac:spMkLst>
            <pc:docMk/>
            <pc:sldMk cId="4240620127" sldId="657"/>
            <ac:spMk id="4" creationId="{25AE088E-770D-2DA8-3BF6-B4D8B4EA3A0F}"/>
          </ac:spMkLst>
        </pc:spChg>
        <pc:spChg chg="add mod">
          <ac:chgData name="FONG Chi Kit Ken" userId="233f042c-09e9-4a0c-9043-d675a582571a" providerId="ADAL" clId="{B6F2ED60-F19E-B340-B712-2766AEDD6467}" dt="2024-01-04T10:12:41.055" v="2213" actId="14100"/>
          <ac:spMkLst>
            <pc:docMk/>
            <pc:sldMk cId="4240620127" sldId="657"/>
            <ac:spMk id="7" creationId="{8BB357BF-551A-D9C0-A074-4760DF2DBAB4}"/>
          </ac:spMkLst>
        </pc:spChg>
        <pc:graphicFrameChg chg="add mod modGraphic">
          <ac:chgData name="FONG Chi Kit Ken" userId="233f042c-09e9-4a0c-9043-d675a582571a" providerId="ADAL" clId="{B6F2ED60-F19E-B340-B712-2766AEDD6467}" dt="2024-01-04T16:45:45.121" v="3725" actId="2711"/>
          <ac:graphicFrameMkLst>
            <pc:docMk/>
            <pc:sldMk cId="4240620127" sldId="657"/>
            <ac:graphicFrameMk id="5" creationId="{FD536555-FCF1-91F8-C977-652AA20D21EE}"/>
          </ac:graphicFrameMkLst>
        </pc:graphicFrameChg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512104007" sldId="658"/>
        </pc:sldMkLst>
        <pc:spChg chg="mod">
          <ac:chgData name="FONG Chi Kit Ken" userId="233f042c-09e9-4a0c-9043-d675a582571a" providerId="ADAL" clId="{B6F2ED60-F19E-B340-B712-2766AEDD6467}" dt="2024-01-04T10:13:48.616" v="2226" actId="14100"/>
          <ac:spMkLst>
            <pc:docMk/>
            <pc:sldMk cId="2512104007" sldId="658"/>
            <ac:spMk id="2" creationId="{0DC81815-4E7C-4F1A-9C5C-1D38D4A14D57}"/>
          </ac:spMkLst>
        </pc:spChg>
      </pc:sldChg>
      <pc:sldChg chg="addSp delSp modSp new mod ord modTransition">
        <pc:chgData name="FONG Chi Kit Ken" userId="233f042c-09e9-4a0c-9043-d675a582571a" providerId="ADAL" clId="{B6F2ED60-F19E-B340-B712-2766AEDD6467}" dt="2024-01-04T16:49:03.698" v="3774" actId="1037"/>
        <pc:sldMkLst>
          <pc:docMk/>
          <pc:sldMk cId="1457921328" sldId="659"/>
        </pc:sldMkLst>
        <pc:spChg chg="mod">
          <ac:chgData name="FONG Chi Kit Ken" userId="233f042c-09e9-4a0c-9043-d675a582571a" providerId="ADAL" clId="{B6F2ED60-F19E-B340-B712-2766AEDD6467}" dt="2024-01-04T16:45:33.034" v="3724" actId="207"/>
          <ac:spMkLst>
            <pc:docMk/>
            <pc:sldMk cId="1457921328" sldId="659"/>
            <ac:spMk id="2" creationId="{330B6E91-BE7B-E7F2-77AC-E7ADCB8F34DD}"/>
          </ac:spMkLst>
        </pc:spChg>
        <pc:spChg chg="mod">
          <ac:chgData name="FONG Chi Kit Ken" userId="233f042c-09e9-4a0c-9043-d675a582571a" providerId="ADAL" clId="{B6F2ED60-F19E-B340-B712-2766AEDD6467}" dt="2024-01-04T10:16:03.194" v="2248"/>
          <ac:spMkLst>
            <pc:docMk/>
            <pc:sldMk cId="1457921328" sldId="659"/>
            <ac:spMk id="4" creationId="{8B1B699A-D8F4-81D2-7B19-34959D2078E2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5" creationId="{AB04B2D8-0F96-9A12-027F-FF6E570CB15F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6" creationId="{81123019-BFE6-C242-D279-DE1DA6B35FBE}"/>
          </ac:spMkLst>
        </pc:spChg>
        <pc:spChg chg="add del mod">
          <ac:chgData name="FONG Chi Kit Ken" userId="233f042c-09e9-4a0c-9043-d675a582571a" providerId="ADAL" clId="{B6F2ED60-F19E-B340-B712-2766AEDD6467}" dt="2024-01-04T10:15:16.900" v="2239" actId="478"/>
          <ac:spMkLst>
            <pc:docMk/>
            <pc:sldMk cId="1457921328" sldId="659"/>
            <ac:spMk id="7" creationId="{83ACA6AB-2E61-F024-73B6-F668F32D2421}"/>
          </ac:spMkLst>
        </pc:spChg>
        <pc:spChg chg="add mod">
          <ac:chgData name="FONG Chi Kit Ken" userId="233f042c-09e9-4a0c-9043-d675a582571a" providerId="ADAL" clId="{B6F2ED60-F19E-B340-B712-2766AEDD6467}" dt="2024-01-04T16:48:59.748" v="3770" actId="1038"/>
          <ac:spMkLst>
            <pc:docMk/>
            <pc:sldMk cId="1457921328" sldId="659"/>
            <ac:spMk id="7" creationId="{C3E7EF43-520B-6F22-BD5F-70B1BABFD1A8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8" creationId="{3B1E767B-6292-177E-CFDE-67222E846532}"/>
          </ac:spMkLst>
        </pc:spChg>
        <pc:spChg chg="add mod">
          <ac:chgData name="FONG Chi Kit Ken" userId="233f042c-09e9-4a0c-9043-d675a582571a" providerId="ADAL" clId="{B6F2ED60-F19E-B340-B712-2766AEDD6467}" dt="2024-01-04T16:49:03.698" v="3774" actId="1037"/>
          <ac:spMkLst>
            <pc:docMk/>
            <pc:sldMk cId="1457921328" sldId="659"/>
            <ac:spMk id="9" creationId="{26A7A972-AE35-7417-2BEE-33366857126D}"/>
          </ac:spMkLst>
        </pc:spChg>
      </pc:sldChg>
      <pc:sldChg chg="addSp modSp new mod modTransition">
        <pc:chgData name="FONG Chi Kit Ken" userId="233f042c-09e9-4a0c-9043-d675a582571a" providerId="ADAL" clId="{B6F2ED60-F19E-B340-B712-2766AEDD6467}" dt="2024-01-04T16:50:27.140" v="3807" actId="1037"/>
        <pc:sldMkLst>
          <pc:docMk/>
          <pc:sldMk cId="4061700576" sldId="660"/>
        </pc:sldMkLst>
        <pc:spChg chg="mod">
          <ac:chgData name="FONG Chi Kit Ken" userId="233f042c-09e9-4a0c-9043-d675a582571a" providerId="ADAL" clId="{B6F2ED60-F19E-B340-B712-2766AEDD6467}" dt="2024-01-04T16:46:03.658" v="3728" actId="207"/>
          <ac:spMkLst>
            <pc:docMk/>
            <pc:sldMk cId="4061700576" sldId="660"/>
            <ac:spMk id="2" creationId="{3C3CE15D-EE83-AC5F-D443-37D2A2916217}"/>
          </ac:spMkLst>
        </pc:spChg>
        <pc:spChg chg="mod">
          <ac:chgData name="FONG Chi Kit Ken" userId="233f042c-09e9-4a0c-9043-d675a582571a" providerId="ADAL" clId="{B6F2ED60-F19E-B340-B712-2766AEDD6467}" dt="2024-01-04T16:48:35.866" v="3763"/>
          <ac:spMkLst>
            <pc:docMk/>
            <pc:sldMk cId="4061700576" sldId="660"/>
            <ac:spMk id="4" creationId="{B75407DC-4DB1-A9D9-6C70-E215E8D55A26}"/>
          </ac:spMkLst>
        </pc:spChg>
        <pc:spChg chg="add mod">
          <ac:chgData name="FONG Chi Kit Ken" userId="233f042c-09e9-4a0c-9043-d675a582571a" providerId="ADAL" clId="{B6F2ED60-F19E-B340-B712-2766AEDD6467}" dt="2024-01-04T10:20:59.528" v="2411" actId="1076"/>
          <ac:spMkLst>
            <pc:docMk/>
            <pc:sldMk cId="4061700576" sldId="660"/>
            <ac:spMk id="5" creationId="{B1C05B92-DE45-FE56-3455-1392AC5E0D82}"/>
          </ac:spMkLst>
        </pc:spChg>
        <pc:spChg chg="add mod">
          <ac:chgData name="FONG Chi Kit Ken" userId="233f042c-09e9-4a0c-9043-d675a582571a" providerId="ADAL" clId="{B6F2ED60-F19E-B340-B712-2766AEDD6467}" dt="2024-01-04T10:20:59.528" v="2411" actId="1076"/>
          <ac:spMkLst>
            <pc:docMk/>
            <pc:sldMk cId="4061700576" sldId="660"/>
            <ac:spMk id="6" creationId="{5DA776DC-0A0D-D131-528A-04A283FEFCEE}"/>
          </ac:spMkLst>
        </pc:spChg>
        <pc:spChg chg="add mod">
          <ac:chgData name="FONG Chi Kit Ken" userId="233f042c-09e9-4a0c-9043-d675a582571a" providerId="ADAL" clId="{B6F2ED60-F19E-B340-B712-2766AEDD6467}" dt="2024-01-04T16:49:42.843" v="3798" actId="1036"/>
          <ac:spMkLst>
            <pc:docMk/>
            <pc:sldMk cId="4061700576" sldId="660"/>
            <ac:spMk id="7" creationId="{ED71A20C-3066-F425-B78E-EEE6E51A47CE}"/>
          </ac:spMkLst>
        </pc:spChg>
        <pc:spChg chg="add mod">
          <ac:chgData name="FONG Chi Kit Ken" userId="233f042c-09e9-4a0c-9043-d675a582571a" providerId="ADAL" clId="{B6F2ED60-F19E-B340-B712-2766AEDD6467}" dt="2024-01-04T16:50:27.140" v="3807" actId="1037"/>
          <ac:spMkLst>
            <pc:docMk/>
            <pc:sldMk cId="4061700576" sldId="660"/>
            <ac:spMk id="8" creationId="{C9E5AB0E-2EED-12CB-5B06-D7855442F6FF}"/>
          </ac:spMkLst>
        </pc:spChg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275512673" sldId="661"/>
        </pc:sldMkLst>
        <pc:spChg chg="mod">
          <ac:chgData name="FONG Chi Kit Ken" userId="233f042c-09e9-4a0c-9043-d675a582571a" providerId="ADAL" clId="{B6F2ED60-F19E-B340-B712-2766AEDD6467}" dt="2024-01-04T10:36:26.656" v="2545" actId="20577"/>
          <ac:spMkLst>
            <pc:docMk/>
            <pc:sldMk cId="2275512673" sldId="661"/>
            <ac:spMk id="2" creationId="{0DC81815-4E7C-4F1A-9C5C-1D38D4A14D57}"/>
          </ac:spMkLst>
        </pc:spChg>
      </pc:sldChg>
      <pc:sldChg chg="addSp delSp modSp new del mod modClrScheme chgLayout">
        <pc:chgData name="FONG Chi Kit Ken" userId="233f042c-09e9-4a0c-9043-d675a582571a" providerId="ADAL" clId="{B6F2ED60-F19E-B340-B712-2766AEDD6467}" dt="2024-01-04T10:47:09.969" v="2657" actId="2696"/>
        <pc:sldMkLst>
          <pc:docMk/>
          <pc:sldMk cId="3225562601" sldId="662"/>
        </pc:sldMkLst>
        <pc:spChg chg="del mod ord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2" creationId="{870C90CB-A839-5051-FEAA-76D505035A82}"/>
          </ac:spMkLst>
        </pc:spChg>
        <pc:spChg chg="del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3" creationId="{EA909314-1D2C-4DCC-764E-DFA7CCDF7FF4}"/>
          </ac:spMkLst>
        </pc:spChg>
        <pc:spChg chg="del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4" creationId="{1D6A2040-5E40-6545-ECD0-A766ECA53A33}"/>
          </ac:spMkLst>
        </pc:spChg>
        <pc:spChg chg="add mod ord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5" creationId="{62E751BA-952E-2FF7-7E47-420508969B5A}"/>
          </ac:spMkLst>
        </pc:spChg>
      </pc:sldChg>
      <pc:sldChg chg="modSp add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3361544965" sldId="663"/>
        </pc:sldMkLst>
        <pc:spChg chg="mod">
          <ac:chgData name="FONG Chi Kit Ken" userId="233f042c-09e9-4a0c-9043-d675a582571a" providerId="ADAL" clId="{B6F2ED60-F19E-B340-B712-2766AEDD6467}" dt="2024-01-04T10:47:34.294" v="2691" actId="20577"/>
          <ac:spMkLst>
            <pc:docMk/>
            <pc:sldMk cId="3361544965" sldId="663"/>
            <ac:spMk id="2" creationId="{0DC81815-4E7C-4F1A-9C5C-1D38D4A14D57}"/>
          </ac:spMkLst>
        </pc:spChg>
      </pc:sldChg>
      <pc:sldChg chg="addSp delSp modSp new del mod modClrScheme chgLayout">
        <pc:chgData name="FONG Chi Kit Ken" userId="233f042c-09e9-4a0c-9043-d675a582571a" providerId="ADAL" clId="{B6F2ED60-F19E-B340-B712-2766AEDD6467}" dt="2024-01-04T11:02:57.994" v="2721" actId="2696"/>
        <pc:sldMkLst>
          <pc:docMk/>
          <pc:sldMk cId="1179433127" sldId="664"/>
        </pc:sldMkLst>
        <pc:spChg chg="del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2" creationId="{B58AFC79-CBCF-DFE1-DCDC-4C2AFD5A665E}"/>
          </ac:spMkLst>
        </pc:spChg>
        <pc:spChg chg="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3" creationId="{8874667F-2972-C1A4-3135-5853450ABA52}"/>
          </ac:spMkLst>
        </pc:spChg>
        <pc:spChg chg="add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4" creationId="{197F3F68-53A7-D09B-E5C8-99874A2BFE3F}"/>
          </ac:spMkLst>
        </pc:spChg>
        <pc:spChg chg="add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5" creationId="{D9C8D864-9927-A553-7C51-1AEE8644DF3D}"/>
          </ac:spMkLst>
        </pc:spChg>
      </pc:sldChg>
      <pc:sldChg chg="new del">
        <pc:chgData name="FONG Chi Kit Ken" userId="233f042c-09e9-4a0c-9043-d675a582571a" providerId="ADAL" clId="{B6F2ED60-F19E-B340-B712-2766AEDD6467}" dt="2024-01-04T11:10:55.561" v="2822" actId="2696"/>
        <pc:sldMkLst>
          <pc:docMk/>
          <pc:sldMk cId="2069342042" sldId="664"/>
        </pc:sldMkLst>
      </pc:sldChg>
      <pc:sldChg chg="addSp modSp new mod modTransition">
        <pc:chgData name="FONG Chi Kit Ken" userId="233f042c-09e9-4a0c-9043-d675a582571a" providerId="ADAL" clId="{B6F2ED60-F19E-B340-B712-2766AEDD6467}" dt="2024-01-04T17:27:33.519" v="4136" actId="207"/>
        <pc:sldMkLst>
          <pc:docMk/>
          <pc:sldMk cId="2539430540" sldId="664"/>
        </pc:sldMkLst>
        <pc:spChg chg="mod">
          <ac:chgData name="FONG Chi Kit Ken" userId="233f042c-09e9-4a0c-9043-d675a582571a" providerId="ADAL" clId="{B6F2ED60-F19E-B340-B712-2766AEDD6467}" dt="2024-01-04T17:27:33.519" v="4136" actId="207"/>
          <ac:spMkLst>
            <pc:docMk/>
            <pc:sldMk cId="2539430540" sldId="664"/>
            <ac:spMk id="2" creationId="{D50ACB52-DDCE-85C0-1AD7-68BDECD11069}"/>
          </ac:spMkLst>
        </pc:spChg>
        <pc:spChg chg="mod">
          <ac:chgData name="FONG Chi Kit Ken" userId="233f042c-09e9-4a0c-9043-d675a582571a" providerId="ADAL" clId="{B6F2ED60-F19E-B340-B712-2766AEDD6467}" dt="2024-01-04T11:13:44.506" v="2834"/>
          <ac:spMkLst>
            <pc:docMk/>
            <pc:sldMk cId="2539430540" sldId="664"/>
            <ac:spMk id="4" creationId="{858CD14B-5729-AC22-E38E-6A897BF92283}"/>
          </ac:spMkLst>
        </pc:spChg>
        <pc:spChg chg="add mod">
          <ac:chgData name="FONG Chi Kit Ken" userId="233f042c-09e9-4a0c-9043-d675a582571a" providerId="ADAL" clId="{B6F2ED60-F19E-B340-B712-2766AEDD6467}" dt="2024-01-04T11:16:45.211" v="2874"/>
          <ac:spMkLst>
            <pc:docMk/>
            <pc:sldMk cId="2539430540" sldId="664"/>
            <ac:spMk id="5" creationId="{9A3D5185-D23A-8EF1-7806-C20FC858412D}"/>
          </ac:spMkLst>
        </pc:spChg>
        <pc:spChg chg="add mod">
          <ac:chgData name="FONG Chi Kit Ken" userId="233f042c-09e9-4a0c-9043-d675a582571a" providerId="ADAL" clId="{B6F2ED60-F19E-B340-B712-2766AEDD6467}" dt="2024-01-04T11:16:45.211" v="2874"/>
          <ac:spMkLst>
            <pc:docMk/>
            <pc:sldMk cId="2539430540" sldId="664"/>
            <ac:spMk id="6" creationId="{96A2E5A1-1B26-067C-E082-8283CBE9C77D}"/>
          </ac:spMkLst>
        </pc:spChg>
        <pc:spChg chg="add mod">
          <ac:chgData name="FONG Chi Kit Ken" userId="233f042c-09e9-4a0c-9043-d675a582571a" providerId="ADAL" clId="{B6F2ED60-F19E-B340-B712-2766AEDD6467}" dt="2024-01-04T11:17:05.729" v="2879"/>
          <ac:spMkLst>
            <pc:docMk/>
            <pc:sldMk cId="2539430540" sldId="664"/>
            <ac:spMk id="8" creationId="{BC85EC38-64E3-72FB-FE47-2C7E9CFEC516}"/>
          </ac:spMkLst>
        </pc:spChg>
        <pc:spChg chg="add mod">
          <ac:chgData name="FONG Chi Kit Ken" userId="233f042c-09e9-4a0c-9043-d675a582571a" providerId="ADAL" clId="{B6F2ED60-F19E-B340-B712-2766AEDD6467}" dt="2024-01-04T11:17:05.729" v="2879"/>
          <ac:spMkLst>
            <pc:docMk/>
            <pc:sldMk cId="2539430540" sldId="664"/>
            <ac:spMk id="9" creationId="{CCE48481-DC3E-3937-3ED8-F919ECBA7BEB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0" creationId="{B25AECC7-C550-D3DD-A411-490C2A1C4045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1" creationId="{F0B9CF5F-C3BD-6E28-952D-AC6429255D51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2" creationId="{F2798217-C4BA-9C37-17C2-B3BE50ACBEE2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3" creationId="{9A2A6520-43AE-46B4-4CC7-46DB2ECC5FF7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4" creationId="{AFAE6E85-8609-2657-8C7F-F7161FE6B282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5" creationId="{E7D8C84D-442B-B2EA-8106-C5731B869A1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6" creationId="{65A2BECE-E24E-7290-65F9-F4743A3036F6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7" creationId="{E9BEA137-112D-B4A0-A9CE-9C5C134497DD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8" creationId="{64545469-209A-E135-43F5-BA03382CFC33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9" creationId="{ACB90780-D83D-AA87-0A49-FAEFCD45977F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0" creationId="{997504E9-25AC-F8FB-A4C5-DEED464F9C2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1" creationId="{B2434011-452D-082F-C3EF-AB950481C55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2" creationId="{EE030E2B-7593-2CAF-9341-90F6631926C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3" creationId="{C714A9D7-375D-A60B-AADE-6E09EDC066E5}"/>
          </ac:spMkLst>
        </pc:spChg>
        <pc:picChg chg="add mod">
          <ac:chgData name="FONG Chi Kit Ken" userId="233f042c-09e9-4a0c-9043-d675a582571a" providerId="ADAL" clId="{B6F2ED60-F19E-B340-B712-2766AEDD6467}" dt="2024-01-04T11:16:47.870" v="2877" actId="1076"/>
          <ac:picMkLst>
            <pc:docMk/>
            <pc:sldMk cId="2539430540" sldId="664"/>
            <ac:picMk id="7" creationId="{D9D87342-9A31-CE39-7C15-D94C25998186}"/>
          </ac:picMkLst>
        </pc:picChg>
        <pc:picChg chg="add mod">
          <ac:chgData name="FONG Chi Kit Ken" userId="233f042c-09e9-4a0c-9043-d675a582571a" providerId="ADAL" clId="{B6F2ED60-F19E-B340-B712-2766AEDD6467}" dt="2024-01-04T17:26:39.185" v="4129" actId="1076"/>
          <ac:picMkLst>
            <pc:docMk/>
            <pc:sldMk cId="2539430540" sldId="664"/>
            <ac:picMk id="24" creationId="{49495EA3-141A-D31F-E5AB-A4D488CA3DFC}"/>
          </ac:picMkLst>
        </pc:picChg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1506136048" sldId="665"/>
        </pc:sldMkLst>
        <pc:spChg chg="add 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1506136048" sldId="665"/>
            <ac:spMk id="2" creationId="{26C3E9AC-350B-A9B0-2005-FF231C1F16CA}"/>
          </ac:spMkLst>
        </pc:spChg>
        <pc:spChg chg="del">
          <ac:chgData name="FONG Chi Kit Ken" userId="233f042c-09e9-4a0c-9043-d675a582571a" providerId="ADAL" clId="{B6F2ED60-F19E-B340-B712-2766AEDD6467}" dt="2024-01-04T11:15:00.119" v="2852" actId="478"/>
          <ac:spMkLst>
            <pc:docMk/>
            <pc:sldMk cId="1506136048" sldId="665"/>
            <ac:spMk id="2" creationId="{996FD6A2-3A0E-7FFF-91FB-937974B8B6D2}"/>
          </ac:spMkLst>
        </pc:spChg>
        <pc:spChg chg="add 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1506136048" sldId="665"/>
            <ac:spMk id="3" creationId="{F77D2BAA-9418-63A9-9428-5BC153FF95EF}"/>
          </ac:spMkLst>
        </pc:spChg>
        <pc:spChg chg="mod">
          <ac:chgData name="FONG Chi Kit Ken" userId="233f042c-09e9-4a0c-9043-d675a582571a" providerId="ADAL" clId="{B6F2ED60-F19E-B340-B712-2766AEDD6467}" dt="2024-01-04T11:14:52.579" v="2851" actId="20577"/>
          <ac:spMkLst>
            <pc:docMk/>
            <pc:sldMk cId="1506136048" sldId="665"/>
            <ac:spMk id="4" creationId="{BF1AACF7-BC26-01AC-A497-150DB1EF8C9D}"/>
          </ac:spMkLst>
        </pc:spChg>
        <pc:spChg chg="add mod">
          <ac:chgData name="FONG Chi Kit Ken" userId="233f042c-09e9-4a0c-9043-d675a582571a" providerId="ADAL" clId="{B6F2ED60-F19E-B340-B712-2766AEDD6467}" dt="2024-01-04T11:15:26.104" v="2861" actId="1076"/>
          <ac:spMkLst>
            <pc:docMk/>
            <pc:sldMk cId="1506136048" sldId="665"/>
            <ac:spMk id="8" creationId="{47C7DEE3-EC62-65AC-082B-E8D1C6617F3F}"/>
          </ac:spMkLst>
        </pc:spChg>
        <pc:spChg chg="add mod">
          <ac:chgData name="FONG Chi Kit Ken" userId="233f042c-09e9-4a0c-9043-d675a582571a" providerId="ADAL" clId="{B6F2ED60-F19E-B340-B712-2766AEDD6467}" dt="2024-01-04T11:15:37.185" v="2866" actId="1076"/>
          <ac:spMkLst>
            <pc:docMk/>
            <pc:sldMk cId="1506136048" sldId="665"/>
            <ac:spMk id="9" creationId="{6C8F1FE6-7A2A-88D3-B34E-660351AC122F}"/>
          </ac:spMkLst>
        </pc:spChg>
        <pc:spChg chg="add mod">
          <ac:chgData name="FONG Chi Kit Ken" userId="233f042c-09e9-4a0c-9043-d675a582571a" providerId="ADAL" clId="{B6F2ED60-F19E-B340-B712-2766AEDD6467}" dt="2024-01-04T11:15:40.663" v="2867" actId="1076"/>
          <ac:spMkLst>
            <pc:docMk/>
            <pc:sldMk cId="1506136048" sldId="665"/>
            <ac:spMk id="10" creationId="{161276E6-6CC4-D85E-8A0C-198D9F773E8D}"/>
          </ac:spMkLst>
        </pc:spChg>
        <pc:picChg chg="add mod">
          <ac:chgData name="FONG Chi Kit Ken" userId="233f042c-09e9-4a0c-9043-d675a582571a" providerId="ADAL" clId="{B6F2ED60-F19E-B340-B712-2766AEDD6467}" dt="2024-01-04T11:15:28.945" v="2862" actId="1076"/>
          <ac:picMkLst>
            <pc:docMk/>
            <pc:sldMk cId="1506136048" sldId="665"/>
            <ac:picMk id="5" creationId="{70EB3E1A-408E-560F-4811-31DDB3F00F04}"/>
          </ac:picMkLst>
        </pc:picChg>
        <pc:picChg chg="add mod">
          <ac:chgData name="FONG Chi Kit Ken" userId="233f042c-09e9-4a0c-9043-d675a582571a" providerId="ADAL" clId="{B6F2ED60-F19E-B340-B712-2766AEDD6467}" dt="2024-01-04T11:15:37.185" v="2866" actId="1076"/>
          <ac:picMkLst>
            <pc:docMk/>
            <pc:sldMk cId="1506136048" sldId="665"/>
            <ac:picMk id="6" creationId="{5E2A4FB0-5AB0-FBE6-3D15-EE8558B46A4A}"/>
          </ac:picMkLst>
        </pc:picChg>
        <pc:picChg chg="add mod">
          <ac:chgData name="FONG Chi Kit Ken" userId="233f042c-09e9-4a0c-9043-d675a582571a" providerId="ADAL" clId="{B6F2ED60-F19E-B340-B712-2766AEDD6467}" dt="2024-01-04T11:15:40.663" v="2867" actId="1076"/>
          <ac:picMkLst>
            <pc:docMk/>
            <pc:sldMk cId="1506136048" sldId="665"/>
            <ac:picMk id="7" creationId="{D80292E3-841B-9DE7-3432-2BC8D45D3451}"/>
          </ac:picMkLst>
        </pc:picChg>
      </pc:sldChg>
      <pc:sldChg chg="addSp modSp new mod modTransition">
        <pc:chgData name="FONG Chi Kit Ken" userId="233f042c-09e9-4a0c-9043-d675a582571a" providerId="ADAL" clId="{B6F2ED60-F19E-B340-B712-2766AEDD6467}" dt="2024-01-04T17:28:20.402" v="4140" actId="207"/>
        <pc:sldMkLst>
          <pc:docMk/>
          <pc:sldMk cId="1296612021" sldId="666"/>
        </pc:sldMkLst>
        <pc:spChg chg="mod">
          <ac:chgData name="FONG Chi Kit Ken" userId="233f042c-09e9-4a0c-9043-d675a582571a" providerId="ADAL" clId="{B6F2ED60-F19E-B340-B712-2766AEDD6467}" dt="2024-01-04T17:28:20.402" v="4140" actId="207"/>
          <ac:spMkLst>
            <pc:docMk/>
            <pc:sldMk cId="1296612021" sldId="666"/>
            <ac:spMk id="2" creationId="{91A6EB2A-629A-9ED0-2F35-7452E9433E1E}"/>
          </ac:spMkLst>
        </pc:spChg>
        <pc:spChg chg="mod">
          <ac:chgData name="FONG Chi Kit Ken" userId="233f042c-09e9-4a0c-9043-d675a582571a" providerId="ADAL" clId="{B6F2ED60-F19E-B340-B712-2766AEDD6467}" dt="2024-01-04T11:15:51.366" v="2869"/>
          <ac:spMkLst>
            <pc:docMk/>
            <pc:sldMk cId="1296612021" sldId="666"/>
            <ac:spMk id="4" creationId="{E8050ABC-F2CD-C2E1-280F-55D375875665}"/>
          </ac:spMkLst>
        </pc:spChg>
        <pc:spChg chg="add mod">
          <ac:chgData name="FONG Chi Kit Ken" userId="233f042c-09e9-4a0c-9043-d675a582571a" providerId="ADAL" clId="{B6F2ED60-F19E-B340-B712-2766AEDD6467}" dt="2024-01-04T14:22:47.716" v="3344" actId="1076"/>
          <ac:spMkLst>
            <pc:docMk/>
            <pc:sldMk cId="1296612021" sldId="666"/>
            <ac:spMk id="8" creationId="{74E963D0-7329-0980-4378-7A5B21E022D2}"/>
          </ac:spMkLst>
        </pc:spChg>
        <pc:spChg chg="add mod">
          <ac:chgData name="FONG Chi Kit Ken" userId="233f042c-09e9-4a0c-9043-d675a582571a" providerId="ADAL" clId="{B6F2ED60-F19E-B340-B712-2766AEDD6467}" dt="2024-01-04T14:22:50.962" v="3345" actId="1076"/>
          <ac:spMkLst>
            <pc:docMk/>
            <pc:sldMk cId="1296612021" sldId="666"/>
            <ac:spMk id="9" creationId="{37BEFC4E-6AC6-7DAB-F937-49CBC69D2796}"/>
          </ac:spMkLst>
        </pc:spChg>
        <pc:spChg chg="add mod">
          <ac:chgData name="FONG Chi Kit Ken" userId="233f042c-09e9-4a0c-9043-d675a582571a" providerId="ADAL" clId="{B6F2ED60-F19E-B340-B712-2766AEDD6467}" dt="2024-01-04T14:22:55.303" v="3348" actId="1035"/>
          <ac:spMkLst>
            <pc:docMk/>
            <pc:sldMk cId="1296612021" sldId="666"/>
            <ac:spMk id="10" creationId="{1013A046-26C9-4E7F-2F88-ABC87130B404}"/>
          </ac:spMkLst>
        </pc:sp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5" creationId="{4BDD5D52-0EC4-BACF-6ACE-09264B06E492}"/>
          </ac:picMkLst>
        </pc:pic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6" creationId="{34A703A6-9A45-5555-38A6-CB07836760E5}"/>
          </ac:picMkLst>
        </pc:pic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7" creationId="{B185ADA1-3EFD-AA16-15AD-E97C522026A4}"/>
          </ac:picMkLst>
        </pc:picChg>
      </pc:sldChg>
      <pc:sldChg chg="new del">
        <pc:chgData name="FONG Chi Kit Ken" userId="233f042c-09e9-4a0c-9043-d675a582571a" providerId="ADAL" clId="{B6F2ED60-F19E-B340-B712-2766AEDD6467}" dt="2024-01-04T11:20:07.819" v="2914" actId="680"/>
        <pc:sldMkLst>
          <pc:docMk/>
          <pc:sldMk cId="1335155348" sldId="667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087257601" sldId="667"/>
        </pc:sldMkLst>
        <pc:spChg chg="del">
          <ac:chgData name="FONG Chi Kit Ken" userId="233f042c-09e9-4a0c-9043-d675a582571a" providerId="ADAL" clId="{B6F2ED60-F19E-B340-B712-2766AEDD6467}" dt="2024-01-04T11:20:12.206" v="2916" actId="478"/>
          <ac:spMkLst>
            <pc:docMk/>
            <pc:sldMk cId="2087257601" sldId="667"/>
            <ac:spMk id="2" creationId="{C64D1A8F-11A3-93F3-7D39-4F6BE5F5EA35}"/>
          </ac:spMkLst>
        </pc:spChg>
        <pc:spChg chg="del">
          <ac:chgData name="FONG Chi Kit Ken" userId="233f042c-09e9-4a0c-9043-d675a582571a" providerId="ADAL" clId="{B6F2ED60-F19E-B340-B712-2766AEDD6467}" dt="2024-01-04T11:23:05.029" v="2943" actId="478"/>
          <ac:spMkLst>
            <pc:docMk/>
            <pc:sldMk cId="2087257601" sldId="667"/>
            <ac:spMk id="4" creationId="{957A8269-EE85-F230-AF09-82884A414F80}"/>
          </ac:spMkLst>
        </pc:spChg>
        <pc:spChg chg="add mod">
          <ac:chgData name="FONG Chi Kit Ken" userId="233f042c-09e9-4a0c-9043-d675a582571a" providerId="ADAL" clId="{B6F2ED60-F19E-B340-B712-2766AEDD6467}" dt="2024-01-04T11:23:47.612" v="2957" actId="1076"/>
          <ac:spMkLst>
            <pc:docMk/>
            <pc:sldMk cId="2087257601" sldId="667"/>
            <ac:spMk id="6" creationId="{348111DD-9CFA-15E2-DA10-7C9FBF5D8822}"/>
          </ac:spMkLst>
        </pc:spChg>
        <pc:spChg chg="add del mod">
          <ac:chgData name="FONG Chi Kit Ken" userId="233f042c-09e9-4a0c-9043-d675a582571a" providerId="ADAL" clId="{B6F2ED60-F19E-B340-B712-2766AEDD6467}" dt="2024-01-04T11:23:24.183" v="2948" actId="478"/>
          <ac:spMkLst>
            <pc:docMk/>
            <pc:sldMk cId="2087257601" sldId="667"/>
            <ac:spMk id="7" creationId="{64965F4B-C812-E90B-49BC-FA469B6D4410}"/>
          </ac:spMkLst>
        </pc:spChg>
        <pc:spChg chg="add mod">
          <ac:chgData name="FONG Chi Kit Ken" userId="233f042c-09e9-4a0c-9043-d675a582571a" providerId="ADAL" clId="{B6F2ED60-F19E-B340-B712-2766AEDD6467}" dt="2024-01-04T11:23:38.486" v="2955" actId="1076"/>
          <ac:spMkLst>
            <pc:docMk/>
            <pc:sldMk cId="2087257601" sldId="667"/>
            <ac:spMk id="8" creationId="{C9FA5CAB-1A3D-00FE-1BAB-3EC50C7F7B47}"/>
          </ac:spMkLst>
        </pc:spChg>
        <pc:spChg chg="add mod">
          <ac:chgData name="FONG Chi Kit Ken" userId="233f042c-09e9-4a0c-9043-d675a582571a" providerId="ADAL" clId="{B6F2ED60-F19E-B340-B712-2766AEDD6467}" dt="2024-01-04T11:23:18.980" v="2946" actId="1076"/>
          <ac:spMkLst>
            <pc:docMk/>
            <pc:sldMk cId="2087257601" sldId="667"/>
            <ac:spMk id="9" creationId="{4DD9EE78-B9B6-D5C0-2E4B-F3C1CEEE3AB8}"/>
          </ac:spMkLst>
        </pc:spChg>
        <pc:spChg chg="add mod">
          <ac:chgData name="FONG Chi Kit Ken" userId="233f042c-09e9-4a0c-9043-d675a582571a" providerId="ADAL" clId="{B6F2ED60-F19E-B340-B712-2766AEDD6467}" dt="2024-01-04T11:23:21.039" v="2947" actId="14100"/>
          <ac:spMkLst>
            <pc:docMk/>
            <pc:sldMk cId="2087257601" sldId="667"/>
            <ac:spMk id="10" creationId="{F3B48DAC-8675-0F81-9754-BB29CB547D3E}"/>
          </ac:spMkLst>
        </pc:spChg>
        <pc:spChg chg="add mod">
          <ac:chgData name="FONG Chi Kit Ken" userId="233f042c-09e9-4a0c-9043-d675a582571a" providerId="ADAL" clId="{B6F2ED60-F19E-B340-B712-2766AEDD6467}" dt="2024-01-04T11:23:36.055" v="2954" actId="1076"/>
          <ac:spMkLst>
            <pc:docMk/>
            <pc:sldMk cId="2087257601" sldId="667"/>
            <ac:spMk id="11" creationId="{5D5AA2D0-3E47-A5B8-71E2-55F1C1B09991}"/>
          </ac:spMkLst>
        </pc:spChg>
        <pc:picChg chg="add mod">
          <ac:chgData name="FONG Chi Kit Ken" userId="233f042c-09e9-4a0c-9043-d675a582571a" providerId="ADAL" clId="{B6F2ED60-F19E-B340-B712-2766AEDD6467}" dt="2024-01-04T11:23:29.689" v="2952" actId="1076"/>
          <ac:picMkLst>
            <pc:docMk/>
            <pc:sldMk cId="2087257601" sldId="667"/>
            <ac:picMk id="5" creationId="{4954D76E-917E-663E-236A-EA200D6A52CC}"/>
          </ac:picMkLst>
        </pc:pic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4:48.579" v="4119" actId="207"/>
        <pc:sldMkLst>
          <pc:docMk/>
          <pc:sldMk cId="0" sldId="668"/>
        </pc:sldMkLst>
        <pc:spChg chg="add del mod">
          <ac:chgData name="FONG Chi Kit Ken" userId="233f042c-09e9-4a0c-9043-d675a582571a" providerId="ADAL" clId="{B6F2ED60-F19E-B340-B712-2766AEDD6467}" dt="2024-01-04T11:24:51.623" v="2964" actId="6264"/>
          <ac:spMkLst>
            <pc:docMk/>
            <pc:sldMk cId="0" sldId="668"/>
            <ac:spMk id="2" creationId="{0D7DC6D5-86E4-B361-3751-FE81896856FC}"/>
          </ac:spMkLst>
        </pc:spChg>
        <pc:spChg chg="add del mod">
          <ac:chgData name="FONG Chi Kit Ken" userId="233f042c-09e9-4a0c-9043-d675a582571a" providerId="ADAL" clId="{B6F2ED60-F19E-B340-B712-2766AEDD6467}" dt="2024-01-04T11:24:51.623" v="2964" actId="6264"/>
          <ac:spMkLst>
            <pc:docMk/>
            <pc:sldMk cId="0" sldId="668"/>
            <ac:spMk id="3" creationId="{019309E9-7E35-8B2B-6039-351A24C4D8FD}"/>
          </ac:spMkLst>
        </pc:spChg>
        <pc:spChg chg="add del mo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4" creationId="{89FE9BC6-95AA-F55B-A8E6-A29252028D77}"/>
          </ac:spMkLst>
        </pc:spChg>
        <pc:spChg chg="add del mo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5" creationId="{F45C27D1-8DE6-594D-A574-E4C94B17EF1A}"/>
          </ac:spMkLst>
        </pc:spChg>
        <pc:spChg chg="mod or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199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4:48.579" v="4119" actId="207"/>
          <ac:spMkLst>
            <pc:docMk/>
            <pc:sldMk cId="0" sldId="668"/>
            <ac:spMk id="200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5:59.239" v="4124" actId="14100"/>
        <pc:sldMkLst>
          <pc:docMk/>
          <pc:sldMk cId="0" sldId="669"/>
        </pc:sldMkLst>
        <pc:spChg chg="add del mod">
          <ac:chgData name="FONG Chi Kit Ken" userId="233f042c-09e9-4a0c-9043-d675a582571a" providerId="ADAL" clId="{B6F2ED60-F19E-B340-B712-2766AEDD6467}" dt="2024-01-04T11:26:59.687" v="2991" actId="6264"/>
          <ac:spMkLst>
            <pc:docMk/>
            <pc:sldMk cId="0" sldId="669"/>
            <ac:spMk id="2" creationId="{441E5DFD-7571-83CD-A96D-F3287FCFEC2E}"/>
          </ac:spMkLst>
        </pc:spChg>
        <pc:spChg chg="add del mod">
          <ac:chgData name="FONG Chi Kit Ken" userId="233f042c-09e9-4a0c-9043-d675a582571a" providerId="ADAL" clId="{B6F2ED60-F19E-B340-B712-2766AEDD6467}" dt="2024-01-04T11:26:59.687" v="2991" actId="6264"/>
          <ac:spMkLst>
            <pc:docMk/>
            <pc:sldMk cId="0" sldId="669"/>
            <ac:spMk id="3" creationId="{4FBD3B9A-2FFF-0F68-CFD2-B9A9BC39949D}"/>
          </ac:spMkLst>
        </pc:spChg>
        <pc:spChg chg="add del mod">
          <ac:chgData name="FONG Chi Kit Ken" userId="233f042c-09e9-4a0c-9043-d675a582571a" providerId="ADAL" clId="{B6F2ED60-F19E-B340-B712-2766AEDD6467}" dt="2024-01-04T11:26:59.851" v="2992" actId="6264"/>
          <ac:spMkLst>
            <pc:docMk/>
            <pc:sldMk cId="0" sldId="669"/>
            <ac:spMk id="4" creationId="{E5C819E8-31A9-3AE5-CF95-4913AFD8405B}"/>
          </ac:spMkLst>
        </pc:spChg>
        <pc:spChg chg="add del mod">
          <ac:chgData name="FONG Chi Kit Ken" userId="233f042c-09e9-4a0c-9043-d675a582571a" providerId="ADAL" clId="{B6F2ED60-F19E-B340-B712-2766AEDD6467}" dt="2024-01-04T11:26:59.851" v="2992" actId="6264"/>
          <ac:spMkLst>
            <pc:docMk/>
            <pc:sldMk cId="0" sldId="669"/>
            <ac:spMk id="5" creationId="{09545836-0C62-F907-F33A-679779CBD531}"/>
          </ac:spMkLst>
        </pc:spChg>
        <pc:spChg chg="add del mod">
          <ac:chgData name="FONG Chi Kit Ken" userId="233f042c-09e9-4a0c-9043-d675a582571a" providerId="ADAL" clId="{B6F2ED60-F19E-B340-B712-2766AEDD6467}" dt="2024-01-04T11:27:00.112" v="2993" actId="6264"/>
          <ac:spMkLst>
            <pc:docMk/>
            <pc:sldMk cId="0" sldId="669"/>
            <ac:spMk id="6" creationId="{509E0B4C-1D8F-0696-CDED-6DC5D50D2AE5}"/>
          </ac:spMkLst>
        </pc:spChg>
        <pc:spChg chg="add del mod">
          <ac:chgData name="FONG Chi Kit Ken" userId="233f042c-09e9-4a0c-9043-d675a582571a" providerId="ADAL" clId="{B6F2ED60-F19E-B340-B712-2766AEDD6467}" dt="2024-01-04T11:27:00.112" v="2993" actId="6264"/>
          <ac:spMkLst>
            <pc:docMk/>
            <pc:sldMk cId="0" sldId="669"/>
            <ac:spMk id="7" creationId="{AC367407-7636-DEFC-EE37-E71AFD1C966C}"/>
          </ac:spMkLst>
        </pc:spChg>
        <pc:spChg chg="add del mod">
          <ac:chgData name="FONG Chi Kit Ken" userId="233f042c-09e9-4a0c-9043-d675a582571a" providerId="ADAL" clId="{B6F2ED60-F19E-B340-B712-2766AEDD6467}" dt="2024-01-04T11:27:00.343" v="2994" actId="6264"/>
          <ac:spMkLst>
            <pc:docMk/>
            <pc:sldMk cId="0" sldId="669"/>
            <ac:spMk id="8" creationId="{5A0692A7-586F-2844-D26A-34D37E4BA3A8}"/>
          </ac:spMkLst>
        </pc:spChg>
        <pc:spChg chg="add del mod">
          <ac:chgData name="FONG Chi Kit Ken" userId="233f042c-09e9-4a0c-9043-d675a582571a" providerId="ADAL" clId="{B6F2ED60-F19E-B340-B712-2766AEDD6467}" dt="2024-01-04T11:27:00.343" v="2994" actId="6264"/>
          <ac:spMkLst>
            <pc:docMk/>
            <pc:sldMk cId="0" sldId="669"/>
            <ac:spMk id="9" creationId="{D581518A-2F45-2451-EAD9-9460F75672BB}"/>
          </ac:spMkLst>
        </pc:spChg>
        <pc:spChg chg="add del mod">
          <ac:chgData name="FONG Chi Kit Ken" userId="233f042c-09e9-4a0c-9043-d675a582571a" providerId="ADAL" clId="{B6F2ED60-F19E-B340-B712-2766AEDD6467}" dt="2024-01-04T11:27:00.457" v="2995" actId="6264"/>
          <ac:spMkLst>
            <pc:docMk/>
            <pc:sldMk cId="0" sldId="669"/>
            <ac:spMk id="10" creationId="{EE29DC59-E75A-977D-4C2F-A2E7CB9D14BD}"/>
          </ac:spMkLst>
        </pc:spChg>
        <pc:spChg chg="add del mod">
          <ac:chgData name="FONG Chi Kit Ken" userId="233f042c-09e9-4a0c-9043-d675a582571a" providerId="ADAL" clId="{B6F2ED60-F19E-B340-B712-2766AEDD6467}" dt="2024-01-04T11:27:00.457" v="2995" actId="6264"/>
          <ac:spMkLst>
            <pc:docMk/>
            <pc:sldMk cId="0" sldId="669"/>
            <ac:spMk id="11" creationId="{1885AC16-DD67-C241-B93D-0F05DE03795E}"/>
          </ac:spMkLst>
        </pc:spChg>
        <pc:spChg chg="add del mod">
          <ac:chgData name="FONG Chi Kit Ken" userId="233f042c-09e9-4a0c-9043-d675a582571a" providerId="ADAL" clId="{B6F2ED60-F19E-B340-B712-2766AEDD6467}" dt="2024-01-04T11:27:00.622" v="2996" actId="6264"/>
          <ac:spMkLst>
            <pc:docMk/>
            <pc:sldMk cId="0" sldId="669"/>
            <ac:spMk id="12" creationId="{96CCF07D-9655-A02A-C793-C29B71F8D041}"/>
          </ac:spMkLst>
        </pc:spChg>
        <pc:spChg chg="add del mod">
          <ac:chgData name="FONG Chi Kit Ken" userId="233f042c-09e9-4a0c-9043-d675a582571a" providerId="ADAL" clId="{B6F2ED60-F19E-B340-B712-2766AEDD6467}" dt="2024-01-04T11:27:00.622" v="2996" actId="6264"/>
          <ac:spMkLst>
            <pc:docMk/>
            <pc:sldMk cId="0" sldId="669"/>
            <ac:spMk id="13" creationId="{025FFBFE-C152-3391-1A70-1FCF47C6047B}"/>
          </ac:spMkLst>
        </pc:spChg>
        <pc:spChg chg="mod ord">
          <ac:chgData name="FONG Chi Kit Ken" userId="233f042c-09e9-4a0c-9043-d675a582571a" providerId="ADAL" clId="{B6F2ED60-F19E-B340-B712-2766AEDD6467}" dt="2024-01-04T17:25:53.872" v="4123" actId="207"/>
          <ac:spMkLst>
            <pc:docMk/>
            <pc:sldMk cId="0" sldId="669"/>
            <ac:spMk id="23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5:59.239" v="4124" actId="14100"/>
          <ac:spMkLst>
            <pc:docMk/>
            <pc:sldMk cId="0" sldId="669"/>
            <ac:spMk id="237" creationId="{00000000-0000-0000-0000-000000000000}"/>
          </ac:spMkLst>
        </pc:spChg>
      </pc:sldChg>
      <pc:sldChg chg="addSp delSp modSp add mod modTransition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70"/>
        </pc:sldMkLst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2" creationId="{52C6B823-237F-7041-F6AB-E6E768F6C9E9}"/>
          </ac:spMkLst>
        </pc:spChg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3" creationId="{8871389A-7356-B11E-3B57-43C2BF619AD7}"/>
          </ac:spMkLst>
        </pc:spChg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4" creationId="{648FED60-B869-3D5A-DDC8-D56F4D63602A}"/>
          </ac:spMkLst>
        </pc:spChg>
        <pc:spChg chg="mod or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24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3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04.632" v="3091" actId="14100"/>
          <ac:spMkLst>
            <pc:docMk/>
            <pc:sldMk cId="0" sldId="670"/>
            <ac:spMk id="245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6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7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06.591" v="3092" actId="1076"/>
          <ac:spMkLst>
            <pc:docMk/>
            <pc:sldMk cId="0" sldId="670"/>
            <ac:spMk id="248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11.484" v="3093" actId="1076"/>
          <ac:spMkLst>
            <pc:docMk/>
            <pc:sldMk cId="0" sldId="670"/>
            <ac:spMk id="249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50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51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13.940" v="3094" actId="1076"/>
          <ac:spMkLst>
            <pc:docMk/>
            <pc:sldMk cId="0" sldId="670"/>
            <ac:spMk id="252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2:53.705" v="4105" actId="20577"/>
        <pc:sldMkLst>
          <pc:docMk/>
          <pc:sldMk cId="0" sldId="671"/>
        </pc:sldMkLst>
        <pc:spChg chg="add del mo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2" creationId="{8F42F0D1-B270-6C5A-8FAE-DF962CAD6C15}"/>
          </ac:spMkLst>
        </pc:spChg>
        <pc:spChg chg="add del mo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3" creationId="{2A5DD872-B3AA-591C-A845-9D9CA6DB09DC}"/>
          </ac:spMkLst>
        </pc:spChg>
        <pc:spChg chg="mod or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154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2:53.705" v="4105" actId="20577"/>
          <ac:spMkLst>
            <pc:docMk/>
            <pc:sldMk cId="0" sldId="671"/>
            <ac:spMk id="155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27.592" v="4146" actId="2710"/>
        <pc:sldMkLst>
          <pc:docMk/>
          <pc:sldMk cId="0" sldId="672"/>
        </pc:sldMkLst>
        <pc:spChg chg="add mod ord">
          <ac:chgData name="FONG Chi Kit Ken" userId="233f042c-09e9-4a0c-9043-d675a582571a" providerId="ADAL" clId="{B6F2ED60-F19E-B340-B712-2766AEDD6467}" dt="2024-01-04T17:29:27.592" v="4146" actId="2710"/>
          <ac:spMkLst>
            <pc:docMk/>
            <pc:sldMk cId="0" sldId="672"/>
            <ac:spMk id="2" creationId="{269EA608-0C5E-1E98-B657-9E0167F12E07}"/>
          </ac:spMkLst>
        </pc:spChg>
        <pc:spChg chg="add del mod">
          <ac:chgData name="FONG Chi Kit Ken" userId="233f042c-09e9-4a0c-9043-d675a582571a" providerId="ADAL" clId="{B6F2ED60-F19E-B340-B712-2766AEDD6467}" dt="2024-01-04T11:37:54.919" v="3132" actId="6264"/>
          <ac:spMkLst>
            <pc:docMk/>
            <pc:sldMk cId="0" sldId="672"/>
            <ac:spMk id="3" creationId="{57E1B1E5-D314-3707-F158-A9EDDC0CCF31}"/>
          </ac:spMkLst>
        </pc:spChg>
        <pc:spChg chg="add del mod">
          <ac:chgData name="FONG Chi Kit Ken" userId="233f042c-09e9-4a0c-9043-d675a582571a" providerId="ADAL" clId="{B6F2ED60-F19E-B340-B712-2766AEDD6467}" dt="2024-01-04T11:37:54.919" v="3132" actId="6264"/>
          <ac:spMkLst>
            <pc:docMk/>
            <pc:sldMk cId="0" sldId="672"/>
            <ac:spMk id="4" creationId="{CC569D31-5190-2B25-6530-96B86B772E52}"/>
          </ac:spMkLst>
        </pc:spChg>
        <pc:spChg chg="mod ord">
          <ac:chgData name="FONG Chi Kit Ken" userId="233f042c-09e9-4a0c-9043-d675a582571a" providerId="ADAL" clId="{B6F2ED60-F19E-B340-B712-2766AEDD6467}" dt="2024-01-04T11:38:12.363" v="3150" actId="20577"/>
          <ac:spMkLst>
            <pc:docMk/>
            <pc:sldMk cId="0" sldId="672"/>
            <ac:spMk id="257" creationId="{00000000-0000-0000-0000-000000000000}"/>
          </ac:spMkLst>
        </pc:spChg>
      </pc:sldChg>
      <pc:sldChg chg="addSp delSp modSp add mod">
        <pc:chgData name="FONG Chi Kit Ken" userId="233f042c-09e9-4a0c-9043-d675a582571a" providerId="ADAL" clId="{B6F2ED60-F19E-B340-B712-2766AEDD6467}" dt="2024-01-04T17:28:11.584" v="4139" actId="207"/>
        <pc:sldMkLst>
          <pc:docMk/>
          <pc:sldMk cId="371113812" sldId="673"/>
        </pc:sldMkLst>
        <pc:spChg chg="mod">
          <ac:chgData name="FONG Chi Kit Ken" userId="233f042c-09e9-4a0c-9043-d675a582571a" providerId="ADAL" clId="{B6F2ED60-F19E-B340-B712-2766AEDD6467}" dt="2024-01-04T17:28:11.584" v="4139" actId="207"/>
          <ac:spMkLst>
            <pc:docMk/>
            <pc:sldMk cId="371113812" sldId="673"/>
            <ac:spMk id="2" creationId="{91A6EB2A-629A-9ED0-2F35-7452E9433E1E}"/>
          </ac:spMkLst>
        </pc:spChg>
        <pc:spChg chg="del">
          <ac:chgData name="FONG Chi Kit Ken" userId="233f042c-09e9-4a0c-9043-d675a582571a" providerId="ADAL" clId="{B6F2ED60-F19E-B340-B712-2766AEDD6467}" dt="2024-01-04T14:24:28.764" v="3352" actId="478"/>
          <ac:spMkLst>
            <pc:docMk/>
            <pc:sldMk cId="371113812" sldId="673"/>
            <ac:spMk id="8" creationId="{74E963D0-7329-0980-4378-7A5B21E022D2}"/>
          </ac:spMkLst>
        </pc:spChg>
        <pc:spChg chg="del">
          <ac:chgData name="FONG Chi Kit Ken" userId="233f042c-09e9-4a0c-9043-d675a582571a" providerId="ADAL" clId="{B6F2ED60-F19E-B340-B712-2766AEDD6467}" dt="2024-01-04T14:24:28.764" v="3352" actId="478"/>
          <ac:spMkLst>
            <pc:docMk/>
            <pc:sldMk cId="371113812" sldId="673"/>
            <ac:spMk id="9" creationId="{37BEFC4E-6AC6-7DAB-F937-49CBC69D2796}"/>
          </ac:spMkLst>
        </pc:spChg>
        <pc:spChg chg="del">
          <ac:chgData name="FONG Chi Kit Ken" userId="233f042c-09e9-4a0c-9043-d675a582571a" providerId="ADAL" clId="{B6F2ED60-F19E-B340-B712-2766AEDD6467}" dt="2024-01-04T14:24:52.204" v="3361" actId="478"/>
          <ac:spMkLst>
            <pc:docMk/>
            <pc:sldMk cId="371113812" sldId="673"/>
            <ac:spMk id="10" creationId="{1013A046-26C9-4E7F-2F88-ABC87130B404}"/>
          </ac:spMkLst>
        </pc:spChg>
        <pc:spChg chg="add mod">
          <ac:chgData name="FONG Chi Kit Ken" userId="233f042c-09e9-4a0c-9043-d675a582571a" providerId="ADAL" clId="{B6F2ED60-F19E-B340-B712-2766AEDD6467}" dt="2024-01-04T14:24:46.106" v="3359" actId="108"/>
          <ac:spMkLst>
            <pc:docMk/>
            <pc:sldMk cId="371113812" sldId="673"/>
            <ac:spMk id="13" creationId="{8356EF43-4FB2-7D5C-7F37-F3A96EB21AD4}"/>
          </ac:spMkLst>
        </pc:spChg>
        <pc:spChg chg="add mod">
          <ac:chgData name="FONG Chi Kit Ken" userId="233f042c-09e9-4a0c-9043-d675a582571a" providerId="ADAL" clId="{B6F2ED60-F19E-B340-B712-2766AEDD6467}" dt="2024-01-04T14:24:47.693" v="3360" actId="108"/>
          <ac:spMkLst>
            <pc:docMk/>
            <pc:sldMk cId="371113812" sldId="673"/>
            <ac:spMk id="14" creationId="{2C449CC4-EE19-6D38-F43C-E961568190CC}"/>
          </ac:spMkLst>
        </pc:spChg>
        <pc:picChg chg="del">
          <ac:chgData name="FONG Chi Kit Ken" userId="233f042c-09e9-4a0c-9043-d675a582571a" providerId="ADAL" clId="{B6F2ED60-F19E-B340-B712-2766AEDD6467}" dt="2024-01-04T14:24:28.764" v="3352" actId="478"/>
          <ac:picMkLst>
            <pc:docMk/>
            <pc:sldMk cId="371113812" sldId="673"/>
            <ac:picMk id="5" creationId="{4BDD5D52-0EC4-BACF-6ACE-09264B06E492}"/>
          </ac:picMkLst>
        </pc:picChg>
        <pc:picChg chg="del">
          <ac:chgData name="FONG Chi Kit Ken" userId="233f042c-09e9-4a0c-9043-d675a582571a" providerId="ADAL" clId="{B6F2ED60-F19E-B340-B712-2766AEDD6467}" dt="2024-01-04T14:24:28.764" v="3352" actId="478"/>
          <ac:picMkLst>
            <pc:docMk/>
            <pc:sldMk cId="371113812" sldId="673"/>
            <ac:picMk id="6" creationId="{34A703A6-9A45-5555-38A6-CB07836760E5}"/>
          </ac:picMkLst>
        </pc:picChg>
        <pc:picChg chg="del mod">
          <ac:chgData name="FONG Chi Kit Ken" userId="233f042c-09e9-4a0c-9043-d675a582571a" providerId="ADAL" clId="{B6F2ED60-F19E-B340-B712-2766AEDD6467}" dt="2024-01-04T14:24:39.891" v="3357" actId="478"/>
          <ac:picMkLst>
            <pc:docMk/>
            <pc:sldMk cId="371113812" sldId="673"/>
            <ac:picMk id="7" creationId="{B185ADA1-3EFD-AA16-15AD-E97C522026A4}"/>
          </ac:picMkLst>
        </pc:picChg>
        <pc:picChg chg="add mod">
          <ac:chgData name="FONG Chi Kit Ken" userId="233f042c-09e9-4a0c-9043-d675a582571a" providerId="ADAL" clId="{B6F2ED60-F19E-B340-B712-2766AEDD6467}" dt="2024-01-04T14:24:37.322" v="3355" actId="14100"/>
          <ac:picMkLst>
            <pc:docMk/>
            <pc:sldMk cId="371113812" sldId="673"/>
            <ac:picMk id="11" creationId="{8E53E22A-33CB-C6DF-66FA-B4860E8ABF03}"/>
          </ac:picMkLst>
        </pc:picChg>
        <pc:picChg chg="add mod">
          <ac:chgData name="FONG Chi Kit Ken" userId="233f042c-09e9-4a0c-9043-d675a582571a" providerId="ADAL" clId="{B6F2ED60-F19E-B340-B712-2766AEDD6467}" dt="2024-01-04T14:24:55.209" v="3362" actId="1076"/>
          <ac:picMkLst>
            <pc:docMk/>
            <pc:sldMk cId="371113812" sldId="673"/>
            <ac:picMk id="12" creationId="{DFBC99FE-23DE-AECE-30D9-063F93C63F07}"/>
          </ac:picMkLst>
        </pc:picChg>
      </pc:sldChg>
      <pc:sldChg chg="del">
        <pc:chgData name="FONG Chi Kit Ken" userId="233f042c-09e9-4a0c-9043-d675a582571a" providerId="ADAL" clId="{B6F2ED60-F19E-B340-B712-2766AEDD6467}" dt="2024-01-04T06:51:21.042" v="54" actId="2696"/>
        <pc:sldMkLst>
          <pc:docMk/>
          <pc:sldMk cId="1481091583" sldId="865"/>
        </pc:sldMkLst>
      </pc:sldChg>
      <pc:sldChg chg="del">
        <pc:chgData name="FONG Chi Kit Ken" userId="233f042c-09e9-4a0c-9043-d675a582571a" providerId="ADAL" clId="{B6F2ED60-F19E-B340-B712-2766AEDD6467}" dt="2024-01-04T06:51:21.116" v="59" actId="2696"/>
        <pc:sldMkLst>
          <pc:docMk/>
          <pc:sldMk cId="3724117984" sldId="879"/>
        </pc:sldMkLst>
      </pc:sldChg>
      <pc:sldChg chg="del">
        <pc:chgData name="FONG Chi Kit Ken" userId="233f042c-09e9-4a0c-9043-d675a582571a" providerId="ADAL" clId="{B6F2ED60-F19E-B340-B712-2766AEDD6467}" dt="2024-01-04T06:51:21.911" v="89" actId="2696"/>
        <pc:sldMkLst>
          <pc:docMk/>
          <pc:sldMk cId="1818237388" sldId="880"/>
        </pc:sldMkLst>
      </pc:sldChg>
      <pc:sldChg chg="del">
        <pc:chgData name="FONG Chi Kit Ken" userId="233f042c-09e9-4a0c-9043-d675a582571a" providerId="ADAL" clId="{B6F2ED60-F19E-B340-B712-2766AEDD6467}" dt="2024-01-04T06:51:21.041" v="53" actId="2696"/>
        <pc:sldMkLst>
          <pc:docMk/>
          <pc:sldMk cId="3232343697" sldId="900"/>
        </pc:sldMkLst>
      </pc:sldChg>
      <pc:sldChg chg="del">
        <pc:chgData name="FONG Chi Kit Ken" userId="233f042c-09e9-4a0c-9043-d675a582571a" providerId="ADAL" clId="{B6F2ED60-F19E-B340-B712-2766AEDD6467}" dt="2024-01-04T06:51:21.719" v="82" actId="2696"/>
        <pc:sldMkLst>
          <pc:docMk/>
          <pc:sldMk cId="465179993" sldId="901"/>
        </pc:sldMkLst>
      </pc:sldChg>
      <pc:sldChg chg="del">
        <pc:chgData name="FONG Chi Kit Ken" userId="233f042c-09e9-4a0c-9043-d675a582571a" providerId="ADAL" clId="{B6F2ED60-F19E-B340-B712-2766AEDD6467}" dt="2024-01-04T06:51:21.170" v="64" actId="2696"/>
        <pc:sldMkLst>
          <pc:docMk/>
          <pc:sldMk cId="3582593468" sldId="902"/>
        </pc:sldMkLst>
      </pc:sldChg>
      <pc:sldChg chg="del">
        <pc:chgData name="FONG Chi Kit Ken" userId="233f042c-09e9-4a0c-9043-d675a582571a" providerId="ADAL" clId="{B6F2ED60-F19E-B340-B712-2766AEDD6467}" dt="2024-01-04T06:51:21.390" v="69" actId="2696"/>
        <pc:sldMkLst>
          <pc:docMk/>
          <pc:sldMk cId="342698590" sldId="903"/>
        </pc:sldMkLst>
      </pc:sldChg>
      <pc:sldChg chg="del">
        <pc:chgData name="FONG Chi Kit Ken" userId="233f042c-09e9-4a0c-9043-d675a582571a" providerId="ADAL" clId="{B6F2ED60-F19E-B340-B712-2766AEDD6467}" dt="2024-01-04T06:51:22.248" v="103" actId="2696"/>
        <pc:sldMkLst>
          <pc:docMk/>
          <pc:sldMk cId="3886398511" sldId="904"/>
        </pc:sldMkLst>
      </pc:sldChg>
      <pc:sldChg chg="del">
        <pc:chgData name="FONG Chi Kit Ken" userId="233f042c-09e9-4a0c-9043-d675a582571a" providerId="ADAL" clId="{B6F2ED60-F19E-B340-B712-2766AEDD6467}" dt="2024-01-04T06:51:21.037" v="50" actId="2696"/>
        <pc:sldMkLst>
          <pc:docMk/>
          <pc:sldMk cId="3601203173" sldId="1041"/>
        </pc:sldMkLst>
      </pc:sldChg>
      <pc:sldChg chg="del">
        <pc:chgData name="FONG Chi Kit Ken" userId="233f042c-09e9-4a0c-9043-d675a582571a" providerId="ADAL" clId="{B6F2ED60-F19E-B340-B712-2766AEDD6467}" dt="2024-01-04T06:51:22.249" v="104" actId="2696"/>
        <pc:sldMkLst>
          <pc:docMk/>
          <pc:sldMk cId="4203378900" sldId="1042"/>
        </pc:sldMkLst>
      </pc:sldChg>
      <pc:sldMasterChg chg="delSldLayout">
        <pc:chgData name="FONG Chi Kit Ken" userId="233f042c-09e9-4a0c-9043-d675a582571a" providerId="ADAL" clId="{B6F2ED60-F19E-B340-B712-2766AEDD6467}" dt="2024-01-04T10:35:45.054" v="252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B6F2ED60-F19E-B340-B712-2766AEDD6467}" dt="2024-01-04T08:43:22.021" v="1378" actId="2696"/>
          <pc:sldLayoutMkLst>
            <pc:docMk/>
            <pc:sldMasterMk cId="0" sldId="2147483658"/>
            <pc:sldLayoutMk cId="2228079452" sldId="2147483678"/>
          </pc:sldLayoutMkLst>
        </pc:sldLayoutChg>
        <pc:sldLayoutChg chg="del">
          <pc:chgData name="FONG Chi Kit Ken" userId="233f042c-09e9-4a0c-9043-d675a582571a" providerId="ADAL" clId="{B6F2ED60-F19E-B340-B712-2766AEDD6467}" dt="2024-01-04T10:35:45.054" v="2520" actId="2696"/>
          <pc:sldLayoutMkLst>
            <pc:docMk/>
            <pc:sldMasterMk cId="0" sldId="2147483658"/>
            <pc:sldLayoutMk cId="487880937" sldId="2147483679"/>
          </pc:sldLayoutMkLst>
        </pc:sldLayoutChg>
      </pc:sldMasterChg>
    </pc:docChg>
  </pc:docChgLst>
  <pc:docChgLst>
    <pc:chgData name="Chi Kit Ken FONG" userId="233f042c-09e9-4a0c-9043-d675a582571a" providerId="ADAL" clId="{6E64EC7A-43C3-A14D-A0B5-F3573638E6F9}"/>
    <pc:docChg chg="undo redo custSel addSld delSld modSld sldOrd modSection">
      <pc:chgData name="Chi Kit Ken FONG" userId="233f042c-09e9-4a0c-9043-d675a582571a" providerId="ADAL" clId="{6E64EC7A-43C3-A14D-A0B5-F3573638E6F9}" dt="2022-09-14T15:52:54.383" v="4609" actId="2696"/>
      <pc:docMkLst>
        <pc:docMk/>
      </pc:docMkLst>
      <pc:sldChg chg="modSp mod">
        <pc:chgData name="Chi Kit Ken FONG" userId="233f042c-09e9-4a0c-9043-d675a582571a" providerId="ADAL" clId="{6E64EC7A-43C3-A14D-A0B5-F3573638E6F9}" dt="2022-09-11T05:09:30.026" v="265" actId="20577"/>
        <pc:sldMkLst>
          <pc:docMk/>
          <pc:sldMk cId="3117371848" sldId="338"/>
        </pc:sldMkLst>
        <pc:spChg chg="mod">
          <ac:chgData name="Chi Kit Ken FONG" userId="233f042c-09e9-4a0c-9043-d675a582571a" providerId="ADAL" clId="{6E64EC7A-43C3-A14D-A0B5-F3573638E6F9}" dt="2022-09-11T05:09:30.026" v="265" actId="20577"/>
          <ac:spMkLst>
            <pc:docMk/>
            <pc:sldMk cId="3117371848" sldId="338"/>
            <ac:spMk id="2" creationId="{149C467C-6F94-8F4D-A953-27401AAE9838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1:50.169" v="2284" actId="113"/>
        <pc:sldMkLst>
          <pc:docMk/>
          <pc:sldMk cId="3400902499" sldId="339"/>
        </pc:sldMkLst>
        <pc:spChg chg="mod ord">
          <ac:chgData name="Chi Kit Ken FONG" userId="233f042c-09e9-4a0c-9043-d675a582571a" providerId="ADAL" clId="{6E64EC7A-43C3-A14D-A0B5-F3573638E6F9}" dt="2022-09-12T03:51:50.169" v="2284" actId="113"/>
          <ac:spMkLst>
            <pc:docMk/>
            <pc:sldMk cId="3400902499" sldId="339"/>
            <ac:spMk id="2" creationId="{E4DE293F-6581-1A4E-9F39-33A081DCACF8}"/>
          </ac:spMkLst>
        </pc:spChg>
        <pc:spChg chg="add del mod ord">
          <ac:chgData name="Chi Kit Ken FONG" userId="233f042c-09e9-4a0c-9043-d675a582571a" providerId="ADAL" clId="{6E64EC7A-43C3-A14D-A0B5-F3573638E6F9}" dt="2022-09-11T17:32:38.300" v="1261" actId="478"/>
          <ac:spMkLst>
            <pc:docMk/>
            <pc:sldMk cId="3400902499" sldId="339"/>
            <ac:spMk id="3" creationId="{0EBBAE37-9B95-1D46-2A39-D551E713C8C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00902499" sldId="339"/>
            <ac:spMk id="4" creationId="{F261C725-80AF-4042-9530-300F475EABE7}"/>
          </ac:spMkLst>
        </pc:spChg>
        <pc:picChg chg="mod ord">
          <ac:chgData name="Chi Kit Ken FONG" userId="233f042c-09e9-4a0c-9043-d675a582571a" providerId="ADAL" clId="{6E64EC7A-43C3-A14D-A0B5-F3573638E6F9}" dt="2022-09-11T17:32:36.937" v="1260" actId="1076"/>
          <ac:picMkLst>
            <pc:docMk/>
            <pc:sldMk cId="3400902499" sldId="339"/>
            <ac:picMk id="5" creationId="{26260980-E62D-4F44-A659-27644F69FC1A}"/>
          </ac:picMkLst>
        </pc:picChg>
        <pc:picChg chg="mod">
          <ac:chgData name="Chi Kit Ken FONG" userId="233f042c-09e9-4a0c-9043-d675a582571a" providerId="ADAL" clId="{6E64EC7A-43C3-A14D-A0B5-F3573638E6F9}" dt="2022-09-11T17:32:39.858" v="1262" actId="1076"/>
          <ac:picMkLst>
            <pc:docMk/>
            <pc:sldMk cId="3400902499" sldId="339"/>
            <ac:picMk id="6" creationId="{0A9F9906-E130-E545-A779-260A42BC8E4A}"/>
          </ac:picMkLst>
        </pc:picChg>
      </pc:sldChg>
      <pc:sldChg chg="modSp mod">
        <pc:chgData name="Chi Kit Ken FONG" userId="233f042c-09e9-4a0c-9043-d675a582571a" providerId="ADAL" clId="{6E64EC7A-43C3-A14D-A0B5-F3573638E6F9}" dt="2022-09-11T09:01:11.304" v="1167" actId="207"/>
        <pc:sldMkLst>
          <pc:docMk/>
          <pc:sldMk cId="1407932720" sldId="340"/>
        </pc:sldMkLst>
        <pc:spChg chg="mod">
          <ac:chgData name="Chi Kit Ken FONG" userId="233f042c-09e9-4a0c-9043-d675a582571a" providerId="ADAL" clId="{6E64EC7A-43C3-A14D-A0B5-F3573638E6F9}" dt="2022-09-11T09:01:11.304" v="1167" actId="207"/>
          <ac:spMkLst>
            <pc:docMk/>
            <pc:sldMk cId="1407932720" sldId="340"/>
            <ac:spMk id="3" creationId="{622EFE86-4504-784C-BD15-2740EB3ACE8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08:34.037" v="240" actId="20577"/>
        <pc:sldMkLst>
          <pc:docMk/>
          <pc:sldMk cId="1298457754" sldId="341"/>
        </pc:sldMkLst>
        <pc:graphicFrameChg chg="add del mod">
          <ac:chgData name="Chi Kit Ken FONG" userId="233f042c-09e9-4a0c-9043-d675a582571a" providerId="ADAL" clId="{6E64EC7A-43C3-A14D-A0B5-F3573638E6F9}" dt="2022-09-10T19:04:38.802" v="8"/>
          <ac:graphicFrameMkLst>
            <pc:docMk/>
            <pc:sldMk cId="1298457754" sldId="341"/>
            <ac:graphicFrameMk id="5" creationId="{0B4D2987-A030-0867-8C28-15B310A02E5E}"/>
          </ac:graphicFrameMkLst>
        </pc:graphicFrameChg>
        <pc:graphicFrameChg chg="mod modGraphic">
          <ac:chgData name="Chi Kit Ken FONG" userId="233f042c-09e9-4a0c-9043-d675a582571a" providerId="ADAL" clId="{6E64EC7A-43C3-A14D-A0B5-F3573638E6F9}" dt="2022-09-11T05:08:34.037" v="240" actId="20577"/>
          <ac:graphicFrameMkLst>
            <pc:docMk/>
            <pc:sldMk cId="1298457754" sldId="341"/>
            <ac:graphicFrameMk id="6" creationId="{5774C2AC-F7E7-1043-8B74-7F32661FF49A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23:45.530" v="496" actId="108"/>
        <pc:sldMkLst>
          <pc:docMk/>
          <pc:sldMk cId="3491211049" sldId="342"/>
        </pc:sldMkLst>
        <pc:spChg chg="del mod">
          <ac:chgData name="Chi Kit Ken FONG" userId="233f042c-09e9-4a0c-9043-d675a582571a" providerId="ADAL" clId="{6E64EC7A-43C3-A14D-A0B5-F3573638E6F9}" dt="2022-09-11T05:10:46.331" v="281" actId="478"/>
          <ac:spMkLst>
            <pc:docMk/>
            <pc:sldMk cId="3491211049" sldId="342"/>
            <ac:spMk id="3" creationId="{0D8BFA69-C8A2-EC4D-9434-8A3956681D67}"/>
          </ac:spMkLst>
        </pc:spChg>
        <pc:spChg chg="add del mod">
          <ac:chgData name="Chi Kit Ken FONG" userId="233f042c-09e9-4a0c-9043-d675a582571a" providerId="ADAL" clId="{6E64EC7A-43C3-A14D-A0B5-F3573638E6F9}" dt="2022-09-11T05:02:19.567" v="112" actId="22"/>
          <ac:spMkLst>
            <pc:docMk/>
            <pc:sldMk cId="3491211049" sldId="342"/>
            <ac:spMk id="6" creationId="{96D96953-EF8C-3A18-EC96-AA0D90587E38}"/>
          </ac:spMkLst>
        </pc:spChg>
        <pc:spChg chg="add del">
          <ac:chgData name="Chi Kit Ken FONG" userId="233f042c-09e9-4a0c-9043-d675a582571a" providerId="ADAL" clId="{6E64EC7A-43C3-A14D-A0B5-F3573638E6F9}" dt="2022-09-11T05:02:22.073" v="114" actId="22"/>
          <ac:spMkLst>
            <pc:docMk/>
            <pc:sldMk cId="3491211049" sldId="342"/>
            <ac:spMk id="8" creationId="{9DA2A6FA-18C5-B684-4043-507C1B7591F3}"/>
          </ac:spMkLst>
        </pc:spChg>
        <pc:spChg chg="add del mod">
          <ac:chgData name="Chi Kit Ken FONG" userId="233f042c-09e9-4a0c-9043-d675a582571a" providerId="ADAL" clId="{6E64EC7A-43C3-A14D-A0B5-F3573638E6F9}" dt="2022-09-11T05:02:26.071" v="118" actId="22"/>
          <ac:spMkLst>
            <pc:docMk/>
            <pc:sldMk cId="3491211049" sldId="342"/>
            <ac:spMk id="10" creationId="{26A3E86B-E012-909F-8B81-C46C0A7A3019}"/>
          </ac:spMkLst>
        </pc:spChg>
        <pc:spChg chg="add del">
          <ac:chgData name="Chi Kit Ken FONG" userId="233f042c-09e9-4a0c-9043-d675a582571a" providerId="ADAL" clId="{6E64EC7A-43C3-A14D-A0B5-F3573638E6F9}" dt="2022-09-11T05:02:34.946" v="124" actId="22"/>
          <ac:spMkLst>
            <pc:docMk/>
            <pc:sldMk cId="3491211049" sldId="342"/>
            <ac:spMk id="12" creationId="{5DF2AA04-EC93-8F51-A4FE-E28F74A27CB0}"/>
          </ac:spMkLst>
        </pc:spChg>
        <pc:spChg chg="add del mod">
          <ac:chgData name="Chi Kit Ken FONG" userId="233f042c-09e9-4a0c-9043-d675a582571a" providerId="ADAL" clId="{6E64EC7A-43C3-A14D-A0B5-F3573638E6F9}" dt="2022-09-11T05:02:55.295" v="135" actId="767"/>
          <ac:spMkLst>
            <pc:docMk/>
            <pc:sldMk cId="3491211049" sldId="342"/>
            <ac:spMk id="13" creationId="{209B3293-7D35-3553-4104-A6548AE7EF6E}"/>
          </ac:spMkLst>
        </pc:spChg>
        <pc:spChg chg="add del mod">
          <ac:chgData name="Chi Kit Ken FONG" userId="233f042c-09e9-4a0c-9043-d675a582571a" providerId="ADAL" clId="{6E64EC7A-43C3-A14D-A0B5-F3573638E6F9}" dt="2022-09-11T05:02:54.848" v="134" actId="22"/>
          <ac:spMkLst>
            <pc:docMk/>
            <pc:sldMk cId="3491211049" sldId="342"/>
            <ac:spMk id="15" creationId="{40130440-3E3B-B981-F90F-57EB3352E33A}"/>
          </ac:spMkLst>
        </pc:spChg>
        <pc:spChg chg="add del mod">
          <ac:chgData name="Chi Kit Ken FONG" userId="233f042c-09e9-4a0c-9043-d675a582571a" providerId="ADAL" clId="{6E64EC7A-43C3-A14D-A0B5-F3573638E6F9}" dt="2022-09-11T05:02:54.081" v="132" actId="767"/>
          <ac:spMkLst>
            <pc:docMk/>
            <pc:sldMk cId="3491211049" sldId="342"/>
            <ac:spMk id="16" creationId="{2833EE69-5062-965A-2824-627970118C86}"/>
          </ac:spMkLst>
        </pc:spChg>
        <pc:spChg chg="add del">
          <ac:chgData name="Chi Kit Ken FONG" userId="233f042c-09e9-4a0c-9043-d675a582571a" providerId="ADAL" clId="{6E64EC7A-43C3-A14D-A0B5-F3573638E6F9}" dt="2022-09-11T05:02:53.765" v="131" actId="22"/>
          <ac:spMkLst>
            <pc:docMk/>
            <pc:sldMk cId="3491211049" sldId="342"/>
            <ac:spMk id="18" creationId="{257F94E6-29BF-067B-BA88-A1869BD55576}"/>
          </ac:spMkLst>
        </pc:spChg>
        <pc:graphicFrameChg chg="add mod modGraphic">
          <ac:chgData name="Chi Kit Ken FONG" userId="233f042c-09e9-4a0c-9043-d675a582571a" providerId="ADAL" clId="{6E64EC7A-43C3-A14D-A0B5-F3573638E6F9}" dt="2022-09-11T05:23:45.530" v="496" actId="108"/>
          <ac:graphicFrameMkLst>
            <pc:docMk/>
            <pc:sldMk cId="3491211049" sldId="342"/>
            <ac:graphicFrameMk id="19" creationId="{30CCC80A-DC1E-3F02-A2B7-F4A7DB6F94CB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898260395" sldId="34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2:38.842" v="2564"/>
        <pc:sldMkLst>
          <pc:docMk/>
          <pc:sldMk cId="2348808080" sldId="34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2" creationId="{109D106F-5F69-8245-A8D3-129BB79AEF3B}"/>
          </ac:spMkLst>
        </pc:spChg>
        <pc:spChg chg="mod ord">
          <ac:chgData name="Chi Kit Ken FONG" userId="233f042c-09e9-4a0c-9043-d675a582571a" providerId="ADAL" clId="{6E64EC7A-43C3-A14D-A0B5-F3573638E6F9}" dt="2022-09-11T17:47:51.691" v="1581" actId="20577"/>
          <ac:spMkLst>
            <pc:docMk/>
            <pc:sldMk cId="2348808080" sldId="343"/>
            <ac:spMk id="3" creationId="{803149BA-8F19-E147-8D4F-2DBEC37F883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4" creationId="{8AD03274-3761-014A-A821-C2D0E4B981F6}"/>
          </ac:spMkLst>
        </pc:spChg>
        <pc:spChg chg="del">
          <ac:chgData name="Chi Kit Ken FONG" userId="233f042c-09e9-4a0c-9043-d675a582571a" providerId="ADAL" clId="{6E64EC7A-43C3-A14D-A0B5-F3573638E6F9}" dt="2022-09-11T17:48:00.972" v="1583" actId="478"/>
          <ac:spMkLst>
            <pc:docMk/>
            <pc:sldMk cId="2348808080" sldId="343"/>
            <ac:spMk id="6" creationId="{C3D6A48C-373C-8A43-A522-57C95ADF2A56}"/>
          </ac:spMkLst>
        </pc:spChg>
        <pc:graphicFrameChg chg="add del mod modGraphic">
          <ac:chgData name="Chi Kit Ken FONG" userId="233f042c-09e9-4a0c-9043-d675a582571a" providerId="ADAL" clId="{6E64EC7A-43C3-A14D-A0B5-F3573638E6F9}" dt="2022-09-11T17:49:13.974" v="1648" actId="21"/>
          <ac:graphicFrameMkLst>
            <pc:docMk/>
            <pc:sldMk cId="2348808080" sldId="343"/>
            <ac:graphicFrameMk id="7" creationId="{7DE4EF24-258B-5048-0E37-472116135033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2T04:12:38.842" v="2564"/>
          <ac:graphicFrameMkLst>
            <pc:docMk/>
            <pc:sldMk cId="2348808080" sldId="343"/>
            <ac:graphicFrameMk id="8" creationId="{45703290-BDAD-5751-E907-F4C717999363}"/>
          </ac:graphicFrameMkLst>
        </pc:graphicFrameChg>
        <pc:picChg chg="mod">
          <ac:chgData name="Chi Kit Ken FONG" userId="233f042c-09e9-4a0c-9043-d675a582571a" providerId="ADAL" clId="{6E64EC7A-43C3-A14D-A0B5-F3573638E6F9}" dt="2022-09-11T17:47:57.521" v="1582" actId="1076"/>
          <ac:picMkLst>
            <pc:docMk/>
            <pc:sldMk cId="2348808080" sldId="343"/>
            <ac:picMk id="5" creationId="{D66D6FF4-AB32-D64E-B136-4B9EC7738790}"/>
          </ac:picMkLst>
        </pc:pic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1150883034" sldId="344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1:52.853" v="1684" actId="20577"/>
        <pc:sldMkLst>
          <pc:docMk/>
          <pc:sldMk cId="3544959738" sldId="34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2" creationId="{33D5744D-0C93-0840-B25B-3E98409E232D}"/>
          </ac:spMkLst>
        </pc:spChg>
        <pc:spChg chg="add del mod ord">
          <ac:chgData name="Chi Kit Ken FONG" userId="233f042c-09e9-4a0c-9043-d675a582571a" providerId="ADAL" clId="{6E64EC7A-43C3-A14D-A0B5-F3573638E6F9}" dt="2022-09-11T17:49:21.400" v="1650" actId="478"/>
          <ac:spMkLst>
            <pc:docMk/>
            <pc:sldMk cId="3544959738" sldId="344"/>
            <ac:spMk id="3" creationId="{F291AB0B-8EB0-4AEB-BB13-99E490F94A4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4" creationId="{2B51AA5A-022A-8640-87D3-0E47DC79A8D7}"/>
          </ac:spMkLst>
        </pc:spChg>
        <pc:spChg chg="del mod">
          <ac:chgData name="Chi Kit Ken FONG" userId="233f042c-09e9-4a0c-9043-d675a582571a" providerId="ADAL" clId="{6E64EC7A-43C3-A14D-A0B5-F3573638E6F9}" dt="2022-09-11T17:50:19.436" v="1676" actId="478"/>
          <ac:spMkLst>
            <pc:docMk/>
            <pc:sldMk cId="3544959738" sldId="344"/>
            <ac:spMk id="6" creationId="{04759989-6431-8F48-B4DA-73060076AFC4}"/>
          </ac:spMkLst>
        </pc:spChg>
        <pc:spChg chg="del">
          <ac:chgData name="Chi Kit Ken FONG" userId="233f042c-09e9-4a0c-9043-d675a582571a" providerId="ADAL" clId="{6E64EC7A-43C3-A14D-A0B5-F3573638E6F9}" dt="2022-09-11T17:49:19.286" v="1649" actId="478"/>
          <ac:spMkLst>
            <pc:docMk/>
            <pc:sldMk cId="3544959738" sldId="344"/>
            <ac:spMk id="9" creationId="{8441F29E-62B4-C049-B48D-02EE1655306E}"/>
          </ac:spMkLst>
        </pc:spChg>
        <pc:graphicFrameChg chg="add mod">
          <ac:chgData name="Chi Kit Ken FONG" userId="233f042c-09e9-4a0c-9043-d675a582571a" providerId="ADAL" clId="{6E64EC7A-43C3-A14D-A0B5-F3573638E6F9}" dt="2022-09-11T17:50:03.318" v="1672" actId="1076"/>
          <ac:graphicFrameMkLst>
            <pc:docMk/>
            <pc:sldMk cId="3544959738" sldId="344"/>
            <ac:graphicFrameMk id="5" creationId="{3CDEFEF6-5FF5-4323-E915-AA0AFE3F40E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51:52.853" v="1684" actId="20577"/>
          <ac:graphicFrameMkLst>
            <pc:docMk/>
            <pc:sldMk cId="3544959738" sldId="344"/>
            <ac:graphicFrameMk id="10" creationId="{9C8D8320-2EFD-4899-2364-96396E8E3C1F}"/>
          </ac:graphicFrameMkLst>
        </pc:graphicFrameChg>
        <pc:picChg chg="mod">
          <ac:chgData name="Chi Kit Ken FONG" userId="233f042c-09e9-4a0c-9043-d675a582571a" providerId="ADAL" clId="{6E64EC7A-43C3-A14D-A0B5-F3573638E6F9}" dt="2022-09-11T17:50:17.020" v="1675" actId="1076"/>
          <ac:picMkLst>
            <pc:docMk/>
            <pc:sldMk cId="3544959738" sldId="344"/>
            <ac:picMk id="7" creationId="{1FFEFE6D-FC8E-D549-A97B-1588834C6630}"/>
          </ac:picMkLst>
        </pc:picChg>
        <pc:picChg chg="mod">
          <ac:chgData name="Chi Kit Ken FONG" userId="233f042c-09e9-4a0c-9043-d675a582571a" providerId="ADAL" clId="{6E64EC7A-43C3-A14D-A0B5-F3573638E6F9}" dt="2022-09-11T17:50:13.545" v="1674" actId="1076"/>
          <ac:picMkLst>
            <pc:docMk/>
            <pc:sldMk cId="3544959738" sldId="344"/>
            <ac:picMk id="8" creationId="{E9189014-B371-2046-80CD-512F1EB72C89}"/>
          </ac:picMkLst>
        </pc:picChg>
      </pc:sldChg>
      <pc:sldChg chg="modSp del mod">
        <pc:chgData name="Chi Kit Ken FONG" userId="233f042c-09e9-4a0c-9043-d675a582571a" providerId="ADAL" clId="{6E64EC7A-43C3-A14D-A0B5-F3573638E6F9}" dt="2022-09-11T04:52:20.550" v="51" actId="2696"/>
        <pc:sldMkLst>
          <pc:docMk/>
          <pc:sldMk cId="3173902820" sldId="345"/>
        </pc:sldMkLst>
        <pc:graphicFrameChg chg="mod modGraphic">
          <ac:chgData name="Chi Kit Ken FONG" userId="233f042c-09e9-4a0c-9043-d675a582571a" providerId="ADAL" clId="{6E64EC7A-43C3-A14D-A0B5-F3573638E6F9}" dt="2022-09-10T19:15:04.897" v="31" actId="1076"/>
          <ac:graphicFrameMkLst>
            <pc:docMk/>
            <pc:sldMk cId="3173902820" sldId="345"/>
            <ac:graphicFrameMk id="5" creationId="{CE9C9DDD-F2E3-6A4C-9B64-6D6C7A40F8AA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7:57:13.898" v="1770" actId="207"/>
        <pc:sldMkLst>
          <pc:docMk/>
          <pc:sldMk cId="4292636829" sldId="34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13.898" v="1770" actId="207"/>
          <ac:spMkLst>
            <pc:docMk/>
            <pc:sldMk cId="4292636829" sldId="345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4:15.194" v="1763" actId="1076"/>
          <ac:graphicFrameMkLst>
            <pc:docMk/>
            <pc:sldMk cId="4292636829" sldId="345"/>
            <ac:graphicFrameMk id="5" creationId="{37C3DEE3-E5C0-6584-C0F9-5C1028749A06}"/>
          </ac:graphicFrameMkLst>
        </pc:graphicFrameChg>
      </pc:sldChg>
      <pc:sldChg chg="modSp mod ord">
        <pc:chgData name="Chi Kit Ken FONG" userId="233f042c-09e9-4a0c-9043-d675a582571a" providerId="ADAL" clId="{6E64EC7A-43C3-A14D-A0B5-F3573638E6F9}" dt="2022-09-11T05:24:54.469" v="515"/>
        <pc:sldMkLst>
          <pc:docMk/>
          <pc:sldMk cId="2350871702" sldId="346"/>
        </pc:sldMkLst>
        <pc:spChg chg="mod">
          <ac:chgData name="Chi Kit Ken FONG" userId="233f042c-09e9-4a0c-9043-d675a582571a" providerId="ADAL" clId="{6E64EC7A-43C3-A14D-A0B5-F3573638E6F9}" dt="2022-09-11T05:24:54.469" v="515"/>
          <ac:spMkLst>
            <pc:docMk/>
            <pc:sldMk cId="2350871702" sldId="346"/>
            <ac:spMk id="3" creationId="{52C882BE-7C03-3E4D-BF19-CAFD034C7CD9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1T18:11:36.020" v="1989" actId="1076"/>
        <pc:sldMkLst>
          <pc:docMk/>
          <pc:sldMk cId="4036132452" sldId="347"/>
        </pc:sldMkLst>
        <pc:spChg chg="mod ord">
          <ac:chgData name="Chi Kit Ken FONG" userId="233f042c-09e9-4a0c-9043-d675a582571a" providerId="ADAL" clId="{6E64EC7A-43C3-A14D-A0B5-F3573638E6F9}" dt="2022-09-11T17:58:09.705" v="1787" actId="20577"/>
          <ac:spMkLst>
            <pc:docMk/>
            <pc:sldMk cId="4036132452" sldId="347"/>
            <ac:spMk id="2" creationId="{BEB0C2AF-C1F6-824D-B566-4AC8011B723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36132452" sldId="347"/>
            <ac:spMk id="4" creationId="{C7A2E1F7-75CC-5548-ABCD-60DCF94B4D29}"/>
          </ac:spMkLst>
        </pc:spChg>
        <pc:spChg chg="mod ord">
          <ac:chgData name="Chi Kit Ken FONG" userId="233f042c-09e9-4a0c-9043-d675a582571a" providerId="ADAL" clId="{6E64EC7A-43C3-A14D-A0B5-F3573638E6F9}" dt="2022-09-11T18:11:32.901" v="1988" actId="20577"/>
          <ac:spMkLst>
            <pc:docMk/>
            <pc:sldMk cId="4036132452" sldId="347"/>
            <ac:spMk id="5" creationId="{50932E13-78E6-7146-8CBB-DAEB99E24028}"/>
          </ac:spMkLst>
        </pc:spChg>
        <pc:graphicFrameChg chg="add mod modGraphic">
          <ac:chgData name="Chi Kit Ken FONG" userId="233f042c-09e9-4a0c-9043-d675a582571a" providerId="ADAL" clId="{6E64EC7A-43C3-A14D-A0B5-F3573638E6F9}" dt="2022-09-11T18:06:23.132" v="1980" actId="1076"/>
          <ac:graphicFrameMkLst>
            <pc:docMk/>
            <pc:sldMk cId="4036132452" sldId="347"/>
            <ac:graphicFrameMk id="3" creationId="{22774C89-8FC4-4182-1718-E784294B635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11:36.020" v="1989" actId="1076"/>
          <ac:graphicFrameMkLst>
            <pc:docMk/>
            <pc:sldMk cId="4036132452" sldId="347"/>
            <ac:graphicFrameMk id="6" creationId="{E26773FF-8409-46F6-98F6-02286C5CD984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39:16.190" v="882" actId="1076"/>
        <pc:sldMkLst>
          <pc:docMk/>
          <pc:sldMk cId="4108346425" sldId="348"/>
        </pc:sldMkLst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2" creationId="{0A4DBEC6-EC9D-C548-A1C9-E985F8A04F54}"/>
          </ac:spMkLst>
        </pc:spChg>
        <pc:spChg chg="mod">
          <ac:chgData name="Chi Kit Ken FONG" userId="233f042c-09e9-4a0c-9043-d675a582571a" providerId="ADAL" clId="{6E64EC7A-43C3-A14D-A0B5-F3573638E6F9}" dt="2022-09-11T05:39:03.592" v="880" actId="5793"/>
          <ac:spMkLst>
            <pc:docMk/>
            <pc:sldMk cId="4108346425" sldId="348"/>
            <ac:spMk id="3" creationId="{DFA0B04C-C03F-0E43-9AAE-F73F5E889E67}"/>
          </ac:spMkLst>
        </pc:spChg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4" creationId="{F9418041-0978-DC43-87A8-581DE75D5723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9" creationId="{6EE9A738-204E-FBA3-0132-2F3449038675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0" creationId="{E786D0CF-2255-0AAC-E720-C10F6E80863A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1" creationId="{DFF06DCB-550D-D516-7948-4CDD983E532A}"/>
          </ac:spMkLst>
        </pc:spChg>
        <pc:graphicFrameChg chg="add mod modGraphic">
          <ac:chgData name="Chi Kit Ken FONG" userId="233f042c-09e9-4a0c-9043-d675a582571a" providerId="ADAL" clId="{6E64EC7A-43C3-A14D-A0B5-F3573638E6F9}" dt="2022-09-11T05:39:12.403" v="881" actId="1076"/>
          <ac:graphicFrameMkLst>
            <pc:docMk/>
            <pc:sldMk cId="4108346425" sldId="348"/>
            <ac:graphicFrameMk id="5" creationId="{A69BC0B4-9A6A-8380-1DFB-5D8DA04A32D9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3:50.540" v="153" actId="478"/>
          <ac:graphicFrameMkLst>
            <pc:docMk/>
            <pc:sldMk cId="4108346425" sldId="348"/>
            <ac:graphicFrameMk id="6" creationId="{07994E1E-4DFE-0840-A16C-B8660FE0DD5B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5:15.920" v="179" actId="478"/>
          <ac:graphicFrameMkLst>
            <pc:docMk/>
            <pc:sldMk cId="4108346425" sldId="348"/>
            <ac:graphicFrameMk id="7" creationId="{04444857-B2A6-4C4C-911F-00DEDA3B41E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9:16.190" v="882" actId="1076"/>
          <ac:graphicFrameMkLst>
            <pc:docMk/>
            <pc:sldMk cId="4108346425" sldId="348"/>
            <ac:graphicFrameMk id="8" creationId="{C7F4D22A-4971-8438-6C96-FFE04708DA10}"/>
          </ac:graphicFrameMkLst>
        </pc:graphicFrameChg>
      </pc:sldChg>
      <pc:sldChg chg="addSp delSp modSp del mod">
        <pc:chgData name="Chi Kit Ken FONG" userId="233f042c-09e9-4a0c-9043-d675a582571a" providerId="ADAL" clId="{6E64EC7A-43C3-A14D-A0B5-F3573638E6F9}" dt="2022-09-11T06:08:55.194" v="893" actId="2696"/>
        <pc:sldMkLst>
          <pc:docMk/>
          <pc:sldMk cId="208837011" sldId="349"/>
        </pc:sldMkLst>
        <pc:graphicFrameChg chg="add del mod modGraphic">
          <ac:chgData name="Chi Kit Ken FONG" userId="233f042c-09e9-4a0c-9043-d675a582571a" providerId="ADAL" clId="{6E64EC7A-43C3-A14D-A0B5-F3573638E6F9}" dt="2022-09-11T05:40:22.759" v="890" actId="478"/>
          <ac:graphicFrameMkLst>
            <pc:docMk/>
            <pc:sldMk cId="208837011" sldId="349"/>
            <ac:graphicFrameMk id="3" creationId="{4807AA64-EF2F-FD1A-C503-9A750B2DE7D5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2.743" v="526" actId="1076"/>
          <ac:graphicFrameMkLst>
            <pc:docMk/>
            <pc:sldMk cId="208837011" sldId="349"/>
            <ac:graphicFrameMk id="5" creationId="{A0096FFF-B69B-BB40-B3FD-0B01666A4156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6.243" v="527" actId="1076"/>
          <ac:graphicFrameMkLst>
            <pc:docMk/>
            <pc:sldMk cId="208837011" sldId="349"/>
            <ac:graphicFrameMk id="6" creationId="{0D7F07B0-2071-4843-BEE2-3EBAACD4A972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05:40:34.636" v="892" actId="1076"/>
          <ac:graphicFrameMkLst>
            <pc:docMk/>
            <pc:sldMk cId="208837011" sldId="349"/>
            <ac:graphicFrameMk id="8" creationId="{9A33D682-E1E1-68F6-7EA6-3C3492435AEB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44.916" v="1901" actId="1076"/>
        <pc:sldMkLst>
          <pc:docMk/>
          <pc:sldMk cId="2142259073" sldId="34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2" creationId="{86F14718-7B2A-4E4A-A0C9-570258EE4C67}"/>
          </ac:spMkLst>
        </pc:spChg>
        <pc:spChg chg="del mod ord">
          <ac:chgData name="Chi Kit Ken FONG" userId="233f042c-09e9-4a0c-9043-d675a582571a" providerId="ADAL" clId="{6E64EC7A-43C3-A14D-A0B5-F3573638E6F9}" dt="2022-09-11T17:59:40.175" v="1899" actId="478"/>
          <ac:spMkLst>
            <pc:docMk/>
            <pc:sldMk cId="2142259073" sldId="349"/>
            <ac:spMk id="3" creationId="{BD82F0C9-9F0C-624F-87E2-2D0D51A5DB9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4" creationId="{FBE5C472-7088-104A-863B-671F3100540F}"/>
          </ac:spMkLst>
        </pc:spChg>
        <pc:spChg chg="add del mod">
          <ac:chgData name="Chi Kit Ken FONG" userId="233f042c-09e9-4a0c-9043-d675a582571a" providerId="ADAL" clId="{6E64EC7A-43C3-A14D-A0B5-F3573638E6F9}" dt="2022-09-11T17:59:41.592" v="1900" actId="478"/>
          <ac:spMkLst>
            <pc:docMk/>
            <pc:sldMk cId="2142259073" sldId="349"/>
            <ac:spMk id="7" creationId="{810177DF-14A5-ECF3-098B-99BA4E3F0E18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44.916" v="1901" actId="1076"/>
          <ac:graphicFrameMkLst>
            <pc:docMk/>
            <pc:sldMk cId="2142259073" sldId="349"/>
            <ac:graphicFrameMk id="5" creationId="{E5B960BF-339D-5EC3-562C-3D617ACBDA4E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9:02:24.619" v="1175" actId="14"/>
        <pc:sldMkLst>
          <pc:docMk/>
          <pc:sldMk cId="815694348" sldId="350"/>
        </pc:sldMkLst>
        <pc:spChg chg="mod">
          <ac:chgData name="Chi Kit Ken FONG" userId="233f042c-09e9-4a0c-9043-d675a582571a" providerId="ADAL" clId="{6E64EC7A-43C3-A14D-A0B5-F3573638E6F9}" dt="2022-09-11T09:02:24.619" v="1175" actId="14"/>
          <ac:spMkLst>
            <pc:docMk/>
            <pc:sldMk cId="815694348" sldId="350"/>
            <ac:spMk id="3" creationId="{B2941E71-3986-A342-91D9-05A89DF45A9C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6:37:26.968" v="1161" actId="1076"/>
        <pc:sldMkLst>
          <pc:docMk/>
          <pc:sldMk cId="372849783" sldId="351"/>
        </pc:sldMkLst>
        <pc:spChg chg="del mod">
          <ac:chgData name="Chi Kit Ken FONG" userId="233f042c-09e9-4a0c-9043-d675a582571a" providerId="ADAL" clId="{6E64EC7A-43C3-A14D-A0B5-F3573638E6F9}" dt="2022-09-11T06:37:19.200" v="1158" actId="478"/>
          <ac:spMkLst>
            <pc:docMk/>
            <pc:sldMk cId="372849783" sldId="351"/>
            <ac:spMk id="3" creationId="{241D100B-115B-B344-AC5E-882467F69A61}"/>
          </ac:spMkLst>
        </pc:spChg>
        <pc:spChg chg="add del">
          <ac:chgData name="Chi Kit Ken FONG" userId="233f042c-09e9-4a0c-9043-d675a582571a" providerId="ADAL" clId="{6E64EC7A-43C3-A14D-A0B5-F3573638E6F9}" dt="2022-09-11T06:33:13.973" v="984" actId="22"/>
          <ac:spMkLst>
            <pc:docMk/>
            <pc:sldMk cId="372849783" sldId="351"/>
            <ac:spMk id="6" creationId="{C360F931-39DE-8362-802B-FE0965AAFA2E}"/>
          </ac:spMkLst>
        </pc:spChg>
        <pc:spChg chg="add del mod">
          <ac:chgData name="Chi Kit Ken FONG" userId="233f042c-09e9-4a0c-9043-d675a582571a" providerId="ADAL" clId="{6E64EC7A-43C3-A14D-A0B5-F3573638E6F9}" dt="2022-09-11T06:37:21.358" v="1159" actId="478"/>
          <ac:spMkLst>
            <pc:docMk/>
            <pc:sldMk cId="372849783" sldId="351"/>
            <ac:spMk id="9" creationId="{25351646-D513-910D-AAC6-4E62706AC709}"/>
          </ac:spMkLst>
        </pc:spChg>
        <pc:spChg chg="add del mod">
          <ac:chgData name="Chi Kit Ken FONG" userId="233f042c-09e9-4a0c-9043-d675a582571a" providerId="ADAL" clId="{6E64EC7A-43C3-A14D-A0B5-F3573638E6F9}" dt="2022-09-11T06:37:23.130" v="1160" actId="478"/>
          <ac:spMkLst>
            <pc:docMk/>
            <pc:sldMk cId="372849783" sldId="351"/>
            <ac:spMk id="11" creationId="{6D02C673-73E6-E559-35B6-A9DA7927A542}"/>
          </ac:spMkLst>
        </pc:spChg>
        <pc:graphicFrameChg chg="add mod modGraphic">
          <ac:chgData name="Chi Kit Ken FONG" userId="233f042c-09e9-4a0c-9043-d675a582571a" providerId="ADAL" clId="{6E64EC7A-43C3-A14D-A0B5-F3573638E6F9}" dt="2022-09-11T06:37:26.968" v="1161" actId="1076"/>
          <ac:graphicFrameMkLst>
            <pc:docMk/>
            <pc:sldMk cId="372849783" sldId="351"/>
            <ac:graphicFrameMk id="7" creationId="{D29B11E4-61CA-DB94-82A5-EAD68D3D2C26}"/>
          </ac:graphicFrameMkLst>
        </pc:graphicFrameChg>
      </pc:sldChg>
      <pc:sldChg chg="addSp modSp mod">
        <pc:chgData name="Chi Kit Ken FONG" userId="233f042c-09e9-4a0c-9043-d675a582571a" providerId="ADAL" clId="{6E64EC7A-43C3-A14D-A0B5-F3573638E6F9}" dt="2022-09-11T06:41:44.976" v="1165" actId="14100"/>
        <pc:sldMkLst>
          <pc:docMk/>
          <pc:sldMk cId="1536963876" sldId="352"/>
        </pc:sldMkLst>
        <pc:spChg chg="add mod">
          <ac:chgData name="Chi Kit Ken FONG" userId="233f042c-09e9-4a0c-9043-d675a582571a" providerId="ADAL" clId="{6E64EC7A-43C3-A14D-A0B5-F3573638E6F9}" dt="2022-09-11T06:41:44.976" v="1165" actId="14100"/>
          <ac:spMkLst>
            <pc:docMk/>
            <pc:sldMk cId="1536963876" sldId="352"/>
            <ac:spMk id="6" creationId="{6DC67AF6-B580-3593-89E1-56EAD45E5E0E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23:57:45.221" v="3519" actId="313"/>
        <pc:sldMkLst>
          <pc:docMk/>
          <pc:sldMk cId="2354363685" sldId="35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2" creationId="{6A888BF7-7E67-B142-8386-2C3DFCD1E464}"/>
          </ac:spMkLst>
        </pc:spChg>
        <pc:spChg chg="mod ord">
          <ac:chgData name="Chi Kit Ken FONG" userId="233f042c-09e9-4a0c-9043-d675a582571a" providerId="ADAL" clId="{6E64EC7A-43C3-A14D-A0B5-F3573638E6F9}" dt="2022-09-13T23:57:45.221" v="3519" actId="313"/>
          <ac:spMkLst>
            <pc:docMk/>
            <pc:sldMk cId="2354363685" sldId="353"/>
            <ac:spMk id="3" creationId="{AA1E836F-AEEF-B54F-8F25-3263E21F6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4" creationId="{EFA62DD1-472E-BE4B-954F-1595DC1E0FEF}"/>
          </ac:spMkLst>
        </pc:spChg>
      </pc:sldChg>
      <pc:sldChg chg="modSp del mod">
        <pc:chgData name="Chi Kit Ken FONG" userId="233f042c-09e9-4a0c-9043-d675a582571a" providerId="ADAL" clId="{6E64EC7A-43C3-A14D-A0B5-F3573638E6F9}" dt="2022-09-11T06:41:38.806" v="1162" actId="2696"/>
        <pc:sldMkLst>
          <pc:docMk/>
          <pc:sldMk cId="3736992143" sldId="353"/>
        </pc:sldMkLst>
        <pc:spChg chg="mod">
          <ac:chgData name="Chi Kit Ken FONG" userId="233f042c-09e9-4a0c-9043-d675a582571a" providerId="ADAL" clId="{6E64EC7A-43C3-A14D-A0B5-F3573638E6F9}" dt="2022-09-11T05:26:27.415" v="528" actId="20577"/>
          <ac:spMkLst>
            <pc:docMk/>
            <pc:sldMk cId="3736992143" sldId="353"/>
            <ac:spMk id="3" creationId="{D5B7296B-B74C-334D-887D-6CAC12564877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2T08:53:31.530" v="2754" actId="1076"/>
        <pc:sldMkLst>
          <pc:docMk/>
          <pc:sldMk cId="569065267" sldId="35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3:27.473" v="2753" actId="20577"/>
          <ac:spMkLst>
            <pc:docMk/>
            <pc:sldMk cId="569065267" sldId="355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4" creationId="{F2E959DC-D66E-B146-B353-537D54D8CE0D}"/>
          </ac:spMkLst>
        </pc:spChg>
        <pc:graphicFrameChg chg="add mod">
          <ac:chgData name="Chi Kit Ken FONG" userId="233f042c-09e9-4a0c-9043-d675a582571a" providerId="ADAL" clId="{6E64EC7A-43C3-A14D-A0B5-F3573638E6F9}" dt="2022-09-12T08:53:31.530" v="2754" actId="1076"/>
          <ac:graphicFrameMkLst>
            <pc:docMk/>
            <pc:sldMk cId="569065267" sldId="355"/>
            <ac:graphicFrameMk id="5" creationId="{1A4FB3E2-54E3-EE37-C594-66269BAA0544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5:33:28.402" v="716" actId="2696"/>
        <pc:sldMkLst>
          <pc:docMk/>
          <pc:sldMk cId="3265022663" sldId="355"/>
        </pc:sldMkLst>
      </pc:sldChg>
      <pc:sldChg chg="delSp mod ord">
        <pc:chgData name="Chi Kit Ken FONG" userId="233f042c-09e9-4a0c-9043-d675a582571a" providerId="ADAL" clId="{6E64EC7A-43C3-A14D-A0B5-F3573638E6F9}" dt="2022-09-11T05:38:08.577" v="872" actId="20578"/>
        <pc:sldMkLst>
          <pc:docMk/>
          <pc:sldMk cId="1957868181" sldId="356"/>
        </pc:sldMkLst>
        <pc:spChg chg="del">
          <ac:chgData name="Chi Kit Ken FONG" userId="233f042c-09e9-4a0c-9043-d675a582571a" providerId="ADAL" clId="{6E64EC7A-43C3-A14D-A0B5-F3573638E6F9}" dt="2022-09-11T05:33:23.552" v="715" actId="478"/>
          <ac:spMkLst>
            <pc:docMk/>
            <pc:sldMk cId="1957868181" sldId="356"/>
            <ac:spMk id="10" creationId="{2E21BF95-423B-CC5E-557D-96D72B954EB3}"/>
          </ac:spMkLst>
        </pc:spChg>
      </pc:sldChg>
      <pc:sldChg chg="modSp mod">
        <pc:chgData name="Chi Kit Ken FONG" userId="233f042c-09e9-4a0c-9043-d675a582571a" providerId="ADAL" clId="{6E64EC7A-43C3-A14D-A0B5-F3573638E6F9}" dt="2022-09-11T05:33:06.916" v="714" actId="12"/>
        <pc:sldMkLst>
          <pc:docMk/>
          <pc:sldMk cId="3037265521" sldId="357"/>
        </pc:sldMkLst>
        <pc:spChg chg="mod">
          <ac:chgData name="Chi Kit Ken FONG" userId="233f042c-09e9-4a0c-9043-d675a582571a" providerId="ADAL" clId="{6E64EC7A-43C3-A14D-A0B5-F3573638E6F9}" dt="2022-09-11T05:33:06.916" v="714" actId="12"/>
          <ac:spMkLst>
            <pc:docMk/>
            <pc:sldMk cId="3037265521" sldId="357"/>
            <ac:spMk id="3" creationId="{9869E09F-75B6-4E40-B8D7-2ED6C8EEF790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7:19.280" v="871" actId="1076"/>
        <pc:sldMkLst>
          <pc:docMk/>
          <pc:sldMk cId="3348849834" sldId="358"/>
        </pc:sldMkLst>
        <pc:spChg chg="mod">
          <ac:chgData name="Chi Kit Ken FONG" userId="233f042c-09e9-4a0c-9043-d675a582571a" providerId="ADAL" clId="{6E64EC7A-43C3-A14D-A0B5-F3573638E6F9}" dt="2022-09-11T05:36:29.455" v="844" actId="14100"/>
          <ac:spMkLst>
            <pc:docMk/>
            <pc:sldMk cId="3348849834" sldId="358"/>
            <ac:spMk id="3" creationId="{8F3658E6-6F23-194F-9091-72E2CE38C279}"/>
          </ac:spMkLst>
        </pc:spChg>
        <pc:spChg chg="mod">
          <ac:chgData name="Chi Kit Ken FONG" userId="233f042c-09e9-4a0c-9043-d675a582571a" providerId="ADAL" clId="{6E64EC7A-43C3-A14D-A0B5-F3573638E6F9}" dt="2022-09-11T05:37:19.280" v="871" actId="1076"/>
          <ac:spMkLst>
            <pc:docMk/>
            <pc:sldMk cId="3348849834" sldId="358"/>
            <ac:spMk id="8" creationId="{CF6C5B66-8FFA-6244-B95E-BCBB24945653}"/>
          </ac:spMkLst>
        </pc:spChg>
        <pc:graphicFrameChg chg="del">
          <ac:chgData name="Chi Kit Ken FONG" userId="233f042c-09e9-4a0c-9043-d675a582571a" providerId="ADAL" clId="{6E64EC7A-43C3-A14D-A0B5-F3573638E6F9}" dt="2022-09-11T05:36:25.447" v="843" actId="478"/>
          <ac:graphicFrameMkLst>
            <pc:docMk/>
            <pc:sldMk cId="3348849834" sldId="358"/>
            <ac:graphicFrameMk id="5" creationId="{C4D0F46C-8933-F545-BDAB-8E9881EF5B44}"/>
          </ac:graphicFrameMkLst>
        </pc:graphicFrameChg>
        <pc:graphicFrameChg chg="del">
          <ac:chgData name="Chi Kit Ken FONG" userId="233f042c-09e9-4a0c-9043-d675a582571a" providerId="ADAL" clId="{6E64EC7A-43C3-A14D-A0B5-F3573638E6F9}" dt="2022-09-11T05:37:11.257" v="869" actId="478"/>
          <ac:graphicFrameMkLst>
            <pc:docMk/>
            <pc:sldMk cId="3348849834" sldId="358"/>
            <ac:graphicFrameMk id="6" creationId="{1BE4CC54-1BF2-C342-B1D9-BAE1D3CDD5D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6:41.198" v="849" actId="1076"/>
          <ac:graphicFrameMkLst>
            <pc:docMk/>
            <pc:sldMk cId="3348849834" sldId="358"/>
            <ac:graphicFrameMk id="9" creationId="{DCF7BE34-A309-388F-AF61-2B5163FA8AD3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7:15.962" v="870" actId="1076"/>
          <ac:graphicFrameMkLst>
            <pc:docMk/>
            <pc:sldMk cId="3348849834" sldId="358"/>
            <ac:graphicFrameMk id="10" creationId="{6595C3C2-8399-C7B5-7E3D-B19A51CB74DB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8:18.886" v="873" actId="20577"/>
        <pc:sldMkLst>
          <pc:docMk/>
          <pc:sldMk cId="2805076628" sldId="359"/>
        </pc:sldMkLst>
        <pc:spChg chg="mod">
          <ac:chgData name="Chi Kit Ken FONG" userId="233f042c-09e9-4a0c-9043-d675a582571a" providerId="ADAL" clId="{6E64EC7A-43C3-A14D-A0B5-F3573638E6F9}" dt="2022-09-11T05:38:18.886" v="873" actId="20577"/>
          <ac:spMkLst>
            <pc:docMk/>
            <pc:sldMk cId="2805076628" sldId="359"/>
            <ac:spMk id="3" creationId="{D21AB2E0-FB3C-3A42-B307-10605BEA977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1:42.999" v="678" actId="108"/>
        <pc:sldMkLst>
          <pc:docMk/>
          <pc:sldMk cId="822557513" sldId="360"/>
        </pc:sldMkLst>
        <pc:spChg chg="mod">
          <ac:chgData name="Chi Kit Ken FONG" userId="233f042c-09e9-4a0c-9043-d675a582571a" providerId="ADAL" clId="{6E64EC7A-43C3-A14D-A0B5-F3573638E6F9}" dt="2022-09-11T05:31:42.999" v="678" actId="108"/>
          <ac:spMkLst>
            <pc:docMk/>
            <pc:sldMk cId="822557513" sldId="360"/>
            <ac:spMk id="3" creationId="{B1171DE4-6624-1A44-B5C9-F475B0DE522C}"/>
          </ac:spMkLst>
        </pc:spChg>
        <pc:spChg chg="mod">
          <ac:chgData name="Chi Kit Ken FONG" userId="233f042c-09e9-4a0c-9043-d675a582571a" providerId="ADAL" clId="{6E64EC7A-43C3-A14D-A0B5-F3573638E6F9}" dt="2022-09-11T05:31:04.786" v="650" actId="1076"/>
          <ac:spMkLst>
            <pc:docMk/>
            <pc:sldMk cId="822557513" sldId="360"/>
            <ac:spMk id="7" creationId="{B7077B97-5E48-5844-AB3C-94FE88DC53EF}"/>
          </ac:spMkLst>
        </pc:spChg>
        <pc:graphicFrameChg chg="del mod">
          <ac:chgData name="Chi Kit Ken FONG" userId="233f042c-09e9-4a0c-9043-d675a582571a" providerId="ADAL" clId="{6E64EC7A-43C3-A14D-A0B5-F3573638E6F9}" dt="2022-09-11T05:30:14.201" v="638" actId="478"/>
          <ac:graphicFrameMkLst>
            <pc:docMk/>
            <pc:sldMk cId="822557513" sldId="360"/>
            <ac:graphicFrameMk id="5" creationId="{5F40173A-4ACA-6C4D-9824-F3BCB843F69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0:50.759" v="648" actId="1076"/>
          <ac:graphicFrameMkLst>
            <pc:docMk/>
            <pc:sldMk cId="822557513" sldId="360"/>
            <ac:graphicFrameMk id="6" creationId="{1971C69C-BF48-14EC-28CF-481F65B0C2E7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2:13.833" v="689" actId="20577"/>
        <pc:sldMkLst>
          <pc:docMk/>
          <pc:sldMk cId="2603902342" sldId="361"/>
        </pc:sldMkLst>
        <pc:spChg chg="mod">
          <ac:chgData name="Chi Kit Ken FONG" userId="233f042c-09e9-4a0c-9043-d675a582571a" providerId="ADAL" clId="{6E64EC7A-43C3-A14D-A0B5-F3573638E6F9}" dt="2022-09-11T05:32:13.833" v="689" actId="20577"/>
          <ac:spMkLst>
            <pc:docMk/>
            <pc:sldMk cId="2603902342" sldId="361"/>
            <ac:spMk id="3" creationId="{7C7A8671-2475-7442-BC2A-2C59F8F272C3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29:04.596" v="598"/>
        <pc:sldMkLst>
          <pc:docMk/>
          <pc:sldMk cId="3588111792" sldId="362"/>
        </pc:sldMkLst>
        <pc:spChg chg="mod">
          <ac:chgData name="Chi Kit Ken FONG" userId="233f042c-09e9-4a0c-9043-d675a582571a" providerId="ADAL" clId="{6E64EC7A-43C3-A14D-A0B5-F3573638E6F9}" dt="2022-09-11T05:29:04.596" v="598"/>
          <ac:spMkLst>
            <pc:docMk/>
            <pc:sldMk cId="3588111792" sldId="362"/>
            <ac:spMk id="3" creationId="{8ED18235-4AC6-5D41-B3B5-AC75DCECB479}"/>
          </ac:spMkLst>
        </pc:spChg>
        <pc:graphicFrameChg chg="del mod">
          <ac:chgData name="Chi Kit Ken FONG" userId="233f042c-09e9-4a0c-9043-d675a582571a" providerId="ADAL" clId="{6E64EC7A-43C3-A14D-A0B5-F3573638E6F9}" dt="2022-09-11T05:28:09.260" v="564" actId="478"/>
          <ac:graphicFrameMkLst>
            <pc:docMk/>
            <pc:sldMk cId="3588111792" sldId="362"/>
            <ac:graphicFrameMk id="5" creationId="{31EDB946-41BB-114E-82D1-60DBA67783A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28:31.507" v="573" actId="113"/>
          <ac:graphicFrameMkLst>
            <pc:docMk/>
            <pc:sldMk cId="3588111792" sldId="362"/>
            <ac:graphicFrameMk id="6" creationId="{84AE4A35-2A1A-5C04-5403-F7BDF3F76AAC}"/>
          </ac:graphicFrameMkLst>
        </pc:graphicFrame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47.600" v="2551" actId="14100"/>
        <pc:sldMkLst>
          <pc:docMk/>
          <pc:sldMk cId="146328428" sldId="364"/>
        </pc:sldMkLst>
        <pc:spChg chg="mod ord">
          <ac:chgData name="Chi Kit Ken FONG" userId="233f042c-09e9-4a0c-9043-d675a582571a" providerId="ADAL" clId="{6E64EC7A-43C3-A14D-A0B5-F3573638E6F9}" dt="2022-09-12T04:08:47.600" v="2551" actId="14100"/>
          <ac:spMkLst>
            <pc:docMk/>
            <pc:sldMk cId="146328428" sldId="364"/>
            <ac:spMk id="2" creationId="{1B8F4AD9-E3D6-7B46-B1A0-2383DA6F6816}"/>
          </ac:spMkLst>
        </pc:spChg>
        <pc:spChg chg="add del mod ord">
          <ac:chgData name="Chi Kit Ken FONG" userId="233f042c-09e9-4a0c-9043-d675a582571a" providerId="ADAL" clId="{6E64EC7A-43C3-A14D-A0B5-F3573638E6F9}" dt="2022-09-12T04:06:04.615" v="2441" actId="478"/>
          <ac:spMkLst>
            <pc:docMk/>
            <pc:sldMk cId="146328428" sldId="364"/>
            <ac:spMk id="3" creationId="{62E1093A-1FB8-A30E-986F-AFCFA09CB3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6328428" sldId="364"/>
            <ac:spMk id="4" creationId="{C6961D09-27F1-AF4B-9291-AE47CF565322}"/>
          </ac:spMkLst>
        </pc:spChg>
        <pc:spChg chg="del">
          <ac:chgData name="Chi Kit Ken FONG" userId="233f042c-09e9-4a0c-9043-d675a582571a" providerId="ADAL" clId="{6E64EC7A-43C3-A14D-A0B5-F3573638E6F9}" dt="2022-09-12T04:07:09.731" v="2511" actId="478"/>
          <ac:spMkLst>
            <pc:docMk/>
            <pc:sldMk cId="146328428" sldId="364"/>
            <ac:spMk id="5" creationId="{B5E3E0CD-11AC-3749-90FC-2C329DDF29BE}"/>
          </ac:spMkLst>
        </pc:spChg>
        <pc:spChg chg="del">
          <ac:chgData name="Chi Kit Ken FONG" userId="233f042c-09e9-4a0c-9043-d675a582571a" providerId="ADAL" clId="{6E64EC7A-43C3-A14D-A0B5-F3573638E6F9}" dt="2022-09-12T04:07:16.226" v="2513" actId="478"/>
          <ac:spMkLst>
            <pc:docMk/>
            <pc:sldMk cId="146328428" sldId="364"/>
            <ac:spMk id="8" creationId="{D25D15F0-3AFC-244D-A0C5-A12FFAB087FB}"/>
          </ac:spMkLst>
        </pc:spChg>
        <pc:graphicFrameChg chg="add del mod">
          <ac:chgData name="Chi Kit Ken FONG" userId="233f042c-09e9-4a0c-9043-d675a582571a" providerId="ADAL" clId="{6E64EC7A-43C3-A14D-A0B5-F3573638E6F9}" dt="2022-09-12T04:06:27.162" v="2453"/>
          <ac:graphicFrameMkLst>
            <pc:docMk/>
            <pc:sldMk cId="146328428" sldId="364"/>
            <ac:graphicFrameMk id="6" creationId="{1444A9AA-38FE-6426-7907-ED538FF42D7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13.543" v="2512" actId="1076"/>
          <ac:graphicFrameMkLst>
            <pc:docMk/>
            <pc:sldMk cId="146328428" sldId="364"/>
            <ac:graphicFrameMk id="7" creationId="{0166BF90-B0D7-F728-873B-42CA996E51C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22.648" v="251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modSp del mod">
        <pc:chgData name="Chi Kit Ken FONG" userId="233f042c-09e9-4a0c-9043-d675a582571a" providerId="ADAL" clId="{6E64EC7A-43C3-A14D-A0B5-F3573638E6F9}" dt="2022-09-11T05:11:27.012" v="309" actId="2696"/>
        <pc:sldMkLst>
          <pc:docMk/>
          <pc:sldMk cId="820062970" sldId="364"/>
        </pc:sldMkLst>
        <pc:spChg chg="mod">
          <ac:chgData name="Chi Kit Ken FONG" userId="233f042c-09e9-4a0c-9043-d675a582571a" providerId="ADAL" clId="{6E64EC7A-43C3-A14D-A0B5-F3573638E6F9}" dt="2022-09-10T19:28:37.197" v="50" actId="20577"/>
          <ac:spMkLst>
            <pc:docMk/>
            <pc:sldMk cId="820062970" sldId="364"/>
            <ac:spMk id="3" creationId="{0D8BFA69-C8A2-EC4D-9434-8A3956681D67}"/>
          </ac:spMkLst>
        </pc:spChg>
      </pc:sldChg>
      <pc:sldChg chg="new del">
        <pc:chgData name="Chi Kit Ken FONG" userId="233f042c-09e9-4a0c-9043-d675a582571a" providerId="ADAL" clId="{6E64EC7A-43C3-A14D-A0B5-F3573638E6F9}" dt="2022-09-11T06:28:41.084" v="904" actId="2696"/>
        <pc:sldMkLst>
          <pc:docMk/>
          <pc:sldMk cId="2478561049" sldId="364"/>
        </pc:sldMkLst>
      </pc:sldChg>
      <pc:sldChg chg="add del">
        <pc:chgData name="Chi Kit Ken FONG" userId="233f042c-09e9-4a0c-9043-d675a582571a" providerId="ADAL" clId="{6E64EC7A-43C3-A14D-A0B5-F3573638E6F9}" dt="2022-09-11T05:09:08.082" v="242"/>
        <pc:sldMkLst>
          <pc:docMk/>
          <pc:sldMk cId="1662623520" sldId="365"/>
        </pc:sldMkLst>
      </pc:sldChg>
      <pc:sldChg chg="modSp add mod">
        <pc:chgData name="Chi Kit Ken FONG" userId="233f042c-09e9-4a0c-9043-d675a582571a" providerId="ADAL" clId="{6E64EC7A-43C3-A14D-A0B5-F3573638E6F9}" dt="2022-09-11T06:29:38.694" v="941" actId="1076"/>
        <pc:sldMkLst>
          <pc:docMk/>
          <pc:sldMk cId="2756517699" sldId="365"/>
        </pc:sldMkLst>
        <pc:spChg chg="mod">
          <ac:chgData name="Chi Kit Ken FONG" userId="233f042c-09e9-4a0c-9043-d675a582571a" providerId="ADAL" clId="{6E64EC7A-43C3-A14D-A0B5-F3573638E6F9}" dt="2022-09-11T06:29:38.694" v="941" actId="1076"/>
          <ac:spMkLst>
            <pc:docMk/>
            <pc:sldMk cId="2756517699" sldId="365"/>
            <ac:spMk id="2" creationId="{149C467C-6F94-8F4D-A953-27401AAE9838}"/>
          </ac:spMkLst>
        </pc:spChg>
      </pc:sldChg>
      <pc:sldChg chg="modSp add mod">
        <pc:chgData name="Chi Kit Ken FONG" userId="233f042c-09e9-4a0c-9043-d675a582571a" providerId="ADAL" clId="{6E64EC7A-43C3-A14D-A0B5-F3573638E6F9}" dt="2022-09-12T03:52:27.213" v="2307" actId="20577"/>
        <pc:sldMkLst>
          <pc:docMk/>
          <pc:sldMk cId="202041882" sldId="366"/>
        </pc:sldMkLst>
        <pc:spChg chg="mod">
          <ac:chgData name="Chi Kit Ken FONG" userId="233f042c-09e9-4a0c-9043-d675a582571a" providerId="ADAL" clId="{6E64EC7A-43C3-A14D-A0B5-F3573638E6F9}" dt="2022-09-12T03:52:27.213" v="2307" actId="20577"/>
          <ac:spMkLst>
            <pc:docMk/>
            <pc:sldMk cId="202041882" sldId="366"/>
            <ac:spMk id="2" creationId="{149C467C-6F94-8F4D-A953-27401AAE9838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1:48.791" v="2805" actId="20577"/>
        <pc:sldMkLst>
          <pc:docMk/>
          <pc:sldMk cId="2776356133" sldId="367"/>
        </pc:sldMkLst>
        <pc:spChg chg="mod ord">
          <ac:chgData name="Chi Kit Ken FONG" userId="233f042c-09e9-4a0c-9043-d675a582571a" providerId="ADAL" clId="{6E64EC7A-43C3-A14D-A0B5-F3573638E6F9}" dt="2022-09-13T15:41:48.791" v="2805" actId="20577"/>
          <ac:spMkLst>
            <pc:docMk/>
            <pc:sldMk cId="2776356133" sldId="367"/>
            <ac:spMk id="2" creationId="{69D95602-2FC4-8948-9EDC-FDA8F95B39A1}"/>
          </ac:spMkLst>
        </pc:spChg>
        <pc:spChg chg="mod ord">
          <ac:chgData name="Chi Kit Ken FONG" userId="233f042c-09e9-4a0c-9043-d675a582571a" providerId="ADAL" clId="{6E64EC7A-43C3-A14D-A0B5-F3573638E6F9}" dt="2022-09-12T04:16:04.050" v="2604" actId="207"/>
          <ac:spMkLst>
            <pc:docMk/>
            <pc:sldMk cId="2776356133" sldId="367"/>
            <ac:spMk id="3" creationId="{38E6EA82-5C6A-CA48-BC92-F2FF1F412D1C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76356133" sldId="367"/>
            <ac:spMk id="4" creationId="{89E855C0-7447-2C46-AE67-8A0E68B13343}"/>
          </ac:spMkLst>
        </pc:spChg>
      </pc:sldChg>
      <pc:sldChg chg="new del">
        <pc:chgData name="Chi Kit Ken FONG" userId="233f042c-09e9-4a0c-9043-d675a582571a" providerId="ADAL" clId="{6E64EC7A-43C3-A14D-A0B5-F3573638E6F9}" dt="2022-09-11T17:32:44.223" v="1263" actId="2696"/>
        <pc:sldMkLst>
          <pc:docMk/>
          <pc:sldMk cId="3327471167" sldId="36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41:48.482" v="1400"/>
        <pc:sldMkLst>
          <pc:docMk/>
          <pc:sldMk cId="407133262" sldId="36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2" creationId="{4E23D790-DD9C-A243-B717-FA9AE6F00763}"/>
          </ac:spMkLst>
        </pc:spChg>
        <pc:spChg chg="mod ord">
          <ac:chgData name="Chi Kit Ken FONG" userId="233f042c-09e9-4a0c-9043-d675a582571a" providerId="ADAL" clId="{6E64EC7A-43C3-A14D-A0B5-F3573638E6F9}" dt="2022-09-11T17:41:48.482" v="1400"/>
          <ac:spMkLst>
            <pc:docMk/>
            <pc:sldMk cId="407133262" sldId="368"/>
            <ac:spMk id="3" creationId="{2EEB96BE-3FEF-0F4B-8F3D-F5861795D0E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4" creationId="{1D07AD69-78D8-D444-9DBB-CC2BD86FEE9F}"/>
          </ac:spMkLst>
        </pc:spChg>
        <pc:graphicFrameChg chg="add mod modGraphic">
          <ac:chgData name="Chi Kit Ken FONG" userId="233f042c-09e9-4a0c-9043-d675a582571a" providerId="ADAL" clId="{6E64EC7A-43C3-A14D-A0B5-F3573638E6F9}" dt="2022-09-11T17:41:21.750" v="1389" actId="108"/>
          <ac:graphicFrameMkLst>
            <pc:docMk/>
            <pc:sldMk cId="407133262" sldId="368"/>
            <ac:graphicFrameMk id="5" creationId="{D74602CE-5ADE-48D9-DEAF-B6849ABBD8F6}"/>
          </ac:graphicFrameMkLst>
        </pc:graphicFrameChg>
      </pc:sldChg>
      <pc:sldChg chg="add del">
        <pc:chgData name="Chi Kit Ken FONG" userId="233f042c-09e9-4a0c-9043-d675a582571a" providerId="ADAL" clId="{6E64EC7A-43C3-A14D-A0B5-F3573638E6F9}" dt="2022-09-11T17:32:15.982" v="1205"/>
        <pc:sldMkLst>
          <pc:docMk/>
          <pc:sldMk cId="1377882884" sldId="36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47:36.759" v="1572" actId="20577"/>
        <pc:sldMkLst>
          <pc:docMk/>
          <pc:sldMk cId="2279883379" sldId="36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2" creationId="{1FE58839-A663-B046-8EBD-1F5D083946F1}"/>
          </ac:spMkLst>
        </pc:spChg>
        <pc:spChg chg="mod ord">
          <ac:chgData name="Chi Kit Ken FONG" userId="233f042c-09e9-4a0c-9043-d675a582571a" providerId="ADAL" clId="{6E64EC7A-43C3-A14D-A0B5-F3573638E6F9}" dt="2022-09-11T17:47:36.759" v="1572" actId="20577"/>
          <ac:spMkLst>
            <pc:docMk/>
            <pc:sldMk cId="2279883379" sldId="369"/>
            <ac:spMk id="3" creationId="{AAAEEA42-3D93-134E-9AB2-2EBD2921AF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4" creationId="{1DBDAE33-B3A2-6843-B697-B1BB81241801}"/>
          </ac:spMkLst>
        </pc:spChg>
        <pc:spChg chg="del">
          <ac:chgData name="Chi Kit Ken FONG" userId="233f042c-09e9-4a0c-9043-d675a582571a" providerId="ADAL" clId="{6E64EC7A-43C3-A14D-A0B5-F3573638E6F9}" dt="2022-09-11T17:43:14.933" v="1454" actId="478"/>
          <ac:spMkLst>
            <pc:docMk/>
            <pc:sldMk cId="2279883379" sldId="369"/>
            <ac:spMk id="5" creationId="{61092C92-5D15-0D46-ABC2-DC8AD907C2CD}"/>
          </ac:spMkLst>
        </pc:spChg>
        <pc:graphicFrameChg chg="add mod modGraphic">
          <ac:chgData name="Chi Kit Ken FONG" userId="233f042c-09e9-4a0c-9043-d675a582571a" providerId="ADAL" clId="{6E64EC7A-43C3-A14D-A0B5-F3573638E6F9}" dt="2022-09-11T17:43:20.272" v="1455" actId="1076"/>
          <ac:graphicFrameMkLst>
            <pc:docMk/>
            <pc:sldMk cId="2279883379" sldId="369"/>
            <ac:graphicFrameMk id="7" creationId="{6F00F557-CC59-DF8B-322E-2BF75CF990F7}"/>
          </ac:graphicFrameMkLst>
        </pc:graphicFrameChg>
        <pc:picChg chg="mod">
          <ac:chgData name="Chi Kit Ken FONG" userId="233f042c-09e9-4a0c-9043-d675a582571a" providerId="ADAL" clId="{6E64EC7A-43C3-A14D-A0B5-F3573638E6F9}" dt="2022-09-11T17:43:22.837" v="1456" actId="1076"/>
          <ac:picMkLst>
            <pc:docMk/>
            <pc:sldMk cId="2279883379" sldId="369"/>
            <ac:picMk id="6" creationId="{199B75BA-88CD-6749-8C28-B1665B7944B7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1T17:45:26.793" v="1514" actId="108"/>
        <pc:sldMkLst>
          <pc:docMk/>
          <pc:sldMk cId="1474066897" sldId="37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2" creationId="{BBA8602A-D638-1146-B91A-1AC9DCE430EA}"/>
          </ac:spMkLst>
        </pc:spChg>
        <pc:spChg chg="mod ord">
          <ac:chgData name="Chi Kit Ken FONG" userId="233f042c-09e9-4a0c-9043-d675a582571a" providerId="ADAL" clId="{6E64EC7A-43C3-A14D-A0B5-F3573638E6F9}" dt="2022-09-11T17:43:54.639" v="1458" actId="207"/>
          <ac:spMkLst>
            <pc:docMk/>
            <pc:sldMk cId="1474066897" sldId="370"/>
            <ac:spMk id="3" creationId="{73E3F053-20AC-124C-B44E-74DD5017F7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4" creationId="{D912498A-CCD4-564B-BA8E-5266D505B44C}"/>
          </ac:spMkLst>
        </pc:spChg>
        <pc:spChg chg="del">
          <ac:chgData name="Chi Kit Ken FONG" userId="233f042c-09e9-4a0c-9043-d675a582571a" providerId="ADAL" clId="{6E64EC7A-43C3-A14D-A0B5-F3573638E6F9}" dt="2022-09-11T17:44:33.941" v="1492" actId="478"/>
          <ac:spMkLst>
            <pc:docMk/>
            <pc:sldMk cId="1474066897" sldId="370"/>
            <ac:spMk id="5" creationId="{4957DDFE-2C2D-6342-B083-3714FB434533}"/>
          </ac:spMkLst>
        </pc:spChg>
        <pc:spChg chg="del">
          <ac:chgData name="Chi Kit Ken FONG" userId="233f042c-09e9-4a0c-9043-d675a582571a" providerId="ADAL" clId="{6E64EC7A-43C3-A14D-A0B5-F3573638E6F9}" dt="2022-09-11T17:45:07.808" v="1501" actId="478"/>
          <ac:spMkLst>
            <pc:docMk/>
            <pc:sldMk cId="1474066897" sldId="370"/>
            <ac:spMk id="6" creationId="{9E6FB633-E528-C449-B98C-FE12684B06EB}"/>
          </ac:spMkLst>
        </pc:spChg>
        <pc:spChg chg="mod">
          <ac:chgData name="Chi Kit Ken FONG" userId="233f042c-09e9-4a0c-9043-d675a582571a" providerId="ADAL" clId="{6E64EC7A-43C3-A14D-A0B5-F3573638E6F9}" dt="2022-09-11T17:45:05.079" v="1500" actId="1076"/>
          <ac:spMkLst>
            <pc:docMk/>
            <pc:sldMk cId="1474066897" sldId="370"/>
            <ac:spMk id="7" creationId="{B3E8B031-C0DE-9943-98B7-9266F9D9088A}"/>
          </ac:spMkLst>
        </pc:spChg>
        <pc:graphicFrameChg chg="add mod modGraphic">
          <ac:chgData name="Chi Kit Ken FONG" userId="233f042c-09e9-4a0c-9043-d675a582571a" providerId="ADAL" clId="{6E64EC7A-43C3-A14D-A0B5-F3573638E6F9}" dt="2022-09-11T17:45:26.793" v="1514" actId="108"/>
          <ac:graphicFrameMkLst>
            <pc:docMk/>
            <pc:sldMk cId="1474066897" sldId="370"/>
            <ac:graphicFrameMk id="8" creationId="{9F467814-B6A4-C57A-69EA-3BD1A7D91CFD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4:46.404" v="1494" actId="1076"/>
          <ac:graphicFrameMkLst>
            <pc:docMk/>
            <pc:sldMk cId="1474066897" sldId="370"/>
            <ac:graphicFrameMk id="9" creationId="{17F74BE9-F09B-4B87-BF3B-799DE97A4931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4:11:10.827" v="2558" actId="20577"/>
        <pc:sldMkLst>
          <pc:docMk/>
          <pc:sldMk cId="3412421133" sldId="371"/>
        </pc:sldMkLst>
        <pc:spChg chg="mod ord">
          <ac:chgData name="Chi Kit Ken FONG" userId="233f042c-09e9-4a0c-9043-d675a582571a" providerId="ADAL" clId="{6E64EC7A-43C3-A14D-A0B5-F3573638E6F9}" dt="2022-09-12T04:11:10.827" v="2558" actId="20577"/>
          <ac:spMkLst>
            <pc:docMk/>
            <pc:sldMk cId="3412421133" sldId="371"/>
            <ac:spMk id="2" creationId="{05EEAEF2-7A42-1C4B-B6A6-DDBAB7A7746F}"/>
          </ac:spMkLst>
        </pc:spChg>
        <pc:spChg chg="mod ord">
          <ac:chgData name="Chi Kit Ken FONG" userId="233f042c-09e9-4a0c-9043-d675a582571a" providerId="ADAL" clId="{6E64EC7A-43C3-A14D-A0B5-F3573638E6F9}" dt="2022-09-11T17:46:53.505" v="1559" actId="20577"/>
          <ac:spMkLst>
            <pc:docMk/>
            <pc:sldMk cId="3412421133" sldId="371"/>
            <ac:spMk id="3" creationId="{47DAB251-93FB-9747-BC26-F759800F6F8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12421133" sldId="371"/>
            <ac:spMk id="4" creationId="{109B929A-8499-DF4D-8C8B-F474C3CE3BC5}"/>
          </ac:spMkLst>
        </pc:spChg>
        <pc:graphicFrameChg chg="add mod">
          <ac:chgData name="Chi Kit Ken FONG" userId="233f042c-09e9-4a0c-9043-d675a582571a" providerId="ADAL" clId="{6E64EC7A-43C3-A14D-A0B5-F3573638E6F9}" dt="2022-09-11T17:46:03.366" v="1526" actId="1076"/>
          <ac:graphicFrameMkLst>
            <pc:docMk/>
            <pc:sldMk cId="3412421133" sldId="371"/>
            <ac:graphicFrameMk id="5" creationId="{0AE8C6D4-6101-F891-3E2E-F6D22F2CA45E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1T17:46:14.090" v="1538"/>
          <ac:graphicFrameMkLst>
            <pc:docMk/>
            <pc:sldMk cId="3412421133" sldId="371"/>
            <ac:graphicFrameMk id="6" creationId="{7A929A13-211B-CFCD-BC44-6A2C7123D7A8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7:03.468" v="1561" actId="1076"/>
          <ac:graphicFrameMkLst>
            <pc:docMk/>
            <pc:sldMk cId="3412421133" sldId="371"/>
            <ac:graphicFrameMk id="7" creationId="{E1F99D1E-1E49-2B1F-0EDD-3C303C1D3449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47:10.754" v="1562" actId="207"/>
          <ac:graphicFrameMkLst>
            <pc:docMk/>
            <pc:sldMk cId="3412421133" sldId="371"/>
            <ac:graphicFrameMk id="8" creationId="{9A51EA45-1977-66DB-1A05-43FA82CC71C8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14:47.530" v="4138" actId="2696"/>
        <pc:sldMkLst>
          <pc:docMk/>
          <pc:sldMk cId="3001137682" sldId="37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2" creationId="{1E71C1AF-594C-5F48-BCCF-157622584E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3" creationId="{7987F005-1CB3-C249-B93F-AA2F831621B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4" creationId="{D6FF1A6F-9E99-CA4A-B68A-043964F1EBC1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14:53.252" v="4139" actId="2696"/>
        <pc:sldMkLst>
          <pc:docMk/>
          <pc:sldMk cId="1691989920" sldId="37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2" creationId="{6EAF0470-4CCB-5D48-AEBB-287BDA8E070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3" creationId="{08F8667D-26E0-5D47-92D4-5579C571BD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4" creationId="{2E288B1E-AF7D-0143-8979-0464D6619C04}"/>
          </ac:spMkLst>
        </pc:spChg>
      </pc:sldChg>
      <pc:sldChg chg="addSp modSp add mod ord setBg modClrScheme chgLayout">
        <pc:chgData name="Chi Kit Ken FONG" userId="233f042c-09e9-4a0c-9043-d675a582571a" providerId="ADAL" clId="{6E64EC7A-43C3-A14D-A0B5-F3573638E6F9}" dt="2022-09-14T15:13:32.499" v="4136" actId="1076"/>
        <pc:sldMkLst>
          <pc:docMk/>
          <pc:sldMk cId="2863124972" sldId="374"/>
        </pc:sldMkLst>
        <pc:spChg chg="mod ord">
          <ac:chgData name="Chi Kit Ken FONG" userId="233f042c-09e9-4a0c-9043-d675a582571a" providerId="ADAL" clId="{6E64EC7A-43C3-A14D-A0B5-F3573638E6F9}" dt="2022-09-14T15:12:33.173" v="4073"/>
          <ac:spMkLst>
            <pc:docMk/>
            <pc:sldMk cId="2863124972" sldId="374"/>
            <ac:spMk id="2" creationId="{49CE4A2D-8C8D-1349-9DDB-10A257F139DE}"/>
          </ac:spMkLst>
        </pc:spChg>
        <pc:spChg chg="mod ord">
          <ac:chgData name="Chi Kit Ken FONG" userId="233f042c-09e9-4a0c-9043-d675a582571a" providerId="ADAL" clId="{6E64EC7A-43C3-A14D-A0B5-F3573638E6F9}" dt="2022-09-14T15:13:20.786" v="4134" actId="20577"/>
          <ac:spMkLst>
            <pc:docMk/>
            <pc:sldMk cId="2863124972" sldId="374"/>
            <ac:spMk id="3" creationId="{8702527E-72C9-6B44-941F-A8E10AF697D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863124972" sldId="374"/>
            <ac:spMk id="4" creationId="{706D3877-37C3-784F-B83D-A29FC507D585}"/>
          </ac:spMkLst>
        </pc:spChg>
        <pc:spChg chg="mod">
          <ac:chgData name="Chi Kit Ken FONG" userId="233f042c-09e9-4a0c-9043-d675a582571a" providerId="ADAL" clId="{6E64EC7A-43C3-A14D-A0B5-F3573638E6F9}" dt="2022-09-14T15:13:32.499" v="4136" actId="1076"/>
          <ac:spMkLst>
            <pc:docMk/>
            <pc:sldMk cId="2863124972" sldId="374"/>
            <ac:spMk id="6" creationId="{C4655318-5EE5-524C-B7AA-18F5206C0B11}"/>
          </ac:spMkLst>
        </pc:spChg>
        <pc:graphicFrameChg chg="add mod modGraphic">
          <ac:chgData name="Chi Kit Ken FONG" userId="233f042c-09e9-4a0c-9043-d675a582571a" providerId="ADAL" clId="{6E64EC7A-43C3-A14D-A0B5-F3573638E6F9}" dt="2022-09-14T15:13:25.222" v="4135" actId="1076"/>
          <ac:graphicFrameMkLst>
            <pc:docMk/>
            <pc:sldMk cId="2863124972" sldId="374"/>
            <ac:graphicFrameMk id="7" creationId="{A4BFF46B-4036-E434-4F75-FEA0E1D8C036}"/>
          </ac:graphicFrameMkLst>
        </pc:graphicFrameChg>
        <pc:picChg chg="mod">
          <ac:chgData name="Chi Kit Ken FONG" userId="233f042c-09e9-4a0c-9043-d675a582571a" providerId="ADAL" clId="{6E64EC7A-43C3-A14D-A0B5-F3573638E6F9}" dt="2022-09-14T15:13:32.499" v="4136" actId="1076"/>
          <ac:picMkLst>
            <pc:docMk/>
            <pc:sldMk cId="2863124972" sldId="374"/>
            <ac:picMk id="5" creationId="{C3ED9034-FDE1-7E4D-965E-B048E9807C93}"/>
          </ac:picMkLst>
        </pc:picChg>
      </pc:sldChg>
      <pc:sldChg chg="modSp add del mod setBg modClrScheme chgLayout">
        <pc:chgData name="Chi Kit Ken FONG" userId="233f042c-09e9-4a0c-9043-d675a582571a" providerId="ADAL" clId="{6E64EC7A-43C3-A14D-A0B5-F3573638E6F9}" dt="2022-09-14T15:52:51.083" v="4608" actId="2696"/>
        <pc:sldMkLst>
          <pc:docMk/>
          <pc:sldMk cId="393355132" sldId="37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2" creationId="{67C05811-F98B-BB4A-BE6D-2730EBFD93A1}"/>
          </ac:spMkLst>
        </pc:spChg>
        <pc:spChg chg="mod ord">
          <ac:chgData name="Chi Kit Ken FONG" userId="233f042c-09e9-4a0c-9043-d675a582571a" providerId="ADAL" clId="{6E64EC7A-43C3-A14D-A0B5-F3573638E6F9}" dt="2022-09-11T17:32:32.963" v="1254" actId="27636"/>
          <ac:spMkLst>
            <pc:docMk/>
            <pc:sldMk cId="393355132" sldId="375"/>
            <ac:spMk id="3" creationId="{EC6CEC45-A7FE-D74B-AEC3-613D5D91D46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4" creationId="{E7AFB686-D4D2-2649-9FD6-7F1C09AAC644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28:10.314" v="4341"/>
        <pc:sldMkLst>
          <pc:docMk/>
          <pc:sldMk cId="3792979157" sldId="37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2" creationId="{86F1808F-0FC5-6847-B6F0-50403E98B2E8}"/>
          </ac:spMkLst>
        </pc:spChg>
        <pc:spChg chg="mod ord">
          <ac:chgData name="Chi Kit Ken FONG" userId="233f042c-09e9-4a0c-9043-d675a582571a" providerId="ADAL" clId="{6E64EC7A-43C3-A14D-A0B5-F3573638E6F9}" dt="2022-09-14T15:26:45.883" v="4317" actId="207"/>
          <ac:spMkLst>
            <pc:docMk/>
            <pc:sldMk cId="3792979157" sldId="377"/>
            <ac:spMk id="3" creationId="{FDCEB990-9B9F-3F46-90A4-A051E27E5B9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4" creationId="{55036DC4-403D-CA46-933A-E0C8823494F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6" creationId="{9C78D884-7768-51A7-832A-DDED686EA5C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7" creationId="{DB951F8A-AA6E-F111-516D-DDEA018537FC}"/>
          </ac:spMkLst>
        </pc:spChg>
        <pc:graphicFrameChg chg="add mod modGraphic">
          <ac:chgData name="Chi Kit Ken FONG" userId="233f042c-09e9-4a0c-9043-d675a582571a" providerId="ADAL" clId="{6E64EC7A-43C3-A14D-A0B5-F3573638E6F9}" dt="2022-09-14T15:26:15.202" v="4310" actId="1076"/>
          <ac:graphicFrameMkLst>
            <pc:docMk/>
            <pc:sldMk cId="3792979157" sldId="377"/>
            <ac:graphicFrameMk id="5" creationId="{90B03BD1-649E-65F0-73A7-09A53FDA9AA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27:58.635" v="4337" actId="207"/>
          <ac:graphicFrameMkLst>
            <pc:docMk/>
            <pc:sldMk cId="3792979157" sldId="377"/>
            <ac:graphicFrameMk id="8" creationId="{4F53EF86-CB82-2E24-3F64-C60BC794FDB7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4T15:31:26.553" v="4353" actId="207"/>
        <pc:sldMkLst>
          <pc:docMk/>
          <pc:sldMk cId="2321458778" sldId="37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2" creationId="{4BB656BB-4291-B64E-944C-FB21E3632851}"/>
          </ac:spMkLst>
        </pc:spChg>
        <pc:spChg chg="mod ord">
          <ac:chgData name="Chi Kit Ken FONG" userId="233f042c-09e9-4a0c-9043-d675a582571a" providerId="ADAL" clId="{6E64EC7A-43C3-A14D-A0B5-F3573638E6F9}" dt="2022-09-14T15:31:26.553" v="4353" actId="207"/>
          <ac:spMkLst>
            <pc:docMk/>
            <pc:sldMk cId="2321458778" sldId="378"/>
            <ac:spMk id="3" creationId="{3B0F8E23-42B1-A946-85D3-6A34F1061B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4" creationId="{A2581371-498E-9D48-AC4F-681AC0F62905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4T15:38:26.346" v="4563" actId="1076"/>
        <pc:sldMkLst>
          <pc:docMk/>
          <pc:sldMk cId="3603626387" sldId="37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2" creationId="{E369DA15-91B7-034D-B105-3D87B4FF86CB}"/>
          </ac:spMkLst>
        </pc:spChg>
        <pc:spChg chg="mod ord">
          <ac:chgData name="Chi Kit Ken FONG" userId="233f042c-09e9-4a0c-9043-d675a582571a" providerId="ADAL" clId="{6E64EC7A-43C3-A14D-A0B5-F3573638E6F9}" dt="2022-09-14T15:38:23.330" v="4562" actId="20577"/>
          <ac:spMkLst>
            <pc:docMk/>
            <pc:sldMk cId="3603626387" sldId="379"/>
            <ac:spMk id="3" creationId="{DC2A319C-8416-5E4B-A588-F631DCF005E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4" creationId="{C5E768E1-5642-7F48-A7BD-76B8F2B4C2AF}"/>
          </ac:spMkLst>
        </pc:spChg>
        <pc:graphicFrameChg chg="add mod modGraphic">
          <ac:chgData name="Chi Kit Ken FONG" userId="233f042c-09e9-4a0c-9043-d675a582571a" providerId="ADAL" clId="{6E64EC7A-43C3-A14D-A0B5-F3573638E6F9}" dt="2022-09-14T15:38:26.346" v="4563" actId="1076"/>
          <ac:graphicFrameMkLst>
            <pc:docMk/>
            <pc:sldMk cId="3603626387" sldId="379"/>
            <ac:graphicFrameMk id="5" creationId="{44F34669-9BF9-1494-B81E-CC7682354103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2T04:03:06.803" v="2433" actId="20577"/>
        <pc:sldMkLst>
          <pc:docMk/>
          <pc:sldMk cId="3049895346" sldId="380"/>
        </pc:sldMkLst>
        <pc:spChg chg="mod ord">
          <ac:chgData name="Chi Kit Ken FONG" userId="233f042c-09e9-4a0c-9043-d675a582571a" providerId="ADAL" clId="{6E64EC7A-43C3-A14D-A0B5-F3573638E6F9}" dt="2022-09-12T04:03:06.803" v="2433" actId="20577"/>
          <ac:spMkLst>
            <pc:docMk/>
            <pc:sldMk cId="3049895346" sldId="380"/>
            <ac:spMk id="2" creationId="{AB12B221-EA38-604B-97C6-6F5FF8018927}"/>
          </ac:spMkLst>
        </pc:spChg>
        <pc:spChg chg="mod ord">
          <ac:chgData name="Chi Kit Ken FONG" userId="233f042c-09e9-4a0c-9043-d675a582571a" providerId="ADAL" clId="{6E64EC7A-43C3-A14D-A0B5-F3573638E6F9}" dt="2022-09-12T04:02:53.703" v="2429" actId="20577"/>
          <ac:spMkLst>
            <pc:docMk/>
            <pc:sldMk cId="3049895346" sldId="380"/>
            <ac:spMk id="3" creationId="{EF0C922A-0EE1-E74E-A16F-4808BD9E8AC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49895346" sldId="380"/>
            <ac:spMk id="4" creationId="{B15962C2-8A42-0B43-930E-AA2F4EB647E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346855601" sldId="38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2" creationId="{9DBD6743-978E-5243-8A35-46F8710E52A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3" creationId="{F65E1945-9BF9-1D42-893E-B3F3934E47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4" creationId="{578AF06B-F8A9-5E43-934B-9F766725D079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3275150726" sldId="38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2" creationId="{07EBE1B6-0B4F-7841-98F8-C72E810225E4}"/>
          </ac:spMkLst>
        </pc:spChg>
        <pc:spChg chg="add del mod ord">
          <ac:chgData name="Chi Kit Ken FONG" userId="233f042c-09e9-4a0c-9043-d675a582571a" providerId="ADAL" clId="{6E64EC7A-43C3-A14D-A0B5-F3573638E6F9}" dt="2022-09-11T17:55:55.544" v="1767" actId="478"/>
          <ac:spMkLst>
            <pc:docMk/>
            <pc:sldMk cId="3275150726" sldId="382"/>
            <ac:spMk id="3" creationId="{005FD12A-1A03-14CA-ECAE-01FC9617BE1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4" creationId="{CA785FEE-37A1-D345-97B4-9767A0CF46B8}"/>
          </ac:spMkLst>
        </pc:spChg>
        <pc:picChg chg="mod">
          <ac:chgData name="Chi Kit Ken FONG" userId="233f042c-09e9-4a0c-9043-d675a582571a" providerId="ADAL" clId="{6E64EC7A-43C3-A14D-A0B5-F3573638E6F9}" dt="2022-09-11T17:55:58.828" v="1768" actId="1076"/>
          <ac:picMkLst>
            <pc:docMk/>
            <pc:sldMk cId="3275150726" sldId="382"/>
            <ac:picMk id="5" creationId="{4B7FB105-3480-7849-A758-8E876CA9CAA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025953868" sldId="38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2" creationId="{9F5C66F5-A9D4-2544-AF6B-605F1048A5DA}"/>
          </ac:spMkLst>
        </pc:spChg>
        <pc:spChg chg="mod ord">
          <ac:chgData name="Chi Kit Ken FONG" userId="233f042c-09e9-4a0c-9043-d675a582571a" providerId="ADAL" clId="{6E64EC7A-43C3-A14D-A0B5-F3573638E6F9}" dt="2022-09-11T17:32:33.032" v="1257" actId="27636"/>
          <ac:spMkLst>
            <pc:docMk/>
            <pc:sldMk cId="2025953868" sldId="383"/>
            <ac:spMk id="3" creationId="{B81812C8-99F0-C649-B2EE-ED985AB32C9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4" creationId="{C1A8FFDF-AC3D-B748-9643-7B77D7F9B71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1403986201" sldId="38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2" creationId="{8F4446F1-9ACF-2A4B-8758-1DE4764F7A37}"/>
          </ac:spMkLst>
        </pc:spChg>
        <pc:spChg chg="mod ord">
          <ac:chgData name="Chi Kit Ken FONG" userId="233f042c-09e9-4a0c-9043-d675a582571a" providerId="ADAL" clId="{6E64EC7A-43C3-A14D-A0B5-F3573638E6F9}" dt="2022-09-11T17:32:33.053" v="1258" actId="27636"/>
          <ac:spMkLst>
            <pc:docMk/>
            <pc:sldMk cId="1403986201" sldId="384"/>
            <ac:spMk id="3" creationId="{DA6F64A2-6F2B-9C43-829B-D73F231DBB1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4" creationId="{C3A17F0A-4577-E64F-BBEE-1DF8CFB0B61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50172081" sldId="38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2" creationId="{C7FB64E5-0780-8442-876F-17991E013AF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3" creationId="{07124109-C110-814C-A4C8-3E0C3257301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4" creationId="{0B495A1C-E466-BA4D-86F0-7158A0FE960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32.292" v="2435" actId="20578"/>
        <pc:sldMkLst>
          <pc:docMk/>
          <pc:sldMk cId="3359137103" sldId="38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2" creationId="{82E1B1F1-6656-4F48-814F-47245D64A7A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3" creationId="{F7EFEBCD-F18E-E344-8F25-8A6DD100C3F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4" creationId="{DACDC2E2-A0C8-9A44-9619-7D6848B4E7BA}"/>
          </ac:spMkLst>
        </pc:sp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24.688" v="1765" actId="2696"/>
        <pc:sldMkLst>
          <pc:docMk/>
          <pc:sldMk cId="937333752" sldId="387"/>
        </pc:sldMkLst>
        <pc:spChg chg="mod ord">
          <ac:chgData name="Chi Kit Ken FONG" userId="233f042c-09e9-4a0c-9043-d675a582571a" providerId="ADAL" clId="{6E64EC7A-43C3-A14D-A0B5-F3573638E6F9}" dt="2022-09-11T17:32:32.693" v="1243" actId="27636"/>
          <ac:spMkLst>
            <pc:docMk/>
            <pc:sldMk cId="937333752" sldId="387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3" creationId="{FC9EEF52-9840-4E3C-9852-6B2503BFAA4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937333752" sldId="387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937333752" sldId="387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4T00:04:07.798" v="3791" actId="1076"/>
        <pc:sldMkLst>
          <pc:docMk/>
          <pc:sldMk cId="77810244" sldId="388"/>
        </pc:sldMkLst>
        <pc:spChg chg="mod ord">
          <ac:chgData name="Chi Kit Ken FONG" userId="233f042c-09e9-4a0c-9043-d675a582571a" providerId="ADAL" clId="{6E64EC7A-43C3-A14D-A0B5-F3573638E6F9}" dt="2022-09-14T00:02:32.877" v="3599" actId="20577"/>
          <ac:spMkLst>
            <pc:docMk/>
            <pc:sldMk cId="77810244" sldId="388"/>
            <ac:spMk id="2" creationId="{5FD18978-33AA-9148-AF04-B315A7189BF3}"/>
          </ac:spMkLst>
        </pc:spChg>
        <pc:spChg chg="mod ord">
          <ac:chgData name="Chi Kit Ken FONG" userId="233f042c-09e9-4a0c-9043-d675a582571a" providerId="ADAL" clId="{6E64EC7A-43C3-A14D-A0B5-F3573638E6F9}" dt="2022-09-14T00:04:01.111" v="3789" actId="20577"/>
          <ac:spMkLst>
            <pc:docMk/>
            <pc:sldMk cId="77810244" sldId="388"/>
            <ac:spMk id="3" creationId="{2C981C92-1956-2341-95D6-4D69B904CFF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7810244" sldId="388"/>
            <ac:spMk id="4" creationId="{20C829FD-4F30-8D45-A96C-FE3FE7B5B430}"/>
          </ac:spMkLst>
        </pc:spChg>
        <pc:graphicFrameChg chg="add mod modGraphic">
          <ac:chgData name="Chi Kit Ken FONG" userId="233f042c-09e9-4a0c-9043-d675a582571a" providerId="ADAL" clId="{6E64EC7A-43C3-A14D-A0B5-F3573638E6F9}" dt="2022-09-14T00:04:07.798" v="3791" actId="1076"/>
          <ac:graphicFrameMkLst>
            <pc:docMk/>
            <pc:sldMk cId="77810244" sldId="388"/>
            <ac:graphicFrameMk id="5" creationId="{8C3CCE06-2F54-86CA-D309-BC71904242E7}"/>
          </ac:graphicFrameMkLst>
        </pc:graphicFrame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12.726" v="1764" actId="2696"/>
        <pc:sldMkLst>
          <pc:docMk/>
          <pc:sldMk cId="3968035392" sldId="390"/>
        </pc:sldMkLst>
        <pc:spChg chg="mod ord">
          <ac:chgData name="Chi Kit Ken FONG" userId="233f042c-09e9-4a0c-9043-d675a582571a" providerId="ADAL" clId="{6E64EC7A-43C3-A14D-A0B5-F3573638E6F9}" dt="2022-09-11T17:32:32.650" v="1240" actId="27636"/>
          <ac:spMkLst>
            <pc:docMk/>
            <pc:sldMk cId="3968035392" sldId="390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3" creationId="{2D114E88-FB78-9EAB-9B46-1D033D7B5EF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3968035392" sldId="390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3968035392" sldId="390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1T17:57:38.839" v="1786" actId="207"/>
        <pc:sldMkLst>
          <pc:docMk/>
          <pc:sldMk cId="2334506342" sldId="39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38.839" v="1786" actId="207"/>
          <ac:spMkLst>
            <pc:docMk/>
            <pc:sldMk cId="2334506342" sldId="391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7:33.278" v="1784" actId="207"/>
          <ac:graphicFrameMkLst>
            <pc:docMk/>
            <pc:sldMk cId="2334506342" sldId="391"/>
            <ac:graphicFrameMk id="5" creationId="{D2F56E2C-A84F-3651-5952-59E274D9241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3:51.487" v="2578" actId="1076"/>
        <pc:sldMkLst>
          <pc:docMk/>
          <pc:sldMk cId="4258306095" sldId="39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2" creationId="{DCA69B0F-B71D-FE4A-9441-083200064BDB}"/>
          </ac:spMkLst>
        </pc:spChg>
        <pc:spChg chg="mod ord">
          <ac:chgData name="Chi Kit Ken FONG" userId="233f042c-09e9-4a0c-9043-d675a582571a" providerId="ADAL" clId="{6E64EC7A-43C3-A14D-A0B5-F3573638E6F9}" dt="2022-09-11T18:03:09.066" v="1961" actId="20577"/>
          <ac:spMkLst>
            <pc:docMk/>
            <pc:sldMk cId="4258306095" sldId="392"/>
            <ac:spMk id="3" creationId="{B56CF66C-FEA6-CE42-93AD-25B1794B909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4" creationId="{45F10FDE-B1FD-ED4B-BE6E-B30A44511398}"/>
          </ac:spMkLst>
        </pc:spChg>
        <pc:graphicFrameChg chg="add mod modGraphic">
          <ac:chgData name="Chi Kit Ken FONG" userId="233f042c-09e9-4a0c-9043-d675a582571a" providerId="ADAL" clId="{6E64EC7A-43C3-A14D-A0B5-F3573638E6F9}" dt="2022-09-11T18:02:48.360" v="1939" actId="1076"/>
          <ac:graphicFrameMkLst>
            <pc:docMk/>
            <pc:sldMk cId="4258306095" sldId="392"/>
            <ac:graphicFrameMk id="5" creationId="{E2AA1A38-DDAF-B75F-DA3E-A3632993B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03:19.374" v="1963" actId="14100"/>
          <ac:graphicFrameMkLst>
            <pc:docMk/>
            <pc:sldMk cId="4258306095" sldId="392"/>
            <ac:graphicFrameMk id="6" creationId="{8D71A8B6-F62F-4F49-FD42-CA911529BC14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3:51.487" v="2578" actId="1076"/>
          <ac:graphicFrameMkLst>
            <pc:docMk/>
            <pc:sldMk cId="4258306095" sldId="392"/>
            <ac:graphicFrameMk id="7" creationId="{B50E62DC-B6F9-CA9D-8C93-3AFB89247644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4:33.364" v="2603" actId="1076"/>
        <pc:sldMkLst>
          <pc:docMk/>
          <pc:sldMk cId="2974846963" sldId="39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2" creationId="{8097EE4D-2BDC-1B47-AF2D-233E5E40B6C1}"/>
          </ac:spMkLst>
        </pc:spChg>
        <pc:spChg chg="mod ord">
          <ac:chgData name="Chi Kit Ken FONG" userId="233f042c-09e9-4a0c-9043-d675a582571a" providerId="ADAL" clId="{6E64EC7A-43C3-A14D-A0B5-F3573638E6F9}" dt="2022-09-11T18:20:23.196" v="2051" actId="20577"/>
          <ac:spMkLst>
            <pc:docMk/>
            <pc:sldMk cId="2974846963" sldId="393"/>
            <ac:spMk id="3" creationId="{EFADCEAB-0C6C-4446-8B74-60FE301477C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4" creationId="{F9ACD193-46F7-0D4B-8AD4-252E303F3B9B}"/>
          </ac:spMkLst>
        </pc:spChg>
        <pc:graphicFrameChg chg="add mod modGraphic">
          <ac:chgData name="Chi Kit Ken FONG" userId="233f042c-09e9-4a0c-9043-d675a582571a" providerId="ADAL" clId="{6E64EC7A-43C3-A14D-A0B5-F3573638E6F9}" dt="2022-09-11T18:17:22.239" v="2022" actId="14100"/>
          <ac:graphicFrameMkLst>
            <pc:docMk/>
            <pc:sldMk cId="2974846963" sldId="393"/>
            <ac:graphicFrameMk id="5" creationId="{3DE2DC6F-B282-5D19-5F62-B81952DB378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20:27.088" v="2052" actId="1076"/>
          <ac:graphicFrameMkLst>
            <pc:docMk/>
            <pc:sldMk cId="2974846963" sldId="393"/>
            <ac:graphicFrameMk id="6" creationId="{F6FCD70D-A49D-F50B-6D49-21389D6B236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4:33.364" v="2603" actId="1076"/>
          <ac:graphicFrameMkLst>
            <pc:docMk/>
            <pc:sldMk cId="2974846963" sldId="393"/>
            <ac:graphicFrameMk id="7" creationId="{220F769E-DFD0-7F6A-6C28-0EC2B0AAD215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09.891" v="1851" actId="1076"/>
        <pc:sldMkLst>
          <pc:docMk/>
          <pc:sldMk cId="954007749" sldId="39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2" creationId="{81D488CE-A920-5847-AFD9-D8D4CBFAEBA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4" creationId="{CD9C94DC-42EC-7642-84FE-78F4A33F551E}"/>
          </ac:spMkLst>
        </pc:spChg>
        <pc:spChg chg="del mod ord">
          <ac:chgData name="Chi Kit Ken FONG" userId="233f042c-09e9-4a0c-9043-d675a582571a" providerId="ADAL" clId="{6E64EC7A-43C3-A14D-A0B5-F3573638E6F9}" dt="2022-09-11T17:59:00.260" v="1849" actId="478"/>
          <ac:spMkLst>
            <pc:docMk/>
            <pc:sldMk cId="954007749" sldId="394"/>
            <ac:spMk id="5" creationId="{24240E6C-87B8-2140-9AE8-78E70D163348}"/>
          </ac:spMkLst>
        </pc:spChg>
        <pc:spChg chg="add del mod">
          <ac:chgData name="Chi Kit Ken FONG" userId="233f042c-09e9-4a0c-9043-d675a582571a" providerId="ADAL" clId="{6E64EC7A-43C3-A14D-A0B5-F3573638E6F9}" dt="2022-09-11T17:59:05.926" v="1850" actId="478"/>
          <ac:spMkLst>
            <pc:docMk/>
            <pc:sldMk cId="954007749" sldId="394"/>
            <ac:spMk id="7" creationId="{86C6B99B-AF91-ABE4-AC64-2C6646A3B33D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09.891" v="1851" actId="1076"/>
          <ac:graphicFrameMkLst>
            <pc:docMk/>
            <pc:sldMk cId="954007749" sldId="394"/>
            <ac:graphicFrameMk id="3" creationId="{8DD2BC8E-ECD4-A112-C36E-B37CECA845BC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8:02:00.177" v="1925" actId="207"/>
        <pc:sldMkLst>
          <pc:docMk/>
          <pc:sldMk cId="2478813608" sldId="39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2" creationId="{88103768-E7A3-CE40-ADBB-3BB344345EA4}"/>
          </ac:spMkLst>
        </pc:spChg>
        <pc:spChg chg="mod ord">
          <ac:chgData name="Chi Kit Ken FONG" userId="233f042c-09e9-4a0c-9043-d675a582571a" providerId="ADAL" clId="{6E64EC7A-43C3-A14D-A0B5-F3573638E6F9}" dt="2022-09-11T18:02:00.177" v="1925" actId="207"/>
          <ac:spMkLst>
            <pc:docMk/>
            <pc:sldMk cId="2478813608" sldId="395"/>
            <ac:spMk id="3" creationId="{F08EC89D-94CA-F340-BD06-FBB4542CED7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4" creationId="{4BD9D195-B153-7841-AA74-AB132FBFA28E}"/>
          </ac:spMkLst>
        </pc:spChg>
        <pc:graphicFrameChg chg="add mod modGraphic">
          <ac:chgData name="Chi Kit Ken FONG" userId="233f042c-09e9-4a0c-9043-d675a582571a" providerId="ADAL" clId="{6E64EC7A-43C3-A14D-A0B5-F3573638E6F9}" dt="2022-09-11T18:01:43.152" v="1922" actId="1076"/>
          <ac:graphicFrameMkLst>
            <pc:docMk/>
            <pc:sldMk cId="2478813608" sldId="395"/>
            <ac:graphicFrameMk id="5" creationId="{07896BC2-C401-8AA0-4C8A-731C1AC20018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3:40:46.476" v="2212" actId="207"/>
        <pc:sldMkLst>
          <pc:docMk/>
          <pc:sldMk cId="3599970649" sldId="39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2" creationId="{02FB22D3-0388-4143-BFDA-0EF34BFE1A22}"/>
          </ac:spMkLst>
        </pc:spChg>
        <pc:spChg chg="mod ord">
          <ac:chgData name="Chi Kit Ken FONG" userId="233f042c-09e9-4a0c-9043-d675a582571a" providerId="ADAL" clId="{6E64EC7A-43C3-A14D-A0B5-F3573638E6F9}" dt="2022-09-12T03:37:46.198" v="2167" actId="21"/>
          <ac:spMkLst>
            <pc:docMk/>
            <pc:sldMk cId="3599970649" sldId="396"/>
            <ac:spMk id="3" creationId="{1411BD91-C597-7A40-B829-AAB065474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4" creationId="{AC8688EC-0F3B-AE42-B750-3EC6D53F78EF}"/>
          </ac:spMkLst>
        </pc:spChg>
        <pc:spChg chg="add del mod">
          <ac:chgData name="Chi Kit Ken FONG" userId="233f042c-09e9-4a0c-9043-d675a582571a" providerId="ADAL" clId="{6E64EC7A-43C3-A14D-A0B5-F3573638E6F9}" dt="2022-09-12T03:39:34.628" v="2198" actId="478"/>
          <ac:spMkLst>
            <pc:docMk/>
            <pc:sldMk cId="3599970649" sldId="396"/>
            <ac:spMk id="7" creationId="{532478BF-21EA-05E1-7767-E36A122E08AF}"/>
          </ac:spMkLst>
        </pc:spChg>
        <pc:graphicFrameChg chg="add mod modGraphic">
          <ac:chgData name="Chi Kit Ken FONG" userId="233f042c-09e9-4a0c-9043-d675a582571a" providerId="ADAL" clId="{6E64EC7A-43C3-A14D-A0B5-F3573638E6F9}" dt="2022-09-12T03:40:46.476" v="2212" actId="207"/>
          <ac:graphicFrameMkLst>
            <pc:docMk/>
            <pc:sldMk cId="3599970649" sldId="396"/>
            <ac:graphicFrameMk id="5" creationId="{ABA7B623-7EA3-C21D-CC56-E37D2BD52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3:40:43.754" v="2211" actId="207"/>
          <ac:graphicFrameMkLst>
            <pc:docMk/>
            <pc:sldMk cId="3599970649" sldId="396"/>
            <ac:graphicFrameMk id="8" creationId="{7ED9F2DB-04FE-07AD-82A3-2FFCEC10120E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8:53:04.211" v="2747" actId="1076"/>
        <pc:sldMkLst>
          <pc:docMk/>
          <pc:sldMk cId="4272076516" sldId="39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2:59.462" v="2746" actId="20577"/>
          <ac:spMkLst>
            <pc:docMk/>
            <pc:sldMk cId="4272076516" sldId="397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2T08:53:04.211" v="2747" actId="1076"/>
          <ac:graphicFrameMkLst>
            <pc:docMk/>
            <pc:sldMk cId="4272076516" sldId="397"/>
            <ac:graphicFrameMk id="5" creationId="{3FDA45C3-8067-3F91-ED56-5BE9DBFF83A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4T00:02:23.364" v="3593" actId="1076"/>
        <pc:sldMkLst>
          <pc:docMk/>
          <pc:sldMk cId="57514944" sldId="39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4T00:02:16.550" v="3591" actId="20577"/>
          <ac:spMkLst>
            <pc:docMk/>
            <pc:sldMk cId="57514944" sldId="398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3T17:08:24.004" v="3517" actId="1076"/>
          <ac:graphicFrameMkLst>
            <pc:docMk/>
            <pc:sldMk cId="57514944" sldId="398"/>
            <ac:graphicFrameMk id="5" creationId="{6C6260FA-55BE-C33D-DFF4-1E724131E25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3.364" v="3593" actId="1076"/>
          <ac:graphicFrameMkLst>
            <pc:docMk/>
            <pc:sldMk cId="57514944" sldId="398"/>
            <ac:graphicFrameMk id="6" creationId="{14553A22-44BF-BA60-5537-07C629EFCE2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0.597" v="3592" actId="1076"/>
          <ac:graphicFrameMkLst>
            <pc:docMk/>
            <pc:sldMk cId="57514944" sldId="398"/>
            <ac:graphicFrameMk id="7" creationId="{B909CD21-46BA-5872-F0DD-BDA300FA7272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4T00:14:03.389" v="3842" actId="1076"/>
        <pc:sldMkLst>
          <pc:docMk/>
          <pc:sldMk cId="1743289765" sldId="39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2" creationId="{888AEB13-4377-454A-8114-7AA08D1E1F17}"/>
          </ac:spMkLst>
        </pc:spChg>
        <pc:spChg chg="mod ord">
          <ac:chgData name="Chi Kit Ken FONG" userId="233f042c-09e9-4a0c-9043-d675a582571a" providerId="ADAL" clId="{6E64EC7A-43C3-A14D-A0B5-F3573638E6F9}" dt="2022-09-14T00:13:55.809" v="3840" actId="20577"/>
          <ac:spMkLst>
            <pc:docMk/>
            <pc:sldMk cId="1743289765" sldId="399"/>
            <ac:spMk id="3" creationId="{65F0D760-1046-344F-BF1F-D0D49C4C43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4" creationId="{57A21F9D-8BF9-0140-B893-44C3E58319B5}"/>
          </ac:spMkLst>
        </pc:spChg>
        <pc:graphicFrameChg chg="add mod modGraphic">
          <ac:chgData name="Chi Kit Ken FONG" userId="233f042c-09e9-4a0c-9043-d675a582571a" providerId="ADAL" clId="{6E64EC7A-43C3-A14D-A0B5-F3573638E6F9}" dt="2022-09-14T00:13:59.965" v="3841" actId="1076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00:13:14.798" v="3825" actId="478"/>
          <ac:graphicFrameMkLst>
            <pc:docMk/>
            <pc:sldMk cId="1743289765" sldId="399"/>
            <ac:graphicFrameMk id="6" creationId="{83ED718A-A3B1-7C5F-0930-687CB8A0452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14:03.389" v="3842" actId="1076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756433715" sldId="40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2" creationId="{340CD669-B905-C94B-B887-A985FEE76C6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3" creationId="{E8D43529-6052-DD48-90F2-2A2B2DE6C61D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4" creationId="{93010816-8CFC-944E-84CB-D3950D32326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64" v="1246" actId="27636"/>
        <pc:sldMkLst>
          <pc:docMk/>
          <pc:sldMk cId="1922557571" sldId="40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2" creationId="{1303A761-E2E0-7642-AFBD-7100185389B6}"/>
          </ac:spMkLst>
        </pc:spChg>
        <pc:spChg chg="mod ord">
          <ac:chgData name="Chi Kit Ken FONG" userId="233f042c-09e9-4a0c-9043-d675a582571a" providerId="ADAL" clId="{6E64EC7A-43C3-A14D-A0B5-F3573638E6F9}" dt="2022-09-11T17:32:32.764" v="1246" actId="27636"/>
          <ac:spMkLst>
            <pc:docMk/>
            <pc:sldMk cId="1922557571" sldId="401"/>
            <ac:spMk id="3" creationId="{2F651B60-FEA5-4E49-9B14-E1D0194E05D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4" creationId="{6EBFB568-10E8-F94D-8AD1-EF5323FF929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91" v="1247" actId="27636"/>
        <pc:sldMkLst>
          <pc:docMk/>
          <pc:sldMk cId="438935069" sldId="40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2" creationId="{AB38FD5C-720A-5B4B-9034-26852F4B05AF}"/>
          </ac:spMkLst>
        </pc:spChg>
        <pc:spChg chg="mod ord">
          <ac:chgData name="Chi Kit Ken FONG" userId="233f042c-09e9-4a0c-9043-d675a582571a" providerId="ADAL" clId="{6E64EC7A-43C3-A14D-A0B5-F3573638E6F9}" dt="2022-09-11T17:32:32.791" v="1247" actId="27636"/>
          <ac:spMkLst>
            <pc:docMk/>
            <pc:sldMk cId="438935069" sldId="402"/>
            <ac:spMk id="3" creationId="{B6FFB563-39D4-4F44-9D9D-E6E7872EC67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4" creationId="{D7F298CB-E20F-3B4B-97CB-2D22BC1AF66C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08" v="1248" actId="27636"/>
        <pc:sldMkLst>
          <pc:docMk/>
          <pc:sldMk cId="18290509" sldId="40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2" creationId="{AD39F846-AAB9-4643-B13E-46C452772D65}"/>
          </ac:spMkLst>
        </pc:spChg>
        <pc:spChg chg="mod ord">
          <ac:chgData name="Chi Kit Ken FONG" userId="233f042c-09e9-4a0c-9043-d675a582571a" providerId="ADAL" clId="{6E64EC7A-43C3-A14D-A0B5-F3573638E6F9}" dt="2022-09-11T17:32:32.808" v="1248" actId="27636"/>
          <ac:spMkLst>
            <pc:docMk/>
            <pc:sldMk cId="18290509" sldId="403"/>
            <ac:spMk id="3" creationId="{34BE5E6B-8F3C-2C48-ADB9-6687DBBACA8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4" creationId="{7F4E65B8-FE47-DE4A-9F70-EC19A513710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37" v="1249" actId="27636"/>
        <pc:sldMkLst>
          <pc:docMk/>
          <pc:sldMk cId="1735614029" sldId="40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2" creationId="{F7F03269-2078-5E4E-AE17-E2C78D50C4EF}"/>
          </ac:spMkLst>
        </pc:spChg>
        <pc:spChg chg="mod ord">
          <ac:chgData name="Chi Kit Ken FONG" userId="233f042c-09e9-4a0c-9043-d675a582571a" providerId="ADAL" clId="{6E64EC7A-43C3-A14D-A0B5-F3573638E6F9}" dt="2022-09-11T17:32:32.837" v="1249" actId="27636"/>
          <ac:spMkLst>
            <pc:docMk/>
            <pc:sldMk cId="1735614029" sldId="404"/>
            <ac:spMk id="3" creationId="{3E029786-8C3D-D641-8E73-910131D81F2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4" creationId="{A6D56C9C-655F-8A48-AC4C-FF3B70B360E3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33.952" v="2549" actId="166"/>
        <pc:sldMkLst>
          <pc:docMk/>
          <pc:sldMk cId="2714048978" sldId="405"/>
        </pc:sldMkLst>
        <pc:spChg chg="mod ord">
          <ac:chgData name="Chi Kit Ken FONG" userId="233f042c-09e9-4a0c-9043-d675a582571a" providerId="ADAL" clId="{6E64EC7A-43C3-A14D-A0B5-F3573638E6F9}" dt="2022-09-12T04:06:15.891" v="2451" actId="207"/>
          <ac:spMkLst>
            <pc:docMk/>
            <pc:sldMk cId="2714048978" sldId="405"/>
            <ac:spMk id="2" creationId="{1B8F4AD9-E3D6-7B46-B1A0-2383DA6F6816}"/>
          </ac:spMkLst>
        </pc:spChg>
        <pc:spChg chg="mod ord">
          <ac:chgData name="Chi Kit Ken FONG" userId="233f042c-09e9-4a0c-9043-d675a582571a" providerId="ADAL" clId="{6E64EC7A-43C3-A14D-A0B5-F3573638E6F9}" dt="2022-09-12T04:08:21.929" v="2546" actId="20577"/>
          <ac:spMkLst>
            <pc:docMk/>
            <pc:sldMk cId="2714048978" sldId="405"/>
            <ac:spMk id="3" creationId="{9F8CF564-805B-4549-A8CA-2F676687B63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714048978" sldId="405"/>
            <ac:spMk id="4" creationId="{C6961D09-27F1-AF4B-9291-AE47CF565322}"/>
          </ac:spMkLst>
        </pc:spChg>
        <pc:spChg chg="mod">
          <ac:chgData name="Chi Kit Ken FONG" userId="233f042c-09e9-4a0c-9043-d675a582571a" providerId="ADAL" clId="{6E64EC7A-43C3-A14D-A0B5-F3573638E6F9}" dt="2022-09-12T04:08:05.873" v="2535" actId="1076"/>
          <ac:spMkLst>
            <pc:docMk/>
            <pc:sldMk cId="2714048978" sldId="405"/>
            <ac:spMk id="5" creationId="{089C2E30-A449-C94F-902C-1D8BCCDCE362}"/>
          </ac:spMkLst>
        </pc:spChg>
        <pc:spChg chg="mod">
          <ac:chgData name="Chi Kit Ken FONG" userId="233f042c-09e9-4a0c-9043-d675a582571a" providerId="ADAL" clId="{6E64EC7A-43C3-A14D-A0B5-F3573638E6F9}" dt="2022-09-12T04:08:33.952" v="2549" actId="166"/>
          <ac:spMkLst>
            <pc:docMk/>
            <pc:sldMk cId="2714048978" sldId="405"/>
            <ac:spMk id="6" creationId="{9BE7B08C-EA6B-9640-A8D0-E8E1AEE24F2C}"/>
          </ac:spMkLst>
        </pc:spChg>
        <pc:graphicFrameChg chg="add mod">
          <ac:chgData name="Chi Kit Ken FONG" userId="233f042c-09e9-4a0c-9043-d675a582571a" providerId="ADAL" clId="{6E64EC7A-43C3-A14D-A0B5-F3573638E6F9}" dt="2022-09-12T04:07:57.598" v="2532" actId="1076"/>
          <ac:graphicFrameMkLst>
            <pc:docMk/>
            <pc:sldMk cId="2714048978" sldId="405"/>
            <ac:graphicFrameMk id="7" creationId="{A5534A05-E733-C84F-5850-1B4DA81A754D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2T04:08:11.288" v="2538"/>
          <ac:graphicFrameMkLst>
            <pc:docMk/>
            <pc:sldMk cId="2714048978" sldId="405"/>
            <ac:graphicFrameMk id="8" creationId="{5C9B8456-6DC8-9029-66AF-9D3715B7D14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8:26.589" v="2547" actId="1076"/>
          <ac:graphicFrameMkLst>
            <pc:docMk/>
            <pc:sldMk cId="2714048978" sldId="405"/>
            <ac:graphicFrameMk id="9" creationId="{877DE2C7-7C32-12A3-DC15-7D04AB03E0D9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2T04:23:13.668" v="2671"/>
        <pc:sldMkLst>
          <pc:docMk/>
          <pc:sldMk cId="1854846181" sldId="40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2" creationId="{0F3A6FAC-0217-8B40-9BFB-B10BA403DFEB}"/>
          </ac:spMkLst>
        </pc:spChg>
        <pc:spChg chg="mod ord">
          <ac:chgData name="Chi Kit Ken FONG" userId="233f042c-09e9-4a0c-9043-d675a582571a" providerId="ADAL" clId="{6E64EC7A-43C3-A14D-A0B5-F3573638E6F9}" dt="2022-09-12T04:23:13.668" v="2671"/>
          <ac:spMkLst>
            <pc:docMk/>
            <pc:sldMk cId="1854846181" sldId="406"/>
            <ac:spMk id="3" creationId="{C887410A-EA76-F54E-8C7A-BC30F071F8D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4" creationId="{D229954A-A784-C04C-81C0-9C1BB1DD66C7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08" v="1252" actId="27636"/>
        <pc:sldMkLst>
          <pc:docMk/>
          <pc:sldMk cId="92481766" sldId="40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2" creationId="{83AA59C0-6827-014E-BD9C-B91889215DEF}"/>
          </ac:spMkLst>
        </pc:spChg>
        <pc:spChg chg="mod ord">
          <ac:chgData name="Chi Kit Ken FONG" userId="233f042c-09e9-4a0c-9043-d675a582571a" providerId="ADAL" clId="{6E64EC7A-43C3-A14D-A0B5-F3573638E6F9}" dt="2022-09-11T17:32:32.908" v="1252" actId="27636"/>
          <ac:spMkLst>
            <pc:docMk/>
            <pc:sldMk cId="92481766" sldId="407"/>
            <ac:spMk id="3" creationId="{BA81C916-2331-8148-92D2-0C944AFC83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4" creationId="{C3B154EC-5396-DC41-8988-B40E87DA18B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13854705" sldId="40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2" creationId="{9365E0FF-C7AF-0140-9AED-1A4C4FDD16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3" creationId="{22185C13-10F7-8943-B0CB-F9EDADD7881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4" creationId="{54DE1993-8093-4544-9721-5032DE4C1EC6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4:19:24.947" v="2637" actId="478"/>
        <pc:sldMkLst>
          <pc:docMk/>
          <pc:sldMk cId="3230360538" sldId="40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2" creationId="{63FEE7FD-251F-7444-8DF7-F0046DB63414}"/>
          </ac:spMkLst>
        </pc:spChg>
        <pc:spChg chg="add del mod ord">
          <ac:chgData name="Chi Kit Ken FONG" userId="233f042c-09e9-4a0c-9043-d675a582571a" providerId="ADAL" clId="{6E64EC7A-43C3-A14D-A0B5-F3573638E6F9}" dt="2022-09-12T04:19:24.947" v="2637" actId="478"/>
          <ac:spMkLst>
            <pc:docMk/>
            <pc:sldMk cId="3230360538" sldId="409"/>
            <ac:spMk id="3" creationId="{E5972D65-2D22-A556-9AA6-7D30DF46090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4" creationId="{B1D45EAE-0064-1941-8FE5-F205A81D201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36" v="1253" actId="27636"/>
        <pc:sldMkLst>
          <pc:docMk/>
          <pc:sldMk cId="602546255" sldId="41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2" creationId="{4599BE33-A1C4-3043-8605-8626208C5B07}"/>
          </ac:spMkLst>
        </pc:spChg>
        <pc:spChg chg="mod ord">
          <ac:chgData name="Chi Kit Ken FONG" userId="233f042c-09e9-4a0c-9043-d675a582571a" providerId="ADAL" clId="{6E64EC7A-43C3-A14D-A0B5-F3573638E6F9}" dt="2022-09-11T17:32:32.936" v="1253" actId="27636"/>
          <ac:spMkLst>
            <pc:docMk/>
            <pc:sldMk cId="602546255" sldId="410"/>
            <ac:spMk id="3" creationId="{C168C6D8-5A1B-E049-A3EF-8AECA53E8C0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4" creationId="{79D3C419-BD7D-8C4F-AC15-D338485F32BE}"/>
          </ac:spMkLst>
        </pc:spChg>
      </pc:sldChg>
      <pc:sldChg chg="addSp delSp modSp add mod setBg modClrScheme modAnim chgLayout">
        <pc:chgData name="Chi Kit Ken FONG" userId="233f042c-09e9-4a0c-9043-d675a582571a" providerId="ADAL" clId="{6E64EC7A-43C3-A14D-A0B5-F3573638E6F9}" dt="2022-09-14T15:52:17.558" v="4607" actId="20577"/>
        <pc:sldMkLst>
          <pc:docMk/>
          <pc:sldMk cId="2402457243" sldId="41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2" creationId="{FDC86589-F10A-6442-B36A-7D73F18ED1F0}"/>
          </ac:spMkLst>
        </pc:spChg>
        <pc:spChg chg="mod ord">
          <ac:chgData name="Chi Kit Ken FONG" userId="233f042c-09e9-4a0c-9043-d675a582571a" providerId="ADAL" clId="{6E64EC7A-43C3-A14D-A0B5-F3573638E6F9}" dt="2022-09-14T15:52:17.558" v="4607" actId="20577"/>
          <ac:spMkLst>
            <pc:docMk/>
            <pc:sldMk cId="2402457243" sldId="411"/>
            <ac:spMk id="3" creationId="{70283DA9-3A29-C947-B5EB-8C69F97B0ED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4" creationId="{A741BD4B-AD2C-7949-915D-44CD7E7741AD}"/>
          </ac:spMkLst>
        </pc:spChg>
        <pc:spChg chg="add del mod">
          <ac:chgData name="Chi Kit Ken FONG" userId="233f042c-09e9-4a0c-9043-d675a582571a" providerId="ADAL" clId="{6E64EC7A-43C3-A14D-A0B5-F3573638E6F9}" dt="2022-09-14T15:10:26.775" v="4035"/>
          <ac:spMkLst>
            <pc:docMk/>
            <pc:sldMk cId="2402457243" sldId="411"/>
            <ac:spMk id="5" creationId="{8504D859-B39F-750B-FF08-37F364EEDD51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3755767704" sldId="41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2" creationId="{23DF7F65-E353-624C-88FD-6BF5010A1A9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3" creationId="{900BBC3B-E0DC-7F47-834D-91C11E348E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4" creationId="{20377EC9-A54E-F14B-A358-7650E6803BA1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4T14:35:37.264" v="3857" actId="20578"/>
        <pc:sldMkLst>
          <pc:docMk/>
          <pc:sldMk cId="1669046791" sldId="41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2" creationId="{A5EF9F74-CF28-F04E-82EA-75924D34F787}"/>
          </ac:spMkLst>
        </pc:spChg>
        <pc:spChg chg="del mod ord">
          <ac:chgData name="Chi Kit Ken FONG" userId="233f042c-09e9-4a0c-9043-d675a582571a" providerId="ADAL" clId="{6E64EC7A-43C3-A14D-A0B5-F3573638E6F9}" dt="2022-09-14T14:34:58.024" v="3849" actId="478"/>
          <ac:spMkLst>
            <pc:docMk/>
            <pc:sldMk cId="1669046791" sldId="413"/>
            <ac:spMk id="3" creationId="{780E865A-5042-5745-B715-BD196190A42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4" creationId="{AB6E14D8-B59F-8049-B81D-F4F133CC32C4}"/>
          </ac:spMkLst>
        </pc:spChg>
        <pc:graphicFrameChg chg="add mod modGraphic">
          <ac:chgData name="Chi Kit Ken FONG" userId="233f042c-09e9-4a0c-9043-d675a582571a" providerId="ADAL" clId="{6E64EC7A-43C3-A14D-A0B5-F3573638E6F9}" dt="2022-09-14T14:35:05.472" v="3856" actId="20577"/>
          <ac:graphicFrameMkLst>
            <pc:docMk/>
            <pc:sldMk cId="1669046791" sldId="413"/>
            <ac:graphicFrameMk id="7" creationId="{72FA8566-0BA4-5F2D-8B6E-97F93FB46D93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28:25.412" v="4342" actId="2696"/>
        <pc:sldMkLst>
          <pc:docMk/>
          <pc:sldMk cId="3816361241" sldId="41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2" creationId="{6F631FA6-156D-5D4B-B323-D9CA4846E6C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3" creationId="{294762CE-9ACF-C64A-B3F2-27A61C0B19A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4" creationId="{6D833644-C426-9C49-901E-6B126BDCE44D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52:54.383" v="4609" actId="2696"/>
        <pc:sldMkLst>
          <pc:docMk/>
          <pc:sldMk cId="1088382168" sldId="41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2" creationId="{07090734-E241-7F4E-A3EC-19F211A1656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3" creationId="{24C23C7C-B7AE-0249-A7D7-5FF58EABCC6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4" creationId="{F81D61AF-9E84-DB45-99DB-A2AB2B90D80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30:47.253" v="4347" actId="2696"/>
        <pc:sldMkLst>
          <pc:docMk/>
          <pc:sldMk cId="4110768875" sldId="41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2" creationId="{AAD98D90-E5AE-544D-85C5-FA2ECC6DE004}"/>
          </ac:spMkLst>
        </pc:spChg>
        <pc:spChg chg="mod ord">
          <ac:chgData name="Chi Kit Ken FONG" userId="233f042c-09e9-4a0c-9043-d675a582571a" providerId="ADAL" clId="{6E64EC7A-43C3-A14D-A0B5-F3573638E6F9}" dt="2022-09-14T15:30:27.912" v="4346" actId="20577"/>
          <ac:spMkLst>
            <pc:docMk/>
            <pc:sldMk cId="4110768875" sldId="416"/>
            <ac:spMk id="3" creationId="{A3E164DB-16EE-164C-84D7-8B14D1856F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4" creationId="{22DD0D8C-A743-1F44-AC27-68103AD93718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34:53.223" v="4500" actId="1076"/>
        <pc:sldMkLst>
          <pc:docMk/>
          <pc:sldMk cId="1864815340" sldId="41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2" creationId="{164A66C8-04AA-F04D-9B2C-948A21655B78}"/>
          </ac:spMkLst>
        </pc:spChg>
        <pc:spChg chg="mod ord">
          <ac:chgData name="Chi Kit Ken FONG" userId="233f042c-09e9-4a0c-9043-d675a582571a" providerId="ADAL" clId="{6E64EC7A-43C3-A14D-A0B5-F3573638E6F9}" dt="2022-09-14T15:33:08.350" v="4478" actId="20577"/>
          <ac:spMkLst>
            <pc:docMk/>
            <pc:sldMk cId="1864815340" sldId="417"/>
            <ac:spMk id="3" creationId="{2C78C1C1-CC79-9F45-9F99-31C03B7E267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4" creationId="{BA6679CB-16D6-CD44-BACD-D3D7475A9FCC}"/>
          </ac:spMkLst>
        </pc:spChg>
        <pc:graphicFrameChg chg="add mod modGraphic">
          <ac:chgData name="Chi Kit Ken FONG" userId="233f042c-09e9-4a0c-9043-d675a582571a" providerId="ADAL" clId="{6E64EC7A-43C3-A14D-A0B5-F3573638E6F9}" dt="2022-09-14T15:33:11.454" v="4479" actId="1076"/>
          <ac:graphicFrameMkLst>
            <pc:docMk/>
            <pc:sldMk cId="1864815340" sldId="417"/>
            <ac:graphicFrameMk id="5" creationId="{599BBA9C-EC08-72C0-4E72-ED8051795976}"/>
          </ac:graphicFrameMkLst>
        </pc:graphicFrameChg>
        <pc:picChg chg="add mod modCrop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6" creationId="{175DDA38-D645-D891-C257-D63D4724732E}"/>
          </ac:picMkLst>
        </pc:picChg>
        <pc:picChg chg="add mod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7" creationId="{8089C945-6BAB-F113-829A-80583A69E497}"/>
          </ac:picMkLst>
        </pc:pic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46.001" v="1766" actId="2696"/>
        <pc:sldMkLst>
          <pc:docMk/>
          <pc:sldMk cId="460561215" sldId="418"/>
        </pc:sldMkLst>
        <pc:spChg chg="mod ord">
          <ac:chgData name="Chi Kit Ken FONG" userId="233f042c-09e9-4a0c-9043-d675a582571a" providerId="ADAL" clId="{6E64EC7A-43C3-A14D-A0B5-F3573638E6F9}" dt="2022-09-11T17:32:33.056" v="1259" actId="27636"/>
          <ac:spMkLst>
            <pc:docMk/>
            <pc:sldMk cId="460561215" sldId="418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3" creationId="{274D30A5-6AB1-0F3C-5D0E-31DCC4B482A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460561215" sldId="418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460561215" sldId="418"/>
            <ac:cxnSpMk id="19" creationId="{6116DDC6-8F07-46CC-8751-E5C9346B2A08}"/>
          </ac:cxnSpMkLst>
        </pc:cxnChg>
      </pc:sldChg>
      <pc:sldChg chg="new">
        <pc:chgData name="Chi Kit Ken FONG" userId="233f042c-09e9-4a0c-9043-d675a582571a" providerId="ADAL" clId="{6E64EC7A-43C3-A14D-A0B5-F3573638E6F9}" dt="2022-09-11T17:37:20.672" v="1284" actId="680"/>
        <pc:sldMkLst>
          <pc:docMk/>
          <pc:sldMk cId="2765890403" sldId="419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274854105" sldId="420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2" creationId="{0ADB03ED-83C8-6843-9B05-86E1C7C0C8FF}"/>
          </ac:spMkLst>
        </pc:spChg>
        <pc:spChg chg="mod ord">
          <ac:chgData name="Chi Kit Ken FONG" userId="233f042c-09e9-4a0c-9043-d675a582571a" providerId="ADAL" clId="{6E64EC7A-43C3-A14D-A0B5-F3573638E6F9}" dt="2022-09-12T03:32:52.179" v="2063" actId="948"/>
          <ac:spMkLst>
            <pc:docMk/>
            <pc:sldMk cId="2274854105" sldId="420"/>
            <ac:spMk id="3" creationId="{773ADE87-8EC5-404D-830B-51DD2E32B0B6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4" creationId="{B53114C7-8758-F74B-A9C0-089E807FDA75}"/>
          </ac:spMkLst>
        </pc:spChg>
        <pc:picChg chg="mod">
          <ac:chgData name="Chi Kit Ken FONG" userId="233f042c-09e9-4a0c-9043-d675a582571a" providerId="ADAL" clId="{6E64EC7A-43C3-A14D-A0B5-F3573638E6F9}" dt="2022-09-12T03:33:17.944" v="2074" actId="1076"/>
          <ac:picMkLst>
            <pc:docMk/>
            <pc:sldMk cId="2274854105" sldId="420"/>
            <ac:picMk id="5" creationId="{180E958B-86A0-2242-B68E-10074FEBFC6A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351529318" sldId="421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2" creationId="{5A77101F-2C61-6542-B416-2653FCA1957C}"/>
          </ac:spMkLst>
        </pc:spChg>
        <pc:spChg chg="mod ord">
          <ac:chgData name="Chi Kit Ken FONG" userId="233f042c-09e9-4a0c-9043-d675a582571a" providerId="ADAL" clId="{6E64EC7A-43C3-A14D-A0B5-F3573638E6F9}" dt="2022-09-12T03:34:43.023" v="2089" actId="207"/>
          <ac:spMkLst>
            <pc:docMk/>
            <pc:sldMk cId="3351529318" sldId="421"/>
            <ac:spMk id="3" creationId="{2FC692D1-57FA-2E47-9D46-03A1E632A53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4" creationId="{FAEE6BB7-6722-8549-9205-6A187E37673C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185555167" sldId="422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2" creationId="{58DBFD85-FAEC-364E-96A1-49E39F87432D}"/>
          </ac:spMkLst>
        </pc:spChg>
        <pc:spChg chg="add del mod ord">
          <ac:chgData name="Chi Kit Ken FONG" userId="233f042c-09e9-4a0c-9043-d675a582571a" providerId="ADAL" clId="{6E64EC7A-43C3-A14D-A0B5-F3573638E6F9}" dt="2022-09-12T03:34:53.620" v="2090" actId="478"/>
          <ac:spMkLst>
            <pc:docMk/>
            <pc:sldMk cId="2185555167" sldId="422"/>
            <ac:spMk id="3" creationId="{96E0871B-9773-99C0-8C75-66DFCB21A45B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4" creationId="{5D1B649B-7509-AC42-B942-3B0E43BAB946}"/>
          </ac:spMkLst>
        </pc:spChg>
        <pc:spChg chg="mod">
          <ac:chgData name="Chi Kit Ken FONG" userId="233f042c-09e9-4a0c-9043-d675a582571a" providerId="ADAL" clId="{6E64EC7A-43C3-A14D-A0B5-F3573638E6F9}" dt="2022-09-12T03:35:07.744" v="2095" actId="14100"/>
          <ac:spMkLst>
            <pc:docMk/>
            <pc:sldMk cId="2185555167" sldId="422"/>
            <ac:spMk id="7" creationId="{AA487FFF-DF91-7D4B-A669-95E90F1BDEAF}"/>
          </ac:spMkLst>
        </pc:spChg>
        <pc:picChg chg="mod">
          <ac:chgData name="Chi Kit Ken FONG" userId="233f042c-09e9-4a0c-9043-d675a582571a" providerId="ADAL" clId="{6E64EC7A-43C3-A14D-A0B5-F3573638E6F9}" dt="2022-09-12T03:34:59.020" v="2092" actId="1076"/>
          <ac:picMkLst>
            <pc:docMk/>
            <pc:sldMk cId="2185555167" sldId="422"/>
            <ac:picMk id="6" creationId="{D9229F19-B5CB-2640-BA6B-C236049418A2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771963284" sldId="423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2" creationId="{DAAECA8A-020E-EC44-A008-5504B1A09C7C}"/>
          </ac:spMkLst>
        </pc:spChg>
        <pc:spChg chg="mod ord">
          <ac:chgData name="Chi Kit Ken FONG" userId="233f042c-09e9-4a0c-9043-d675a582571a" providerId="ADAL" clId="{6E64EC7A-43C3-A14D-A0B5-F3573638E6F9}" dt="2022-09-12T03:35:56.717" v="2106" actId="20577"/>
          <ac:spMkLst>
            <pc:docMk/>
            <pc:sldMk cId="771963284" sldId="423"/>
            <ac:spMk id="3" creationId="{D631D4F2-3738-934C-A846-72BF007ACB6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4" creationId="{963748CF-2E09-3341-8FAB-628BB7C70DE4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887727062" sldId="424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2" creationId="{FC304A90-B5D8-8D44-B506-1C70309C99BB}"/>
          </ac:spMkLst>
        </pc:spChg>
        <pc:spChg chg="add del mod ord">
          <ac:chgData name="Chi Kit Ken FONG" userId="233f042c-09e9-4a0c-9043-d675a582571a" providerId="ADAL" clId="{6E64EC7A-43C3-A14D-A0B5-F3573638E6F9}" dt="2022-09-12T03:36:03.095" v="2108" actId="478"/>
          <ac:spMkLst>
            <pc:docMk/>
            <pc:sldMk cId="3887727062" sldId="424"/>
            <ac:spMk id="3" creationId="{FF1D3327-0D67-5A6C-C6B2-3DFE0696801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4" creationId="{7B429FDE-B740-0343-B28E-BB38D1D34419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115416894" sldId="425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2" creationId="{C7C118BE-D2F6-D641-964D-9660275BCDE9}"/>
          </ac:spMkLst>
        </pc:spChg>
        <pc:spChg chg="mod ord">
          <ac:chgData name="Chi Kit Ken FONG" userId="233f042c-09e9-4a0c-9043-d675a582571a" providerId="ADAL" clId="{6E64EC7A-43C3-A14D-A0B5-F3573638E6F9}" dt="2022-09-12T03:36:52.359" v="2119" actId="207"/>
          <ac:spMkLst>
            <pc:docMk/>
            <pc:sldMk cId="115416894" sldId="425"/>
            <ac:spMk id="3" creationId="{876F5F50-A040-3F4F-85D3-998E77B44C3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4" creationId="{5BF18320-ED4D-6744-9A78-00016796CF7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519187837" sldId="426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2" creationId="{1C636D6A-D451-254B-BB14-96710BB30558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3" creationId="{05FB81E9-86BF-FA43-8356-950CE3FF68DF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4" creationId="{4F32BDFB-508E-6646-AB31-BC6C81062D90}"/>
          </ac:spMkLst>
        </pc:spChg>
      </pc:sldChg>
      <pc:sldChg chg="new del">
        <pc:chgData name="Chi Kit Ken FONG" userId="233f042c-09e9-4a0c-9043-d675a582571a" providerId="ADAL" clId="{6E64EC7A-43C3-A14D-A0B5-F3573638E6F9}" dt="2022-09-12T03:44:59.124" v="2240" actId="2696"/>
        <pc:sldMkLst>
          <pc:docMk/>
          <pc:sldMk cId="4130736082" sldId="427"/>
        </pc:sldMkLst>
      </pc:sldChg>
      <pc:sldChg chg="modSp add mod">
        <pc:chgData name="Chi Kit Ken FONG" userId="233f042c-09e9-4a0c-9043-d675a582571a" providerId="ADAL" clId="{6E64EC7A-43C3-A14D-A0B5-F3573638E6F9}" dt="2022-09-12T03:45:03.383" v="2251" actId="20577"/>
        <pc:sldMkLst>
          <pc:docMk/>
          <pc:sldMk cId="2047862091" sldId="428"/>
        </pc:sldMkLst>
        <pc:spChg chg="mod">
          <ac:chgData name="Chi Kit Ken FONG" userId="233f042c-09e9-4a0c-9043-d675a582571a" providerId="ADAL" clId="{6E64EC7A-43C3-A14D-A0B5-F3573638E6F9}" dt="2022-09-12T03:45:03.383" v="2251" actId="20577"/>
          <ac:spMkLst>
            <pc:docMk/>
            <pc:sldMk cId="2047862091" sldId="428"/>
            <ac:spMk id="2" creationId="{149C467C-6F94-8F4D-A953-27401AAE983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2T08:50:19.160" v="2694" actId="2696"/>
        <pc:sldMkLst>
          <pc:docMk/>
          <pc:sldMk cId="801084589" sldId="429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2T03:45:50.992" v="2255" actId="27636"/>
          <ac:spMkLst>
            <pc:docMk/>
            <pc:sldMk cId="801084589" sldId="429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4" creationId="{C87B0B5C-B7F5-F048-859C-A86F5D465B5F}"/>
          </ac:spMkLst>
        </pc:spChg>
      </pc:sldChg>
      <pc:sldChg chg="addSp modSp add del mod setBg modClrScheme chgLayout">
        <pc:chgData name="Chi Kit Ken FONG" userId="233f042c-09e9-4a0c-9043-d675a582571a" providerId="ADAL" clId="{6E64EC7A-43C3-A14D-A0B5-F3573638E6F9}" dt="2022-09-12T08:50:19.966" v="2695" actId="2696"/>
        <pc:sldMkLst>
          <pc:docMk/>
          <pc:sldMk cId="4031344834" sldId="430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2" creationId="{9B4E3B6B-0B02-B049-9031-6505189E0993}"/>
          </ac:spMkLst>
        </pc:spChg>
        <pc:spChg chg="add 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3" creationId="{A74A5CA0-0037-FC9C-159C-A374FC7C2D05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45:50.948" v="2254" actId="700"/>
          <ac:picMkLst>
            <pc:docMk/>
            <pc:sldMk cId="4031344834" sldId="430"/>
            <ac:picMk id="5" creationId="{FAD36B99-E82F-BF43-9D37-667B48149322}"/>
          </ac:picMkLst>
        </pc:picChg>
      </pc:sldChg>
      <pc:sldChg chg="addSp delSp modSp add del mod setBg modClrScheme chgLayout">
        <pc:chgData name="Chi Kit Ken FONG" userId="233f042c-09e9-4a0c-9043-d675a582571a" providerId="ADAL" clId="{6E64EC7A-43C3-A14D-A0B5-F3573638E6F9}" dt="2022-09-12T08:50:21.103" v="2696" actId="2696"/>
        <pc:sldMkLst>
          <pc:docMk/>
          <pc:sldMk cId="823193142" sldId="431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8:49:52.404" v="2693" actId="478"/>
          <ac:spMkLst>
            <pc:docMk/>
            <pc:sldMk cId="823193142" sldId="431"/>
            <ac:spMk id="3" creationId="{78704DAF-C20B-E6A6-A2D1-E8AA02F4D8AD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4" creationId="{AAA2A518-A715-3942-8B97-507F6AB4988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0:42.388" v="2802" actId="207"/>
        <pc:sldMkLst>
          <pc:docMk/>
          <pc:sldMk cId="140175309" sldId="43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3T15:40:42.388" v="2802" actId="207"/>
          <ac:spMkLst>
            <pc:docMk/>
            <pc:sldMk cId="140175309" sldId="432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4" creationId="{C87B0B5C-B7F5-F048-859C-A86F5D465B5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5:12.915" v="2338" actId="1076"/>
        <pc:sldMkLst>
          <pc:docMk/>
          <pc:sldMk cId="4084075539" sldId="43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2" creationId="{9B4E3B6B-0B02-B049-9031-6505189E0993}"/>
          </ac:spMkLst>
        </pc:spChg>
        <pc:spChg chg="add del mod ord">
          <ac:chgData name="Chi Kit Ken FONG" userId="233f042c-09e9-4a0c-9043-d675a582571a" providerId="ADAL" clId="{6E64EC7A-43C3-A14D-A0B5-F3573638E6F9}" dt="2022-09-12T03:55:09.978" v="2337" actId="478"/>
          <ac:spMkLst>
            <pc:docMk/>
            <pc:sldMk cId="4084075539" sldId="433"/>
            <ac:spMk id="3" creationId="{531AD1A1-2914-FB32-0420-4C7B114C3D3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55:12.915" v="2338" actId="1076"/>
          <ac:picMkLst>
            <pc:docMk/>
            <pc:sldMk cId="4084075539" sldId="433"/>
            <ac:picMk id="5" creationId="{FAD36B99-E82F-BF43-9D37-667B4814932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5:41:09.445" v="2803" actId="20577"/>
        <pc:sldMkLst>
          <pc:docMk/>
          <pc:sldMk cId="239836228" sldId="434"/>
        </pc:sldMkLst>
        <pc:spChg chg="mod ord">
          <ac:chgData name="Chi Kit Ken FONG" userId="233f042c-09e9-4a0c-9043-d675a582571a" providerId="ADAL" clId="{6E64EC7A-43C3-A14D-A0B5-F3573638E6F9}" dt="2022-09-13T15:41:09.445" v="2803" actId="20577"/>
          <ac:spMkLst>
            <pc:docMk/>
            <pc:sldMk cId="239836228" sldId="434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3:55:20.626" v="2340" actId="478"/>
          <ac:spMkLst>
            <pc:docMk/>
            <pc:sldMk cId="239836228" sldId="434"/>
            <ac:spMk id="3" creationId="{A3E818F8-4413-5F18-D287-9E70761A3CD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39836228" sldId="434"/>
            <ac:spMk id="4" creationId="{AAA2A518-A715-3942-8B97-507F6AB49884}"/>
          </ac:spMkLst>
        </pc:spChg>
        <pc:spChg chg="mod">
          <ac:chgData name="Chi Kit Ken FONG" userId="233f042c-09e9-4a0c-9043-d675a582571a" providerId="ADAL" clId="{6E64EC7A-43C3-A14D-A0B5-F3573638E6F9}" dt="2022-09-12T03:55:24.143" v="2341" actId="207"/>
          <ac:spMkLst>
            <pc:docMk/>
            <pc:sldMk cId="239836228" sldId="434"/>
            <ac:spMk id="8" creationId="{18BEE7F9-710C-E349-9A9A-AAD7A7A850BC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5:44:28.345" v="2819" actId="108"/>
        <pc:sldMkLst>
          <pc:docMk/>
          <pc:sldMk cId="2502800674" sldId="435"/>
        </pc:sldMkLst>
        <pc:spChg chg="mod ord">
          <ac:chgData name="Chi Kit Ken FONG" userId="233f042c-09e9-4a0c-9043-d675a582571a" providerId="ADAL" clId="{6E64EC7A-43C3-A14D-A0B5-F3573638E6F9}" dt="2022-09-13T15:41:42.733" v="2804" actId="20577"/>
          <ac:spMkLst>
            <pc:docMk/>
            <pc:sldMk cId="2502800674" sldId="435"/>
            <ac:spMk id="2" creationId="{4A5B0696-0A01-334F-B711-77A8560CF4E0}"/>
          </ac:spMkLst>
        </pc:spChg>
        <pc:spChg chg="mod ord">
          <ac:chgData name="Chi Kit Ken FONG" userId="233f042c-09e9-4a0c-9043-d675a582571a" providerId="ADAL" clId="{6E64EC7A-43C3-A14D-A0B5-F3573638E6F9}" dt="2022-09-13T15:44:28.345" v="2819" actId="108"/>
          <ac:spMkLst>
            <pc:docMk/>
            <pc:sldMk cId="2502800674" sldId="435"/>
            <ac:spMk id="3" creationId="{98E11DC0-175F-B848-820D-6B6CF6FF4207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502800674" sldId="435"/>
            <ac:spMk id="4" creationId="{DD975F69-D1AF-A948-85EF-9483F8AB499F}"/>
          </ac:spMkLst>
        </pc:spChg>
        <pc:spChg chg="add del mod">
          <ac:chgData name="Chi Kit Ken FONG" userId="233f042c-09e9-4a0c-9043-d675a582571a" providerId="ADAL" clId="{6E64EC7A-43C3-A14D-A0B5-F3573638E6F9}" dt="2022-09-13T15:42:37.426" v="2809"/>
          <ac:spMkLst>
            <pc:docMk/>
            <pc:sldMk cId="2502800674" sldId="435"/>
            <ac:spMk id="5" creationId="{0FABB53C-519C-78EA-9FEB-1B59D727D410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34.042" v="2987"/>
        <pc:sldMkLst>
          <pc:docMk/>
          <pc:sldMk cId="3676831266" sldId="436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17.826" v="2352" actId="478"/>
          <ac:spMkLst>
            <pc:docMk/>
            <pc:sldMk cId="3676831266" sldId="436"/>
            <ac:spMk id="3" creationId="{D88D6684-9E37-124C-E822-C22DED13E955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4" creationId="{58CFC166-8FB9-B545-AA6D-1B7B21E536A1}"/>
          </ac:spMkLst>
        </pc:spChg>
        <pc:spChg chg="del mod">
          <ac:chgData name="Chi Kit Ken FONG" userId="233f042c-09e9-4a0c-9043-d675a582571a" providerId="ADAL" clId="{6E64EC7A-43C3-A14D-A0B5-F3573638E6F9}" dt="2022-09-13T16:18:33.704" v="2986" actId="478"/>
          <ac:spMkLst>
            <pc:docMk/>
            <pc:sldMk cId="3676831266" sldId="436"/>
            <ac:spMk id="7" creationId="{0F8393BB-C95F-D544-953A-F3EA6C21B98F}"/>
          </ac:spMkLst>
        </pc:spChg>
        <pc:spChg chg="del">
          <ac:chgData name="Chi Kit Ken FONG" userId="233f042c-09e9-4a0c-9043-d675a582571a" providerId="ADAL" clId="{6E64EC7A-43C3-A14D-A0B5-F3573638E6F9}" dt="2022-09-12T03:56:24.370" v="2354" actId="478"/>
          <ac:spMkLst>
            <pc:docMk/>
            <pc:sldMk cId="3676831266" sldId="436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34.042" v="2987"/>
          <ac:spMkLst>
            <pc:docMk/>
            <pc:sldMk cId="3676831266" sldId="436"/>
            <ac:spMk id="9" creationId="{FE099C3D-9F00-5B56-A2E9-151835E910C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29.009" v="2985" actId="207"/>
        <pc:sldMkLst>
          <pc:docMk/>
          <pc:sldMk cId="2764003573" sldId="437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44.393" v="2358" actId="478"/>
          <ac:spMkLst>
            <pc:docMk/>
            <pc:sldMk cId="2764003573" sldId="437"/>
            <ac:spMk id="3" creationId="{3A6D56BC-9480-6539-658F-FB88A354619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4" creationId="{58CFC166-8FB9-B545-AA6D-1B7B21E536A1}"/>
          </ac:spMkLst>
        </pc:spChg>
        <pc:spChg chg="del">
          <ac:chgData name="Chi Kit Ken FONG" userId="233f042c-09e9-4a0c-9043-d675a582571a" providerId="ADAL" clId="{6E64EC7A-43C3-A14D-A0B5-F3573638E6F9}" dt="2022-09-12T03:56:42.097" v="2356" actId="478"/>
          <ac:spMkLst>
            <pc:docMk/>
            <pc:sldMk cId="2764003573" sldId="437"/>
            <ac:spMk id="7" creationId="{0F8393BB-C95F-D544-953A-F3EA6C21B98F}"/>
          </ac:spMkLst>
        </pc:spChg>
        <pc:spChg chg="mod">
          <ac:chgData name="Chi Kit Ken FONG" userId="233f042c-09e9-4a0c-9043-d675a582571a" providerId="ADAL" clId="{6E64EC7A-43C3-A14D-A0B5-F3573638E6F9}" dt="2022-09-12T03:56:53.916" v="2361" actId="207"/>
          <ac:spMkLst>
            <pc:docMk/>
            <pc:sldMk cId="2764003573" sldId="437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29.009" v="2985" actId="207"/>
          <ac:spMkLst>
            <pc:docMk/>
            <pc:sldMk cId="2764003573" sldId="437"/>
            <ac:spMk id="9" creationId="{822F9B86-41F7-0E11-CC94-CB6DB4C12ED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6:21:23.239" v="2998" actId="20577"/>
        <pc:sldMkLst>
          <pc:docMk/>
          <pc:sldMk cId="2892744131" sldId="438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2" creationId="{10E59506-6011-E24B-9E47-0288BB6F13AF}"/>
          </ac:spMkLst>
        </pc:spChg>
        <pc:spChg chg="mod ord">
          <ac:chgData name="Chi Kit Ken FONG" userId="233f042c-09e9-4a0c-9043-d675a582571a" providerId="ADAL" clId="{6E64EC7A-43C3-A14D-A0B5-F3573638E6F9}" dt="2022-09-13T16:21:23.239" v="2998" actId="20577"/>
          <ac:spMkLst>
            <pc:docMk/>
            <pc:sldMk cId="2892744131" sldId="438"/>
            <ac:spMk id="3" creationId="{4F1961D5-BCB1-A44F-BEAF-4FD5D43F111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4" creationId="{143C0AE1-D0A3-F24F-9702-027DA40C7B88}"/>
          </ac:spMkLst>
        </pc:spChg>
        <pc:picChg chg="mod">
          <ac:chgData name="Chi Kit Ken FONG" userId="233f042c-09e9-4a0c-9043-d675a582571a" providerId="ADAL" clId="{6E64EC7A-43C3-A14D-A0B5-F3573638E6F9}" dt="2022-09-12T03:58:08.148" v="2377" actId="1076"/>
          <ac:picMkLst>
            <pc:docMk/>
            <pc:sldMk cId="2892744131" sldId="438"/>
            <ac:picMk id="5" creationId="{A61F075F-01C7-4140-9BF1-AA3AA9B110DC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0:53.587" v="3127" actId="1076"/>
        <pc:sldMkLst>
          <pc:docMk/>
          <pc:sldMk cId="2037038474" sldId="439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2" creationId="{614B2D93-B9C9-AC44-90FE-0E0E32F6CAC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3" creationId="{93EDBC47-0395-5341-916F-914E72B6C7D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4" creationId="{4D2D28E6-DF2D-2649-A089-182856D58BF2}"/>
          </ac:spMkLst>
        </pc:spChg>
        <pc:spChg chg="add mod">
          <ac:chgData name="Chi Kit Ken FONG" userId="233f042c-09e9-4a0c-9043-d675a582571a" providerId="ADAL" clId="{6E64EC7A-43C3-A14D-A0B5-F3573638E6F9}" dt="2022-09-13T16:31:51.098" v="3095" actId="1076"/>
          <ac:spMkLst>
            <pc:docMk/>
            <pc:sldMk cId="2037038474" sldId="439"/>
            <ac:spMk id="6" creationId="{1C8AC7FE-AD51-E6B5-77B4-D41712C1962A}"/>
          </ac:spMkLst>
        </pc:spChg>
        <pc:spChg chg="add mod">
          <ac:chgData name="Chi Kit Ken FONG" userId="233f042c-09e9-4a0c-9043-d675a582571a" providerId="ADAL" clId="{6E64EC7A-43C3-A14D-A0B5-F3573638E6F9}" dt="2022-09-13T16:40:42.327" v="3124" actId="1076"/>
          <ac:spMkLst>
            <pc:docMk/>
            <pc:sldMk cId="2037038474" sldId="439"/>
            <ac:spMk id="13" creationId="{877A2E2E-31C3-3A78-2849-C25B5C40CFDC}"/>
          </ac:spMkLst>
        </pc:spChg>
        <pc:grpChg chg="add mod">
          <ac:chgData name="Chi Kit Ken FONG" userId="233f042c-09e9-4a0c-9043-d675a582571a" providerId="ADAL" clId="{6E64EC7A-43C3-A14D-A0B5-F3573638E6F9}" dt="2022-09-13T16:31:58.776" v="3097" actId="1076"/>
          <ac:grpSpMkLst>
            <pc:docMk/>
            <pc:sldMk cId="2037038474" sldId="439"/>
            <ac:grpSpMk id="9" creationId="{692C8C06-8924-8F84-6927-A0DC44047E90}"/>
          </ac:grpSpMkLst>
        </pc:grpChg>
        <pc:grpChg chg="add mod">
          <ac:chgData name="Chi Kit Ken FONG" userId="233f042c-09e9-4a0c-9043-d675a582571a" providerId="ADAL" clId="{6E64EC7A-43C3-A14D-A0B5-F3573638E6F9}" dt="2022-09-13T16:40:53.587" v="3127" actId="1076"/>
          <ac:grpSpMkLst>
            <pc:docMk/>
            <pc:sldMk cId="2037038474" sldId="439"/>
            <ac:grpSpMk id="15" creationId="{57FD3562-DC1F-9B20-91B0-1A22D1BB8EDD}"/>
          </ac:grpSpMkLst>
        </pc:grpChg>
        <pc:picChg chg="del mod">
          <ac:chgData name="Chi Kit Ken FONG" userId="233f042c-09e9-4a0c-9043-d675a582571a" providerId="ADAL" clId="{6E64EC7A-43C3-A14D-A0B5-F3573638E6F9}" dt="2022-09-13T16:31:48.137" v="3093" actId="478"/>
          <ac:picMkLst>
            <pc:docMk/>
            <pc:sldMk cId="2037038474" sldId="439"/>
            <ac:picMk id="5" creationId="{B45C085E-3487-E048-A6AE-D583D686B0C6}"/>
          </ac:picMkLst>
        </pc:picChg>
        <pc:picChg chg="add del mod">
          <ac:chgData name="Chi Kit Ken FONG" userId="233f042c-09e9-4a0c-9043-d675a582571a" providerId="ADAL" clId="{6E64EC7A-43C3-A14D-A0B5-F3573638E6F9}" dt="2022-09-13T16:28:56.657" v="3002"/>
          <ac:picMkLst>
            <pc:docMk/>
            <pc:sldMk cId="2037038474" sldId="439"/>
            <ac:picMk id="7" creationId="{6BB7D4F1-62D2-0BB1-52B0-1ED7CE73EAA0}"/>
          </ac:picMkLst>
        </pc:picChg>
        <pc:picChg chg="add mod">
          <ac:chgData name="Chi Kit Ken FONG" userId="233f042c-09e9-4a0c-9043-d675a582571a" providerId="ADAL" clId="{6E64EC7A-43C3-A14D-A0B5-F3573638E6F9}" dt="2022-09-13T16:29:58.372" v="3018" actId="1038"/>
          <ac:picMkLst>
            <pc:docMk/>
            <pc:sldMk cId="2037038474" sldId="439"/>
            <ac:picMk id="8" creationId="{865E46B6-205E-1816-1643-FE5F8097A297}"/>
          </ac:picMkLst>
        </pc:picChg>
        <pc:picChg chg="add mod">
          <ac:chgData name="Chi Kit Ken FONG" userId="233f042c-09e9-4a0c-9043-d675a582571a" providerId="ADAL" clId="{6E64EC7A-43C3-A14D-A0B5-F3573638E6F9}" dt="2022-09-13T16:40:24.922" v="3116" actId="1076"/>
          <ac:picMkLst>
            <pc:docMk/>
            <pc:sldMk cId="2037038474" sldId="439"/>
            <ac:picMk id="10" creationId="{BB35A540-88CC-087D-773D-5271272594F8}"/>
          </ac:picMkLst>
        </pc:picChg>
        <pc:picChg chg="add mod">
          <ac:chgData name="Chi Kit Ken FONG" userId="233f042c-09e9-4a0c-9043-d675a582571a" providerId="ADAL" clId="{6E64EC7A-43C3-A14D-A0B5-F3573638E6F9}" dt="2022-09-13T16:40:28.982" v="3117" actId="14100"/>
          <ac:picMkLst>
            <pc:docMk/>
            <pc:sldMk cId="2037038474" sldId="439"/>
            <ac:picMk id="11" creationId="{2E06FA8C-3265-BF7A-B96B-EBB6CA78614F}"/>
          </ac:picMkLst>
        </pc:picChg>
        <pc:picChg chg="add mod">
          <ac:chgData name="Chi Kit Ken FONG" userId="233f042c-09e9-4a0c-9043-d675a582571a" providerId="ADAL" clId="{6E64EC7A-43C3-A14D-A0B5-F3573638E6F9}" dt="2022-09-13T16:40:33.189" v="3119" actId="1076"/>
          <ac:picMkLst>
            <pc:docMk/>
            <pc:sldMk cId="2037038474" sldId="439"/>
            <ac:picMk id="12" creationId="{4A3B56C4-03BB-065B-A4C8-EDD72B2E46B9}"/>
          </ac:picMkLst>
        </pc:picChg>
        <pc:picChg chg="add mod">
          <ac:chgData name="Chi Kit Ken FONG" userId="233f042c-09e9-4a0c-9043-d675a582571a" providerId="ADAL" clId="{6E64EC7A-43C3-A14D-A0B5-F3573638E6F9}" dt="2022-09-13T16:40:44.609" v="3125" actId="1076"/>
          <ac:picMkLst>
            <pc:docMk/>
            <pc:sldMk cId="2037038474" sldId="439"/>
            <ac:picMk id="14" creationId="{9774D6B6-231F-53F6-0E9C-F85D4700755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8:22.097" v="3281" actId="1076"/>
        <pc:sldMkLst>
          <pc:docMk/>
          <pc:sldMk cId="430934285" sldId="440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2" creationId="{48EC8D40-9BE9-3C40-87A7-7A6CF5F117F5}"/>
          </ac:spMkLst>
        </pc:spChg>
        <pc:spChg chg="mod ord">
          <ac:chgData name="Chi Kit Ken FONG" userId="233f042c-09e9-4a0c-9043-d675a582571a" providerId="ADAL" clId="{6E64EC7A-43C3-A14D-A0B5-F3573638E6F9}" dt="2022-09-13T16:43:00.875" v="3135" actId="207"/>
          <ac:spMkLst>
            <pc:docMk/>
            <pc:sldMk cId="430934285" sldId="440"/>
            <ac:spMk id="3" creationId="{17A4513B-7F12-F540-9FD4-FB21486EC0F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4" creationId="{3E03CD6D-0232-AC4B-B56F-FF3FEC2C016E}"/>
          </ac:spMkLst>
        </pc:spChg>
        <pc:spChg chg="mod">
          <ac:chgData name="Chi Kit Ken FONG" userId="233f042c-09e9-4a0c-9043-d675a582571a" providerId="ADAL" clId="{6E64EC7A-43C3-A14D-A0B5-F3573638E6F9}" dt="2022-09-13T16:43:10.536" v="3136"/>
          <ac:spMkLst>
            <pc:docMk/>
            <pc:sldMk cId="430934285" sldId="440"/>
            <ac:spMk id="8" creationId="{0FA65DD5-0F5E-747F-EBFC-C404A8C85BC8}"/>
          </ac:spMkLst>
        </pc:spChg>
        <pc:spChg chg="mod topLvl">
          <ac:chgData name="Chi Kit Ken FONG" userId="233f042c-09e9-4a0c-9043-d675a582571a" providerId="ADAL" clId="{6E64EC7A-43C3-A14D-A0B5-F3573638E6F9}" dt="2022-09-13T16:45:52.197" v="3241" actId="1076"/>
          <ac:spMkLst>
            <pc:docMk/>
            <pc:sldMk cId="430934285" sldId="440"/>
            <ac:spMk id="11" creationId="{0A1142BE-8B45-3DCF-FC6A-F3561DC6EA69}"/>
          </ac:spMkLst>
        </pc:spChg>
        <pc:spChg chg="add mod">
          <ac:chgData name="Chi Kit Ken FONG" userId="233f042c-09e9-4a0c-9043-d675a582571a" providerId="ADAL" clId="{6E64EC7A-43C3-A14D-A0B5-F3573638E6F9}" dt="2022-09-13T16:47:55.476" v="3276" actId="58"/>
          <ac:spMkLst>
            <pc:docMk/>
            <pc:sldMk cId="430934285" sldId="440"/>
            <ac:spMk id="16" creationId="{4B88F7DA-5434-5C4B-B3E1-099BFE1DEB9F}"/>
          </ac:spMkLst>
        </pc:spChg>
        <pc:grpChg chg="add del mod">
          <ac:chgData name="Chi Kit Ken FONG" userId="233f042c-09e9-4a0c-9043-d675a582571a" providerId="ADAL" clId="{6E64EC7A-43C3-A14D-A0B5-F3573638E6F9}" dt="2022-09-13T16:43:18.667" v="3139"/>
          <ac:grpSpMkLst>
            <pc:docMk/>
            <pc:sldMk cId="430934285" sldId="440"/>
            <ac:grpSpMk id="7" creationId="{62DA9908-746B-2113-00FE-0C8ECF3ED904}"/>
          </ac:grpSpMkLst>
        </pc:grpChg>
        <pc:grpChg chg="add del mod">
          <ac:chgData name="Chi Kit Ken FONG" userId="233f042c-09e9-4a0c-9043-d675a582571a" providerId="ADAL" clId="{6E64EC7A-43C3-A14D-A0B5-F3573638E6F9}" dt="2022-09-13T16:44:44.243" v="3142" actId="478"/>
          <ac:grpSpMkLst>
            <pc:docMk/>
            <pc:sldMk cId="430934285" sldId="440"/>
            <ac:grpSpMk id="10" creationId="{A1D08BBB-7CE4-BAF8-1372-CF76224AD5EE}"/>
          </ac:grpSpMkLst>
        </pc:grpChg>
        <pc:grpChg chg="add mod">
          <ac:chgData name="Chi Kit Ken FONG" userId="233f042c-09e9-4a0c-9043-d675a582571a" providerId="ADAL" clId="{6E64EC7A-43C3-A14D-A0B5-F3573638E6F9}" dt="2022-09-13T16:48:22.097" v="3281" actId="1076"/>
          <ac:grpSpMkLst>
            <pc:docMk/>
            <pc:sldMk cId="430934285" sldId="440"/>
            <ac:grpSpMk id="14" creationId="{A1C23494-EE48-3638-7E89-54CDCECE0A4E}"/>
          </ac:grpSpMkLst>
        </pc:grpChg>
        <pc:grpChg chg="add mod">
          <ac:chgData name="Chi Kit Ken FONG" userId="233f042c-09e9-4a0c-9043-d675a582571a" providerId="ADAL" clId="{6E64EC7A-43C3-A14D-A0B5-F3573638E6F9}" dt="2022-09-13T16:48:16.451" v="3280" actId="1076"/>
          <ac:grpSpMkLst>
            <pc:docMk/>
            <pc:sldMk cId="430934285" sldId="440"/>
            <ac:grpSpMk id="18" creationId="{A5999F29-FF24-532F-8622-61248241893B}"/>
          </ac:grpSpMkLst>
        </pc:grpChg>
        <pc:picChg chg="del mod">
          <ac:chgData name="Chi Kit Ken FONG" userId="233f042c-09e9-4a0c-9043-d675a582571a" providerId="ADAL" clId="{6E64EC7A-43C3-A14D-A0B5-F3573638E6F9}" dt="2022-09-13T16:48:07.129" v="3279" actId="478"/>
          <ac:picMkLst>
            <pc:docMk/>
            <pc:sldMk cId="430934285" sldId="440"/>
            <ac:picMk id="5" creationId="{5140E5EC-067F-604F-9AB4-1C86CFEA29C2}"/>
          </ac:picMkLst>
        </pc:picChg>
        <pc:picChg chg="add del">
          <ac:chgData name="Chi Kit Ken FONG" userId="233f042c-09e9-4a0c-9043-d675a582571a" providerId="ADAL" clId="{6E64EC7A-43C3-A14D-A0B5-F3573638E6F9}" dt="2022-09-13T16:46:36.590" v="3248" actId="478"/>
          <ac:picMkLst>
            <pc:docMk/>
            <pc:sldMk cId="430934285" sldId="440"/>
            <ac:picMk id="6" creationId="{7E630121-1127-9740-B202-B92839D3010B}"/>
          </ac:picMkLst>
        </pc:picChg>
        <pc:picChg chg="mod">
          <ac:chgData name="Chi Kit Ken FONG" userId="233f042c-09e9-4a0c-9043-d675a582571a" providerId="ADAL" clId="{6E64EC7A-43C3-A14D-A0B5-F3573638E6F9}" dt="2022-09-13T16:43:10.536" v="3136"/>
          <ac:picMkLst>
            <pc:docMk/>
            <pc:sldMk cId="430934285" sldId="440"/>
            <ac:picMk id="9" creationId="{E075C488-E825-C12F-3BFF-5B552D8F6FCE}"/>
          </ac:picMkLst>
        </pc:picChg>
        <pc:picChg chg="del mod topLvl">
          <ac:chgData name="Chi Kit Ken FONG" userId="233f042c-09e9-4a0c-9043-d675a582571a" providerId="ADAL" clId="{6E64EC7A-43C3-A14D-A0B5-F3573638E6F9}" dt="2022-09-13T16:44:44.243" v="3142" actId="478"/>
          <ac:picMkLst>
            <pc:docMk/>
            <pc:sldMk cId="430934285" sldId="440"/>
            <ac:picMk id="12" creationId="{D67EE041-51E8-2C5B-97C6-3A688C36C831}"/>
          </ac:picMkLst>
        </pc:picChg>
        <pc:picChg chg="add mod">
          <ac:chgData name="Chi Kit Ken FONG" userId="233f042c-09e9-4a0c-9043-d675a582571a" providerId="ADAL" clId="{6E64EC7A-43C3-A14D-A0B5-F3573638E6F9}" dt="2022-09-13T16:46:06.838" v="3243" actId="1076"/>
          <ac:picMkLst>
            <pc:docMk/>
            <pc:sldMk cId="430934285" sldId="440"/>
            <ac:picMk id="13" creationId="{4F936258-368E-9AD7-BA6E-DDA9E8283C2A}"/>
          </ac:picMkLst>
        </pc:picChg>
        <pc:picChg chg="add mod">
          <ac:chgData name="Chi Kit Ken FONG" userId="233f042c-09e9-4a0c-9043-d675a582571a" providerId="ADAL" clId="{6E64EC7A-43C3-A14D-A0B5-F3573638E6F9}" dt="2022-09-13T16:47:32.417" v="3257" actId="1076"/>
          <ac:picMkLst>
            <pc:docMk/>
            <pc:sldMk cId="430934285" sldId="440"/>
            <ac:picMk id="17" creationId="{103FE3FA-8CBC-8100-418C-75F4A74FBC04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7:06:11.095" v="3512" actId="1076"/>
        <pc:sldMkLst>
          <pc:docMk/>
          <pc:sldMk cId="361231293" sldId="441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2" creationId="{006C86FD-0BF5-C044-976F-9BE476826E1C}"/>
          </ac:spMkLst>
        </pc:spChg>
        <pc:spChg chg="add del mod ord">
          <ac:chgData name="Chi Kit Ken FONG" userId="233f042c-09e9-4a0c-9043-d675a582571a" providerId="ADAL" clId="{6E64EC7A-43C3-A14D-A0B5-F3573638E6F9}" dt="2022-09-12T04:17:55.607" v="2610" actId="478"/>
          <ac:spMkLst>
            <pc:docMk/>
            <pc:sldMk cId="361231293" sldId="441"/>
            <ac:spMk id="3" creationId="{0417ED5A-514E-7CE9-E41E-0F5A32D2BDC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4" creationId="{AA447797-8CB5-FC4E-A57A-56F1816B1FB8}"/>
          </ac:spMkLst>
        </pc:spChg>
        <pc:spChg chg="mod">
          <ac:chgData name="Chi Kit Ken FONG" userId="233f042c-09e9-4a0c-9043-d675a582571a" providerId="ADAL" clId="{6E64EC7A-43C3-A14D-A0B5-F3573638E6F9}" dt="2022-09-13T17:06:06.397" v="3511" actId="20577"/>
          <ac:spMkLst>
            <pc:docMk/>
            <pc:sldMk cId="361231293" sldId="441"/>
            <ac:spMk id="7" creationId="{31C2AC73-08E9-0935-0EF5-F01BD8A3FC96}"/>
          </ac:spMkLst>
        </pc:spChg>
        <pc:grpChg chg="add mod">
          <ac:chgData name="Chi Kit Ken FONG" userId="233f042c-09e9-4a0c-9043-d675a582571a" providerId="ADAL" clId="{6E64EC7A-43C3-A14D-A0B5-F3573638E6F9}" dt="2022-09-13T17:06:00.302" v="3506"/>
          <ac:grpSpMkLst>
            <pc:docMk/>
            <pc:sldMk cId="361231293" sldId="441"/>
            <ac:grpSpMk id="6" creationId="{A993E151-FAD8-88CD-13C1-658F49645944}"/>
          </ac:grpSpMkLst>
        </pc:grpChg>
        <pc:picChg chg="del mod ord">
          <ac:chgData name="Chi Kit Ken FONG" userId="233f042c-09e9-4a0c-9043-d675a582571a" providerId="ADAL" clId="{6E64EC7A-43C3-A14D-A0B5-F3573638E6F9}" dt="2022-09-13T17:05:26.899" v="3497" actId="478"/>
          <ac:picMkLst>
            <pc:docMk/>
            <pc:sldMk cId="361231293" sldId="441"/>
            <ac:picMk id="5" creationId="{A2FF17D5-1AB6-C149-ACD5-B288B9DFA0F7}"/>
          </ac:picMkLst>
        </pc:picChg>
        <pc:picChg chg="mod">
          <ac:chgData name="Chi Kit Ken FONG" userId="233f042c-09e9-4a0c-9043-d675a582571a" providerId="ADAL" clId="{6E64EC7A-43C3-A14D-A0B5-F3573638E6F9}" dt="2022-09-13T17:06:11.095" v="3512" actId="1076"/>
          <ac:picMkLst>
            <pc:docMk/>
            <pc:sldMk cId="361231293" sldId="441"/>
            <ac:picMk id="8" creationId="{FB742ADB-FF3A-A1AA-D905-80E337AB0B06}"/>
          </ac:picMkLst>
        </pc:picChg>
        <pc:picChg chg="add mod">
          <ac:chgData name="Chi Kit Ken FONG" userId="233f042c-09e9-4a0c-9043-d675a582571a" providerId="ADAL" clId="{6E64EC7A-43C3-A14D-A0B5-F3573638E6F9}" dt="2022-09-13T17:05:28.896" v="3498" actId="1076"/>
          <ac:picMkLst>
            <pc:docMk/>
            <pc:sldMk cId="361231293" sldId="441"/>
            <ac:picMk id="9" creationId="{6F3BEF1A-CF3A-8B3E-23F7-BCB1DF23851A}"/>
          </ac:picMkLst>
        </pc:picChg>
        <pc:picChg chg="add mod">
          <ac:chgData name="Chi Kit Ken FONG" userId="233f042c-09e9-4a0c-9043-d675a582571a" providerId="ADAL" clId="{6E64EC7A-43C3-A14D-A0B5-F3573638E6F9}" dt="2022-09-13T17:05:41.477" v="3503" actId="1076"/>
          <ac:picMkLst>
            <pc:docMk/>
            <pc:sldMk cId="361231293" sldId="441"/>
            <ac:picMk id="10" creationId="{51BABCB8-7B14-1525-75E2-A8E7ADDD6809}"/>
          </ac:picMkLst>
        </pc:picChg>
      </pc:sldChg>
      <pc:sldChg chg="modSp add mod setBg modClrScheme chgLayout">
        <pc:chgData name="Chi Kit Ken FONG" userId="233f042c-09e9-4a0c-9043-d675a582571a" providerId="ADAL" clId="{6E64EC7A-43C3-A14D-A0B5-F3573638E6F9}" dt="2022-09-12T08:48:54.608" v="2680" actId="1076"/>
        <pc:sldMkLst>
          <pc:docMk/>
          <pc:sldMk cId="3548473383" sldId="44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2" creationId="{A89F5FE3-2414-7344-8400-B7FED2B3CF35}"/>
          </ac:spMkLst>
        </pc:spChg>
        <pc:spChg chg="mod ord">
          <ac:chgData name="Chi Kit Ken FONG" userId="233f042c-09e9-4a0c-9043-d675a582571a" providerId="ADAL" clId="{6E64EC7A-43C3-A14D-A0B5-F3573638E6F9}" dt="2022-09-12T08:48:50.622" v="2679" actId="108"/>
          <ac:spMkLst>
            <pc:docMk/>
            <pc:sldMk cId="3548473383" sldId="442"/>
            <ac:spMk id="3" creationId="{77AE16BE-AD96-B34B-8829-133B75A47AC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4" creationId="{D79FF82C-C663-8A4E-A324-30C8F17CF6C5}"/>
          </ac:spMkLst>
        </pc:spChg>
        <pc:picChg chg="mod">
          <ac:chgData name="Chi Kit Ken FONG" userId="233f042c-09e9-4a0c-9043-d675a582571a" providerId="ADAL" clId="{6E64EC7A-43C3-A14D-A0B5-F3573638E6F9}" dt="2022-09-12T08:48:54.608" v="2680" actId="1076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29.999" v="2689" actId="207"/>
        <pc:sldMkLst>
          <pc:docMk/>
          <pc:sldMk cId="3141020176" sldId="44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03.775" v="2682" actId="478"/>
          <ac:spMkLst>
            <pc:docMk/>
            <pc:sldMk cId="3141020176" sldId="443"/>
            <ac:spMk id="3" creationId="{E13C8CC1-F907-5B95-0A56-DB1ED3B32EE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16.433" v="2685" actId="1076"/>
          <ac:spMkLst>
            <pc:docMk/>
            <pc:sldMk cId="3141020176" sldId="443"/>
            <ac:spMk id="5" creationId="{A776E10A-7EC7-EA41-AEE8-B1AEDF096399}"/>
          </ac:spMkLst>
        </pc:spChg>
        <pc:spChg chg="mod">
          <ac:chgData name="Chi Kit Ken FONG" userId="233f042c-09e9-4a0c-9043-d675a582571a" providerId="ADAL" clId="{6E64EC7A-43C3-A14D-A0B5-F3573638E6F9}" dt="2022-09-12T08:49:29.999" v="2689" actId="207"/>
          <ac:spMkLst>
            <pc:docMk/>
            <pc:sldMk cId="3141020176" sldId="443"/>
            <ac:spMk id="7" creationId="{613886FD-0B53-D24D-999E-4BC3051AAACF}"/>
          </ac:spMkLst>
        </pc:spChg>
        <pc:picChg chg="mod">
          <ac:chgData name="Chi Kit Ken FONG" userId="233f042c-09e9-4a0c-9043-d675a582571a" providerId="ADAL" clId="{6E64EC7A-43C3-A14D-A0B5-F3573638E6F9}" dt="2022-09-12T08:49:26.537" v="2687" actId="1076"/>
          <ac:picMkLst>
            <pc:docMk/>
            <pc:sldMk cId="3141020176" sldId="443"/>
            <ac:picMk id="6" creationId="{4522C7F5-8AE0-4D4B-B6D9-69D5E0A528E5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38.452" v="2692" actId="207"/>
        <pc:sldMkLst>
          <pc:docMk/>
          <pc:sldMk cId="1957570671" sldId="444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33.985" v="2690" actId="478"/>
          <ac:spMkLst>
            <pc:docMk/>
            <pc:sldMk cId="1957570671" sldId="444"/>
            <ac:spMk id="3" creationId="{E305EC10-C237-2A79-0C0D-532509C8E26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38.452" v="2692" actId="207"/>
          <ac:spMkLst>
            <pc:docMk/>
            <pc:sldMk cId="1957570671" sldId="444"/>
            <ac:spMk id="5" creationId="{A776E10A-7EC7-EA41-AEE8-B1AEDF096399}"/>
          </ac:spMkLst>
        </pc:spChg>
      </pc:sldChg>
      <pc:sldChg chg="new del">
        <pc:chgData name="Chi Kit Ken FONG" userId="233f042c-09e9-4a0c-9043-d675a582571a" providerId="ADAL" clId="{6E64EC7A-43C3-A14D-A0B5-F3573638E6F9}" dt="2022-09-12T03:52:32.555" v="2310" actId="2696"/>
        <pc:sldMkLst>
          <pc:docMk/>
          <pc:sldMk cId="2719006879" sldId="445"/>
        </pc:sldMkLst>
      </pc:sldChg>
      <pc:sldChg chg="new del">
        <pc:chgData name="Chi Kit Ken FONG" userId="233f042c-09e9-4a0c-9043-d675a582571a" providerId="ADAL" clId="{6E64EC7A-43C3-A14D-A0B5-F3573638E6F9}" dt="2022-09-12T03:52:18.433" v="2288" actId="680"/>
        <pc:sldMkLst>
          <pc:docMk/>
          <pc:sldMk cId="3705081427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4058455276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579714252" sldId="446"/>
        </pc:sldMkLst>
      </pc:sldChg>
      <pc:sldChg chg="modSp add mod modClrScheme chgLayout">
        <pc:chgData name="Chi Kit Ken FONG" userId="233f042c-09e9-4a0c-9043-d675a582571a" providerId="ADAL" clId="{6E64EC7A-43C3-A14D-A0B5-F3573638E6F9}" dt="2022-09-12T03:53:53.636" v="2330" actId="14100"/>
        <pc:sldMkLst>
          <pc:docMk/>
          <pc:sldMk cId="3795242499" sldId="446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2" creationId="{BD02F253-7EF6-F849-B6E0-CBA82FD1314E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3" creationId="{9ACB6307-B3EC-904D-A1CC-E653544D10C9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4" creationId="{E8DB607D-774F-854D-805F-FB53ACDD8DD9}"/>
          </ac:spMkLst>
        </pc:spChg>
        <pc:picChg chg="mod">
          <ac:chgData name="Chi Kit Ken FONG" userId="233f042c-09e9-4a0c-9043-d675a582571a" providerId="ADAL" clId="{6E64EC7A-43C3-A14D-A0B5-F3573638E6F9}" dt="2022-09-12T03:53:53.636" v="2330" actId="14100"/>
          <ac:picMkLst>
            <pc:docMk/>
            <pc:sldMk cId="3795242499" sldId="446"/>
            <ac:picMk id="5" creationId="{EC9A8280-1B0A-DF41-9023-C17748231BCE}"/>
          </ac:picMkLst>
        </pc:picChg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3969161439" sldId="446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12.800" v="2333" actId="478"/>
        <pc:sldMkLst>
          <pc:docMk/>
          <pc:sldMk cId="1426896882" sldId="447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2" creationId="{FC112438-1A0B-0140-AF90-665FC350929D}"/>
          </ac:spMkLst>
        </pc:spChg>
        <pc:spChg chg="add del mod ord">
          <ac:chgData name="Chi Kit Ken FONG" userId="233f042c-09e9-4a0c-9043-d675a582571a" providerId="ADAL" clId="{6E64EC7A-43C3-A14D-A0B5-F3573638E6F9}" dt="2022-09-12T03:54:12.800" v="2333" actId="478"/>
          <ac:spMkLst>
            <pc:docMk/>
            <pc:sldMk cId="1426896882" sldId="447"/>
            <ac:spMk id="3" creationId="{5734D063-0333-3F40-0ECB-A1D949C8BAF4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4" creationId="{6FBFACCD-BEBE-EF4C-8BBD-53BC05BA3DEB}"/>
          </ac:spMkLst>
        </pc:spChg>
        <pc:picChg chg="mod ord">
          <ac:chgData name="Chi Kit Ken FONG" userId="233f042c-09e9-4a0c-9043-d675a582571a" providerId="ADAL" clId="{6E64EC7A-43C3-A14D-A0B5-F3573638E6F9}" dt="2022-09-12T03:54:10.635" v="2332" actId="1076"/>
          <ac:picMkLst>
            <pc:docMk/>
            <pc:sldMk cId="1426896882" sldId="447"/>
            <ac:picMk id="5" creationId="{344A8D10-CA35-DD48-9549-C2685C0BB2E8}"/>
          </ac:picMkLst>
        </pc:picChg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739731963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4085063940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2284589025" sldId="448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23.091" v="2336" actId="14100"/>
        <pc:sldMkLst>
          <pc:docMk/>
          <pc:sldMk cId="2839369825" sldId="448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2" creationId="{7106EFA6-F4DA-5B4A-B9B3-F2A0085DE660}"/>
          </ac:spMkLst>
        </pc:spChg>
        <pc:spChg chg="add del mod ord">
          <ac:chgData name="Chi Kit Ken FONG" userId="233f042c-09e9-4a0c-9043-d675a582571a" providerId="ADAL" clId="{6E64EC7A-43C3-A14D-A0B5-F3573638E6F9}" dt="2022-09-12T03:54:17.180" v="2334" actId="478"/>
          <ac:spMkLst>
            <pc:docMk/>
            <pc:sldMk cId="2839369825" sldId="448"/>
            <ac:spMk id="3" creationId="{1F12CC87-49E4-3D47-AA80-7903110C307A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4" creationId="{AFDEF723-744E-4943-B3A4-CE8BDB573FD3}"/>
          </ac:spMkLst>
        </pc:spChg>
        <pc:picChg chg="mod ord">
          <ac:chgData name="Chi Kit Ken FONG" userId="233f042c-09e9-4a0c-9043-d675a582571a" providerId="ADAL" clId="{6E64EC7A-43C3-A14D-A0B5-F3573638E6F9}" dt="2022-09-12T03:54:23.091" v="2336" actId="14100"/>
          <ac:picMkLst>
            <pc:docMk/>
            <pc:sldMk cId="2839369825" sldId="448"/>
            <ac:picMk id="5" creationId="{C1664E32-B5A6-244D-816A-5AEE40CE629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5:21.836" v="2440" actId="1076"/>
        <pc:sldMkLst>
          <pc:docMk/>
          <pc:sldMk cId="867476851" sldId="449"/>
        </pc:sldMkLst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2" creationId="{7CE1327D-517E-8A49-A26D-F19FFA783277}"/>
          </ac:spMkLst>
        </pc:spChg>
        <pc:spChg chg="mod ord">
          <ac:chgData name="Chi Kit Ken FONG" userId="233f042c-09e9-4a0c-9043-d675a582571a" providerId="ADAL" clId="{6E64EC7A-43C3-A14D-A0B5-F3573638E6F9}" dt="2022-09-12T04:05:15.895" v="2439"/>
          <ac:spMkLst>
            <pc:docMk/>
            <pc:sldMk cId="867476851" sldId="449"/>
            <ac:spMk id="3" creationId="{6B79C2C3-195E-174D-B83A-798DA5753CD3}"/>
          </ac:spMkLst>
        </pc:spChg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4" creationId="{687E1490-BEFE-604A-A390-5C7F0A3B6F11}"/>
          </ac:spMkLst>
        </pc:spChg>
        <pc:picChg chg="mod">
          <ac:chgData name="Chi Kit Ken FONG" userId="233f042c-09e9-4a0c-9043-d675a582571a" providerId="ADAL" clId="{6E64EC7A-43C3-A14D-A0B5-F3573638E6F9}" dt="2022-09-12T04:05:21.836" v="2440" actId="1076"/>
          <ac:picMkLst>
            <pc:docMk/>
            <pc:sldMk cId="867476851" sldId="449"/>
            <ac:picMk id="5" creationId="{B833B8C9-03C4-3344-8514-1C1473221635}"/>
          </ac:picMkLst>
        </pc:picChg>
      </pc:sldChg>
      <pc:sldChg chg="new del">
        <pc:chgData name="Chi Kit Ken FONG" userId="233f042c-09e9-4a0c-9043-d675a582571a" providerId="ADAL" clId="{6E64EC7A-43C3-A14D-A0B5-F3573638E6F9}" dt="2022-09-12T03:59:39.177" v="2394" actId="2696"/>
        <pc:sldMkLst>
          <pc:docMk/>
          <pc:sldMk cId="2418605583" sldId="450"/>
        </pc:sldMkLst>
      </pc:sldChg>
      <pc:sldChg chg="modSp add mod">
        <pc:chgData name="Chi Kit Ken FONG" userId="233f042c-09e9-4a0c-9043-d675a582571a" providerId="ADAL" clId="{6E64EC7A-43C3-A14D-A0B5-F3573638E6F9}" dt="2022-09-12T08:52:00.155" v="2697" actId="313"/>
        <pc:sldMkLst>
          <pc:docMk/>
          <pc:sldMk cId="1833368111" sldId="451"/>
        </pc:sldMkLst>
        <pc:spChg chg="mod">
          <ac:chgData name="Chi Kit Ken FONG" userId="233f042c-09e9-4a0c-9043-d675a582571a" providerId="ADAL" clId="{6E64EC7A-43C3-A14D-A0B5-F3573638E6F9}" dt="2022-09-12T08:52:00.155" v="2697" actId="313"/>
          <ac:spMkLst>
            <pc:docMk/>
            <pc:sldMk cId="1833368111" sldId="451"/>
            <ac:spMk id="2" creationId="{149C467C-6F94-8F4D-A953-27401AAE9838}"/>
          </ac:spMkLst>
        </pc:spChg>
      </pc:sldChg>
      <pc:sldChg chg="new del">
        <pc:chgData name="Chi Kit Ken FONG" userId="233f042c-09e9-4a0c-9043-d675a582571a" providerId="ADAL" clId="{6E64EC7A-43C3-A14D-A0B5-F3573638E6F9}" dt="2022-09-12T04:03:44.866" v="2436" actId="2696"/>
        <pc:sldMkLst>
          <pc:docMk/>
          <pc:sldMk cId="2162498186" sldId="452"/>
        </pc:sldMkLst>
      </pc:sldChg>
      <pc:sldChg chg="addSp delSp modSp new mod modClrScheme chgLayout">
        <pc:chgData name="Chi Kit Ken FONG" userId="233f042c-09e9-4a0c-9043-d675a582571a" providerId="ADAL" clId="{6E64EC7A-43C3-A14D-A0B5-F3573638E6F9}" dt="2022-09-12T04:01:20.588" v="2400" actId="1076"/>
        <pc:sldMkLst>
          <pc:docMk/>
          <pc:sldMk cId="1307829423" sldId="453"/>
        </pc:sldMkLst>
        <pc:spChg chg="del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2" creationId="{DD919693-745D-4175-73AA-5B023C3F492D}"/>
          </ac:spMkLst>
        </pc:spChg>
        <pc:spChg chg="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3" creationId="{B4BA4B31-8426-1637-56FB-340F7AF10590}"/>
          </ac:spMkLst>
        </pc:spChg>
        <pc:spChg chg="del 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4" creationId="{F2D6132D-4B6A-C6B2-511E-C73258344EBF}"/>
          </ac:spMkLst>
        </pc:spChg>
        <pc:spChg chg="add mod ord">
          <ac:chgData name="Chi Kit Ken FONG" userId="233f042c-09e9-4a0c-9043-d675a582571a" providerId="ADAL" clId="{6E64EC7A-43C3-A14D-A0B5-F3573638E6F9}" dt="2022-09-12T04:01:20.588" v="2400" actId="1076"/>
          <ac:spMkLst>
            <pc:docMk/>
            <pc:sldMk cId="1307829423" sldId="453"/>
            <ac:spMk id="5" creationId="{E64BFA52-AF29-07C0-3510-4C2C4E79EF4D}"/>
          </ac:spMkLst>
        </pc:spChg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2160079279" sldId="454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4034895746" sldId="455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604644182" sldId="456"/>
        </pc:sldMkLst>
      </pc:sldChg>
      <pc:sldChg chg="addSp delSp modSp new mod ord">
        <pc:chgData name="Chi Kit Ken FONG" userId="233f042c-09e9-4a0c-9043-d675a582571a" providerId="ADAL" clId="{6E64EC7A-43C3-A14D-A0B5-F3573638E6F9}" dt="2022-09-13T17:04:37.357" v="3486" actId="20578"/>
        <pc:sldMkLst>
          <pc:docMk/>
          <pc:sldMk cId="2690548321" sldId="462"/>
        </pc:sldMkLst>
        <pc:spChg chg="del">
          <ac:chgData name="Chi Kit Ken FONG" userId="233f042c-09e9-4a0c-9043-d675a582571a" providerId="ADAL" clId="{6E64EC7A-43C3-A14D-A0B5-F3573638E6F9}" dt="2022-09-13T17:01:25.261" v="3286" actId="478"/>
          <ac:spMkLst>
            <pc:docMk/>
            <pc:sldMk cId="2690548321" sldId="462"/>
            <ac:spMk id="2" creationId="{59948BB5-F309-4C09-4F7D-706A7A8A0739}"/>
          </ac:spMkLst>
        </pc:spChg>
        <pc:spChg chg="mod">
          <ac:chgData name="Chi Kit Ken FONG" userId="233f042c-09e9-4a0c-9043-d675a582571a" providerId="ADAL" clId="{6E64EC7A-43C3-A14D-A0B5-F3573638E6F9}" dt="2022-09-13T17:04:27.976" v="3484" actId="20577"/>
          <ac:spMkLst>
            <pc:docMk/>
            <pc:sldMk cId="2690548321" sldId="462"/>
            <ac:spMk id="4" creationId="{EDB364B7-51DC-F13A-28DB-E15DA31818F2}"/>
          </ac:spMkLst>
        </pc:spChg>
        <pc:spChg chg="add mod">
          <ac:chgData name="Chi Kit Ken FONG" userId="233f042c-09e9-4a0c-9043-d675a582571a" providerId="ADAL" clId="{6E64EC7A-43C3-A14D-A0B5-F3573638E6F9}" dt="2022-09-13T17:03:19.118" v="3473" actId="1076"/>
          <ac:spMkLst>
            <pc:docMk/>
            <pc:sldMk cId="2690548321" sldId="462"/>
            <ac:spMk id="6" creationId="{CF80567F-EE73-7B50-1B1A-4D872F0A10CF}"/>
          </ac:spMkLst>
        </pc:spChg>
        <pc:picChg chg="add mod">
          <ac:chgData name="Chi Kit Ken FONG" userId="233f042c-09e9-4a0c-9043-d675a582571a" providerId="ADAL" clId="{6E64EC7A-43C3-A14D-A0B5-F3573638E6F9}" dt="2022-09-13T17:03:23.864" v="3475" actId="14100"/>
          <ac:picMkLst>
            <pc:docMk/>
            <pc:sldMk cId="2690548321" sldId="462"/>
            <ac:picMk id="5" creationId="{07C16F23-AD21-9984-E10A-9B049DE04836}"/>
          </ac:picMkLst>
        </pc:picChg>
      </pc:sldChg>
      <pc:sldChg chg="addSp delSp modSp new mod delAnim modAnim">
        <pc:chgData name="Chi Kit Ken FONG" userId="233f042c-09e9-4a0c-9043-d675a582571a" providerId="ADAL" clId="{6E64EC7A-43C3-A14D-A0B5-F3573638E6F9}" dt="2022-09-14T15:07:29.700" v="3996"/>
        <pc:sldMkLst>
          <pc:docMk/>
          <pc:sldMk cId="310494449" sldId="473"/>
        </pc:sldMkLst>
        <pc:spChg chg="mod">
          <ac:chgData name="Chi Kit Ken FONG" userId="233f042c-09e9-4a0c-9043-d675a582571a" providerId="ADAL" clId="{6E64EC7A-43C3-A14D-A0B5-F3573638E6F9}" dt="2022-09-14T15:02:12.797" v="3867"/>
          <ac:spMkLst>
            <pc:docMk/>
            <pc:sldMk cId="310494449" sldId="473"/>
            <ac:spMk id="2" creationId="{FBA8E3DB-5D86-7A8F-21F3-F46F3BC36B95}"/>
          </ac:spMkLst>
        </pc:spChg>
        <pc:spChg chg="mod">
          <ac:chgData name="Chi Kit Ken FONG" userId="233f042c-09e9-4a0c-9043-d675a582571a" providerId="ADAL" clId="{6E64EC7A-43C3-A14D-A0B5-F3573638E6F9}" dt="2022-09-14T15:02:07.042" v="3866" actId="20577"/>
          <ac:spMkLst>
            <pc:docMk/>
            <pc:sldMk cId="310494449" sldId="473"/>
            <ac:spMk id="4" creationId="{2B06B014-6555-B262-17F5-B870086A35E5}"/>
          </ac:spMkLst>
        </pc:spChg>
        <pc:spChg chg="add mod">
          <ac:chgData name="Chi Kit Ken FONG" userId="233f042c-09e9-4a0c-9043-d675a582571a" providerId="ADAL" clId="{6E64EC7A-43C3-A14D-A0B5-F3573638E6F9}" dt="2022-09-14T15:05:31.653" v="3982" actId="1076"/>
          <ac:spMkLst>
            <pc:docMk/>
            <pc:sldMk cId="310494449" sldId="473"/>
            <ac:spMk id="9" creationId="{B13B4D94-CF40-69C0-E8B6-F2EE115B3277}"/>
          </ac:spMkLst>
        </pc:spChg>
        <pc:graphicFrameChg chg="add mod modGraphic">
          <ac:chgData name="Chi Kit Ken FONG" userId="233f042c-09e9-4a0c-9043-d675a582571a" providerId="ADAL" clId="{6E64EC7A-43C3-A14D-A0B5-F3573638E6F9}" dt="2022-09-14T15:03:51.993" v="3960" actId="1076"/>
          <ac:graphicFrameMkLst>
            <pc:docMk/>
            <pc:sldMk cId="310494449" sldId="473"/>
            <ac:graphicFrameMk id="6" creationId="{A92869D5-2F7F-1C44-D049-CE75961ABF9D}"/>
          </ac:graphicFrameMkLst>
        </pc:graphicFrameChg>
        <pc:picChg chg="add mod">
          <ac:chgData name="Chi Kit Ken FONG" userId="233f042c-09e9-4a0c-9043-d675a582571a" providerId="ADAL" clId="{6E64EC7A-43C3-A14D-A0B5-F3573638E6F9}" dt="2022-09-14T15:04:02.355" v="3961" actId="1076"/>
          <ac:picMkLst>
            <pc:docMk/>
            <pc:sldMk cId="310494449" sldId="473"/>
            <ac:picMk id="5" creationId="{701E9579-C908-B87B-1286-AE82BD151CF8}"/>
          </ac:picMkLst>
        </pc:picChg>
        <pc:picChg chg="add mod">
          <ac:chgData name="Chi Kit Ken FONG" userId="233f042c-09e9-4a0c-9043-d675a582571a" providerId="ADAL" clId="{6E64EC7A-43C3-A14D-A0B5-F3573638E6F9}" dt="2022-09-14T15:04:19.060" v="3964" actId="14100"/>
          <ac:picMkLst>
            <pc:docMk/>
            <pc:sldMk cId="310494449" sldId="473"/>
            <ac:picMk id="7" creationId="{B6F99F0B-F426-F288-015F-A7B3D002E85F}"/>
          </ac:picMkLst>
        </pc:picChg>
        <pc:picChg chg="add del mod">
          <ac:chgData name="Chi Kit Ken FONG" userId="233f042c-09e9-4a0c-9043-d675a582571a" providerId="ADAL" clId="{6E64EC7A-43C3-A14D-A0B5-F3573638E6F9}" dt="2022-09-14T15:07:12.012" v="3991" actId="478"/>
          <ac:picMkLst>
            <pc:docMk/>
            <pc:sldMk cId="310494449" sldId="473"/>
            <ac:picMk id="8" creationId="{F69BB865-D398-292A-1184-AC31A296E800}"/>
          </ac:picMkLst>
        </pc:picChg>
        <pc:picChg chg="add mod">
          <ac:chgData name="Chi Kit Ken FONG" userId="233f042c-09e9-4a0c-9043-d675a582571a" providerId="ADAL" clId="{6E64EC7A-43C3-A14D-A0B5-F3573638E6F9}" dt="2022-09-14T15:07:15.574" v="3993" actId="14100"/>
          <ac:picMkLst>
            <pc:docMk/>
            <pc:sldMk cId="310494449" sldId="473"/>
            <ac:picMk id="10" creationId="{243F1501-4AE4-902D-99DE-387DA325ECE8}"/>
          </ac:picMkLst>
        </pc:picChg>
      </pc:sldChg>
      <pc:sldChg chg="addSp modSp new mod modAnim">
        <pc:chgData name="Chi Kit Ken FONG" userId="233f042c-09e9-4a0c-9043-d675a582571a" providerId="ADAL" clId="{6E64EC7A-43C3-A14D-A0B5-F3573638E6F9}" dt="2022-09-14T15:18:51.396" v="4260"/>
        <pc:sldMkLst>
          <pc:docMk/>
          <pc:sldMk cId="3213989178" sldId="474"/>
        </pc:sldMkLst>
        <pc:spChg chg="mod">
          <ac:chgData name="Chi Kit Ken FONG" userId="233f042c-09e9-4a0c-9043-d675a582571a" providerId="ADAL" clId="{6E64EC7A-43C3-A14D-A0B5-F3573638E6F9}" dt="2022-09-14T15:08:52.579" v="4018" actId="207"/>
          <ac:spMkLst>
            <pc:docMk/>
            <pc:sldMk cId="3213989178" sldId="474"/>
            <ac:spMk id="2" creationId="{DDEC7024-F4A0-B976-4A56-A0F058F8AF28}"/>
          </ac:spMkLst>
        </pc:spChg>
        <pc:spChg chg="mod">
          <ac:chgData name="Chi Kit Ken FONG" userId="233f042c-09e9-4a0c-9043-d675a582571a" providerId="ADAL" clId="{6E64EC7A-43C3-A14D-A0B5-F3573638E6F9}" dt="2022-09-14T15:08:24.311" v="4006" actId="20577"/>
          <ac:spMkLst>
            <pc:docMk/>
            <pc:sldMk cId="3213989178" sldId="474"/>
            <ac:spMk id="4" creationId="{81ADA45E-7A16-D01E-9DA1-2DE48BE4213C}"/>
          </ac:spMkLst>
        </pc:spChg>
        <pc:spChg chg="add mod">
          <ac:chgData name="Chi Kit Ken FONG" userId="233f042c-09e9-4a0c-9043-d675a582571a" providerId="ADAL" clId="{6E64EC7A-43C3-A14D-A0B5-F3573638E6F9}" dt="2022-09-14T15:09:47.757" v="4028" actId="208"/>
          <ac:spMkLst>
            <pc:docMk/>
            <pc:sldMk cId="3213989178" sldId="474"/>
            <ac:spMk id="6" creationId="{FA66DE3F-66E8-A3F2-D327-CDA8F69301FE}"/>
          </ac:spMkLst>
        </pc:spChg>
        <pc:spChg chg="add mod">
          <ac:chgData name="Chi Kit Ken FONG" userId="233f042c-09e9-4a0c-9043-d675a582571a" providerId="ADAL" clId="{6E64EC7A-43C3-A14D-A0B5-F3573638E6F9}" dt="2022-09-14T15:10:10.576" v="4031" actId="207"/>
          <ac:spMkLst>
            <pc:docMk/>
            <pc:sldMk cId="3213989178" sldId="474"/>
            <ac:spMk id="7" creationId="{09920D02-2FCA-6A79-8B17-A2FE839BE6EC}"/>
          </ac:spMkLst>
        </pc:spChg>
        <pc:spChg chg="add mod">
          <ac:chgData name="Chi Kit Ken FONG" userId="233f042c-09e9-4a0c-9043-d675a582571a" providerId="ADAL" clId="{6E64EC7A-43C3-A14D-A0B5-F3573638E6F9}" dt="2022-09-14T15:10:32.379" v="4038" actId="1076"/>
          <ac:spMkLst>
            <pc:docMk/>
            <pc:sldMk cId="3213989178" sldId="474"/>
            <ac:spMk id="9" creationId="{6A4FFF1C-F336-0923-B6E8-90D39F9CF305}"/>
          </ac:spMkLst>
        </pc:spChg>
        <pc:graphicFrameChg chg="add mod modGraphic">
          <ac:chgData name="Chi Kit Ken FONG" userId="233f042c-09e9-4a0c-9043-d675a582571a" providerId="ADAL" clId="{6E64EC7A-43C3-A14D-A0B5-F3573638E6F9}" dt="2022-09-14T15:08:40.802" v="4016" actId="20577"/>
          <ac:graphicFrameMkLst>
            <pc:docMk/>
            <pc:sldMk cId="3213989178" sldId="474"/>
            <ac:graphicFrameMk id="5" creationId="{95F334D2-FA7E-A22B-28E7-983CEE923761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0:42.056" v="4047" actId="207"/>
          <ac:graphicFrameMkLst>
            <pc:docMk/>
            <pc:sldMk cId="3213989178" sldId="474"/>
            <ac:graphicFrameMk id="8" creationId="{84621610-A566-AF43-654D-A06066C40E32}"/>
          </ac:graphicFrameMkLst>
        </pc:graphicFrameChg>
      </pc:sldChg>
      <pc:sldChg chg="addSp delSp modSp new mod delAnim modAnim">
        <pc:chgData name="Chi Kit Ken FONG" userId="233f042c-09e9-4a0c-9043-d675a582571a" providerId="ADAL" clId="{6E64EC7A-43C3-A14D-A0B5-F3573638E6F9}" dt="2022-09-14T15:20:18.115" v="4271"/>
        <pc:sldMkLst>
          <pc:docMk/>
          <pc:sldMk cId="763916588" sldId="475"/>
        </pc:sldMkLst>
        <pc:spChg chg="mod">
          <ac:chgData name="Chi Kit Ken FONG" userId="233f042c-09e9-4a0c-9043-d675a582571a" providerId="ADAL" clId="{6E64EC7A-43C3-A14D-A0B5-F3573638E6F9}" dt="2022-09-14T15:15:43.581" v="4151" actId="207"/>
          <ac:spMkLst>
            <pc:docMk/>
            <pc:sldMk cId="763916588" sldId="475"/>
            <ac:spMk id="2" creationId="{67FEBA9A-FE98-9930-C754-1D198258A08F}"/>
          </ac:spMkLst>
        </pc:spChg>
        <pc:spChg chg="mod">
          <ac:chgData name="Chi Kit Ken FONG" userId="233f042c-09e9-4a0c-9043-d675a582571a" providerId="ADAL" clId="{6E64EC7A-43C3-A14D-A0B5-F3573638E6F9}" dt="2022-09-14T15:15:15.867" v="4148" actId="20577"/>
          <ac:spMkLst>
            <pc:docMk/>
            <pc:sldMk cId="763916588" sldId="475"/>
            <ac:spMk id="4" creationId="{47C183E6-2534-952A-6A1E-67FF14D1430E}"/>
          </ac:spMkLst>
        </pc:spChg>
        <pc:spChg chg="add mod">
          <ac:chgData name="Chi Kit Ken FONG" userId="233f042c-09e9-4a0c-9043-d675a582571a" providerId="ADAL" clId="{6E64EC7A-43C3-A14D-A0B5-F3573638E6F9}" dt="2022-09-14T15:16:21.657" v="4152"/>
          <ac:spMkLst>
            <pc:docMk/>
            <pc:sldMk cId="763916588" sldId="475"/>
            <ac:spMk id="6" creationId="{B7C70F1C-FABF-86AE-3AEE-C8E22FC41797}"/>
          </ac:spMkLst>
        </pc:spChg>
        <pc:spChg chg="add mod">
          <ac:chgData name="Chi Kit Ken FONG" userId="233f042c-09e9-4a0c-9043-d675a582571a" providerId="ADAL" clId="{6E64EC7A-43C3-A14D-A0B5-F3573638E6F9}" dt="2022-09-14T15:17:46.338" v="4247" actId="1076"/>
          <ac:spMkLst>
            <pc:docMk/>
            <pc:sldMk cId="763916588" sldId="475"/>
            <ac:spMk id="8" creationId="{3D4BF726-65A1-4F9D-099B-3DC4CFD70C37}"/>
          </ac:spMkLst>
        </pc:spChg>
        <pc:spChg chg="add mod">
          <ac:chgData name="Chi Kit Ken FONG" userId="233f042c-09e9-4a0c-9043-d675a582571a" providerId="ADAL" clId="{6E64EC7A-43C3-A14D-A0B5-F3573638E6F9}" dt="2022-09-14T15:19:36.339" v="4267" actId="1076"/>
          <ac:spMkLst>
            <pc:docMk/>
            <pc:sldMk cId="763916588" sldId="475"/>
            <ac:spMk id="11" creationId="{7A0FC62D-A340-67F2-1248-24D3410724D7}"/>
          </ac:spMkLst>
        </pc:spChg>
        <pc:graphicFrameChg chg="add mod modGraphic">
          <ac:chgData name="Chi Kit Ken FONG" userId="233f042c-09e9-4a0c-9043-d675a582571a" providerId="ADAL" clId="{6E64EC7A-43C3-A14D-A0B5-F3573638E6F9}" dt="2022-09-14T15:17:42.126" v="4246" actId="404"/>
          <ac:graphicFrameMkLst>
            <pc:docMk/>
            <pc:sldMk cId="763916588" sldId="475"/>
            <ac:graphicFrameMk id="5" creationId="{0AB6D445-4D68-D434-8988-CD45791882EC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15:17:23.462" v="4242" actId="478"/>
          <ac:graphicFrameMkLst>
            <pc:docMk/>
            <pc:sldMk cId="763916588" sldId="475"/>
            <ac:graphicFrameMk id="7" creationId="{49116D5A-73C1-74A4-A4DB-B1EB2FA739C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8:01.013" v="4256" actId="20577"/>
          <ac:graphicFrameMkLst>
            <pc:docMk/>
            <pc:sldMk cId="763916588" sldId="475"/>
            <ac:graphicFrameMk id="9" creationId="{FB620AF3-8968-E56B-E785-4D34D0AA69BC}"/>
          </ac:graphicFrameMkLst>
        </pc:graphicFrameChg>
        <pc:picChg chg="add mod">
          <ac:chgData name="Chi Kit Ken FONG" userId="233f042c-09e9-4a0c-9043-d675a582571a" providerId="ADAL" clId="{6E64EC7A-43C3-A14D-A0B5-F3573638E6F9}" dt="2022-09-14T15:19:26.923" v="4263" actId="1076"/>
          <ac:picMkLst>
            <pc:docMk/>
            <pc:sldMk cId="763916588" sldId="475"/>
            <ac:picMk id="10" creationId="{B2862FC6-E929-0515-FC20-F3F8645CF540}"/>
          </ac:picMkLst>
        </pc:picChg>
        <pc:picChg chg="add mod">
          <ac:chgData name="Chi Kit Ken FONG" userId="233f042c-09e9-4a0c-9043-d675a582571a" providerId="ADAL" clId="{6E64EC7A-43C3-A14D-A0B5-F3573638E6F9}" dt="2022-09-14T15:19:49.964" v="4270" actId="1076"/>
          <ac:picMkLst>
            <pc:docMk/>
            <pc:sldMk cId="763916588" sldId="475"/>
            <ac:picMk id="12" creationId="{B009306C-7A60-A29A-C554-30072E220348}"/>
          </ac:picMkLst>
        </pc:picChg>
      </pc:sldChg>
      <pc:sldMasterChg chg="delSldLayout">
        <pc:chgData name="Chi Kit Ken FONG" userId="233f042c-09e9-4a0c-9043-d675a582571a" providerId="ADAL" clId="{6E64EC7A-43C3-A14D-A0B5-F3573638E6F9}" dt="2022-09-12T03:51:37.815" v="2283" actId="2696"/>
        <pc:sldMasterMkLst>
          <pc:docMk/>
          <pc:sldMasterMk cId="0" sldId="2147483658"/>
        </pc:sldMasterMkLst>
        <pc:sldLayoutChg chg="del">
          <pc:chgData name="Chi Kit Ken FONG" userId="233f042c-09e9-4a0c-9043-d675a582571a" providerId="ADAL" clId="{6E64EC7A-43C3-A14D-A0B5-F3573638E6F9}" dt="2022-09-12T03:51:37.815" v="2283" actId="2696"/>
          <pc:sldLayoutMkLst>
            <pc:docMk/>
            <pc:sldMasterMk cId="0" sldId="2147483658"/>
            <pc:sldLayoutMk cId="1698720332" sldId="2147483674"/>
          </pc:sldLayoutMkLst>
        </pc:sldLayoutChg>
      </pc:sldMasterChg>
    </pc:docChg>
  </pc:docChgLst>
  <pc:docChgLst>
    <pc:chgData name="FONG Chi Kit Ken" userId="233f042c-09e9-4a0c-9043-d675a582571a" providerId="ADAL" clId="{6230B8D1-5B5F-4F04-A66C-1B8A680DBCA6}"/>
    <pc:docChg chg="delSld modSld sldOrd delSection modSection">
      <pc:chgData name="FONG Chi Kit Ken" userId="233f042c-09e9-4a0c-9043-d675a582571a" providerId="ADAL" clId="{6230B8D1-5B5F-4F04-A66C-1B8A680DBCA6}" dt="2022-08-21T07:16:51.444" v="92" actId="20577"/>
      <pc:docMkLst>
        <pc:docMk/>
      </pc:docMkLst>
      <pc:sldChg chg="modSp">
        <pc:chgData name="FONG Chi Kit Ken" userId="233f042c-09e9-4a0c-9043-d675a582571a" providerId="ADAL" clId="{6230B8D1-5B5F-4F04-A66C-1B8A680DBCA6}" dt="2022-08-21T07:16:51.444" v="92" actId="20577"/>
        <pc:sldMkLst>
          <pc:docMk/>
          <pc:sldMk cId="0" sldId="256"/>
        </pc:sldMkLst>
        <pc:spChg chg="mod">
          <ac:chgData name="FONG Chi Kit Ken" userId="233f042c-09e9-4a0c-9043-d675a582571a" providerId="ADAL" clId="{6230B8D1-5B5F-4F04-A66C-1B8A680DBCA6}" dt="2022-08-21T07:16:51.444" v="92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FONG Chi Kit Ken" userId="233f042c-09e9-4a0c-9043-d675a582571a" providerId="ADAL" clId="{6230B8D1-5B5F-4F04-A66C-1B8A680DBCA6}" dt="2022-08-21T07:16:28.104" v="15" actId="2696"/>
        <pc:sldMkLst>
          <pc:docMk/>
          <pc:sldMk cId="1620240704" sldId="260"/>
        </pc:sldMkLst>
      </pc:sldChg>
      <pc:sldChg chg="del">
        <pc:chgData name="FONG Chi Kit Ken" userId="233f042c-09e9-4a0c-9043-d675a582571a" providerId="ADAL" clId="{6230B8D1-5B5F-4F04-A66C-1B8A680DBCA6}" dt="2022-08-21T07:16:28.236" v="16" actId="2696"/>
        <pc:sldMkLst>
          <pc:docMk/>
          <pc:sldMk cId="4286457899" sldId="261"/>
        </pc:sldMkLst>
      </pc:sldChg>
      <pc:sldChg chg="del">
        <pc:chgData name="FONG Chi Kit Ken" userId="233f042c-09e9-4a0c-9043-d675a582571a" providerId="ADAL" clId="{6230B8D1-5B5F-4F04-A66C-1B8A680DBCA6}" dt="2022-08-21T07:16:28.252" v="17" actId="2696"/>
        <pc:sldMkLst>
          <pc:docMk/>
          <pc:sldMk cId="1635901848" sldId="262"/>
        </pc:sldMkLst>
      </pc:sldChg>
      <pc:sldChg chg="del">
        <pc:chgData name="FONG Chi Kit Ken" userId="233f042c-09e9-4a0c-9043-d675a582571a" providerId="ADAL" clId="{6230B8D1-5B5F-4F04-A66C-1B8A680DBCA6}" dt="2022-08-21T07:16:33.427" v="58" actId="2696"/>
        <pc:sldMkLst>
          <pc:docMk/>
          <pc:sldMk cId="2592788939" sldId="264"/>
        </pc:sldMkLst>
      </pc:sldChg>
      <pc:sldChg chg="del">
        <pc:chgData name="FONG Chi Kit Ken" userId="233f042c-09e9-4a0c-9043-d675a582571a" providerId="ADAL" clId="{6230B8D1-5B5F-4F04-A66C-1B8A680DBCA6}" dt="2022-08-21T07:16:29.363" v="26" actId="2696"/>
        <pc:sldMkLst>
          <pc:docMk/>
          <pc:sldMk cId="1132594041" sldId="265"/>
        </pc:sldMkLst>
      </pc:sldChg>
      <pc:sldChg chg="del">
        <pc:chgData name="FONG Chi Kit Ken" userId="233f042c-09e9-4a0c-9043-d675a582571a" providerId="ADAL" clId="{6230B8D1-5B5F-4F04-A66C-1B8A680DBCA6}" dt="2022-08-21T07:16:29.394" v="27" actId="2696"/>
        <pc:sldMkLst>
          <pc:docMk/>
          <pc:sldMk cId="2205493043" sldId="266"/>
        </pc:sldMkLst>
      </pc:sldChg>
      <pc:sldChg chg="del">
        <pc:chgData name="FONG Chi Kit Ken" userId="233f042c-09e9-4a0c-9043-d675a582571a" providerId="ADAL" clId="{6230B8D1-5B5F-4F04-A66C-1B8A680DBCA6}" dt="2022-08-21T07:16:29.410" v="28" actId="2696"/>
        <pc:sldMkLst>
          <pc:docMk/>
          <pc:sldMk cId="3518614533" sldId="267"/>
        </pc:sldMkLst>
      </pc:sldChg>
      <pc:sldChg chg="del">
        <pc:chgData name="FONG Chi Kit Ken" userId="233f042c-09e9-4a0c-9043-d675a582571a" providerId="ADAL" clId="{6230B8D1-5B5F-4F04-A66C-1B8A680DBCA6}" dt="2022-08-21T07:16:27.357" v="6" actId="2696"/>
        <pc:sldMkLst>
          <pc:docMk/>
          <pc:sldMk cId="0" sldId="268"/>
        </pc:sldMkLst>
      </pc:sldChg>
      <pc:sldChg chg="del">
        <pc:chgData name="FONG Chi Kit Ken" userId="233f042c-09e9-4a0c-9043-d675a582571a" providerId="ADAL" clId="{6230B8D1-5B5F-4F04-A66C-1B8A680DBCA6}" dt="2022-08-21T07:16:33.269" v="56" actId="2696"/>
        <pc:sldMkLst>
          <pc:docMk/>
          <pc:sldMk cId="665266457" sldId="277"/>
        </pc:sldMkLst>
      </pc:sldChg>
      <pc:sldChg chg="ord">
        <pc:chgData name="FONG Chi Kit Ken" userId="233f042c-09e9-4a0c-9043-d675a582571a" providerId="ADAL" clId="{6230B8D1-5B5F-4F04-A66C-1B8A680DBCA6}" dt="2022-08-21T07:16:45.839" v="90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6230B8D1-5B5F-4F04-A66C-1B8A680DBCA6}" dt="2022-08-21T07:16:33.615" v="61" actId="2696"/>
        <pc:sldMkLst>
          <pc:docMk/>
          <pc:sldMk cId="2130704720" sldId="279"/>
        </pc:sldMkLst>
      </pc:sldChg>
      <pc:sldChg chg="del">
        <pc:chgData name="FONG Chi Kit Ken" userId="233f042c-09e9-4a0c-9043-d675a582571a" providerId="ADAL" clId="{6230B8D1-5B5F-4F04-A66C-1B8A680DBCA6}" dt="2022-08-21T07:16:33.833" v="63" actId="2696"/>
        <pc:sldMkLst>
          <pc:docMk/>
          <pc:sldMk cId="248083749" sldId="280"/>
        </pc:sldMkLst>
      </pc:sldChg>
      <pc:sldChg chg="del">
        <pc:chgData name="FONG Chi Kit Ken" userId="233f042c-09e9-4a0c-9043-d675a582571a" providerId="ADAL" clId="{6230B8D1-5B5F-4F04-A66C-1B8A680DBCA6}" dt="2022-08-21T07:16:33.896" v="64" actId="2696"/>
        <pc:sldMkLst>
          <pc:docMk/>
          <pc:sldMk cId="1806026060" sldId="281"/>
        </pc:sldMkLst>
      </pc:sldChg>
      <pc:sldChg chg="del">
        <pc:chgData name="FONG Chi Kit Ken" userId="233f042c-09e9-4a0c-9043-d675a582571a" providerId="ADAL" clId="{6230B8D1-5B5F-4F04-A66C-1B8A680DBCA6}" dt="2022-08-21T07:16:33.961" v="65" actId="2696"/>
        <pc:sldMkLst>
          <pc:docMk/>
          <pc:sldMk cId="2054579730" sldId="282"/>
        </pc:sldMkLst>
      </pc:sldChg>
      <pc:sldChg chg="del">
        <pc:chgData name="FONG Chi Kit Ken" userId="233f042c-09e9-4a0c-9043-d675a582571a" providerId="ADAL" clId="{6230B8D1-5B5F-4F04-A66C-1B8A680DBCA6}" dt="2022-08-21T07:16:34.023" v="66" actId="2696"/>
        <pc:sldMkLst>
          <pc:docMk/>
          <pc:sldMk cId="3669631362" sldId="283"/>
        </pc:sldMkLst>
      </pc:sldChg>
      <pc:sldChg chg="del">
        <pc:chgData name="FONG Chi Kit Ken" userId="233f042c-09e9-4a0c-9043-d675a582571a" providerId="ADAL" clId="{6230B8D1-5B5F-4F04-A66C-1B8A680DBCA6}" dt="2022-08-21T07:16:34.054" v="67" actId="2696"/>
        <pc:sldMkLst>
          <pc:docMk/>
          <pc:sldMk cId="2091063517" sldId="284"/>
        </pc:sldMkLst>
      </pc:sldChg>
      <pc:sldChg chg="del">
        <pc:chgData name="FONG Chi Kit Ken" userId="233f042c-09e9-4a0c-9043-d675a582571a" providerId="ADAL" clId="{6230B8D1-5B5F-4F04-A66C-1B8A680DBCA6}" dt="2022-08-21T07:16:28.595" v="19" actId="2696"/>
        <pc:sldMkLst>
          <pc:docMk/>
          <pc:sldMk cId="222249558" sldId="292"/>
        </pc:sldMkLst>
      </pc:sldChg>
      <pc:sldChg chg="del">
        <pc:chgData name="FONG Chi Kit Ken" userId="233f042c-09e9-4a0c-9043-d675a582571a" providerId="ADAL" clId="{6230B8D1-5B5F-4F04-A66C-1B8A680DBCA6}" dt="2022-08-21T07:16:27.671" v="11" actId="2696"/>
        <pc:sldMkLst>
          <pc:docMk/>
          <pc:sldMk cId="0" sldId="306"/>
        </pc:sldMkLst>
      </pc:sldChg>
      <pc:sldChg chg="modSp">
        <pc:chgData name="FONG Chi Kit Ken" userId="233f042c-09e9-4a0c-9043-d675a582571a" providerId="ADAL" clId="{6230B8D1-5B5F-4F04-A66C-1B8A680DBCA6}" dt="2022-08-21T07:16:20.958" v="0" actId="20577"/>
        <pc:sldMkLst>
          <pc:docMk/>
          <pc:sldMk cId="1009895945" sldId="318"/>
        </pc:sldMkLst>
        <pc:spChg chg="mod">
          <ac:chgData name="FONG Chi Kit Ken" userId="233f042c-09e9-4a0c-9043-d675a582571a" providerId="ADAL" clId="{6230B8D1-5B5F-4F04-A66C-1B8A680DBCA6}" dt="2022-08-21T07:16:20.958" v="0" actId="20577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6230B8D1-5B5F-4F04-A66C-1B8A680DBCA6}" dt="2022-08-21T07:16:28.424" v="18" actId="2696"/>
        <pc:sldMkLst>
          <pc:docMk/>
          <pc:sldMk cId="1663041901" sldId="342"/>
        </pc:sldMkLst>
      </pc:sldChg>
      <pc:sldChg chg="del">
        <pc:chgData name="FONG Chi Kit Ken" userId="233f042c-09e9-4a0c-9043-d675a582571a" providerId="ADAL" clId="{6230B8D1-5B5F-4F04-A66C-1B8A680DBCA6}" dt="2022-08-21T07:16:26.887" v="1" actId="2696"/>
        <pc:sldMkLst>
          <pc:docMk/>
          <pc:sldMk cId="3384441854" sldId="347"/>
        </pc:sldMkLst>
      </pc:sldChg>
      <pc:sldChg chg="del">
        <pc:chgData name="FONG Chi Kit Ken" userId="233f042c-09e9-4a0c-9043-d675a582571a" providerId="ADAL" clId="{6230B8D1-5B5F-4F04-A66C-1B8A680DBCA6}" dt="2022-08-21T07:16:27.138" v="3" actId="2696"/>
        <pc:sldMkLst>
          <pc:docMk/>
          <pc:sldMk cId="3594152095" sldId="348"/>
        </pc:sldMkLst>
      </pc:sldChg>
      <pc:sldChg chg="del">
        <pc:chgData name="FONG Chi Kit Ken" userId="233f042c-09e9-4a0c-9043-d675a582571a" providerId="ADAL" clId="{6230B8D1-5B5F-4F04-A66C-1B8A680DBCA6}" dt="2022-08-21T07:16:33.521" v="59" actId="2696"/>
        <pc:sldMkLst>
          <pc:docMk/>
          <pc:sldMk cId="3619211862" sldId="349"/>
        </pc:sldMkLst>
      </pc:sldChg>
      <pc:sldChg chg="del">
        <pc:chgData name="FONG Chi Kit Ken" userId="233f042c-09e9-4a0c-9043-d675a582571a" providerId="ADAL" clId="{6230B8D1-5B5F-4F04-A66C-1B8A680DBCA6}" dt="2022-08-21T07:16:33.583" v="60" actId="2696"/>
        <pc:sldMkLst>
          <pc:docMk/>
          <pc:sldMk cId="1701757582" sldId="350"/>
        </pc:sldMkLst>
      </pc:sldChg>
      <pc:sldChg chg="del">
        <pc:chgData name="FONG Chi Kit Ken" userId="233f042c-09e9-4a0c-9043-d675a582571a" providerId="ADAL" clId="{6230B8D1-5B5F-4F04-A66C-1B8A680DBCA6}" dt="2022-08-21T07:16:27.310" v="4" actId="2696"/>
        <pc:sldMkLst>
          <pc:docMk/>
          <pc:sldMk cId="2600560521" sldId="351"/>
        </pc:sldMkLst>
      </pc:sldChg>
      <pc:sldChg chg="del">
        <pc:chgData name="FONG Chi Kit Ken" userId="233f042c-09e9-4a0c-9043-d675a582571a" providerId="ADAL" clId="{6230B8D1-5B5F-4F04-A66C-1B8A680DBCA6}" dt="2022-08-21T07:16:27.388" v="7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6230B8D1-5B5F-4F04-A66C-1B8A680DBCA6}" dt="2022-08-21T07:16:27.608" v="8" actId="2696"/>
        <pc:sldMkLst>
          <pc:docMk/>
          <pc:sldMk cId="3736992143" sldId="353"/>
        </pc:sldMkLst>
      </pc:sldChg>
      <pc:sldChg chg="del">
        <pc:chgData name="FONG Chi Kit Ken" userId="233f042c-09e9-4a0c-9043-d675a582571a" providerId="ADAL" clId="{6230B8D1-5B5F-4F04-A66C-1B8A680DBCA6}" dt="2022-08-21T07:16:27.624" v="9" actId="2696"/>
        <pc:sldMkLst>
          <pc:docMk/>
          <pc:sldMk cId="1412414305" sldId="354"/>
        </pc:sldMkLst>
      </pc:sldChg>
      <pc:sldChg chg="del">
        <pc:chgData name="FONG Chi Kit Ken" userId="233f042c-09e9-4a0c-9043-d675a582571a" providerId="ADAL" clId="{6230B8D1-5B5F-4F04-A66C-1B8A680DBCA6}" dt="2022-08-21T07:16:31.435" v="46" actId="2696"/>
        <pc:sldMkLst>
          <pc:docMk/>
          <pc:sldMk cId="373932761" sldId="365"/>
        </pc:sldMkLst>
      </pc:sldChg>
      <pc:sldChg chg="del">
        <pc:chgData name="FONG Chi Kit Ken" userId="233f042c-09e9-4a0c-9043-d675a582571a" providerId="ADAL" clId="{6230B8D1-5B5F-4F04-A66C-1B8A680DBCA6}" dt="2022-08-21T07:16:31.482" v="47" actId="2696"/>
        <pc:sldMkLst>
          <pc:docMk/>
          <pc:sldMk cId="3928345409" sldId="366"/>
        </pc:sldMkLst>
      </pc:sldChg>
      <pc:sldChg chg="del">
        <pc:chgData name="FONG Chi Kit Ken" userId="233f042c-09e9-4a0c-9043-d675a582571a" providerId="ADAL" clId="{6230B8D1-5B5F-4F04-A66C-1B8A680DBCA6}" dt="2022-08-21T07:16:31.638" v="48" actId="2696"/>
        <pc:sldMkLst>
          <pc:docMk/>
          <pc:sldMk cId="943817990" sldId="367"/>
        </pc:sldMkLst>
      </pc:sldChg>
      <pc:sldChg chg="del">
        <pc:chgData name="FONG Chi Kit Ken" userId="233f042c-09e9-4a0c-9043-d675a582571a" providerId="ADAL" clId="{6230B8D1-5B5F-4F04-A66C-1B8A680DBCA6}" dt="2022-08-21T07:16:31.923" v="49" actId="2696"/>
        <pc:sldMkLst>
          <pc:docMk/>
          <pc:sldMk cId="2654887192" sldId="368"/>
        </pc:sldMkLst>
      </pc:sldChg>
      <pc:sldChg chg="del">
        <pc:chgData name="FONG Chi Kit Ken" userId="233f042c-09e9-4a0c-9043-d675a582571a" providerId="ADAL" clId="{6230B8D1-5B5F-4F04-A66C-1B8A680DBCA6}" dt="2022-08-21T07:16:32.164" v="50" actId="2696"/>
        <pc:sldMkLst>
          <pc:docMk/>
          <pc:sldMk cId="546574413" sldId="370"/>
        </pc:sldMkLst>
      </pc:sldChg>
      <pc:sldChg chg="del">
        <pc:chgData name="FONG Chi Kit Ken" userId="233f042c-09e9-4a0c-9043-d675a582571a" providerId="ADAL" clId="{6230B8D1-5B5F-4F04-A66C-1B8A680DBCA6}" dt="2022-08-21T07:16:32.374" v="51" actId="2696"/>
        <pc:sldMkLst>
          <pc:docMk/>
          <pc:sldMk cId="1720007531" sldId="371"/>
        </pc:sldMkLst>
      </pc:sldChg>
      <pc:sldChg chg="del">
        <pc:chgData name="FONG Chi Kit Ken" userId="233f042c-09e9-4a0c-9043-d675a582571a" providerId="ADAL" clId="{6230B8D1-5B5F-4F04-A66C-1B8A680DBCA6}" dt="2022-08-21T07:16:32.624" v="52" actId="2696"/>
        <pc:sldMkLst>
          <pc:docMk/>
          <pc:sldMk cId="1851767592" sldId="372"/>
        </pc:sldMkLst>
      </pc:sldChg>
      <pc:sldChg chg="del">
        <pc:chgData name="FONG Chi Kit Ken" userId="233f042c-09e9-4a0c-9043-d675a582571a" providerId="ADAL" clId="{6230B8D1-5B5F-4F04-A66C-1B8A680DBCA6}" dt="2022-08-21T07:16:32.867" v="53" actId="2696"/>
        <pc:sldMkLst>
          <pc:docMk/>
          <pc:sldMk cId="1619208729" sldId="373"/>
        </pc:sldMkLst>
      </pc:sldChg>
      <pc:sldChg chg="del">
        <pc:chgData name="FONG Chi Kit Ken" userId="233f042c-09e9-4a0c-9043-d675a582571a" providerId="ADAL" clId="{6230B8D1-5B5F-4F04-A66C-1B8A680DBCA6}" dt="2022-08-21T07:16:33.034" v="54" actId="2696"/>
        <pc:sldMkLst>
          <pc:docMk/>
          <pc:sldMk cId="851322448" sldId="374"/>
        </pc:sldMkLst>
      </pc:sldChg>
      <pc:sldChg chg="del">
        <pc:chgData name="FONG Chi Kit Ken" userId="233f042c-09e9-4a0c-9043-d675a582571a" providerId="ADAL" clId="{6230B8D1-5B5F-4F04-A66C-1B8A680DBCA6}" dt="2022-08-21T07:16:27.843" v="13" actId="2696"/>
        <pc:sldMkLst>
          <pc:docMk/>
          <pc:sldMk cId="3565596641" sldId="375"/>
        </pc:sldMkLst>
      </pc:sldChg>
      <pc:sldChg chg="del">
        <pc:chgData name="FONG Chi Kit Ken" userId="233f042c-09e9-4a0c-9043-d675a582571a" providerId="ADAL" clId="{6230B8D1-5B5F-4F04-A66C-1B8A680DBCA6}" dt="2022-08-21T07:16:33.065" v="55" actId="2696"/>
        <pc:sldMkLst>
          <pc:docMk/>
          <pc:sldMk cId="302776704" sldId="377"/>
        </pc:sldMkLst>
      </pc:sldChg>
      <pc:sldChg chg="del">
        <pc:chgData name="FONG Chi Kit Ken" userId="233f042c-09e9-4a0c-9043-d675a582571a" providerId="ADAL" clId="{6230B8D1-5B5F-4F04-A66C-1B8A680DBCA6}" dt="2022-08-21T07:16:33.300" v="57" actId="2696"/>
        <pc:sldMkLst>
          <pc:docMk/>
          <pc:sldMk cId="456383096" sldId="378"/>
        </pc:sldMkLst>
      </pc:sldChg>
      <pc:sldChg chg="del">
        <pc:chgData name="FONG Chi Kit Ken" userId="233f042c-09e9-4a0c-9043-d675a582571a" providerId="ADAL" clId="{6230B8D1-5B5F-4F04-A66C-1B8A680DBCA6}" dt="2022-08-21T07:16:33.818" v="62" actId="2696"/>
        <pc:sldMkLst>
          <pc:docMk/>
          <pc:sldMk cId="1181101473" sldId="379"/>
        </pc:sldMkLst>
      </pc:sldChg>
      <pc:sldChg chg="del">
        <pc:chgData name="FONG Chi Kit Ken" userId="233f042c-09e9-4a0c-9043-d675a582571a" providerId="ADAL" clId="{6230B8D1-5B5F-4F04-A66C-1B8A680DBCA6}" dt="2022-08-21T07:16:27.091" v="2" actId="2696"/>
        <pc:sldMkLst>
          <pc:docMk/>
          <pc:sldMk cId="3239408164" sldId="380"/>
        </pc:sldMkLst>
      </pc:sldChg>
      <pc:sldChg chg="del">
        <pc:chgData name="FONG Chi Kit Ken" userId="233f042c-09e9-4a0c-9043-d675a582571a" providerId="ADAL" clId="{6230B8D1-5B5F-4F04-A66C-1B8A680DBCA6}" dt="2022-08-21T07:16:31.279" v="45" actId="2696"/>
        <pc:sldMkLst>
          <pc:docMk/>
          <pc:sldMk cId="1824331397" sldId="381"/>
        </pc:sldMkLst>
      </pc:sldChg>
      <pc:sldChg chg="del">
        <pc:chgData name="FONG Chi Kit Ken" userId="233f042c-09e9-4a0c-9043-d675a582571a" providerId="ADAL" clId="{6230B8D1-5B5F-4F04-A66C-1B8A680DBCA6}" dt="2022-08-21T07:16:27.325" v="5" actId="2696"/>
        <pc:sldMkLst>
          <pc:docMk/>
          <pc:sldMk cId="1425898187" sldId="382"/>
        </pc:sldMkLst>
      </pc:sldChg>
      <pc:sldChg chg="del">
        <pc:chgData name="FONG Chi Kit Ken" userId="233f042c-09e9-4a0c-9043-d675a582571a" providerId="ADAL" clId="{6230B8D1-5B5F-4F04-A66C-1B8A680DBCA6}" dt="2022-08-21T07:16:28.832" v="20" actId="2696"/>
        <pc:sldMkLst>
          <pc:docMk/>
          <pc:sldMk cId="2428458671" sldId="383"/>
        </pc:sldMkLst>
      </pc:sldChg>
      <pc:sldChg chg="del">
        <pc:chgData name="FONG Chi Kit Ken" userId="233f042c-09e9-4a0c-9043-d675a582571a" providerId="ADAL" clId="{6230B8D1-5B5F-4F04-A66C-1B8A680DBCA6}" dt="2022-08-21T07:16:28.941" v="22" actId="2696"/>
        <pc:sldMkLst>
          <pc:docMk/>
          <pc:sldMk cId="3983667549" sldId="384"/>
        </pc:sldMkLst>
      </pc:sldChg>
      <pc:sldChg chg="del">
        <pc:chgData name="FONG Chi Kit Ken" userId="233f042c-09e9-4a0c-9043-d675a582571a" providerId="ADAL" clId="{6230B8D1-5B5F-4F04-A66C-1B8A680DBCA6}" dt="2022-08-21T07:16:29.129" v="23" actId="2696"/>
        <pc:sldMkLst>
          <pc:docMk/>
          <pc:sldMk cId="3933257610" sldId="385"/>
        </pc:sldMkLst>
      </pc:sldChg>
      <pc:sldChg chg="del">
        <pc:chgData name="FONG Chi Kit Ken" userId="233f042c-09e9-4a0c-9043-d675a582571a" providerId="ADAL" clId="{6230B8D1-5B5F-4F04-A66C-1B8A680DBCA6}" dt="2022-08-21T07:16:29.316" v="24" actId="2696"/>
        <pc:sldMkLst>
          <pc:docMk/>
          <pc:sldMk cId="2409211118" sldId="386"/>
        </pc:sldMkLst>
      </pc:sldChg>
      <pc:sldChg chg="del">
        <pc:chgData name="FONG Chi Kit Ken" userId="233f042c-09e9-4a0c-9043-d675a582571a" providerId="ADAL" clId="{6230B8D1-5B5F-4F04-A66C-1B8A680DBCA6}" dt="2022-08-21T07:16:28.847" v="21" actId="2696"/>
        <pc:sldMkLst>
          <pc:docMk/>
          <pc:sldMk cId="1498679367" sldId="387"/>
        </pc:sldMkLst>
      </pc:sldChg>
      <pc:sldChg chg="del">
        <pc:chgData name="FONG Chi Kit Ken" userId="233f042c-09e9-4a0c-9043-d675a582571a" providerId="ADAL" clId="{6230B8D1-5B5F-4F04-A66C-1B8A680DBCA6}" dt="2022-08-21T07:16:34.117" v="68" actId="2696"/>
        <pc:sldMkLst>
          <pc:docMk/>
          <pc:sldMk cId="1664835910" sldId="388"/>
        </pc:sldMkLst>
      </pc:sldChg>
      <pc:sldChg chg="del">
        <pc:chgData name="FONG Chi Kit Ken" userId="233f042c-09e9-4a0c-9043-d675a582571a" providerId="ADAL" clId="{6230B8D1-5B5F-4F04-A66C-1B8A680DBCA6}" dt="2022-08-21T07:16:35.307" v="81" actId="2696"/>
        <pc:sldMkLst>
          <pc:docMk/>
          <pc:sldMk cId="1186202429" sldId="389"/>
        </pc:sldMkLst>
      </pc:sldChg>
      <pc:sldChg chg="del">
        <pc:chgData name="FONG Chi Kit Ken" userId="233f042c-09e9-4a0c-9043-d675a582571a" providerId="ADAL" clId="{6230B8D1-5B5F-4F04-A66C-1B8A680DBCA6}" dt="2022-08-21T07:16:34.696" v="74" actId="2696"/>
        <pc:sldMkLst>
          <pc:docMk/>
          <pc:sldMk cId="2702963531" sldId="390"/>
        </pc:sldMkLst>
      </pc:sldChg>
      <pc:sldChg chg="del">
        <pc:chgData name="FONG Chi Kit Ken" userId="233f042c-09e9-4a0c-9043-d675a582571a" providerId="ADAL" clId="{6230B8D1-5B5F-4F04-A66C-1B8A680DBCA6}" dt="2022-08-21T07:16:35.505" v="82" actId="2696"/>
        <pc:sldMkLst>
          <pc:docMk/>
          <pc:sldMk cId="3494409340" sldId="391"/>
        </pc:sldMkLst>
      </pc:sldChg>
      <pc:sldChg chg="del">
        <pc:chgData name="FONG Chi Kit Ken" userId="233f042c-09e9-4a0c-9043-d675a582571a" providerId="ADAL" clId="{6230B8D1-5B5F-4F04-A66C-1B8A680DBCA6}" dt="2022-08-21T07:16:34.899" v="76" actId="2696"/>
        <pc:sldMkLst>
          <pc:docMk/>
          <pc:sldMk cId="3150136486" sldId="392"/>
        </pc:sldMkLst>
      </pc:sldChg>
      <pc:sldChg chg="del">
        <pc:chgData name="FONG Chi Kit Ken" userId="233f042c-09e9-4a0c-9043-d675a582571a" providerId="ADAL" clId="{6230B8D1-5B5F-4F04-A66C-1B8A680DBCA6}" dt="2022-08-21T07:16:34.930" v="77" actId="2696"/>
        <pc:sldMkLst>
          <pc:docMk/>
          <pc:sldMk cId="1018339917" sldId="393"/>
        </pc:sldMkLst>
      </pc:sldChg>
      <pc:sldChg chg="del">
        <pc:chgData name="FONG Chi Kit Ken" userId="233f042c-09e9-4a0c-9043-d675a582571a" providerId="ADAL" clId="{6230B8D1-5B5F-4F04-A66C-1B8A680DBCA6}" dt="2022-08-21T07:16:34.946" v="78" actId="2696"/>
        <pc:sldMkLst>
          <pc:docMk/>
          <pc:sldMk cId="1518894579" sldId="394"/>
        </pc:sldMkLst>
      </pc:sldChg>
      <pc:sldChg chg="del">
        <pc:chgData name="FONG Chi Kit Ken" userId="233f042c-09e9-4a0c-9043-d675a582571a" providerId="ADAL" clId="{6230B8D1-5B5F-4F04-A66C-1B8A680DBCA6}" dt="2022-08-21T07:16:34.975" v="79" actId="2696"/>
        <pc:sldMkLst>
          <pc:docMk/>
          <pc:sldMk cId="872828422" sldId="395"/>
        </pc:sldMkLst>
      </pc:sldChg>
      <pc:sldChg chg="del">
        <pc:chgData name="FONG Chi Kit Ken" userId="233f042c-09e9-4a0c-9043-d675a582571a" providerId="ADAL" clId="{6230B8D1-5B5F-4F04-A66C-1B8A680DBCA6}" dt="2022-08-21T07:16:35.558" v="83" actId="2696"/>
        <pc:sldMkLst>
          <pc:docMk/>
          <pc:sldMk cId="2186440643" sldId="396"/>
        </pc:sldMkLst>
      </pc:sldChg>
      <pc:sldChg chg="del">
        <pc:chgData name="FONG Chi Kit Ken" userId="233f042c-09e9-4a0c-9043-d675a582571a" providerId="ADAL" clId="{6230B8D1-5B5F-4F04-A66C-1B8A680DBCA6}" dt="2022-08-21T07:16:35.150" v="80" actId="2696"/>
        <pc:sldMkLst>
          <pc:docMk/>
          <pc:sldMk cId="3018469343" sldId="397"/>
        </pc:sldMkLst>
      </pc:sldChg>
      <pc:sldChg chg="del">
        <pc:chgData name="FONG Chi Kit Ken" userId="233f042c-09e9-4a0c-9043-d675a582571a" providerId="ADAL" clId="{6230B8D1-5B5F-4F04-A66C-1B8A680DBCA6}" dt="2022-08-21T07:16:34.195" v="70" actId="2696"/>
        <pc:sldMkLst>
          <pc:docMk/>
          <pc:sldMk cId="3741846565" sldId="398"/>
        </pc:sldMkLst>
      </pc:sldChg>
      <pc:sldChg chg="del">
        <pc:chgData name="FONG Chi Kit Ken" userId="233f042c-09e9-4a0c-9043-d675a582571a" providerId="ADAL" clId="{6230B8D1-5B5F-4F04-A66C-1B8A680DBCA6}" dt="2022-08-21T07:16:34.273" v="71" actId="2696"/>
        <pc:sldMkLst>
          <pc:docMk/>
          <pc:sldMk cId="1250968224" sldId="399"/>
        </pc:sldMkLst>
      </pc:sldChg>
      <pc:sldChg chg="del">
        <pc:chgData name="FONG Chi Kit Ken" userId="233f042c-09e9-4a0c-9043-d675a582571a" providerId="ADAL" clId="{6230B8D1-5B5F-4F04-A66C-1B8A680DBCA6}" dt="2022-08-21T07:16:34.414" v="72" actId="2696"/>
        <pc:sldMkLst>
          <pc:docMk/>
          <pc:sldMk cId="2834483217" sldId="400"/>
        </pc:sldMkLst>
      </pc:sldChg>
      <pc:sldChg chg="del">
        <pc:chgData name="FONG Chi Kit Ken" userId="233f042c-09e9-4a0c-9043-d675a582571a" providerId="ADAL" clId="{6230B8D1-5B5F-4F04-A66C-1B8A680DBCA6}" dt="2022-08-21T07:16:34.458" v="73" actId="2696"/>
        <pc:sldMkLst>
          <pc:docMk/>
          <pc:sldMk cId="2625311007" sldId="401"/>
        </pc:sldMkLst>
      </pc:sldChg>
      <pc:sldChg chg="del">
        <pc:chgData name="FONG Chi Kit Ken" userId="233f042c-09e9-4a0c-9043-d675a582571a" providerId="ADAL" clId="{6230B8D1-5B5F-4F04-A66C-1B8A680DBCA6}" dt="2022-08-21T07:16:34.790" v="75" actId="2696"/>
        <pc:sldMkLst>
          <pc:docMk/>
          <pc:sldMk cId="2421678776" sldId="402"/>
        </pc:sldMkLst>
      </pc:sldChg>
      <pc:sldChg chg="del">
        <pc:chgData name="FONG Chi Kit Ken" userId="233f042c-09e9-4a0c-9043-d675a582571a" providerId="ADAL" clId="{6230B8D1-5B5F-4F04-A66C-1B8A680DBCA6}" dt="2022-08-21T07:16:35.574" v="84" actId="2696"/>
        <pc:sldMkLst>
          <pc:docMk/>
          <pc:sldMk cId="562518332" sldId="403"/>
        </pc:sldMkLst>
      </pc:sldChg>
      <pc:sldChg chg="del">
        <pc:chgData name="FONG Chi Kit Ken" userId="233f042c-09e9-4a0c-9043-d675a582571a" providerId="ADAL" clId="{6230B8D1-5B5F-4F04-A66C-1B8A680DBCA6}" dt="2022-08-21T07:16:27.999" v="14" actId="2696"/>
        <pc:sldMkLst>
          <pc:docMk/>
          <pc:sldMk cId="291970890" sldId="404"/>
        </pc:sldMkLst>
      </pc:sldChg>
      <pc:sldChg chg="del">
        <pc:chgData name="FONG Chi Kit Ken" userId="233f042c-09e9-4a0c-9043-d675a582571a" providerId="ADAL" clId="{6230B8D1-5B5F-4F04-A66C-1B8A680DBCA6}" dt="2022-08-21T07:16:29.426" v="29" actId="2696"/>
        <pc:sldMkLst>
          <pc:docMk/>
          <pc:sldMk cId="3351897550" sldId="405"/>
        </pc:sldMkLst>
      </pc:sldChg>
      <pc:sldChg chg="del">
        <pc:chgData name="FONG Chi Kit Ken" userId="233f042c-09e9-4a0c-9043-d675a582571a" providerId="ADAL" clId="{6230B8D1-5B5F-4F04-A66C-1B8A680DBCA6}" dt="2022-08-21T07:16:29.332" v="25" actId="2696"/>
        <pc:sldMkLst>
          <pc:docMk/>
          <pc:sldMk cId="3394007568" sldId="406"/>
        </pc:sldMkLst>
      </pc:sldChg>
      <pc:sldChg chg="del">
        <pc:chgData name="FONG Chi Kit Ken" userId="233f042c-09e9-4a0c-9043-d675a582571a" providerId="ADAL" clId="{6230B8D1-5B5F-4F04-A66C-1B8A680DBCA6}" dt="2022-08-21T07:16:29.566" v="30" actId="2696"/>
        <pc:sldMkLst>
          <pc:docMk/>
          <pc:sldMk cId="3402529543" sldId="407"/>
        </pc:sldMkLst>
      </pc:sldChg>
      <pc:sldChg chg="del">
        <pc:chgData name="FONG Chi Kit Ken" userId="233f042c-09e9-4a0c-9043-d675a582571a" providerId="ADAL" clId="{6230B8D1-5B5F-4F04-A66C-1B8A680DBCA6}" dt="2022-08-21T07:16:29.818" v="31" actId="2696"/>
        <pc:sldMkLst>
          <pc:docMk/>
          <pc:sldMk cId="2204109046" sldId="408"/>
        </pc:sldMkLst>
      </pc:sldChg>
      <pc:sldChg chg="del">
        <pc:chgData name="FONG Chi Kit Ken" userId="233f042c-09e9-4a0c-9043-d675a582571a" providerId="ADAL" clId="{6230B8D1-5B5F-4F04-A66C-1B8A680DBCA6}" dt="2022-08-21T07:16:30.006" v="32" actId="2696"/>
        <pc:sldMkLst>
          <pc:docMk/>
          <pc:sldMk cId="530029576" sldId="410"/>
        </pc:sldMkLst>
      </pc:sldChg>
      <pc:sldChg chg="del">
        <pc:chgData name="FONG Chi Kit Ken" userId="233f042c-09e9-4a0c-9043-d675a582571a" providerId="ADAL" clId="{6230B8D1-5B5F-4F04-A66C-1B8A680DBCA6}" dt="2022-08-21T07:16:30.446" v="36" actId="2696"/>
        <pc:sldMkLst>
          <pc:docMk/>
          <pc:sldMk cId="4277729235" sldId="411"/>
        </pc:sldMkLst>
      </pc:sldChg>
      <pc:sldChg chg="del">
        <pc:chgData name="FONG Chi Kit Ken" userId="233f042c-09e9-4a0c-9043-d675a582571a" providerId="ADAL" clId="{6230B8D1-5B5F-4F04-A66C-1B8A680DBCA6}" dt="2022-08-21T07:16:30.586" v="37" actId="2696"/>
        <pc:sldMkLst>
          <pc:docMk/>
          <pc:sldMk cId="1454819048" sldId="414"/>
        </pc:sldMkLst>
      </pc:sldChg>
      <pc:sldChg chg="del">
        <pc:chgData name="FONG Chi Kit Ken" userId="233f042c-09e9-4a0c-9043-d675a582571a" providerId="ADAL" clId="{6230B8D1-5B5F-4F04-A66C-1B8A680DBCA6}" dt="2022-08-21T07:16:27.640" v="10" actId="2696"/>
        <pc:sldMkLst>
          <pc:docMk/>
          <pc:sldMk cId="1657266921" sldId="415"/>
        </pc:sldMkLst>
      </pc:sldChg>
      <pc:sldChg chg="del">
        <pc:chgData name="FONG Chi Kit Ken" userId="233f042c-09e9-4a0c-9043-d675a582571a" providerId="ADAL" clId="{6230B8D1-5B5F-4F04-A66C-1B8A680DBCA6}" dt="2022-08-21T07:16:30.305" v="34" actId="2696"/>
        <pc:sldMkLst>
          <pc:docMk/>
          <pc:sldMk cId="2470732000" sldId="539"/>
        </pc:sldMkLst>
      </pc:sldChg>
      <pc:sldChg chg="del">
        <pc:chgData name="FONG Chi Kit Ken" userId="233f042c-09e9-4a0c-9043-d675a582571a" providerId="ADAL" clId="{6230B8D1-5B5F-4F04-A66C-1B8A680DBCA6}" dt="2022-08-21T07:16:30.146" v="33" actId="2696"/>
        <pc:sldMkLst>
          <pc:docMk/>
          <pc:sldMk cId="158826349" sldId="540"/>
        </pc:sldMkLst>
      </pc:sldChg>
      <pc:sldChg chg="del">
        <pc:chgData name="FONG Chi Kit Ken" userId="233f042c-09e9-4a0c-9043-d675a582571a" providerId="ADAL" clId="{6230B8D1-5B5F-4F04-A66C-1B8A680DBCA6}" dt="2022-08-21T07:16:30.415" v="35" actId="2696"/>
        <pc:sldMkLst>
          <pc:docMk/>
          <pc:sldMk cId="3385174691" sldId="541"/>
        </pc:sldMkLst>
      </pc:sldChg>
      <pc:sldChg chg="del">
        <pc:chgData name="FONG Chi Kit Ken" userId="233f042c-09e9-4a0c-9043-d675a582571a" providerId="ADAL" clId="{6230B8D1-5B5F-4F04-A66C-1B8A680DBCA6}" dt="2022-08-21T07:16:30.680" v="38" actId="2696"/>
        <pc:sldMkLst>
          <pc:docMk/>
          <pc:sldMk cId="2592285540" sldId="542"/>
        </pc:sldMkLst>
      </pc:sldChg>
      <pc:sldChg chg="del">
        <pc:chgData name="FONG Chi Kit Ken" userId="233f042c-09e9-4a0c-9043-d675a582571a" providerId="ADAL" clId="{6230B8D1-5B5F-4F04-A66C-1B8A680DBCA6}" dt="2022-08-21T07:16:31.074" v="42" actId="2696"/>
        <pc:sldMkLst>
          <pc:docMk/>
          <pc:sldMk cId="4069324655" sldId="543"/>
        </pc:sldMkLst>
      </pc:sldChg>
      <pc:sldChg chg="del">
        <pc:chgData name="FONG Chi Kit Ken" userId="233f042c-09e9-4a0c-9043-d675a582571a" providerId="ADAL" clId="{6230B8D1-5B5F-4F04-A66C-1B8A680DBCA6}" dt="2022-08-21T07:16:31.090" v="43" actId="2696"/>
        <pc:sldMkLst>
          <pc:docMk/>
          <pc:sldMk cId="0" sldId="544"/>
        </pc:sldMkLst>
      </pc:sldChg>
      <pc:sldChg chg="del">
        <pc:chgData name="FONG Chi Kit Ken" userId="233f042c-09e9-4a0c-9043-d675a582571a" providerId="ADAL" clId="{6230B8D1-5B5F-4F04-A66C-1B8A680DBCA6}" dt="2022-08-21T07:16:30.808" v="39" actId="2696"/>
        <pc:sldMkLst>
          <pc:docMk/>
          <pc:sldMk cId="1457487726" sldId="545"/>
        </pc:sldMkLst>
      </pc:sldChg>
      <pc:sldChg chg="del">
        <pc:chgData name="FONG Chi Kit Ken" userId="233f042c-09e9-4a0c-9043-d675a582571a" providerId="ADAL" clId="{6230B8D1-5B5F-4F04-A66C-1B8A680DBCA6}" dt="2022-08-21T07:16:30.824" v="40" actId="2696"/>
        <pc:sldMkLst>
          <pc:docMk/>
          <pc:sldMk cId="1159259892" sldId="546"/>
        </pc:sldMkLst>
      </pc:sldChg>
      <pc:sldChg chg="del">
        <pc:chgData name="FONG Chi Kit Ken" userId="233f042c-09e9-4a0c-9043-d675a582571a" providerId="ADAL" clId="{6230B8D1-5B5F-4F04-A66C-1B8A680DBCA6}" dt="2022-08-21T07:16:30.980" v="41" actId="2696"/>
        <pc:sldMkLst>
          <pc:docMk/>
          <pc:sldMk cId="526816239" sldId="547"/>
        </pc:sldMkLst>
      </pc:sldChg>
      <pc:sldMasterChg chg="delSldLayout">
        <pc:chgData name="FONG Chi Kit Ken" userId="233f042c-09e9-4a0c-9043-d675a582571a" providerId="ADAL" clId="{6230B8D1-5B5F-4F04-A66C-1B8A680DBCA6}" dt="2022-08-21T07:16:35.574" v="85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6230B8D1-5B5F-4F04-A66C-1B8A680DBCA6}" dt="2022-08-21T07:16:34.117" v="69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FONG Chi Kit Ken" userId="233f042c-09e9-4a0c-9043-d675a582571a" providerId="ADAL" clId="{6230B8D1-5B5F-4F04-A66C-1B8A680DBCA6}" dt="2022-08-21T07:16:35.574" v="85" actId="2696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FONG Chi Kit Ken" userId="233f042c-09e9-4a0c-9043-d675a582571a" providerId="ADAL" clId="{6230B8D1-5B5F-4F04-A66C-1B8A680DBCA6}" dt="2022-08-21T07:16:27.671" v="12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FONG Chi Kit Ken" userId="233f042c-09e9-4a0c-9043-d675a582571a" providerId="ADAL" clId="{6230B8D1-5B5F-4F04-A66C-1B8A680DBCA6}" dt="2022-08-21T07:16:31.090" v="44" actId="2696"/>
          <pc:sldLayoutMkLst>
            <pc:docMk/>
            <pc:sldMasterMk cId="0" sldId="2147483658"/>
            <pc:sldLayoutMk cId="295439053" sldId="2147483659"/>
          </pc:sldLayoutMkLst>
        </pc:sldLayoutChg>
      </pc:sldMasterChg>
    </pc:docChg>
  </pc:docChgLst>
  <pc:docChgLst>
    <pc:chgData name="Chi Kit Ken FONG" userId="233f042c-09e9-4a0c-9043-d675a582571a" providerId="ADAL" clId="{097F3A13-E54A-F840-B975-CE4653569FF0}"/>
    <pc:docChg chg="custSel addSld delSld modSld modSection">
      <pc:chgData name="Chi Kit Ken FONG" userId="233f042c-09e9-4a0c-9043-d675a582571a" providerId="ADAL" clId="{097F3A13-E54A-F840-B975-CE4653569FF0}" dt="2022-08-20T19:08:12.957" v="56"/>
      <pc:docMkLst>
        <pc:docMk/>
      </pc:docMkLst>
      <pc:sldChg chg="del">
        <pc:chgData name="Chi Kit Ken FONG" userId="233f042c-09e9-4a0c-9043-d675a582571a" providerId="ADAL" clId="{097F3A13-E54A-F840-B975-CE4653569FF0}" dt="2022-08-20T18:24:49.937" v="16" actId="2696"/>
        <pc:sldMkLst>
          <pc:docMk/>
          <pc:sldMk cId="2079353565" sldId="294"/>
        </pc:sldMkLst>
      </pc:sldChg>
      <pc:sldChg chg="modSp mod">
        <pc:chgData name="Chi Kit Ken FONG" userId="233f042c-09e9-4a0c-9043-d675a582571a" providerId="ADAL" clId="{097F3A13-E54A-F840-B975-CE4653569FF0}" dt="2022-08-20T18:26:55.914" v="46" actId="14100"/>
        <pc:sldMkLst>
          <pc:docMk/>
          <pc:sldMk cId="0" sldId="306"/>
        </pc:sldMkLst>
        <pc:spChg chg="mod">
          <ac:chgData name="Chi Kit Ken FONG" userId="233f042c-09e9-4a0c-9043-d675a582571a" providerId="ADAL" clId="{097F3A13-E54A-F840-B975-CE4653569FF0}" dt="2022-08-20T18:26:55.914" v="46" actId="14100"/>
          <ac:spMkLst>
            <pc:docMk/>
            <pc:sldMk cId="0" sldId="306"/>
            <ac:spMk id="50178" creationId="{00000000-0000-0000-0000-000000000000}"/>
          </ac:spMkLst>
        </pc:spChg>
      </pc:sldChg>
      <pc:sldChg chg="modSp mod">
        <pc:chgData name="Chi Kit Ken FONG" userId="233f042c-09e9-4a0c-9043-d675a582571a" providerId="ADAL" clId="{097F3A13-E54A-F840-B975-CE4653569FF0}" dt="2022-08-20T18:23:43.689" v="15" actId="207"/>
        <pc:sldMkLst>
          <pc:docMk/>
          <pc:sldMk cId="1009895945" sldId="318"/>
        </pc:sldMkLst>
        <pc:spChg chg="mod">
          <ac:chgData name="Chi Kit Ken FONG" userId="233f042c-09e9-4a0c-9043-d675a582571a" providerId="ADAL" clId="{097F3A13-E54A-F840-B975-CE4653569FF0}" dt="2022-08-20T18:23:43.689" v="15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modSp mod">
        <pc:chgData name="Chi Kit Ken FONG" userId="233f042c-09e9-4a0c-9043-d675a582571a" providerId="ADAL" clId="{097F3A13-E54A-F840-B975-CE4653569FF0}" dt="2022-08-20T18:25:19.318" v="35" actId="20577"/>
        <pc:sldMkLst>
          <pc:docMk/>
          <pc:sldMk cId="2204109046" sldId="408"/>
        </pc:sldMkLst>
        <pc:spChg chg="mod">
          <ac:chgData name="Chi Kit Ken FONG" userId="233f042c-09e9-4a0c-9043-d675a582571a" providerId="ADAL" clId="{097F3A13-E54A-F840-B975-CE4653569FF0}" dt="2022-08-20T18:25:19.318" v="35" actId="20577"/>
          <ac:spMkLst>
            <pc:docMk/>
            <pc:sldMk cId="2204109046" sldId="408"/>
            <ac:spMk id="4" creationId="{7194902C-770E-418C-8CB5-E1164E39634C}"/>
          </ac:spMkLst>
        </pc:spChg>
      </pc:sldChg>
      <pc:sldChg chg="modSp mod">
        <pc:chgData name="Chi Kit Ken FONG" userId="233f042c-09e9-4a0c-9043-d675a582571a" providerId="ADAL" clId="{097F3A13-E54A-F840-B975-CE4653569FF0}" dt="2022-08-20T18:37:26.699" v="54" actId="14100"/>
        <pc:sldMkLst>
          <pc:docMk/>
          <pc:sldMk cId="530029576" sldId="410"/>
        </pc:sldMkLst>
        <pc:spChg chg="mod">
          <ac:chgData name="Chi Kit Ken FONG" userId="233f042c-09e9-4a0c-9043-d675a582571a" providerId="ADAL" clId="{097F3A13-E54A-F840-B975-CE4653569FF0}" dt="2022-08-20T18:37:26.699" v="54" actId="14100"/>
          <ac:spMkLst>
            <pc:docMk/>
            <pc:sldMk cId="530029576" sldId="410"/>
            <ac:spMk id="2" creationId="{632AEA19-00A1-4487-8371-F8A77632C46F}"/>
          </ac:spMkLst>
        </pc:spChg>
      </pc:sldChg>
      <pc:sldChg chg="addSp delSp modSp new mod">
        <pc:chgData name="Chi Kit Ken FONG" userId="233f042c-09e9-4a0c-9043-d675a582571a" providerId="ADAL" clId="{097F3A13-E54A-F840-B975-CE4653569FF0}" dt="2022-08-20T18:27:01.110" v="47"/>
        <pc:sldMkLst>
          <pc:docMk/>
          <pc:sldMk cId="1657266921" sldId="415"/>
        </pc:sldMkLst>
        <pc:spChg chg="del mod">
          <ac:chgData name="Chi Kit Ken FONG" userId="233f042c-09e9-4a0c-9043-d675a582571a" providerId="ADAL" clId="{097F3A13-E54A-F840-B975-CE4653569FF0}" dt="2022-08-20T18:26:32.324" v="40" actId="478"/>
          <ac:spMkLst>
            <pc:docMk/>
            <pc:sldMk cId="1657266921" sldId="415"/>
            <ac:spMk id="2" creationId="{15C5442F-7504-60E6-551E-9A17408CB050}"/>
          </ac:spMkLst>
        </pc:spChg>
        <pc:spChg chg="mod">
          <ac:chgData name="Chi Kit Ken FONG" userId="233f042c-09e9-4a0c-9043-d675a582571a" providerId="ADAL" clId="{097F3A13-E54A-F840-B975-CE4653569FF0}" dt="2022-08-20T18:27:01.110" v="47"/>
          <ac:spMkLst>
            <pc:docMk/>
            <pc:sldMk cId="1657266921" sldId="415"/>
            <ac:spMk id="4" creationId="{253B6841-6E0F-EDC7-0D11-226BC0E5F9A5}"/>
          </ac:spMkLst>
        </pc:spChg>
        <pc:picChg chg="add mod">
          <ac:chgData name="Chi Kit Ken FONG" userId="233f042c-09e9-4a0c-9043-d675a582571a" providerId="ADAL" clId="{097F3A13-E54A-F840-B975-CE4653569FF0}" dt="2022-08-20T18:26:50.658" v="45" actId="1076"/>
          <ac:picMkLst>
            <pc:docMk/>
            <pc:sldMk cId="1657266921" sldId="415"/>
            <ac:picMk id="5" creationId="{06504E1E-EE09-022F-5E0D-C83EC6D0C247}"/>
          </ac:picMkLst>
        </pc:picChg>
      </pc:sldChg>
      <pc:sldChg chg="new del">
        <pc:chgData name="Chi Kit Ken FONG" userId="233f042c-09e9-4a0c-9043-d675a582571a" providerId="ADAL" clId="{097F3A13-E54A-F840-B975-CE4653569FF0}" dt="2022-08-20T18:36:33.478" v="50" actId="2696"/>
        <pc:sldMkLst>
          <pc:docMk/>
          <pc:sldMk cId="2546387480" sldId="416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2470732000" sldId="539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4" creationId="{42487B4C-64C0-856B-FFDB-0F571DCB05DC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5" creationId="{ADCFF321-236E-722A-244C-42CAFD00AC8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6" creationId="{36A0B38C-58A5-1850-C1AB-5927B123739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7" creationId="{2CF33DC3-DD3E-8202-73B9-CA9240F941AA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8" creationId="{17E242E6-1EEA-FC4D-4F13-B1CF993F88BA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158826349" sldId="540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38" creationId="{9F123F75-4187-EBA1-BF3B-E35305C65CD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39" creationId="{AA7D0D9B-0C2B-9D35-D3D7-DF8CD6C19AE4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0" creationId="{235FFB75-7ABF-66A4-C4B6-0FE7A141BB9E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1" creationId="{D4815276-CB45-EE2C-175C-8CB5303B4D1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2" creationId="{86395FEB-7AB7-4E10-8FE7-33BC187A94D8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3385174691" sldId="541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2" creationId="{CF9A7978-3B81-F14C-55B3-702C55DDC36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3" creationId="{98DD7936-2A08-C046-3BFB-12C63DA77EA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4" creationId="{BDF411DD-8D77-1F12-A210-089D3D60CF1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5" creationId="{8A4DE76B-49F7-8023-3D44-C5060D9E8C67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6" creationId="{A8580F2D-24B3-2630-6620-939E11870D87}"/>
          </ac:spMkLst>
        </pc:spChg>
      </pc:sldChg>
      <pc:sldChg chg="new">
        <pc:chgData name="Chi Kit Ken FONG" userId="233f042c-09e9-4a0c-9043-d675a582571a" providerId="ADAL" clId="{097F3A13-E54A-F840-B975-CE4653569FF0}" dt="2022-08-20T19:08:12.362" v="55" actId="680"/>
        <pc:sldMkLst>
          <pc:docMk/>
          <pc:sldMk cId="2592285540" sldId="542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4069324655" sldId="543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0" sldId="544"/>
        </pc:sldMkLst>
      </pc:sldChg>
    </pc:docChg>
  </pc:docChgLst>
  <pc:docChgLst>
    <pc:chgData name="FONG Chi Kit Ken" userId="233f042c-09e9-4a0c-9043-d675a582571a" providerId="ADAL" clId="{634CA831-7BA9-724C-8EAF-C33FFE706ECC}"/>
    <pc:docChg chg="custSel addSld modSld">
      <pc:chgData name="FONG Chi Kit Ken" userId="233f042c-09e9-4a0c-9043-d675a582571a" providerId="ADAL" clId="{634CA831-7BA9-724C-8EAF-C33FFE706ECC}" dt="2024-01-25T06:04:06.863" v="58"/>
      <pc:docMkLst>
        <pc:docMk/>
      </pc:docMkLst>
      <pc:sldChg chg="delSp modSp mod delAnim modAnim">
        <pc:chgData name="FONG Chi Kit Ken" userId="233f042c-09e9-4a0c-9043-d675a582571a" providerId="ADAL" clId="{634CA831-7BA9-724C-8EAF-C33FFE706ECC}" dt="2024-01-25T06:04:06.863" v="58"/>
        <pc:sldMkLst>
          <pc:docMk/>
          <pc:sldMk cId="0" sldId="278"/>
        </pc:sldMkLst>
        <pc:spChg chg="del mod">
          <ac:chgData name="FONG Chi Kit Ken" userId="233f042c-09e9-4a0c-9043-d675a582571a" providerId="ADAL" clId="{634CA831-7BA9-724C-8EAF-C33FFE706ECC}" dt="2024-01-25T06:04:04.277" v="57" actId="478"/>
          <ac:spMkLst>
            <pc:docMk/>
            <pc:sldMk cId="0" sldId="278"/>
            <ac:spMk id="248" creationId="{00000000-0000-0000-0000-000000000000}"/>
          </ac:spMkLst>
        </pc:spChg>
      </pc:sldChg>
      <pc:sldChg chg="modSp">
        <pc:chgData name="FONG Chi Kit Ken" userId="233f042c-09e9-4a0c-9043-d675a582571a" providerId="ADAL" clId="{634CA831-7BA9-724C-8EAF-C33FFE706ECC}" dt="2024-01-24T07:34:05.912" v="1"/>
        <pc:sldMkLst>
          <pc:docMk/>
          <pc:sldMk cId="0" sldId="279"/>
        </pc:sldMkLst>
        <pc:graphicFrameChg chg="mod">
          <ac:chgData name="FONG Chi Kit Ken" userId="233f042c-09e9-4a0c-9043-d675a582571a" providerId="ADAL" clId="{634CA831-7BA9-724C-8EAF-C33FFE706ECC}" dt="2024-01-24T07:34:05.912" v="1"/>
          <ac:graphicFrameMkLst>
            <pc:docMk/>
            <pc:sldMk cId="0" sldId="279"/>
            <ac:graphicFrameMk id="257" creationId="{00000000-0000-0000-0000-000000000000}"/>
          </ac:graphicFrameMkLst>
        </pc:graphicFrameChg>
      </pc:sldChg>
      <pc:sldChg chg="modAnim">
        <pc:chgData name="FONG Chi Kit Ken" userId="233f042c-09e9-4a0c-9043-d675a582571a" providerId="ADAL" clId="{634CA831-7BA9-724C-8EAF-C33FFE706ECC}" dt="2024-01-25T03:50:20.413" v="10"/>
        <pc:sldMkLst>
          <pc:docMk/>
          <pc:sldMk cId="1009895945" sldId="318"/>
        </pc:sldMkLst>
      </pc:sldChg>
      <pc:sldChg chg="modSp mod">
        <pc:chgData name="FONG Chi Kit Ken" userId="233f042c-09e9-4a0c-9043-d675a582571a" providerId="ADAL" clId="{634CA831-7BA9-724C-8EAF-C33FFE706ECC}" dt="2024-01-25T03:52:55.424" v="20" actId="2711"/>
        <pc:sldMkLst>
          <pc:docMk/>
          <pc:sldMk cId="2893770450" sldId="449"/>
        </pc:sldMkLst>
        <pc:spChg chg="mod">
          <ac:chgData name="FONG Chi Kit Ken" userId="233f042c-09e9-4a0c-9043-d675a582571a" providerId="ADAL" clId="{634CA831-7BA9-724C-8EAF-C33FFE706ECC}" dt="2024-01-25T03:52:55.424" v="20" actId="2711"/>
          <ac:spMkLst>
            <pc:docMk/>
            <pc:sldMk cId="2893770450" sldId="449"/>
            <ac:spMk id="6" creationId="{CDA781A4-A4F1-D70D-8B55-9FC1F7F91C19}"/>
          </ac:spMkLst>
        </pc:spChg>
      </pc:sldChg>
      <pc:sldChg chg="modSp mod">
        <pc:chgData name="FONG Chi Kit Ken" userId="233f042c-09e9-4a0c-9043-d675a582571a" providerId="ADAL" clId="{634CA831-7BA9-724C-8EAF-C33FFE706ECC}" dt="2024-01-25T03:52:48.047" v="19" actId="2711"/>
        <pc:sldMkLst>
          <pc:docMk/>
          <pc:sldMk cId="4246884532" sldId="450"/>
        </pc:sldMkLst>
        <pc:spChg chg="mod">
          <ac:chgData name="FONG Chi Kit Ken" userId="233f042c-09e9-4a0c-9043-d675a582571a" providerId="ADAL" clId="{634CA831-7BA9-724C-8EAF-C33FFE706ECC}" dt="2024-01-25T03:52:48.047" v="19" actId="2711"/>
          <ac:spMkLst>
            <pc:docMk/>
            <pc:sldMk cId="4246884532" sldId="450"/>
            <ac:spMk id="8" creationId="{02441920-E99D-393F-807A-6FE41B6DA2A3}"/>
          </ac:spMkLst>
        </pc:spChg>
      </pc:sldChg>
      <pc:sldChg chg="modSp mod">
        <pc:chgData name="FONG Chi Kit Ken" userId="233f042c-09e9-4a0c-9043-d675a582571a" providerId="ADAL" clId="{634CA831-7BA9-724C-8EAF-C33FFE706ECC}" dt="2024-01-25T03:52:42.729" v="18" actId="2711"/>
        <pc:sldMkLst>
          <pc:docMk/>
          <pc:sldMk cId="3692986431" sldId="451"/>
        </pc:sldMkLst>
        <pc:spChg chg="mod">
          <ac:chgData name="FONG Chi Kit Ken" userId="233f042c-09e9-4a0c-9043-d675a582571a" providerId="ADAL" clId="{634CA831-7BA9-724C-8EAF-C33FFE706ECC}" dt="2024-01-25T03:52:35.251" v="16" actId="207"/>
          <ac:spMkLst>
            <pc:docMk/>
            <pc:sldMk cId="3692986431" sldId="451"/>
            <ac:spMk id="19" creationId="{EDE4C4E3-6507-CAA8-3F00-3FB13581E04F}"/>
          </ac:spMkLst>
        </pc:spChg>
        <pc:spChg chg="mod">
          <ac:chgData name="FONG Chi Kit Ken" userId="233f042c-09e9-4a0c-9043-d675a582571a" providerId="ADAL" clId="{634CA831-7BA9-724C-8EAF-C33FFE706ECC}" dt="2024-01-25T03:52:42.729" v="18" actId="2711"/>
          <ac:spMkLst>
            <pc:docMk/>
            <pc:sldMk cId="3692986431" sldId="451"/>
            <ac:spMk id="20" creationId="{CEBAB2C3-0E7E-18AA-D648-CC93E9F45ADE}"/>
          </ac:spMkLst>
        </pc:spChg>
      </pc:sldChg>
      <pc:sldChg chg="modSp mod">
        <pc:chgData name="FONG Chi Kit Ken" userId="233f042c-09e9-4a0c-9043-d675a582571a" providerId="ADAL" clId="{634CA831-7BA9-724C-8EAF-C33FFE706ECC}" dt="2024-01-25T03:53:19.134" v="23" actId="14100"/>
        <pc:sldMkLst>
          <pc:docMk/>
          <pc:sldMk cId="3310487811" sldId="453"/>
        </pc:sldMkLst>
        <pc:spChg chg="mod">
          <ac:chgData name="FONG Chi Kit Ken" userId="233f042c-09e9-4a0c-9043-d675a582571a" providerId="ADAL" clId="{634CA831-7BA9-724C-8EAF-C33FFE706ECC}" dt="2024-01-25T03:53:19.134" v="23" actId="14100"/>
          <ac:spMkLst>
            <pc:docMk/>
            <pc:sldMk cId="3310487811" sldId="453"/>
            <ac:spMk id="9" creationId="{76318400-DC7C-5691-16E8-C4D377DEB062}"/>
          </ac:spMkLst>
        </pc:spChg>
      </pc:sldChg>
      <pc:sldChg chg="modSp mod">
        <pc:chgData name="FONG Chi Kit Ken" userId="233f042c-09e9-4a0c-9043-d675a582571a" providerId="ADAL" clId="{634CA831-7BA9-724C-8EAF-C33FFE706ECC}" dt="2024-01-25T03:54:24.556" v="29" actId="207"/>
        <pc:sldMkLst>
          <pc:docMk/>
          <pc:sldMk cId="470551266" sldId="454"/>
        </pc:sldMkLst>
        <pc:spChg chg="mod">
          <ac:chgData name="FONG Chi Kit Ken" userId="233f042c-09e9-4a0c-9043-d675a582571a" providerId="ADAL" clId="{634CA831-7BA9-724C-8EAF-C33FFE706ECC}" dt="2024-01-25T03:54:24.556" v="29" actId="207"/>
          <ac:spMkLst>
            <pc:docMk/>
            <pc:sldMk cId="470551266" sldId="454"/>
            <ac:spMk id="6" creationId="{2D9C659B-7CAF-6B1C-E00E-A8673EC0E274}"/>
          </ac:spMkLst>
        </pc:spChg>
        <pc:spChg chg="mod">
          <ac:chgData name="FONG Chi Kit Ken" userId="233f042c-09e9-4a0c-9043-d675a582571a" providerId="ADAL" clId="{634CA831-7BA9-724C-8EAF-C33FFE706ECC}" dt="2024-01-25T03:53:30.554" v="25" actId="207"/>
          <ac:spMkLst>
            <pc:docMk/>
            <pc:sldMk cId="470551266" sldId="454"/>
            <ac:spMk id="10" creationId="{1E975592-D9BC-9B8B-0AB0-8481E62CD694}"/>
          </ac:spMkLst>
        </pc:spChg>
      </pc:sldChg>
      <pc:sldChg chg="modSp mod">
        <pc:chgData name="FONG Chi Kit Ken" userId="233f042c-09e9-4a0c-9043-d675a582571a" providerId="ADAL" clId="{634CA831-7BA9-724C-8EAF-C33FFE706ECC}" dt="2024-01-25T03:54:38.286" v="33" actId="2711"/>
        <pc:sldMkLst>
          <pc:docMk/>
          <pc:sldMk cId="3558671649" sldId="455"/>
        </pc:sldMkLst>
        <pc:spChg chg="mod">
          <ac:chgData name="FONG Chi Kit Ken" userId="233f042c-09e9-4a0c-9043-d675a582571a" providerId="ADAL" clId="{634CA831-7BA9-724C-8EAF-C33FFE706ECC}" dt="2024-01-25T03:54:38.286" v="33" actId="2711"/>
          <ac:spMkLst>
            <pc:docMk/>
            <pc:sldMk cId="3558671649" sldId="455"/>
            <ac:spMk id="9" creationId="{56B16369-C224-7A01-837C-33F6FAC9114F}"/>
          </ac:spMkLst>
        </pc:spChg>
        <pc:spChg chg="mod">
          <ac:chgData name="FONG Chi Kit Ken" userId="233f042c-09e9-4a0c-9043-d675a582571a" providerId="ADAL" clId="{634CA831-7BA9-724C-8EAF-C33FFE706ECC}" dt="2024-01-25T03:54:31.735" v="30" actId="207"/>
          <ac:spMkLst>
            <pc:docMk/>
            <pc:sldMk cId="3558671649" sldId="455"/>
            <ac:spMk id="12" creationId="{8B71A0BA-087B-5C03-4AE4-6D1EE8C40583}"/>
          </ac:spMkLst>
        </pc:spChg>
      </pc:sldChg>
      <pc:sldChg chg="modSp mod">
        <pc:chgData name="FONG Chi Kit Ken" userId="233f042c-09e9-4a0c-9043-d675a582571a" providerId="ADAL" clId="{634CA831-7BA9-724C-8EAF-C33FFE706ECC}" dt="2024-01-25T03:54:55.025" v="36" actId="207"/>
        <pc:sldMkLst>
          <pc:docMk/>
          <pc:sldMk cId="1941246610" sldId="456"/>
        </pc:sldMkLst>
        <pc:spChg chg="mod">
          <ac:chgData name="FONG Chi Kit Ken" userId="233f042c-09e9-4a0c-9043-d675a582571a" providerId="ADAL" clId="{634CA831-7BA9-724C-8EAF-C33FFE706ECC}" dt="2024-01-25T03:54:55.025" v="36" actId="207"/>
          <ac:spMkLst>
            <pc:docMk/>
            <pc:sldMk cId="1941246610" sldId="456"/>
            <ac:spMk id="9" creationId="{904EC398-AAE5-17B3-801D-A41CE013845B}"/>
          </ac:spMkLst>
        </pc:spChg>
        <pc:spChg chg="mod">
          <ac:chgData name="FONG Chi Kit Ken" userId="233f042c-09e9-4a0c-9043-d675a582571a" providerId="ADAL" clId="{634CA831-7BA9-724C-8EAF-C33FFE706ECC}" dt="2024-01-25T03:54:52.375" v="35" actId="207"/>
          <ac:spMkLst>
            <pc:docMk/>
            <pc:sldMk cId="1941246610" sldId="456"/>
            <ac:spMk id="10" creationId="{DB827538-9808-921A-1851-8F71B283B1C8}"/>
          </ac:spMkLst>
        </pc:spChg>
      </pc:sldChg>
      <pc:sldChg chg="modSp modAnim">
        <pc:chgData name="FONG Chi Kit Ken" userId="233f042c-09e9-4a0c-9043-d675a582571a" providerId="ADAL" clId="{634CA831-7BA9-724C-8EAF-C33FFE706ECC}" dt="2024-01-25T03:50:39.900" v="12" actId="207"/>
        <pc:sldMkLst>
          <pc:docMk/>
          <pc:sldMk cId="2156390321" sldId="636"/>
        </pc:sldMkLst>
        <pc:spChg chg="mod">
          <ac:chgData name="FONG Chi Kit Ken" userId="233f042c-09e9-4a0c-9043-d675a582571a" providerId="ADAL" clId="{634CA831-7BA9-724C-8EAF-C33FFE706ECC}" dt="2024-01-25T03:50:36.310" v="11" actId="207"/>
          <ac:spMkLst>
            <pc:docMk/>
            <pc:sldMk cId="2156390321" sldId="636"/>
            <ac:spMk id="4" creationId="{ED28116B-D249-E475-B540-9F0DA9E60C5D}"/>
          </ac:spMkLst>
        </pc:spChg>
        <pc:spChg chg="mod">
          <ac:chgData name="FONG Chi Kit Ken" userId="233f042c-09e9-4a0c-9043-d675a582571a" providerId="ADAL" clId="{634CA831-7BA9-724C-8EAF-C33FFE706ECC}" dt="2024-01-25T03:50:39.900" v="12" actId="207"/>
          <ac:spMkLst>
            <pc:docMk/>
            <pc:sldMk cId="2156390321" sldId="636"/>
            <ac:spMk id="5" creationId="{0FD8EBB2-1263-0FA2-55D8-4991F7E69BDF}"/>
          </ac:spMkLst>
        </pc:spChg>
      </pc:sldChg>
      <pc:sldChg chg="modSp mod">
        <pc:chgData name="FONG Chi Kit Ken" userId="233f042c-09e9-4a0c-9043-d675a582571a" providerId="ADAL" clId="{634CA831-7BA9-724C-8EAF-C33FFE706ECC}" dt="2024-01-25T03:56:45.758" v="37" actId="404"/>
        <pc:sldMkLst>
          <pc:docMk/>
          <pc:sldMk cId="708107019" sldId="686"/>
        </pc:sldMkLst>
        <pc:spChg chg="mod">
          <ac:chgData name="FONG Chi Kit Ken" userId="233f042c-09e9-4a0c-9043-d675a582571a" providerId="ADAL" clId="{634CA831-7BA9-724C-8EAF-C33FFE706ECC}" dt="2024-01-25T03:56:45.758" v="37" actId="404"/>
          <ac:spMkLst>
            <pc:docMk/>
            <pc:sldMk cId="708107019" sldId="686"/>
            <ac:spMk id="6" creationId="{F80AFEFB-E601-1E3A-E21A-67DD35B606B0}"/>
          </ac:spMkLst>
        </pc:spChg>
      </pc:sldChg>
      <pc:sldChg chg="modSp mod">
        <pc:chgData name="FONG Chi Kit Ken" userId="233f042c-09e9-4a0c-9043-d675a582571a" providerId="ADAL" clId="{634CA831-7BA9-724C-8EAF-C33FFE706ECC}" dt="2024-01-25T03:58:31.056" v="38" actId="20577"/>
        <pc:sldMkLst>
          <pc:docMk/>
          <pc:sldMk cId="3411619948" sldId="691"/>
        </pc:sldMkLst>
        <pc:spChg chg="mod">
          <ac:chgData name="FONG Chi Kit Ken" userId="233f042c-09e9-4a0c-9043-d675a582571a" providerId="ADAL" clId="{634CA831-7BA9-724C-8EAF-C33FFE706ECC}" dt="2024-01-25T03:58:31.056" v="38" actId="20577"/>
          <ac:spMkLst>
            <pc:docMk/>
            <pc:sldMk cId="3411619948" sldId="691"/>
            <ac:spMk id="12" creationId="{98E13587-4BFD-9243-AAB8-CD0DAE89DDB5}"/>
          </ac:spMkLst>
        </pc:spChg>
      </pc:sldChg>
      <pc:sldChg chg="modAnim">
        <pc:chgData name="FONG Chi Kit Ken" userId="233f042c-09e9-4a0c-9043-d675a582571a" providerId="ADAL" clId="{634CA831-7BA9-724C-8EAF-C33FFE706ECC}" dt="2024-01-25T03:51:35.465" v="13"/>
        <pc:sldMkLst>
          <pc:docMk/>
          <pc:sldMk cId="3004683035" sldId="697"/>
        </pc:sldMkLst>
      </pc:sldChg>
      <pc:sldChg chg="modSp mod">
        <pc:chgData name="FONG Chi Kit Ken" userId="233f042c-09e9-4a0c-9043-d675a582571a" providerId="ADAL" clId="{634CA831-7BA9-724C-8EAF-C33FFE706ECC}" dt="2024-01-25T03:59:45.250" v="39" actId="207"/>
        <pc:sldMkLst>
          <pc:docMk/>
          <pc:sldMk cId="0" sldId="708"/>
        </pc:sldMkLst>
        <pc:spChg chg="mod">
          <ac:chgData name="FONG Chi Kit Ken" userId="233f042c-09e9-4a0c-9043-d675a582571a" providerId="ADAL" clId="{634CA831-7BA9-724C-8EAF-C33FFE706ECC}" dt="2024-01-25T03:59:45.250" v="39" actId="207"/>
          <ac:spMkLst>
            <pc:docMk/>
            <pc:sldMk cId="0" sldId="708"/>
            <ac:spMk id="4" creationId="{8F16AAE6-84EA-F8AA-B7E2-536CD9948FC5}"/>
          </ac:spMkLst>
        </pc:spChg>
      </pc:sldChg>
      <pc:sldChg chg="add modTransition">
        <pc:chgData name="FONG Chi Kit Ken" userId="233f042c-09e9-4a0c-9043-d675a582571a" providerId="ADAL" clId="{634CA831-7BA9-724C-8EAF-C33FFE706ECC}" dt="2024-01-25T04:01:13.349" v="41"/>
        <pc:sldMkLst>
          <pc:docMk/>
          <pc:sldMk cId="0" sldId="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c5b0b2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ec5b0b2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ec5b0b2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ec5b0b28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c5b0b28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c5b0b28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c5b0b2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c5b0b2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8c49b9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8c49b9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8c49b94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8c49b94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2ab85b8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2ab85b8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2ab85b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2ab85b8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2ab85b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2ab85b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2ab85b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52ab85b8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650c1438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650c1438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2ab85b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2ab85b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8c49b9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8c49b94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2ab85b8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2ab85b8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52ab85b8b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52ab85b8b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50c1438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50c1438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650c1438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650c1438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8c49b94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8c49b94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c5b0b2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c5b0b2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c5b0b2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c5b0b2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c5b0b2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c5b0b2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c5b0b2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ec5b0b2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6"/>
          <p:cNvSpPr/>
          <p:nvPr/>
        </p:nvSpPr>
        <p:spPr>
          <a:xfrm>
            <a:off x="6187735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"/>
          <p:cNvSpPr/>
          <p:nvPr/>
        </p:nvSpPr>
        <p:spPr>
          <a:xfrm>
            <a:off x="1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70219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3164592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1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7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7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187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1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82;p11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2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ct val="1200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Text</a:t>
            </a:r>
          </a:p>
          <a:p>
            <a:pPr lvl="1"/>
            <a:r>
              <a:rPr lang="en-US" dirty="0"/>
              <a:t>Text2</a:t>
            </a:r>
          </a:p>
          <a:p>
            <a:pPr lvl="2"/>
            <a:r>
              <a:rPr lang="en-US" dirty="0"/>
              <a:t>Text3</a:t>
            </a:r>
          </a:p>
          <a:p>
            <a:pPr lvl="3"/>
            <a:r>
              <a:rPr lang="en-US" dirty="0"/>
              <a:t>Text4</a:t>
            </a:r>
          </a:p>
          <a:p>
            <a:pPr lvl="4"/>
            <a:r>
              <a:rPr lang="en-US" dirty="0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6858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457278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285778" y="3992850"/>
            <a:ext cx="22857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3"/>
          <p:cNvSpPr/>
          <p:nvPr/>
        </p:nvSpPr>
        <p:spPr>
          <a:xfrm>
            <a:off x="4572203" y="3992850"/>
            <a:ext cx="22857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22857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1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5959-22AF-44B3-B654-0D0B652C721B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3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01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2" r:id="rId2"/>
    <p:sldLayoutId id="2147483675" r:id="rId3"/>
    <p:sldLayoutId id="2147483676" r:id="rId4"/>
    <p:sldLayoutId id="2147483677" r:id="rId5"/>
    <p:sldLayoutId id="2147483680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lastindexof.asp" TargetMode="External"/><Relationship Id="rId13" Type="http://schemas.openxmlformats.org/officeDocument/2006/relationships/hyperlink" Target="https://www.w3schools.com/jsref/jsref_slice_string.asp" TargetMode="External"/><Relationship Id="rId18" Type="http://schemas.openxmlformats.org/officeDocument/2006/relationships/hyperlink" Target="https://www.w3schools.com/jsref/jsref_tolowercase.asp" TargetMode="External"/><Relationship Id="rId3" Type="http://schemas.openxmlformats.org/officeDocument/2006/relationships/hyperlink" Target="https://www.w3schools.com/jsref/jsref_charat.asp" TargetMode="External"/><Relationship Id="rId7" Type="http://schemas.openxmlformats.org/officeDocument/2006/relationships/hyperlink" Target="https://www.w3schools.com/jsref/jsref_indexof.asp" TargetMode="External"/><Relationship Id="rId12" Type="http://schemas.openxmlformats.org/officeDocument/2006/relationships/hyperlink" Target="https://www.w3schools.com/jsref/jsref_search.asp" TargetMode="External"/><Relationship Id="rId17" Type="http://schemas.openxmlformats.org/officeDocument/2006/relationships/hyperlink" Target="https://www.w3schools.com/jsref/jsref_substring.asp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w3schools.com/jsref/jsref_substr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sref/jsref_fromcharcode.asp" TargetMode="External"/><Relationship Id="rId11" Type="http://schemas.openxmlformats.org/officeDocument/2006/relationships/hyperlink" Target="https://www.w3schools.com/jsref/jsref_string_replaceall.asp" TargetMode="External"/><Relationship Id="rId5" Type="http://schemas.openxmlformats.org/officeDocument/2006/relationships/hyperlink" Target="https://www.w3schools.com/jsref/jsref_endswith.asp" TargetMode="External"/><Relationship Id="rId15" Type="http://schemas.openxmlformats.org/officeDocument/2006/relationships/hyperlink" Target="https://www.w3schools.com/jsref/jsref_startswith.asp" TargetMode="External"/><Relationship Id="rId10" Type="http://schemas.openxmlformats.org/officeDocument/2006/relationships/hyperlink" Target="https://www.w3schools.com/jsref/jsref_replace.asp" TargetMode="External"/><Relationship Id="rId19" Type="http://schemas.openxmlformats.org/officeDocument/2006/relationships/hyperlink" Target="https://www.w3schools.com/jsref/jsref_touppercase.asp" TargetMode="External"/><Relationship Id="rId4" Type="http://schemas.openxmlformats.org/officeDocument/2006/relationships/hyperlink" Target="https://www.w3schools.com/jsref/jsref_charcodeat.asp" TargetMode="External"/><Relationship Id="rId9" Type="http://schemas.openxmlformats.org/officeDocument/2006/relationships/hyperlink" Target="https://www.w3schools.com/jsref/jsref_length_string.asp" TargetMode="External"/><Relationship Id="rId14" Type="http://schemas.openxmlformats.org/officeDocument/2006/relationships/hyperlink" Target="https://www.w3schools.com/jsref/jsref_split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I_Eve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/classLis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dirty="0"/>
              <a:t>CDS4004 – Lecture 3</a:t>
            </a:r>
            <a:br>
              <a:rPr lang="en" dirty="0"/>
            </a:br>
            <a:r>
              <a:rPr lang="en-HK" dirty="0"/>
              <a:t>Introduction to 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536D0-62BF-B82C-37A9-5D91531FF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400" dirty="0"/>
              <a:t>As an </a:t>
            </a:r>
            <a:r>
              <a:rPr lang="en-HK" sz="1400" dirty="0">
                <a:solidFill>
                  <a:srgbClr val="2185C5"/>
                </a:solidFill>
              </a:rPr>
              <a:t>interpreted programming language</a:t>
            </a:r>
            <a:r>
              <a:rPr lang="en-HK" sz="1400" dirty="0"/>
              <a:t>, </a:t>
            </a:r>
            <a:r>
              <a:rPr lang="en" sz="1400" dirty="0"/>
              <a:t>JS can be interacted with a line at a time. </a:t>
            </a:r>
          </a:p>
          <a:p>
            <a:r>
              <a:rPr lang="en" dirty="0"/>
              <a:t>We can make use of </a:t>
            </a:r>
            <a:r>
              <a:rPr lang="en" sz="1400" dirty="0">
                <a:solidFill>
                  <a:srgbClr val="2185C5"/>
                </a:solidFill>
              </a:rPr>
              <a:t>Chrome browser's Console </a:t>
            </a:r>
            <a:r>
              <a:rPr lang="en" sz="1400" dirty="0"/>
              <a:t>tab in the same inspector tool you've used to inspect your HTML/CSS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-HK" sz="1400" dirty="0"/>
              <a:t>Recommend using this console to get familiar with the basic syntax and behaviour.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45CDE-8150-EF69-4DC7-7AD6101C2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30031C-B345-E260-5008-5689ED9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71C-503E-D0CB-DA21-70DB7B5D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3" y="2659532"/>
            <a:ext cx="3553252" cy="15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CCDC50-3301-BDB6-83F7-490640A50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400" dirty="0"/>
              <a:t>Used to output values to the browser console, most often used to debug JS programs.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753A2-EF83-1F4C-82EC-4D234A533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8E584-3E1A-578B-B29D-B4D5213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Console.log</a:t>
            </a:r>
            <a:endParaRPr lang="en-US" dirty="0"/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A4CEAE6C-6AA4-73D3-9059-011B77A2B208}"/>
              </a:ext>
            </a:extLst>
          </p:cNvPr>
          <p:cNvSpPr txBox="1"/>
          <p:nvPr/>
        </p:nvSpPr>
        <p:spPr>
          <a:xfrm>
            <a:off x="1111827" y="2140863"/>
            <a:ext cx="5565327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 err="1">
                <a:sym typeface="Courier New"/>
              </a:rPr>
              <a:t>console.log</a:t>
            </a:r>
            <a:r>
              <a:rPr lang="en-US" sz="1100" dirty="0">
                <a:sym typeface="Courier New"/>
              </a:rPr>
              <a:t>(“message”);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1CE3B-8EEF-E374-1793-1FEDF16F2D8D}"/>
              </a:ext>
            </a:extLst>
          </p:cNvPr>
          <p:cNvSpPr txBox="1"/>
          <p:nvPr/>
        </p:nvSpPr>
        <p:spPr>
          <a:xfrm>
            <a:off x="6178586" y="229953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42481A1F-3A35-9022-346C-82534ED09AE8}"/>
              </a:ext>
            </a:extLst>
          </p:cNvPr>
          <p:cNvSpPr txBox="1"/>
          <p:nvPr/>
        </p:nvSpPr>
        <p:spPr>
          <a:xfrm>
            <a:off x="1111827" y="2674513"/>
            <a:ext cx="5565327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 err="1">
                <a:sym typeface="Courier New"/>
              </a:rPr>
              <a:t>console.log</a:t>
            </a:r>
            <a:r>
              <a:rPr lang="en-US" sz="1100" dirty="0">
                <a:sym typeface="Courier New"/>
              </a:rPr>
              <a:t>(“The answer is ” + 42);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D9973-FCEF-5930-4D8A-F416466F4F58}"/>
              </a:ext>
            </a:extLst>
          </p:cNvPr>
          <p:cNvSpPr txBox="1"/>
          <p:nvPr/>
        </p:nvSpPr>
        <p:spPr>
          <a:xfrm>
            <a:off x="6178586" y="283318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pic>
        <p:nvPicPr>
          <p:cNvPr id="9" name="Google Shape;177;p26">
            <a:extLst>
              <a:ext uri="{FF2B5EF4-FFF2-40B4-BE49-F238E27FC236}">
                <a16:creationId xmlns:a16="http://schemas.microsoft.com/office/drawing/2014/main" id="{E2B4B7FB-BF5E-512E-ECD3-5517C4B97A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2247"/>
          <a:stretch/>
        </p:blipFill>
        <p:spPr>
          <a:xfrm>
            <a:off x="1111827" y="3220658"/>
            <a:ext cx="4223636" cy="17052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4455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DAC466-0DFA-45E6-388F-18B2DC007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400" dirty="0"/>
              <a:t>A JS function that </a:t>
            </a:r>
            <a:r>
              <a:rPr lang="en" sz="1400" dirty="0">
                <a:solidFill>
                  <a:srgbClr val="2185C5"/>
                </a:solidFill>
              </a:rPr>
              <a:t>pops up a dialog box </a:t>
            </a:r>
            <a:r>
              <a:rPr lang="en" sz="1400" dirty="0"/>
              <a:t>with a message </a:t>
            </a:r>
          </a:p>
          <a:p>
            <a:pPr lvl="1">
              <a:buSzPct val="120000"/>
            </a:pPr>
            <a:r>
              <a:rPr lang="en" dirty="0"/>
              <a:t>Not ideal in practice, </a:t>
            </a:r>
          </a:p>
          <a:p>
            <a:pPr lvl="1">
              <a:buSzPct val="120000"/>
            </a:pPr>
            <a:r>
              <a:rPr lang="en" dirty="0"/>
              <a:t>Can be </a:t>
            </a:r>
            <a:r>
              <a:rPr lang="en" dirty="0">
                <a:solidFill>
                  <a:srgbClr val="2185C5"/>
                </a:solidFill>
              </a:rPr>
              <a:t>a debugging tool </a:t>
            </a:r>
            <a:r>
              <a:rPr lang="en" dirty="0"/>
              <a:t>when first learning 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A44AE-6FBE-9F47-2DD5-D9101239DD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37A1B-E0EA-C922-1CE7-9218FD4F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The alert function</a:t>
            </a:r>
          </a:p>
        </p:txBody>
      </p:sp>
      <p:sp>
        <p:nvSpPr>
          <p:cNvPr id="15" name="Google Shape;150;p21">
            <a:extLst>
              <a:ext uri="{FF2B5EF4-FFF2-40B4-BE49-F238E27FC236}">
                <a16:creationId xmlns:a16="http://schemas.microsoft.com/office/drawing/2014/main" id="{4CBC0D54-44A2-F6D6-67D4-D2B68A2D2675}"/>
              </a:ext>
            </a:extLst>
          </p:cNvPr>
          <p:cNvSpPr txBox="1"/>
          <p:nvPr/>
        </p:nvSpPr>
        <p:spPr>
          <a:xfrm>
            <a:off x="1448325" y="2356306"/>
            <a:ext cx="4564769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alert("message");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8C2F4-3C58-A0F4-0653-BACE08F8F4AA}"/>
              </a:ext>
            </a:extLst>
          </p:cNvPr>
          <p:cNvSpPr txBox="1"/>
          <p:nvPr/>
        </p:nvSpPr>
        <p:spPr>
          <a:xfrm>
            <a:off x="5489890" y="245633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17" name="Google Shape;150;p21">
            <a:extLst>
              <a:ext uri="{FF2B5EF4-FFF2-40B4-BE49-F238E27FC236}">
                <a16:creationId xmlns:a16="http://schemas.microsoft.com/office/drawing/2014/main" id="{B64C5874-5FD8-78C1-02D6-F66E799AC02E}"/>
              </a:ext>
            </a:extLst>
          </p:cNvPr>
          <p:cNvSpPr txBox="1"/>
          <p:nvPr/>
        </p:nvSpPr>
        <p:spPr>
          <a:xfrm>
            <a:off x="1448325" y="2848775"/>
            <a:ext cx="4564769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alert(”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Welcome to CDS4004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C9889-3CBD-CFFE-E827-31ED53CCF089}"/>
              </a:ext>
            </a:extLst>
          </p:cNvPr>
          <p:cNvSpPr txBox="1"/>
          <p:nvPr/>
        </p:nvSpPr>
        <p:spPr>
          <a:xfrm>
            <a:off x="5489890" y="294880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8EEFC8-AF01-AF2B-EB9A-23992006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25" y="3341244"/>
            <a:ext cx="3727855" cy="12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15C34-B2E1-943F-F394-D0636A06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639920"/>
            <a:ext cx="5573796" cy="2213861"/>
          </a:xfrm>
        </p:spPr>
        <p:txBody>
          <a:bodyPr/>
          <a:lstStyle/>
          <a:p>
            <a:pPr>
              <a:lnSpc>
                <a:spcPct val="135000"/>
              </a:lnSpc>
              <a:buSzPct val="120000"/>
            </a:pPr>
            <a:r>
              <a:rPr lang="en-US" dirty="0"/>
              <a:t>Recall: 3 comment syntaxes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HTML: </a:t>
            </a:r>
            <a:r>
              <a:rPr lang="en-US" dirty="0">
                <a:solidFill>
                  <a:srgbClr val="2185C5"/>
                </a:solidFill>
              </a:rPr>
              <a:t>&lt;!-- comment --&gt;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CSS/JS: </a:t>
            </a:r>
            <a:r>
              <a:rPr lang="en-US" dirty="0">
                <a:solidFill>
                  <a:srgbClr val="2185C5"/>
                </a:solidFill>
              </a:rPr>
              <a:t>/* comment */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JS: </a:t>
            </a:r>
          </a:p>
          <a:p>
            <a:pPr lvl="2">
              <a:lnSpc>
                <a:spcPct val="135000"/>
              </a:lnSpc>
              <a:buSzPct val="120000"/>
            </a:pPr>
            <a:r>
              <a:rPr lang="en-US" dirty="0">
                <a:solidFill>
                  <a:srgbClr val="2185C5"/>
                </a:solidFill>
              </a:rPr>
              <a:t>// single comment</a:t>
            </a:r>
          </a:p>
          <a:p>
            <a:pPr lvl="2">
              <a:lnSpc>
                <a:spcPct val="135000"/>
              </a:lnSpc>
              <a:buSzPct val="120000"/>
            </a:pPr>
            <a:r>
              <a:rPr lang="en-US" dirty="0">
                <a:solidFill>
                  <a:srgbClr val="2185C5"/>
                </a:solidFill>
              </a:rPr>
              <a:t>/* multi-line */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C6F41-07F7-3EE8-0344-BC079B6272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84C902-4565-A7E9-B94E-6633F9F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C72D9A01-086B-F946-5F63-D2A4E7D990CB}"/>
              </a:ext>
            </a:extLst>
          </p:cNvPr>
          <p:cNvSpPr txBox="1"/>
          <p:nvPr/>
        </p:nvSpPr>
        <p:spPr>
          <a:xfrm>
            <a:off x="787317" y="1492643"/>
            <a:ext cx="5573795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single-line 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multi-line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6AD7F-BB80-DE30-7DE9-DE284963FBDF}"/>
              </a:ext>
            </a:extLst>
          </p:cNvPr>
          <p:cNvSpPr txBox="1"/>
          <p:nvPr/>
        </p:nvSpPr>
        <p:spPr>
          <a:xfrm>
            <a:off x="5845707" y="15591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3924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93CD04-75D4-49A6-F80B-2F2C3975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2885872"/>
            <a:ext cx="5690156" cy="2040016"/>
          </a:xfrm>
        </p:spPr>
        <p:txBody>
          <a:bodyPr/>
          <a:lstStyle/>
          <a:p>
            <a:pPr>
              <a:buSzPct val="120000"/>
            </a:pPr>
            <a:r>
              <a:rPr lang="en" sz="1400" dirty="0"/>
              <a:t>Variables are declared with the </a:t>
            </a:r>
            <a:r>
              <a:rPr lang="en" sz="14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" sz="1400" dirty="0"/>
              <a:t> keyword (case-sensitive). </a:t>
            </a:r>
          </a:p>
          <a:p>
            <a:pPr>
              <a:buSzPct val="120000"/>
            </a:pPr>
            <a:r>
              <a:rPr lang="en" sz="1400" dirty="0"/>
              <a:t>You may also see </a:t>
            </a:r>
            <a:r>
              <a:rPr lang="en" sz="14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dirty="0"/>
              <a:t> used instead of </a:t>
            </a:r>
            <a:r>
              <a:rPr lang="en" sz="14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</a:p>
          <a:p>
            <a:pPr lvl="1">
              <a:buSzPct val="120000"/>
            </a:pPr>
            <a:r>
              <a:rPr lang="en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var</a:t>
            </a:r>
            <a:r>
              <a:rPr lang="en" dirty="0">
                <a:latin typeface="Courier New"/>
                <a:cs typeface="Courier New"/>
                <a:sym typeface="Courier New"/>
              </a:rPr>
              <a:t> </a:t>
            </a:r>
            <a:r>
              <a:rPr lang="en" sz="1400" dirty="0"/>
              <a:t>is </a:t>
            </a:r>
            <a:r>
              <a:rPr lang="en" dirty="0"/>
              <a:t>an older convention with weaker scope.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FD6FE-77DD-F25E-C395-5A9FCA476B6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D2A1-A099-715F-56E1-6F339275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BEE903D-949E-1035-638B-D1E2939854B5}"/>
              </a:ext>
            </a:extLst>
          </p:cNvPr>
          <p:cNvSpPr txBox="1"/>
          <p:nvPr/>
        </p:nvSpPr>
        <p:spPr>
          <a:xfrm>
            <a:off x="787317" y="1492643"/>
            <a:ext cx="5876829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expression;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examples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level = 23;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accuracyRate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0.99;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”CDS4004";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23B7-066D-AACF-0A2A-2E01F0F627DA}"/>
              </a:ext>
            </a:extLst>
          </p:cNvPr>
          <p:cNvSpPr txBox="1"/>
          <p:nvPr/>
        </p:nvSpPr>
        <p:spPr>
          <a:xfrm>
            <a:off x="6160067" y="154384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56384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7A2F1-8740-8343-954E-EE017A7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373188"/>
            <a:ext cx="6188075" cy="3552825"/>
          </a:xfrm>
        </p:spPr>
        <p:txBody>
          <a:bodyPr/>
          <a:lstStyle/>
          <a:p>
            <a:r>
              <a:rPr lang="en-HK" dirty="0"/>
              <a:t>A variable may belong to one of the following scopes: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2185C5"/>
                </a:solidFill>
              </a:rPr>
              <a:t>Global scope</a:t>
            </a:r>
            <a:r>
              <a:rPr lang="en-HK" sz="1200" dirty="0"/>
              <a:t>: The default scope for all code running in script mode.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2185C5"/>
                </a:solidFill>
              </a:rPr>
              <a:t>Function scope</a:t>
            </a:r>
            <a:r>
              <a:rPr lang="en-HK" sz="1200" dirty="0"/>
              <a:t>: The scope created with a function.</a:t>
            </a:r>
          </a:p>
          <a:p>
            <a:pPr lvl="1">
              <a:buSzPct val="120000"/>
            </a:pPr>
            <a:r>
              <a:rPr lang="en-HK" sz="1200" dirty="0"/>
              <a:t>In addition, variables declared with 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HK" sz="1200" dirty="0"/>
              <a:t> can belong to an additional scope: </a:t>
            </a:r>
            <a:br>
              <a:rPr lang="en-HK" sz="1200" dirty="0"/>
            </a:br>
            <a:r>
              <a:rPr lang="en-HK" sz="1200" dirty="0">
                <a:solidFill>
                  <a:srgbClr val="2185C5"/>
                </a:solidFill>
              </a:rPr>
              <a:t>Block scope</a:t>
            </a:r>
            <a:r>
              <a:rPr lang="en-HK" sz="1200" dirty="0"/>
              <a:t>: </a:t>
            </a:r>
          </a:p>
          <a:p>
            <a:pPr lvl="2">
              <a:buSzPct val="120000"/>
            </a:pPr>
            <a:r>
              <a:rPr lang="en-HK" sz="1200" dirty="0"/>
              <a:t>The scope created with a pair of curly braces.</a:t>
            </a:r>
          </a:p>
          <a:p>
            <a:pPr>
              <a:buSzPct val="120000"/>
            </a:pPr>
            <a:r>
              <a:rPr lang="en-US" dirty="0"/>
              <a:t>When you declare a variable outside of any function, it is called a </a:t>
            </a:r>
            <a:r>
              <a:rPr lang="en-US" dirty="0">
                <a:solidFill>
                  <a:srgbClr val="2185C5"/>
                </a:solidFill>
              </a:rPr>
              <a:t>global variable</a:t>
            </a:r>
          </a:p>
          <a:p>
            <a:pPr lvl="1">
              <a:buSzPct val="120000"/>
            </a:pPr>
            <a:r>
              <a:rPr lang="en-US" sz="1200" dirty="0"/>
              <a:t>It is available to any other code in the current document.</a:t>
            </a:r>
          </a:p>
          <a:p>
            <a:pPr>
              <a:buSzPct val="120000"/>
            </a:pPr>
            <a:r>
              <a:rPr lang="en-US" dirty="0"/>
              <a:t>When you declare a variable within a function, it is called a </a:t>
            </a:r>
            <a:r>
              <a:rPr lang="en-US" dirty="0">
                <a:solidFill>
                  <a:srgbClr val="2185C5"/>
                </a:solidFill>
              </a:rPr>
              <a:t>local variable</a:t>
            </a:r>
            <a:r>
              <a:rPr lang="en-US" dirty="0"/>
              <a:t>.</a:t>
            </a:r>
          </a:p>
          <a:p>
            <a:pPr lvl="1">
              <a:buSzPct val="120000"/>
            </a:pPr>
            <a:r>
              <a:rPr lang="en-US" sz="1200" dirty="0"/>
              <a:t>It is available only within that function.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AA77-1165-076B-109C-E9A98EBE16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088FE5-B8EA-092D-D101-10FF505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153640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C12B6-3030-3906-62D3-707B92A7C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3E7CE-B408-D73A-1E4B-6F30AC7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63750D-4A44-A22C-78F0-F06272C9F035}"/>
              </a:ext>
            </a:extLst>
          </p:cNvPr>
          <p:cNvGrpSpPr/>
          <p:nvPr/>
        </p:nvGrpSpPr>
        <p:grpSpPr>
          <a:xfrm>
            <a:off x="670274" y="1463540"/>
            <a:ext cx="2870283" cy="923330"/>
            <a:chOff x="787318" y="3805813"/>
            <a:chExt cx="2870283" cy="923330"/>
          </a:xfrm>
        </p:grpSpPr>
        <p:sp>
          <p:nvSpPr>
            <p:cNvPr id="6" name="Google Shape;150;p21">
              <a:extLst>
                <a:ext uri="{FF2B5EF4-FFF2-40B4-BE49-F238E27FC236}">
                  <a16:creationId xmlns:a16="http://schemas.microsoft.com/office/drawing/2014/main" id="{0B514F9F-ADA1-65E1-8CAE-7FA7235E3269}"/>
                </a:ext>
              </a:extLst>
            </p:cNvPr>
            <p:cNvSpPr txBox="1"/>
            <p:nvPr/>
          </p:nvSpPr>
          <p:spPr>
            <a:xfrm>
              <a:off x="787318" y="3805813"/>
              <a:ext cx="2870283" cy="92333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HK" sz="900" dirty="0">
                  <a:effectLst/>
                </a:rPr>
                <a:t>if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 err="1"/>
                <a:t>Math</a:t>
              </a:r>
              <a:r>
                <a:rPr lang="en-HK" sz="900" dirty="0" err="1">
                  <a:effectLst/>
                </a:rPr>
                <a:t>.random</a:t>
              </a:r>
              <a:r>
                <a:rPr lang="en-HK" sz="900" dirty="0">
                  <a:effectLst/>
                </a:rPr>
                <a:t>()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&gt;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0.5)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{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  </a:t>
              </a:r>
              <a:r>
                <a:rPr lang="en-HK" sz="900" b="1" dirty="0">
                  <a:solidFill>
                    <a:srgbClr val="2185C5"/>
                  </a:solidFill>
                  <a:effectLst/>
                </a:rPr>
                <a:t>var</a:t>
              </a:r>
              <a:r>
                <a:rPr lang="en-HK" sz="900" dirty="0"/>
                <a:t> y </a:t>
              </a:r>
              <a:r>
                <a:rPr lang="en-HK" sz="900" dirty="0">
                  <a:effectLst/>
                </a:rPr>
                <a:t>=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5;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}</a:t>
              </a:r>
              <a:r>
                <a:rPr lang="en-HK" sz="900" dirty="0"/>
                <a:t> </a:t>
              </a:r>
            </a:p>
            <a:p>
              <a:r>
                <a:rPr lang="en-HK" sz="900" dirty="0" err="1"/>
                <a:t>console</a:t>
              </a:r>
              <a:r>
                <a:rPr lang="en-HK" sz="900" dirty="0" err="1">
                  <a:effectLst/>
                </a:rPr>
                <a:t>.log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/>
                <a:t>y</a:t>
              </a:r>
              <a:r>
                <a:rPr lang="en-HK" sz="900" dirty="0">
                  <a:effectLst/>
                </a:rPr>
                <a:t>);</a:t>
              </a:r>
              <a:r>
                <a:rPr lang="en-HK" sz="900" dirty="0"/>
                <a:t> 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//The scope of y is not limited to the immediate if statement block.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B6443-C42B-0071-498E-8AEACD47729B}"/>
                </a:ext>
              </a:extLst>
            </p:cNvPr>
            <p:cNvSpPr txBox="1"/>
            <p:nvPr/>
          </p:nvSpPr>
          <p:spPr>
            <a:xfrm>
              <a:off x="3146207" y="3857726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A1A6B-DE99-3219-311E-DC07AB17CDAB}"/>
              </a:ext>
            </a:extLst>
          </p:cNvPr>
          <p:cNvGrpSpPr/>
          <p:nvPr/>
        </p:nvGrpSpPr>
        <p:grpSpPr>
          <a:xfrm>
            <a:off x="3695910" y="1463540"/>
            <a:ext cx="2870283" cy="923330"/>
            <a:chOff x="787318" y="3805813"/>
            <a:chExt cx="2870283" cy="923330"/>
          </a:xfrm>
        </p:grpSpPr>
        <p:sp>
          <p:nvSpPr>
            <p:cNvPr id="9" name="Google Shape;150;p21">
              <a:extLst>
                <a:ext uri="{FF2B5EF4-FFF2-40B4-BE49-F238E27FC236}">
                  <a16:creationId xmlns:a16="http://schemas.microsoft.com/office/drawing/2014/main" id="{2ECFE949-6CAA-ED76-A63C-184FBC76BCF7}"/>
                </a:ext>
              </a:extLst>
            </p:cNvPr>
            <p:cNvSpPr txBox="1"/>
            <p:nvPr/>
          </p:nvSpPr>
          <p:spPr>
            <a:xfrm>
              <a:off x="787318" y="3805813"/>
              <a:ext cx="2870283" cy="92333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HK" sz="900" dirty="0">
                  <a:effectLst/>
                </a:rPr>
                <a:t>if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 err="1"/>
                <a:t>Math</a:t>
              </a:r>
              <a:r>
                <a:rPr lang="en-HK" sz="900" dirty="0" err="1">
                  <a:effectLst/>
                </a:rPr>
                <a:t>.random</a:t>
              </a:r>
              <a:r>
                <a:rPr lang="en-HK" sz="900" dirty="0">
                  <a:effectLst/>
                </a:rPr>
                <a:t>()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&gt;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0.5)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{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  </a:t>
              </a:r>
              <a:r>
                <a:rPr lang="en-HK" sz="900" b="1" dirty="0">
                  <a:solidFill>
                    <a:srgbClr val="2185C5"/>
                  </a:solidFill>
                  <a:effectLst/>
                </a:rPr>
                <a:t>let</a:t>
              </a:r>
              <a:r>
                <a:rPr lang="en-HK" sz="900" dirty="0"/>
                <a:t> y </a:t>
              </a:r>
              <a:r>
                <a:rPr lang="en-HK" sz="900" dirty="0">
                  <a:effectLst/>
                </a:rPr>
                <a:t>=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5;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}</a:t>
              </a:r>
              <a:r>
                <a:rPr lang="en-HK" sz="900" dirty="0"/>
                <a:t> </a:t>
              </a:r>
            </a:p>
            <a:p>
              <a:r>
                <a:rPr lang="en-HK" sz="900" dirty="0" err="1"/>
                <a:t>console</a:t>
              </a:r>
              <a:r>
                <a:rPr lang="en-HK" sz="900" dirty="0" err="1">
                  <a:effectLst/>
                </a:rPr>
                <a:t>.log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/>
                <a:t>y</a:t>
              </a:r>
              <a:r>
                <a:rPr lang="en-HK" sz="900" dirty="0">
                  <a:effectLst/>
                </a:rPr>
                <a:t>);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solidFill>
                    <a:srgbClr val="FF0000"/>
                  </a:solidFill>
                  <a:effectLst/>
                </a:rPr>
                <a:t>// </a:t>
              </a:r>
              <a:r>
                <a:rPr lang="en-HK" sz="900" dirty="0" err="1">
                  <a:solidFill>
                    <a:srgbClr val="FF0000"/>
                  </a:solidFill>
                  <a:effectLst/>
                </a:rPr>
                <a:t>ReferenceError</a:t>
              </a:r>
              <a:r>
                <a:rPr lang="en-HK" sz="900" dirty="0">
                  <a:solidFill>
                    <a:srgbClr val="FF0000"/>
                  </a:solidFill>
                  <a:effectLst/>
                </a:rPr>
                <a:t>: y is not defined</a:t>
              </a:r>
            </a:p>
            <a:p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C6A0B2-07FF-ECF6-ACD4-137C5C74F8D6}"/>
                </a:ext>
              </a:extLst>
            </p:cNvPr>
            <p:cNvSpPr txBox="1"/>
            <p:nvPr/>
          </p:nvSpPr>
          <p:spPr>
            <a:xfrm>
              <a:off x="3153522" y="3850411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CF3C7D-F453-BBDB-3110-89F38BE43774}"/>
              </a:ext>
            </a:extLst>
          </p:cNvPr>
          <p:cNvSpPr txBox="1"/>
          <p:nvPr/>
        </p:nvSpPr>
        <p:spPr>
          <a:xfrm>
            <a:off x="608831" y="2438783"/>
            <a:ext cx="287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restricted 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block scope.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global variable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2A0D4-80C0-0761-A52C-D3FEA48E07C6}"/>
              </a:ext>
            </a:extLst>
          </p:cNvPr>
          <p:cNvSpPr txBox="1"/>
          <p:nvPr/>
        </p:nvSpPr>
        <p:spPr>
          <a:xfrm>
            <a:off x="3695909" y="2438783"/>
            <a:ext cx="287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belong to the Block scope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dirty="0">
                <a:solidFill>
                  <a:srgbClr val="7C879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only be access within the if block. 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Outside the if block, </a:t>
            </a:r>
            <a:r>
              <a:rPr lang="en-US" sz="1200" dirty="0">
                <a:solidFill>
                  <a:srgbClr val="F20052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cannot be accessed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46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D9630-DCD7-0C9B-E847-ADD64BD5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008716"/>
            <a:ext cx="5690156" cy="1917171"/>
          </a:xfrm>
        </p:spPr>
        <p:txBody>
          <a:bodyPr/>
          <a:lstStyle/>
          <a:p>
            <a:r>
              <a:rPr lang="en-US" sz="1200" dirty="0"/>
              <a:t>Type are not specified, but JS does have types. 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</a:p>
          <a:p>
            <a:pPr lvl="1">
              <a:buSzPct val="120000"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Object (Object | Date | Array)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CDD1B-F4D9-0B87-C0B4-46EFDFFFA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15A66-3B97-D66D-4F14-C8B26134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7557D90B-E2BE-F5F6-0D82-DF73FAD82C01}"/>
              </a:ext>
            </a:extLst>
          </p:cNvPr>
          <p:cNvSpPr txBox="1"/>
          <p:nvPr/>
        </p:nvSpPr>
        <p:spPr>
          <a:xfrm>
            <a:off x="670274" y="1373588"/>
            <a:ext cx="5876829" cy="150810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level = 23; //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accuracyRate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0.99; //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”CDS4004"; //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x = true;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y – false;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person = {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:”John”,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:”Doe”};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temps = [55, 60, 57.5]; //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date = new Date(“2022-03-25”)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 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largeNum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("123456789012345678901234567890");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CB394-1B31-29C6-07C6-73E061885D70}"/>
              </a:ext>
            </a:extLst>
          </p:cNvPr>
          <p:cNvSpPr txBox="1"/>
          <p:nvPr/>
        </p:nvSpPr>
        <p:spPr>
          <a:xfrm>
            <a:off x="6043024" y="142479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6252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14B9-6FE7-6AC7-0391-5B75A74CB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</a:pPr>
            <a:r>
              <a:rPr lang="en-HK" sz="1400" dirty="0"/>
              <a:t>In a </a:t>
            </a:r>
            <a:r>
              <a:rPr lang="en-HK" sz="1400" dirty="0">
                <a:solidFill>
                  <a:srgbClr val="2185C5"/>
                </a:solidFill>
              </a:rPr>
              <a:t>dynamically-typed language </a:t>
            </a:r>
            <a:r>
              <a:rPr lang="en-HK" sz="1400" dirty="0"/>
              <a:t>like JavaScript/Python</a:t>
            </a:r>
          </a:p>
          <a:p>
            <a:pPr lvl="1">
              <a:buSzPct val="120000"/>
            </a:pPr>
            <a:r>
              <a:rPr lang="en-HK" dirty="0"/>
              <a:t>we don't need to specify the type (just use </a:t>
            </a:r>
            <a:r>
              <a:rPr lang="en-HK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HK" dirty="0"/>
              <a:t> or </a:t>
            </a:r>
            <a:r>
              <a:rPr lang="en-HK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HK" dirty="0"/>
              <a:t>) </a:t>
            </a:r>
          </a:p>
          <a:p>
            <a:pPr lvl="1">
              <a:buSzPct val="120000"/>
            </a:pPr>
            <a:r>
              <a:rPr lang="en-HK" dirty="0"/>
              <a:t>we may change the type the variable refers to later in execution.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5EF99-5BC2-661E-3E27-D53C8EDE3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859A07-E176-B07F-6A57-311FFB1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Note about Declaring Types in JavaScript</a:t>
            </a:r>
            <a:endParaRPr lang="en-US" dirty="0"/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1BB8E84B-D636-3958-DB88-4AD71DA2A284}"/>
              </a:ext>
            </a:extLst>
          </p:cNvPr>
          <p:cNvSpPr txBox="1"/>
          <p:nvPr/>
        </p:nvSpPr>
        <p:spPr>
          <a:xfrm>
            <a:off x="1446551" y="2706003"/>
            <a:ext cx="4646951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true;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"hello!";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21325-378C-D324-9496-26C688566562}"/>
              </a:ext>
            </a:extLst>
          </p:cNvPr>
          <p:cNvSpPr txBox="1"/>
          <p:nvPr/>
        </p:nvSpPr>
        <p:spPr>
          <a:xfrm>
            <a:off x="5603179" y="275142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02228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38125">
              <a:lnSpc>
                <a:spcPct val="115000"/>
              </a:lnSpc>
              <a:buSzPts val="1400"/>
            </a:pPr>
            <a:r>
              <a:rPr lang="en" sz="1050" dirty="0"/>
              <a:t>Integers and real numbers are the same type (</a:t>
            </a:r>
            <a:r>
              <a:rPr lang="en" sz="1050" dirty="0">
                <a:solidFill>
                  <a:srgbClr val="F20052"/>
                </a:solidFill>
              </a:rPr>
              <a:t>no </a:t>
            </a:r>
            <a:r>
              <a:rPr lang="en" sz="1050" dirty="0">
                <a:solidFill>
                  <a:srgbClr val="F2005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F20052"/>
                </a:solidFill>
              </a:rPr>
              <a:t> vs. </a:t>
            </a:r>
            <a:r>
              <a:rPr lang="en" sz="1050" dirty="0">
                <a:solidFill>
                  <a:srgbClr val="F2005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 dirty="0"/>
              <a:t>). </a:t>
            </a:r>
          </a:p>
          <a:p>
            <a:pPr lvl="1" indent="-238125">
              <a:lnSpc>
                <a:spcPct val="115000"/>
              </a:lnSpc>
              <a:buSzPts val="1400"/>
            </a:pPr>
            <a:r>
              <a:rPr lang="en" sz="1050" dirty="0"/>
              <a:t>All numbers in JS are floating point numbers.</a:t>
            </a:r>
            <a:endParaRPr sz="1050" dirty="0"/>
          </a:p>
          <a:p>
            <a:pPr indent="-238125">
              <a:lnSpc>
                <a:spcPct val="115000"/>
              </a:lnSpc>
              <a:buSzPts val="1400"/>
            </a:pPr>
            <a:r>
              <a:rPr lang="en" sz="1050" dirty="0"/>
              <a:t>Operators and Precedence</a:t>
            </a:r>
          </a:p>
          <a:p>
            <a:pPr marL="0" indent="0">
              <a:lnSpc>
                <a:spcPct val="115000"/>
              </a:lnSpc>
              <a:buNone/>
            </a:pPr>
            <a:endParaRPr sz="1050" dirty="0"/>
          </a:p>
          <a:p>
            <a:pPr marL="0" indent="0">
              <a:lnSpc>
                <a:spcPct val="115000"/>
              </a:lnSpc>
              <a:buNone/>
            </a:pPr>
            <a:endParaRPr sz="1050" dirty="0"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Number Type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38470-541C-B053-5888-7439D4C59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11969"/>
              </p:ext>
            </p:extLst>
          </p:nvPr>
        </p:nvGraphicFramePr>
        <p:xfrm>
          <a:off x="3500633" y="2257608"/>
          <a:ext cx="2290203" cy="1520346"/>
        </p:xfrm>
        <a:graphic>
          <a:graphicData uri="http://schemas.openxmlformats.org/drawingml/2006/table">
            <a:tbl>
              <a:tblPr/>
              <a:tblGrid>
                <a:gridCol w="763401">
                  <a:extLst>
                    <a:ext uri="{9D8B030D-6E8A-4147-A177-3AD203B41FA5}">
                      <a16:colId xmlns:a16="http://schemas.microsoft.com/office/drawing/2014/main" val="116457049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7817912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4080477844"/>
                    </a:ext>
                  </a:extLst>
                </a:gridCol>
              </a:tblGrid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20446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Not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3619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Identity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48216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Non-identity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71171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&amp;&amp;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AND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Sixth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8420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||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OR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Sixth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50194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?: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Ternary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Seventh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74015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Assignment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Eighth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77482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+=, -=, and so on.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Arithmetic assignment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Eighth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5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98DCF-F904-3D31-A515-09F4177BF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9928"/>
              </p:ext>
            </p:extLst>
          </p:nvPr>
        </p:nvGraphicFramePr>
        <p:xfrm>
          <a:off x="1067164" y="2257608"/>
          <a:ext cx="2290203" cy="1896672"/>
        </p:xfrm>
        <a:graphic>
          <a:graphicData uri="http://schemas.openxmlformats.org/drawingml/2006/table">
            <a:tbl>
              <a:tblPr/>
              <a:tblGrid>
                <a:gridCol w="763401">
                  <a:extLst>
                    <a:ext uri="{9D8B030D-6E8A-4147-A177-3AD203B41FA5}">
                      <a16:colId xmlns:a16="http://schemas.microsoft.com/office/drawing/2014/main" val="160478724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326618111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1130162131"/>
                    </a:ext>
                  </a:extLst>
                </a:gridCol>
              </a:tblGrid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++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Increment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81963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--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Decrement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48299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NOT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03918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*, /, %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Multiplication, division, modulus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Second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77812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+, -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Addition, subtraction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Third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01490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Third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01247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&lt;, &lt;=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Less than, less than, or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Fourth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56861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&gt;, &gt;=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Greater than, greater than, or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Fourth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46612"/>
                  </a:ext>
                </a:extLst>
              </a:tr>
            </a:tbl>
          </a:graphicData>
        </a:graphic>
      </p:graphicFrame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1B305241-529F-77EA-1E1C-27B38B625FFA}"/>
              </a:ext>
            </a:extLst>
          </p:cNvPr>
          <p:cNvSpPr txBox="1"/>
          <p:nvPr/>
        </p:nvSpPr>
        <p:spPr>
          <a:xfrm>
            <a:off x="3612361" y="433145"/>
            <a:ext cx="301329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enrollment = 99;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medianGrade</a:t>
            </a:r>
            <a:r>
              <a:rPr lang="en" dirty="0">
                <a:sym typeface="Courier New"/>
              </a:rPr>
              <a:t> = 2.8;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credits = 5 + 4 + (2 * 3);</a:t>
            </a:r>
            <a:endParaRPr dirty="0"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0B53-0023-426D-A9EC-0EE1DF03B9BC}"/>
              </a:ext>
            </a:extLst>
          </p:cNvPr>
          <p:cNvSpPr txBox="1"/>
          <p:nvPr/>
        </p:nvSpPr>
        <p:spPr>
          <a:xfrm>
            <a:off x="6135453" y="479312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282F-E5B8-BC90-4161-0AE9BB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D52E-D635-F5C8-6084-B31293DF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18" y="1200150"/>
            <a:ext cx="5790652" cy="3725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Overview of JS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What is </a:t>
            </a:r>
            <a:r>
              <a:rPr lang="en-US" altLang="zh-CN" sz="1400" dirty="0">
                <a:solidFill>
                  <a:srgbClr val="2185C5"/>
                </a:solidFill>
              </a:rPr>
              <a:t>JavaScript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What’s the </a:t>
            </a:r>
            <a:r>
              <a:rPr lang="en-US" altLang="zh-CN" sz="1400" dirty="0">
                <a:solidFill>
                  <a:srgbClr val="F20052"/>
                </a:solidFill>
              </a:rPr>
              <a:t>difference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between </a:t>
            </a:r>
            <a:r>
              <a:rPr lang="en-US" altLang="zh-CN" sz="1400" dirty="0">
                <a:solidFill>
                  <a:srgbClr val="2185C5"/>
                </a:solidFill>
              </a:rPr>
              <a:t>JavaScript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altLang="zh-CN" sz="1400" dirty="0">
                <a:solidFill>
                  <a:srgbClr val="2185C5"/>
                </a:solidFill>
              </a:rPr>
              <a:t>Java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Basic syntax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of </a:t>
            </a:r>
            <a:r>
              <a:rPr lang="en-US" altLang="zh-CN" sz="1400" dirty="0">
                <a:solidFill>
                  <a:srgbClr val="2185C5"/>
                </a:solidFill>
              </a:rPr>
              <a:t>JS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Linkage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between </a:t>
            </a:r>
            <a:r>
              <a:rPr lang="en-US" altLang="zh-CN" sz="1400" dirty="0">
                <a:solidFill>
                  <a:srgbClr val="2185C5"/>
                </a:solidFill>
              </a:rPr>
              <a:t>HTML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altLang="zh-CN" sz="1400" dirty="0">
                <a:solidFill>
                  <a:srgbClr val="2185C5"/>
                </a:solidFill>
              </a:rPr>
              <a:t>JS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Event Listeners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DOM manipulations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3991-146E-F746-31FC-01EBB1BC2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4DEE-5990-DA6B-2F7D-C480087F756D}"/>
              </a:ext>
            </a:extLst>
          </p:cNvPr>
          <p:cNvSpPr txBox="1"/>
          <p:nvPr/>
        </p:nvSpPr>
        <p:spPr>
          <a:xfrm>
            <a:off x="1654935" y="15647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098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E6461D-F81D-1FCB-50BF-349DD1BB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HK" dirty="0"/>
              <a:t>Many operators auto-convert types: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"2" * 3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6</a:t>
            </a:r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endParaRPr lang="en-HK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en-HK" dirty="0">
              <a:sym typeface="Courier New"/>
            </a:endParaRPr>
          </a:p>
          <a:p>
            <a:r>
              <a:rPr lang="en-HK" dirty="0" err="1">
                <a:sym typeface="Courier New"/>
              </a:rPr>
              <a:t>NaN</a:t>
            </a:r>
            <a:r>
              <a:rPr lang="en-HK" dirty="0"/>
              <a:t> ("Not a Number") is a return value from operations that have an undefined numerical result (e.g. dividing a String by a Number).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2DDB3-FBC3-5826-F673-250DED6ACF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1E0CB-D7AA-8B9C-4E00-6837C578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" dirty="0"/>
              <a:t>Number Type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9395EE-64A0-9EE5-E3ED-115962B1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0" y="1804024"/>
            <a:ext cx="1193800" cy="54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AD7A21-1ED6-7744-E4A7-ABF05FD9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41" y="3283471"/>
            <a:ext cx="116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9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String type</a:t>
            </a:r>
          </a:p>
        </p:txBody>
      </p:sp>
      <p:sp>
        <p:nvSpPr>
          <p:cNvPr id="231" name="Google Shape;231;p33"/>
          <p:cNvSpPr txBox="1"/>
          <p:nvPr/>
        </p:nvSpPr>
        <p:spPr>
          <a:xfrm>
            <a:off x="337279" y="1275986"/>
            <a:ext cx="6183442" cy="7027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”CDS4004 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Web Technologies and Social Networks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";                 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courseCode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courseName.substring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(0,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courseName.indexOf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 ")); // ”CDS4004"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courseName.length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;                                       // 15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instructor = 'Ken';                                            // can use "" or ''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7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91335-1568-9E09-D0BC-FB0D0FACB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45419"/>
              </p:ext>
            </p:extLst>
          </p:nvPr>
        </p:nvGraphicFramePr>
        <p:xfrm>
          <a:off x="337279" y="2078013"/>
          <a:ext cx="3091721" cy="28651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99410">
                  <a:extLst>
                    <a:ext uri="{9D8B030D-6E8A-4147-A177-3AD203B41FA5}">
                      <a16:colId xmlns:a16="http://schemas.microsoft.com/office/drawing/2014/main" val="2967048535"/>
                    </a:ext>
                  </a:extLst>
                </a:gridCol>
                <a:gridCol w="2192311">
                  <a:extLst>
                    <a:ext uri="{9D8B030D-6E8A-4147-A177-3AD203B41FA5}">
                      <a16:colId xmlns:a16="http://schemas.microsoft.com/office/drawing/2014/main" val="274302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3"/>
                        </a:rPr>
                        <a:t>charAt()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character at a specified index (position)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184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4"/>
                        </a:rPr>
                        <a:t>charCodeAt()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Unicode of the character at a specified index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497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5"/>
                        </a:rPr>
                        <a:t>endsWith()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if a string ends with a specified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77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6"/>
                        </a:rPr>
                        <a:t>fromCharCode()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Unicode values as characters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547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7"/>
                        </a:rPr>
                        <a:t>indexOf()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index (position) of the first occurrence of a value in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6030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8"/>
                        </a:rPr>
                        <a:t>lastIndexOf()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index (position) of the last occurrence of a value in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908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9"/>
                        </a:rPr>
                        <a:t>length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length of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596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0"/>
                        </a:rPr>
                        <a:t>replace()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pattern, and returns a string where the first match is replaced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874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1"/>
                        </a:rPr>
                        <a:t>replaceAll()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pattern and returns a new string where all matches are replaced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823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8F6502-0C30-55AA-49E0-93CF0034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87660"/>
              </p:ext>
            </p:extLst>
          </p:nvPr>
        </p:nvGraphicFramePr>
        <p:xfrm>
          <a:off x="3429000" y="2078013"/>
          <a:ext cx="3091721" cy="2499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43197">
                  <a:extLst>
                    <a:ext uri="{9D8B030D-6E8A-4147-A177-3AD203B41FA5}">
                      <a16:colId xmlns:a16="http://schemas.microsoft.com/office/drawing/2014/main" val="3108862694"/>
                    </a:ext>
                  </a:extLst>
                </a:gridCol>
                <a:gridCol w="2248524">
                  <a:extLst>
                    <a:ext uri="{9D8B030D-6E8A-4147-A177-3AD203B41FA5}">
                      <a16:colId xmlns:a16="http://schemas.microsoft.com/office/drawing/2014/main" val="3906937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2"/>
                        </a:rPr>
                        <a:t>search()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value, or regular expression, and returns the index (position) of the match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8564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3"/>
                        </a:rPr>
                        <a:t>slice()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Extracts a part of a string and returns a new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918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4"/>
                        </a:rPr>
                        <a:t>split()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Splits a string into an array of substrings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6849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5"/>
                        </a:rPr>
                        <a:t>startsWith()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Checks whether a string begins with specified characters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722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6"/>
                        </a:rPr>
                        <a:t>substr()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effectLst/>
                        </a:rPr>
                        <a:t>Extracts a number of characters from a string, from a start index (position)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2748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effectLst/>
                          <a:hlinkClick r:id="rId17"/>
                        </a:rPr>
                        <a:t>substring()</a:t>
                      </a:r>
                      <a:endParaRPr lang="en-HK" sz="7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Extracts characters from a string, between two specified indices (positions)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3215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8"/>
                        </a:rPr>
                        <a:t>toLowerCase()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Returns a string converted to lowercase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0345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9"/>
                        </a:rPr>
                        <a:t>toUpperCase()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Returns a string converted to uppercase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2323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9C2998-F8E6-0D3F-F7B3-A16CEE289B65}"/>
              </a:ext>
            </a:extLst>
          </p:cNvPr>
          <p:cNvSpPr txBox="1"/>
          <p:nvPr/>
        </p:nvSpPr>
        <p:spPr>
          <a:xfrm>
            <a:off x="6030522" y="132096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81EC62-CDB6-B7FC-8912-D844693D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Escape sequences: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\' \" \&amp; \n \t \\</a:t>
            </a:r>
          </a:p>
          <a:p>
            <a:r>
              <a:rPr lang="en-US" dirty="0"/>
              <a:t>To convert between Numbers and Strings: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characters of </a:t>
            </a:r>
            <a:r>
              <a:rPr lang="en" sz="1400" dirty="0"/>
              <a:t>a String s, use s[index] or </a:t>
            </a:r>
            <a:r>
              <a:rPr lang="en" sz="1400" dirty="0" err="1"/>
              <a:t>s.charAt</a:t>
            </a:r>
            <a:r>
              <a:rPr lang="en" sz="1400" dirty="0"/>
              <a:t>(index):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C8CE9-3D93-1C4B-2012-7FDD38493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91D908E-DD9F-95F0-0FFD-FC2D244D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More about Strings</a:t>
            </a:r>
            <a:endParaRPr lang="en-US" dirty="0"/>
          </a:p>
        </p:txBody>
      </p:sp>
      <p:sp>
        <p:nvSpPr>
          <p:cNvPr id="15" name="Google Shape;238;p34">
            <a:extLst>
              <a:ext uri="{FF2B5EF4-FFF2-40B4-BE49-F238E27FC236}">
                <a16:creationId xmlns:a16="http://schemas.microsoft.com/office/drawing/2014/main" id="{F76A2CD2-51AA-5D03-ED95-2C6A979AC95F}"/>
              </a:ext>
            </a:extLst>
          </p:cNvPr>
          <p:cNvSpPr txBox="1"/>
          <p:nvPr/>
        </p:nvSpPr>
        <p:spPr>
          <a:xfrm>
            <a:off x="1116767" y="2218200"/>
            <a:ext cx="5243662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count = 10;                              // 10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stringedCount</a:t>
            </a:r>
            <a:r>
              <a:rPr lang="en" dirty="0">
                <a:sym typeface="Courier New"/>
              </a:rPr>
              <a:t> = "" + count;              // "10"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puppyCount</a:t>
            </a:r>
            <a:r>
              <a:rPr lang="en" dirty="0">
                <a:sym typeface="Courier New"/>
              </a:rPr>
              <a:t> = count + " puppies, yay!";   // "10 puppies, yay!"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magicNum</a:t>
            </a:r>
            <a:r>
              <a:rPr lang="en" dirty="0">
                <a:sym typeface="Courier New"/>
              </a:rPr>
              <a:t> </a:t>
            </a:r>
            <a:r>
              <a:rPr lang="en">
                <a:sym typeface="Courier New"/>
              </a:rPr>
              <a:t>= parseInt</a:t>
            </a:r>
            <a:r>
              <a:rPr lang="en" dirty="0">
                <a:sym typeface="Courier New"/>
              </a:rPr>
              <a:t>("42 is the answer"); // 42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mystery </a:t>
            </a:r>
            <a:r>
              <a:rPr lang="en">
                <a:sym typeface="Courier New"/>
              </a:rPr>
              <a:t>= parseFloat</a:t>
            </a:r>
            <a:r>
              <a:rPr lang="en" dirty="0">
                <a:sym typeface="Courier New"/>
              </a:rPr>
              <a:t>("Am I a number?");  </a:t>
            </a:r>
            <a:r>
              <a:rPr lang="en">
                <a:sym typeface="Courier New"/>
              </a:rPr>
              <a:t>// NaN</a:t>
            </a:r>
            <a:r>
              <a:rPr lang="en" dirty="0">
                <a:sym typeface="Courier New"/>
              </a:rPr>
              <a:t>   </a:t>
            </a:r>
            <a:endParaRPr dirty="0">
              <a:sym typeface="Courier New"/>
            </a:endParaRPr>
          </a:p>
        </p:txBody>
      </p:sp>
      <p:sp>
        <p:nvSpPr>
          <p:cNvPr id="16" name="Google Shape;240;p34">
            <a:extLst>
              <a:ext uri="{FF2B5EF4-FFF2-40B4-BE49-F238E27FC236}">
                <a16:creationId xmlns:a16="http://schemas.microsoft.com/office/drawing/2014/main" id="{8C3B796A-00D5-EE42-CDA8-04FF01DAD44C}"/>
              </a:ext>
            </a:extLst>
          </p:cNvPr>
          <p:cNvSpPr txBox="1"/>
          <p:nvPr/>
        </p:nvSpPr>
        <p:spPr>
          <a:xfrm>
            <a:off x="1116767" y="3914700"/>
            <a:ext cx="530283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firstLetter</a:t>
            </a:r>
            <a:r>
              <a:rPr lang="en" dirty="0">
                <a:sym typeface="Courier New"/>
              </a:rPr>
              <a:t>  = </a:t>
            </a:r>
            <a:r>
              <a:rPr lang="en" dirty="0" err="1">
                <a:sym typeface="Courier New"/>
              </a:rPr>
              <a:t>puppyCount</a:t>
            </a:r>
            <a:r>
              <a:rPr lang="en" dirty="0">
                <a:sym typeface="Courier New"/>
              </a:rPr>
              <a:t>[0];                            // "1"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fourthLetter</a:t>
            </a:r>
            <a:r>
              <a:rPr lang="en" dirty="0">
                <a:sym typeface="Courier New"/>
              </a:rPr>
              <a:t> = </a:t>
            </a:r>
            <a:r>
              <a:rPr lang="en" dirty="0" err="1">
                <a:sym typeface="Courier New"/>
              </a:rPr>
              <a:t>puppyCount.charAt</a:t>
            </a:r>
            <a:r>
              <a:rPr lang="en" dirty="0">
                <a:sym typeface="Courier New"/>
              </a:rPr>
              <a:t>(3);                     // "p"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lastLetter</a:t>
            </a:r>
            <a:r>
              <a:rPr lang="en" dirty="0">
                <a:sym typeface="Courier New"/>
              </a:rPr>
              <a:t>   = </a:t>
            </a:r>
            <a:r>
              <a:rPr lang="en" dirty="0" err="1">
                <a:sym typeface="Courier New"/>
              </a:rPr>
              <a:t>puppyCount.charAt</a:t>
            </a:r>
            <a:r>
              <a:rPr lang="en" dirty="0">
                <a:sym typeface="Courier New"/>
              </a:rPr>
              <a:t>(</a:t>
            </a:r>
            <a:r>
              <a:rPr lang="en" dirty="0" err="1">
                <a:sym typeface="Courier New"/>
              </a:rPr>
              <a:t>puppyCount.length</a:t>
            </a:r>
            <a:r>
              <a:rPr lang="en" dirty="0">
                <a:sym typeface="Courier New"/>
              </a:rPr>
              <a:t> - 1); // "!”</a:t>
            </a:r>
          </a:p>
          <a:p>
            <a:endParaRPr lang="en-US" dirty="0">
              <a:sym typeface="Courier New"/>
            </a:endParaRPr>
          </a:p>
          <a:p>
            <a:endParaRPr dirty="0">
              <a:sym typeface="Courier Ne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7D390-3C92-60C3-8B6E-432015689CE5}"/>
              </a:ext>
            </a:extLst>
          </p:cNvPr>
          <p:cNvSpPr txBox="1"/>
          <p:nvPr/>
        </p:nvSpPr>
        <p:spPr>
          <a:xfrm>
            <a:off x="5880497" y="2248976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ACC45-92B8-E47E-D76F-53EC5447374D}"/>
              </a:ext>
            </a:extLst>
          </p:cNvPr>
          <p:cNvSpPr txBox="1"/>
          <p:nvPr/>
        </p:nvSpPr>
        <p:spPr>
          <a:xfrm>
            <a:off x="5925076" y="449656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5053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8B595-0592-429C-96EA-B54108914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few special cases that you should be aware of.</a:t>
            </a:r>
          </a:p>
          <a:p>
            <a:pPr lvl="1">
              <a:buSzPct val="120000"/>
            </a:pPr>
            <a:r>
              <a:rPr lang="en-US" dirty="0"/>
              <a:t>Remember that length is a </a:t>
            </a:r>
            <a:r>
              <a:rPr lang="en-US" dirty="0">
                <a:solidFill>
                  <a:srgbClr val="2185C5"/>
                </a:solidFill>
              </a:rPr>
              <a:t>property</a:t>
            </a:r>
            <a:r>
              <a:rPr lang="en-US" dirty="0"/>
              <a:t> (not a method)</a:t>
            </a:r>
          </a:p>
          <a:p>
            <a:pPr lvl="1">
              <a:buSzPct val="120000"/>
            </a:pPr>
            <a:r>
              <a:rPr lang="en-US" dirty="0">
                <a:solidFill>
                  <a:srgbClr val="2185C5"/>
                </a:solidFill>
              </a:rPr>
              <a:t>Concatenation with +: </a:t>
            </a:r>
          </a:p>
          <a:p>
            <a:pPr lvl="2">
              <a:buSzPct val="120000"/>
            </a:pPr>
            <a:r>
              <a:rPr lang="en-US" dirty="0"/>
              <a:t>1 + 1 is 2. </a:t>
            </a:r>
          </a:p>
          <a:p>
            <a:pPr lvl="2">
              <a:buSzPct val="120000"/>
            </a:pPr>
            <a:r>
              <a:rPr lang="en-US" dirty="0"/>
              <a:t>but "</a:t>
            </a:r>
            <a:r>
              <a:rPr lang="en-US" dirty="0">
                <a:solidFill>
                  <a:srgbClr val="FF0000"/>
                </a:solidFill>
              </a:rPr>
              <a:t>1" + 1 and 1 + "1" </a:t>
            </a:r>
            <a:r>
              <a:rPr lang="en-US" dirty="0"/>
              <a:t>are both </a:t>
            </a:r>
            <a:r>
              <a:rPr lang="en-US" dirty="0">
                <a:solidFill>
                  <a:srgbClr val="FF0000"/>
                </a:solidFill>
              </a:rPr>
              <a:t>"11"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870EC-BAE5-FABA-F1A1-43DD6CB45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E96AA-E04C-F849-6D99-6C1992A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Common Bugs when Using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787317" y="2969971"/>
            <a:ext cx="5573796" cy="1956042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ct val="120000"/>
            </a:pP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undefined</a:t>
            </a:r>
            <a:r>
              <a:rPr lang="en-HK" dirty="0"/>
              <a:t>: declared but has not yet been assigned a value</a:t>
            </a:r>
          </a:p>
          <a:p>
            <a:pPr>
              <a:buSzPct val="120000"/>
            </a:pP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null</a:t>
            </a:r>
            <a:r>
              <a:rPr lang="en-HK" dirty="0"/>
              <a:t>: is an empty or non-existent value. MUST be assigned.</a:t>
            </a:r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Special Values: </a:t>
            </a:r>
            <a:r>
              <a:rPr lang="en-HK" dirty="0">
                <a:sym typeface="Courier New"/>
              </a:rPr>
              <a:t>null</a:t>
            </a:r>
            <a:r>
              <a:rPr lang="en-HK" dirty="0"/>
              <a:t> and </a:t>
            </a:r>
            <a:r>
              <a:rPr lang="en-HK" dirty="0">
                <a:sym typeface="Courier New"/>
              </a:rPr>
              <a:t>undefined</a:t>
            </a:r>
            <a:r>
              <a:rPr lang="en-HK" dirty="0"/>
              <a:t>.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A9F5CDE-A717-A7EF-C314-86462E40A12A}"/>
              </a:ext>
            </a:extLst>
          </p:cNvPr>
          <p:cNvSpPr txBox="1"/>
          <p:nvPr/>
        </p:nvSpPr>
        <p:spPr>
          <a:xfrm>
            <a:off x="787317" y="1492643"/>
            <a:ext cx="5573795" cy="147732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foo = null;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bar = 9;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/* At this point in the code,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foo is null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bar is 9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is undefined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3707A-4860-003F-06B3-2D149C8F91FD}"/>
              </a:ext>
            </a:extLst>
          </p:cNvPr>
          <p:cNvSpPr txBox="1"/>
          <p:nvPr/>
        </p:nvSpPr>
        <p:spPr>
          <a:xfrm>
            <a:off x="5845707" y="15591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4E98DBEA-E5DB-D0FB-1426-F310C934E6EF}"/>
              </a:ext>
            </a:extLst>
          </p:cNvPr>
          <p:cNvSpPr txBox="1"/>
          <p:nvPr/>
        </p:nvSpPr>
        <p:spPr>
          <a:xfrm>
            <a:off x="1199546" y="3703648"/>
            <a:ext cx="2641683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a = null;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b;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c = undefined;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d = {}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(c)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d.fake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5DD8-F4D8-45AF-CF71-1BECB5746144}"/>
              </a:ext>
            </a:extLst>
          </p:cNvPr>
          <p:cNvSpPr txBox="1"/>
          <p:nvPr/>
        </p:nvSpPr>
        <p:spPr>
          <a:xfrm>
            <a:off x="3574214" y="4323807"/>
            <a:ext cx="3140537" cy="4001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sz="1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and </a:t>
            </a:r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undefined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are false values.</a:t>
            </a:r>
          </a:p>
          <a:p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 !== 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undefined but </a:t>
            </a:r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 == undefined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7951E6-68B0-1BCD-801E-189BDCA8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220592"/>
            <a:ext cx="5690156" cy="170529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ways to initialize an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HK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property (grows as needed when elements are added)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E2A8E-5130-E2ED-118D-7DBEEABF83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169D8-9A3B-FE40-A0FA-36EDB4AC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Array (Python List)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4B9A42C-ED40-F88B-BE61-9817C0F217B4}"/>
              </a:ext>
            </a:extLst>
          </p:cNvPr>
          <p:cNvSpPr txBox="1"/>
          <p:nvPr/>
        </p:nvSpPr>
        <p:spPr>
          <a:xfrm>
            <a:off x="670274" y="1373588"/>
            <a:ext cx="5836597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[];                          // empty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names = [value, value, ..., value]; // pre-filled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names[index] = value;                   // store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4EF68-10E5-397A-12F2-0C0368D0F28D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AC7078A0-E8CA-4E0D-3422-918DD6DD4F46}"/>
              </a:ext>
            </a:extLst>
          </p:cNvPr>
          <p:cNvSpPr txBox="1"/>
          <p:nvPr/>
        </p:nvSpPr>
        <p:spPr>
          <a:xfrm>
            <a:off x="670274" y="2066258"/>
            <a:ext cx="5836597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types = ["Electric", "Water", "Fire"];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[];        //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[0] = "Pikachu";  // ["Pikachu"]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[1] = "Squirtle";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[3] =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Magikarp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", undefined,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Magikarp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[3] =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Gyarados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", undefined,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Gyarados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878E0-B845-84A7-C37C-EE385A630C61}"/>
              </a:ext>
            </a:extLst>
          </p:cNvPr>
          <p:cNvSpPr txBox="1"/>
          <p:nvPr/>
        </p:nvSpPr>
        <p:spPr>
          <a:xfrm>
            <a:off x="5992632" y="21254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5370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9CC-E163-9247-B847-20D087BE6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JavaScript statements consists of keywords used with the appropriate syntax.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 single statement may span multiple lines.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Multiple statements may occur on a single line if each statement is separated by a semicolon (;).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Common JavaScript Statements:-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block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return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break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continue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if-else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switch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for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while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do-while statement</a:t>
            </a: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E17C-6E2C-4B47-B626-D39400127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90C7F-74C7-0C48-AF30-807CD679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JavaScript Statements</a:t>
            </a:r>
          </a:p>
        </p:txBody>
      </p:sp>
    </p:spTree>
    <p:extLst>
      <p:ext uri="{BB962C8B-B14F-4D97-AF65-F5344CB8AC3E}">
        <p14:creationId xmlns:p14="http://schemas.microsoft.com/office/powerpoint/2010/main" val="9650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CDA781A4-A4F1-D70D-8B55-9FC1F7F91C19}"/>
              </a:ext>
            </a:extLst>
          </p:cNvPr>
          <p:cNvSpPr txBox="1"/>
          <p:nvPr/>
        </p:nvSpPr>
        <p:spPr>
          <a:xfrm>
            <a:off x="1401913" y="2458474"/>
            <a:ext cx="2641683" cy="160043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statement_1;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statement_2;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statement_n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en-US" sz="1000" b="1" i="0" u="none" strike="noStrike" kern="1200" cap="none" spc="0" normalizeH="0" baseline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795-83C7-C440-92A0-38715DCB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block Statement</a:t>
            </a:r>
          </a:p>
          <a:p>
            <a:pPr lvl="1">
              <a:buSzPct val="120000"/>
            </a:pPr>
            <a:r>
              <a:rPr lang="en-US" altLang="en-US" dirty="0"/>
              <a:t>It is used to group zero or more statements.</a:t>
            </a:r>
          </a:p>
          <a:p>
            <a:pPr lvl="1">
              <a:buSzPct val="120000"/>
            </a:pPr>
            <a:r>
              <a:rPr lang="en-US" altLang="en-US" dirty="0"/>
              <a:t>The block is delimited by a pair of curly brackets.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BA64-2653-DD4B-8D9A-C474EF6446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AA1C7-39F8-3948-A52A-6B98EF93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FD75B-2E1E-F645-A8B6-011ABDE0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21" y="2544318"/>
            <a:ext cx="20383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52B0-8E06-B443-8C8A-3B85BB8B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return Statement</a:t>
            </a:r>
          </a:p>
          <a:p>
            <a:pPr lvl="1"/>
            <a:r>
              <a:rPr lang="en-US" altLang="en-US" dirty="0"/>
              <a:t>It is used to specify the value to be returned by a function.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F20A2-53E1-0B4F-BCC9-9EACE52D5D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DA9A-F452-7A4B-9E54-9B9FE991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6257A-3B04-A843-914E-523547DD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5" y="2189068"/>
            <a:ext cx="2057400" cy="714375"/>
          </a:xfrm>
          <a:prstGeom prst="rect">
            <a:avLst/>
          </a:prstGeom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02441920-E99D-393F-807A-6FE41B6DA2A3}"/>
              </a:ext>
            </a:extLst>
          </p:cNvPr>
          <p:cNvSpPr txBox="1"/>
          <p:nvPr/>
        </p:nvSpPr>
        <p:spPr>
          <a:xfrm>
            <a:off x="1462556" y="2189068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return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[expression];</a:t>
            </a:r>
          </a:p>
        </p:txBody>
      </p:sp>
    </p:spTree>
    <p:extLst>
      <p:ext uri="{BB962C8B-B14F-4D97-AF65-F5344CB8AC3E}">
        <p14:creationId xmlns:p14="http://schemas.microsoft.com/office/powerpoint/2010/main" val="42468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5D05-A0C1-DE49-A65A-919B82AF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r>
              <a:rPr lang="en-US" altLang="en-US" dirty="0"/>
              <a:t>break Statement</a:t>
            </a:r>
          </a:p>
          <a:p>
            <a:pPr lvl="1"/>
            <a:r>
              <a:rPr lang="en-US" altLang="en-US" dirty="0"/>
              <a:t>It terminates the current loop, switch, or label statement.</a:t>
            </a:r>
          </a:p>
          <a:p>
            <a:pPr lvl="1"/>
            <a:r>
              <a:rPr lang="en-US" altLang="en-US" dirty="0"/>
              <a:t>It transfers program control to the statement following the terminated statement.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continue Statement</a:t>
            </a:r>
          </a:p>
          <a:p>
            <a:pPr lvl="1"/>
            <a:r>
              <a:rPr lang="en-US" altLang="en-US" dirty="0"/>
              <a:t>It terminates execution of the statements in the current iteration of the current or labeled loop.</a:t>
            </a:r>
          </a:p>
          <a:p>
            <a:pPr lvl="1"/>
            <a:r>
              <a:rPr lang="en-US" altLang="en-US" dirty="0"/>
              <a:t>It continues execution of the loop with the next iteration.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E78C-E322-FD49-9808-70295C0F5E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D7431-D9F9-6C4A-9B20-EE7B4A0B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19" name="Google Shape;150;p21">
            <a:extLst>
              <a:ext uri="{FF2B5EF4-FFF2-40B4-BE49-F238E27FC236}">
                <a16:creationId xmlns:a16="http://schemas.microsoft.com/office/drawing/2014/main" id="{EDE4C4E3-6507-CAA8-3F00-3FB13581E04F}"/>
              </a:ext>
            </a:extLst>
          </p:cNvPr>
          <p:cNvSpPr txBox="1"/>
          <p:nvPr/>
        </p:nvSpPr>
        <p:spPr>
          <a:xfrm>
            <a:off x="1460056" y="2622212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break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</p:txBody>
      </p:sp>
      <p:sp>
        <p:nvSpPr>
          <p:cNvPr id="20" name="Google Shape;150;p21">
            <a:extLst>
              <a:ext uri="{FF2B5EF4-FFF2-40B4-BE49-F238E27FC236}">
                <a16:creationId xmlns:a16="http://schemas.microsoft.com/office/drawing/2014/main" id="{CEBAB2C3-0E7E-18AA-D648-CC93E9F45ADE}"/>
              </a:ext>
            </a:extLst>
          </p:cNvPr>
          <p:cNvSpPr txBox="1"/>
          <p:nvPr/>
        </p:nvSpPr>
        <p:spPr>
          <a:xfrm>
            <a:off x="1460056" y="4335533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continue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298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>
                <a:sym typeface="Lato"/>
              </a:rPr>
              <a:t>Overview of </a:t>
            </a:r>
            <a:r>
              <a:rPr lang="en-HK" dirty="0" err="1">
                <a:sym typeface="Lato"/>
              </a:rPr>
              <a:t>Javascript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51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8ED6-FDE3-2A42-8EBE-C8EC57BA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if-else Statement</a:t>
            </a:r>
          </a:p>
          <a:p>
            <a:pPr lvl="1"/>
            <a:r>
              <a:rPr lang="en-US" altLang="en-US" dirty="0"/>
              <a:t>It executes a statement if a specified condition is true. </a:t>
            </a:r>
          </a:p>
          <a:p>
            <a:pPr lvl="1"/>
            <a:r>
              <a:rPr lang="en-US" altLang="en-US" dirty="0"/>
              <a:t>If the condition is false, another statement can be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904E-2366-4B49-8C51-FDC6278B83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B6EF3-F0E7-C64F-B334-B2149383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A593B-B5B3-1547-AF7E-FBC2F591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1" y="2463030"/>
            <a:ext cx="4301633" cy="257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07352-00AF-AC4D-882E-87A4CB14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4" y="2571750"/>
            <a:ext cx="152400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887A5F-B94C-C142-9525-CCA47AA7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7" y="3667125"/>
            <a:ext cx="1533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3427147" cy="3552300"/>
          </a:xfrm>
        </p:spPr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switch</a:t>
            </a:r>
            <a:r>
              <a:rPr lang="en-US" altLang="en-US"/>
              <a:t> Statement</a:t>
            </a:r>
          </a:p>
          <a:p>
            <a:pPr lvl="1"/>
            <a:r>
              <a:rPr lang="en-US" altLang="en-US"/>
              <a:t>It evaluates an expression, matching the expression’s value to a case label.</a:t>
            </a:r>
          </a:p>
          <a:p>
            <a:pPr lvl="1"/>
            <a:r>
              <a:rPr lang="en-US" altLang="en-US"/>
              <a:t>It executes statements associated with that case.</a:t>
            </a:r>
          </a:p>
          <a:p>
            <a:pPr lvl="1"/>
            <a:r>
              <a:rPr lang="en-US" altLang="en-US"/>
              <a:t>If no matching label is found, the default clause will be executed.</a:t>
            </a:r>
          </a:p>
          <a:p>
            <a:pPr lvl="1"/>
            <a:r>
              <a:rPr lang="en-US" altLang="en-US"/>
              <a:t>The optional </a:t>
            </a:r>
            <a:r>
              <a:rPr lang="en-US" altLang="en-US" b="1">
                <a:solidFill>
                  <a:schemeClr val="hlink"/>
                </a:solidFill>
              </a:rPr>
              <a:t>break</a:t>
            </a:r>
            <a:r>
              <a:rPr lang="en-US" altLang="en-US"/>
              <a:t> statement ensure that the program breaks out of switch once the matched statement is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JavaScript Statement</a:t>
            </a:r>
            <a:endParaRPr lang="en-US" dirty="0"/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76318400-DC7C-5691-16E8-C4D377DEB062}"/>
              </a:ext>
            </a:extLst>
          </p:cNvPr>
          <p:cNvSpPr txBox="1"/>
          <p:nvPr/>
        </p:nvSpPr>
        <p:spPr>
          <a:xfrm>
            <a:off x="4271937" y="1802585"/>
            <a:ext cx="2375297" cy="283154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switch 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expression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label1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statements1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         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label2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statements2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         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hlink"/>
                </a:solidFill>
                <a:effectLst/>
              </a:rPr>
              <a:t>labelN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default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statements_default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487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for Statement</a:t>
            </a:r>
          </a:p>
          <a:p>
            <a:pPr lvl="1">
              <a:lnSpc>
                <a:spcPct val="140000"/>
              </a:lnSpc>
            </a:pPr>
            <a:r>
              <a:rPr lang="en-US" altLang="en-US" sz="1300" dirty="0"/>
              <a:t>It creates a loop that consists of three optional expressions, enclosed in parentheses and separated by semicolons, followed by a statement executed in the loop.</a:t>
            </a:r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initial-expression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an expression, including assignment expressions, or variable declaration.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typically used to initialize a counter variable.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condition 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an expression evaluated on each pass through the loop.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If this condition evaluates to true, statements are executed.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This conditional test is optional. If omitted, the condition always evaluates to true.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increment-expression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generally used to update or increment the counter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2D9C659B-7CAF-6B1C-E00E-A8673EC0E274}"/>
              </a:ext>
            </a:extLst>
          </p:cNvPr>
          <p:cNvSpPr txBox="1"/>
          <p:nvPr/>
        </p:nvSpPr>
        <p:spPr>
          <a:xfrm>
            <a:off x="1417573" y="2126659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for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[initial-expression]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 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[condition]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 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[increment-expression]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	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1E975592-D9BC-9B8B-0AB0-8481E62CD694}"/>
              </a:ext>
            </a:extLst>
          </p:cNvPr>
          <p:cNvSpPr txBox="1"/>
          <p:nvPr/>
        </p:nvSpPr>
        <p:spPr>
          <a:xfrm>
            <a:off x="5009155" y="687394"/>
            <a:ext cx="1676457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for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=0;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&lt;3;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++)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{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j *= 2;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5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while Statement</a:t>
            </a:r>
          </a:p>
          <a:p>
            <a:pPr lvl="1"/>
            <a:r>
              <a:rPr lang="en-US" altLang="en-US" dirty="0"/>
              <a:t>It creates a loop that executes specified statements as long as the test condition evaluates to true.</a:t>
            </a:r>
          </a:p>
          <a:p>
            <a:pPr lvl="1"/>
            <a:r>
              <a:rPr lang="en-US" altLang="en-US" dirty="0"/>
              <a:t>The condition is evaluated before executing the statement.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condition</a:t>
            </a:r>
          </a:p>
          <a:p>
            <a:pPr lvl="2"/>
            <a:r>
              <a:rPr lang="en-US" altLang="en-US" dirty="0"/>
              <a:t>It is an expression evaluated before each pass through the loop.</a:t>
            </a:r>
          </a:p>
          <a:p>
            <a:pPr lvl="2"/>
            <a:r>
              <a:rPr lang="en-US" altLang="en-US" dirty="0"/>
              <a:t>If this condition evaluates to true, statement is executed. </a:t>
            </a:r>
          </a:p>
          <a:p>
            <a:pPr lvl="2"/>
            <a:r>
              <a:rPr lang="en-US" altLang="en-US" dirty="0"/>
              <a:t>When condition evaluates to false, execution continues with the statement after the while loop.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56B16369-C224-7A01-837C-33F6FAC9114F}"/>
              </a:ext>
            </a:extLst>
          </p:cNvPr>
          <p:cNvSpPr txBox="1"/>
          <p:nvPr/>
        </p:nvSpPr>
        <p:spPr>
          <a:xfrm>
            <a:off x="1470039" y="2539702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while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(condition)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8B71A0BA-087B-5C03-4AE4-6D1EE8C40583}"/>
              </a:ext>
            </a:extLst>
          </p:cNvPr>
          <p:cNvSpPr txBox="1"/>
          <p:nvPr/>
        </p:nvSpPr>
        <p:spPr>
          <a:xfrm>
            <a:off x="5037360" y="708326"/>
            <a:ext cx="1529334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=0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while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&lt;3)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j*= 2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67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do-while Statement</a:t>
            </a:r>
          </a:p>
          <a:p>
            <a:pPr lvl="1"/>
            <a:r>
              <a:rPr lang="en-US" altLang="en-US" dirty="0"/>
              <a:t>It creates a loop that executes specified statements until the test condition evaluates to false.</a:t>
            </a:r>
          </a:p>
          <a:p>
            <a:pPr lvl="1"/>
            <a:r>
              <a:rPr lang="en-US" altLang="en-US" dirty="0"/>
              <a:t>The condition is evaluated after executing the statement, resulting the specified statement executing at least once.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condition</a:t>
            </a:r>
          </a:p>
          <a:p>
            <a:pPr lvl="2"/>
            <a:r>
              <a:rPr lang="en-US" altLang="en-US" dirty="0"/>
              <a:t>An expression is evaluated after each pass through the loop. </a:t>
            </a:r>
          </a:p>
          <a:p>
            <a:pPr lvl="2"/>
            <a:r>
              <a:rPr lang="en-US" altLang="en-US" dirty="0"/>
              <a:t>If condition evaluates to true, the statement is re-executed. </a:t>
            </a:r>
          </a:p>
          <a:p>
            <a:pPr lvl="2"/>
            <a:r>
              <a:rPr lang="en-US" altLang="en-US" dirty="0"/>
              <a:t>When condition evaluates to false, control passes to the statement following the do...while. 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04EC398-AAE5-17B3-801D-A41CE013845B}"/>
              </a:ext>
            </a:extLst>
          </p:cNvPr>
          <p:cNvSpPr txBox="1"/>
          <p:nvPr/>
        </p:nvSpPr>
        <p:spPr>
          <a:xfrm>
            <a:off x="1470039" y="2679720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do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 while (condition);</a:t>
            </a: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DB827538-9808-921A-1851-8F71B283B1C8}"/>
              </a:ext>
            </a:extLst>
          </p:cNvPr>
          <p:cNvSpPr txBox="1"/>
          <p:nvPr/>
        </p:nvSpPr>
        <p:spPr>
          <a:xfrm>
            <a:off x="5037360" y="556538"/>
            <a:ext cx="1529334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=0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do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{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j*= 2;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++;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 while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&lt; 3);</a:t>
            </a:r>
          </a:p>
        </p:txBody>
      </p:sp>
    </p:spTree>
    <p:extLst>
      <p:ext uri="{BB962C8B-B14F-4D97-AF65-F5344CB8AC3E}">
        <p14:creationId xmlns:p14="http://schemas.microsoft.com/office/powerpoint/2010/main" val="194124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26B62-4606-6184-9748-D87ED8786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 function is a “subprogram”, that can be </a:t>
            </a:r>
            <a:r>
              <a:rPr lang="en-US" altLang="en-US" i="1" dirty="0">
                <a:solidFill>
                  <a:srgbClr val="2185C5"/>
                </a:solidFill>
              </a:rPr>
              <a:t>called</a:t>
            </a:r>
            <a:r>
              <a:rPr lang="en-US" altLang="en-US" dirty="0"/>
              <a:t> by code external to the function.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Like the program itself, a function is composed of a sequence of statements, called the </a:t>
            </a:r>
            <a:r>
              <a:rPr lang="en-US" altLang="en-US" i="1" dirty="0">
                <a:solidFill>
                  <a:srgbClr val="2185C5"/>
                </a:solidFill>
              </a:rPr>
              <a:t>function body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Objects and values can be passed to a function, and the function can return an object or value.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To return a value, the function must have a </a:t>
            </a:r>
            <a:r>
              <a:rPr lang="en-US" altLang="en-US" i="1" dirty="0">
                <a:solidFill>
                  <a:srgbClr val="2185C5"/>
                </a:solidFill>
              </a:rPr>
              <a:t>return statement </a:t>
            </a:r>
            <a:r>
              <a:rPr lang="en-US" altLang="en-US" dirty="0"/>
              <a:t>that specifics the value to return.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BCB23-5168-3F62-7841-1375643F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34B39-8081-DF5B-25B1-EDAD9D70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</p:spTree>
    <p:extLst>
      <p:ext uri="{BB962C8B-B14F-4D97-AF65-F5344CB8AC3E}">
        <p14:creationId xmlns:p14="http://schemas.microsoft.com/office/powerpoint/2010/main" val="129396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E875-C4F7-0242-84AB-8AC71D21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r>
              <a:rPr lang="en-US" altLang="en-US" dirty="0"/>
              <a:t>Non-object parameters, such as </a:t>
            </a:r>
            <a:r>
              <a:rPr lang="en-US" altLang="en-US" dirty="0">
                <a:solidFill>
                  <a:srgbClr val="FF9715"/>
                </a:solidFill>
              </a:rPr>
              <a:t>strings, numbers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9715"/>
                </a:solidFill>
              </a:rPr>
              <a:t>booleans</a:t>
            </a:r>
            <a:r>
              <a:rPr lang="en-US" altLang="en-US" dirty="0"/>
              <a:t>, are passed to functions </a:t>
            </a:r>
            <a:r>
              <a:rPr lang="en-US" altLang="en-US" i="1" dirty="0">
                <a:solidFill>
                  <a:srgbClr val="2185C5"/>
                </a:solidFill>
              </a:rPr>
              <a:t>by value</a:t>
            </a:r>
            <a:r>
              <a:rPr lang="en-US" altLang="en-US" dirty="0"/>
              <a:t>.</a:t>
            </a:r>
          </a:p>
          <a:p>
            <a:pPr lvl="1">
              <a:buSzPct val="120000"/>
            </a:pPr>
            <a:r>
              <a:rPr lang="en-US" altLang="en-US" sz="1200" dirty="0"/>
              <a:t>The value is passed to the function where it is stored in a new variable.</a:t>
            </a:r>
          </a:p>
          <a:p>
            <a:pPr lvl="1">
              <a:buSzPct val="120000"/>
            </a:pPr>
            <a:r>
              <a:rPr lang="en-US" altLang="en-US" sz="1200" dirty="0"/>
              <a:t>If the function changes the value of the variable, the change is not reflected globally or in the calling function.</a:t>
            </a:r>
          </a:p>
          <a:p>
            <a:r>
              <a:rPr lang="en-US" altLang="en-US" dirty="0"/>
              <a:t>Object parameters, such as </a:t>
            </a:r>
            <a:r>
              <a:rPr lang="en-US" altLang="en-US" dirty="0">
                <a:solidFill>
                  <a:srgbClr val="FF9715"/>
                </a:solidFill>
              </a:rPr>
              <a:t>objects, arrays </a:t>
            </a:r>
            <a:r>
              <a:rPr lang="en-US" altLang="en-US" dirty="0"/>
              <a:t>are passed to functions </a:t>
            </a:r>
            <a:r>
              <a:rPr lang="en-US" altLang="en-US" i="1" dirty="0">
                <a:solidFill>
                  <a:srgbClr val="2185C5"/>
                </a:solidFill>
              </a:rPr>
              <a:t>by reference</a:t>
            </a:r>
            <a:r>
              <a:rPr lang="en-US" altLang="en-US" dirty="0"/>
              <a:t>.</a:t>
            </a:r>
          </a:p>
          <a:p>
            <a:pPr lvl="1">
              <a:buSzPct val="120000"/>
            </a:pPr>
            <a:r>
              <a:rPr lang="en-US" altLang="en-US" sz="1200" dirty="0"/>
              <a:t>If the function changes the object’s properties, that change is visible outside the function.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81F3-B3DA-D449-BEBA-AE8F1874D0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C8E3D-190C-8147-91D1-E4AED1D0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/>
              <a:t>JavaScript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B5290-E1E0-2326-1505-CAA368967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3DED3-B836-C5DF-4C62-88914B5E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6101682" cy="857400"/>
          </a:xfrm>
        </p:spPr>
        <p:txBody>
          <a:bodyPr/>
          <a:lstStyle/>
          <a:p>
            <a:r>
              <a:rPr lang="en-US" dirty="0"/>
              <a:t>JS Function vs Python Function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9567A09F-A84C-128B-3283-021F535ACC16}"/>
              </a:ext>
            </a:extLst>
          </p:cNvPr>
          <p:cNvSpPr txBox="1"/>
          <p:nvPr/>
        </p:nvSpPr>
        <p:spPr>
          <a:xfrm>
            <a:off x="778212" y="2911829"/>
            <a:ext cx="5836597" cy="178510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function repeat(str, n):</a:t>
            </a:r>
          </a:p>
          <a:p>
            <a:r>
              <a:rPr lang="en-US" sz="1100" dirty="0">
                <a:sym typeface="Courier New"/>
              </a:rPr>
              <a:t>  let result = str;</a:t>
            </a:r>
          </a:p>
          <a:p>
            <a:r>
              <a:rPr lang="en-US" sz="1100" dirty="0">
                <a:sym typeface="Courier New"/>
              </a:rPr>
              <a:t>  for (let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= 1;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&lt; n;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++ ) {</a:t>
            </a:r>
          </a:p>
          <a:p>
            <a:r>
              <a:rPr lang="en-US" sz="1100" dirty="0">
                <a:sym typeface="Courier New"/>
              </a:rPr>
              <a:t>    result += str</a:t>
            </a:r>
          </a:p>
          <a:p>
            <a:r>
              <a:rPr lang="en-US" sz="1100" dirty="0">
                <a:sym typeface="Courier New"/>
              </a:rPr>
              <a:t>  }</a:t>
            </a:r>
          </a:p>
          <a:p>
            <a:r>
              <a:rPr lang="en-US" sz="1100" dirty="0">
                <a:sym typeface="Courier New"/>
              </a:rPr>
              <a:t>  return result;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let </a:t>
            </a:r>
            <a:r>
              <a:rPr lang="en-US" sz="1100" dirty="0" err="1">
                <a:sym typeface="Courier New"/>
              </a:rPr>
              <a:t>repeatedStr</a:t>
            </a:r>
            <a:r>
              <a:rPr lang="en-US" sz="1100" dirty="0">
                <a:sym typeface="Courier New"/>
              </a:rPr>
              <a:t> = repeat(“echo...”, 3); //echo...echo...echo... </a:t>
            </a:r>
            <a:endParaRPr sz="1100" dirty="0"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B1E89-4284-374F-CDD4-F6C025712D31}"/>
              </a:ext>
            </a:extLst>
          </p:cNvPr>
          <p:cNvSpPr txBox="1"/>
          <p:nvPr/>
        </p:nvSpPr>
        <p:spPr>
          <a:xfrm>
            <a:off x="6100570" y="297105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DE572B53-3F91-8F83-8E03-A2F44D5FCB90}"/>
              </a:ext>
            </a:extLst>
          </p:cNvPr>
          <p:cNvSpPr txBox="1"/>
          <p:nvPr/>
        </p:nvSpPr>
        <p:spPr>
          <a:xfrm>
            <a:off x="778212" y="1296002"/>
            <a:ext cx="5836597" cy="144655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def repeat(str, n):</a:t>
            </a:r>
          </a:p>
          <a:p>
            <a:r>
              <a:rPr lang="en-US" sz="1100" dirty="0">
                <a:sym typeface="Courier New"/>
              </a:rPr>
              <a:t>  result = str</a:t>
            </a:r>
          </a:p>
          <a:p>
            <a:r>
              <a:rPr lang="en-US" sz="1100" dirty="0">
                <a:sym typeface="Courier New"/>
              </a:rPr>
              <a:t>  for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in range(1, n):</a:t>
            </a:r>
          </a:p>
          <a:p>
            <a:r>
              <a:rPr lang="en-US" sz="1100" dirty="0">
                <a:sym typeface="Courier New"/>
              </a:rPr>
              <a:t>    result = result + str;</a:t>
            </a:r>
          </a:p>
          <a:p>
            <a:r>
              <a:rPr lang="en-US" sz="1100" dirty="0">
                <a:sym typeface="Courier New"/>
              </a:rPr>
              <a:t>  return result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 err="1">
                <a:sym typeface="Courier New"/>
              </a:rPr>
              <a:t>repeatedStr</a:t>
            </a:r>
            <a:r>
              <a:rPr lang="en-US" sz="1100" dirty="0">
                <a:sym typeface="Courier New"/>
              </a:rPr>
              <a:t> = repeat(“echo...”, 3); //echo...echo...echo... </a:t>
            </a:r>
            <a:endParaRPr sz="1100" dirty="0"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5AD73-A8D4-17E2-3528-24270903F2DE}"/>
              </a:ext>
            </a:extLst>
          </p:cNvPr>
          <p:cNvSpPr txBox="1"/>
          <p:nvPr/>
        </p:nvSpPr>
        <p:spPr>
          <a:xfrm>
            <a:off x="5966274" y="1360599"/>
            <a:ext cx="584248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68019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0772B2-49FF-0F35-E9D6-7EF54680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497246"/>
            <a:ext cx="5690156" cy="1200167"/>
          </a:xfrm>
        </p:spPr>
        <p:txBody>
          <a:bodyPr/>
          <a:lstStyle/>
          <a:p>
            <a:pPr>
              <a:buSzPct val="120000"/>
            </a:pPr>
            <a:r>
              <a:rPr lang="en-US" altLang="en-US" sz="1000" dirty="0"/>
              <a:t>name: the name of the function.</a:t>
            </a:r>
          </a:p>
          <a:p>
            <a:pPr>
              <a:buSzPct val="120000"/>
            </a:pPr>
            <a:r>
              <a:rPr lang="en-US" altLang="en-US" sz="1000" dirty="0"/>
              <a:t>param (up to 255 arguments): It is the name of an argument to be passed to the function.</a:t>
            </a:r>
          </a:p>
          <a:p>
            <a:pPr>
              <a:buSzPct val="120000"/>
            </a:pPr>
            <a:r>
              <a:rPr lang="en-US" altLang="en-US" sz="1000" dirty="0"/>
              <a:t>statements: refer to the statements comprising the body of the function.</a:t>
            </a:r>
          </a:p>
          <a:p>
            <a:pPr>
              <a:buSzPct val="120000"/>
            </a:pPr>
            <a:r>
              <a:rPr lang="en-US" altLang="en-US" sz="1000" dirty="0"/>
              <a:t>return statement: used to specify the value that is returned from the function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B5AC0-4BA9-BDDF-A4F5-A69D796F7C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BD868-6F04-0E5D-6A84-4901D01A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Define Functions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DD874C32-A6BC-9EE7-2AB5-9AC7FE75B84E}"/>
              </a:ext>
            </a:extLst>
          </p:cNvPr>
          <p:cNvSpPr txBox="1"/>
          <p:nvPr/>
        </p:nvSpPr>
        <p:spPr>
          <a:xfrm>
            <a:off x="670274" y="1373588"/>
            <a:ext cx="5836597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name(param1, param2, ...,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paramN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myFunction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("Hello!");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alert("Your browser says hi!");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B55A-A702-8FE1-6898-CF265DCBF0DF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90155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0AFEFB-E601-1E3A-E21A-67DD35B60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400" dirty="0"/>
              <a:t>In general, to add interactivity to our HTML/CSS websites we need to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Link a JS program to our HTML (in the 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HK" sz="1200" dirty="0"/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the elements we want to "listen" to user/page events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the events we want to respond to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what each response function 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Assign the listener elements the functions when the event(s) occurs! own event(s) to listen to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FFFF95-8FF4-A2C2-6365-08546A41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between HTML/JS</a:t>
            </a:r>
          </a:p>
        </p:txBody>
      </p:sp>
    </p:spTree>
    <p:extLst>
      <p:ext uri="{BB962C8B-B14F-4D97-AF65-F5344CB8AC3E}">
        <p14:creationId xmlns:p14="http://schemas.microsoft.com/office/powerpoint/2010/main" val="7081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92300-8A12-9091-CC29-7A6A481EF0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 wrap="square" anchor="t"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B14CA73-0BE7-B9C5-E670-FA683CB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18" name="Picture 6" descr="A black and white image of a cat&#10;&#10;Description automatically generated">
            <a:extLst>
              <a:ext uri="{FF2B5EF4-FFF2-40B4-BE49-F238E27FC236}">
                <a16:creationId xmlns:a16="http://schemas.microsoft.com/office/drawing/2014/main" id="{235E6430-14A3-A85B-2024-0385154A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91" y="1668545"/>
            <a:ext cx="1213797" cy="242759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F4AE947F-4A1A-1AAA-1F3C-1EC18593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2" y="1670044"/>
            <a:ext cx="1213797" cy="24260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AD74A52B-2D44-435C-6BAE-69C3876B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63" y="1668545"/>
            <a:ext cx="1213797" cy="24260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023B62-FEED-67C1-0C97-128FBC787476}"/>
              </a:ext>
            </a:extLst>
          </p:cNvPr>
          <p:cNvSpPr txBox="1"/>
          <p:nvPr/>
        </p:nvSpPr>
        <p:spPr>
          <a:xfrm>
            <a:off x="2381093" y="415643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BAD9-154E-9EC0-B9A0-E16EEFDC43F9}"/>
              </a:ext>
            </a:extLst>
          </p:cNvPr>
          <p:cNvSpPr txBox="1"/>
          <p:nvPr/>
        </p:nvSpPr>
        <p:spPr>
          <a:xfrm>
            <a:off x="3798881" y="415487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E1F22-692F-BC09-0E33-480E6B68B1B7}"/>
              </a:ext>
            </a:extLst>
          </p:cNvPr>
          <p:cNvSpPr txBox="1"/>
          <p:nvPr/>
        </p:nvSpPr>
        <p:spPr>
          <a:xfrm>
            <a:off x="541931" y="4154872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Words + Images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CB352-D883-2D69-0484-6667BCEF6F0B}"/>
              </a:ext>
            </a:extLst>
          </p:cNvPr>
          <p:cNvSpPr txBox="1"/>
          <p:nvPr/>
        </p:nvSpPr>
        <p:spPr>
          <a:xfrm>
            <a:off x="882568" y="130883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C0374-5B7F-E651-2670-2480029F85CA}"/>
              </a:ext>
            </a:extLst>
          </p:cNvPr>
          <p:cNvSpPr txBox="1"/>
          <p:nvPr/>
        </p:nvSpPr>
        <p:spPr>
          <a:xfrm>
            <a:off x="2242646" y="130883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7E73B-75A6-1B1A-B884-7B97C1C8D1B0}"/>
              </a:ext>
            </a:extLst>
          </p:cNvPr>
          <p:cNvSpPr txBox="1"/>
          <p:nvPr/>
        </p:nvSpPr>
        <p:spPr>
          <a:xfrm>
            <a:off x="3784454" y="130883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</a:t>
            </a:r>
          </a:p>
        </p:txBody>
      </p:sp>
      <p:pic>
        <p:nvPicPr>
          <p:cNvPr id="2" name="Google Shape;108;p16">
            <a:extLst>
              <a:ext uri="{FF2B5EF4-FFF2-40B4-BE49-F238E27FC236}">
                <a16:creationId xmlns:a16="http://schemas.microsoft.com/office/drawing/2014/main" id="{50EDAA2E-FF15-5C9C-789C-9E0A61C399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34" y="1668545"/>
            <a:ext cx="1126282" cy="2426097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8116B-D249-E475-B540-9F0DA9E60C5D}"/>
              </a:ext>
            </a:extLst>
          </p:cNvPr>
          <p:cNvSpPr txBox="1"/>
          <p:nvPr/>
        </p:nvSpPr>
        <p:spPr>
          <a:xfrm>
            <a:off x="4996579" y="130883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85C5"/>
                </a:solidFill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EBB2-1263-0FA2-55D8-4991F7E69BDF}"/>
              </a:ext>
            </a:extLst>
          </p:cNvPr>
          <p:cNvSpPr txBox="1"/>
          <p:nvPr/>
        </p:nvSpPr>
        <p:spPr>
          <a:xfrm>
            <a:off x="5245044" y="41548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85C5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563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87437-7220-4CA8-AB2F-653C3921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371536"/>
            <a:ext cx="5691188" cy="2554477"/>
          </a:xfrm>
        </p:spPr>
        <p:txBody>
          <a:bodyPr/>
          <a:lstStyle/>
          <a:p>
            <a:r>
              <a:rPr lang="en-HK" dirty="0"/>
              <a:t>The </a:t>
            </a:r>
            <a:r>
              <a:rPr lang="en-HK" dirty="0">
                <a:sym typeface="Courier New"/>
              </a:rPr>
              <a:t>&lt;script&gt;</a:t>
            </a:r>
            <a:r>
              <a:rPr lang="en-HK" dirty="0"/>
              <a:t> tag should be placed in the </a:t>
            </a:r>
            <a:r>
              <a:rPr lang="en-HK" dirty="0">
                <a:sym typeface="Courier New"/>
              </a:rPr>
              <a:t>HTML</a:t>
            </a:r>
            <a:r>
              <a:rPr lang="en-HK" dirty="0"/>
              <a:t> page's </a:t>
            </a:r>
            <a:r>
              <a:rPr lang="en-HK" dirty="0">
                <a:sym typeface="Courier New"/>
              </a:rPr>
              <a:t>&lt;head&gt;</a:t>
            </a:r>
            <a:r>
              <a:rPr lang="en-HK" dirty="0"/>
              <a:t>. All JavaScript code used in the page should be stored in a separate</a:t>
            </a:r>
            <a:r>
              <a:rPr lang="en-HK" dirty="0">
                <a:sym typeface="Courier New"/>
              </a:rPr>
              <a:t> </a:t>
            </a:r>
            <a:r>
              <a:rPr lang="en-HK" dirty="0"/>
              <a:t>.</a:t>
            </a:r>
            <a:r>
              <a:rPr lang="en-HK" dirty="0" err="1">
                <a:sym typeface="Courier New"/>
              </a:rPr>
              <a:t>js</a:t>
            </a:r>
            <a:r>
              <a:rPr lang="en-HK" dirty="0">
                <a:sym typeface="Courier New"/>
              </a:rPr>
              <a:t> </a:t>
            </a:r>
            <a:r>
              <a:rPr lang="en-HK" dirty="0"/>
              <a:t>file.</a:t>
            </a:r>
          </a:p>
          <a:p>
            <a:r>
              <a:rPr lang="en-HK" dirty="0"/>
              <a:t>JS code can be placed directly in the </a:t>
            </a:r>
            <a:r>
              <a:rPr lang="en-HK" dirty="0">
                <a:sym typeface="Courier New"/>
              </a:rPr>
              <a:t>HTML</a:t>
            </a:r>
            <a:r>
              <a:rPr lang="en-HK" dirty="0"/>
              <a:t> file's </a:t>
            </a:r>
            <a:r>
              <a:rPr lang="en-HK" dirty="0">
                <a:sym typeface="Courier New"/>
              </a:rPr>
              <a:t>body</a:t>
            </a:r>
            <a:r>
              <a:rPr lang="en-HK" dirty="0"/>
              <a:t> or </a:t>
            </a:r>
            <a:r>
              <a:rPr lang="en-HK" dirty="0">
                <a:sym typeface="Courier New"/>
              </a:rPr>
              <a:t>head</a:t>
            </a:r>
            <a:r>
              <a:rPr lang="en-HK" dirty="0"/>
              <a:t> (like </a:t>
            </a:r>
            <a:r>
              <a:rPr lang="en-HK" dirty="0">
                <a:sym typeface="Courier New"/>
              </a:rPr>
              <a:t>CSS</a:t>
            </a:r>
            <a:r>
              <a:rPr lang="en-HK" dirty="0"/>
              <a:t>), but this is poor code quality. </a:t>
            </a:r>
            <a:r>
              <a:rPr lang="en-HK" i="1" dirty="0">
                <a:solidFill>
                  <a:srgbClr val="F20052"/>
                </a:solidFill>
              </a:rPr>
              <a:t>You should always separate content, presentation, and </a:t>
            </a:r>
            <a:r>
              <a:rPr lang="en-HK" i="1" dirty="0" err="1">
                <a:solidFill>
                  <a:srgbClr val="F20052"/>
                </a:solidFill>
              </a:rPr>
              <a:t>behavior</a:t>
            </a:r>
            <a:r>
              <a:rPr lang="en-HK" i="1" dirty="0">
                <a:solidFill>
                  <a:srgbClr val="F20052"/>
                </a:solidFill>
              </a:rPr>
              <a:t> by keeping these "concerns" in separate files!!</a:t>
            </a:r>
          </a:p>
          <a:p>
            <a:endParaRPr lang="en-HK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2386-158C-3F33-29A4-CB72FC8689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5F66A-0AE0-2E28-50C6-4DE27435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Include a JS file in HTML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EE32DA2-0BA1-DC26-C73B-4F2595383A73}"/>
              </a:ext>
            </a:extLst>
          </p:cNvPr>
          <p:cNvSpPr txBox="1"/>
          <p:nvPr/>
        </p:nvSpPr>
        <p:spPr>
          <a:xfrm>
            <a:off x="670274" y="1373588"/>
            <a:ext cx="5836597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// template</a:t>
            </a:r>
          </a:p>
          <a:p>
            <a:r>
              <a:rPr lang="en-US" sz="1100" dirty="0">
                <a:sym typeface="Courier New"/>
              </a:rPr>
              <a:t>&lt;script </a:t>
            </a:r>
            <a:r>
              <a:rPr lang="en-US" sz="1100" dirty="0" err="1">
                <a:sym typeface="Courier New"/>
              </a:rPr>
              <a:t>src</a:t>
            </a:r>
            <a:r>
              <a:rPr lang="en-US" sz="1100" dirty="0">
                <a:sym typeface="Courier New"/>
              </a:rPr>
              <a:t>=“filename”&gt;&lt;/script&gt;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// template</a:t>
            </a:r>
          </a:p>
          <a:p>
            <a:r>
              <a:rPr lang="en-US" sz="1100" dirty="0">
                <a:sym typeface="Courier New"/>
              </a:rPr>
              <a:t>&lt;script </a:t>
            </a:r>
            <a:r>
              <a:rPr lang="en-US" sz="1100" dirty="0" err="1">
                <a:sym typeface="Courier New"/>
              </a:rPr>
              <a:t>src</a:t>
            </a:r>
            <a:r>
              <a:rPr lang="en-US" sz="1100" dirty="0">
                <a:sym typeface="Courier New"/>
              </a:rPr>
              <a:t>=“</a:t>
            </a:r>
            <a:r>
              <a:rPr lang="en-US" sz="1100" dirty="0" err="1">
                <a:sym typeface="Courier New"/>
              </a:rPr>
              <a:t>example.js</a:t>
            </a:r>
            <a:r>
              <a:rPr lang="en-US" sz="1100" dirty="0">
                <a:sym typeface="Courier New"/>
              </a:rPr>
              <a:t>”&gt;&lt;/script&gt;</a:t>
            </a:r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893D-51A1-E058-B0C2-D69D11AF0233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70018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/>
              <a:t>Event Listeners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968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4A88B-DFBD-2E14-BDA0-8AD84159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4146578"/>
            <a:ext cx="5690153" cy="779310"/>
          </a:xfrm>
        </p:spPr>
        <p:txBody>
          <a:bodyPr/>
          <a:lstStyle/>
          <a:p>
            <a:pPr>
              <a:buSzPct val="120000"/>
            </a:pPr>
            <a:r>
              <a:rPr lang="en-US" sz="1000" dirty="0"/>
              <a:t>JS responds to user actions called events</a:t>
            </a:r>
          </a:p>
          <a:p>
            <a:pPr>
              <a:buSzPct val="120000"/>
            </a:pPr>
            <a:r>
              <a:rPr lang="en-US" sz="1000" dirty="0"/>
              <a:t>Event-Driven Programming: writing programs driven by user events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BD046-1904-AC27-C664-9ECB6CEE37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56E8181-1845-DD8C-7CFB-D454C985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Programming</a:t>
            </a:r>
          </a:p>
        </p:txBody>
      </p:sp>
      <p:pic>
        <p:nvPicPr>
          <p:cNvPr id="6" name="Google Shape;122;p18">
            <a:extLst>
              <a:ext uri="{FF2B5EF4-FFF2-40B4-BE49-F238E27FC236}">
                <a16:creationId xmlns:a16="http://schemas.microsoft.com/office/drawing/2014/main" id="{0B693F55-8A32-98A6-AFEE-8FDA58372A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273" y="1373588"/>
            <a:ext cx="5690155" cy="27569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11E3-C8AB-F1F3-4379-AB0849C7267B}"/>
              </a:ext>
            </a:extLst>
          </p:cNvPr>
          <p:cNvSpPr txBox="1"/>
          <p:nvPr/>
        </p:nvSpPr>
        <p:spPr>
          <a:xfrm>
            <a:off x="1179843" y="420903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0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9E490-4437-CD18-D752-3B4FFB46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4" y="1962275"/>
            <a:ext cx="5690156" cy="289140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(id) </a:t>
            </a:r>
            <a:r>
              <a:rPr lang="en-US" dirty="0"/>
              <a:t>returns the DOM object for an element with a given id </a:t>
            </a:r>
          </a:p>
          <a:p>
            <a:pPr lvl="1">
              <a:buSzPct val="121000"/>
            </a:pPr>
            <a:r>
              <a:rPr lang="en-US" dirty="0"/>
              <a:t>Note that you omit the # when giving an id</a:t>
            </a:r>
          </a:p>
          <a:p>
            <a:pPr>
              <a:buSzPct val="121000"/>
            </a:pPr>
            <a:r>
              <a:rPr lang="en" sz="1400" dirty="0"/>
              <a:t>There are other ways to get DOM elements:</a:t>
            </a:r>
          </a:p>
          <a:p>
            <a:pPr lvl="1">
              <a:buSzPct val="121000"/>
            </a:pP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02D41-D553-FA33-D290-D375F1DA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1BFB8F-D263-EE16-DB84-00FAD276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 by id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91D5D0E1-3DAC-4B5E-0543-54DEBC85A0D6}"/>
              </a:ext>
            </a:extLst>
          </p:cNvPr>
          <p:cNvSpPr txBox="1"/>
          <p:nvPr/>
        </p:nvSpPr>
        <p:spPr>
          <a:xfrm>
            <a:off x="670274" y="1373588"/>
            <a:ext cx="5836597" cy="44627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ym typeface="Courier New"/>
              </a:rPr>
              <a:t>let name = </a:t>
            </a:r>
            <a:r>
              <a:rPr lang="en-US" dirty="0" err="1">
                <a:sym typeface="Courier New"/>
              </a:rPr>
              <a:t>document.getElementById</a:t>
            </a:r>
            <a:r>
              <a:rPr lang="en-US" dirty="0">
                <a:sym typeface="Courier New"/>
              </a:rPr>
              <a:t>(“id”)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C6448-7F47-8A1D-0A31-DAA759240B39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48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280A1-5A93-023C-BF69-B7EB8A0BC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FE1CA-8CF7-644A-D108-96571301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by Class Name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5991F36-B03F-8305-BB84-1A1A72DD85D8}"/>
              </a:ext>
            </a:extLst>
          </p:cNvPr>
          <p:cNvSpPr txBox="1"/>
          <p:nvPr/>
        </p:nvSpPr>
        <p:spPr>
          <a:xfrm>
            <a:off x="670274" y="1373588"/>
            <a:ext cx="5836597" cy="190821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sz="1000" dirty="0">
              <a:sym typeface="Courier New"/>
            </a:endParaRPr>
          </a:p>
          <a:p>
            <a:r>
              <a:rPr lang="en-US" sz="1000" dirty="0">
                <a:sym typeface="Courier New"/>
              </a:rPr>
              <a:t>function </a:t>
            </a:r>
            <a:r>
              <a:rPr lang="en-US" sz="1000" dirty="0" err="1">
                <a:sym typeface="Courier New"/>
              </a:rPr>
              <a:t>numberOnClick</a:t>
            </a:r>
            <a:r>
              <a:rPr lang="en-US" sz="1000" dirty="0">
                <a:sym typeface="Courier New"/>
              </a:rPr>
              <a:t>() {</a:t>
            </a:r>
          </a:p>
          <a:p>
            <a:r>
              <a:rPr lang="en-US" sz="1000" dirty="0">
                <a:sym typeface="Courier New"/>
              </a:rPr>
              <a:t>   </a:t>
            </a:r>
            <a:r>
              <a:rPr lang="en-US" sz="1000" dirty="0" err="1">
                <a:sym typeface="Courier New"/>
              </a:rPr>
              <a:t>console.log</a:t>
            </a:r>
            <a:r>
              <a:rPr lang="en-US" sz="1000" dirty="0">
                <a:sym typeface="Courier New"/>
              </a:rPr>
              <a:t>(this);</a:t>
            </a:r>
          </a:p>
          <a:p>
            <a:r>
              <a:rPr lang="en-US" sz="1000" dirty="0">
                <a:sym typeface="Courier New"/>
              </a:rPr>
              <a:t>}</a:t>
            </a:r>
          </a:p>
          <a:p>
            <a:r>
              <a:rPr lang="en-US" sz="1000" dirty="0" err="1">
                <a:sym typeface="Courier New"/>
              </a:rPr>
              <a:t>document.addEventListener</a:t>
            </a:r>
            <a:r>
              <a:rPr lang="en-US" sz="1000" dirty="0">
                <a:sym typeface="Courier New"/>
              </a:rPr>
              <a:t>('</a:t>
            </a:r>
            <a:r>
              <a:rPr lang="en-US" sz="1000" dirty="0" err="1">
                <a:sym typeface="Courier New"/>
              </a:rPr>
              <a:t>DOMContentLoaded</a:t>
            </a:r>
            <a:r>
              <a:rPr lang="en-US" sz="1000" dirty="0">
                <a:sym typeface="Courier New"/>
              </a:rPr>
              <a:t>', function()</a:t>
            </a:r>
          </a:p>
          <a:p>
            <a:r>
              <a:rPr lang="en-US" sz="1000" dirty="0">
                <a:sym typeface="Courier New"/>
              </a:rPr>
              <a:t>{</a:t>
            </a:r>
          </a:p>
          <a:p>
            <a:r>
              <a:rPr lang="en-US" sz="1000" dirty="0">
                <a:sym typeface="Courier New"/>
              </a:rPr>
              <a:t>  let 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1000" dirty="0">
                <a:sym typeface="Courier New"/>
              </a:rPr>
              <a:t> = </a:t>
            </a:r>
            <a:r>
              <a:rPr lang="en-US" sz="1000" dirty="0" err="1">
                <a:sym typeface="Courier New"/>
              </a:rPr>
              <a:t>document.getElementsByClassName</a:t>
            </a:r>
            <a:r>
              <a:rPr lang="en-US" sz="1000" dirty="0">
                <a:sym typeface="Courier New"/>
              </a:rPr>
              <a:t>(‘digit’);</a:t>
            </a:r>
          </a:p>
          <a:p>
            <a:endParaRPr lang="en-US" sz="900" dirty="0">
              <a:sym typeface="Courier New"/>
            </a:endParaRPr>
          </a:p>
          <a:p>
            <a:r>
              <a:rPr lang="en-US" sz="900" dirty="0">
                <a:sym typeface="Courier New"/>
              </a:rPr>
              <a:t>  for( let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=0;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&lt;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900" dirty="0" err="1">
                <a:sym typeface="Courier New"/>
              </a:rPr>
              <a:t>.length</a:t>
            </a:r>
            <a:r>
              <a:rPr lang="en-US" sz="900" dirty="0">
                <a:sym typeface="Courier New"/>
              </a:rPr>
              <a:t>;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++ ) {</a:t>
            </a:r>
          </a:p>
          <a:p>
            <a:r>
              <a:rPr lang="en-US" sz="1000" dirty="0">
                <a:sym typeface="Courier New"/>
              </a:rPr>
              <a:t>      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900" dirty="0">
                <a:sym typeface="Courier New"/>
              </a:rPr>
              <a:t>[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].</a:t>
            </a:r>
            <a:r>
              <a:rPr lang="en-US" sz="900" dirty="0" err="1">
                <a:sym typeface="Courier New"/>
              </a:rPr>
              <a:t>addEventListener</a:t>
            </a:r>
            <a:r>
              <a:rPr lang="en-US" sz="900" dirty="0">
                <a:sym typeface="Courier New"/>
              </a:rPr>
              <a:t>('click’, </a:t>
            </a:r>
            <a:r>
              <a:rPr lang="en-US" sz="900" dirty="0" err="1">
                <a:sym typeface="Courier New"/>
              </a:rPr>
              <a:t>digitOnClick</a:t>
            </a:r>
            <a:r>
              <a:rPr lang="en-US" sz="900" dirty="0">
                <a:sym typeface="Courier New"/>
              </a:rPr>
              <a:t>);</a:t>
            </a:r>
          </a:p>
          <a:p>
            <a:r>
              <a:rPr lang="en-US" sz="900" dirty="0">
                <a:sym typeface="Courier New"/>
              </a:rPr>
              <a:t>  }</a:t>
            </a:r>
            <a:endParaRPr lang="en-US" sz="1000" dirty="0">
              <a:sym typeface="Courier New"/>
            </a:endParaRPr>
          </a:p>
          <a:p>
            <a:r>
              <a:rPr lang="en-US" sz="1000" dirty="0">
                <a:sym typeface="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DEF30-849D-8AC2-C55A-66316B57C0F2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8A03D-CA1E-516A-B84B-AFBFE420F009}"/>
              </a:ext>
            </a:extLst>
          </p:cNvPr>
          <p:cNvSpPr txBox="1"/>
          <p:nvPr/>
        </p:nvSpPr>
        <p:spPr>
          <a:xfrm>
            <a:off x="2308937" y="3389496"/>
            <a:ext cx="4197934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000" dirty="0"/>
              <a:t>&lt;div id="numbers"&gt;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"&gt;7&lt;/p&gt;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"&gt;8&lt;/p&gt;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"&gt;9&lt;/p&gt;</a:t>
            </a:r>
            <a:br>
              <a:rPr lang="en-US" sz="1000" dirty="0"/>
            </a:br>
            <a:r>
              <a:rPr lang="en-US" sz="1000" dirty="0"/>
              <a:t>  ...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 zero</a:t>
            </a:r>
            <a:r>
              <a:rPr lang="en-US" sz="1000" dirty="0"/>
              <a:t>"&gt;9&lt;/p&gt;</a:t>
            </a:r>
          </a:p>
          <a:p>
            <a:r>
              <a:rPr lang="en-US" sz="1000" dirty="0"/>
              <a:t>&lt;/div&gt;</a:t>
            </a:r>
          </a:p>
          <a:p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B7B4C-887A-A284-8FA4-37DAEA31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3389496"/>
            <a:ext cx="1523857" cy="1440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59261-0A1C-3FF2-B825-F072220B1DDE}"/>
              </a:ext>
            </a:extLst>
          </p:cNvPr>
          <p:cNvSpPr txBox="1"/>
          <p:nvPr/>
        </p:nvSpPr>
        <p:spPr>
          <a:xfrm>
            <a:off x="5933130" y="4399435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54064-C184-570C-FDF7-390E17D331A8}"/>
              </a:ext>
            </a:extLst>
          </p:cNvPr>
          <p:cNvSpPr txBox="1"/>
          <p:nvPr/>
        </p:nvSpPr>
        <p:spPr>
          <a:xfrm>
            <a:off x="2730541" y="1663649"/>
            <a:ext cx="2028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refers to the clicked element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6698B-BBAE-C392-D67F-7313F95D187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94131" y="1786760"/>
            <a:ext cx="536410" cy="7139"/>
          </a:xfrm>
          <a:prstGeom prst="straightConnector1">
            <a:avLst/>
          </a:prstGeom>
          <a:ln>
            <a:solidFill>
              <a:srgbClr val="F200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99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C5FD4-60D7-1EEB-9171-FA596468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1000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(selector)</a:t>
            </a:r>
          </a:p>
          <a:p>
            <a:pPr lvl="1">
              <a:buSzPct val="121000"/>
            </a:pPr>
            <a:r>
              <a:rPr lang="en-HK" dirty="0"/>
              <a:t>R</a:t>
            </a:r>
            <a:r>
              <a:rPr lang="en-HK" sz="1400" dirty="0"/>
              <a:t>eturns the first element that would be matched by the given CSS selector string</a:t>
            </a:r>
          </a:p>
          <a:p>
            <a:pPr lvl="1">
              <a:buSzPct val="121000"/>
            </a:pPr>
            <a:endParaRPr lang="en-HK" dirty="0"/>
          </a:p>
          <a:p>
            <a:pPr lvl="1">
              <a:buSzPct val="121000"/>
            </a:pPr>
            <a:endParaRPr lang="en-HK" sz="1400" dirty="0"/>
          </a:p>
          <a:p>
            <a:pPr>
              <a:buSzPct val="1210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210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21000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(selector)</a:t>
            </a:r>
          </a:p>
          <a:p>
            <a:pPr lvl="1">
              <a:buSzPct val="121000"/>
            </a:pPr>
            <a:r>
              <a:rPr lang="en-HK" dirty="0"/>
              <a:t>Returns an array of all elements that would be matched by the given CSS selector string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5D1BD-DE28-5948-F899-DD4B2FF81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9E1C-A4C6-6B35-5383-C774939B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 Examples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D7B15-6AB3-C665-E920-4409E6D6A42C}"/>
              </a:ext>
            </a:extLst>
          </p:cNvPr>
          <p:cNvGrpSpPr/>
          <p:nvPr/>
        </p:nvGrpSpPr>
        <p:grpSpPr>
          <a:xfrm>
            <a:off x="1448552" y="2322834"/>
            <a:ext cx="4819625" cy="400110"/>
            <a:chOff x="729596" y="2371695"/>
            <a:chExt cx="4819625" cy="400110"/>
          </a:xfrm>
        </p:grpSpPr>
        <p:sp>
          <p:nvSpPr>
            <p:cNvPr id="5" name="Google Shape;150;p21">
              <a:extLst>
                <a:ext uri="{FF2B5EF4-FFF2-40B4-BE49-F238E27FC236}">
                  <a16:creationId xmlns:a16="http://schemas.microsoft.com/office/drawing/2014/main" id="{E2CF61A6-80C7-C12B-7FB8-52A54D113884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40011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myClass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</a:t>
              </a:r>
              <a:r>
                <a:rPr lang="en-US" sz="1000" dirty="0">
                  <a:sym typeface="Courier New"/>
                </a:rPr>
                <a:t>(".</a:t>
              </a:r>
              <a:r>
                <a:rPr lang="en-US" sz="1000" dirty="0" err="1">
                  <a:sym typeface="Courier New"/>
                </a:rPr>
                <a:t>myclass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A093E-5F09-7E3C-3A37-2A3C5192534A}"/>
                </a:ext>
              </a:extLst>
            </p:cNvPr>
            <p:cNvSpPr txBox="1"/>
            <p:nvPr/>
          </p:nvSpPr>
          <p:spPr>
            <a:xfrm>
              <a:off x="5025871" y="2456334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FFE161-CA68-618C-8659-AE866BFE90F0}"/>
              </a:ext>
            </a:extLst>
          </p:cNvPr>
          <p:cNvGrpSpPr/>
          <p:nvPr/>
        </p:nvGrpSpPr>
        <p:grpSpPr>
          <a:xfrm>
            <a:off x="1448551" y="4371890"/>
            <a:ext cx="4819625" cy="553998"/>
            <a:chOff x="729596" y="2371695"/>
            <a:chExt cx="4819625" cy="553998"/>
          </a:xfrm>
        </p:grpSpPr>
        <p:sp>
          <p:nvSpPr>
            <p:cNvPr id="9" name="Google Shape;150;p21">
              <a:extLst>
                <a:ext uri="{FF2B5EF4-FFF2-40B4-BE49-F238E27FC236}">
                  <a16:creationId xmlns:a16="http://schemas.microsoft.com/office/drawing/2014/main" id="{D100A3F5-ABDF-F270-3EBA-D75F92F0F610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553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digitBtns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document.querySelectorAll</a:t>
              </a:r>
              <a:r>
                <a:rPr lang="en-US" sz="1000" dirty="0">
                  <a:sym typeface="Courier New"/>
                </a:rPr>
                <a:t>("</a:t>
              </a:r>
              <a:r>
                <a:rPr lang="en-US" sz="1000" dirty="0" err="1">
                  <a:sym typeface="Courier New"/>
                </a:rPr>
                <a:t>div#calculator</a:t>
              </a:r>
              <a:r>
                <a:rPr lang="en-US" sz="1000" dirty="0">
                  <a:sym typeface="Courier New"/>
                </a:rPr>
                <a:t> </a:t>
              </a:r>
              <a:r>
                <a:rPr lang="en-US" sz="1000" dirty="0" err="1">
                  <a:sym typeface="Courier New"/>
                </a:rPr>
                <a:t>p.digit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8A3F9B-7D8F-C8E7-3EFE-3C2EED6D0759}"/>
                </a:ext>
              </a:extLst>
            </p:cNvPr>
            <p:cNvSpPr txBox="1"/>
            <p:nvPr/>
          </p:nvSpPr>
          <p:spPr>
            <a:xfrm>
              <a:off x="5012676" y="2607929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1C46A4-7021-B502-040C-DBBD6706BE91}"/>
              </a:ext>
            </a:extLst>
          </p:cNvPr>
          <p:cNvGrpSpPr/>
          <p:nvPr/>
        </p:nvGrpSpPr>
        <p:grpSpPr>
          <a:xfrm>
            <a:off x="1448550" y="2807583"/>
            <a:ext cx="4819625" cy="553998"/>
            <a:chOff x="729596" y="2371695"/>
            <a:chExt cx="4819625" cy="553998"/>
          </a:xfrm>
        </p:grpSpPr>
        <p:sp>
          <p:nvSpPr>
            <p:cNvPr id="12" name="Google Shape;150;p21">
              <a:extLst>
                <a:ext uri="{FF2B5EF4-FFF2-40B4-BE49-F238E27FC236}">
                  <a16:creationId xmlns:a16="http://schemas.microsoft.com/office/drawing/2014/main" id="{98E13587-4BFD-9243-AAB8-CD0DAE89DDB5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553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digitBtn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</a:t>
              </a:r>
              <a:r>
                <a:rPr lang="en-US" sz="1000" dirty="0">
                  <a:sym typeface="Courier New"/>
                </a:rPr>
                <a:t>("</a:t>
              </a:r>
              <a:r>
                <a:rPr lang="en-US" sz="1000" dirty="0" err="1">
                  <a:sym typeface="Courier New"/>
                </a:rPr>
                <a:t>div#calculator</a:t>
              </a:r>
              <a:r>
                <a:rPr lang="en-US" sz="1000" dirty="0">
                  <a:sym typeface="Courier New"/>
                </a:rPr>
                <a:t> </a:t>
              </a:r>
              <a:r>
                <a:rPr lang="en-US" sz="1000" dirty="0" err="1">
                  <a:sym typeface="Courier New"/>
                </a:rPr>
                <a:t>p.digit.zero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745B16-B75E-EDFF-6D00-349134C024C7}"/>
                </a:ext>
              </a:extLst>
            </p:cNvPr>
            <p:cNvSpPr txBox="1"/>
            <p:nvPr/>
          </p:nvSpPr>
          <p:spPr>
            <a:xfrm>
              <a:off x="5012676" y="2607929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61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697E8-EC72-D8AB-33A9-BC186A6F5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declare a shortcut to help us. </a:t>
            </a:r>
          </a:p>
          <a:p>
            <a:r>
              <a:rPr lang="en-US" dirty="0"/>
              <a:t>You may use the following in your JS programs.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5D6E2-51F0-5336-CBCF-937AE16B3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864CA-3FEE-FACB-76FB-DC2C3CD1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Functions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1418DD46-8E41-37B7-EC07-09B8969A607E}"/>
              </a:ext>
            </a:extLst>
          </p:cNvPr>
          <p:cNvSpPr txBox="1"/>
          <p:nvPr/>
        </p:nvSpPr>
        <p:spPr>
          <a:xfrm>
            <a:off x="1122220" y="2235436"/>
            <a:ext cx="5488788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function id(id) {</a:t>
            </a:r>
          </a:p>
          <a:p>
            <a:r>
              <a:rPr lang="en-US" sz="1100" dirty="0">
                <a:sym typeface="Courier New"/>
              </a:rPr>
              <a:t>   return </a:t>
            </a:r>
            <a:r>
              <a:rPr lang="en-US" sz="1100" dirty="0" err="1">
                <a:sym typeface="Courier New"/>
              </a:rPr>
              <a:t>document.getElementById</a:t>
            </a:r>
            <a:r>
              <a:rPr lang="en-US" sz="1100" dirty="0">
                <a:sym typeface="Courier New"/>
              </a:rPr>
              <a:t>(id);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function </a:t>
            </a:r>
            <a:r>
              <a:rPr lang="en-US" sz="1100" dirty="0" err="1">
                <a:sym typeface="Courier New"/>
              </a:rPr>
              <a:t>qs</a:t>
            </a:r>
            <a:r>
              <a:rPr lang="en-US" sz="1100" dirty="0">
                <a:sym typeface="Courier New"/>
              </a:rPr>
              <a:t>(selector) {</a:t>
            </a:r>
          </a:p>
          <a:p>
            <a:r>
              <a:rPr lang="en-US" sz="1100" dirty="0">
                <a:sym typeface="Courier New"/>
              </a:rPr>
              <a:t>  return </a:t>
            </a:r>
            <a:r>
              <a:rPr lang="en-US" sz="1100" dirty="0" err="1">
                <a:sym typeface="Courier New"/>
              </a:rPr>
              <a:t>document.querySelector</a:t>
            </a:r>
            <a:r>
              <a:rPr lang="en-US" sz="1100" dirty="0">
                <a:sym typeface="Courier New"/>
              </a:rPr>
              <a:t>(selector);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function </a:t>
            </a:r>
            <a:r>
              <a:rPr lang="en-US" sz="1100" dirty="0" err="1">
                <a:sym typeface="Courier New"/>
              </a:rPr>
              <a:t>qsa</a:t>
            </a:r>
            <a:r>
              <a:rPr lang="en-US" sz="1100" dirty="0">
                <a:sym typeface="Courier New"/>
              </a:rPr>
              <a:t>(selector) {</a:t>
            </a:r>
          </a:p>
          <a:p>
            <a:r>
              <a:rPr lang="en-US" sz="1100" dirty="0">
                <a:sym typeface="Courier New"/>
              </a:rPr>
              <a:t>  return </a:t>
            </a:r>
            <a:r>
              <a:rPr lang="en-US" sz="1100" dirty="0" err="1">
                <a:sym typeface="Courier New"/>
              </a:rPr>
              <a:t>document.querySelectorAll</a:t>
            </a:r>
            <a:r>
              <a:rPr lang="en-US" sz="1100" dirty="0">
                <a:sym typeface="Courier New"/>
              </a:rPr>
              <a:t>(selector);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B5356-9488-ACDD-EBCD-D0EF27E3A43B}"/>
              </a:ext>
            </a:extLst>
          </p:cNvPr>
          <p:cNvSpPr txBox="1"/>
          <p:nvPr/>
        </p:nvSpPr>
        <p:spPr>
          <a:xfrm>
            <a:off x="6066206" y="2294665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31398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69925" y="1583525"/>
            <a:ext cx="5691188" cy="3342488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This HTML above is a DOM object with these two attributes:</a:t>
            </a:r>
          </a:p>
          <a:p>
            <a:pPr lvl="1">
              <a:buSzPct val="120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puppyImg.src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HK" dirty="0"/>
              <a:t>- set by the browser to </a:t>
            </a:r>
            <a:r>
              <a:rPr lang="en-HK" dirty="0">
                <a:sym typeface="Courier New"/>
              </a:rPr>
              <a:t>images/</a:t>
            </a:r>
            <a:r>
              <a:rPr lang="en-HK" dirty="0" err="1">
                <a:sym typeface="Courier New"/>
              </a:rPr>
              <a:t>puppy.png</a:t>
            </a:r>
            <a:endParaRPr lang="en-HK" dirty="0">
              <a:sym typeface="Courier New"/>
            </a:endParaRPr>
          </a:p>
          <a:p>
            <a:pPr lvl="1">
              <a:buSzPct val="120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puppyImg.alt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/>
              <a:t>- set by the browser to </a:t>
            </a:r>
            <a:r>
              <a:rPr lang="en-HK" dirty="0">
                <a:sym typeface="Courier New"/>
              </a:rPr>
              <a:t>"A fantastic puppy photo"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What’s inside a DOM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CE1C-9730-5624-2492-6DCF1C6CCE56}"/>
              </a:ext>
            </a:extLst>
          </p:cNvPr>
          <p:cNvSpPr txBox="1"/>
          <p:nvPr/>
        </p:nvSpPr>
        <p:spPr>
          <a:xfrm>
            <a:off x="773303" y="1070856"/>
            <a:ext cx="5587810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="images/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puppy.png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 alt="A fantastic puppy photo"&gt;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47019-5783-B35A-D9B3-32289E0822F6}"/>
              </a:ext>
            </a:extLst>
          </p:cNvPr>
          <p:cNvSpPr txBox="1"/>
          <p:nvPr/>
        </p:nvSpPr>
        <p:spPr>
          <a:xfrm>
            <a:off x="5802050" y="1183415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ECB1-0DF8-6E41-9664-11FACB33B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850BE-C6D9-5F4F-A75E-6F0B13EC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5D1A6F0-DBE1-2A4D-9854-E8EB86DA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1487874"/>
            <a:ext cx="5328530" cy="32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55005" y="1373588"/>
            <a:ext cx="3205425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C8DF1-FF12-C972-59AD-E6E70AAE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00" y="1721644"/>
            <a:ext cx="12930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3169996" y="1424050"/>
            <a:ext cx="4443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2" name="Google Shape;172;p25"/>
          <p:cNvSpPr/>
          <p:nvPr/>
        </p:nvSpPr>
        <p:spPr>
          <a:xfrm>
            <a:off x="2461996" y="1292988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B5F51-0A03-798E-E21D-BF9F7FD5C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JavaScript is a </a:t>
            </a:r>
            <a:r>
              <a:rPr lang="en-US" dirty="0">
                <a:solidFill>
                  <a:srgbClr val="2185C5"/>
                </a:solidFill>
              </a:rPr>
              <a:t>lightweight</a:t>
            </a:r>
            <a:r>
              <a:rPr lang="en-US" dirty="0"/>
              <a:t> </a:t>
            </a:r>
            <a:r>
              <a:rPr lang="en" sz="1400" dirty="0"/>
              <a:t>"</a:t>
            </a:r>
            <a:r>
              <a:rPr lang="en" sz="1400" dirty="0">
                <a:solidFill>
                  <a:srgbClr val="2185C5"/>
                </a:solidFill>
              </a:rPr>
              <a:t>scripting</a:t>
            </a:r>
            <a:r>
              <a:rPr lang="en" sz="1400" dirty="0"/>
              <a:t>" programming language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Lightweight</a:t>
            </a:r>
            <a:r>
              <a:rPr lang="en-US" sz="1200" dirty="0"/>
              <a:t>: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can be productive with it very quickly.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Object-Oriented.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Scripting language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tells an application what to do.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cannot do anything without the application (Browser)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/>
              <a:t>NOT related to Java other than name and some syntactic similarities...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/>
              <a:t>Used to define interactivity for web pages.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5210-FD81-B6BE-EB50-459F2904A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E3ECD5-2AC9-5E88-AA65-81296DE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4060918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55006" y="1373588"/>
            <a:ext cx="3205424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C7EFE-312F-E102-A255-C58C1EB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2" y="1721653"/>
            <a:ext cx="1971675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3169996" y="1581702"/>
            <a:ext cx="4443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0" name="Google Shape;180;p26"/>
          <p:cNvSpPr/>
          <p:nvPr/>
        </p:nvSpPr>
        <p:spPr>
          <a:xfrm>
            <a:off x="2461996" y="1450640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47934" y="1373588"/>
            <a:ext cx="3212497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D39CD-FC2A-4187-7750-3AF78FED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" y="1685644"/>
            <a:ext cx="2889806" cy="192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307067" y="1717295"/>
            <a:ext cx="1905300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8" name="Google Shape;188;p27"/>
          <p:cNvSpPr/>
          <p:nvPr/>
        </p:nvSpPr>
        <p:spPr>
          <a:xfrm>
            <a:off x="2491976" y="1586233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62925" y="1373588"/>
            <a:ext cx="3197506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8C95D-3D47-ECCD-7E64-B5B521E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1" y="1729687"/>
            <a:ext cx="2889806" cy="23501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3320373" y="1881557"/>
            <a:ext cx="1905300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196;p28"/>
          <p:cNvSpPr/>
          <p:nvPr/>
        </p:nvSpPr>
        <p:spPr>
          <a:xfrm flipH="1">
            <a:off x="6213066" y="1750495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40439" y="1373588"/>
            <a:ext cx="3219992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9C02F-7FA6-EAC2-C69A-C8C4494C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9" y="1675894"/>
            <a:ext cx="2889806" cy="277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3289609" y="2033029"/>
            <a:ext cx="26682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4" name="Google Shape;204;p29"/>
          <p:cNvSpPr/>
          <p:nvPr/>
        </p:nvSpPr>
        <p:spPr>
          <a:xfrm flipH="1">
            <a:off x="6182306" y="1901967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3132945" y="1373588"/>
            <a:ext cx="3227486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13E91-4D31-584D-90F5-4385AC5A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1" y="1124288"/>
            <a:ext cx="2889806" cy="320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3319484" y="2183186"/>
            <a:ext cx="26682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2" name="Google Shape;212;p30"/>
          <p:cNvSpPr/>
          <p:nvPr/>
        </p:nvSpPr>
        <p:spPr>
          <a:xfrm flipH="1">
            <a:off x="6212181" y="2052124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154128" y="1373588"/>
            <a:ext cx="3206303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754B-5AB6-4703-F8EE-A14DB10D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9" y="1520119"/>
            <a:ext cx="2889806" cy="260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196053" y="2484891"/>
            <a:ext cx="4659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20" name="Google Shape;220;p31"/>
          <p:cNvSpPr/>
          <p:nvPr/>
        </p:nvSpPr>
        <p:spPr>
          <a:xfrm flipH="1">
            <a:off x="6196706" y="2353837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125"/>
              <a:t>Each node in the tree has:</a:t>
            </a:r>
            <a:endParaRPr sz="1125"/>
          </a:p>
          <a:p>
            <a:pPr indent="-242888">
              <a:buSzPts val="1500"/>
            </a:pPr>
            <a:r>
              <a:rPr lang="en" sz="1125"/>
              <a:t>Name of element</a:t>
            </a:r>
            <a:endParaRPr sz="1125"/>
          </a:p>
          <a:p>
            <a:pPr indent="-242888">
              <a:buSzPts val="1500"/>
            </a:pPr>
            <a:r>
              <a:rPr lang="en" sz="1125"/>
              <a:t>Attributes, and their values</a:t>
            </a:r>
            <a:endParaRPr sz="1125"/>
          </a:p>
          <a:p>
            <a:pPr indent="-242888">
              <a:buSzPts val="1500"/>
            </a:pPr>
            <a:r>
              <a:rPr lang="en" sz="1125"/>
              <a:t>Content (if any)</a:t>
            </a:r>
            <a:endParaRPr sz="1125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Full DOM</a:t>
            </a:r>
            <a:endParaRPr dirty="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979" y="843592"/>
            <a:ext cx="3507450" cy="345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Text inside of the button tag renders as the button text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To make a responsive button (or other UI controls):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Choose the control (e.g., button) and event (e.g., mouse click) of interest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Write a JavaScript function to run when the event occurs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Attach the function to the event on the control</a:t>
            </a:r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The </a:t>
            </a:r>
            <a:r>
              <a:rPr lang="en-HK" dirty="0">
                <a:sym typeface="Courier New"/>
              </a:rPr>
              <a:t>&lt;button&gt;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E019-78A1-7BF2-2D65-20AC4E42FA41}"/>
              </a:ext>
            </a:extLst>
          </p:cNvPr>
          <p:cNvSpPr txBox="1"/>
          <p:nvPr/>
        </p:nvSpPr>
        <p:spPr>
          <a:xfrm>
            <a:off x="1088613" y="1826481"/>
            <a:ext cx="4996876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&lt;button id="my-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"&gt;Go!&lt;/button&gt;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FEA9B-1DD7-FE6C-FC57-3274D40187C5}"/>
              </a:ext>
            </a:extLst>
          </p:cNvPr>
          <p:cNvSpPr txBox="1"/>
          <p:nvPr/>
        </p:nvSpPr>
        <p:spPr>
          <a:xfrm>
            <a:off x="5473286" y="1926508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129263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// attaching a named function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element.addEventListener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handleFunction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function </a:t>
            </a: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handleFunction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() {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// event handler code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5628764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800" dirty="0"/>
              <a:t>Listening &amp; Responding to Events </a:t>
            </a:r>
            <a:r>
              <a:rPr lang="en" sz="2800" dirty="0" err="1">
                <a:sym typeface="Courier New"/>
              </a:rPr>
              <a:t>addEventListener</a:t>
            </a:r>
            <a:endParaRPr sz="2800" dirty="0">
              <a:sym typeface="Courier New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70274" y="2900963"/>
            <a:ext cx="5830876" cy="18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257175">
              <a:lnSpc>
                <a:spcPct val="120000"/>
              </a:lnSpc>
              <a:spcBef>
                <a:spcPts val="450"/>
              </a:spcBef>
              <a:buClr>
                <a:schemeClr val="accent6"/>
              </a:buClr>
              <a:buSzPts val="1800"/>
              <a:buFont typeface="Lato"/>
              <a:buChar char="▷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742950" indent="-342900">
              <a:lnSpc>
                <a:spcPct val="120000"/>
              </a:lnSpc>
              <a:buClr>
                <a:schemeClr val="dk1"/>
              </a:buClr>
              <a:buSzPct val="100000"/>
              <a:buFont typeface="+mj-lt"/>
              <a:buAutoNum type="arabicPeriod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20000"/>
            </a:pPr>
            <a:r>
              <a:rPr lang="en" dirty="0"/>
              <a:t>JavaScript functions can be set as event handlers</a:t>
            </a:r>
          </a:p>
          <a:p>
            <a:pPr>
              <a:buSzPct val="120000"/>
            </a:pPr>
            <a:r>
              <a:rPr lang="en" dirty="0"/>
              <a:t>When you interact with the element and trigger the event, the callback function will execute </a:t>
            </a:r>
          </a:p>
          <a:p>
            <a:pPr>
              <a:buSzPct val="120000"/>
            </a:pPr>
            <a:r>
              <a:rPr lang="en" dirty="0"/>
              <a:t>click is just one of many event types we will use.</a:t>
            </a:r>
            <a:br>
              <a:rPr lang="en" dirty="0"/>
            </a:br>
            <a:r>
              <a:rPr lang="en" dirty="0"/>
              <a:t>The full list of </a:t>
            </a:r>
            <a:r>
              <a:rPr lang="en" dirty="0" err="1"/>
              <a:t>UIEvents</a:t>
            </a:r>
            <a:r>
              <a:rPr lang="en" dirty="0"/>
              <a:t> are located here:</a:t>
            </a:r>
            <a:br>
              <a:rPr lang="en" dirty="0"/>
            </a:br>
            <a:r>
              <a:rPr lang="en-HK" dirty="0">
                <a:hlinkClick r:id="rId3"/>
              </a:rPr>
              <a:t>https://developer.mozilla.org/en-US/docs/Web/API/UI_Events</a:t>
            </a:r>
            <a:endParaRPr lang="en-HK" dirty="0"/>
          </a:p>
          <a:p>
            <a:pPr>
              <a:buSzPct val="1200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01680-95D8-9274-F9AF-37F3937A4A17}"/>
              </a:ext>
            </a:extLst>
          </p:cNvPr>
          <p:cNvSpPr txBox="1"/>
          <p:nvPr/>
        </p:nvSpPr>
        <p:spPr>
          <a:xfrm>
            <a:off x="5849086" y="238283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What’s the difference between these two?</a:t>
            </a: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handler syntax</a:t>
            </a:r>
          </a:p>
        </p:txBody>
      </p:sp>
      <p:sp>
        <p:nvSpPr>
          <p:cNvPr id="10" name="Google Shape;124;p18">
            <a:extLst>
              <a:ext uri="{FF2B5EF4-FFF2-40B4-BE49-F238E27FC236}">
                <a16:creationId xmlns:a16="http://schemas.microsoft.com/office/drawing/2014/main" id="{5F09A0B1-0F15-16A3-FC59-0327A0E6B575}"/>
              </a:ext>
            </a:extLst>
          </p:cNvPr>
          <p:cNvSpPr txBox="1"/>
          <p:nvPr/>
        </p:nvSpPr>
        <p:spPr>
          <a:xfrm>
            <a:off x="1054219" y="1866372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25;p18">
            <a:extLst>
              <a:ext uri="{FF2B5EF4-FFF2-40B4-BE49-F238E27FC236}">
                <a16:creationId xmlns:a16="http://schemas.microsoft.com/office/drawing/2014/main" id="{94648017-CBB1-4F70-0365-86C08A02D053}"/>
              </a:ext>
            </a:extLst>
          </p:cNvPr>
          <p:cNvSpPr txBox="1"/>
          <p:nvPr/>
        </p:nvSpPr>
        <p:spPr>
          <a:xfrm>
            <a:off x="1054219" y="2451259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 err="1">
                <a:latin typeface="Courier New"/>
                <a:cs typeface="Courier New"/>
                <a:sym typeface="Courier New"/>
              </a:rPr>
              <a:t>addEventListener</a:t>
            </a:r>
            <a:r>
              <a:rPr lang="en" sz="1200" dirty="0">
                <a:latin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latin typeface="Courier New"/>
                <a:cs typeface="Courier New"/>
                <a:sym typeface="Courier New"/>
              </a:rPr>
              <a:t>openBox</a:t>
            </a:r>
            <a:r>
              <a:rPr lang="en" sz="1200" dirty="0">
                <a:latin typeface="Courier New"/>
                <a:cs typeface="Courier New"/>
                <a:sym typeface="Courier New"/>
              </a:rPr>
              <a:t>());</a:t>
            </a:r>
            <a:endParaRPr sz="1200" dirty="0"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ADD3-7DE8-3C40-A19D-5276F57B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altLang="zh-TW" dirty="0"/>
              <a:t>One of the most common </a:t>
            </a:r>
            <a:r>
              <a:rPr lang="en-US" altLang="zh-TW" dirty="0">
                <a:solidFill>
                  <a:srgbClr val="F20052"/>
                </a:solidFill>
              </a:rPr>
              <a:t>misconceptions about JavaScript is that it is a simplified version of Java</a:t>
            </a:r>
            <a:r>
              <a:rPr lang="en-US" altLang="zh-TW" dirty="0"/>
              <a:t>, the programming language from Sun Microsystems.</a:t>
            </a:r>
          </a:p>
          <a:p>
            <a:pPr>
              <a:buSzPct val="120000"/>
            </a:pPr>
            <a:r>
              <a:rPr lang="en-US" altLang="zh-TW" dirty="0"/>
              <a:t>In fact, they are </a:t>
            </a:r>
            <a:r>
              <a:rPr lang="en-US" altLang="zh-TW" dirty="0">
                <a:solidFill>
                  <a:srgbClr val="2185C5"/>
                </a:solidFill>
              </a:rPr>
              <a:t>entirely unrelated</a:t>
            </a:r>
            <a:r>
              <a:rPr lang="en-US" altLang="zh-TW" dirty="0"/>
              <a:t>.</a:t>
            </a:r>
          </a:p>
          <a:p>
            <a:pPr>
              <a:buSzPct val="120000"/>
            </a:pPr>
            <a:r>
              <a:rPr lang="en-US" altLang="zh-TW" dirty="0">
                <a:solidFill>
                  <a:srgbClr val="2185C5"/>
                </a:solidFill>
              </a:rPr>
              <a:t>Java</a:t>
            </a:r>
            <a:r>
              <a:rPr lang="en-US" altLang="zh-TW" dirty="0"/>
              <a:t> vs. </a:t>
            </a:r>
            <a:r>
              <a:rPr lang="en-US" altLang="zh-TW" dirty="0">
                <a:solidFill>
                  <a:srgbClr val="2185C5"/>
                </a:solidFill>
              </a:rPr>
              <a:t>JavaScript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Java programs are complied on servers</a:t>
            </a:r>
            <a:r>
              <a:rPr lang="en-US" altLang="en-US" sz="1200" dirty="0"/>
              <a:t>. </a:t>
            </a:r>
            <a:r>
              <a:rPr lang="en-US" altLang="zh-TW" sz="1200" dirty="0"/>
              <a:t>They can be executed stand-alone.</a:t>
            </a:r>
          </a:p>
          <a:p>
            <a:pPr lvl="1">
              <a:buSzPct val="120000"/>
            </a:pPr>
            <a:r>
              <a:rPr lang="en-US" altLang="zh-TW" sz="1200" dirty="0">
                <a:solidFill>
                  <a:srgbClr val="2185C5"/>
                </a:solidFill>
              </a:rPr>
              <a:t>Scripts written JavaScript are interpreted by the browsers</a:t>
            </a:r>
            <a:r>
              <a:rPr lang="en-US" altLang="zh-TW" sz="1200" dirty="0"/>
              <a:t>, such as Chrome, Firefox, and Safari.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2B25-2997-AF46-BC09-36478E1A3D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46C60-1FD4-CA4F-8200-406B2A7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altLang="en-US" dirty="0"/>
              <a:t>JavaScript is not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13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What’s the difference between these two?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handler syntax</a:t>
            </a:r>
          </a:p>
        </p:txBody>
      </p:sp>
      <p:sp>
        <p:nvSpPr>
          <p:cNvPr id="124" name="Google Shape;124;p18"/>
          <p:cNvSpPr txBox="1"/>
          <p:nvPr/>
        </p:nvSpPr>
        <p:spPr>
          <a:xfrm>
            <a:off x="1054219" y="1866372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addEventListener("click", openBox);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054219" y="2451259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strike="sngStrike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200" strike="sngStrike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" sz="1200" strike="sngStrike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" sz="1200" strike="sngStrike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00" strike="sngStrike" dirty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dirty="0"/>
              <a:t> with multiple events</a:t>
            </a:r>
            <a:endParaRPr dirty="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74" y="1633754"/>
            <a:ext cx="4867069" cy="27442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removeEventListener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74" y="1551765"/>
            <a:ext cx="3768389" cy="27529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Recall that the event handler function can be attached to objects (window, DOM elements, etc.)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sz="1400" dirty="0"/>
              <a:t>When the event occurs, an</a:t>
            </a:r>
            <a:r>
              <a:rPr lang="en-HK" sz="1400" b="1" dirty="0"/>
              <a:t> Event object is created</a:t>
            </a:r>
            <a:r>
              <a:rPr lang="en-HK" sz="1400" dirty="0"/>
              <a:t> and passed to the event listener. You can "catch" this event object as an optional first parameter to get more information about the event.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Objects!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4294967295"/>
          </p:nvPr>
        </p:nvSpPr>
        <p:spPr>
          <a:xfrm>
            <a:off x="1092200" y="3449638"/>
            <a:ext cx="5765800" cy="704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CC9F24E9-863D-C428-6A7F-E7E583DC605B}"/>
              </a:ext>
            </a:extLst>
          </p:cNvPr>
          <p:cNvSpPr txBox="1"/>
          <p:nvPr/>
        </p:nvSpPr>
        <p:spPr>
          <a:xfrm>
            <a:off x="1092200" y="2119888"/>
            <a:ext cx="5116948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source.addEventListener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responseFunction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responseFunction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(e) {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 // we can access the click Event object here!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8BC97-1329-2987-3BC3-C66EEFC3EB75}"/>
              </a:ext>
            </a:extLst>
          </p:cNvPr>
          <p:cNvSpPr txBox="1"/>
          <p:nvPr/>
        </p:nvSpPr>
        <p:spPr>
          <a:xfrm>
            <a:off x="5708143" y="286724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Using a click Event Handler to Open the Box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C109A-C5FD-A17E-16F1-5B6B8BEA32DE}"/>
              </a:ext>
            </a:extLst>
          </p:cNvPr>
          <p:cNvSpPr txBox="1"/>
          <p:nvPr/>
        </p:nvSpPr>
        <p:spPr>
          <a:xfrm>
            <a:off x="578793" y="1541188"/>
            <a:ext cx="5858583" cy="60016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id=”box"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="question-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block.png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 alt="A Box"&gt;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&lt;button id="box-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"&gt;Click me!&lt;/button&gt;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F396-921D-D0B2-FB6C-E7BC9C320CA1}"/>
              </a:ext>
            </a:extLst>
          </p:cNvPr>
          <p:cNvSpPr txBox="1"/>
          <p:nvPr/>
        </p:nvSpPr>
        <p:spPr>
          <a:xfrm>
            <a:off x="5850975" y="1832759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AF4BC-23E2-05C5-2181-6CED09B9B2C0}"/>
              </a:ext>
            </a:extLst>
          </p:cNvPr>
          <p:cNvSpPr txBox="1"/>
          <p:nvPr/>
        </p:nvSpPr>
        <p:spPr>
          <a:xfrm>
            <a:off x="578792" y="2243517"/>
            <a:ext cx="5858583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("box-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boxBtn.addEventListener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// 1. Get the box image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let box =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(”box"); 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// 2. Change the box image's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attribute!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box.src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star.png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98677-4B35-3B34-63AB-01B5678EDA08}"/>
              </a:ext>
            </a:extLst>
          </p:cNvPr>
          <p:cNvSpPr txBox="1"/>
          <p:nvPr/>
        </p:nvSpPr>
        <p:spPr>
          <a:xfrm>
            <a:off x="5921588" y="4074276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1F7C33-26AA-DB7F-03DC-151AA702B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400" dirty="0"/>
              <a:t>You can only access document element after the “load” event has fired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A94C-5513-11A6-3296-542481201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D414A-76AE-9F21-5857-8FE72FE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Listening to the window “load” event</a:t>
            </a:r>
            <a:endParaRPr lang="en-US" dirty="0"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7879207C-816B-3E4A-16D5-9671FC84C749}"/>
              </a:ext>
            </a:extLst>
          </p:cNvPr>
          <p:cNvSpPr txBox="1"/>
          <p:nvPr/>
        </p:nvSpPr>
        <p:spPr>
          <a:xfrm>
            <a:off x="1081802" y="2134075"/>
            <a:ext cx="527862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000" dirty="0" err="1">
                <a:sym typeface="Courier New"/>
              </a:rPr>
              <a:t>document.addEventListener</a:t>
            </a:r>
            <a:r>
              <a:rPr lang="en-US" sz="1000" dirty="0">
                <a:sym typeface="Courier New"/>
              </a:rPr>
              <a:t>('</a:t>
            </a:r>
            <a:r>
              <a:rPr lang="en-US" sz="1000" dirty="0" err="1">
                <a:sym typeface="Courier New"/>
              </a:rPr>
              <a:t>DOMContentLoaded</a:t>
            </a:r>
            <a:r>
              <a:rPr lang="en-US" sz="1000" dirty="0">
                <a:sym typeface="Courier New"/>
              </a:rPr>
              <a:t>', function()</a:t>
            </a:r>
          </a:p>
          <a:p>
            <a:r>
              <a:rPr lang="en-US" sz="1000" dirty="0">
                <a:sym typeface="Courier Ne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ym typeface="Courier New"/>
              </a:rPr>
              <a:t>    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we now have access to the DOM tree!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   // set up your initial document event handlers here.</a:t>
            </a:r>
            <a:endParaRPr lang="en-US" sz="1000" dirty="0">
              <a:sym typeface="Courier New"/>
            </a:endParaRPr>
          </a:p>
          <a:p>
            <a:r>
              <a:rPr lang="en-US" sz="1000">
                <a:sym typeface="Courier New"/>
              </a:rPr>
              <a:t>});</a:t>
            </a:r>
            <a:endParaRPr lang="en-US" sz="1000" dirty="0">
              <a:sym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4F437-C5DC-38ED-BBE7-3DA7E97736FF}"/>
              </a:ext>
            </a:extLst>
          </p:cNvPr>
          <p:cNvSpPr txBox="1"/>
          <p:nvPr/>
        </p:nvSpPr>
        <p:spPr>
          <a:xfrm>
            <a:off x="5853790" y="286824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41870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/>
              <a:t>DOM Manipulation: Classes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8376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9C06-B476-F142-CA9A-6A447920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HK" dirty="0">
                <a:sym typeface="Lato"/>
              </a:rPr>
              <a:t>How can we hide an HTML element?</a:t>
            </a:r>
          </a:p>
          <a:p>
            <a:endParaRPr lang="en-HK" dirty="0"/>
          </a:p>
          <a:p>
            <a:endParaRPr lang="en-HK" dirty="0">
              <a:sym typeface="Lato"/>
            </a:endParaRPr>
          </a:p>
          <a:p>
            <a:endParaRPr lang="en-HK" dirty="0"/>
          </a:p>
          <a:p>
            <a:r>
              <a:rPr lang="en-HK" dirty="0">
                <a:sym typeface="Lato"/>
              </a:rPr>
              <a:t>In JS, it’s possible to modify the style properties of an element directly</a:t>
            </a:r>
          </a:p>
          <a:p>
            <a:endParaRPr lang="en-HK" dirty="0"/>
          </a:p>
          <a:p>
            <a:endParaRPr lang="en-HK" dirty="0">
              <a:sym typeface="Lato"/>
            </a:endParaRPr>
          </a:p>
          <a:p>
            <a:r>
              <a:rPr lang="en-HK" sz="1400" dirty="0">
                <a:solidFill>
                  <a:srgbClr val="F20052"/>
                </a:solidFill>
                <a:latin typeface="Lato"/>
                <a:ea typeface="Lato"/>
                <a:cs typeface="Lato"/>
                <a:sym typeface="Lato"/>
              </a:rPr>
              <a:t>What’s wrong with the method above?</a:t>
            </a:r>
          </a:p>
          <a:p>
            <a:endParaRPr lang="en-HK" dirty="0">
              <a:sym typeface="Lato"/>
            </a:endParaRPr>
          </a:p>
          <a:p>
            <a:endParaRPr lang="en-HK" dirty="0">
              <a:sym typeface="Lato"/>
            </a:endParaRPr>
          </a:p>
          <a:p>
            <a:endParaRPr lang="en-US"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Hiding/Showing Elements</a:t>
            </a:r>
          </a:p>
        </p:txBody>
      </p:sp>
      <p:sp>
        <p:nvSpPr>
          <p:cNvPr id="249" name="Google Shape;249;p35"/>
          <p:cNvSpPr txBox="1"/>
          <p:nvPr/>
        </p:nvSpPr>
        <p:spPr>
          <a:xfrm>
            <a:off x="1051326" y="1871744"/>
            <a:ext cx="5586300" cy="66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.hidden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display: none;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051326" y="3388415"/>
            <a:ext cx="5586300" cy="344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id("my-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").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style.display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= "none";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You can manipulate the DOM element’s </a:t>
            </a:r>
            <a:r>
              <a:rPr lang="en-HK" dirty="0">
                <a:sym typeface="Courier New"/>
                <a:hlinkClick r:id="rId3"/>
              </a:rPr>
              <a:t>classList</a:t>
            </a:r>
            <a:r>
              <a:rPr lang="en-HK" dirty="0"/>
              <a:t> with the following methods:</a:t>
            </a:r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Modifying the </a:t>
            </a:r>
            <a:r>
              <a:rPr lang="en-HK">
                <a:sym typeface="Courier New"/>
              </a:rPr>
              <a:t>classList</a:t>
            </a:r>
          </a:p>
        </p:txBody>
      </p:sp>
      <p:graphicFrame>
        <p:nvGraphicFramePr>
          <p:cNvPr id="257" name="Google Shape;257;p36"/>
          <p:cNvGraphicFramePr/>
          <p:nvPr>
            <p:extLst>
              <p:ext uri="{D42A27DB-BD31-4B8C-83A1-F6EECF244321}">
                <p14:modId xmlns:p14="http://schemas.microsoft.com/office/powerpoint/2010/main" val="1489362758"/>
              </p:ext>
            </p:extLst>
          </p:nvPr>
        </p:nvGraphicFramePr>
        <p:xfrm>
          <a:off x="1093747" y="2108545"/>
          <a:ext cx="5558340" cy="25299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Adds the specified class(es) to the list of classes on this element. Any that are already in the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are ignored.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the specified class(es) to the list of classes from this element. Any that are already not in the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are ignored without an error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toggle(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a class that is in the list, adds a class that is not in the list.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Returns true if the class is in the DOM element's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false if not.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oldclass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newclass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Replaces the old class with the new class.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548796" y="2142234"/>
            <a:ext cx="4170825" cy="8590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3600" b="1">
                <a:solidFill>
                  <a:schemeClr val="lt1"/>
                </a:solidFill>
              </a:rPr>
              <a:t>Any questions?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360431" y="4165637"/>
            <a:ext cx="411525" cy="235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AC8C-CFED-6246-B65E-EEABCB001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What JavaScript </a:t>
            </a:r>
            <a:r>
              <a:rPr lang="en-US" altLang="en-US" dirty="0">
                <a:solidFill>
                  <a:srgbClr val="F20052"/>
                </a:solidFill>
              </a:rPr>
              <a:t>Cannot Do</a:t>
            </a:r>
            <a:r>
              <a:rPr lang="en-US" altLang="en-US" dirty="0"/>
              <a:t>?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/>
              <a:t>It </a:t>
            </a:r>
            <a:r>
              <a:rPr lang="en-US" altLang="en-US" sz="1200" dirty="0">
                <a:solidFill>
                  <a:srgbClr val="F20052"/>
                </a:solidFill>
              </a:rPr>
              <a:t>cannot read or write files </a:t>
            </a:r>
            <a:r>
              <a:rPr lang="en-US" altLang="en-US" sz="1200" dirty="0"/>
              <a:t>on the client machine (except in the area of cookies).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It does not have Multi-threading capabilities. 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(Modern browser overcomes this by Web Workers)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/>
              <a:t>It </a:t>
            </a:r>
            <a:r>
              <a:rPr lang="en-US" altLang="en-US" sz="1200" dirty="0">
                <a:solidFill>
                  <a:srgbClr val="F20052"/>
                </a:solidFill>
              </a:rPr>
              <a:t>cannot close window not open by it</a:t>
            </a:r>
            <a:r>
              <a:rPr lang="en-US" altLang="en-US" sz="1200" dirty="0"/>
              <a:t>; </a:t>
            </a:r>
            <a:r>
              <a:rPr lang="en-US" altLang="en-US" sz="1200" dirty="0">
                <a:solidFill>
                  <a:srgbClr val="F20052"/>
                </a:solidFill>
              </a:rPr>
              <a:t>cannot read information from window not open by it</a:t>
            </a:r>
            <a:endParaRPr lang="en-US" altLang="en-US" dirty="0">
              <a:solidFill>
                <a:srgbClr val="F2005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7934-B98C-E141-B201-AC05E573C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51368-5C1F-264C-8CA3-FB4DBD76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JavaScript is not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17634-1F6E-2012-557C-B1B9873F4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</a:pPr>
            <a:r>
              <a:rPr lang="en-US" dirty="0"/>
              <a:t>We can use write </a:t>
            </a:r>
            <a:r>
              <a:rPr lang="en-US" dirty="0">
                <a:solidFill>
                  <a:srgbClr val="2185C5"/>
                </a:solidFill>
              </a:rPr>
              <a:t>JavaScript</a:t>
            </a:r>
            <a:r>
              <a:rPr lang="en-US" dirty="0"/>
              <a:t> functions to...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Control browser features</a:t>
            </a:r>
            <a:r>
              <a:rPr lang="en-US" altLang="en-US" sz="1200" dirty="0"/>
              <a:t>, such as displaying simple messages, opening new windows, and generate HTML code on the fly.</a:t>
            </a:r>
            <a:endParaRPr lang="en-US" sz="1200" dirty="0"/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Modify document content</a:t>
            </a:r>
            <a:r>
              <a:rPr lang="en-US" altLang="en-US" sz="1200" dirty="0"/>
              <a:t>. </a:t>
            </a:r>
            <a:r>
              <a:rPr lang="en-US" sz="1200" dirty="0"/>
              <a:t>(e.g., change image source)</a:t>
            </a:r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Modify </a:t>
            </a:r>
            <a:r>
              <a:rPr lang="en-US" altLang="en-US" sz="1200" dirty="0">
                <a:solidFill>
                  <a:srgbClr val="2185C5"/>
                </a:solidFill>
              </a:rPr>
              <a:t>document appearance</a:t>
            </a:r>
            <a:r>
              <a:rPr lang="en-US" altLang="en-US" sz="1200" dirty="0"/>
              <a:t>, such as background color.</a:t>
            </a:r>
            <a:endParaRPr lang="en-US" sz="1200" dirty="0"/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React to events </a:t>
            </a:r>
            <a:r>
              <a:rPr lang="en-US" sz="1200" dirty="0"/>
              <a:t>(e.g., page load, user's mouse click)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Store</a:t>
            </a:r>
            <a:r>
              <a:rPr lang="en-US" altLang="en-US" sz="1200" dirty="0"/>
              <a:t> and </a:t>
            </a:r>
            <a:r>
              <a:rPr lang="en-US" altLang="en-US" sz="1200" dirty="0">
                <a:solidFill>
                  <a:srgbClr val="2185C5"/>
                </a:solidFill>
              </a:rPr>
              <a:t>use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2185C5"/>
                </a:solidFill>
              </a:rPr>
              <a:t>information</a:t>
            </a:r>
            <a:r>
              <a:rPr lang="en-US" altLang="en-US" sz="1200" dirty="0"/>
              <a:t> about user (by using cookies).</a:t>
            </a:r>
            <a:endParaRPr lang="en-US" sz="1200" dirty="0"/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Request additional data </a:t>
            </a:r>
            <a:r>
              <a:rPr lang="en-US" sz="1200" dirty="0"/>
              <a:t>needed for the page (e.g., from an API; more on this in next week)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0EF11-CAE3-DFA2-10AC-81D3265E0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26F84-3F12-0DBA-1094-0527543B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18517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;p21">
            <a:extLst>
              <a:ext uri="{FF2B5EF4-FFF2-40B4-BE49-F238E27FC236}">
                <a16:creationId xmlns:a16="http://schemas.microsoft.com/office/drawing/2014/main" id="{72D3D499-36F5-F2FE-51E1-659D7EA9BE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171" y="1268657"/>
            <a:ext cx="5742258" cy="229150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EF247-1AD8-F9CD-F6AD-E1345B45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3290341"/>
            <a:ext cx="5691188" cy="1635672"/>
          </a:xfrm>
        </p:spPr>
        <p:txBody>
          <a:bodyPr/>
          <a:lstStyle/>
          <a:p>
            <a:pPr lvl="0"/>
            <a:r>
              <a:rPr lang="en-HK" sz="1200" dirty="0">
                <a:solidFill>
                  <a:srgbClr val="2185C5"/>
                </a:solidFill>
              </a:rPr>
              <a:t>Client-side script</a:t>
            </a:r>
            <a:r>
              <a:rPr lang="en-HK" sz="1200" dirty="0"/>
              <a:t>: Code that runs on the user's computer and </a:t>
            </a:r>
            <a:r>
              <a:rPr lang="en-HK" sz="1200" dirty="0">
                <a:solidFill>
                  <a:srgbClr val="2185C5"/>
                </a:solidFill>
              </a:rPr>
              <a:t>does not need a server to run </a:t>
            </a:r>
            <a:r>
              <a:rPr lang="en-HK" sz="1200" dirty="0"/>
              <a:t>(just a web browser!).</a:t>
            </a:r>
          </a:p>
          <a:p>
            <a:pPr lvl="0"/>
            <a:r>
              <a:rPr lang="en-HK" sz="1200" dirty="0">
                <a:solidFill>
                  <a:srgbClr val="2185C5"/>
                </a:solidFill>
              </a:rPr>
              <a:t>Client-side JavaScript runs as part of the browser's process to load HTML and CSS </a:t>
            </a:r>
            <a:r>
              <a:rPr lang="en-HK" sz="1200" dirty="0"/>
              <a:t>(e.g., from a server response). This JavaScript usually </a:t>
            </a:r>
            <a:r>
              <a:rPr lang="en-HK" sz="1200" dirty="0">
                <a:solidFill>
                  <a:srgbClr val="2185C5"/>
                </a:solidFill>
              </a:rPr>
              <a:t>manipulates the page or responds to user actions through "event handlers”.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A7A7B-F467-3A20-5A88-208B225A39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875A8C-707E-13E2-F8AB-2F1C117F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421527347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5416</Words>
  <Application>Microsoft Macintosh PowerPoint</Application>
  <PresentationFormat>Custom</PresentationFormat>
  <Paragraphs>897</Paragraphs>
  <Slides>69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Lato</vt:lpstr>
      <vt:lpstr>Open Sans</vt:lpstr>
      <vt:lpstr>Courier New</vt:lpstr>
      <vt:lpstr>Arial</vt:lpstr>
      <vt:lpstr>Raleway</vt:lpstr>
      <vt:lpstr>Antonio template</vt:lpstr>
      <vt:lpstr>CDS4004 – Lecture 3 Introduction to JS</vt:lpstr>
      <vt:lpstr>Lesson objectives</vt:lpstr>
      <vt:lpstr>Overview of Javascript</vt:lpstr>
      <vt:lpstr>Terminology</vt:lpstr>
      <vt:lpstr>What is JavaScript ?</vt:lpstr>
      <vt:lpstr>JavaScript is not Java</vt:lpstr>
      <vt:lpstr>JavaScript is not Java</vt:lpstr>
      <vt:lpstr>What is JavaScript ?</vt:lpstr>
      <vt:lpstr>What is JavaScript ?</vt:lpstr>
      <vt:lpstr>First step in JS</vt:lpstr>
      <vt:lpstr>Console.log</vt:lpstr>
      <vt:lpstr>The alert function</vt:lpstr>
      <vt:lpstr>Comments</vt:lpstr>
      <vt:lpstr>Variables</vt:lpstr>
      <vt:lpstr>Variable Scope</vt:lpstr>
      <vt:lpstr>Variable Scope</vt:lpstr>
      <vt:lpstr>Data types in JS</vt:lpstr>
      <vt:lpstr>A Note about Declaring Types in JavaScript</vt:lpstr>
      <vt:lpstr>Number Type</vt:lpstr>
      <vt:lpstr>Number Type</vt:lpstr>
      <vt:lpstr>String type</vt:lpstr>
      <vt:lpstr>More about Strings</vt:lpstr>
      <vt:lpstr>Common Bugs when Using Strings</vt:lpstr>
      <vt:lpstr>Special Values: null and undefined.</vt:lpstr>
      <vt:lpstr>Array (Python List)</vt:lpstr>
      <vt:lpstr>JavaScript Statements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Functions</vt:lpstr>
      <vt:lpstr>JavaScript Functions</vt:lpstr>
      <vt:lpstr>JS Function vs Python Function</vt:lpstr>
      <vt:lpstr>Define Functions</vt:lpstr>
      <vt:lpstr>Linkage between HTML/JS</vt:lpstr>
      <vt:lpstr>Include a JS file in HTML</vt:lpstr>
      <vt:lpstr>Event Listeners</vt:lpstr>
      <vt:lpstr>Event Driven Programming</vt:lpstr>
      <vt:lpstr>Accessing an element by id</vt:lpstr>
      <vt:lpstr>Accessing elements by Class Name</vt:lpstr>
      <vt:lpstr>Query Selector Examples</vt:lpstr>
      <vt:lpstr>Shortcut Functions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Full DOM</vt:lpstr>
      <vt:lpstr>The &lt;button&gt;</vt:lpstr>
      <vt:lpstr>Listening &amp; Responding to Events addEventListener</vt:lpstr>
      <vt:lpstr>Event handler syntax</vt:lpstr>
      <vt:lpstr>Event handler syntax</vt:lpstr>
      <vt:lpstr>addEventListener with multiple events</vt:lpstr>
      <vt:lpstr>removeEventListener</vt:lpstr>
      <vt:lpstr>Event Objects!</vt:lpstr>
      <vt:lpstr>Using a click Event Handler to Open the Box</vt:lpstr>
      <vt:lpstr>Listening to the window “load” event</vt:lpstr>
      <vt:lpstr>DOM Manipulation: Classes</vt:lpstr>
      <vt:lpstr>Hiding/Showing Elements</vt:lpstr>
      <vt:lpstr>Modifying the classList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FONG Chi Kit Ken (DAI)</cp:lastModifiedBy>
  <cp:revision>8</cp:revision>
  <dcterms:modified xsi:type="dcterms:W3CDTF">2025-01-23T06:52:34Z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