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OTub/r0V2KF7nIo91kiHBMEll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15" name="Google Shape;31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24" name="Google Shape;3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32" name="Google Shape;3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latin typeface="Arial"/>
                <a:ea typeface="Arial"/>
                <a:cs typeface="Arial"/>
                <a:sym typeface="Arial"/>
              </a:rPr>
              <a:t>Đầu vào: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Calibri"/>
              <a:buNone/>
            </a:pPr>
            <a:r>
              <a:rPr lang="en-US">
                <a:latin typeface="Arial"/>
                <a:ea typeface="Arial"/>
                <a:cs typeface="Arial"/>
                <a:sym typeface="Arial"/>
              </a:rPr>
              <a:t>Đầu ra:</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83" name="Google Shape;38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Clr>
                <a:schemeClr val="dk1"/>
              </a:buClr>
              <a:buSzPts val="1100"/>
              <a:buFont typeface="Calibri"/>
              <a:buNone/>
            </a:pPr>
            <a:r>
              <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p:cSld name="Tiêu đề">
    <p:spTree>
      <p:nvGrpSpPr>
        <p:cNvPr id="15" name="Shape 15"/>
        <p:cNvGrpSpPr/>
        <p:nvPr/>
      </p:nvGrpSpPr>
      <p:grpSpPr>
        <a:xfrm>
          <a:off x="0" y="0"/>
          <a:ext cx="0" cy="0"/>
          <a:chOff x="0" y="0"/>
          <a:chExt cx="0" cy="0"/>
        </a:xfrm>
      </p:grpSpPr>
      <p:sp>
        <p:nvSpPr>
          <p:cNvPr id="16" name="Google Shape;16;p47"/>
          <p:cNvSpPr txBox="1"/>
          <p:nvPr>
            <p:ph idx="11" type="ftr"/>
          </p:nvPr>
        </p:nvSpPr>
        <p:spPr>
          <a:xfrm>
            <a:off x="2353680" y="6480629"/>
            <a:ext cx="4288103" cy="23677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7"/>
          <p:cNvSpPr/>
          <p:nvPr/>
        </p:nvSpPr>
        <p:spPr>
          <a:xfrm rot="10800000">
            <a:off x="-1" y="0"/>
            <a:ext cx="12192000" cy="6858000"/>
          </a:xfrm>
          <a:custGeom>
            <a:rect b="b" l="l" r="r" t="t"/>
            <a:pathLst>
              <a:path extrusionOk="0" h="6858000" w="12192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 name="Google Shape;18;p47"/>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9" name="Google Shape;19;p47"/>
          <p:cNvGrpSpPr/>
          <p:nvPr/>
        </p:nvGrpSpPr>
        <p:grpSpPr>
          <a:xfrm>
            <a:off x="58527" y="40944"/>
            <a:ext cx="2869771" cy="1563379"/>
            <a:chOff x="44879" y="27296"/>
            <a:chExt cx="2869771" cy="1563379"/>
          </a:xfrm>
        </p:grpSpPr>
        <p:cxnSp>
          <p:nvCxnSpPr>
            <p:cNvPr id="20" name="Google Shape;20;p47"/>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1" name="Google Shape;21;p47"/>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2" name="Google Shape;22;p47"/>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3" name="Google Shape;23;p47"/>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4" name="Google Shape;24;p47"/>
          <p:cNvGrpSpPr/>
          <p:nvPr/>
        </p:nvGrpSpPr>
        <p:grpSpPr>
          <a:xfrm rot="10800000">
            <a:off x="9263702" y="5253677"/>
            <a:ext cx="2869771" cy="1563379"/>
            <a:chOff x="44879" y="27296"/>
            <a:chExt cx="2869771" cy="1563379"/>
          </a:xfrm>
        </p:grpSpPr>
        <p:cxnSp>
          <p:nvCxnSpPr>
            <p:cNvPr id="25" name="Google Shape;25;p47"/>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26" name="Google Shape;26;p47"/>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27" name="Google Shape;27;p47"/>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28" name="Google Shape;28;p47"/>
          <p:cNvSpPr/>
          <p:nvPr/>
        </p:nvSpPr>
        <p:spPr>
          <a:xfrm flipH="1">
            <a:off x="5441009" y="0"/>
            <a:ext cx="6750991" cy="304800"/>
          </a:xfrm>
          <a:custGeom>
            <a:rect b="b" l="l" r="r" t="t"/>
            <a:pathLst>
              <a:path extrusionOk="0" h="304800" w="6750991">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313"/>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47"/>
          <p:cNvSpPr/>
          <p:nvPr/>
        </p:nvSpPr>
        <p:spPr>
          <a:xfrm flipH="1" rot="10800000">
            <a:off x="0" y="6553200"/>
            <a:ext cx="6750991" cy="304800"/>
          </a:xfrm>
          <a:custGeom>
            <a:rect b="b" l="l" r="r" t="t"/>
            <a:pathLst>
              <a:path extrusionOk="0" h="304800" w="6750991">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313"/>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clipart, vector graphics&#10;&#10;Description automatically generated" id="30" name="Google Shape;30;p47"/>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31" name="Google Shape;31;p47"/>
          <p:cNvSpPr txBox="1"/>
          <p:nvPr/>
        </p:nvSpPr>
        <p:spPr>
          <a:xfrm>
            <a:off x="956926" y="326133"/>
            <a:ext cx="3996607"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46"/>
                </a:solidFill>
                <a:latin typeface="Arial"/>
                <a:ea typeface="Arial"/>
                <a:cs typeface="Arial"/>
                <a:sym typeface="Arial"/>
              </a:rPr>
              <a:t>ĐẠI HỌC QUỐC GIA TP. HỒ CHÍ MINH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46"/>
                </a:solidFill>
                <a:latin typeface="Arial"/>
                <a:ea typeface="Arial"/>
                <a:cs typeface="Arial"/>
                <a:sym typeface="Arial"/>
              </a:rPr>
              <a:t>TRƯỜNG ĐẠI HỌC CÔNG NGHỆ THÔNG TIN</a:t>
            </a:r>
            <a:endParaRPr b="0" i="0" sz="1400" u="none" cap="none" strike="noStrike">
              <a:solidFill>
                <a:srgbClr val="000000"/>
              </a:solidFill>
              <a:latin typeface="Arial"/>
              <a:ea typeface="Arial"/>
              <a:cs typeface="Arial"/>
              <a:sym typeface="Arial"/>
            </a:endParaRPr>
          </a:p>
        </p:txBody>
      </p:sp>
      <p:sp>
        <p:nvSpPr>
          <p:cNvPr id="32" name="Google Shape;32;p47"/>
          <p:cNvSpPr/>
          <p:nvPr/>
        </p:nvSpPr>
        <p:spPr>
          <a:xfrm>
            <a:off x="11887199" y="6545748"/>
            <a:ext cx="271307" cy="271307"/>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33" name="Google Shape;33;p47"/>
          <p:cNvSpPr txBox="1"/>
          <p:nvPr>
            <p:ph idx="12" type="sldNum"/>
          </p:nvPr>
        </p:nvSpPr>
        <p:spPr>
          <a:xfrm>
            <a:off x="11729784" y="6546272"/>
            <a:ext cx="586135" cy="2916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47"/>
          <p:cNvSpPr txBox="1"/>
          <p:nvPr>
            <p:ph idx="1" type="body"/>
          </p:nvPr>
        </p:nvSpPr>
        <p:spPr>
          <a:xfrm>
            <a:off x="1850807" y="2208158"/>
            <a:ext cx="8490387" cy="696165"/>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4400"/>
              <a:buNone/>
              <a:defRPr b="1" sz="4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7"/>
          <p:cNvSpPr txBox="1"/>
          <p:nvPr>
            <p:ph idx="2" type="body"/>
          </p:nvPr>
        </p:nvSpPr>
        <p:spPr>
          <a:xfrm>
            <a:off x="876991" y="3039455"/>
            <a:ext cx="10438019" cy="45944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000046"/>
              </a:buClr>
              <a:buSzPts val="2000"/>
              <a:buNone/>
              <a:defRPr b="0" i="0" sz="2000">
                <a:solidFill>
                  <a:srgbClr val="000046"/>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7"/>
          <p:cNvSpPr txBox="1"/>
          <p:nvPr>
            <p:ph idx="3" type="body"/>
          </p:nvPr>
        </p:nvSpPr>
        <p:spPr>
          <a:xfrm>
            <a:off x="4680970" y="4963048"/>
            <a:ext cx="2830058" cy="345005"/>
          </a:xfrm>
          <a:prstGeom prst="rect">
            <a:avLst/>
          </a:prstGeom>
          <a:gradFill>
            <a:gsLst>
              <a:gs pos="0">
                <a:srgbClr val="0072FF"/>
              </a:gs>
              <a:gs pos="100000">
                <a:srgbClr val="00C6FF"/>
              </a:gs>
            </a:gsLst>
            <a:lin ang="2700000" scaled="0"/>
          </a:gra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7"/>
          <p:cNvSpPr txBox="1"/>
          <p:nvPr>
            <p:ph idx="4" type="body"/>
          </p:nvPr>
        </p:nvSpPr>
        <p:spPr>
          <a:xfrm>
            <a:off x="1850807" y="3630811"/>
            <a:ext cx="8490387" cy="64421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BFBFBF"/>
              </a:buClr>
              <a:buSzPts val="1200"/>
              <a:buNone/>
              <a:defRPr b="0" i="0" sz="1200">
                <a:solidFill>
                  <a:srgbClr val="BFBFB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7"/>
          <p:cNvSpPr txBox="1"/>
          <p:nvPr>
            <p:ph idx="10" type="dt"/>
          </p:nvPr>
        </p:nvSpPr>
        <p:spPr>
          <a:xfrm>
            <a:off x="6767806" y="6476999"/>
            <a:ext cx="2495896" cy="2367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2" name="Shape 302"/>
        <p:cNvGrpSpPr/>
        <p:nvPr/>
      </p:nvGrpSpPr>
      <p:grpSpPr>
        <a:xfrm>
          <a:off x="0" y="0"/>
          <a:ext cx="0" cy="0"/>
          <a:chOff x="0" y="0"/>
          <a:chExt cx="0" cy="0"/>
        </a:xfrm>
      </p:grpSpPr>
      <p:sp>
        <p:nvSpPr>
          <p:cNvPr id="303" name="Google Shape;303;p56"/>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90000"/>
              </a:lnSpc>
              <a:spcBef>
                <a:spcPts val="0"/>
              </a:spcBef>
              <a:spcAft>
                <a:spcPts val="0"/>
              </a:spcAft>
              <a:buClr>
                <a:srgbClr val="0072FF"/>
              </a:buClr>
              <a:buSzPts val="5200"/>
              <a:buFont typeface="Times New Roman"/>
              <a:buNone/>
              <a:defRPr b="0" i="0" sz="6933">
                <a:latin typeface="Arial"/>
                <a:ea typeface="Arial"/>
                <a:cs typeface="Arial"/>
                <a:sym typeface="Arial"/>
              </a:defRPr>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304" name="Google Shape;304;p56"/>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800"/>
              <a:buNone/>
              <a:defRPr b="0" i="0" sz="3733">
                <a:latin typeface="Arial"/>
                <a:ea typeface="Arial"/>
                <a:cs typeface="Arial"/>
                <a:sym typeface="Arial"/>
              </a:defRPr>
            </a:lvl1pPr>
            <a:lvl2pPr lvl="1" algn="ctr">
              <a:lnSpc>
                <a:spcPct val="100000"/>
              </a:lnSpc>
              <a:spcBef>
                <a:spcPts val="0"/>
              </a:spcBef>
              <a:spcAft>
                <a:spcPts val="0"/>
              </a:spcAft>
              <a:buClr>
                <a:schemeClr val="dk1"/>
              </a:buClr>
              <a:buSzPts val="2800"/>
              <a:buNone/>
              <a:defRPr sz="3733"/>
            </a:lvl2pPr>
            <a:lvl3pPr lvl="2" algn="ctr">
              <a:lnSpc>
                <a:spcPct val="100000"/>
              </a:lnSpc>
              <a:spcBef>
                <a:spcPts val="0"/>
              </a:spcBef>
              <a:spcAft>
                <a:spcPts val="0"/>
              </a:spcAft>
              <a:buClr>
                <a:schemeClr val="dk1"/>
              </a:buClr>
              <a:buSzPts val="2800"/>
              <a:buNone/>
              <a:defRPr sz="3733"/>
            </a:lvl3pPr>
            <a:lvl4pPr lvl="3" algn="ctr">
              <a:lnSpc>
                <a:spcPct val="100000"/>
              </a:lnSpc>
              <a:spcBef>
                <a:spcPts val="0"/>
              </a:spcBef>
              <a:spcAft>
                <a:spcPts val="0"/>
              </a:spcAft>
              <a:buClr>
                <a:schemeClr val="dk1"/>
              </a:buClr>
              <a:buSzPts val="2800"/>
              <a:buNone/>
              <a:defRPr sz="3733"/>
            </a:lvl4pPr>
            <a:lvl5pPr lvl="4" algn="ctr">
              <a:lnSpc>
                <a:spcPct val="100000"/>
              </a:lnSpc>
              <a:spcBef>
                <a:spcPts val="0"/>
              </a:spcBef>
              <a:spcAft>
                <a:spcPts val="0"/>
              </a:spcAft>
              <a:buClr>
                <a:schemeClr val="dk1"/>
              </a:buClr>
              <a:buSzPts val="2800"/>
              <a:buNone/>
              <a:defRPr sz="3733"/>
            </a:lvl5pPr>
            <a:lvl6pPr lvl="5" algn="ctr">
              <a:lnSpc>
                <a:spcPct val="100000"/>
              </a:lnSpc>
              <a:spcBef>
                <a:spcPts val="0"/>
              </a:spcBef>
              <a:spcAft>
                <a:spcPts val="0"/>
              </a:spcAft>
              <a:buClr>
                <a:schemeClr val="dk1"/>
              </a:buClr>
              <a:buSzPts val="2800"/>
              <a:buNone/>
              <a:defRPr sz="3733"/>
            </a:lvl6pPr>
            <a:lvl7pPr lvl="6" algn="ctr">
              <a:lnSpc>
                <a:spcPct val="100000"/>
              </a:lnSpc>
              <a:spcBef>
                <a:spcPts val="0"/>
              </a:spcBef>
              <a:spcAft>
                <a:spcPts val="0"/>
              </a:spcAft>
              <a:buClr>
                <a:schemeClr val="dk1"/>
              </a:buClr>
              <a:buSzPts val="2800"/>
              <a:buNone/>
              <a:defRPr sz="3733"/>
            </a:lvl7pPr>
            <a:lvl8pPr lvl="7" algn="ctr">
              <a:lnSpc>
                <a:spcPct val="100000"/>
              </a:lnSpc>
              <a:spcBef>
                <a:spcPts val="0"/>
              </a:spcBef>
              <a:spcAft>
                <a:spcPts val="0"/>
              </a:spcAft>
              <a:buClr>
                <a:schemeClr val="dk1"/>
              </a:buClr>
              <a:buSzPts val="2800"/>
              <a:buNone/>
              <a:defRPr sz="3733"/>
            </a:lvl8pPr>
            <a:lvl9pPr lvl="8" algn="ctr">
              <a:lnSpc>
                <a:spcPct val="100000"/>
              </a:lnSpc>
              <a:spcBef>
                <a:spcPts val="0"/>
              </a:spcBef>
              <a:spcAft>
                <a:spcPts val="0"/>
              </a:spcAft>
              <a:buClr>
                <a:schemeClr val="dk1"/>
              </a:buClr>
              <a:buSzPts val="2800"/>
              <a:buNone/>
              <a:defRPr sz="3733"/>
            </a:lvl9pPr>
          </a:lstStyle>
          <a:p/>
        </p:txBody>
      </p:sp>
      <p:sp>
        <p:nvSpPr>
          <p:cNvPr id="305" name="Google Shape;305;p5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1pPr>
            <a:lvl2pPr indent="0" lvl="1"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2pPr>
            <a:lvl3pPr indent="0" lvl="2"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3pPr>
            <a:lvl4pPr indent="0" lvl="3"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4pPr>
            <a:lvl5pPr indent="0" lvl="4"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5pPr>
            <a:lvl6pPr indent="0" lvl="5"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6pPr>
            <a:lvl7pPr indent="0" lvl="6"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7pPr>
            <a:lvl8pPr indent="0" lvl="7"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8pPr>
            <a:lvl9pPr indent="0" lvl="8"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6" name="Shape 306"/>
        <p:cNvGrpSpPr/>
        <p:nvPr/>
      </p:nvGrpSpPr>
      <p:grpSpPr>
        <a:xfrm>
          <a:off x="0" y="0"/>
          <a:ext cx="0" cy="0"/>
          <a:chOff x="0" y="0"/>
          <a:chExt cx="0" cy="0"/>
        </a:xfrm>
      </p:grpSpPr>
      <p:sp>
        <p:nvSpPr>
          <p:cNvPr id="307" name="Google Shape;307;p57"/>
          <p:cNvSpPr txBox="1"/>
          <p:nvPr>
            <p:ph type="title"/>
          </p:nvPr>
        </p:nvSpPr>
        <p:spPr>
          <a:xfrm>
            <a:off x="415601" y="186251"/>
            <a:ext cx="4987673" cy="7636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Clr>
                <a:srgbClr val="1B786E"/>
              </a:buClr>
              <a:buSzPts val="2800"/>
              <a:buFont typeface="Arial"/>
              <a:buNone/>
              <a:defRPr b="1" i="0" sz="3733" u="none" cap="none" strike="noStrike">
                <a:solidFill>
                  <a:srgbClr val="1B786E"/>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8" name="Google Shape;308;p57"/>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b="0" i="0">
                <a:latin typeface="Arial"/>
                <a:ea typeface="Arial"/>
                <a:cs typeface="Arial"/>
                <a:sym typeface="Arial"/>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309" name="Google Shape;309;p5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1pPr>
            <a:lvl2pPr indent="0" lvl="1"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2pPr>
            <a:lvl3pPr indent="0" lvl="2"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3pPr>
            <a:lvl4pPr indent="0" lvl="3"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4pPr>
            <a:lvl5pPr indent="0" lvl="4"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5pPr>
            <a:lvl6pPr indent="0" lvl="5"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6pPr>
            <a:lvl7pPr indent="0" lvl="6"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7pPr>
            <a:lvl8pPr indent="0" lvl="7"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8pPr>
            <a:lvl9pPr indent="0" lvl="8" mar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10" name="Google Shape;310;p57"/>
          <p:cNvPicPr preferRelativeResize="0"/>
          <p:nvPr/>
        </p:nvPicPr>
        <p:blipFill rotWithShape="1">
          <a:blip r:embed="rId2">
            <a:alphaModFix/>
          </a:blip>
          <a:srcRect b="0" l="0" r="0" t="0"/>
          <a:stretch/>
        </p:blipFill>
        <p:spPr>
          <a:xfrm>
            <a:off x="11417665" y="91859"/>
            <a:ext cx="717471" cy="559496"/>
          </a:xfrm>
          <a:prstGeom prst="rect">
            <a:avLst/>
          </a:prstGeom>
          <a:noFill/>
          <a:ln>
            <a:noFill/>
          </a:ln>
        </p:spPr>
      </p:pic>
      <p:sp>
        <p:nvSpPr>
          <p:cNvPr id="311" name="Google Shape;311;p57"/>
          <p:cNvSpPr txBox="1"/>
          <p:nvPr/>
        </p:nvSpPr>
        <p:spPr>
          <a:xfrm>
            <a:off x="3252591" y="6365597"/>
            <a:ext cx="5686819" cy="492402"/>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chemeClr val="dk2"/>
              </a:buClr>
              <a:buSzPts val="1600"/>
              <a:buFont typeface="Calibri"/>
              <a:buNone/>
            </a:pPr>
            <a:r>
              <a:rPr b="0" i="0" lang="en-US" sz="1600" u="none" cap="none" strike="noStrike">
                <a:solidFill>
                  <a:schemeClr val="dk2"/>
                </a:solidFill>
                <a:latin typeface="Arial"/>
                <a:ea typeface="Arial"/>
                <a:cs typeface="Arial"/>
                <a:sym typeface="Arial"/>
              </a:rPr>
              <a:t> Trường ĐH CNTT – Lập trình Python cho Máy học (CS116)</a:t>
            </a:r>
            <a:endParaRPr b="0" i="0" sz="1600" u="none" cap="none" strike="noStrike">
              <a:solidFill>
                <a:schemeClr val="dk2"/>
              </a:solidFill>
              <a:latin typeface="Arial"/>
              <a:ea typeface="Arial"/>
              <a:cs typeface="Arial"/>
              <a:sym typeface="Arial"/>
            </a:endParaRPr>
          </a:p>
        </p:txBody>
      </p:sp>
      <p:cxnSp>
        <p:nvCxnSpPr>
          <p:cNvPr id="312" name="Google Shape;312;p57"/>
          <p:cNvCxnSpPr/>
          <p:nvPr/>
        </p:nvCxnSpPr>
        <p:spPr>
          <a:xfrm flipH="1" rot="10800000">
            <a:off x="430533" y="911800"/>
            <a:ext cx="4862800" cy="108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cSld name="Mục lục">
    <p:spTree>
      <p:nvGrpSpPr>
        <p:cNvPr id="39" name="Shape 39"/>
        <p:cNvGrpSpPr/>
        <p:nvPr/>
      </p:nvGrpSpPr>
      <p:grpSpPr>
        <a:xfrm>
          <a:off x="0" y="0"/>
          <a:ext cx="0" cy="0"/>
          <a:chOff x="0" y="0"/>
          <a:chExt cx="0" cy="0"/>
        </a:xfrm>
      </p:grpSpPr>
      <p:sp>
        <p:nvSpPr>
          <p:cNvPr id="40" name="Google Shape;40;p48"/>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1" name="Google Shape;41;p48"/>
          <p:cNvGrpSpPr/>
          <p:nvPr/>
        </p:nvGrpSpPr>
        <p:grpSpPr>
          <a:xfrm rot="10800000">
            <a:off x="9263702" y="5930537"/>
            <a:ext cx="2869771" cy="886519"/>
            <a:chOff x="44879" y="27296"/>
            <a:chExt cx="2869771" cy="886519"/>
          </a:xfrm>
        </p:grpSpPr>
        <p:cxnSp>
          <p:nvCxnSpPr>
            <p:cNvPr id="42" name="Google Shape;42;p48"/>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43" name="Google Shape;43;p48"/>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44" name="Google Shape;44;p48"/>
            <p:cNvCxnSpPr/>
            <p:nvPr/>
          </p:nvCxnSpPr>
          <p:spPr>
            <a:xfrm rot="10800000">
              <a:off x="52214" y="654128"/>
              <a:ext cx="0" cy="259687"/>
            </a:xfrm>
            <a:prstGeom prst="straightConnector1">
              <a:avLst/>
            </a:prstGeom>
            <a:noFill/>
            <a:ln cap="rnd" cmpd="sng" w="38100">
              <a:solidFill>
                <a:srgbClr val="00C6FF"/>
              </a:solidFill>
              <a:prstDash val="solid"/>
              <a:round/>
              <a:headEnd len="sm" w="sm" type="none"/>
              <a:tailEnd len="sm" w="sm" type="none"/>
            </a:ln>
          </p:spPr>
        </p:cxnSp>
      </p:grpSp>
      <p:sp>
        <p:nvSpPr>
          <p:cNvPr id="45" name="Google Shape;45;p48"/>
          <p:cNvSpPr txBox="1"/>
          <p:nvPr>
            <p:ph idx="11" type="ftr"/>
          </p:nvPr>
        </p:nvSpPr>
        <p:spPr>
          <a:xfrm>
            <a:off x="3465443" y="6466114"/>
            <a:ext cx="5261114" cy="2553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6" name="Google Shape;46;p48"/>
          <p:cNvGrpSpPr/>
          <p:nvPr/>
        </p:nvGrpSpPr>
        <p:grpSpPr>
          <a:xfrm>
            <a:off x="-1259888" y="1121391"/>
            <a:ext cx="4841288" cy="5054000"/>
            <a:chOff x="-1259888" y="901609"/>
            <a:chExt cx="4841288" cy="5054000"/>
          </a:xfrm>
        </p:grpSpPr>
        <p:grpSp>
          <p:nvGrpSpPr>
            <p:cNvPr id="47" name="Google Shape;47;p48"/>
            <p:cNvGrpSpPr/>
            <p:nvPr/>
          </p:nvGrpSpPr>
          <p:grpSpPr>
            <a:xfrm>
              <a:off x="-1225468" y="901609"/>
              <a:ext cx="4806868" cy="664514"/>
              <a:chOff x="0" y="901609"/>
              <a:chExt cx="4806868" cy="664514"/>
            </a:xfrm>
          </p:grpSpPr>
          <p:cxnSp>
            <p:nvCxnSpPr>
              <p:cNvPr id="48" name="Google Shape;48;p48"/>
              <p:cNvCxnSpPr/>
              <p:nvPr/>
            </p:nvCxnSpPr>
            <p:spPr>
              <a:xfrm>
                <a:off x="0" y="1566123"/>
                <a:ext cx="2533933" cy="0"/>
              </a:xfrm>
              <a:prstGeom prst="straightConnector1">
                <a:avLst/>
              </a:prstGeom>
              <a:noFill/>
              <a:ln cap="rnd" cmpd="sng" w="38100">
                <a:solidFill>
                  <a:srgbClr val="0072FF"/>
                </a:solidFill>
                <a:prstDash val="solid"/>
                <a:round/>
                <a:headEnd len="sm" w="sm" type="none"/>
                <a:tailEnd len="sm" w="sm" type="none"/>
              </a:ln>
            </p:spPr>
          </p:cxnSp>
          <p:cxnSp>
            <p:nvCxnSpPr>
              <p:cNvPr id="49" name="Google Shape;49;p48"/>
              <p:cNvCxnSpPr/>
              <p:nvPr/>
            </p:nvCxnSpPr>
            <p:spPr>
              <a:xfrm flipH="1" rot="10800000">
                <a:off x="2520285" y="1059987"/>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50" name="Google Shape;50;p48"/>
              <p:cNvCxnSpPr/>
              <p:nvPr/>
            </p:nvCxnSpPr>
            <p:spPr>
              <a:xfrm>
                <a:off x="3111690" y="1059987"/>
                <a:ext cx="1378423" cy="0"/>
              </a:xfrm>
              <a:prstGeom prst="straightConnector1">
                <a:avLst/>
              </a:prstGeom>
              <a:noFill/>
              <a:ln cap="rnd" cmpd="sng" w="38100">
                <a:solidFill>
                  <a:srgbClr val="0072FF"/>
                </a:solidFill>
                <a:prstDash val="solid"/>
                <a:round/>
                <a:headEnd len="sm" w="sm" type="none"/>
                <a:tailEnd len="sm" w="sm" type="none"/>
              </a:ln>
            </p:spPr>
          </p:cxnSp>
          <p:sp>
            <p:nvSpPr>
              <p:cNvPr id="51" name="Google Shape;51;p48"/>
              <p:cNvSpPr/>
              <p:nvPr/>
            </p:nvSpPr>
            <p:spPr>
              <a:xfrm>
                <a:off x="4490113" y="901609"/>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2" name="Google Shape;52;p48"/>
            <p:cNvGrpSpPr/>
            <p:nvPr/>
          </p:nvGrpSpPr>
          <p:grpSpPr>
            <a:xfrm flipH="1" rot="10800000">
              <a:off x="-1225468" y="5291095"/>
              <a:ext cx="4806868" cy="664514"/>
              <a:chOff x="0" y="1232525"/>
              <a:chExt cx="4806868" cy="664514"/>
            </a:xfrm>
          </p:grpSpPr>
          <p:cxnSp>
            <p:nvCxnSpPr>
              <p:cNvPr id="53" name="Google Shape;53;p48"/>
              <p:cNvCxnSpPr/>
              <p:nvPr/>
            </p:nvCxnSpPr>
            <p:spPr>
              <a:xfrm>
                <a:off x="0" y="1897039"/>
                <a:ext cx="2533933" cy="0"/>
              </a:xfrm>
              <a:prstGeom prst="straightConnector1">
                <a:avLst/>
              </a:prstGeom>
              <a:noFill/>
              <a:ln cap="rnd" cmpd="sng" w="38100">
                <a:solidFill>
                  <a:srgbClr val="0072FF"/>
                </a:solidFill>
                <a:prstDash val="solid"/>
                <a:round/>
                <a:headEnd len="sm" w="sm" type="none"/>
                <a:tailEnd len="sm" w="sm" type="none"/>
              </a:ln>
            </p:spPr>
          </p:cxnSp>
          <p:cxnSp>
            <p:nvCxnSpPr>
              <p:cNvPr id="54" name="Google Shape;54;p48"/>
              <p:cNvCxnSpPr/>
              <p:nvPr/>
            </p:nvCxnSpPr>
            <p:spPr>
              <a:xfrm flipH="1" rot="10800000">
                <a:off x="2520285" y="1390903"/>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55" name="Google Shape;55;p48"/>
              <p:cNvCxnSpPr/>
              <p:nvPr/>
            </p:nvCxnSpPr>
            <p:spPr>
              <a:xfrm>
                <a:off x="3111690" y="1390903"/>
                <a:ext cx="1378423" cy="0"/>
              </a:xfrm>
              <a:prstGeom prst="straightConnector1">
                <a:avLst/>
              </a:prstGeom>
              <a:noFill/>
              <a:ln cap="rnd" cmpd="sng" w="38100">
                <a:solidFill>
                  <a:srgbClr val="0072FF"/>
                </a:solidFill>
                <a:prstDash val="solid"/>
                <a:round/>
                <a:headEnd len="sm" w="sm" type="none"/>
                <a:tailEnd len="sm" w="sm" type="none"/>
              </a:ln>
            </p:spPr>
          </p:cxnSp>
          <p:sp>
            <p:nvSpPr>
              <p:cNvPr id="56" name="Google Shape;56;p48"/>
              <p:cNvSpPr/>
              <p:nvPr/>
            </p:nvSpPr>
            <p:spPr>
              <a:xfrm>
                <a:off x="4490113" y="123252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7" name="Google Shape;57;p48"/>
            <p:cNvGrpSpPr/>
            <p:nvPr/>
          </p:nvGrpSpPr>
          <p:grpSpPr>
            <a:xfrm>
              <a:off x="-1225469" y="1860637"/>
              <a:ext cx="3835321" cy="547270"/>
              <a:chOff x="-1" y="1860637"/>
              <a:chExt cx="3835321" cy="547270"/>
            </a:xfrm>
          </p:grpSpPr>
          <p:sp>
            <p:nvSpPr>
              <p:cNvPr id="58" name="Google Shape;58;p48"/>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9" name="Google Shape;59;p48"/>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60" name="Google Shape;60;p48"/>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61" name="Google Shape;61;p48"/>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62" name="Google Shape;62;p48"/>
            <p:cNvGrpSpPr/>
            <p:nvPr/>
          </p:nvGrpSpPr>
          <p:grpSpPr>
            <a:xfrm flipH="1" rot="10800000">
              <a:off x="-1259888" y="4408929"/>
              <a:ext cx="3835321" cy="547270"/>
              <a:chOff x="-1" y="1860637"/>
              <a:chExt cx="3835321" cy="547270"/>
            </a:xfrm>
          </p:grpSpPr>
          <p:sp>
            <p:nvSpPr>
              <p:cNvPr id="63" name="Google Shape;63;p48"/>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64" name="Google Shape;64;p48"/>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65" name="Google Shape;65;p48"/>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66" name="Google Shape;66;p48"/>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67" name="Google Shape;67;p48"/>
            <p:cNvGrpSpPr/>
            <p:nvPr/>
          </p:nvGrpSpPr>
          <p:grpSpPr>
            <a:xfrm>
              <a:off x="-1252333" y="2715185"/>
              <a:ext cx="2776521" cy="436736"/>
              <a:chOff x="-26865" y="2715185"/>
              <a:chExt cx="2776521" cy="436736"/>
            </a:xfrm>
          </p:grpSpPr>
          <p:cxnSp>
            <p:nvCxnSpPr>
              <p:cNvPr id="68" name="Google Shape;68;p48"/>
              <p:cNvCxnSpPr/>
              <p:nvPr/>
            </p:nvCxnSpPr>
            <p:spPr>
              <a:xfrm>
                <a:off x="-26865" y="3151921"/>
                <a:ext cx="1402723" cy="0"/>
              </a:xfrm>
              <a:prstGeom prst="straightConnector1">
                <a:avLst/>
              </a:prstGeom>
              <a:noFill/>
              <a:ln cap="rnd" cmpd="sng" w="38100">
                <a:solidFill>
                  <a:srgbClr val="0072FF"/>
                </a:solidFill>
                <a:prstDash val="solid"/>
                <a:round/>
                <a:headEnd len="sm" w="sm" type="none"/>
                <a:tailEnd len="sm" w="sm" type="none"/>
              </a:ln>
            </p:spPr>
          </p:cxnSp>
          <p:cxnSp>
            <p:nvCxnSpPr>
              <p:cNvPr id="69" name="Google Shape;69;p48"/>
              <p:cNvCxnSpPr/>
              <p:nvPr/>
            </p:nvCxnSpPr>
            <p:spPr>
              <a:xfrm flipH="1" rot="10800000">
                <a:off x="1368303" y="2877197"/>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70" name="Google Shape;70;p48"/>
              <p:cNvCxnSpPr/>
              <p:nvPr/>
            </p:nvCxnSpPr>
            <p:spPr>
              <a:xfrm>
                <a:off x="1695690" y="2877197"/>
                <a:ext cx="763061" cy="0"/>
              </a:xfrm>
              <a:prstGeom prst="straightConnector1">
                <a:avLst/>
              </a:prstGeom>
              <a:noFill/>
              <a:ln cap="rnd" cmpd="sng" w="38100">
                <a:solidFill>
                  <a:srgbClr val="0072FF"/>
                </a:solidFill>
                <a:prstDash val="solid"/>
                <a:round/>
                <a:headEnd len="sm" w="sm" type="none"/>
                <a:tailEnd len="sm" w="sm" type="none"/>
              </a:ln>
            </p:spPr>
          </p:cxnSp>
          <p:sp>
            <p:nvSpPr>
              <p:cNvPr id="71" name="Google Shape;71;p48"/>
              <p:cNvSpPr/>
              <p:nvPr/>
            </p:nvSpPr>
            <p:spPr>
              <a:xfrm>
                <a:off x="2432901" y="271518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72" name="Google Shape;72;p48"/>
            <p:cNvGrpSpPr/>
            <p:nvPr/>
          </p:nvGrpSpPr>
          <p:grpSpPr>
            <a:xfrm>
              <a:off x="-1225468" y="3843225"/>
              <a:ext cx="2802371" cy="433101"/>
              <a:chOff x="-34420" y="3843718"/>
              <a:chExt cx="2802371" cy="433101"/>
            </a:xfrm>
          </p:grpSpPr>
          <p:cxnSp>
            <p:nvCxnSpPr>
              <p:cNvPr id="73" name="Google Shape;73;p48"/>
              <p:cNvCxnSpPr/>
              <p:nvPr/>
            </p:nvCxnSpPr>
            <p:spPr>
              <a:xfrm>
                <a:off x="-34420" y="3843718"/>
                <a:ext cx="1402723" cy="0"/>
              </a:xfrm>
              <a:prstGeom prst="straightConnector1">
                <a:avLst/>
              </a:prstGeom>
              <a:noFill/>
              <a:ln cap="rnd" cmpd="sng" w="38100">
                <a:solidFill>
                  <a:srgbClr val="0072FF"/>
                </a:solidFill>
                <a:prstDash val="solid"/>
                <a:round/>
                <a:headEnd len="sm" w="sm" type="none"/>
                <a:tailEnd len="sm" w="sm" type="none"/>
              </a:ln>
            </p:spPr>
          </p:cxnSp>
          <p:cxnSp>
            <p:nvCxnSpPr>
              <p:cNvPr id="74" name="Google Shape;74;p48"/>
              <p:cNvCxnSpPr/>
              <p:nvPr/>
            </p:nvCxnSpPr>
            <p:spPr>
              <a:xfrm>
                <a:off x="1360748" y="3843718"/>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75" name="Google Shape;75;p48"/>
              <p:cNvCxnSpPr/>
              <p:nvPr/>
            </p:nvCxnSpPr>
            <p:spPr>
              <a:xfrm>
                <a:off x="1688135" y="4118442"/>
                <a:ext cx="763061" cy="0"/>
              </a:xfrm>
              <a:prstGeom prst="straightConnector1">
                <a:avLst/>
              </a:prstGeom>
              <a:noFill/>
              <a:ln cap="rnd" cmpd="sng" w="38100">
                <a:solidFill>
                  <a:srgbClr val="0072FF"/>
                </a:solidFill>
                <a:prstDash val="solid"/>
                <a:round/>
                <a:headEnd len="sm" w="sm" type="none"/>
                <a:tailEnd len="sm" w="sm" type="none"/>
              </a:ln>
            </p:spPr>
          </p:cxnSp>
          <p:sp>
            <p:nvSpPr>
              <p:cNvPr id="76" name="Google Shape;76;p48"/>
              <p:cNvSpPr/>
              <p:nvPr/>
            </p:nvSpPr>
            <p:spPr>
              <a:xfrm>
                <a:off x="2451196" y="3960064"/>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grpSp>
        <p:nvGrpSpPr>
          <p:cNvPr id="77" name="Google Shape;77;p48"/>
          <p:cNvGrpSpPr/>
          <p:nvPr/>
        </p:nvGrpSpPr>
        <p:grpSpPr>
          <a:xfrm flipH="1">
            <a:off x="8607643" y="1121391"/>
            <a:ext cx="4841288" cy="5054000"/>
            <a:chOff x="-1259888" y="901609"/>
            <a:chExt cx="4841288" cy="5054000"/>
          </a:xfrm>
        </p:grpSpPr>
        <p:grpSp>
          <p:nvGrpSpPr>
            <p:cNvPr id="78" name="Google Shape;78;p48"/>
            <p:cNvGrpSpPr/>
            <p:nvPr/>
          </p:nvGrpSpPr>
          <p:grpSpPr>
            <a:xfrm>
              <a:off x="-1225468" y="901609"/>
              <a:ext cx="4806868" cy="664514"/>
              <a:chOff x="0" y="901609"/>
              <a:chExt cx="4806868" cy="664514"/>
            </a:xfrm>
          </p:grpSpPr>
          <p:cxnSp>
            <p:nvCxnSpPr>
              <p:cNvPr id="79" name="Google Shape;79;p48"/>
              <p:cNvCxnSpPr/>
              <p:nvPr/>
            </p:nvCxnSpPr>
            <p:spPr>
              <a:xfrm>
                <a:off x="0" y="1566123"/>
                <a:ext cx="2533933" cy="0"/>
              </a:xfrm>
              <a:prstGeom prst="straightConnector1">
                <a:avLst/>
              </a:prstGeom>
              <a:noFill/>
              <a:ln cap="rnd" cmpd="sng" w="38100">
                <a:solidFill>
                  <a:srgbClr val="0072FF"/>
                </a:solidFill>
                <a:prstDash val="solid"/>
                <a:round/>
                <a:headEnd len="sm" w="sm" type="none"/>
                <a:tailEnd len="sm" w="sm" type="none"/>
              </a:ln>
            </p:spPr>
          </p:cxnSp>
          <p:cxnSp>
            <p:nvCxnSpPr>
              <p:cNvPr id="80" name="Google Shape;80;p48"/>
              <p:cNvCxnSpPr/>
              <p:nvPr/>
            </p:nvCxnSpPr>
            <p:spPr>
              <a:xfrm flipH="1" rot="10800000">
                <a:off x="2520285" y="1059987"/>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81" name="Google Shape;81;p48"/>
              <p:cNvCxnSpPr/>
              <p:nvPr/>
            </p:nvCxnSpPr>
            <p:spPr>
              <a:xfrm>
                <a:off x="3111690" y="1059987"/>
                <a:ext cx="1378423" cy="0"/>
              </a:xfrm>
              <a:prstGeom prst="straightConnector1">
                <a:avLst/>
              </a:prstGeom>
              <a:noFill/>
              <a:ln cap="rnd" cmpd="sng" w="38100">
                <a:solidFill>
                  <a:srgbClr val="0072FF"/>
                </a:solidFill>
                <a:prstDash val="solid"/>
                <a:round/>
                <a:headEnd len="sm" w="sm" type="none"/>
                <a:tailEnd len="sm" w="sm" type="none"/>
              </a:ln>
            </p:spPr>
          </p:cxnSp>
          <p:sp>
            <p:nvSpPr>
              <p:cNvPr id="82" name="Google Shape;82;p48"/>
              <p:cNvSpPr/>
              <p:nvPr/>
            </p:nvSpPr>
            <p:spPr>
              <a:xfrm>
                <a:off x="4490113" y="901609"/>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83" name="Google Shape;83;p48"/>
            <p:cNvGrpSpPr/>
            <p:nvPr/>
          </p:nvGrpSpPr>
          <p:grpSpPr>
            <a:xfrm flipH="1" rot="10800000">
              <a:off x="-1225468" y="5291095"/>
              <a:ext cx="4806868" cy="664514"/>
              <a:chOff x="0" y="1232525"/>
              <a:chExt cx="4806868" cy="664514"/>
            </a:xfrm>
          </p:grpSpPr>
          <p:cxnSp>
            <p:nvCxnSpPr>
              <p:cNvPr id="84" name="Google Shape;84;p48"/>
              <p:cNvCxnSpPr/>
              <p:nvPr/>
            </p:nvCxnSpPr>
            <p:spPr>
              <a:xfrm>
                <a:off x="0" y="1897039"/>
                <a:ext cx="2533933" cy="0"/>
              </a:xfrm>
              <a:prstGeom prst="straightConnector1">
                <a:avLst/>
              </a:prstGeom>
              <a:noFill/>
              <a:ln cap="rnd" cmpd="sng" w="38100">
                <a:solidFill>
                  <a:srgbClr val="0072FF"/>
                </a:solidFill>
                <a:prstDash val="solid"/>
                <a:round/>
                <a:headEnd len="sm" w="sm" type="none"/>
                <a:tailEnd len="sm" w="sm" type="none"/>
              </a:ln>
            </p:spPr>
          </p:cxnSp>
          <p:cxnSp>
            <p:nvCxnSpPr>
              <p:cNvPr id="85" name="Google Shape;85;p48"/>
              <p:cNvCxnSpPr/>
              <p:nvPr/>
            </p:nvCxnSpPr>
            <p:spPr>
              <a:xfrm flipH="1" rot="10800000">
                <a:off x="2520285" y="1390903"/>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86" name="Google Shape;86;p48"/>
              <p:cNvCxnSpPr/>
              <p:nvPr/>
            </p:nvCxnSpPr>
            <p:spPr>
              <a:xfrm>
                <a:off x="3111690" y="1390903"/>
                <a:ext cx="1378423" cy="0"/>
              </a:xfrm>
              <a:prstGeom prst="straightConnector1">
                <a:avLst/>
              </a:prstGeom>
              <a:noFill/>
              <a:ln cap="rnd" cmpd="sng" w="38100">
                <a:solidFill>
                  <a:srgbClr val="0072FF"/>
                </a:solidFill>
                <a:prstDash val="solid"/>
                <a:round/>
                <a:headEnd len="sm" w="sm" type="none"/>
                <a:tailEnd len="sm" w="sm" type="none"/>
              </a:ln>
            </p:spPr>
          </p:cxnSp>
          <p:sp>
            <p:nvSpPr>
              <p:cNvPr id="87" name="Google Shape;87;p48"/>
              <p:cNvSpPr/>
              <p:nvPr/>
            </p:nvSpPr>
            <p:spPr>
              <a:xfrm>
                <a:off x="4490113" y="123252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88" name="Google Shape;88;p48"/>
            <p:cNvGrpSpPr/>
            <p:nvPr/>
          </p:nvGrpSpPr>
          <p:grpSpPr>
            <a:xfrm>
              <a:off x="-1225469" y="1860637"/>
              <a:ext cx="3835321" cy="547270"/>
              <a:chOff x="-1" y="1860637"/>
              <a:chExt cx="3835321" cy="547270"/>
            </a:xfrm>
          </p:grpSpPr>
          <p:sp>
            <p:nvSpPr>
              <p:cNvPr id="89" name="Google Shape;89;p48"/>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90" name="Google Shape;90;p48"/>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91" name="Google Shape;91;p48"/>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92" name="Google Shape;92;p48"/>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93" name="Google Shape;93;p48"/>
            <p:cNvGrpSpPr/>
            <p:nvPr/>
          </p:nvGrpSpPr>
          <p:grpSpPr>
            <a:xfrm flipH="1" rot="10800000">
              <a:off x="-1259888" y="4408929"/>
              <a:ext cx="3835321" cy="547270"/>
              <a:chOff x="-1" y="1860637"/>
              <a:chExt cx="3835321" cy="547270"/>
            </a:xfrm>
          </p:grpSpPr>
          <p:sp>
            <p:nvSpPr>
              <p:cNvPr id="94" name="Google Shape;94;p48"/>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95" name="Google Shape;95;p48"/>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96" name="Google Shape;96;p48"/>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97" name="Google Shape;97;p48"/>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98" name="Google Shape;98;p48"/>
            <p:cNvGrpSpPr/>
            <p:nvPr/>
          </p:nvGrpSpPr>
          <p:grpSpPr>
            <a:xfrm>
              <a:off x="-1252333" y="2715185"/>
              <a:ext cx="2776521" cy="436736"/>
              <a:chOff x="-26865" y="2715185"/>
              <a:chExt cx="2776521" cy="436736"/>
            </a:xfrm>
          </p:grpSpPr>
          <p:cxnSp>
            <p:nvCxnSpPr>
              <p:cNvPr id="99" name="Google Shape;99;p48"/>
              <p:cNvCxnSpPr/>
              <p:nvPr/>
            </p:nvCxnSpPr>
            <p:spPr>
              <a:xfrm>
                <a:off x="-26865" y="3151921"/>
                <a:ext cx="1402723" cy="0"/>
              </a:xfrm>
              <a:prstGeom prst="straightConnector1">
                <a:avLst/>
              </a:prstGeom>
              <a:noFill/>
              <a:ln cap="rnd" cmpd="sng" w="38100">
                <a:solidFill>
                  <a:srgbClr val="0072FF"/>
                </a:solidFill>
                <a:prstDash val="solid"/>
                <a:round/>
                <a:headEnd len="sm" w="sm" type="none"/>
                <a:tailEnd len="sm" w="sm" type="none"/>
              </a:ln>
            </p:spPr>
          </p:cxnSp>
          <p:cxnSp>
            <p:nvCxnSpPr>
              <p:cNvPr id="100" name="Google Shape;100;p48"/>
              <p:cNvCxnSpPr/>
              <p:nvPr/>
            </p:nvCxnSpPr>
            <p:spPr>
              <a:xfrm flipH="1" rot="10800000">
                <a:off x="1368303" y="2877197"/>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101" name="Google Shape;101;p48"/>
              <p:cNvCxnSpPr/>
              <p:nvPr/>
            </p:nvCxnSpPr>
            <p:spPr>
              <a:xfrm>
                <a:off x="1695690" y="2877197"/>
                <a:ext cx="763061" cy="0"/>
              </a:xfrm>
              <a:prstGeom prst="straightConnector1">
                <a:avLst/>
              </a:prstGeom>
              <a:noFill/>
              <a:ln cap="rnd" cmpd="sng" w="38100">
                <a:solidFill>
                  <a:srgbClr val="0072FF"/>
                </a:solidFill>
                <a:prstDash val="solid"/>
                <a:round/>
                <a:headEnd len="sm" w="sm" type="none"/>
                <a:tailEnd len="sm" w="sm" type="none"/>
              </a:ln>
            </p:spPr>
          </p:cxnSp>
          <p:sp>
            <p:nvSpPr>
              <p:cNvPr id="102" name="Google Shape;102;p48"/>
              <p:cNvSpPr/>
              <p:nvPr/>
            </p:nvSpPr>
            <p:spPr>
              <a:xfrm>
                <a:off x="2432901" y="271518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3" name="Google Shape;103;p48"/>
            <p:cNvGrpSpPr/>
            <p:nvPr/>
          </p:nvGrpSpPr>
          <p:grpSpPr>
            <a:xfrm>
              <a:off x="-1225468" y="3843225"/>
              <a:ext cx="2802371" cy="433101"/>
              <a:chOff x="-34420" y="3843718"/>
              <a:chExt cx="2802371" cy="433101"/>
            </a:xfrm>
          </p:grpSpPr>
          <p:cxnSp>
            <p:nvCxnSpPr>
              <p:cNvPr id="104" name="Google Shape;104;p48"/>
              <p:cNvCxnSpPr/>
              <p:nvPr/>
            </p:nvCxnSpPr>
            <p:spPr>
              <a:xfrm>
                <a:off x="-34420" y="3843718"/>
                <a:ext cx="1402723" cy="0"/>
              </a:xfrm>
              <a:prstGeom prst="straightConnector1">
                <a:avLst/>
              </a:prstGeom>
              <a:noFill/>
              <a:ln cap="rnd" cmpd="sng" w="38100">
                <a:solidFill>
                  <a:srgbClr val="0072FF"/>
                </a:solidFill>
                <a:prstDash val="solid"/>
                <a:round/>
                <a:headEnd len="sm" w="sm" type="none"/>
                <a:tailEnd len="sm" w="sm" type="none"/>
              </a:ln>
            </p:spPr>
          </p:cxnSp>
          <p:cxnSp>
            <p:nvCxnSpPr>
              <p:cNvPr id="105" name="Google Shape;105;p48"/>
              <p:cNvCxnSpPr/>
              <p:nvPr/>
            </p:nvCxnSpPr>
            <p:spPr>
              <a:xfrm>
                <a:off x="1360748" y="3843718"/>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106" name="Google Shape;106;p48"/>
              <p:cNvCxnSpPr/>
              <p:nvPr/>
            </p:nvCxnSpPr>
            <p:spPr>
              <a:xfrm>
                <a:off x="1688135" y="4118442"/>
                <a:ext cx="763061" cy="0"/>
              </a:xfrm>
              <a:prstGeom prst="straightConnector1">
                <a:avLst/>
              </a:prstGeom>
              <a:noFill/>
              <a:ln cap="rnd" cmpd="sng" w="38100">
                <a:solidFill>
                  <a:srgbClr val="0072FF"/>
                </a:solidFill>
                <a:prstDash val="solid"/>
                <a:round/>
                <a:headEnd len="sm" w="sm" type="none"/>
                <a:tailEnd len="sm" w="sm" type="none"/>
              </a:ln>
            </p:spPr>
          </p:cxnSp>
          <p:sp>
            <p:nvSpPr>
              <p:cNvPr id="107" name="Google Shape;107;p48"/>
              <p:cNvSpPr/>
              <p:nvPr/>
            </p:nvSpPr>
            <p:spPr>
              <a:xfrm>
                <a:off x="2451196" y="3960064"/>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sp>
        <p:nvSpPr>
          <p:cNvPr id="108" name="Google Shape;108;p48"/>
          <p:cNvSpPr/>
          <p:nvPr/>
        </p:nvSpPr>
        <p:spPr>
          <a:xfrm>
            <a:off x="11924591" y="6583140"/>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09" name="Google Shape;109;p48"/>
          <p:cNvSpPr txBox="1"/>
          <p:nvPr>
            <p:ph idx="12" type="sldNum"/>
          </p:nvPr>
        </p:nvSpPr>
        <p:spPr>
          <a:xfrm>
            <a:off x="11679639" y="6545928"/>
            <a:ext cx="718028" cy="2916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0" name="Google Shape;110;p48"/>
          <p:cNvSpPr txBox="1"/>
          <p:nvPr/>
        </p:nvSpPr>
        <p:spPr>
          <a:xfrm>
            <a:off x="4702630" y="640081"/>
            <a:ext cx="3028822" cy="646331"/>
          </a:xfrm>
          <a:prstGeom prst="rect">
            <a:avLst/>
          </a:prstGeom>
          <a:gradFill>
            <a:gsLst>
              <a:gs pos="0">
                <a:srgbClr val="0072FF"/>
              </a:gs>
              <a:gs pos="100000">
                <a:srgbClr val="00C6FF"/>
              </a:gs>
            </a:gsLst>
            <a:path path="circle">
              <a:fillToRect b="50%" l="50%" r="50%" t="50%"/>
            </a:path>
            <a:tileRect/>
          </a:gra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Arial"/>
                <a:ea typeface="Arial"/>
                <a:cs typeface="Arial"/>
                <a:sym typeface="Arial"/>
              </a:rPr>
              <a:t>NỘI DUNG</a:t>
            </a:r>
            <a:endParaRPr b="0" i="0" sz="1400" u="none" cap="none" strike="noStrike">
              <a:solidFill>
                <a:srgbClr val="000000"/>
              </a:solidFill>
              <a:latin typeface="Arial"/>
              <a:ea typeface="Arial"/>
              <a:cs typeface="Arial"/>
              <a:sym typeface="Arial"/>
            </a:endParaRPr>
          </a:p>
        </p:txBody>
      </p:sp>
      <p:sp>
        <p:nvSpPr>
          <p:cNvPr id="111" name="Google Shape;111;p48"/>
          <p:cNvSpPr txBox="1"/>
          <p:nvPr>
            <p:ph idx="1" type="body"/>
          </p:nvPr>
        </p:nvSpPr>
        <p:spPr>
          <a:xfrm>
            <a:off x="2735144" y="1286346"/>
            <a:ext cx="6721714" cy="4699000"/>
          </a:xfrm>
          <a:prstGeom prst="rect">
            <a:avLst/>
          </a:prstGeom>
          <a:noFill/>
          <a:ln>
            <a:noFill/>
          </a:ln>
        </p:spPr>
        <p:txBody>
          <a:bodyPr anchorCtr="0" anchor="ctr" bIns="45700" lIns="91425" spcFirstLastPara="1" rIns="91425" wrap="square" tIns="45700">
            <a:normAutofit/>
          </a:bodyPr>
          <a:lstStyle>
            <a:lvl1pPr indent="-406400" lvl="0" marL="457200" algn="just">
              <a:lnSpc>
                <a:spcPct val="130000"/>
              </a:lnSpc>
              <a:spcBef>
                <a:spcPts val="300"/>
              </a:spcBef>
              <a:spcAft>
                <a:spcPts val="0"/>
              </a:spcAft>
              <a:buClr>
                <a:schemeClr val="dk1"/>
              </a:buClr>
              <a:buSzPts val="2800"/>
              <a:buFont typeface="Calibri"/>
              <a:buAutoNum type="arabicPeriod"/>
              <a:defRPr sz="2800">
                <a:latin typeface="Arial"/>
                <a:ea typeface="Arial"/>
                <a:cs typeface="Arial"/>
                <a:sym typeface="Arial"/>
              </a:defRPr>
            </a:lvl1pPr>
            <a:lvl2pPr indent="-381000" lvl="1" marL="914400" algn="ctr">
              <a:lnSpc>
                <a:spcPct val="90000"/>
              </a:lnSpc>
              <a:spcBef>
                <a:spcPts val="500"/>
              </a:spcBef>
              <a:spcAft>
                <a:spcPts val="0"/>
              </a:spcAft>
              <a:buClr>
                <a:schemeClr val="dk1"/>
              </a:buClr>
              <a:buSzPts val="2400"/>
              <a:buFont typeface="Calibri"/>
              <a:buAutoNum type="arabicPeriod"/>
              <a:defRPr>
                <a:latin typeface="Arial"/>
                <a:ea typeface="Arial"/>
                <a:cs typeface="Arial"/>
                <a:sym typeface="Arial"/>
              </a:defRPr>
            </a:lvl2pPr>
            <a:lvl3pPr indent="-355600" lvl="2" marL="1371600" algn="ctr">
              <a:lnSpc>
                <a:spcPct val="90000"/>
              </a:lnSpc>
              <a:spcBef>
                <a:spcPts val="500"/>
              </a:spcBef>
              <a:spcAft>
                <a:spcPts val="0"/>
              </a:spcAft>
              <a:buClr>
                <a:schemeClr val="dk1"/>
              </a:buClr>
              <a:buSzPts val="2000"/>
              <a:buFont typeface="Calibri"/>
              <a:buAutoNum type="arabicPeriod"/>
              <a:defRPr>
                <a:latin typeface="Arial"/>
                <a:ea typeface="Arial"/>
                <a:cs typeface="Arial"/>
                <a:sym typeface="Arial"/>
              </a:defRPr>
            </a:lvl3pPr>
            <a:lvl4pPr indent="-342900" lvl="3" marL="18288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4pPr>
            <a:lvl5pPr indent="-342900" lvl="4" marL="22860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48"/>
          <p:cNvSpPr/>
          <p:nvPr/>
        </p:nvSpPr>
        <p:spPr>
          <a:xfrm rot="10800000">
            <a:off x="0" y="0"/>
            <a:ext cx="715617" cy="616911"/>
          </a:xfrm>
          <a:prstGeom prst="triangle">
            <a:avLst>
              <a:gd fmla="val 100000" name="adj"/>
            </a:avLst>
          </a:prstGeom>
          <a:solidFill>
            <a:srgbClr val="007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13" name="Google Shape;113;p48"/>
          <p:cNvGrpSpPr/>
          <p:nvPr/>
        </p:nvGrpSpPr>
        <p:grpSpPr>
          <a:xfrm>
            <a:off x="58527" y="40944"/>
            <a:ext cx="2869771" cy="886519"/>
            <a:chOff x="44879" y="27296"/>
            <a:chExt cx="2869771" cy="886519"/>
          </a:xfrm>
        </p:grpSpPr>
        <p:cxnSp>
          <p:nvCxnSpPr>
            <p:cNvPr id="114" name="Google Shape;114;p48"/>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115" name="Google Shape;115;p48"/>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116" name="Google Shape;116;p48"/>
            <p:cNvCxnSpPr/>
            <p:nvPr/>
          </p:nvCxnSpPr>
          <p:spPr>
            <a:xfrm rot="10800000">
              <a:off x="52214" y="654128"/>
              <a:ext cx="0" cy="259687"/>
            </a:xfrm>
            <a:prstGeom prst="straightConnector1">
              <a:avLst/>
            </a:prstGeom>
            <a:noFill/>
            <a:ln cap="flat" cmpd="sng" w="38100">
              <a:solidFill>
                <a:srgbClr val="00C6FF"/>
              </a:solidFill>
              <a:prstDash val="solid"/>
              <a:miter lim="800000"/>
              <a:headEnd len="sm" w="sm" type="none"/>
              <a:tailEnd len="sm" w="sm" type="none"/>
            </a:ln>
          </p:spPr>
        </p:cxnSp>
      </p:grpSp>
      <p:pic>
        <p:nvPicPr>
          <p:cNvPr descr="A picture containing clipart, vector graphics&#10;&#10;Description automatically generated" id="117" name="Google Shape;117;p48"/>
          <p:cNvPicPr preferRelativeResize="0"/>
          <p:nvPr/>
        </p:nvPicPr>
        <p:blipFill rotWithShape="1">
          <a:blip r:embed="rId2">
            <a:alphaModFix/>
          </a:blip>
          <a:srcRect b="0" l="0" r="0" t="0"/>
          <a:stretch/>
        </p:blipFill>
        <p:spPr>
          <a:xfrm>
            <a:off x="412638" y="362637"/>
            <a:ext cx="544288" cy="450213"/>
          </a:xfrm>
          <a:prstGeom prst="rect">
            <a:avLst/>
          </a:prstGeom>
          <a:noFill/>
          <a:ln>
            <a:noFill/>
          </a:ln>
        </p:spPr>
      </p:pic>
      <p:sp>
        <p:nvSpPr>
          <p:cNvPr id="118" name="Google Shape;118;p48"/>
          <p:cNvSpPr txBox="1"/>
          <p:nvPr>
            <p:ph idx="10" type="dt"/>
          </p:nvPr>
        </p:nvSpPr>
        <p:spPr>
          <a:xfrm>
            <a:off x="796022" y="6454635"/>
            <a:ext cx="2132276" cy="2668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ẫu nội dung 1" type="obj">
  <p:cSld name="OBJECT">
    <p:spTree>
      <p:nvGrpSpPr>
        <p:cNvPr id="119" name="Shape 119"/>
        <p:cNvGrpSpPr/>
        <p:nvPr/>
      </p:nvGrpSpPr>
      <p:grpSpPr>
        <a:xfrm>
          <a:off x="0" y="0"/>
          <a:ext cx="0" cy="0"/>
          <a:chOff x="0" y="0"/>
          <a:chExt cx="0" cy="0"/>
        </a:xfrm>
      </p:grpSpPr>
      <p:sp>
        <p:nvSpPr>
          <p:cNvPr id="120" name="Google Shape;120;p49"/>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49"/>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22" name="Google Shape;122;p49"/>
          <p:cNvGrpSpPr/>
          <p:nvPr/>
        </p:nvGrpSpPr>
        <p:grpSpPr>
          <a:xfrm>
            <a:off x="58527" y="40944"/>
            <a:ext cx="2869771" cy="1563379"/>
            <a:chOff x="44879" y="27296"/>
            <a:chExt cx="2869771" cy="1563379"/>
          </a:xfrm>
        </p:grpSpPr>
        <p:cxnSp>
          <p:nvCxnSpPr>
            <p:cNvPr id="123" name="Google Shape;123;p49"/>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124" name="Google Shape;124;p49"/>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125" name="Google Shape;125;p49"/>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126" name="Google Shape;126;p49"/>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27" name="Google Shape;127;p49"/>
          <p:cNvGrpSpPr/>
          <p:nvPr/>
        </p:nvGrpSpPr>
        <p:grpSpPr>
          <a:xfrm rot="10800000">
            <a:off x="9263702" y="5253677"/>
            <a:ext cx="2869771" cy="1563379"/>
            <a:chOff x="44879" y="27296"/>
            <a:chExt cx="2869771" cy="1563379"/>
          </a:xfrm>
        </p:grpSpPr>
        <p:cxnSp>
          <p:nvCxnSpPr>
            <p:cNvPr id="128" name="Google Shape;128;p49"/>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129" name="Google Shape;129;p49"/>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130" name="Google Shape;130;p49"/>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131" name="Google Shape;131;p49"/>
          <p:cNvSpPr/>
          <p:nvPr/>
        </p:nvSpPr>
        <p:spPr>
          <a:xfrm>
            <a:off x="11924323" y="6588855"/>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32" name="Google Shape;132;p49"/>
          <p:cNvSpPr txBox="1"/>
          <p:nvPr>
            <p:ph type="title"/>
          </p:nvPr>
        </p:nvSpPr>
        <p:spPr>
          <a:xfrm>
            <a:off x="838200" y="625123"/>
            <a:ext cx="10515600" cy="979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72FF"/>
              </a:buClr>
              <a:buSzPts val="4800"/>
              <a:buFont typeface="Times New Roman"/>
              <a:buNone/>
              <a:defRPr b="0" i="0"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9"/>
          <p:cNvSpPr txBox="1"/>
          <p:nvPr>
            <p:ph idx="1" type="body"/>
          </p:nvPr>
        </p:nvSpPr>
        <p:spPr>
          <a:xfrm>
            <a:off x="838200" y="1788160"/>
            <a:ext cx="10515600" cy="4388803"/>
          </a:xfrm>
          <a:prstGeom prst="rect">
            <a:avLst/>
          </a:prstGeom>
          <a:noFill/>
          <a:ln>
            <a:noFill/>
          </a:ln>
        </p:spPr>
        <p:txBody>
          <a:bodyPr anchorCtr="0" anchor="t" bIns="45700" lIns="91425" spcFirstLastPara="1" rIns="91425" wrap="square" tIns="45700">
            <a:normAutofit/>
          </a:bodyPr>
          <a:lstStyle>
            <a:lvl1pPr indent="-406400" lvl="0" marL="457200" algn="l">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l">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l">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l">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l">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9"/>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9"/>
          <p:cNvSpPr txBox="1"/>
          <p:nvPr>
            <p:ph idx="12" type="sldNum"/>
          </p:nvPr>
        </p:nvSpPr>
        <p:spPr>
          <a:xfrm>
            <a:off x="11738940" y="6560013"/>
            <a:ext cx="604681" cy="2916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6" name="Google Shape;136;p49"/>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49"/>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49"/>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9"/>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9"/>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9"/>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clipart, vector graphics&#10;&#10;Description automatically generated" id="142" name="Google Shape;142;p49"/>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143" name="Google Shape;143;p49"/>
          <p:cNvSpPr txBox="1"/>
          <p:nvPr>
            <p:ph idx="10" type="dt"/>
          </p:nvPr>
        </p:nvSpPr>
        <p:spPr>
          <a:xfrm>
            <a:off x="838200" y="6458365"/>
            <a:ext cx="2090098" cy="26311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g trống" type="blank">
  <p:cSld name="BLANK">
    <p:spTree>
      <p:nvGrpSpPr>
        <p:cNvPr id="144" name="Shape 144"/>
        <p:cNvGrpSpPr/>
        <p:nvPr/>
      </p:nvGrpSpPr>
      <p:grpSpPr>
        <a:xfrm>
          <a:off x="0" y="0"/>
          <a:ext cx="0" cy="0"/>
          <a:chOff x="0" y="0"/>
          <a:chExt cx="0" cy="0"/>
        </a:xfrm>
      </p:grpSpPr>
      <p:sp>
        <p:nvSpPr>
          <p:cNvPr id="145" name="Google Shape;145;p50"/>
          <p:cNvSpPr txBox="1"/>
          <p:nvPr>
            <p:ph idx="11" type="ftr"/>
          </p:nvPr>
        </p:nvSpPr>
        <p:spPr>
          <a:xfrm>
            <a:off x="3684104" y="6481647"/>
            <a:ext cx="4823792"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50"/>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50"/>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48" name="Google Shape;148;p50"/>
          <p:cNvGrpSpPr/>
          <p:nvPr/>
        </p:nvGrpSpPr>
        <p:grpSpPr>
          <a:xfrm>
            <a:off x="58527" y="40944"/>
            <a:ext cx="2869771" cy="1563379"/>
            <a:chOff x="44879" y="27296"/>
            <a:chExt cx="2869771" cy="1563379"/>
          </a:xfrm>
        </p:grpSpPr>
        <p:cxnSp>
          <p:nvCxnSpPr>
            <p:cNvPr id="149" name="Google Shape;149;p50"/>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150" name="Google Shape;150;p50"/>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151" name="Google Shape;151;p50"/>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152" name="Google Shape;152;p50"/>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53" name="Google Shape;153;p50"/>
          <p:cNvGrpSpPr/>
          <p:nvPr/>
        </p:nvGrpSpPr>
        <p:grpSpPr>
          <a:xfrm rot="10800000">
            <a:off x="9263702" y="5253677"/>
            <a:ext cx="2869771" cy="1563379"/>
            <a:chOff x="44879" y="27296"/>
            <a:chExt cx="2869771" cy="1563379"/>
          </a:xfrm>
        </p:grpSpPr>
        <p:cxnSp>
          <p:nvCxnSpPr>
            <p:cNvPr id="154" name="Google Shape;154;p50"/>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155" name="Google Shape;155;p50"/>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156" name="Google Shape;156;p50"/>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157" name="Google Shape;157;p50"/>
          <p:cNvSpPr/>
          <p:nvPr/>
        </p:nvSpPr>
        <p:spPr>
          <a:xfrm>
            <a:off x="11926541" y="6589084"/>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58" name="Google Shape;158;p50"/>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0"/>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50"/>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50"/>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50"/>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0"/>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clipart, vector graphics&#10;&#10;Description automatically generated" id="164" name="Google Shape;164;p50"/>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165" name="Google Shape;165;p50"/>
          <p:cNvSpPr txBox="1"/>
          <p:nvPr>
            <p:ph idx="12" type="sldNum"/>
          </p:nvPr>
        </p:nvSpPr>
        <p:spPr>
          <a:xfrm>
            <a:off x="11685690" y="6560242"/>
            <a:ext cx="715617" cy="2916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50"/>
          <p:cNvSpPr txBox="1"/>
          <p:nvPr>
            <p:ph idx="10" type="dt"/>
          </p:nvPr>
        </p:nvSpPr>
        <p:spPr>
          <a:xfrm>
            <a:off x="838200" y="6481647"/>
            <a:ext cx="2148299"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chương">
  <p:cSld name="Tiêu đề chương">
    <p:spTree>
      <p:nvGrpSpPr>
        <p:cNvPr id="167" name="Shape 167"/>
        <p:cNvGrpSpPr/>
        <p:nvPr/>
      </p:nvGrpSpPr>
      <p:grpSpPr>
        <a:xfrm>
          <a:off x="0" y="0"/>
          <a:ext cx="0" cy="0"/>
          <a:chOff x="0" y="0"/>
          <a:chExt cx="0" cy="0"/>
        </a:xfrm>
      </p:grpSpPr>
      <p:pic>
        <p:nvPicPr>
          <p:cNvPr descr="Background pattern&#10;&#10;Description automatically generated" id="168" name="Google Shape;168;p51"/>
          <p:cNvPicPr preferRelativeResize="0"/>
          <p:nvPr/>
        </p:nvPicPr>
        <p:blipFill rotWithShape="1">
          <a:blip r:embed="rId2">
            <a:alphaModFix/>
          </a:blip>
          <a:srcRect b="0" l="0" r="0" t="0"/>
          <a:stretch/>
        </p:blipFill>
        <p:spPr>
          <a:xfrm>
            <a:off x="-1" y="-1"/>
            <a:ext cx="12192001" cy="6854889"/>
          </a:xfrm>
          <a:prstGeom prst="rect">
            <a:avLst/>
          </a:prstGeom>
          <a:noFill/>
          <a:ln>
            <a:noFill/>
          </a:ln>
        </p:spPr>
      </p:pic>
      <p:sp>
        <p:nvSpPr>
          <p:cNvPr id="169" name="Google Shape;169;p51"/>
          <p:cNvSpPr/>
          <p:nvPr/>
        </p:nvSpPr>
        <p:spPr>
          <a:xfrm>
            <a:off x="0" y="-3113"/>
            <a:ext cx="12192000" cy="6858000"/>
          </a:xfrm>
          <a:prstGeom prst="rect">
            <a:avLst/>
          </a:prstGeom>
          <a:gradFill>
            <a:gsLst>
              <a:gs pos="0">
                <a:srgbClr val="0A4671">
                  <a:alpha val="74509"/>
                </a:srgbClr>
              </a:gs>
              <a:gs pos="100000">
                <a:srgbClr val="0A467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51"/>
          <p:cNvSpPr/>
          <p:nvPr/>
        </p:nvSpPr>
        <p:spPr>
          <a:xfrm>
            <a:off x="16026" y="4629289"/>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51"/>
          <p:cNvSpPr/>
          <p:nvPr/>
        </p:nvSpPr>
        <p:spPr>
          <a:xfrm>
            <a:off x="16026" y="5005641"/>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2" name="Google Shape;172;p51"/>
          <p:cNvSpPr/>
          <p:nvPr/>
        </p:nvSpPr>
        <p:spPr>
          <a:xfrm>
            <a:off x="16026" y="5381993"/>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3" name="Google Shape;173;p51"/>
          <p:cNvSpPr/>
          <p:nvPr/>
        </p:nvSpPr>
        <p:spPr>
          <a:xfrm>
            <a:off x="16026" y="5758345"/>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 name="Google Shape;174;p51"/>
          <p:cNvSpPr/>
          <p:nvPr/>
        </p:nvSpPr>
        <p:spPr>
          <a:xfrm>
            <a:off x="16026" y="6134697"/>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51"/>
          <p:cNvSpPr/>
          <p:nvPr/>
        </p:nvSpPr>
        <p:spPr>
          <a:xfrm>
            <a:off x="16026" y="6511050"/>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51"/>
          <p:cNvSpPr/>
          <p:nvPr/>
        </p:nvSpPr>
        <p:spPr>
          <a:xfrm rot="10800000">
            <a:off x="0" y="0"/>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77" name="Google Shape;177;p51"/>
          <p:cNvGrpSpPr/>
          <p:nvPr/>
        </p:nvGrpSpPr>
        <p:grpSpPr>
          <a:xfrm>
            <a:off x="58527" y="40944"/>
            <a:ext cx="2869771" cy="1563379"/>
            <a:chOff x="44879" y="27296"/>
            <a:chExt cx="2869771" cy="1563379"/>
          </a:xfrm>
        </p:grpSpPr>
        <p:cxnSp>
          <p:nvCxnSpPr>
            <p:cNvPr id="178" name="Google Shape;178;p51"/>
            <p:cNvCxnSpPr/>
            <p:nvPr/>
          </p:nvCxnSpPr>
          <p:spPr>
            <a:xfrm rot="10800000">
              <a:off x="766351" y="34631"/>
              <a:ext cx="2148299" cy="0"/>
            </a:xfrm>
            <a:prstGeom prst="straightConnector1">
              <a:avLst/>
            </a:prstGeom>
            <a:noFill/>
            <a:ln cap="flat" cmpd="sng" w="38100">
              <a:solidFill>
                <a:srgbClr val="00F7FF"/>
              </a:solidFill>
              <a:prstDash val="solid"/>
              <a:miter lim="800000"/>
              <a:headEnd len="sm" w="sm" type="none"/>
              <a:tailEnd len="sm" w="sm" type="none"/>
            </a:ln>
          </p:spPr>
        </p:cxnSp>
        <p:cxnSp>
          <p:nvCxnSpPr>
            <p:cNvPr id="179" name="Google Shape;179;p51"/>
            <p:cNvCxnSpPr/>
            <p:nvPr/>
          </p:nvCxnSpPr>
          <p:spPr>
            <a:xfrm flipH="1">
              <a:off x="44879" y="27296"/>
              <a:ext cx="737495" cy="644210"/>
            </a:xfrm>
            <a:prstGeom prst="straightConnector1">
              <a:avLst/>
            </a:prstGeom>
            <a:noFill/>
            <a:ln cap="flat" cmpd="sng" w="38100">
              <a:solidFill>
                <a:srgbClr val="00F7FF"/>
              </a:solidFill>
              <a:prstDash val="solid"/>
              <a:miter lim="800000"/>
              <a:headEnd len="sm" w="sm" type="none"/>
              <a:tailEnd len="sm" w="sm" type="none"/>
            </a:ln>
          </p:spPr>
        </p:cxnSp>
        <p:cxnSp>
          <p:nvCxnSpPr>
            <p:cNvPr id="180" name="Google Shape;180;p51"/>
            <p:cNvCxnSpPr/>
            <p:nvPr/>
          </p:nvCxnSpPr>
          <p:spPr>
            <a:xfrm rot="10800000">
              <a:off x="52214" y="654128"/>
              <a:ext cx="0" cy="936547"/>
            </a:xfrm>
            <a:prstGeom prst="straightConnector1">
              <a:avLst/>
            </a:prstGeom>
            <a:noFill/>
            <a:ln cap="flat" cmpd="sng" w="38100">
              <a:solidFill>
                <a:srgbClr val="00F7FF"/>
              </a:solidFill>
              <a:prstDash val="solid"/>
              <a:miter lim="800000"/>
              <a:headEnd len="sm" w="sm" type="none"/>
              <a:tailEnd len="sm" w="sm" type="none"/>
            </a:ln>
          </p:spPr>
        </p:cxnSp>
      </p:grpSp>
      <p:sp>
        <p:nvSpPr>
          <p:cNvPr id="181" name="Google Shape;181;p51"/>
          <p:cNvSpPr/>
          <p:nvPr/>
        </p:nvSpPr>
        <p:spPr>
          <a:xfrm>
            <a:off x="11476383" y="6241089"/>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82" name="Google Shape;182;p51"/>
          <p:cNvGrpSpPr/>
          <p:nvPr/>
        </p:nvGrpSpPr>
        <p:grpSpPr>
          <a:xfrm rot="10800000">
            <a:off x="9263702" y="5253677"/>
            <a:ext cx="2869771" cy="1563379"/>
            <a:chOff x="44879" y="27296"/>
            <a:chExt cx="2869771" cy="1563379"/>
          </a:xfrm>
        </p:grpSpPr>
        <p:cxnSp>
          <p:nvCxnSpPr>
            <p:cNvPr id="183" name="Google Shape;183;p51"/>
            <p:cNvCxnSpPr/>
            <p:nvPr/>
          </p:nvCxnSpPr>
          <p:spPr>
            <a:xfrm rot="10800000">
              <a:off x="766351" y="34631"/>
              <a:ext cx="2148299" cy="0"/>
            </a:xfrm>
            <a:prstGeom prst="straightConnector1">
              <a:avLst/>
            </a:prstGeom>
            <a:noFill/>
            <a:ln cap="rnd" cmpd="sng" w="38100">
              <a:solidFill>
                <a:srgbClr val="00F7FF"/>
              </a:solidFill>
              <a:prstDash val="solid"/>
              <a:round/>
              <a:headEnd len="sm" w="sm" type="none"/>
              <a:tailEnd len="sm" w="sm" type="none"/>
            </a:ln>
          </p:spPr>
        </p:cxnSp>
        <p:cxnSp>
          <p:nvCxnSpPr>
            <p:cNvPr id="184" name="Google Shape;184;p51"/>
            <p:cNvCxnSpPr/>
            <p:nvPr/>
          </p:nvCxnSpPr>
          <p:spPr>
            <a:xfrm flipH="1">
              <a:off x="44879" y="27296"/>
              <a:ext cx="737495" cy="644210"/>
            </a:xfrm>
            <a:prstGeom prst="straightConnector1">
              <a:avLst/>
            </a:prstGeom>
            <a:noFill/>
            <a:ln cap="rnd" cmpd="sng" w="38100">
              <a:solidFill>
                <a:srgbClr val="00F7FF"/>
              </a:solidFill>
              <a:prstDash val="solid"/>
              <a:round/>
              <a:headEnd len="sm" w="sm" type="none"/>
              <a:tailEnd len="sm" w="sm" type="none"/>
            </a:ln>
          </p:spPr>
        </p:cxnSp>
        <p:cxnSp>
          <p:nvCxnSpPr>
            <p:cNvPr id="185" name="Google Shape;185;p51"/>
            <p:cNvCxnSpPr/>
            <p:nvPr/>
          </p:nvCxnSpPr>
          <p:spPr>
            <a:xfrm rot="10800000">
              <a:off x="52214" y="654128"/>
              <a:ext cx="0" cy="936547"/>
            </a:xfrm>
            <a:prstGeom prst="straightConnector1">
              <a:avLst/>
            </a:prstGeom>
            <a:noFill/>
            <a:ln cap="rnd" cmpd="sng" w="38100">
              <a:solidFill>
                <a:srgbClr val="00F7FF"/>
              </a:solidFill>
              <a:prstDash val="solid"/>
              <a:round/>
              <a:headEnd len="sm" w="sm" type="none"/>
              <a:tailEnd len="sm" w="sm" type="none"/>
            </a:ln>
          </p:spPr>
        </p:cxnSp>
      </p:grpSp>
      <p:sp>
        <p:nvSpPr>
          <p:cNvPr id="186" name="Google Shape;186;p51"/>
          <p:cNvSpPr/>
          <p:nvPr/>
        </p:nvSpPr>
        <p:spPr>
          <a:xfrm>
            <a:off x="11928738" y="6583150"/>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187" name="Google Shape;187;p51"/>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51"/>
          <p:cNvSpPr txBox="1"/>
          <p:nvPr>
            <p:ph idx="12" type="sldNum"/>
          </p:nvPr>
        </p:nvSpPr>
        <p:spPr>
          <a:xfrm>
            <a:off x="11899392" y="6542216"/>
            <a:ext cx="292608" cy="315784"/>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89" name="Google Shape;189;p51"/>
          <p:cNvSpPr txBox="1"/>
          <p:nvPr>
            <p:ph idx="1" type="body"/>
          </p:nvPr>
        </p:nvSpPr>
        <p:spPr>
          <a:xfrm>
            <a:off x="1470930" y="2095027"/>
            <a:ext cx="6264164" cy="88465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F7FF"/>
              </a:buClr>
              <a:buSzPts val="4400"/>
              <a:buNone/>
              <a:defRPr b="1" sz="4400">
                <a:solidFill>
                  <a:srgbClr val="00F7F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51"/>
          <p:cNvSpPr txBox="1"/>
          <p:nvPr>
            <p:ph idx="2" type="body"/>
          </p:nvPr>
        </p:nvSpPr>
        <p:spPr>
          <a:xfrm>
            <a:off x="1470930" y="3169159"/>
            <a:ext cx="8913813" cy="69517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i="0" sz="2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51"/>
          <p:cNvSpPr txBox="1"/>
          <p:nvPr>
            <p:ph idx="3" type="body"/>
          </p:nvPr>
        </p:nvSpPr>
        <p:spPr>
          <a:xfrm>
            <a:off x="1470930" y="4137397"/>
            <a:ext cx="7147030" cy="916698"/>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000"/>
              </a:spcBef>
              <a:spcAft>
                <a:spcPts val="0"/>
              </a:spcAft>
              <a:buClr>
                <a:srgbClr val="F2F2F2"/>
              </a:buClr>
              <a:buSzPts val="1000"/>
              <a:buNone/>
              <a:defRPr b="0" i="0" sz="1000">
                <a:solidFill>
                  <a:srgbClr val="F2F2F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51"/>
          <p:cNvSpPr txBox="1"/>
          <p:nvPr>
            <p:ph idx="4" type="body"/>
          </p:nvPr>
        </p:nvSpPr>
        <p:spPr>
          <a:xfrm>
            <a:off x="8896576" y="5231902"/>
            <a:ext cx="2521280" cy="1577819"/>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00F7FF"/>
              </a:buClr>
              <a:buSzPts val="12000"/>
              <a:buNone/>
              <a:defRPr b="1" sz="12000">
                <a:solidFill>
                  <a:srgbClr val="00F7F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93" name="Google Shape;193;p51"/>
          <p:cNvCxnSpPr/>
          <p:nvPr/>
        </p:nvCxnSpPr>
        <p:spPr>
          <a:xfrm>
            <a:off x="1574156" y="2979683"/>
            <a:ext cx="3565003" cy="0"/>
          </a:xfrm>
          <a:prstGeom prst="straightConnector1">
            <a:avLst/>
          </a:prstGeom>
          <a:noFill/>
          <a:ln cap="rnd" cmpd="sng" w="25400">
            <a:solidFill>
              <a:srgbClr val="00F7FF"/>
            </a:solidFill>
            <a:prstDash val="solid"/>
            <a:round/>
            <a:headEnd len="sm" w="sm" type="none"/>
            <a:tailEnd len="sm" w="sm" type="none"/>
          </a:ln>
        </p:spPr>
      </p:cxnSp>
      <p:sp>
        <p:nvSpPr>
          <p:cNvPr id="194" name="Google Shape;194;p51"/>
          <p:cNvSpPr txBox="1"/>
          <p:nvPr>
            <p:ph idx="10" type="dt"/>
          </p:nvPr>
        </p:nvSpPr>
        <p:spPr>
          <a:xfrm>
            <a:off x="838200" y="6481647"/>
            <a:ext cx="2090098"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D8D8D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51"/>
          <p:cNvSpPr txBox="1"/>
          <p:nvPr>
            <p:ph idx="11" type="ftr"/>
          </p:nvPr>
        </p:nvSpPr>
        <p:spPr>
          <a:xfrm>
            <a:off x="3677478" y="6481647"/>
            <a:ext cx="4475922"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D8D8D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ẫu nội dung 2" type="twoObj">
  <p:cSld name="TWO_OBJECTS">
    <p:spTree>
      <p:nvGrpSpPr>
        <p:cNvPr id="196" name="Shape 196"/>
        <p:cNvGrpSpPr/>
        <p:nvPr/>
      </p:nvGrpSpPr>
      <p:grpSpPr>
        <a:xfrm>
          <a:off x="0" y="0"/>
          <a:ext cx="0" cy="0"/>
          <a:chOff x="0" y="0"/>
          <a:chExt cx="0" cy="0"/>
        </a:xfrm>
      </p:grpSpPr>
      <p:sp>
        <p:nvSpPr>
          <p:cNvPr id="197" name="Google Shape;197;p52"/>
          <p:cNvSpPr txBox="1"/>
          <p:nvPr>
            <p:ph type="title"/>
          </p:nvPr>
        </p:nvSpPr>
        <p:spPr>
          <a:xfrm>
            <a:off x="838200" y="625709"/>
            <a:ext cx="10515600" cy="97861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72FF"/>
              </a:buClr>
              <a:buSzPts val="4800"/>
              <a:buFont typeface="Times New Roman"/>
              <a:buNone/>
              <a:defRPr b="0" i="0"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52"/>
          <p:cNvSpPr txBox="1"/>
          <p:nvPr>
            <p:ph idx="1" type="body"/>
          </p:nvPr>
        </p:nvSpPr>
        <p:spPr>
          <a:xfrm>
            <a:off x="838200" y="1788167"/>
            <a:ext cx="5181600" cy="4591526"/>
          </a:xfrm>
          <a:prstGeom prst="rect">
            <a:avLst/>
          </a:prstGeom>
          <a:noFill/>
          <a:ln>
            <a:noFill/>
          </a:ln>
        </p:spPr>
        <p:txBody>
          <a:bodyPr anchorCtr="0" anchor="t" bIns="45700" lIns="91425" spcFirstLastPara="1" rIns="91425" wrap="square" tIns="45700">
            <a:normAutofit/>
          </a:bodyPr>
          <a:lstStyle>
            <a:lvl1pPr indent="-406400" lvl="0" marL="457200" algn="l">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l">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l">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l">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l">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52"/>
          <p:cNvSpPr txBox="1"/>
          <p:nvPr>
            <p:ph idx="2" type="body"/>
          </p:nvPr>
        </p:nvSpPr>
        <p:spPr>
          <a:xfrm>
            <a:off x="6172200" y="1788167"/>
            <a:ext cx="5181600" cy="4591526"/>
          </a:xfrm>
          <a:prstGeom prst="rect">
            <a:avLst/>
          </a:prstGeom>
          <a:noFill/>
          <a:ln>
            <a:noFill/>
          </a:ln>
        </p:spPr>
        <p:txBody>
          <a:bodyPr anchorCtr="0" anchor="t" bIns="45700" lIns="91425" spcFirstLastPara="1" rIns="91425" wrap="square" tIns="45700">
            <a:normAutofit/>
          </a:bodyPr>
          <a:lstStyle>
            <a:lvl1pPr indent="-406400" lvl="0" marL="457200" algn="l">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l">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l">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l">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l">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52"/>
          <p:cNvSpPr txBox="1"/>
          <p:nvPr>
            <p:ph idx="11" type="ftr"/>
          </p:nvPr>
        </p:nvSpPr>
        <p:spPr>
          <a:xfrm>
            <a:off x="3535017" y="6481647"/>
            <a:ext cx="5121966"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52"/>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2" name="Google Shape;202;p52"/>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03" name="Google Shape;203;p52"/>
          <p:cNvGrpSpPr/>
          <p:nvPr/>
        </p:nvGrpSpPr>
        <p:grpSpPr>
          <a:xfrm>
            <a:off x="58527" y="40944"/>
            <a:ext cx="2869771" cy="1563379"/>
            <a:chOff x="44879" y="27296"/>
            <a:chExt cx="2869771" cy="1563379"/>
          </a:xfrm>
        </p:grpSpPr>
        <p:cxnSp>
          <p:nvCxnSpPr>
            <p:cNvPr id="204" name="Google Shape;204;p52"/>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05" name="Google Shape;205;p52"/>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06" name="Google Shape;206;p52"/>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07" name="Google Shape;207;p52"/>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08" name="Google Shape;208;p52"/>
          <p:cNvGrpSpPr/>
          <p:nvPr/>
        </p:nvGrpSpPr>
        <p:grpSpPr>
          <a:xfrm rot="10800000">
            <a:off x="9263702" y="5253677"/>
            <a:ext cx="2869771" cy="1563379"/>
            <a:chOff x="44879" y="27296"/>
            <a:chExt cx="2869771" cy="1563379"/>
          </a:xfrm>
        </p:grpSpPr>
        <p:cxnSp>
          <p:nvCxnSpPr>
            <p:cNvPr id="209" name="Google Shape;209;p52"/>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210" name="Google Shape;210;p52"/>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211" name="Google Shape;211;p52"/>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212" name="Google Shape;212;p52"/>
          <p:cNvSpPr/>
          <p:nvPr/>
        </p:nvSpPr>
        <p:spPr>
          <a:xfrm>
            <a:off x="11928288" y="6592262"/>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213" name="Google Shape;213;p52"/>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4" name="Google Shape;214;p52"/>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5" name="Google Shape;215;p52"/>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52"/>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52"/>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52"/>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clipart, vector graphics&#10;&#10;Description automatically generated" id="219" name="Google Shape;219;p52"/>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220" name="Google Shape;220;p52"/>
          <p:cNvSpPr txBox="1"/>
          <p:nvPr>
            <p:ph idx="12" type="sldNum"/>
          </p:nvPr>
        </p:nvSpPr>
        <p:spPr>
          <a:xfrm>
            <a:off x="11899446" y="6563420"/>
            <a:ext cx="291600" cy="2916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1" name="Google Shape;221;p52"/>
          <p:cNvSpPr txBox="1"/>
          <p:nvPr>
            <p:ph idx="10" type="dt"/>
          </p:nvPr>
        </p:nvSpPr>
        <p:spPr>
          <a:xfrm>
            <a:off x="838200" y="6481647"/>
            <a:ext cx="2090098"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ẫu nội dung 3" type="twoTxTwoObj">
  <p:cSld name="TWO_OBJECTS_WITH_TEXT">
    <p:spTree>
      <p:nvGrpSpPr>
        <p:cNvPr id="222" name="Shape 222"/>
        <p:cNvGrpSpPr/>
        <p:nvPr/>
      </p:nvGrpSpPr>
      <p:grpSpPr>
        <a:xfrm>
          <a:off x="0" y="0"/>
          <a:ext cx="0" cy="0"/>
          <a:chOff x="0" y="0"/>
          <a:chExt cx="0" cy="0"/>
        </a:xfrm>
      </p:grpSpPr>
      <p:sp>
        <p:nvSpPr>
          <p:cNvPr id="223" name="Google Shape;223;p53"/>
          <p:cNvSpPr txBox="1"/>
          <p:nvPr>
            <p:ph type="title"/>
          </p:nvPr>
        </p:nvSpPr>
        <p:spPr>
          <a:xfrm>
            <a:off x="838198" y="624247"/>
            <a:ext cx="10515600" cy="979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72FF"/>
              </a:buClr>
              <a:buSzPts val="1800"/>
              <a:buNone/>
              <a:defRPr b="0"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53"/>
          <p:cNvSpPr txBox="1"/>
          <p:nvPr>
            <p:ph idx="1" type="body"/>
          </p:nvPr>
        </p:nvSpPr>
        <p:spPr>
          <a:xfrm>
            <a:off x="839788" y="1767458"/>
            <a:ext cx="5157787"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5" name="Google Shape;225;p53"/>
          <p:cNvSpPr txBox="1"/>
          <p:nvPr>
            <p:ph idx="2" type="body"/>
          </p:nvPr>
        </p:nvSpPr>
        <p:spPr>
          <a:xfrm>
            <a:off x="839788" y="2755381"/>
            <a:ext cx="5157787" cy="3601907"/>
          </a:xfrm>
          <a:prstGeom prst="rect">
            <a:avLst/>
          </a:prstGeom>
          <a:noFill/>
          <a:ln>
            <a:noFill/>
          </a:ln>
        </p:spPr>
        <p:txBody>
          <a:bodyPr anchorCtr="0" anchor="t" bIns="45700" lIns="91425" spcFirstLastPara="1" rIns="91425" wrap="square" tIns="45700">
            <a:normAutofit/>
          </a:bodyPr>
          <a:lstStyle>
            <a:lvl1pPr indent="-406400" lvl="0" marL="457200" algn="l">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l">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l">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l">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l">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53"/>
          <p:cNvSpPr txBox="1"/>
          <p:nvPr>
            <p:ph idx="3" type="body"/>
          </p:nvPr>
        </p:nvSpPr>
        <p:spPr>
          <a:xfrm>
            <a:off x="6172200" y="1767458"/>
            <a:ext cx="5183188" cy="8239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7" name="Google Shape;227;p53"/>
          <p:cNvSpPr txBox="1"/>
          <p:nvPr>
            <p:ph idx="4" type="body"/>
          </p:nvPr>
        </p:nvSpPr>
        <p:spPr>
          <a:xfrm>
            <a:off x="6172200" y="2755381"/>
            <a:ext cx="5183188" cy="3601907"/>
          </a:xfrm>
          <a:prstGeom prst="rect">
            <a:avLst/>
          </a:prstGeom>
          <a:noFill/>
          <a:ln>
            <a:noFill/>
          </a:ln>
        </p:spPr>
        <p:txBody>
          <a:bodyPr anchorCtr="0" anchor="t" bIns="45700" lIns="91425" spcFirstLastPara="1" rIns="91425" wrap="square" tIns="45700">
            <a:normAutofit/>
          </a:bodyPr>
          <a:lstStyle>
            <a:lvl1pPr indent="-406400" lvl="0" marL="457200" algn="l">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l">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l">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l">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l">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53"/>
          <p:cNvSpPr txBox="1"/>
          <p:nvPr>
            <p:ph idx="11" type="ftr"/>
          </p:nvPr>
        </p:nvSpPr>
        <p:spPr>
          <a:xfrm>
            <a:off x="3533429" y="6481647"/>
            <a:ext cx="5125142"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53"/>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53"/>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31" name="Google Shape;231;p53"/>
          <p:cNvGrpSpPr/>
          <p:nvPr/>
        </p:nvGrpSpPr>
        <p:grpSpPr>
          <a:xfrm>
            <a:off x="58527" y="40944"/>
            <a:ext cx="2869771" cy="1563379"/>
            <a:chOff x="44879" y="27296"/>
            <a:chExt cx="2869771" cy="1563379"/>
          </a:xfrm>
        </p:grpSpPr>
        <p:cxnSp>
          <p:nvCxnSpPr>
            <p:cNvPr id="232" name="Google Shape;232;p53"/>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33" name="Google Shape;233;p53"/>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34" name="Google Shape;234;p53"/>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35" name="Google Shape;235;p53"/>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36" name="Google Shape;236;p53"/>
          <p:cNvGrpSpPr/>
          <p:nvPr/>
        </p:nvGrpSpPr>
        <p:grpSpPr>
          <a:xfrm rot="10800000">
            <a:off x="9263702" y="5253677"/>
            <a:ext cx="2869771" cy="1563379"/>
            <a:chOff x="44879" y="27296"/>
            <a:chExt cx="2869771" cy="1563379"/>
          </a:xfrm>
        </p:grpSpPr>
        <p:cxnSp>
          <p:nvCxnSpPr>
            <p:cNvPr id="237" name="Google Shape;237;p53"/>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238" name="Google Shape;238;p53"/>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239" name="Google Shape;239;p53"/>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240" name="Google Shape;240;p53"/>
          <p:cNvSpPr/>
          <p:nvPr/>
        </p:nvSpPr>
        <p:spPr>
          <a:xfrm>
            <a:off x="11920781" y="6595999"/>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241" name="Google Shape;241;p53"/>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2" name="Google Shape;242;p53"/>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3" name="Google Shape;243;p53"/>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4" name="Google Shape;244;p53"/>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5" name="Google Shape;245;p53"/>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6" name="Google Shape;246;p53"/>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clipart, vector graphics&#10;&#10;Description automatically generated" id="247" name="Google Shape;247;p53"/>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248" name="Google Shape;248;p53"/>
          <p:cNvSpPr txBox="1"/>
          <p:nvPr>
            <p:ph idx="12" type="sldNum"/>
          </p:nvPr>
        </p:nvSpPr>
        <p:spPr>
          <a:xfrm>
            <a:off x="11891939" y="6567157"/>
            <a:ext cx="291600" cy="2916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49" name="Google Shape;249;p53"/>
          <p:cNvSpPr txBox="1"/>
          <p:nvPr>
            <p:ph idx="10" type="dt"/>
          </p:nvPr>
        </p:nvSpPr>
        <p:spPr>
          <a:xfrm>
            <a:off x="838200" y="6481647"/>
            <a:ext cx="2090098"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ẫu nội dung 4" type="objTx">
  <p:cSld name="OBJECT_WITH_CAPTION_TEXT">
    <p:spTree>
      <p:nvGrpSpPr>
        <p:cNvPr id="250" name="Shape 250"/>
        <p:cNvGrpSpPr/>
        <p:nvPr/>
      </p:nvGrpSpPr>
      <p:grpSpPr>
        <a:xfrm>
          <a:off x="0" y="0"/>
          <a:ext cx="0" cy="0"/>
          <a:chOff x="0" y="0"/>
          <a:chExt cx="0" cy="0"/>
        </a:xfrm>
      </p:grpSpPr>
      <p:sp>
        <p:nvSpPr>
          <p:cNvPr id="251" name="Google Shape;251;p54"/>
          <p:cNvSpPr txBox="1"/>
          <p:nvPr>
            <p:ph type="title"/>
          </p:nvPr>
        </p:nvSpPr>
        <p:spPr>
          <a:xfrm>
            <a:off x="839788" y="417399"/>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72FF"/>
              </a:buClr>
              <a:buSzPts val="4000"/>
              <a:buFont typeface="Times New Roman"/>
              <a:buNone/>
              <a:defRPr b="0" i="0" sz="4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54"/>
          <p:cNvSpPr txBox="1"/>
          <p:nvPr>
            <p:ph idx="1" type="body"/>
          </p:nvPr>
        </p:nvSpPr>
        <p:spPr>
          <a:xfrm>
            <a:off x="5183188" y="417400"/>
            <a:ext cx="6172200" cy="5788448"/>
          </a:xfrm>
          <a:prstGeom prst="rect">
            <a:avLst/>
          </a:prstGeom>
          <a:noFill/>
          <a:ln>
            <a:noFill/>
          </a:ln>
        </p:spPr>
        <p:txBody>
          <a:bodyPr anchorCtr="0" anchor="t" bIns="45700" lIns="91425" spcFirstLastPara="1" rIns="91425" wrap="square" tIns="45700">
            <a:normAutofit/>
          </a:bodyPr>
          <a:lstStyle>
            <a:lvl1pPr indent="-431800" lvl="0" marL="457200" algn="l">
              <a:lnSpc>
                <a:spcPct val="130000"/>
              </a:lnSpc>
              <a:spcBef>
                <a:spcPts val="300"/>
              </a:spcBef>
              <a:spcAft>
                <a:spcPts val="0"/>
              </a:spcAft>
              <a:buClr>
                <a:schemeClr val="dk1"/>
              </a:buClr>
              <a:buSzPts val="3200"/>
              <a:buChar char="•"/>
              <a:defRPr sz="3200">
                <a:latin typeface="Arial"/>
                <a:ea typeface="Arial"/>
                <a:cs typeface="Arial"/>
                <a:sym typeface="Arial"/>
              </a:defRPr>
            </a:lvl1pPr>
            <a:lvl2pPr indent="-406400" lvl="1" marL="914400" algn="l">
              <a:lnSpc>
                <a:spcPct val="130000"/>
              </a:lnSpc>
              <a:spcBef>
                <a:spcPts val="300"/>
              </a:spcBef>
              <a:spcAft>
                <a:spcPts val="0"/>
              </a:spcAft>
              <a:buClr>
                <a:schemeClr val="dk1"/>
              </a:buClr>
              <a:buSzPts val="2800"/>
              <a:buChar char="•"/>
              <a:defRPr sz="2800">
                <a:latin typeface="Arial"/>
                <a:ea typeface="Arial"/>
                <a:cs typeface="Arial"/>
                <a:sym typeface="Arial"/>
              </a:defRPr>
            </a:lvl2pPr>
            <a:lvl3pPr indent="-381000" lvl="2" marL="1371600" algn="l">
              <a:lnSpc>
                <a:spcPct val="130000"/>
              </a:lnSpc>
              <a:spcBef>
                <a:spcPts val="300"/>
              </a:spcBef>
              <a:spcAft>
                <a:spcPts val="0"/>
              </a:spcAft>
              <a:buClr>
                <a:schemeClr val="dk1"/>
              </a:buClr>
              <a:buSzPts val="2400"/>
              <a:buChar char="•"/>
              <a:defRPr sz="2400">
                <a:latin typeface="Arial"/>
                <a:ea typeface="Arial"/>
                <a:cs typeface="Arial"/>
                <a:sym typeface="Arial"/>
              </a:defRPr>
            </a:lvl3pPr>
            <a:lvl4pPr indent="-355600" lvl="3" marL="1828800" algn="l">
              <a:lnSpc>
                <a:spcPct val="130000"/>
              </a:lnSpc>
              <a:spcBef>
                <a:spcPts val="300"/>
              </a:spcBef>
              <a:spcAft>
                <a:spcPts val="0"/>
              </a:spcAft>
              <a:buClr>
                <a:schemeClr val="dk1"/>
              </a:buClr>
              <a:buSzPts val="2000"/>
              <a:buChar char="•"/>
              <a:defRPr sz="2000">
                <a:latin typeface="Arial"/>
                <a:ea typeface="Arial"/>
                <a:cs typeface="Arial"/>
                <a:sym typeface="Arial"/>
              </a:defRPr>
            </a:lvl4pPr>
            <a:lvl5pPr indent="-355600" lvl="4" marL="2286000" algn="l">
              <a:lnSpc>
                <a:spcPct val="130000"/>
              </a:lnSpc>
              <a:spcBef>
                <a:spcPts val="300"/>
              </a:spcBef>
              <a:spcAft>
                <a:spcPts val="0"/>
              </a:spcAft>
              <a:buClr>
                <a:schemeClr val="dk1"/>
              </a:buClr>
              <a:buSzPts val="2000"/>
              <a:buChar char="•"/>
              <a:defRPr sz="2000">
                <a:latin typeface="Arial"/>
                <a:ea typeface="Arial"/>
                <a:cs typeface="Arial"/>
                <a:sym typeface="Aria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53" name="Google Shape;253;p54"/>
          <p:cNvSpPr txBox="1"/>
          <p:nvPr>
            <p:ph idx="2" type="body"/>
          </p:nvPr>
        </p:nvSpPr>
        <p:spPr>
          <a:xfrm>
            <a:off x="839788" y="2164080"/>
            <a:ext cx="3932237" cy="404176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atin typeface="Arial"/>
                <a:ea typeface="Arial"/>
                <a:cs typeface="Arial"/>
                <a:sym typeface="Aria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4" name="Google Shape;254;p54"/>
          <p:cNvSpPr txBox="1"/>
          <p:nvPr>
            <p:ph idx="11" type="ftr"/>
          </p:nvPr>
        </p:nvSpPr>
        <p:spPr>
          <a:xfrm>
            <a:off x="3564835" y="6481647"/>
            <a:ext cx="5062330"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54"/>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6" name="Google Shape;256;p54"/>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57" name="Google Shape;257;p54"/>
          <p:cNvGrpSpPr/>
          <p:nvPr/>
        </p:nvGrpSpPr>
        <p:grpSpPr>
          <a:xfrm>
            <a:off x="58527" y="40944"/>
            <a:ext cx="2869771" cy="1563379"/>
            <a:chOff x="44879" y="27296"/>
            <a:chExt cx="2869771" cy="1563379"/>
          </a:xfrm>
        </p:grpSpPr>
        <p:cxnSp>
          <p:nvCxnSpPr>
            <p:cNvPr id="258" name="Google Shape;258;p54"/>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59" name="Google Shape;259;p54"/>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60" name="Google Shape;260;p54"/>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61" name="Google Shape;261;p54"/>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62" name="Google Shape;262;p54"/>
          <p:cNvGrpSpPr/>
          <p:nvPr/>
        </p:nvGrpSpPr>
        <p:grpSpPr>
          <a:xfrm rot="10800000">
            <a:off x="9263702" y="5253677"/>
            <a:ext cx="2869771" cy="1563379"/>
            <a:chOff x="44879" y="27296"/>
            <a:chExt cx="2869771" cy="1563379"/>
          </a:xfrm>
        </p:grpSpPr>
        <p:cxnSp>
          <p:nvCxnSpPr>
            <p:cNvPr id="263" name="Google Shape;263;p54"/>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264" name="Google Shape;264;p54"/>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265" name="Google Shape;265;p54"/>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266" name="Google Shape;266;p54"/>
          <p:cNvSpPr/>
          <p:nvPr/>
        </p:nvSpPr>
        <p:spPr>
          <a:xfrm>
            <a:off x="11928288" y="6594127"/>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267" name="Google Shape;267;p54"/>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54"/>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54"/>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54"/>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54"/>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2" name="Google Shape;272;p54"/>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clipart, vector graphics&#10;&#10;Description automatically generated" id="273" name="Google Shape;273;p54"/>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274" name="Google Shape;274;p54"/>
          <p:cNvSpPr txBox="1"/>
          <p:nvPr>
            <p:ph idx="12" type="sldNum"/>
          </p:nvPr>
        </p:nvSpPr>
        <p:spPr>
          <a:xfrm>
            <a:off x="11899446" y="6565285"/>
            <a:ext cx="291600" cy="2916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75" name="Google Shape;275;p54"/>
          <p:cNvSpPr txBox="1"/>
          <p:nvPr>
            <p:ph idx="10" type="dt"/>
          </p:nvPr>
        </p:nvSpPr>
        <p:spPr>
          <a:xfrm>
            <a:off x="838200" y="6481647"/>
            <a:ext cx="2090098"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ẫu nội dung 5" type="picTx">
  <p:cSld name="PICTURE_WITH_CAPTION_TEXT">
    <p:spTree>
      <p:nvGrpSpPr>
        <p:cNvPr id="276" name="Shape 276"/>
        <p:cNvGrpSpPr/>
        <p:nvPr/>
      </p:nvGrpSpPr>
      <p:grpSpPr>
        <a:xfrm>
          <a:off x="0" y="0"/>
          <a:ext cx="0" cy="0"/>
          <a:chOff x="0" y="0"/>
          <a:chExt cx="0" cy="0"/>
        </a:xfrm>
      </p:grpSpPr>
      <p:sp>
        <p:nvSpPr>
          <p:cNvPr id="277" name="Google Shape;277;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72FF"/>
              </a:buClr>
              <a:buSzPts val="4000"/>
              <a:buFont typeface="Times New Roman"/>
              <a:buNone/>
              <a:defRPr b="0" i="0" sz="4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55"/>
          <p:cNvSpPr/>
          <p:nvPr>
            <p:ph idx="2" type="pic"/>
          </p:nvPr>
        </p:nvSpPr>
        <p:spPr>
          <a:xfrm>
            <a:off x="5183188" y="457201"/>
            <a:ext cx="6172200" cy="5403850"/>
          </a:xfrm>
          <a:prstGeom prst="rect">
            <a:avLst/>
          </a:prstGeom>
          <a:noFill/>
          <a:ln>
            <a:noFill/>
          </a:ln>
        </p:spPr>
      </p:sp>
      <p:sp>
        <p:nvSpPr>
          <p:cNvPr id="279" name="Google Shape;279;p5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atin typeface="Arial"/>
                <a:ea typeface="Arial"/>
                <a:cs typeface="Arial"/>
                <a:sym typeface="Aria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0" name="Google Shape;280;p55"/>
          <p:cNvSpPr txBox="1"/>
          <p:nvPr>
            <p:ph idx="11" type="ftr"/>
          </p:nvPr>
        </p:nvSpPr>
        <p:spPr>
          <a:xfrm>
            <a:off x="3485322" y="6481647"/>
            <a:ext cx="5221356"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55"/>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2" name="Google Shape;282;p55"/>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83" name="Google Shape;283;p55"/>
          <p:cNvGrpSpPr/>
          <p:nvPr/>
        </p:nvGrpSpPr>
        <p:grpSpPr>
          <a:xfrm>
            <a:off x="58527" y="40944"/>
            <a:ext cx="2869771" cy="1563379"/>
            <a:chOff x="44879" y="27296"/>
            <a:chExt cx="2869771" cy="1563379"/>
          </a:xfrm>
        </p:grpSpPr>
        <p:cxnSp>
          <p:nvCxnSpPr>
            <p:cNvPr id="284" name="Google Shape;284;p55"/>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85" name="Google Shape;285;p55"/>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86" name="Google Shape;286;p55"/>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87" name="Google Shape;287;p55"/>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88" name="Google Shape;288;p55"/>
          <p:cNvGrpSpPr/>
          <p:nvPr/>
        </p:nvGrpSpPr>
        <p:grpSpPr>
          <a:xfrm rot="10800000">
            <a:off x="9263702" y="5253677"/>
            <a:ext cx="2869771" cy="1563379"/>
            <a:chOff x="44879" y="27296"/>
            <a:chExt cx="2869771" cy="1563379"/>
          </a:xfrm>
        </p:grpSpPr>
        <p:cxnSp>
          <p:nvCxnSpPr>
            <p:cNvPr id="289" name="Google Shape;289;p55"/>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290" name="Google Shape;290;p55"/>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291" name="Google Shape;291;p55"/>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292" name="Google Shape;292;p55"/>
          <p:cNvSpPr/>
          <p:nvPr/>
        </p:nvSpPr>
        <p:spPr>
          <a:xfrm>
            <a:off x="11929297" y="6593855"/>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p:txBody>
      </p:sp>
      <p:sp>
        <p:nvSpPr>
          <p:cNvPr id="293" name="Google Shape;293;p55"/>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55"/>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55"/>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6" name="Google Shape;296;p55"/>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7" name="Google Shape;297;p55"/>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8" name="Google Shape;298;p55"/>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clipart, vector graphics&#10;&#10;Description automatically generated" id="299" name="Google Shape;299;p55"/>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300" name="Google Shape;300;p55"/>
          <p:cNvSpPr txBox="1"/>
          <p:nvPr>
            <p:ph idx="12" type="sldNum"/>
          </p:nvPr>
        </p:nvSpPr>
        <p:spPr>
          <a:xfrm>
            <a:off x="11900455" y="6565013"/>
            <a:ext cx="291600" cy="2916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700"/>
              <a:buFont typeface="Arial"/>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01" name="Google Shape;301;p55"/>
          <p:cNvSpPr txBox="1"/>
          <p:nvPr>
            <p:ph idx="10" type="dt"/>
          </p:nvPr>
        </p:nvSpPr>
        <p:spPr>
          <a:xfrm>
            <a:off x="838200" y="6481647"/>
            <a:ext cx="2090098" cy="2398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72FF"/>
              </a:buClr>
              <a:buSzPts val="4000"/>
              <a:buFont typeface="Times New Roman"/>
              <a:buNone/>
              <a:defRPr b="1" i="0" sz="4000" u="none" cap="none" strike="noStrike">
                <a:solidFill>
                  <a:srgbClr val="0072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hyperlink" Target="https://en.wikipedia.org/wiki/Exploratory_data_analysi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valohai.com/machine-learning-pipeli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blogs.nvidia.com/blog/2016/07/29/whats-difference-artificial-intelligence-machine-learning-deep-learning-ai/" TargetMode="External"/><Relationship Id="rId4" Type="http://schemas.openxmlformats.org/officeDocument/2006/relationships/image" Target="../media/image10.png"/><Relationship Id="rId5" Type="http://schemas.openxmlformats.org/officeDocument/2006/relationships/hyperlink" Target="https://valohai.com/machine-learning-pipelin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hyperlink" Target="https://valohai.com/machine-learning-pipelin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
          <p:cNvSpPr txBox="1"/>
          <p:nvPr>
            <p:ph idx="12" type="sldNum"/>
          </p:nvPr>
        </p:nvSpPr>
        <p:spPr>
          <a:xfrm>
            <a:off x="11841806" y="6545380"/>
            <a:ext cx="291600" cy="291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700"/>
              <a:buNone/>
            </a:pPr>
            <a:fld id="{00000000-1234-1234-1234-123412341234}" type="slidenum">
              <a:rPr lang="en-US"/>
              <a:t>‹#›</a:t>
            </a:fld>
            <a:endParaRPr/>
          </a:p>
        </p:txBody>
      </p:sp>
      <p:sp>
        <p:nvSpPr>
          <p:cNvPr id="318" name="Google Shape;318;p1"/>
          <p:cNvSpPr txBox="1"/>
          <p:nvPr>
            <p:ph idx="1" type="body"/>
          </p:nvPr>
        </p:nvSpPr>
        <p:spPr>
          <a:xfrm>
            <a:off x="1850807" y="2208158"/>
            <a:ext cx="8490387" cy="696165"/>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ctr">
              <a:lnSpc>
                <a:spcPct val="90000"/>
              </a:lnSpc>
              <a:spcBef>
                <a:spcPts val="0"/>
              </a:spcBef>
              <a:spcAft>
                <a:spcPts val="0"/>
              </a:spcAft>
              <a:buSzPct val="100000"/>
              <a:buNone/>
            </a:pPr>
            <a:r>
              <a:rPr lang="en-US"/>
              <a:t>CS116 – LẬP TRÌNH PYTHON CHO MÁY HỌC</a:t>
            </a:r>
            <a:endParaRPr/>
          </a:p>
        </p:txBody>
      </p:sp>
      <p:sp>
        <p:nvSpPr>
          <p:cNvPr id="319" name="Google Shape;319;p1"/>
          <p:cNvSpPr txBox="1"/>
          <p:nvPr>
            <p:ph idx="3" type="body"/>
          </p:nvPr>
        </p:nvSpPr>
        <p:spPr>
          <a:xfrm>
            <a:off x="4680970" y="4963048"/>
            <a:ext cx="2830058" cy="345005"/>
          </a:xfrm>
          <a:prstGeom prst="rect">
            <a:avLst/>
          </a:prstGeom>
          <a:gradFill>
            <a:gsLst>
              <a:gs pos="0">
                <a:srgbClr val="0072FF"/>
              </a:gs>
              <a:gs pos="100000">
                <a:srgbClr val="00C6FF"/>
              </a:gs>
            </a:gsLst>
            <a:lin ang="27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1400"/>
              <a:buNone/>
            </a:pPr>
            <a:r>
              <a:rPr lang="en-US"/>
              <a:t>TS. Nguyễn Vinh Tiệp</a:t>
            </a:r>
            <a:endParaRPr/>
          </a:p>
        </p:txBody>
      </p:sp>
      <p:sp>
        <p:nvSpPr>
          <p:cNvPr id="320" name="Google Shape;320;p1"/>
          <p:cNvSpPr txBox="1"/>
          <p:nvPr>
            <p:ph idx="11" type="ftr"/>
          </p:nvPr>
        </p:nvSpPr>
        <p:spPr>
          <a:xfrm>
            <a:off x="2353680" y="6480629"/>
            <a:ext cx="4288103" cy="23677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Thực hiện bởi Trường Đại học Công nghệ Thông tin, ĐHQG-HCM</a:t>
            </a:r>
            <a:endParaRPr/>
          </a:p>
        </p:txBody>
      </p:sp>
      <p:sp>
        <p:nvSpPr>
          <p:cNvPr id="321" name="Google Shape;321;p1"/>
          <p:cNvSpPr txBox="1"/>
          <p:nvPr/>
        </p:nvSpPr>
        <p:spPr>
          <a:xfrm>
            <a:off x="2276609" y="3210410"/>
            <a:ext cx="7638780" cy="1231106"/>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46"/>
              </a:buClr>
              <a:buSzPts val="2000"/>
              <a:buFont typeface="Arial"/>
              <a:buNone/>
            </a:pPr>
            <a:r>
              <a:rPr b="1" i="0" lang="en-US" sz="2000" u="none" cap="none" strike="noStrike">
                <a:solidFill>
                  <a:srgbClr val="000000"/>
                </a:solidFill>
                <a:latin typeface="Arial"/>
                <a:ea typeface="Arial"/>
                <a:cs typeface="Arial"/>
                <a:sym typeface="Arial"/>
              </a:rPr>
              <a:t>Bài 02</a:t>
            </a:r>
            <a:endParaRPr/>
          </a:p>
          <a:p>
            <a:pPr indent="0" lvl="0" marL="0" marR="0" rtl="0" algn="ctr">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NỀN TẢNG CỦA KHOA HỌC DỮ LIỆU</a:t>
            </a:r>
            <a:endParaRPr/>
          </a:p>
          <a:p>
            <a:pPr indent="0" lvl="0" marL="0" marR="0" rtl="0" algn="ctr">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Exploratory Data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0"/>
          <p:cNvSpPr txBox="1"/>
          <p:nvPr>
            <p:ph idx="12" type="sldNum"/>
          </p:nvPr>
        </p:nvSpPr>
        <p:spPr>
          <a:xfrm>
            <a:off x="11811001" y="6566400"/>
            <a:ext cx="474052" cy="291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468" name="Google Shape;468;p60"/>
          <p:cNvSpPr txBox="1"/>
          <p:nvPr>
            <p:ph type="title"/>
          </p:nvPr>
        </p:nvSpPr>
        <p:spPr>
          <a:xfrm>
            <a:off x="1061194" y="605879"/>
            <a:ext cx="9511556"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600"/>
              <a:t>Đặc điểm của ML Pipeline tự động</a:t>
            </a:r>
            <a:endParaRPr b="0" sz="3600">
              <a:latin typeface="Arial"/>
              <a:ea typeface="Arial"/>
              <a:cs typeface="Arial"/>
              <a:sym typeface="Arial"/>
            </a:endParaRPr>
          </a:p>
        </p:txBody>
      </p:sp>
      <p:sp>
        <p:nvSpPr>
          <p:cNvPr id="469" name="Google Shape;469;p60"/>
          <p:cNvSpPr txBox="1"/>
          <p:nvPr>
            <p:ph idx="1" type="body"/>
          </p:nvPr>
        </p:nvSpPr>
        <p:spPr>
          <a:xfrm>
            <a:off x="1474664" y="1374389"/>
            <a:ext cx="8657700" cy="1014481"/>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Proxima Nova"/>
              <a:buChar char="❏"/>
            </a:pPr>
            <a:r>
              <a:rPr lang="en-US" sz="2000">
                <a:latin typeface="Arial"/>
                <a:ea typeface="Arial"/>
                <a:cs typeface="Arial"/>
                <a:sym typeface="Arial"/>
              </a:rPr>
              <a:t>Pipeline là sản phẩm </a:t>
            </a:r>
            <a:br>
              <a:rPr lang="en-US" sz="2000">
                <a:latin typeface="Arial"/>
                <a:ea typeface="Arial"/>
                <a:cs typeface="Arial"/>
                <a:sym typeface="Arial"/>
              </a:rPr>
            </a:br>
            <a:r>
              <a:rPr lang="en-US" sz="2000">
                <a:latin typeface="Arial"/>
                <a:ea typeface="Arial"/>
                <a:cs typeface="Arial"/>
                <a:sym typeface="Arial"/>
              </a:rPr>
              <a:t>Cho phép Machine Learning mở rộng quy mô</a:t>
            </a:r>
            <a:endParaRPr sz="2000">
              <a:latin typeface="Arial"/>
              <a:ea typeface="Arial"/>
              <a:cs typeface="Arial"/>
              <a:sym typeface="Arial"/>
            </a:endParaRPr>
          </a:p>
        </p:txBody>
      </p:sp>
      <p:sp>
        <p:nvSpPr>
          <p:cNvPr id="470" name="Google Shape;470;p60"/>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1"/>
          <p:cNvSpPr txBox="1"/>
          <p:nvPr>
            <p:ph idx="12" type="sldNum"/>
          </p:nvPr>
        </p:nvSpPr>
        <p:spPr>
          <a:xfrm>
            <a:off x="11850077" y="6566400"/>
            <a:ext cx="373453" cy="291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476" name="Google Shape;476;p61"/>
          <p:cNvSpPr txBox="1"/>
          <p:nvPr>
            <p:ph type="title"/>
          </p:nvPr>
        </p:nvSpPr>
        <p:spPr>
          <a:xfrm>
            <a:off x="1041894" y="539010"/>
            <a:ext cx="9142235"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4000"/>
              <a:t>EDA - Phân tích dữ liệu thăm dò</a:t>
            </a:r>
            <a:endParaRPr b="0" sz="4000">
              <a:latin typeface="Arial"/>
              <a:ea typeface="Arial"/>
              <a:cs typeface="Arial"/>
              <a:sym typeface="Arial"/>
            </a:endParaRPr>
          </a:p>
        </p:txBody>
      </p:sp>
      <p:cxnSp>
        <p:nvCxnSpPr>
          <p:cNvPr id="477" name="Google Shape;477;p61"/>
          <p:cNvCxnSpPr>
            <a:stCxn id="478" idx="6"/>
            <a:endCxn id="479" idx="2"/>
          </p:cNvCxnSpPr>
          <p:nvPr/>
        </p:nvCxnSpPr>
        <p:spPr>
          <a:xfrm>
            <a:off x="3208585" y="3503875"/>
            <a:ext cx="621900" cy="1333800"/>
          </a:xfrm>
          <a:prstGeom prst="bentConnector3">
            <a:avLst>
              <a:gd fmla="val 49998" name="adj1"/>
            </a:avLst>
          </a:prstGeom>
          <a:noFill/>
          <a:ln cap="flat" cmpd="sng" w="9525">
            <a:solidFill>
              <a:srgbClr val="C2C2C2"/>
            </a:solidFill>
            <a:prstDash val="solid"/>
            <a:round/>
            <a:headEnd len="sm" w="sm" type="none"/>
            <a:tailEnd len="sm" w="sm" type="none"/>
          </a:ln>
        </p:spPr>
      </p:cxnSp>
      <p:cxnSp>
        <p:nvCxnSpPr>
          <p:cNvPr id="480" name="Google Shape;480;p61"/>
          <p:cNvCxnSpPr>
            <a:stCxn id="478" idx="6"/>
            <a:endCxn id="481" idx="2"/>
          </p:cNvCxnSpPr>
          <p:nvPr/>
        </p:nvCxnSpPr>
        <p:spPr>
          <a:xfrm flipH="1" rot="10800000">
            <a:off x="3208585" y="2361475"/>
            <a:ext cx="621900" cy="1142400"/>
          </a:xfrm>
          <a:prstGeom prst="bentConnector3">
            <a:avLst>
              <a:gd fmla="val 49998" name="adj1"/>
            </a:avLst>
          </a:prstGeom>
          <a:noFill/>
          <a:ln cap="flat" cmpd="sng" w="9525">
            <a:solidFill>
              <a:srgbClr val="C2C2C2"/>
            </a:solidFill>
            <a:prstDash val="solid"/>
            <a:round/>
            <a:headEnd len="sm" w="sm" type="none"/>
            <a:tailEnd len="sm" w="sm" type="none"/>
          </a:ln>
        </p:spPr>
      </p:cxnSp>
      <p:cxnSp>
        <p:nvCxnSpPr>
          <p:cNvPr id="482" name="Google Shape;482;p61"/>
          <p:cNvCxnSpPr>
            <a:stCxn id="483" idx="3"/>
            <a:endCxn id="484" idx="2"/>
          </p:cNvCxnSpPr>
          <p:nvPr/>
        </p:nvCxnSpPr>
        <p:spPr>
          <a:xfrm flipH="1" rot="10800000">
            <a:off x="6096000" y="1836635"/>
            <a:ext cx="948900" cy="5247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485" name="Google Shape;485;p61"/>
          <p:cNvCxnSpPr>
            <a:stCxn id="483" idx="3"/>
            <a:endCxn id="486" idx="2"/>
          </p:cNvCxnSpPr>
          <p:nvPr/>
        </p:nvCxnSpPr>
        <p:spPr>
          <a:xfrm>
            <a:off x="6096000" y="2361335"/>
            <a:ext cx="953100" cy="500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87" name="Google Shape;487;p61"/>
          <p:cNvCxnSpPr>
            <a:stCxn id="488" idx="3"/>
            <a:endCxn id="489" idx="2"/>
          </p:cNvCxnSpPr>
          <p:nvPr/>
        </p:nvCxnSpPr>
        <p:spPr>
          <a:xfrm flipH="1" rot="10800000">
            <a:off x="5875020" y="4278670"/>
            <a:ext cx="1170000" cy="558900"/>
          </a:xfrm>
          <a:prstGeom prst="bentConnector3">
            <a:avLst>
              <a:gd fmla="val 50001" name="adj1"/>
            </a:avLst>
          </a:prstGeom>
          <a:noFill/>
          <a:ln cap="flat" cmpd="sng" w="9525">
            <a:solidFill>
              <a:srgbClr val="C2C2C2"/>
            </a:solidFill>
            <a:prstDash val="solid"/>
            <a:round/>
            <a:headEnd len="sm" w="sm" type="none"/>
            <a:tailEnd len="sm" w="sm" type="none"/>
          </a:ln>
        </p:spPr>
      </p:cxnSp>
      <p:cxnSp>
        <p:nvCxnSpPr>
          <p:cNvPr id="490" name="Google Shape;490;p61"/>
          <p:cNvCxnSpPr>
            <a:stCxn id="488" idx="3"/>
            <a:endCxn id="491" idx="2"/>
          </p:cNvCxnSpPr>
          <p:nvPr/>
        </p:nvCxnSpPr>
        <p:spPr>
          <a:xfrm>
            <a:off x="5875020" y="4837570"/>
            <a:ext cx="1170000" cy="752700"/>
          </a:xfrm>
          <a:prstGeom prst="bentConnector3">
            <a:avLst>
              <a:gd fmla="val 50001" name="adj1"/>
            </a:avLst>
          </a:prstGeom>
          <a:noFill/>
          <a:ln cap="flat" cmpd="sng" w="9525">
            <a:solidFill>
              <a:srgbClr val="C2C2C2"/>
            </a:solidFill>
            <a:prstDash val="solid"/>
            <a:round/>
            <a:headEnd len="sm" w="sm" type="none"/>
            <a:tailEnd len="sm" w="sm" type="none"/>
          </a:ln>
        </p:spPr>
      </p:cxnSp>
      <p:grpSp>
        <p:nvGrpSpPr>
          <p:cNvPr id="492" name="Google Shape;492;p61"/>
          <p:cNvGrpSpPr/>
          <p:nvPr/>
        </p:nvGrpSpPr>
        <p:grpSpPr>
          <a:xfrm>
            <a:off x="7045045" y="1423535"/>
            <a:ext cx="3390544" cy="778200"/>
            <a:chOff x="5592550" y="765450"/>
            <a:chExt cx="3390544" cy="778200"/>
          </a:xfrm>
        </p:grpSpPr>
        <p:sp>
          <p:nvSpPr>
            <p:cNvPr id="493" name="Google Shape;493;p61"/>
            <p:cNvSpPr/>
            <p:nvPr/>
          </p:nvSpPr>
          <p:spPr>
            <a:xfrm>
              <a:off x="5766549" y="765450"/>
              <a:ext cx="3216545" cy="778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Biết số lượng đặc trưng, loại dữ liệu đặc trưng, phân phối dữ liệu</a:t>
              </a:r>
              <a:endParaRPr b="0" i="0" sz="1600" u="none" cap="none" strike="noStrike">
                <a:solidFill>
                  <a:srgbClr val="3D3D3D"/>
                </a:solidFill>
                <a:latin typeface="Arial"/>
                <a:ea typeface="Arial"/>
                <a:cs typeface="Arial"/>
                <a:sym typeface="Arial"/>
              </a:endParaRPr>
            </a:p>
          </p:txBody>
        </p:sp>
        <p:sp>
          <p:nvSpPr>
            <p:cNvPr id="484" name="Google Shape;484;p61"/>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494" name="Google Shape;494;p61"/>
          <p:cNvGrpSpPr/>
          <p:nvPr/>
        </p:nvGrpSpPr>
        <p:grpSpPr>
          <a:xfrm>
            <a:off x="3830456" y="2201735"/>
            <a:ext cx="2265544" cy="319200"/>
            <a:chOff x="3650050" y="1476150"/>
            <a:chExt cx="2265544" cy="319200"/>
          </a:xfrm>
        </p:grpSpPr>
        <p:sp>
          <p:nvSpPr>
            <p:cNvPr id="483" name="Google Shape;483;p61"/>
            <p:cNvSpPr/>
            <p:nvPr/>
          </p:nvSpPr>
          <p:spPr>
            <a:xfrm>
              <a:off x="3824050" y="1476150"/>
              <a:ext cx="2091544"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Hiểu dữ liệu</a:t>
              </a:r>
              <a:br>
                <a:rPr b="0" i="0" lang="en-US" sz="1600" u="none" cap="none" strike="noStrike">
                  <a:solidFill>
                    <a:srgbClr val="3D3D3D"/>
                  </a:solidFill>
                  <a:latin typeface="Arial"/>
                  <a:ea typeface="Arial"/>
                  <a:cs typeface="Arial"/>
                  <a:sym typeface="Arial"/>
                </a:rPr>
              </a:br>
              <a:r>
                <a:rPr b="0" i="0" lang="en-US" sz="1600" u="none" cap="none" strike="noStrike">
                  <a:solidFill>
                    <a:srgbClr val="3D3D3D"/>
                  </a:solidFill>
                  <a:latin typeface="Arial"/>
                  <a:ea typeface="Arial"/>
                  <a:cs typeface="Arial"/>
                  <a:sym typeface="Arial"/>
                </a:rPr>
                <a:t>Xác định các mẫu</a:t>
              </a:r>
              <a:endParaRPr b="0" i="0" sz="1600" u="none" cap="none" strike="noStrike">
                <a:solidFill>
                  <a:srgbClr val="3D3D3D"/>
                </a:solidFill>
                <a:latin typeface="Arial"/>
                <a:ea typeface="Arial"/>
                <a:cs typeface="Arial"/>
                <a:sym typeface="Arial"/>
              </a:endParaRPr>
            </a:p>
          </p:txBody>
        </p:sp>
        <p:sp>
          <p:nvSpPr>
            <p:cNvPr id="481" name="Google Shape;481;p61"/>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495" name="Google Shape;495;p61"/>
          <p:cNvGrpSpPr/>
          <p:nvPr/>
        </p:nvGrpSpPr>
        <p:grpSpPr>
          <a:xfrm>
            <a:off x="769041" y="3303639"/>
            <a:ext cx="2439544" cy="359836"/>
            <a:chOff x="519481" y="2371514"/>
            <a:chExt cx="2439544" cy="359836"/>
          </a:xfrm>
        </p:grpSpPr>
        <p:sp>
          <p:nvSpPr>
            <p:cNvPr id="496" name="Google Shape;496;p61"/>
            <p:cNvSpPr/>
            <p:nvPr/>
          </p:nvSpPr>
          <p:spPr>
            <a:xfrm>
              <a:off x="519481" y="2371514"/>
              <a:ext cx="2259619" cy="359836"/>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0" i="0" lang="en-US" sz="2000" u="none" cap="none" strike="noStrike">
                  <a:solidFill>
                    <a:srgbClr val="3D3D3D"/>
                  </a:solidFill>
                  <a:latin typeface="Arial"/>
                  <a:ea typeface="Arial"/>
                  <a:cs typeface="Arial"/>
                  <a:sym typeface="Arial"/>
                </a:rPr>
                <a:t>Tại sao chúng ta cần EDA ?</a:t>
              </a:r>
              <a:endParaRPr b="0" i="0" sz="2000" u="none" cap="none" strike="noStrike">
                <a:solidFill>
                  <a:srgbClr val="3D3D3D"/>
                </a:solidFill>
                <a:latin typeface="Arial"/>
                <a:ea typeface="Arial"/>
                <a:cs typeface="Arial"/>
                <a:sym typeface="Arial"/>
              </a:endParaRPr>
            </a:p>
          </p:txBody>
        </p:sp>
        <p:sp>
          <p:nvSpPr>
            <p:cNvPr id="478" name="Google Shape;478;p61"/>
            <p:cNvSpPr/>
            <p:nvPr/>
          </p:nvSpPr>
          <p:spPr>
            <a:xfrm>
              <a:off x="2785025" y="2484750"/>
              <a:ext cx="174000" cy="174000"/>
            </a:xfrm>
            <a:prstGeom prst="ellipse">
              <a:avLst/>
            </a:prstGeom>
            <a:solidFill>
              <a:srgbClr val="2F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497" name="Google Shape;497;p61"/>
          <p:cNvGrpSpPr/>
          <p:nvPr/>
        </p:nvGrpSpPr>
        <p:grpSpPr>
          <a:xfrm>
            <a:off x="3830456" y="4677970"/>
            <a:ext cx="2044564" cy="319200"/>
            <a:chOff x="3650050" y="3348150"/>
            <a:chExt cx="2044564" cy="319200"/>
          </a:xfrm>
        </p:grpSpPr>
        <p:sp>
          <p:nvSpPr>
            <p:cNvPr id="488" name="Google Shape;488;p61"/>
            <p:cNvSpPr/>
            <p:nvPr/>
          </p:nvSpPr>
          <p:spPr>
            <a:xfrm>
              <a:off x="3896200" y="3348150"/>
              <a:ext cx="1798414"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Làm sạch dữ liệu</a:t>
              </a:r>
              <a:endParaRPr b="0" i="0" sz="1600" u="none" cap="none" strike="noStrike">
                <a:solidFill>
                  <a:srgbClr val="3D3D3D"/>
                </a:solidFill>
                <a:latin typeface="Arial"/>
                <a:ea typeface="Arial"/>
                <a:cs typeface="Arial"/>
                <a:sym typeface="Arial"/>
              </a:endParaRPr>
            </a:p>
          </p:txBody>
        </p:sp>
        <p:sp>
          <p:nvSpPr>
            <p:cNvPr id="479" name="Google Shape;479;p61"/>
            <p:cNvSpPr/>
            <p:nvPr/>
          </p:nvSpPr>
          <p:spPr>
            <a:xfrm>
              <a:off x="3650050" y="3420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498" name="Google Shape;498;p61"/>
          <p:cNvGrpSpPr/>
          <p:nvPr/>
        </p:nvGrpSpPr>
        <p:grpSpPr>
          <a:xfrm>
            <a:off x="7049095" y="2593808"/>
            <a:ext cx="3386494" cy="572700"/>
            <a:chOff x="5592550" y="1810050"/>
            <a:chExt cx="3386494" cy="572700"/>
          </a:xfrm>
        </p:grpSpPr>
        <p:sp>
          <p:nvSpPr>
            <p:cNvPr id="499" name="Google Shape;499;p61"/>
            <p:cNvSpPr/>
            <p:nvPr/>
          </p:nvSpPr>
          <p:spPr>
            <a:xfrm>
              <a:off x="5766550" y="1810050"/>
              <a:ext cx="3212494" cy="572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Xác định các mẫu, mối quan hệ hoặc xu hướng trong dữ liệu có thể không rõ ràng ngay lập tức.</a:t>
              </a:r>
              <a:endParaRPr b="0" i="0" sz="1600" u="none" cap="none" strike="noStrike">
                <a:solidFill>
                  <a:srgbClr val="3D3D3D"/>
                </a:solidFill>
                <a:latin typeface="Arial"/>
                <a:ea typeface="Arial"/>
                <a:cs typeface="Arial"/>
                <a:sym typeface="Arial"/>
              </a:endParaRPr>
            </a:p>
          </p:txBody>
        </p:sp>
        <p:sp>
          <p:nvSpPr>
            <p:cNvPr id="486" name="Google Shape;486;p61"/>
            <p:cNvSpPr/>
            <p:nvPr/>
          </p:nvSpPr>
          <p:spPr>
            <a:xfrm>
              <a:off x="5592550" y="19912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500" name="Google Shape;500;p61"/>
          <p:cNvGrpSpPr/>
          <p:nvPr/>
        </p:nvGrpSpPr>
        <p:grpSpPr>
          <a:xfrm>
            <a:off x="7045045" y="3981044"/>
            <a:ext cx="3386492" cy="572700"/>
            <a:chOff x="5592550" y="2752950"/>
            <a:chExt cx="3386492" cy="572700"/>
          </a:xfrm>
        </p:grpSpPr>
        <p:sp>
          <p:nvSpPr>
            <p:cNvPr id="501" name="Google Shape;501;p61"/>
            <p:cNvSpPr/>
            <p:nvPr/>
          </p:nvSpPr>
          <p:spPr>
            <a:xfrm>
              <a:off x="5766549" y="2752950"/>
              <a:ext cx="3212493" cy="572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Xác định các vấn đề với dữ liệu: giá trị bị thiếu hoặc trùng lặp, ngoại lệ, lỗi hoặc sự không nhất quán</a:t>
              </a:r>
              <a:endParaRPr b="0" i="0" sz="1600" u="none" cap="none" strike="noStrike">
                <a:solidFill>
                  <a:srgbClr val="3D3D3D"/>
                </a:solidFill>
                <a:latin typeface="Arial"/>
                <a:ea typeface="Arial"/>
                <a:cs typeface="Arial"/>
                <a:sym typeface="Arial"/>
              </a:endParaRPr>
            </a:p>
          </p:txBody>
        </p:sp>
        <p:sp>
          <p:nvSpPr>
            <p:cNvPr id="489" name="Google Shape;489;p61"/>
            <p:cNvSpPr/>
            <p:nvPr/>
          </p:nvSpPr>
          <p:spPr>
            <a:xfrm>
              <a:off x="5592550" y="2963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502" name="Google Shape;502;p61"/>
          <p:cNvGrpSpPr/>
          <p:nvPr/>
        </p:nvGrpSpPr>
        <p:grpSpPr>
          <a:xfrm>
            <a:off x="7045045" y="5292767"/>
            <a:ext cx="3386492" cy="572700"/>
            <a:chOff x="5592550" y="3667350"/>
            <a:chExt cx="3386492" cy="572700"/>
          </a:xfrm>
        </p:grpSpPr>
        <p:sp>
          <p:nvSpPr>
            <p:cNvPr id="503" name="Google Shape;503;p61"/>
            <p:cNvSpPr/>
            <p:nvPr/>
          </p:nvSpPr>
          <p:spPr>
            <a:xfrm>
              <a:off x="5766550" y="3667350"/>
              <a:ext cx="3212492" cy="572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Quyết định cách xử lý những vấn đề này: xóa chúng hoặc điền dữ liệu bị thiếu hoặc giữ lại những vấn đề này</a:t>
              </a:r>
              <a:endParaRPr b="0" i="0" sz="1600" u="none" cap="none" strike="noStrike">
                <a:solidFill>
                  <a:srgbClr val="3D3D3D"/>
                </a:solidFill>
                <a:latin typeface="Arial"/>
                <a:ea typeface="Arial"/>
                <a:cs typeface="Arial"/>
                <a:sym typeface="Arial"/>
              </a:endParaRPr>
            </a:p>
          </p:txBody>
        </p:sp>
        <p:sp>
          <p:nvSpPr>
            <p:cNvPr id="491" name="Google Shape;491;p61"/>
            <p:cNvSpPr/>
            <p:nvPr/>
          </p:nvSpPr>
          <p:spPr>
            <a:xfrm>
              <a:off x="5592550" y="38779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sp>
        <p:nvSpPr>
          <p:cNvPr id="504" name="Google Shape;504;p61"/>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2"/>
          <p:cNvSpPr txBox="1"/>
          <p:nvPr>
            <p:ph idx="12" type="sldNum"/>
          </p:nvPr>
        </p:nvSpPr>
        <p:spPr>
          <a:xfrm>
            <a:off x="11761076" y="6561571"/>
            <a:ext cx="573150" cy="291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cxnSp>
        <p:nvCxnSpPr>
          <p:cNvPr id="510" name="Google Shape;510;p62"/>
          <p:cNvCxnSpPr>
            <a:stCxn id="511" idx="6"/>
            <a:endCxn id="512" idx="2"/>
          </p:cNvCxnSpPr>
          <p:nvPr/>
        </p:nvCxnSpPr>
        <p:spPr>
          <a:xfrm>
            <a:off x="2715512" y="3588600"/>
            <a:ext cx="690900" cy="1114200"/>
          </a:xfrm>
          <a:prstGeom prst="bentConnector3">
            <a:avLst>
              <a:gd fmla="val 49992" name="adj1"/>
            </a:avLst>
          </a:prstGeom>
          <a:noFill/>
          <a:ln cap="flat" cmpd="sng" w="9525">
            <a:solidFill>
              <a:srgbClr val="C2C2C2"/>
            </a:solidFill>
            <a:prstDash val="solid"/>
            <a:round/>
            <a:headEnd len="sm" w="sm" type="none"/>
            <a:tailEnd len="sm" w="sm" type="none"/>
          </a:ln>
        </p:spPr>
      </p:cxnSp>
      <p:cxnSp>
        <p:nvCxnSpPr>
          <p:cNvPr id="513" name="Google Shape;513;p62"/>
          <p:cNvCxnSpPr>
            <a:stCxn id="511" idx="6"/>
            <a:endCxn id="514" idx="2"/>
          </p:cNvCxnSpPr>
          <p:nvPr/>
        </p:nvCxnSpPr>
        <p:spPr>
          <a:xfrm flipH="1" rot="10800000">
            <a:off x="2715512" y="2708100"/>
            <a:ext cx="690900" cy="880500"/>
          </a:xfrm>
          <a:prstGeom prst="bentConnector3">
            <a:avLst>
              <a:gd fmla="val 49992" name="adj1"/>
            </a:avLst>
          </a:prstGeom>
          <a:noFill/>
          <a:ln cap="flat" cmpd="sng" w="9525">
            <a:solidFill>
              <a:srgbClr val="C2C2C2"/>
            </a:solidFill>
            <a:prstDash val="solid"/>
            <a:round/>
            <a:headEnd len="sm" w="sm" type="none"/>
            <a:tailEnd len="sm" w="sm" type="none"/>
          </a:ln>
        </p:spPr>
      </p:cxnSp>
      <p:cxnSp>
        <p:nvCxnSpPr>
          <p:cNvPr id="515" name="Google Shape;515;p62"/>
          <p:cNvCxnSpPr>
            <a:stCxn id="516" idx="3"/>
            <a:endCxn id="517" idx="2"/>
          </p:cNvCxnSpPr>
          <p:nvPr/>
        </p:nvCxnSpPr>
        <p:spPr>
          <a:xfrm flipH="1" rot="10800000">
            <a:off x="6362699" y="2086070"/>
            <a:ext cx="449100" cy="627900"/>
          </a:xfrm>
          <a:prstGeom prst="bentConnector3">
            <a:avLst>
              <a:gd fmla="val 50005" name="adj1"/>
            </a:avLst>
          </a:prstGeom>
          <a:noFill/>
          <a:ln cap="flat" cmpd="sng" w="9525">
            <a:solidFill>
              <a:srgbClr val="C2C2C2"/>
            </a:solidFill>
            <a:prstDash val="solid"/>
            <a:round/>
            <a:headEnd len="sm" w="sm" type="none"/>
            <a:tailEnd len="sm" w="sm" type="none"/>
          </a:ln>
        </p:spPr>
      </p:cxnSp>
      <p:cxnSp>
        <p:nvCxnSpPr>
          <p:cNvPr id="518" name="Google Shape;518;p62"/>
          <p:cNvCxnSpPr>
            <a:stCxn id="516" idx="3"/>
            <a:endCxn id="519" idx="2"/>
          </p:cNvCxnSpPr>
          <p:nvPr/>
        </p:nvCxnSpPr>
        <p:spPr>
          <a:xfrm>
            <a:off x="6362699" y="2713970"/>
            <a:ext cx="449100" cy="493800"/>
          </a:xfrm>
          <a:prstGeom prst="bentConnector3">
            <a:avLst>
              <a:gd fmla="val 50005" name="adj1"/>
            </a:avLst>
          </a:prstGeom>
          <a:noFill/>
          <a:ln cap="flat" cmpd="sng" w="9525">
            <a:solidFill>
              <a:srgbClr val="C2C2C2"/>
            </a:solidFill>
            <a:prstDash val="solid"/>
            <a:round/>
            <a:headEnd len="sm" w="sm" type="none"/>
            <a:tailEnd len="sm" w="sm" type="none"/>
          </a:ln>
        </p:spPr>
      </p:cxnSp>
      <p:cxnSp>
        <p:nvCxnSpPr>
          <p:cNvPr id="520" name="Google Shape;520;p62"/>
          <p:cNvCxnSpPr>
            <a:stCxn id="521" idx="3"/>
            <a:endCxn id="522" idx="2"/>
          </p:cNvCxnSpPr>
          <p:nvPr/>
        </p:nvCxnSpPr>
        <p:spPr>
          <a:xfrm flipH="1" rot="10800000">
            <a:off x="6167355" y="4497120"/>
            <a:ext cx="644400" cy="242100"/>
          </a:xfrm>
          <a:prstGeom prst="bentConnector3">
            <a:avLst>
              <a:gd fmla="val 50007" name="adj1"/>
            </a:avLst>
          </a:prstGeom>
          <a:noFill/>
          <a:ln cap="flat" cmpd="sng" w="9525">
            <a:solidFill>
              <a:srgbClr val="C2C2C2"/>
            </a:solidFill>
            <a:prstDash val="solid"/>
            <a:round/>
            <a:headEnd len="sm" w="sm" type="none"/>
            <a:tailEnd len="sm" w="sm" type="none"/>
          </a:ln>
        </p:spPr>
      </p:cxnSp>
      <p:cxnSp>
        <p:nvCxnSpPr>
          <p:cNvPr id="523" name="Google Shape;523;p62"/>
          <p:cNvCxnSpPr>
            <a:stCxn id="521" idx="3"/>
            <a:endCxn id="524" idx="2"/>
          </p:cNvCxnSpPr>
          <p:nvPr/>
        </p:nvCxnSpPr>
        <p:spPr>
          <a:xfrm>
            <a:off x="6167355" y="4739220"/>
            <a:ext cx="644400" cy="808500"/>
          </a:xfrm>
          <a:prstGeom prst="bentConnector3">
            <a:avLst>
              <a:gd fmla="val 50007" name="adj1"/>
            </a:avLst>
          </a:prstGeom>
          <a:noFill/>
          <a:ln cap="flat" cmpd="sng" w="9525">
            <a:solidFill>
              <a:srgbClr val="C2C2C2"/>
            </a:solidFill>
            <a:prstDash val="solid"/>
            <a:round/>
            <a:headEnd len="sm" w="sm" type="none"/>
            <a:tailEnd len="sm" w="sm" type="none"/>
          </a:ln>
        </p:spPr>
      </p:cxnSp>
      <p:grpSp>
        <p:nvGrpSpPr>
          <p:cNvPr id="525" name="Google Shape;525;p62"/>
          <p:cNvGrpSpPr/>
          <p:nvPr/>
        </p:nvGrpSpPr>
        <p:grpSpPr>
          <a:xfrm>
            <a:off x="6811847" y="1672858"/>
            <a:ext cx="4195242" cy="778200"/>
            <a:chOff x="5592550" y="765450"/>
            <a:chExt cx="4195242" cy="778200"/>
          </a:xfrm>
        </p:grpSpPr>
        <p:sp>
          <p:nvSpPr>
            <p:cNvPr id="526" name="Google Shape;526;p62"/>
            <p:cNvSpPr/>
            <p:nvPr/>
          </p:nvSpPr>
          <p:spPr>
            <a:xfrm>
              <a:off x="5766549" y="765450"/>
              <a:ext cx="4021243" cy="778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Xác định các đặc trưng và tương tác quan trọng có thể hữu ích trong việc xây dựng các mô hình ML</a:t>
              </a:r>
              <a:endParaRPr b="0" i="0" sz="1600" u="none" cap="none" strike="noStrike">
                <a:solidFill>
                  <a:srgbClr val="3D3D3D"/>
                </a:solidFill>
                <a:latin typeface="Arial"/>
                <a:ea typeface="Arial"/>
                <a:cs typeface="Arial"/>
                <a:sym typeface="Arial"/>
              </a:endParaRPr>
            </a:p>
          </p:txBody>
        </p:sp>
        <p:sp>
          <p:nvSpPr>
            <p:cNvPr id="517" name="Google Shape;517;p62"/>
            <p:cNvSpPr/>
            <p:nvPr/>
          </p:nvSpPr>
          <p:spPr>
            <a:xfrm>
              <a:off x="5592550" y="1091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527" name="Google Shape;527;p62"/>
          <p:cNvGrpSpPr/>
          <p:nvPr/>
        </p:nvGrpSpPr>
        <p:grpSpPr>
          <a:xfrm>
            <a:off x="3406307" y="2560095"/>
            <a:ext cx="2956392" cy="307750"/>
            <a:chOff x="3650050" y="1487600"/>
            <a:chExt cx="2956392" cy="307750"/>
          </a:xfrm>
        </p:grpSpPr>
        <p:sp>
          <p:nvSpPr>
            <p:cNvPr id="516" name="Google Shape;516;p62"/>
            <p:cNvSpPr/>
            <p:nvPr/>
          </p:nvSpPr>
          <p:spPr>
            <a:xfrm>
              <a:off x="3824049" y="1487600"/>
              <a:ext cx="2782393" cy="30775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Kỹ thuật rút trích đặc trưng</a:t>
              </a:r>
              <a:endParaRPr b="0" i="0" sz="1600" u="none" cap="none" strike="noStrike">
                <a:solidFill>
                  <a:srgbClr val="3D3D3D"/>
                </a:solidFill>
                <a:latin typeface="Arial"/>
                <a:ea typeface="Arial"/>
                <a:cs typeface="Arial"/>
                <a:sym typeface="Arial"/>
              </a:endParaRPr>
            </a:p>
          </p:txBody>
        </p:sp>
        <p:sp>
          <p:nvSpPr>
            <p:cNvPr id="514" name="Google Shape;514;p62"/>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528" name="Google Shape;528;p62"/>
          <p:cNvGrpSpPr/>
          <p:nvPr/>
        </p:nvGrpSpPr>
        <p:grpSpPr>
          <a:xfrm>
            <a:off x="589935" y="3501600"/>
            <a:ext cx="2125577" cy="246599"/>
            <a:chOff x="833448" y="2484750"/>
            <a:chExt cx="2125577" cy="246599"/>
          </a:xfrm>
        </p:grpSpPr>
        <p:sp>
          <p:nvSpPr>
            <p:cNvPr id="529" name="Google Shape;529;p62"/>
            <p:cNvSpPr/>
            <p:nvPr/>
          </p:nvSpPr>
          <p:spPr>
            <a:xfrm>
              <a:off x="833448" y="2495272"/>
              <a:ext cx="1945802" cy="236077"/>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0" i="0" lang="en-US" sz="2000" u="none" cap="none" strike="noStrike">
                  <a:solidFill>
                    <a:srgbClr val="3D3D3D"/>
                  </a:solidFill>
                  <a:latin typeface="Arial"/>
                  <a:ea typeface="Arial"/>
                  <a:cs typeface="Arial"/>
                  <a:sym typeface="Arial"/>
                </a:rPr>
                <a:t>Tại sao chúng ta cần EDA ?</a:t>
              </a:r>
              <a:endParaRPr b="0" i="0" sz="2000" u="none" cap="none" strike="noStrike">
                <a:solidFill>
                  <a:srgbClr val="3D3D3D"/>
                </a:solidFill>
                <a:latin typeface="Arial"/>
                <a:ea typeface="Arial"/>
                <a:cs typeface="Arial"/>
                <a:sym typeface="Arial"/>
              </a:endParaRPr>
            </a:p>
          </p:txBody>
        </p:sp>
        <p:sp>
          <p:nvSpPr>
            <p:cNvPr id="511" name="Google Shape;511;p62"/>
            <p:cNvSpPr/>
            <p:nvPr/>
          </p:nvSpPr>
          <p:spPr>
            <a:xfrm>
              <a:off x="2785025" y="2484750"/>
              <a:ext cx="174000" cy="174000"/>
            </a:xfrm>
            <a:prstGeom prst="ellipse">
              <a:avLst/>
            </a:prstGeom>
            <a:solidFill>
              <a:srgbClr val="2F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530" name="Google Shape;530;p62"/>
          <p:cNvGrpSpPr/>
          <p:nvPr/>
        </p:nvGrpSpPr>
        <p:grpSpPr>
          <a:xfrm>
            <a:off x="3406307" y="4452870"/>
            <a:ext cx="2761048" cy="572700"/>
            <a:chOff x="3650050" y="3257950"/>
            <a:chExt cx="2761048" cy="572700"/>
          </a:xfrm>
        </p:grpSpPr>
        <p:sp>
          <p:nvSpPr>
            <p:cNvPr id="521" name="Google Shape;521;p62"/>
            <p:cNvSpPr/>
            <p:nvPr/>
          </p:nvSpPr>
          <p:spPr>
            <a:xfrm>
              <a:off x="3896199" y="3257950"/>
              <a:ext cx="2514899" cy="572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Ngăn chặn kết quả gây hiểu lầm &amp;; Truyền thông</a:t>
              </a:r>
              <a:endParaRPr b="0" i="0" sz="1600" u="none" cap="none" strike="noStrike">
                <a:solidFill>
                  <a:srgbClr val="3D3D3D"/>
                </a:solidFill>
                <a:latin typeface="Arial"/>
                <a:ea typeface="Arial"/>
                <a:cs typeface="Arial"/>
                <a:sym typeface="Arial"/>
              </a:endParaRPr>
            </a:p>
          </p:txBody>
        </p:sp>
        <p:sp>
          <p:nvSpPr>
            <p:cNvPr id="512" name="Google Shape;512;p62"/>
            <p:cNvSpPr/>
            <p:nvPr/>
          </p:nvSpPr>
          <p:spPr>
            <a:xfrm>
              <a:off x="3650050" y="3420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531" name="Google Shape;531;p62"/>
          <p:cNvGrpSpPr/>
          <p:nvPr/>
        </p:nvGrpSpPr>
        <p:grpSpPr>
          <a:xfrm>
            <a:off x="6811847" y="2939423"/>
            <a:ext cx="4195242" cy="572700"/>
            <a:chOff x="5592550" y="1810050"/>
            <a:chExt cx="4195242" cy="572700"/>
          </a:xfrm>
        </p:grpSpPr>
        <p:sp>
          <p:nvSpPr>
            <p:cNvPr id="532" name="Google Shape;532;p62"/>
            <p:cNvSpPr/>
            <p:nvPr/>
          </p:nvSpPr>
          <p:spPr>
            <a:xfrm>
              <a:off x="5766550" y="1810050"/>
              <a:ext cx="4021242" cy="572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Xác định các cơ hội để tạo ra các đặc trưng mới có thể cải thiện hiệu suất của các mô hình</a:t>
              </a:r>
              <a:endParaRPr b="0" i="0" sz="1600" u="none" cap="none" strike="noStrike">
                <a:solidFill>
                  <a:srgbClr val="3D3D3D"/>
                </a:solidFill>
                <a:latin typeface="Arial"/>
                <a:ea typeface="Arial"/>
                <a:cs typeface="Arial"/>
                <a:sym typeface="Arial"/>
              </a:endParaRPr>
            </a:p>
          </p:txBody>
        </p:sp>
        <p:sp>
          <p:nvSpPr>
            <p:cNvPr id="519" name="Google Shape;519;p62"/>
            <p:cNvSpPr/>
            <p:nvPr/>
          </p:nvSpPr>
          <p:spPr>
            <a:xfrm>
              <a:off x="5592550" y="19912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533" name="Google Shape;533;p62"/>
          <p:cNvGrpSpPr/>
          <p:nvPr/>
        </p:nvGrpSpPr>
        <p:grpSpPr>
          <a:xfrm>
            <a:off x="6811847" y="4199645"/>
            <a:ext cx="4195240" cy="572700"/>
            <a:chOff x="5592550" y="2752950"/>
            <a:chExt cx="4195240" cy="572700"/>
          </a:xfrm>
        </p:grpSpPr>
        <p:sp>
          <p:nvSpPr>
            <p:cNvPr id="534" name="Google Shape;534;p62"/>
            <p:cNvSpPr/>
            <p:nvPr/>
          </p:nvSpPr>
          <p:spPr>
            <a:xfrm>
              <a:off x="5766549" y="2752950"/>
              <a:ext cx="4021241" cy="5727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EDA giúp ngăn chặn kết quả sai lệch bằng cách làm quen với dữ liệu trước</a:t>
              </a:r>
              <a:endParaRPr b="0" i="0" sz="1600" u="none" cap="none" strike="noStrike">
                <a:solidFill>
                  <a:srgbClr val="3D3D3D"/>
                </a:solidFill>
                <a:latin typeface="Arial"/>
                <a:ea typeface="Arial"/>
                <a:cs typeface="Arial"/>
                <a:sym typeface="Arial"/>
              </a:endParaRPr>
            </a:p>
          </p:txBody>
        </p:sp>
        <p:sp>
          <p:nvSpPr>
            <p:cNvPr id="522" name="Google Shape;522;p62"/>
            <p:cNvSpPr/>
            <p:nvPr/>
          </p:nvSpPr>
          <p:spPr>
            <a:xfrm>
              <a:off x="5592550" y="29635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grpSp>
        <p:nvGrpSpPr>
          <p:cNvPr id="535" name="Google Shape;535;p62"/>
          <p:cNvGrpSpPr/>
          <p:nvPr/>
        </p:nvGrpSpPr>
        <p:grpSpPr>
          <a:xfrm>
            <a:off x="6811847" y="5158247"/>
            <a:ext cx="4195240" cy="778200"/>
            <a:chOff x="5592550" y="3575350"/>
            <a:chExt cx="4195240" cy="778200"/>
          </a:xfrm>
        </p:grpSpPr>
        <p:sp>
          <p:nvSpPr>
            <p:cNvPr id="536" name="Google Shape;536;p62"/>
            <p:cNvSpPr/>
            <p:nvPr/>
          </p:nvSpPr>
          <p:spPr>
            <a:xfrm>
              <a:off x="5766550" y="3575350"/>
              <a:ext cx="4021240" cy="778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3D3D3D"/>
                  </a:solidFill>
                  <a:latin typeface="Arial"/>
                  <a:ea typeface="Arial"/>
                  <a:cs typeface="Arial"/>
                  <a:sym typeface="Arial"/>
                </a:rPr>
                <a:t>Trực quan hóa dữ liệu theo những cách khác nhau, có thể giúp truyền đạt những phát hiện của bạn cho người khác, đặc biệt là cho các bên liên quan phi kỹ thuật.</a:t>
              </a:r>
              <a:endParaRPr b="0" i="0" sz="1600" u="none" cap="none" strike="noStrike">
                <a:solidFill>
                  <a:srgbClr val="3D3D3D"/>
                </a:solidFill>
                <a:latin typeface="Arial"/>
                <a:ea typeface="Arial"/>
                <a:cs typeface="Arial"/>
                <a:sym typeface="Arial"/>
              </a:endParaRPr>
            </a:p>
          </p:txBody>
        </p:sp>
        <p:sp>
          <p:nvSpPr>
            <p:cNvPr id="524" name="Google Shape;524;p62"/>
            <p:cNvSpPr/>
            <p:nvPr/>
          </p:nvSpPr>
          <p:spPr>
            <a:xfrm>
              <a:off x="5592550" y="38779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Arial"/>
                <a:ea typeface="Arial"/>
                <a:cs typeface="Arial"/>
                <a:sym typeface="Arial"/>
              </a:endParaRPr>
            </a:p>
          </p:txBody>
        </p:sp>
      </p:grpSp>
      <p:sp>
        <p:nvSpPr>
          <p:cNvPr id="537" name="Google Shape;537;p62"/>
          <p:cNvSpPr txBox="1"/>
          <p:nvPr>
            <p:ph type="title"/>
          </p:nvPr>
        </p:nvSpPr>
        <p:spPr>
          <a:xfrm>
            <a:off x="1111877" y="53734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4000"/>
              <a:t>EDA - Exploratory Data Analysis</a:t>
            </a:r>
            <a:endParaRPr b="0" sz="4000">
              <a:latin typeface="Arial"/>
              <a:ea typeface="Arial"/>
              <a:cs typeface="Arial"/>
              <a:sym typeface="Arial"/>
            </a:endParaRPr>
          </a:p>
        </p:txBody>
      </p:sp>
      <p:sp>
        <p:nvSpPr>
          <p:cNvPr id="538" name="Google Shape;538;p62"/>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3"/>
          <p:cNvSpPr txBox="1"/>
          <p:nvPr>
            <p:ph idx="12" type="sldNum"/>
          </p:nvPr>
        </p:nvSpPr>
        <p:spPr>
          <a:xfrm>
            <a:off x="11708524" y="6566400"/>
            <a:ext cx="688764" cy="291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544" name="Google Shape;544;p63"/>
          <p:cNvSpPr txBox="1"/>
          <p:nvPr>
            <p:ph type="title"/>
          </p:nvPr>
        </p:nvSpPr>
        <p:spPr>
          <a:xfrm>
            <a:off x="1043054" y="52384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600"/>
              <a:t>Giới thiệu về EDA</a:t>
            </a:r>
            <a:endParaRPr b="0" sz="3600">
              <a:latin typeface="Arial"/>
              <a:ea typeface="Arial"/>
              <a:cs typeface="Arial"/>
              <a:sym typeface="Arial"/>
            </a:endParaRPr>
          </a:p>
        </p:txBody>
      </p:sp>
      <p:sp>
        <p:nvSpPr>
          <p:cNvPr id="545" name="Google Shape;545;p63"/>
          <p:cNvSpPr txBox="1"/>
          <p:nvPr>
            <p:ph idx="1" type="body"/>
          </p:nvPr>
        </p:nvSpPr>
        <p:spPr>
          <a:xfrm>
            <a:off x="1385954" y="1286262"/>
            <a:ext cx="10192636" cy="982826"/>
          </a:xfrm>
          <a:prstGeom prst="rect">
            <a:avLst/>
          </a:prstGeom>
          <a:noFill/>
          <a:ln>
            <a:noFill/>
          </a:ln>
        </p:spPr>
        <p:txBody>
          <a:bodyPr anchorCtr="0" anchor="t" bIns="91425" lIns="91425" spcFirstLastPara="1" rIns="91425" wrap="square" tIns="91425">
            <a:normAutofit fontScale="92500"/>
          </a:bodyPr>
          <a:lstStyle/>
          <a:p>
            <a:pPr indent="-317500" lvl="0" marL="457200" rtl="0" algn="l">
              <a:lnSpc>
                <a:spcPct val="115000"/>
              </a:lnSpc>
              <a:spcBef>
                <a:spcPts val="0"/>
              </a:spcBef>
              <a:spcAft>
                <a:spcPts val="0"/>
              </a:spcAft>
              <a:buSzPct val="84084"/>
              <a:buChar char="❏"/>
            </a:pPr>
            <a:r>
              <a:rPr lang="en-US" sz="1800">
                <a:latin typeface="Arial"/>
                <a:ea typeface="Arial"/>
                <a:cs typeface="Arial"/>
                <a:sym typeface="Arial"/>
              </a:rPr>
              <a:t>Trong thống kê, EDA là một cách tiếp cận phân tích các tập dữ liệu để tóm tắt các đặc điểm chính của chúng, thường sử dụng đồ họa thống kê và các phương pháp trực quan hóa dữ liệu khác</a:t>
            </a:r>
            <a:endParaRPr sz="3600"/>
          </a:p>
        </p:txBody>
      </p:sp>
      <p:pic>
        <p:nvPicPr>
          <p:cNvPr id="546" name="Google Shape;546;p63"/>
          <p:cNvPicPr preferRelativeResize="0"/>
          <p:nvPr/>
        </p:nvPicPr>
        <p:blipFill rotWithShape="1">
          <a:blip r:embed="rId3">
            <a:alphaModFix/>
          </a:blip>
          <a:srcRect b="0" l="0" r="0" t="0"/>
          <a:stretch/>
        </p:blipFill>
        <p:spPr>
          <a:xfrm>
            <a:off x="2105726" y="2009049"/>
            <a:ext cx="7094858" cy="4281921"/>
          </a:xfrm>
          <a:prstGeom prst="rect">
            <a:avLst/>
          </a:prstGeom>
          <a:noFill/>
          <a:ln>
            <a:noFill/>
          </a:ln>
        </p:spPr>
      </p:pic>
      <p:sp>
        <p:nvSpPr>
          <p:cNvPr id="547" name="Google Shape;547;p63"/>
          <p:cNvSpPr txBox="1"/>
          <p:nvPr/>
        </p:nvSpPr>
        <p:spPr>
          <a:xfrm>
            <a:off x="4254894" y="6106320"/>
            <a:ext cx="3895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sng" cap="none" strike="noStrike">
                <a:solidFill>
                  <a:schemeClr val="hlink"/>
                </a:solidFill>
                <a:latin typeface="Arial"/>
                <a:ea typeface="Arial"/>
                <a:cs typeface="Arial"/>
                <a:sym typeface="Arial"/>
                <a:hlinkClick r:id="rId4"/>
              </a:rPr>
              <a:t>https://en.wikipedia.org/wiki/Exploratory_data_analysis</a:t>
            </a:r>
            <a:endParaRPr b="0" i="0" sz="1200" u="none" cap="none" strike="noStrike">
              <a:solidFill>
                <a:srgbClr val="000000"/>
              </a:solidFill>
              <a:latin typeface="Arial"/>
              <a:ea typeface="Arial"/>
              <a:cs typeface="Arial"/>
              <a:sym typeface="Arial"/>
            </a:endParaRPr>
          </a:p>
        </p:txBody>
      </p:sp>
      <p:sp>
        <p:nvSpPr>
          <p:cNvPr id="548" name="Google Shape;548;p63"/>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4"/>
          <p:cNvSpPr txBox="1"/>
          <p:nvPr>
            <p:ph idx="12" type="sldNum"/>
          </p:nvPr>
        </p:nvSpPr>
        <p:spPr>
          <a:xfrm>
            <a:off x="11708524" y="6566400"/>
            <a:ext cx="667743" cy="291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554" name="Google Shape;554;p64"/>
          <p:cNvSpPr txBox="1"/>
          <p:nvPr>
            <p:ph type="title"/>
          </p:nvPr>
        </p:nvSpPr>
        <p:spPr>
          <a:xfrm>
            <a:off x="1104180" y="48215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600"/>
              <a:t>Mục tiêu của EDA</a:t>
            </a:r>
            <a:endParaRPr b="0" sz="3600">
              <a:latin typeface="Arial"/>
              <a:ea typeface="Arial"/>
              <a:cs typeface="Arial"/>
              <a:sym typeface="Arial"/>
            </a:endParaRPr>
          </a:p>
        </p:txBody>
      </p:sp>
      <p:sp>
        <p:nvSpPr>
          <p:cNvPr id="555" name="Google Shape;555;p64"/>
          <p:cNvSpPr txBox="1"/>
          <p:nvPr>
            <p:ph idx="1" type="body"/>
          </p:nvPr>
        </p:nvSpPr>
        <p:spPr>
          <a:xfrm>
            <a:off x="2169854" y="2179203"/>
            <a:ext cx="9538670" cy="2499594"/>
          </a:xfrm>
          <a:prstGeom prst="rect">
            <a:avLst/>
          </a:prstGeom>
          <a:noFill/>
          <a:ln>
            <a:noFill/>
          </a:ln>
        </p:spPr>
        <p:txBody>
          <a:bodyPr anchorCtr="0" anchor="t" bIns="91425" lIns="91425" spcFirstLastPara="1" rIns="91425" wrap="square" tIns="91425">
            <a:normAutofit/>
          </a:bodyPr>
          <a:lstStyle/>
          <a:p>
            <a:pPr indent="-342900" lvl="0" marL="482600" rtl="0" algn="l">
              <a:lnSpc>
                <a:spcPct val="150000"/>
              </a:lnSpc>
              <a:spcBef>
                <a:spcPts val="0"/>
              </a:spcBef>
              <a:spcAft>
                <a:spcPts val="0"/>
              </a:spcAft>
              <a:buSzPts val="1400"/>
              <a:buFont typeface="Noto Sans Symbols"/>
              <a:buChar char="❑"/>
            </a:pPr>
            <a:r>
              <a:rPr lang="en-US" sz="1900">
                <a:latin typeface="Arial"/>
                <a:ea typeface="Arial"/>
                <a:cs typeface="Arial"/>
                <a:sym typeface="Arial"/>
              </a:rPr>
              <a:t>Cho phép khám phá bất ngờ trong dữ liệu</a:t>
            </a:r>
            <a:br>
              <a:rPr lang="en-US" sz="1900">
                <a:latin typeface="Arial"/>
                <a:ea typeface="Arial"/>
                <a:cs typeface="Arial"/>
                <a:sym typeface="Arial"/>
              </a:rPr>
            </a:br>
            <a:r>
              <a:rPr lang="en-US" sz="1900">
                <a:latin typeface="Arial"/>
                <a:ea typeface="Arial"/>
                <a:cs typeface="Arial"/>
                <a:sym typeface="Arial"/>
              </a:rPr>
              <a:t>Đề xuất các giả thuyết về nguyên nhân của các hiện tượng quan sát được</a:t>
            </a:r>
            <a:br>
              <a:rPr lang="en-US" sz="1900">
                <a:latin typeface="Arial"/>
                <a:ea typeface="Arial"/>
                <a:cs typeface="Arial"/>
                <a:sym typeface="Arial"/>
              </a:rPr>
            </a:br>
            <a:r>
              <a:rPr lang="en-US" sz="1900">
                <a:latin typeface="Arial"/>
                <a:ea typeface="Arial"/>
                <a:cs typeface="Arial"/>
                <a:sym typeface="Arial"/>
              </a:rPr>
              <a:t>Đánh giá các giả định dựa trên suy luận thống kê nào</a:t>
            </a:r>
            <a:br>
              <a:rPr lang="en-US" sz="1900">
                <a:latin typeface="Arial"/>
                <a:ea typeface="Arial"/>
                <a:cs typeface="Arial"/>
                <a:sym typeface="Arial"/>
              </a:rPr>
            </a:br>
            <a:r>
              <a:rPr lang="en-US" sz="1900">
                <a:latin typeface="Arial"/>
                <a:ea typeface="Arial"/>
                <a:cs typeface="Arial"/>
                <a:sym typeface="Arial"/>
              </a:rPr>
              <a:t>Hỗ trợ lựa chọn các công cụ và kỹ thuật thống kê phù hợp</a:t>
            </a:r>
            <a:br>
              <a:rPr lang="en-US" sz="1900">
                <a:latin typeface="Arial"/>
                <a:ea typeface="Arial"/>
                <a:cs typeface="Arial"/>
                <a:sym typeface="Arial"/>
              </a:rPr>
            </a:br>
            <a:r>
              <a:rPr lang="en-US" sz="1900">
                <a:latin typeface="Arial"/>
                <a:ea typeface="Arial"/>
                <a:cs typeface="Arial"/>
                <a:sym typeface="Arial"/>
              </a:rPr>
              <a:t>Cung cấp cơ sở để thu thập thêm dữ liệu thông qua khảo sát hoặc thí nghiệm</a:t>
            </a:r>
            <a:endParaRPr>
              <a:latin typeface="Arial"/>
              <a:ea typeface="Arial"/>
              <a:cs typeface="Arial"/>
              <a:sym typeface="Arial"/>
            </a:endParaRPr>
          </a:p>
        </p:txBody>
      </p:sp>
      <p:sp>
        <p:nvSpPr>
          <p:cNvPr id="556" name="Google Shape;556;p64"/>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
        <p:nvSpPr>
          <p:cNvPr id="557" name="Google Shape;557;p64"/>
          <p:cNvSpPr txBox="1"/>
          <p:nvPr/>
        </p:nvSpPr>
        <p:spPr>
          <a:xfrm>
            <a:off x="1808922" y="1779093"/>
            <a:ext cx="446266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Mục tiêu của EDA là:</a:t>
            </a:r>
            <a:endParaRPr b="0"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5"/>
          <p:cNvSpPr txBox="1"/>
          <p:nvPr/>
        </p:nvSpPr>
        <p:spPr>
          <a:xfrm>
            <a:off x="147400" y="2575733"/>
            <a:ext cx="11897200" cy="1191600"/>
          </a:xfrm>
          <a:prstGeom prst="rect">
            <a:avLst/>
          </a:prstGeom>
          <a:noFill/>
          <a:ln>
            <a:noFill/>
          </a:ln>
        </p:spPr>
        <p:txBody>
          <a:bodyPr anchorCtr="0" anchor="b" bIns="121900" lIns="121900" spcFirstLastPara="1" rIns="121900" wrap="square" tIns="121900">
            <a:noAutofit/>
          </a:bodyPr>
          <a:lstStyle/>
          <a:p>
            <a:pPr indent="0" lvl="0" marL="0" marR="0" rtl="0" algn="ctr">
              <a:lnSpc>
                <a:spcPct val="100000"/>
              </a:lnSpc>
              <a:spcBef>
                <a:spcPts val="0"/>
              </a:spcBef>
              <a:spcAft>
                <a:spcPts val="0"/>
              </a:spcAft>
              <a:buNone/>
            </a:pPr>
            <a:r>
              <a:rPr b="0" i="0" lang="en-US" sz="4533" u="none" cap="none" strike="noStrike">
                <a:solidFill>
                  <a:srgbClr val="1B786E"/>
                </a:solidFill>
                <a:latin typeface="Arial"/>
                <a:ea typeface="Arial"/>
                <a:cs typeface="Arial"/>
                <a:sym typeface="Arial"/>
              </a:rPr>
              <a:t>QUIZ &amp; CÂU HỎI</a:t>
            </a:r>
            <a:endParaRPr b="1" i="0" sz="4533" u="none" cap="none" strike="noStrike">
              <a:solidFill>
                <a:srgbClr val="1B786E"/>
              </a:solidFill>
              <a:latin typeface="Arial"/>
              <a:ea typeface="Arial"/>
              <a:cs typeface="Arial"/>
              <a:sym typeface="Arial"/>
            </a:endParaRPr>
          </a:p>
        </p:txBody>
      </p:sp>
      <p:sp>
        <p:nvSpPr>
          <p:cNvPr id="563" name="Google Shape;563;p45"/>
          <p:cNvSpPr txBox="1"/>
          <p:nvPr>
            <p:ph idx="12" type="sldNum"/>
          </p:nvPr>
        </p:nvSpPr>
        <p:spPr>
          <a:xfrm>
            <a:off x="11860822" y="6560242"/>
            <a:ext cx="346061" cy="291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pic>
        <p:nvPicPr>
          <p:cNvPr id="564" name="Google Shape;564;p45"/>
          <p:cNvPicPr preferRelativeResize="0"/>
          <p:nvPr/>
        </p:nvPicPr>
        <p:blipFill rotWithShape="1">
          <a:blip r:embed="rId3">
            <a:alphaModFix/>
          </a:blip>
          <a:srcRect b="0" l="0" r="0" t="0"/>
          <a:stretch/>
        </p:blipFill>
        <p:spPr>
          <a:xfrm>
            <a:off x="5264125" y="719441"/>
            <a:ext cx="1671321" cy="1303324"/>
          </a:xfrm>
          <a:prstGeom prst="rect">
            <a:avLst/>
          </a:prstGeom>
          <a:noFill/>
          <a:ln>
            <a:noFill/>
          </a:ln>
        </p:spPr>
      </p:pic>
      <p:sp>
        <p:nvSpPr>
          <p:cNvPr id="565" name="Google Shape;565;p45"/>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
          <p:cNvSpPr txBox="1"/>
          <p:nvPr>
            <p:ph idx="11" type="ftr"/>
          </p:nvPr>
        </p:nvSpPr>
        <p:spPr>
          <a:xfrm>
            <a:off x="3465443" y="6466114"/>
            <a:ext cx="5261114" cy="25536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
        <p:nvSpPr>
          <p:cNvPr id="327" name="Google Shape;327;p2"/>
          <p:cNvSpPr txBox="1"/>
          <p:nvPr>
            <p:ph idx="12" type="sldNum"/>
          </p:nvPr>
        </p:nvSpPr>
        <p:spPr>
          <a:xfrm>
            <a:off x="11900400" y="6566400"/>
            <a:ext cx="291600" cy="29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328" name="Google Shape;328;p2"/>
          <p:cNvSpPr txBox="1"/>
          <p:nvPr>
            <p:ph idx="1" type="body"/>
          </p:nvPr>
        </p:nvSpPr>
        <p:spPr>
          <a:xfrm>
            <a:off x="2840247" y="1601656"/>
            <a:ext cx="8398024" cy="4699000"/>
          </a:xfrm>
          <a:prstGeom prst="rect">
            <a:avLst/>
          </a:prstGeom>
          <a:noFill/>
          <a:ln>
            <a:noFill/>
          </a:ln>
        </p:spPr>
        <p:txBody>
          <a:bodyPr anchorCtr="0" anchor="ctr" bIns="45700" lIns="91425" spcFirstLastPara="1" rIns="91425" wrap="square" tIns="45700">
            <a:normAutofit/>
          </a:bodyPr>
          <a:lstStyle/>
          <a:p>
            <a:pPr indent="-514350" lvl="0" marL="514350" rtl="0" algn="just">
              <a:lnSpc>
                <a:spcPct val="130000"/>
              </a:lnSpc>
              <a:spcBef>
                <a:spcPts val="0"/>
              </a:spcBef>
              <a:spcAft>
                <a:spcPts val="0"/>
              </a:spcAft>
              <a:buSzPts val="2800"/>
              <a:buAutoNum type="arabicPeriod"/>
            </a:pPr>
            <a:r>
              <a:rPr lang="en-US" sz="2400"/>
              <a:t>Machine Learning PipeLine cho dữ liệu dạng bảng</a:t>
            </a:r>
            <a:br>
              <a:rPr lang="en-US" sz="2400"/>
            </a:br>
            <a:r>
              <a:rPr lang="en-US" sz="2400"/>
              <a:t>Tại sao </a:t>
            </a:r>
            <a:r>
              <a:rPr lang="en-US" sz="2400"/>
              <a:t>nên</a:t>
            </a:r>
            <a:r>
              <a:rPr lang="en-US" sz="2400"/>
              <a:t> Exploratory Data Analysis (EDA)?</a:t>
            </a:r>
            <a:br>
              <a:rPr lang="en-US" sz="2400"/>
            </a:br>
            <a:r>
              <a:rPr lang="en-US" sz="2400"/>
              <a:t>Công cụ cho EDA tự động</a:t>
            </a:r>
            <a:br>
              <a:rPr lang="en-US" sz="2400"/>
            </a:br>
            <a:r>
              <a:rPr lang="en-US" sz="2400"/>
              <a:t>Thu thập dữ liệu</a:t>
            </a:r>
            <a:br>
              <a:rPr lang="en-US" sz="2400"/>
            </a:br>
            <a:r>
              <a:rPr lang="en-US" sz="2400"/>
              <a:t>Làm sạch dữ liệu</a:t>
            </a:r>
            <a:br>
              <a:rPr lang="en-US" sz="2400"/>
            </a:br>
            <a:r>
              <a:rPr lang="en-US" sz="2400"/>
              <a:t>Các </a:t>
            </a:r>
            <a:r>
              <a:rPr lang="en-US" sz="2400"/>
              <a:t>loại</a:t>
            </a:r>
            <a:r>
              <a:rPr lang="en-US" sz="2400"/>
              <a:t> EDA</a:t>
            </a:r>
            <a:br>
              <a:rPr lang="en-US" sz="2400"/>
            </a:br>
            <a:r>
              <a:rPr lang="en-US" sz="2400"/>
              <a:t>G</a:t>
            </a:r>
            <a:r>
              <a:rPr lang="en-US" sz="2400"/>
              <a:t>iảm dữ liệu</a:t>
            </a:r>
            <a:endParaRPr sz="2400"/>
          </a:p>
        </p:txBody>
      </p:sp>
      <p:sp>
        <p:nvSpPr>
          <p:cNvPr id="329" name="Google Shape;329;p2"/>
          <p:cNvSpPr txBox="1"/>
          <p:nvPr>
            <p:ph idx="10" type="dt"/>
          </p:nvPr>
        </p:nvSpPr>
        <p:spPr>
          <a:xfrm>
            <a:off x="796022" y="6454635"/>
            <a:ext cx="2132276" cy="2668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June 9, 2023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
        <p:nvSpPr>
          <p:cNvPr id="335" name="Google Shape;335;p3"/>
          <p:cNvSpPr txBox="1"/>
          <p:nvPr>
            <p:ph idx="12" type="sldNum"/>
          </p:nvPr>
        </p:nvSpPr>
        <p:spPr>
          <a:xfrm>
            <a:off x="11895481" y="6560013"/>
            <a:ext cx="291600" cy="29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336" name="Google Shape;336;p3"/>
          <p:cNvSpPr txBox="1"/>
          <p:nvPr>
            <p:ph idx="10" type="dt"/>
          </p:nvPr>
        </p:nvSpPr>
        <p:spPr>
          <a:xfrm>
            <a:off x="838200" y="6458365"/>
            <a:ext cx="2090098"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June 9, 2023</a:t>
            </a:r>
            <a:endParaRPr/>
          </a:p>
        </p:txBody>
      </p:sp>
      <p:sp>
        <p:nvSpPr>
          <p:cNvPr id="337" name="Google Shape;337;p3"/>
          <p:cNvSpPr txBox="1"/>
          <p:nvPr>
            <p:ph type="title"/>
          </p:nvPr>
        </p:nvSpPr>
        <p:spPr>
          <a:xfrm>
            <a:off x="1246476" y="48714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600"/>
              <a:t>ML Pipeline là gì?</a:t>
            </a:r>
            <a:endParaRPr b="0" sz="3600">
              <a:latin typeface="Arial"/>
              <a:ea typeface="Arial"/>
              <a:cs typeface="Arial"/>
              <a:sym typeface="Arial"/>
            </a:endParaRPr>
          </a:p>
        </p:txBody>
      </p:sp>
      <p:sp>
        <p:nvSpPr>
          <p:cNvPr id="338" name="Google Shape;338;p3"/>
          <p:cNvSpPr txBox="1"/>
          <p:nvPr>
            <p:ph idx="1" type="body"/>
          </p:nvPr>
        </p:nvSpPr>
        <p:spPr>
          <a:xfrm>
            <a:off x="1475076" y="1338382"/>
            <a:ext cx="10137804" cy="1139347"/>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Proxima Nova"/>
              <a:buChar char="❏"/>
            </a:pPr>
            <a:r>
              <a:rPr lang="en-US" sz="1800">
                <a:latin typeface="Arial"/>
                <a:ea typeface="Arial"/>
                <a:cs typeface="Arial"/>
                <a:sym typeface="Arial"/>
              </a:rPr>
              <a:t>ML pipeline là một cách để mã hóa và tự động hóa quy trình làm việc của mô hình ML</a:t>
            </a:r>
            <a:br>
              <a:rPr lang="en-US" sz="1800">
                <a:latin typeface="Arial"/>
                <a:ea typeface="Arial"/>
                <a:cs typeface="Arial"/>
                <a:sym typeface="Arial"/>
              </a:rPr>
            </a:br>
            <a:r>
              <a:rPr lang="en-US" sz="1800">
                <a:solidFill>
                  <a:srgbClr val="FF0000"/>
                </a:solidFill>
                <a:latin typeface="Arial"/>
                <a:ea typeface="Arial"/>
                <a:cs typeface="Arial"/>
                <a:sym typeface="Arial"/>
              </a:rPr>
              <a:t>Bao gồm nhiều bước tuần tự thực hiện mọi thứ từ trích xuất dữ liệu, xử lý dữ liệu đến đào tạo và triển khai mô hình</a:t>
            </a:r>
            <a:endParaRPr sz="1800">
              <a:solidFill>
                <a:srgbClr val="FF0000"/>
              </a:solidFill>
              <a:latin typeface="Arial"/>
              <a:ea typeface="Arial"/>
              <a:cs typeface="Arial"/>
              <a:sym typeface="Arial"/>
            </a:endParaRPr>
          </a:p>
        </p:txBody>
      </p:sp>
      <p:pic>
        <p:nvPicPr>
          <p:cNvPr id="339" name="Google Shape;339;p3"/>
          <p:cNvPicPr preferRelativeResize="0"/>
          <p:nvPr/>
        </p:nvPicPr>
        <p:blipFill rotWithShape="1">
          <a:blip r:embed="rId3">
            <a:alphaModFix/>
          </a:blip>
          <a:srcRect b="0" l="0" r="0" t="0"/>
          <a:stretch/>
        </p:blipFill>
        <p:spPr>
          <a:xfrm>
            <a:off x="2073937" y="2587854"/>
            <a:ext cx="8044125" cy="3458616"/>
          </a:xfrm>
          <a:prstGeom prst="rect">
            <a:avLst/>
          </a:prstGeom>
          <a:noFill/>
          <a:ln>
            <a:noFill/>
          </a:ln>
        </p:spPr>
      </p:pic>
      <p:sp>
        <p:nvSpPr>
          <p:cNvPr id="340" name="Google Shape;340;p3"/>
          <p:cNvSpPr txBox="1"/>
          <p:nvPr/>
        </p:nvSpPr>
        <p:spPr>
          <a:xfrm>
            <a:off x="4019549" y="6078465"/>
            <a:ext cx="415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4"/>
              </a:rPr>
              <a:t>https://valohai.com/machine-learning-pipeline/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
          <p:cNvSpPr txBox="1"/>
          <p:nvPr>
            <p:ph idx="12" type="sldNum"/>
          </p:nvPr>
        </p:nvSpPr>
        <p:spPr>
          <a:xfrm>
            <a:off x="11895481" y="6560013"/>
            <a:ext cx="291600" cy="291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346" name="Google Shape;346;p4"/>
          <p:cNvSpPr txBox="1"/>
          <p:nvPr>
            <p:ph type="title"/>
          </p:nvPr>
        </p:nvSpPr>
        <p:spPr>
          <a:xfrm>
            <a:off x="1270758" y="44349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600"/>
              <a:t>Tại sao chọn ML Pipeline?</a:t>
            </a:r>
            <a:endParaRPr b="0" sz="3600">
              <a:latin typeface="Arial"/>
              <a:ea typeface="Arial"/>
              <a:cs typeface="Arial"/>
              <a:sym typeface="Arial"/>
            </a:endParaRPr>
          </a:p>
        </p:txBody>
      </p:sp>
      <p:grpSp>
        <p:nvGrpSpPr>
          <p:cNvPr id="347" name="Google Shape;347;p4"/>
          <p:cNvGrpSpPr/>
          <p:nvPr/>
        </p:nvGrpSpPr>
        <p:grpSpPr>
          <a:xfrm>
            <a:off x="1988818" y="5213429"/>
            <a:ext cx="8926829" cy="967196"/>
            <a:chOff x="1593000" y="2322043"/>
            <a:chExt cx="5957975" cy="644025"/>
          </a:xfrm>
        </p:grpSpPr>
        <p:sp>
          <p:nvSpPr>
            <p:cNvPr id="348" name="Google Shape;348;p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flipH="1">
              <a:off x="2283025" y="2322574"/>
              <a:ext cx="1844400" cy="642600"/>
            </a:xfrm>
            <a:prstGeom prst="rect">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rot="-5400000">
              <a:off x="3436301" y="1934146"/>
              <a:ext cx="643356" cy="1419149"/>
            </a:xfrm>
            <a:prstGeom prst="flowChartOffpageConnector">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FFFFFF"/>
                  </a:solidFill>
                  <a:latin typeface="Arial"/>
                  <a:ea typeface="Arial"/>
                  <a:cs typeface="Arial"/>
                  <a:sym typeface="Arial"/>
                </a:rPr>
                <a:t>Hợp tác</a:t>
              </a:r>
              <a:endParaRPr b="0" i="0" sz="1600" u="none" cap="none" strike="noStrike">
                <a:solidFill>
                  <a:srgbClr val="FFFFFF"/>
                </a:solidFill>
                <a:latin typeface="Arial"/>
                <a:ea typeface="Arial"/>
                <a:cs typeface="Arial"/>
                <a:sym typeface="Arial"/>
              </a:endParaRPr>
            </a:p>
          </p:txBody>
        </p:sp>
        <p:sp>
          <p:nvSpPr>
            <p:cNvPr id="352" name="Google Shape;352;p4"/>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568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
            <p:cNvSpPr/>
            <p:nvPr/>
          </p:nvSpPr>
          <p:spPr>
            <a:xfrm>
              <a:off x="1593000" y="2322575"/>
              <a:ext cx="690000" cy="642600"/>
            </a:xfrm>
            <a:prstGeom prst="rect">
              <a:avLst/>
            </a:prstGeom>
            <a:solidFill>
              <a:srgbClr val="2F549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Arial"/>
                  <a:ea typeface="Arial"/>
                  <a:cs typeface="Arial"/>
                  <a:sym typeface="Arial"/>
                </a:rPr>
                <a:t>04</a:t>
              </a:r>
              <a:endParaRPr b="0" i="0" sz="2600" u="none" cap="none" strike="noStrike">
                <a:solidFill>
                  <a:srgbClr val="FFFFFF"/>
                </a:solidFill>
                <a:latin typeface="Arial"/>
                <a:ea typeface="Arial"/>
                <a:cs typeface="Arial"/>
                <a:sym typeface="Arial"/>
              </a:endParaRPr>
            </a:p>
          </p:txBody>
        </p:sp>
        <p:sp>
          <p:nvSpPr>
            <p:cNvPr id="354" name="Google Shape;354;p4"/>
            <p:cNvSpPr/>
            <p:nvPr/>
          </p:nvSpPr>
          <p:spPr>
            <a:xfrm>
              <a:off x="4571796" y="2323743"/>
              <a:ext cx="2787300" cy="642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2F5496"/>
                  </a:solidFill>
                  <a:latin typeface="Arial"/>
                  <a:ea typeface="Arial"/>
                  <a:cs typeface="Arial"/>
                  <a:sym typeface="Arial"/>
                </a:rPr>
                <a:t>Toàn bộ quá trình được mã hóa trong mã</a:t>
              </a:r>
              <a:br>
                <a:rPr b="0" i="0" lang="en-US" sz="1600" u="none" cap="none" strike="noStrike">
                  <a:solidFill>
                    <a:srgbClr val="2F5496"/>
                  </a:solidFill>
                  <a:latin typeface="Arial"/>
                  <a:ea typeface="Arial"/>
                  <a:cs typeface="Arial"/>
                  <a:sym typeface="Arial"/>
                </a:rPr>
              </a:br>
              <a:r>
                <a:rPr b="0" i="0" lang="en-US" sz="1600" u="none" cap="none" strike="noStrike">
                  <a:solidFill>
                    <a:srgbClr val="2F5496"/>
                  </a:solidFill>
                  <a:latin typeface="Arial"/>
                  <a:ea typeface="Arial"/>
                  <a:cs typeface="Arial"/>
                  <a:sym typeface="Arial"/>
                </a:rPr>
                <a:t>→ chia sẻ ý tưởng và làm việc cùng nhau</a:t>
              </a:r>
              <a:endParaRPr b="0" i="0" sz="1800" u="none" cap="none" strike="noStrike">
                <a:solidFill>
                  <a:srgbClr val="2F5496"/>
                </a:solidFill>
                <a:latin typeface="Arial"/>
                <a:ea typeface="Arial"/>
                <a:cs typeface="Arial"/>
                <a:sym typeface="Arial"/>
              </a:endParaRPr>
            </a:p>
          </p:txBody>
        </p:sp>
      </p:grpSp>
      <p:grpSp>
        <p:nvGrpSpPr>
          <p:cNvPr id="355" name="Google Shape;355;p4"/>
          <p:cNvGrpSpPr/>
          <p:nvPr/>
        </p:nvGrpSpPr>
        <p:grpSpPr>
          <a:xfrm>
            <a:off x="1988819" y="4172026"/>
            <a:ext cx="8926829" cy="969002"/>
            <a:chOff x="1593000" y="2322568"/>
            <a:chExt cx="5957975" cy="643500"/>
          </a:xfrm>
        </p:grpSpPr>
        <p:sp>
          <p:nvSpPr>
            <p:cNvPr id="356" name="Google Shape;356;p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flipH="1">
              <a:off x="2283025" y="2322575"/>
              <a:ext cx="1844400" cy="642600"/>
            </a:xfrm>
            <a:prstGeom prst="rect">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
            <p:cNvSpPr/>
            <p:nvPr/>
          </p:nvSpPr>
          <p:spPr>
            <a:xfrm rot="-5400000">
              <a:off x="3450348" y="1985889"/>
              <a:ext cx="643350" cy="1316708"/>
            </a:xfrm>
            <a:prstGeom prst="flowChartOffpageConnector">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FFFFFF"/>
                  </a:solidFill>
                  <a:latin typeface="Arial"/>
                  <a:ea typeface="Arial"/>
                  <a:cs typeface="Arial"/>
                  <a:sym typeface="Arial"/>
                </a:rPr>
                <a:t>Độ lặp lại</a:t>
              </a:r>
              <a:endParaRPr b="0" i="0" sz="1600" u="none" cap="none" strike="noStrike">
                <a:solidFill>
                  <a:srgbClr val="FFFFFF"/>
                </a:solidFill>
                <a:latin typeface="Arial"/>
                <a:ea typeface="Arial"/>
                <a:cs typeface="Arial"/>
                <a:sym typeface="Arial"/>
              </a:endParaRPr>
            </a:p>
          </p:txBody>
        </p:sp>
        <p:sp>
          <p:nvSpPr>
            <p:cNvPr id="360" name="Google Shape;360;p4"/>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568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
            <p:cNvSpPr/>
            <p:nvPr/>
          </p:nvSpPr>
          <p:spPr>
            <a:xfrm>
              <a:off x="1593000" y="2322575"/>
              <a:ext cx="690000" cy="642600"/>
            </a:xfrm>
            <a:prstGeom prst="rect">
              <a:avLst/>
            </a:prstGeom>
            <a:solidFill>
              <a:srgbClr val="2F549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Arial"/>
                  <a:ea typeface="Arial"/>
                  <a:cs typeface="Arial"/>
                  <a:sym typeface="Arial"/>
                </a:rPr>
                <a:t>03</a:t>
              </a:r>
              <a:endParaRPr b="0" i="0" sz="2600" u="none" cap="none" strike="noStrike">
                <a:solidFill>
                  <a:srgbClr val="FFFFFF"/>
                </a:solidFill>
                <a:latin typeface="Arial"/>
                <a:ea typeface="Arial"/>
                <a:cs typeface="Arial"/>
                <a:sym typeface="Arial"/>
              </a:endParaRPr>
            </a:p>
          </p:txBody>
        </p:sp>
        <p:sp>
          <p:nvSpPr>
            <p:cNvPr id="362" name="Google Shape;362;p4"/>
            <p:cNvSpPr/>
            <p:nvPr/>
          </p:nvSpPr>
          <p:spPr>
            <a:xfrm>
              <a:off x="4571802" y="2323743"/>
              <a:ext cx="2787300" cy="642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2F5496"/>
                  </a:solidFill>
                  <a:latin typeface="Arial"/>
                  <a:ea typeface="Arial"/>
                  <a:cs typeface="Arial"/>
                  <a:sym typeface="Arial"/>
                </a:rPr>
                <a:t>Làm cho nó có thể và đáng tin cậy để lặp lại cùng một quá trình nhiều lần</a:t>
              </a:r>
              <a:endParaRPr b="0" i="0" sz="1600" u="none" cap="none" strike="noStrike">
                <a:solidFill>
                  <a:srgbClr val="2F5496"/>
                </a:solidFill>
                <a:latin typeface="Arial"/>
                <a:ea typeface="Arial"/>
                <a:cs typeface="Arial"/>
                <a:sym typeface="Arial"/>
              </a:endParaRPr>
            </a:p>
          </p:txBody>
        </p:sp>
      </p:grpSp>
      <p:grpSp>
        <p:nvGrpSpPr>
          <p:cNvPr id="363" name="Google Shape;363;p4"/>
          <p:cNvGrpSpPr/>
          <p:nvPr/>
        </p:nvGrpSpPr>
        <p:grpSpPr>
          <a:xfrm>
            <a:off x="1988820" y="3127240"/>
            <a:ext cx="8926829" cy="970814"/>
            <a:chOff x="1593000" y="2322568"/>
            <a:chExt cx="5957975" cy="643500"/>
          </a:xfrm>
        </p:grpSpPr>
        <p:sp>
          <p:nvSpPr>
            <p:cNvPr id="364" name="Google Shape;364;p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flipH="1">
              <a:off x="2283025" y="2322575"/>
              <a:ext cx="1844400" cy="642600"/>
            </a:xfrm>
            <a:prstGeom prst="rect">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rot="-5400000">
              <a:off x="3421830" y="2014424"/>
              <a:ext cx="643350" cy="1259637"/>
            </a:xfrm>
            <a:prstGeom prst="flowChartOffpageConnector">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FFFFFF"/>
                  </a:solidFill>
                  <a:latin typeface="Arial"/>
                  <a:ea typeface="Arial"/>
                  <a:cs typeface="Arial"/>
                  <a:sym typeface="Arial"/>
                </a:rPr>
                <a:t>Khả năng lặp lại</a:t>
              </a:r>
              <a:endParaRPr b="0" i="0" sz="1600" u="none" cap="none" strike="noStrike">
                <a:solidFill>
                  <a:srgbClr val="FFFFFF"/>
                </a:solidFill>
                <a:latin typeface="Arial"/>
                <a:ea typeface="Arial"/>
                <a:cs typeface="Arial"/>
                <a:sym typeface="Arial"/>
              </a:endParaRPr>
            </a:p>
          </p:txBody>
        </p:sp>
        <p:sp>
          <p:nvSpPr>
            <p:cNvPr id="368" name="Google Shape;368;p4"/>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568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a:off x="1593000" y="2322575"/>
              <a:ext cx="690000" cy="642600"/>
            </a:xfrm>
            <a:prstGeom prst="rect">
              <a:avLst/>
            </a:prstGeom>
            <a:solidFill>
              <a:srgbClr val="2F549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Arial"/>
                  <a:ea typeface="Arial"/>
                  <a:cs typeface="Arial"/>
                  <a:sym typeface="Arial"/>
                </a:rPr>
                <a:t>02</a:t>
              </a:r>
              <a:endParaRPr b="0" i="0" sz="2600" u="none" cap="none" strike="noStrike">
                <a:solidFill>
                  <a:srgbClr val="FFFFFF"/>
                </a:solidFill>
                <a:latin typeface="Arial"/>
                <a:ea typeface="Arial"/>
                <a:cs typeface="Arial"/>
                <a:sym typeface="Arial"/>
              </a:endParaRPr>
            </a:p>
          </p:txBody>
        </p:sp>
        <p:sp>
          <p:nvSpPr>
            <p:cNvPr id="370" name="Google Shape;370;p4"/>
            <p:cNvSpPr/>
            <p:nvPr/>
          </p:nvSpPr>
          <p:spPr>
            <a:xfrm>
              <a:off x="4571864" y="2323743"/>
              <a:ext cx="2787300" cy="642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2F5496"/>
                  </a:solidFill>
                  <a:latin typeface="Arial"/>
                  <a:ea typeface="Arial"/>
                  <a:cs typeface="Arial"/>
                  <a:sym typeface="Arial"/>
                </a:rPr>
                <a:t>Làm cho nó có thể tái tạo kết quả của một thử nghiệm học máy</a:t>
              </a:r>
              <a:endParaRPr b="0" i="0" sz="1600" u="none" cap="none" strike="noStrike">
                <a:solidFill>
                  <a:srgbClr val="2F5496"/>
                </a:solidFill>
                <a:latin typeface="Arial"/>
                <a:ea typeface="Arial"/>
                <a:cs typeface="Arial"/>
                <a:sym typeface="Arial"/>
              </a:endParaRPr>
            </a:p>
          </p:txBody>
        </p:sp>
      </p:grpSp>
      <p:grpSp>
        <p:nvGrpSpPr>
          <p:cNvPr id="371" name="Google Shape;371;p4"/>
          <p:cNvGrpSpPr/>
          <p:nvPr/>
        </p:nvGrpSpPr>
        <p:grpSpPr>
          <a:xfrm>
            <a:off x="1988820" y="2079052"/>
            <a:ext cx="8926829" cy="972758"/>
            <a:chOff x="1593000" y="2322568"/>
            <a:chExt cx="5957975" cy="643586"/>
          </a:xfrm>
        </p:grpSpPr>
        <p:sp>
          <p:nvSpPr>
            <p:cNvPr id="372" name="Google Shape;372;p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flipH="1">
              <a:off x="2283025" y="2322575"/>
              <a:ext cx="1844400" cy="642600"/>
            </a:xfrm>
            <a:prstGeom prst="rect">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rot="-5400000">
              <a:off x="3429948" y="2006298"/>
              <a:ext cx="643350" cy="1275912"/>
            </a:xfrm>
            <a:prstGeom prst="flowChartOffpageConnector">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a:off x="2238598" y="2399954"/>
              <a:ext cx="2044800" cy="495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0" i="0" lang="en-US" sz="1600" u="none" cap="none" strike="noStrike">
                  <a:solidFill>
                    <a:srgbClr val="FFFFFF"/>
                  </a:solidFill>
                  <a:latin typeface="Arial"/>
                  <a:ea typeface="Arial"/>
                  <a:cs typeface="Arial"/>
                  <a:sym typeface="Arial"/>
                </a:rPr>
                <a:t>Tiêu chuẩn hóa và hiệu quả</a:t>
              </a:r>
              <a:endParaRPr b="0" i="0" sz="1600" u="none" cap="none" strike="noStrike">
                <a:solidFill>
                  <a:srgbClr val="FFFFFF"/>
                </a:solidFill>
                <a:latin typeface="Arial"/>
                <a:ea typeface="Arial"/>
                <a:cs typeface="Arial"/>
                <a:sym typeface="Arial"/>
              </a:endParaRPr>
            </a:p>
          </p:txBody>
        </p:sp>
        <p:sp>
          <p:nvSpPr>
            <p:cNvPr id="376" name="Google Shape;376;p4"/>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568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
            <p:cNvSpPr/>
            <p:nvPr/>
          </p:nvSpPr>
          <p:spPr>
            <a:xfrm>
              <a:off x="1593000" y="2322575"/>
              <a:ext cx="690000" cy="642600"/>
            </a:xfrm>
            <a:prstGeom prst="rect">
              <a:avLst/>
            </a:prstGeom>
            <a:solidFill>
              <a:srgbClr val="2F549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Arial"/>
                  <a:ea typeface="Arial"/>
                  <a:cs typeface="Arial"/>
                  <a:sym typeface="Arial"/>
                </a:rPr>
                <a:t>01</a:t>
              </a:r>
              <a:endParaRPr b="0" i="0" sz="2600" u="none" cap="none" strike="noStrike">
                <a:solidFill>
                  <a:srgbClr val="FFFFFF"/>
                </a:solidFill>
                <a:latin typeface="Arial"/>
                <a:ea typeface="Arial"/>
                <a:cs typeface="Arial"/>
                <a:sym typeface="Arial"/>
              </a:endParaRPr>
            </a:p>
          </p:txBody>
        </p:sp>
        <p:sp>
          <p:nvSpPr>
            <p:cNvPr id="378" name="Google Shape;378;p4"/>
            <p:cNvSpPr/>
            <p:nvPr/>
          </p:nvSpPr>
          <p:spPr>
            <a:xfrm>
              <a:off x="4532821" y="2322654"/>
              <a:ext cx="2826300" cy="643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2F5496"/>
                  </a:solidFill>
                  <a:latin typeface="Arial"/>
                  <a:ea typeface="Arial"/>
                  <a:cs typeface="Arial"/>
                  <a:sym typeface="Arial"/>
                </a:rPr>
                <a:t>Tự động hóa và chuẩn hóa quy trình xây dựng, đánh giá và triển khai các mô hình ML → tiết kiệm thời gian và nguồn lực</a:t>
              </a:r>
              <a:endParaRPr b="0" i="0" sz="1600" u="none" cap="none" strike="noStrike">
                <a:solidFill>
                  <a:srgbClr val="2F5496"/>
                </a:solidFill>
                <a:latin typeface="Arial"/>
                <a:ea typeface="Arial"/>
                <a:cs typeface="Arial"/>
                <a:sym typeface="Arial"/>
              </a:endParaRPr>
            </a:p>
          </p:txBody>
        </p:sp>
      </p:grpSp>
      <p:sp>
        <p:nvSpPr>
          <p:cNvPr id="379" name="Google Shape;379;p4"/>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
          <p:cNvSpPr txBox="1"/>
          <p:nvPr>
            <p:ph idx="12" type="sldNum"/>
          </p:nvPr>
        </p:nvSpPr>
        <p:spPr>
          <a:xfrm>
            <a:off x="11895481" y="6560013"/>
            <a:ext cx="291600" cy="29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grpSp>
        <p:nvGrpSpPr>
          <p:cNvPr id="386" name="Google Shape;386;p5"/>
          <p:cNvGrpSpPr/>
          <p:nvPr/>
        </p:nvGrpSpPr>
        <p:grpSpPr>
          <a:xfrm>
            <a:off x="1934335" y="4341812"/>
            <a:ext cx="9027033" cy="1155999"/>
            <a:chOff x="1593000" y="2322568"/>
            <a:chExt cx="5957975" cy="643500"/>
          </a:xfrm>
        </p:grpSpPr>
        <p:sp>
          <p:nvSpPr>
            <p:cNvPr id="387" name="Google Shape;387;p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
            <p:cNvSpPr/>
            <p:nvPr/>
          </p:nvSpPr>
          <p:spPr>
            <a:xfrm flipH="1">
              <a:off x="2283025" y="2322575"/>
              <a:ext cx="1844400" cy="642600"/>
            </a:xfrm>
            <a:prstGeom prst="rect">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
            <p:cNvSpPr/>
            <p:nvPr/>
          </p:nvSpPr>
          <p:spPr>
            <a:xfrm rot="-5400000">
              <a:off x="3450348" y="1985889"/>
              <a:ext cx="643350" cy="1316708"/>
            </a:xfrm>
            <a:prstGeom prst="flowChartOffpageConnector">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0" i="0" lang="en-US" sz="1600" u="none" cap="none" strike="noStrike">
                  <a:solidFill>
                    <a:srgbClr val="FFFFFF"/>
                  </a:solidFill>
                  <a:latin typeface="Arial"/>
                  <a:ea typeface="Arial"/>
                  <a:cs typeface="Arial"/>
                  <a:sym typeface="Arial"/>
                </a:rPr>
                <a:t>Đơn giản hóa việc triển khai sản xuất</a:t>
              </a:r>
              <a:endParaRPr b="0" i="0" sz="1600" u="none" cap="none" strike="noStrike">
                <a:solidFill>
                  <a:srgbClr val="FFFFFF"/>
                </a:solidFill>
                <a:latin typeface="Arial"/>
                <a:ea typeface="Arial"/>
                <a:cs typeface="Arial"/>
                <a:sym typeface="Arial"/>
              </a:endParaRPr>
            </a:p>
          </p:txBody>
        </p:sp>
        <p:sp>
          <p:nvSpPr>
            <p:cNvPr id="391" name="Google Shape;391;p5"/>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568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
            <p:cNvSpPr/>
            <p:nvPr/>
          </p:nvSpPr>
          <p:spPr>
            <a:xfrm>
              <a:off x="1593000" y="2322575"/>
              <a:ext cx="690000" cy="642600"/>
            </a:xfrm>
            <a:prstGeom prst="rect">
              <a:avLst/>
            </a:prstGeom>
            <a:solidFill>
              <a:srgbClr val="2F549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Arial"/>
                  <a:ea typeface="Arial"/>
                  <a:cs typeface="Arial"/>
                  <a:sym typeface="Arial"/>
                </a:rPr>
                <a:t>07</a:t>
              </a:r>
              <a:endParaRPr b="0" i="0" sz="2600" u="none" cap="none" strike="noStrike">
                <a:solidFill>
                  <a:srgbClr val="FFFFFF"/>
                </a:solidFill>
                <a:latin typeface="Arial"/>
                <a:ea typeface="Arial"/>
                <a:cs typeface="Arial"/>
                <a:sym typeface="Arial"/>
              </a:endParaRPr>
            </a:p>
          </p:txBody>
        </p:sp>
        <p:sp>
          <p:nvSpPr>
            <p:cNvPr id="393" name="Google Shape;393;p5"/>
            <p:cNvSpPr/>
            <p:nvPr/>
          </p:nvSpPr>
          <p:spPr>
            <a:xfrm>
              <a:off x="4571802" y="2323743"/>
              <a:ext cx="2787300" cy="642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2F5496"/>
                  </a:solidFill>
                  <a:latin typeface="Arial"/>
                  <a:ea typeface="Arial"/>
                  <a:cs typeface="Arial"/>
                  <a:sym typeface="Arial"/>
                </a:rPr>
                <a:t>Mô hình được đào tạo, tối ưu hóa và sẵn sàng triển khai vào sản xuất → tất cả các bước cần thiết đã sẵn sàng</a:t>
              </a:r>
              <a:endParaRPr b="0" i="0" sz="1600" u="none" cap="none" strike="noStrike">
                <a:solidFill>
                  <a:srgbClr val="2F5496"/>
                </a:solidFill>
                <a:latin typeface="Arial"/>
                <a:ea typeface="Arial"/>
                <a:cs typeface="Arial"/>
                <a:sym typeface="Arial"/>
              </a:endParaRPr>
            </a:p>
          </p:txBody>
        </p:sp>
      </p:grpSp>
      <p:grpSp>
        <p:nvGrpSpPr>
          <p:cNvPr id="394" name="Google Shape;394;p5"/>
          <p:cNvGrpSpPr/>
          <p:nvPr/>
        </p:nvGrpSpPr>
        <p:grpSpPr>
          <a:xfrm>
            <a:off x="1934336" y="3107249"/>
            <a:ext cx="9027033" cy="1158161"/>
            <a:chOff x="1593000" y="2322568"/>
            <a:chExt cx="5957975" cy="643500"/>
          </a:xfrm>
        </p:grpSpPr>
        <p:sp>
          <p:nvSpPr>
            <p:cNvPr id="395" name="Google Shape;395;p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
            <p:cNvSpPr/>
            <p:nvPr/>
          </p:nvSpPr>
          <p:spPr>
            <a:xfrm flipH="1">
              <a:off x="2283025" y="2322575"/>
              <a:ext cx="1844400" cy="642600"/>
            </a:xfrm>
            <a:prstGeom prst="rect">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
            <p:cNvSpPr/>
            <p:nvPr/>
          </p:nvSpPr>
          <p:spPr>
            <a:xfrm rot="-5400000">
              <a:off x="3421830" y="2014424"/>
              <a:ext cx="643350" cy="1259637"/>
            </a:xfrm>
            <a:prstGeom prst="flowChartOffpageConnector">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0" i="0" lang="en-US" sz="1600" u="none" cap="none" strike="noStrike">
                  <a:solidFill>
                    <a:srgbClr val="FFFFFF"/>
                  </a:solidFill>
                  <a:latin typeface="Arial"/>
                  <a:ea typeface="Arial"/>
                  <a:cs typeface="Arial"/>
                  <a:sym typeface="Arial"/>
                </a:rPr>
                <a:t>Kiểm soát và giám sát phiên bản</a:t>
              </a:r>
              <a:endParaRPr b="0" i="0" sz="1600" u="none" cap="none" strike="noStrike">
                <a:solidFill>
                  <a:srgbClr val="FFFFFF"/>
                </a:solidFill>
                <a:latin typeface="Arial"/>
                <a:ea typeface="Arial"/>
                <a:cs typeface="Arial"/>
                <a:sym typeface="Arial"/>
              </a:endParaRPr>
            </a:p>
          </p:txBody>
        </p:sp>
        <p:sp>
          <p:nvSpPr>
            <p:cNvPr id="399" name="Google Shape;399;p5"/>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568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
            <p:cNvSpPr/>
            <p:nvPr/>
          </p:nvSpPr>
          <p:spPr>
            <a:xfrm>
              <a:off x="1593000" y="2322575"/>
              <a:ext cx="690000" cy="642600"/>
            </a:xfrm>
            <a:prstGeom prst="rect">
              <a:avLst/>
            </a:prstGeom>
            <a:solidFill>
              <a:srgbClr val="2F549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Arial"/>
                  <a:ea typeface="Arial"/>
                  <a:cs typeface="Arial"/>
                  <a:sym typeface="Arial"/>
                </a:rPr>
                <a:t>06</a:t>
              </a:r>
              <a:endParaRPr b="0" i="0" sz="2600" u="none" cap="none" strike="noStrike">
                <a:solidFill>
                  <a:srgbClr val="FFFFFF"/>
                </a:solidFill>
                <a:latin typeface="Arial"/>
                <a:ea typeface="Arial"/>
                <a:cs typeface="Arial"/>
                <a:sym typeface="Arial"/>
              </a:endParaRPr>
            </a:p>
          </p:txBody>
        </p:sp>
        <p:sp>
          <p:nvSpPr>
            <p:cNvPr id="401" name="Google Shape;401;p5"/>
            <p:cNvSpPr/>
            <p:nvPr/>
          </p:nvSpPr>
          <p:spPr>
            <a:xfrm>
              <a:off x="4571864" y="2323743"/>
              <a:ext cx="2787300" cy="642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2F5496"/>
                  </a:solidFill>
                  <a:latin typeface="Arial"/>
                  <a:ea typeface="Arial"/>
                  <a:cs typeface="Arial"/>
                  <a:sym typeface="Arial"/>
                </a:rPr>
                <a:t>Cho phép các nhà phát triển theo dõi các thay đổi và đảm bảo rằng họ đang làm việc với phiên bản mới nhất</a:t>
              </a:r>
              <a:endParaRPr b="0" i="0" sz="1600" u="none" cap="none" strike="noStrike">
                <a:solidFill>
                  <a:srgbClr val="2F5496"/>
                </a:solidFill>
                <a:latin typeface="Arial"/>
                <a:ea typeface="Arial"/>
                <a:cs typeface="Arial"/>
                <a:sym typeface="Arial"/>
              </a:endParaRPr>
            </a:p>
          </p:txBody>
        </p:sp>
      </p:grpSp>
      <p:grpSp>
        <p:nvGrpSpPr>
          <p:cNvPr id="402" name="Google Shape;402;p5"/>
          <p:cNvGrpSpPr/>
          <p:nvPr/>
        </p:nvGrpSpPr>
        <p:grpSpPr>
          <a:xfrm>
            <a:off x="1934337" y="1868587"/>
            <a:ext cx="9027033" cy="1160363"/>
            <a:chOff x="1593000" y="2322546"/>
            <a:chExt cx="5957975" cy="643522"/>
          </a:xfrm>
        </p:grpSpPr>
        <p:sp>
          <p:nvSpPr>
            <p:cNvPr id="403" name="Google Shape;403;p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
            <p:cNvSpPr/>
            <p:nvPr/>
          </p:nvSpPr>
          <p:spPr>
            <a:xfrm flipH="1">
              <a:off x="2283025" y="2322575"/>
              <a:ext cx="1844400" cy="642600"/>
            </a:xfrm>
            <a:prstGeom prst="rect">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
            <p:cNvSpPr/>
            <p:nvPr/>
          </p:nvSpPr>
          <p:spPr>
            <a:xfrm rot="-5400000">
              <a:off x="3429948" y="2006298"/>
              <a:ext cx="643350" cy="1275912"/>
            </a:xfrm>
            <a:prstGeom prst="flowChartOffpageConnector">
              <a:avLst/>
            </a:prstGeom>
            <a:solidFill>
              <a:srgbClr val="2E7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Khả năng tái sử dụng mã và tính mô-đun</a:t>
              </a:r>
              <a:endParaRPr b="0" i="0" sz="1600" u="none" cap="none" strike="noStrike">
                <a:solidFill>
                  <a:srgbClr val="FFFFFF"/>
                </a:solidFill>
                <a:latin typeface="Arial"/>
                <a:ea typeface="Arial"/>
                <a:cs typeface="Arial"/>
                <a:sym typeface="Arial"/>
              </a:endParaRPr>
            </a:p>
          </p:txBody>
        </p:sp>
        <p:sp>
          <p:nvSpPr>
            <p:cNvPr id="407" name="Google Shape;407;p5"/>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568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
            <p:cNvSpPr/>
            <p:nvPr/>
          </p:nvSpPr>
          <p:spPr>
            <a:xfrm>
              <a:off x="1593000" y="2322575"/>
              <a:ext cx="690000" cy="642600"/>
            </a:xfrm>
            <a:prstGeom prst="rect">
              <a:avLst/>
            </a:prstGeom>
            <a:solidFill>
              <a:srgbClr val="2F549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Arial"/>
                  <a:ea typeface="Arial"/>
                  <a:cs typeface="Arial"/>
                  <a:sym typeface="Arial"/>
                </a:rPr>
                <a:t>05</a:t>
              </a:r>
              <a:endParaRPr b="0" i="0" sz="2600" u="none" cap="none" strike="noStrike">
                <a:solidFill>
                  <a:srgbClr val="FFFFFF"/>
                </a:solidFill>
                <a:latin typeface="Arial"/>
                <a:ea typeface="Arial"/>
                <a:cs typeface="Arial"/>
                <a:sym typeface="Arial"/>
              </a:endParaRPr>
            </a:p>
          </p:txBody>
        </p:sp>
        <p:sp>
          <p:nvSpPr>
            <p:cNvPr id="409" name="Google Shape;409;p5"/>
            <p:cNvSpPr/>
            <p:nvPr/>
          </p:nvSpPr>
          <p:spPr>
            <a:xfrm>
              <a:off x="4569831" y="2322546"/>
              <a:ext cx="2827500" cy="643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0" i="0" lang="en-US" sz="1600" u="none" cap="none" strike="noStrike">
                  <a:solidFill>
                    <a:srgbClr val="2F5496"/>
                  </a:solidFill>
                  <a:latin typeface="Arial"/>
                  <a:ea typeface="Arial"/>
                  <a:cs typeface="Arial"/>
                  <a:sym typeface="Arial"/>
                </a:rPr>
                <a:t>Quản lý thời gian tốt hơn và ít lỗi hơn</a:t>
              </a:r>
              <a:br>
                <a:rPr b="0" i="0" lang="en-US" sz="1600" u="none" cap="none" strike="noStrike">
                  <a:solidFill>
                    <a:srgbClr val="2F5496"/>
                  </a:solidFill>
                  <a:latin typeface="Arial"/>
                  <a:ea typeface="Arial"/>
                  <a:cs typeface="Arial"/>
                  <a:sym typeface="Arial"/>
                </a:rPr>
              </a:br>
              <a:r>
                <a:rPr b="0" i="0" lang="en-US" sz="1600" u="none" cap="none" strike="noStrike">
                  <a:solidFill>
                    <a:srgbClr val="2F5496"/>
                  </a:solidFill>
                  <a:latin typeface="Arial"/>
                  <a:ea typeface="Arial"/>
                  <a:cs typeface="Arial"/>
                  <a:sym typeface="Arial"/>
                </a:rPr>
                <a:t>Nếu một phần của pipeline cần phải được thay đổi?</a:t>
              </a:r>
              <a:endParaRPr b="0" i="0" sz="1600" u="none" cap="none" strike="noStrike">
                <a:solidFill>
                  <a:srgbClr val="2F5496"/>
                </a:solidFill>
                <a:latin typeface="Arial"/>
                <a:ea typeface="Arial"/>
                <a:cs typeface="Arial"/>
                <a:sym typeface="Arial"/>
              </a:endParaRPr>
            </a:p>
          </p:txBody>
        </p:sp>
      </p:grpSp>
      <p:sp>
        <p:nvSpPr>
          <p:cNvPr id="410" name="Google Shape;410;p5"/>
          <p:cNvSpPr txBox="1"/>
          <p:nvPr>
            <p:ph type="title"/>
          </p:nvPr>
        </p:nvSpPr>
        <p:spPr>
          <a:xfrm>
            <a:off x="1096827" y="54008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200"/>
              <a:t>Tại sao chọn ML Pipeline?</a:t>
            </a:r>
            <a:endParaRPr b="0" sz="3200">
              <a:latin typeface="Arial"/>
              <a:ea typeface="Arial"/>
              <a:cs typeface="Arial"/>
              <a:sym typeface="Arial"/>
            </a:endParaRPr>
          </a:p>
        </p:txBody>
      </p:sp>
      <p:sp>
        <p:nvSpPr>
          <p:cNvPr id="411" name="Google Shape;411;p5"/>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
          <p:cNvSpPr txBox="1"/>
          <p:nvPr>
            <p:ph idx="12" type="sldNum"/>
          </p:nvPr>
        </p:nvSpPr>
        <p:spPr>
          <a:xfrm>
            <a:off x="11895481" y="6560013"/>
            <a:ext cx="291600" cy="291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417" name="Google Shape;417;p7"/>
          <p:cNvSpPr txBox="1"/>
          <p:nvPr/>
        </p:nvSpPr>
        <p:spPr>
          <a:xfrm>
            <a:off x="8317871" y="5944270"/>
            <a:ext cx="1308400" cy="420524"/>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133"/>
              <a:buFont typeface="Arial"/>
              <a:buNone/>
            </a:pPr>
            <a:r>
              <a:rPr b="0" i="0" lang="en-US" sz="1133" u="none" cap="none" strike="noStrike">
                <a:solidFill>
                  <a:srgbClr val="757575"/>
                </a:solidFill>
                <a:highlight>
                  <a:srgbClr val="FFFFFF"/>
                </a:highlight>
                <a:latin typeface="Arial"/>
                <a:ea typeface="Arial"/>
                <a:cs typeface="Arial"/>
                <a:sym typeface="Arial"/>
              </a:rPr>
              <a:t>Source: </a:t>
            </a:r>
            <a:r>
              <a:rPr b="0" i="0" lang="en-US" sz="1133" u="sng" cap="none" strike="noStrike">
                <a:solidFill>
                  <a:schemeClr val="hlink"/>
                </a:solidFill>
                <a:highlight>
                  <a:srgbClr val="FFFFFF"/>
                </a:highlight>
                <a:latin typeface="Arial"/>
                <a:ea typeface="Arial"/>
                <a:cs typeface="Arial"/>
                <a:sym typeface="Arial"/>
                <a:hlinkClick r:id="rId3"/>
              </a:rPr>
              <a:t>Nvidia</a:t>
            </a:r>
            <a:endParaRPr b="0" i="0" sz="1600" u="none" cap="none" strike="noStrike">
              <a:solidFill>
                <a:schemeClr val="dk1"/>
              </a:solidFill>
              <a:latin typeface="Arial"/>
              <a:ea typeface="Arial"/>
              <a:cs typeface="Arial"/>
              <a:sym typeface="Arial"/>
            </a:endParaRPr>
          </a:p>
        </p:txBody>
      </p:sp>
      <p:sp>
        <p:nvSpPr>
          <p:cNvPr id="418" name="Google Shape;418;p7"/>
          <p:cNvSpPr txBox="1"/>
          <p:nvPr>
            <p:ph type="title"/>
          </p:nvPr>
        </p:nvSpPr>
        <p:spPr>
          <a:xfrm>
            <a:off x="1105671" y="466064"/>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600"/>
              <a:t>Chu trình thủ công của ML Pipeline</a:t>
            </a:r>
            <a:endParaRPr b="0" sz="3600">
              <a:latin typeface="Arial"/>
              <a:ea typeface="Arial"/>
              <a:cs typeface="Arial"/>
              <a:sym typeface="Arial"/>
            </a:endParaRPr>
          </a:p>
        </p:txBody>
      </p:sp>
      <p:sp>
        <p:nvSpPr>
          <p:cNvPr id="419" name="Google Shape;419;p7"/>
          <p:cNvSpPr txBox="1"/>
          <p:nvPr>
            <p:ph idx="1" type="body"/>
          </p:nvPr>
        </p:nvSpPr>
        <p:spPr>
          <a:xfrm>
            <a:off x="1402850" y="1142147"/>
            <a:ext cx="9912850" cy="1518025"/>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US" sz="1800">
                <a:latin typeface="Arial"/>
                <a:ea typeface="Arial"/>
                <a:cs typeface="Arial"/>
                <a:sym typeface="Arial"/>
              </a:rPr>
              <a:t>Bắt đầu với quy trình làm việc thủ công, nơi không có lối thoát cơ sở hạ tầng thực sự</a:t>
            </a:r>
            <a:br>
              <a:rPr lang="en-US" sz="1800">
                <a:latin typeface="Arial"/>
                <a:ea typeface="Arial"/>
                <a:cs typeface="Arial"/>
                <a:sym typeface="Arial"/>
              </a:rPr>
            </a:br>
            <a:r>
              <a:rPr lang="en-US" sz="1800">
                <a:latin typeface="Arial"/>
                <a:ea typeface="Arial"/>
                <a:cs typeface="Arial"/>
                <a:sym typeface="Arial"/>
              </a:rPr>
              <a:t>Việc thu thập dữ liệu, làm sạch dữ liệu, đào tạo và đánh giá mô hình có thể được viết trong một notebook duy nhất, mô hình là sản phẩm</a:t>
            </a:r>
            <a:br>
              <a:rPr lang="en-US" sz="1800">
                <a:latin typeface="Arial"/>
                <a:ea typeface="Arial"/>
                <a:cs typeface="Arial"/>
                <a:sym typeface="Arial"/>
              </a:rPr>
            </a:br>
            <a:r>
              <a:rPr lang="en-US" sz="1800">
                <a:latin typeface="Arial"/>
                <a:ea typeface="Arial"/>
                <a:cs typeface="Arial"/>
                <a:sym typeface="Arial"/>
              </a:rPr>
              <a:t>Bàn giao cho một Kỹ sư (AI / MLOps) được giao nhiệm vụ biến nó thành điểm cuối API</a:t>
            </a:r>
            <a:endParaRPr sz="1800">
              <a:latin typeface="Arial"/>
              <a:ea typeface="Arial"/>
              <a:cs typeface="Arial"/>
              <a:sym typeface="Arial"/>
            </a:endParaRPr>
          </a:p>
        </p:txBody>
      </p:sp>
      <p:pic>
        <p:nvPicPr>
          <p:cNvPr id="420" name="Google Shape;420;p7"/>
          <p:cNvPicPr preferRelativeResize="0"/>
          <p:nvPr/>
        </p:nvPicPr>
        <p:blipFill rotWithShape="1">
          <a:blip r:embed="rId4">
            <a:alphaModFix/>
          </a:blip>
          <a:srcRect b="0" l="0" r="0" t="0"/>
          <a:stretch/>
        </p:blipFill>
        <p:spPr>
          <a:xfrm>
            <a:off x="1482860" y="2501762"/>
            <a:ext cx="9570002" cy="3462832"/>
          </a:xfrm>
          <a:prstGeom prst="rect">
            <a:avLst/>
          </a:prstGeom>
          <a:noFill/>
          <a:ln>
            <a:noFill/>
          </a:ln>
        </p:spPr>
      </p:pic>
      <p:sp>
        <p:nvSpPr>
          <p:cNvPr id="421" name="Google Shape;421;p7"/>
          <p:cNvSpPr txBox="1"/>
          <p:nvPr/>
        </p:nvSpPr>
        <p:spPr>
          <a:xfrm>
            <a:off x="3958495" y="5964594"/>
            <a:ext cx="415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sng" cap="none" strike="noStrike">
                <a:solidFill>
                  <a:schemeClr val="hlink"/>
                </a:solidFill>
                <a:latin typeface="Arial"/>
                <a:ea typeface="Arial"/>
                <a:cs typeface="Arial"/>
                <a:sym typeface="Arial"/>
                <a:hlinkClick r:id="rId5"/>
              </a:rPr>
              <a:t>https://valohai.com/machine-learning-pipeline/</a:t>
            </a:r>
            <a:endParaRPr b="0" i="1" sz="1400" u="none" cap="none" strike="noStrike">
              <a:solidFill>
                <a:srgbClr val="000000"/>
              </a:solidFill>
              <a:latin typeface="Arial"/>
              <a:ea typeface="Arial"/>
              <a:cs typeface="Arial"/>
              <a:sym typeface="Arial"/>
            </a:endParaRPr>
          </a:p>
        </p:txBody>
      </p:sp>
      <p:sp>
        <p:nvSpPr>
          <p:cNvPr id="422" name="Google Shape;422;p7"/>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grpSp>
        <p:nvGrpSpPr>
          <p:cNvPr id="427" name="Google Shape;427;p8"/>
          <p:cNvGrpSpPr/>
          <p:nvPr/>
        </p:nvGrpSpPr>
        <p:grpSpPr>
          <a:xfrm>
            <a:off x="9496860" y="2795989"/>
            <a:ext cx="2494487" cy="2494487"/>
            <a:chOff x="6077707" y="1644751"/>
            <a:chExt cx="1854000" cy="1854000"/>
          </a:xfrm>
        </p:grpSpPr>
        <p:sp>
          <p:nvSpPr>
            <p:cNvPr id="428" name="Google Shape;428;p8"/>
            <p:cNvSpPr/>
            <p:nvPr/>
          </p:nvSpPr>
          <p:spPr>
            <a:xfrm>
              <a:off x="6077707" y="1644751"/>
              <a:ext cx="1854000" cy="1854000"/>
            </a:xfrm>
            <a:prstGeom prst="ellipse">
              <a:avLst/>
            </a:prstGeom>
            <a:solidFill>
              <a:srgbClr val="2F5496"/>
            </a:solidFill>
            <a:ln cap="flat" cmpd="sng" w="28575">
              <a:solidFill>
                <a:srgbClr val="9CC2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8"/>
            <p:cNvSpPr txBox="1"/>
            <p:nvPr/>
          </p:nvSpPr>
          <p:spPr>
            <a:xfrm>
              <a:off x="6383855" y="2178298"/>
              <a:ext cx="1392958" cy="927694"/>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0" i="0" lang="en-US" sz="1600" u="none" cap="none" strike="noStrike">
                  <a:solidFill>
                    <a:srgbClr val="FFFFFF"/>
                  </a:solidFill>
                  <a:latin typeface="Arial"/>
                  <a:ea typeface="Arial"/>
                  <a:cs typeface="Arial"/>
                  <a:sym typeface="Arial"/>
                </a:rPr>
                <a:t>Không kiểm tra tự động và giám sát hiệu suất</a:t>
              </a:r>
              <a:endParaRPr b="0" i="0" sz="1600" u="none" cap="none" strike="noStrike">
                <a:solidFill>
                  <a:srgbClr val="FFFFFF"/>
                </a:solidFill>
                <a:latin typeface="Arial"/>
                <a:ea typeface="Arial"/>
                <a:cs typeface="Arial"/>
                <a:sym typeface="Arial"/>
              </a:endParaRPr>
            </a:p>
          </p:txBody>
        </p:sp>
      </p:grpSp>
      <p:sp>
        <p:nvSpPr>
          <p:cNvPr id="430" name="Google Shape;430;p8"/>
          <p:cNvSpPr txBox="1"/>
          <p:nvPr>
            <p:ph idx="12" type="sldNum"/>
          </p:nvPr>
        </p:nvSpPr>
        <p:spPr>
          <a:xfrm>
            <a:off x="11895481" y="6560013"/>
            <a:ext cx="291600" cy="291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431" name="Google Shape;431;p8"/>
          <p:cNvSpPr txBox="1"/>
          <p:nvPr>
            <p:ph type="title"/>
          </p:nvPr>
        </p:nvSpPr>
        <p:spPr>
          <a:xfrm>
            <a:off x="994331" y="45156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600"/>
              <a:t>Đặc điểm của pipeline thủ công</a:t>
            </a:r>
            <a:endParaRPr b="0" sz="3600">
              <a:latin typeface="Arial"/>
              <a:ea typeface="Arial"/>
              <a:cs typeface="Arial"/>
              <a:sym typeface="Arial"/>
            </a:endParaRPr>
          </a:p>
        </p:txBody>
      </p:sp>
      <p:sp>
        <p:nvSpPr>
          <p:cNvPr id="432" name="Google Shape;432;p8"/>
          <p:cNvSpPr txBox="1"/>
          <p:nvPr>
            <p:ph idx="1" type="body"/>
          </p:nvPr>
        </p:nvSpPr>
        <p:spPr>
          <a:xfrm>
            <a:off x="1282176" y="1345820"/>
            <a:ext cx="8657700" cy="689472"/>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Proxima Nova"/>
              <a:buChar char="❏"/>
            </a:pPr>
            <a:r>
              <a:rPr lang="en-US" sz="2000">
                <a:latin typeface="Arial"/>
                <a:ea typeface="Arial"/>
                <a:cs typeface="Arial"/>
                <a:sym typeface="Arial"/>
              </a:rPr>
              <a:t>Mô hình là sản phẩm</a:t>
            </a:r>
            <a:endParaRPr sz="2000">
              <a:latin typeface="Arial"/>
              <a:ea typeface="Arial"/>
              <a:cs typeface="Arial"/>
              <a:sym typeface="Arial"/>
            </a:endParaRPr>
          </a:p>
        </p:txBody>
      </p:sp>
      <p:grpSp>
        <p:nvGrpSpPr>
          <p:cNvPr id="433" name="Google Shape;433;p8"/>
          <p:cNvGrpSpPr/>
          <p:nvPr/>
        </p:nvGrpSpPr>
        <p:grpSpPr>
          <a:xfrm>
            <a:off x="7345475" y="2773134"/>
            <a:ext cx="2494487" cy="2494487"/>
            <a:chOff x="6077707" y="1644751"/>
            <a:chExt cx="1854000" cy="1854000"/>
          </a:xfrm>
        </p:grpSpPr>
        <p:sp>
          <p:nvSpPr>
            <p:cNvPr id="434" name="Google Shape;434;p8"/>
            <p:cNvSpPr/>
            <p:nvPr/>
          </p:nvSpPr>
          <p:spPr>
            <a:xfrm>
              <a:off x="6077707" y="1644751"/>
              <a:ext cx="1854000" cy="1854000"/>
            </a:xfrm>
            <a:prstGeom prst="ellipse">
              <a:avLst/>
            </a:prstGeom>
            <a:solidFill>
              <a:srgbClr val="2F5496"/>
            </a:solidFill>
            <a:ln cap="flat" cmpd="sng" w="28575">
              <a:solidFill>
                <a:srgbClr val="9CC2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8"/>
            <p:cNvSpPr txBox="1"/>
            <p:nvPr/>
          </p:nvSpPr>
          <p:spPr>
            <a:xfrm>
              <a:off x="6331935" y="2398432"/>
              <a:ext cx="1545607" cy="521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0" i="0" lang="en-US" sz="1600" u="none" cap="none" strike="noStrike">
                  <a:solidFill>
                    <a:srgbClr val="FFFFFF"/>
                  </a:solidFill>
                  <a:latin typeface="Arial"/>
                  <a:ea typeface="Arial"/>
                  <a:cs typeface="Arial"/>
                  <a:sym typeface="Arial"/>
                </a:rPr>
                <a:t>Không có kiểm soát phiên bản</a:t>
              </a:r>
              <a:endParaRPr b="0" i="0" sz="1600" u="none" cap="none" strike="noStrike">
                <a:solidFill>
                  <a:srgbClr val="FFFFFF"/>
                </a:solidFill>
                <a:latin typeface="Arial"/>
                <a:ea typeface="Arial"/>
                <a:cs typeface="Arial"/>
                <a:sym typeface="Arial"/>
              </a:endParaRPr>
            </a:p>
          </p:txBody>
        </p:sp>
      </p:grpSp>
      <p:grpSp>
        <p:nvGrpSpPr>
          <p:cNvPr id="436" name="Google Shape;436;p8"/>
          <p:cNvGrpSpPr/>
          <p:nvPr/>
        </p:nvGrpSpPr>
        <p:grpSpPr>
          <a:xfrm>
            <a:off x="5124233" y="2773129"/>
            <a:ext cx="2494487" cy="2494487"/>
            <a:chOff x="4455905" y="1644751"/>
            <a:chExt cx="1854000" cy="1854000"/>
          </a:xfrm>
        </p:grpSpPr>
        <p:sp>
          <p:nvSpPr>
            <p:cNvPr id="437" name="Google Shape;437;p8"/>
            <p:cNvSpPr/>
            <p:nvPr/>
          </p:nvSpPr>
          <p:spPr>
            <a:xfrm>
              <a:off x="4455905" y="1644751"/>
              <a:ext cx="1854000" cy="1854000"/>
            </a:xfrm>
            <a:prstGeom prst="ellipse">
              <a:avLst/>
            </a:prstGeom>
            <a:solidFill>
              <a:srgbClr val="2F5496"/>
            </a:solidFill>
            <a:ln cap="flat" cmpd="sng" w="28575">
              <a:solidFill>
                <a:srgbClr val="9CC2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8"/>
            <p:cNvSpPr txBox="1"/>
            <p:nvPr/>
          </p:nvSpPr>
          <p:spPr>
            <a:xfrm>
              <a:off x="4606204" y="2328031"/>
              <a:ext cx="1650911" cy="521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0" i="0" lang="en-US" sz="1600" u="none" cap="none" strike="noStrike">
                  <a:solidFill>
                    <a:srgbClr val="FFFFFF"/>
                  </a:solidFill>
                  <a:latin typeface="Arial"/>
                  <a:ea typeface="Arial"/>
                  <a:cs typeface="Arial"/>
                  <a:sym typeface="Arial"/>
                </a:rPr>
                <a:t>Chu kỳ lặp chậm</a:t>
              </a:r>
              <a:endParaRPr b="0" i="0" sz="1600" u="none" cap="none" strike="noStrike">
                <a:solidFill>
                  <a:srgbClr val="FFFFFF"/>
                </a:solidFill>
                <a:latin typeface="Arial"/>
                <a:ea typeface="Arial"/>
                <a:cs typeface="Arial"/>
                <a:sym typeface="Arial"/>
              </a:endParaRPr>
            </a:p>
          </p:txBody>
        </p:sp>
      </p:grpSp>
      <p:grpSp>
        <p:nvGrpSpPr>
          <p:cNvPr id="439" name="Google Shape;439;p8"/>
          <p:cNvGrpSpPr/>
          <p:nvPr/>
        </p:nvGrpSpPr>
        <p:grpSpPr>
          <a:xfrm>
            <a:off x="2972838" y="2773140"/>
            <a:ext cx="2494487" cy="2494487"/>
            <a:chOff x="2834102" y="1644762"/>
            <a:chExt cx="1854000" cy="1854000"/>
          </a:xfrm>
        </p:grpSpPr>
        <p:sp>
          <p:nvSpPr>
            <p:cNvPr id="440" name="Google Shape;440;p8"/>
            <p:cNvSpPr/>
            <p:nvPr/>
          </p:nvSpPr>
          <p:spPr>
            <a:xfrm>
              <a:off x="2834102" y="1644762"/>
              <a:ext cx="1854000" cy="1854000"/>
            </a:xfrm>
            <a:prstGeom prst="ellipse">
              <a:avLst/>
            </a:prstGeom>
            <a:solidFill>
              <a:srgbClr val="2F5496"/>
            </a:solidFill>
            <a:ln cap="flat" cmpd="sng" w="28575">
              <a:solidFill>
                <a:srgbClr val="9CC2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8"/>
            <p:cNvSpPr txBox="1"/>
            <p:nvPr/>
          </p:nvSpPr>
          <p:spPr>
            <a:xfrm>
              <a:off x="2938801" y="1921740"/>
              <a:ext cx="1644600" cy="1300005"/>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0" i="0" lang="en-US" sz="1600" u="none" cap="none" strike="noStrike">
                  <a:solidFill>
                    <a:srgbClr val="FFFFFF"/>
                  </a:solidFill>
                  <a:latin typeface="Arial"/>
                  <a:ea typeface="Arial"/>
                  <a:cs typeface="Arial"/>
                  <a:sym typeface="Arial"/>
                </a:rPr>
                <a:t>Ngắt kết nối giữa nhà khoa học dữ liệu và Kỹ sư AI / MLOps</a:t>
              </a:r>
              <a:endParaRPr b="0" i="0" sz="1600" u="none" cap="none" strike="noStrike">
                <a:solidFill>
                  <a:srgbClr val="FFFFFF"/>
                </a:solidFill>
                <a:latin typeface="Arial"/>
                <a:ea typeface="Arial"/>
                <a:cs typeface="Arial"/>
                <a:sym typeface="Arial"/>
              </a:endParaRPr>
            </a:p>
          </p:txBody>
        </p:sp>
      </p:grpSp>
      <p:grpSp>
        <p:nvGrpSpPr>
          <p:cNvPr id="442" name="Google Shape;442;p8"/>
          <p:cNvGrpSpPr/>
          <p:nvPr/>
        </p:nvGrpSpPr>
        <p:grpSpPr>
          <a:xfrm>
            <a:off x="711166" y="2773129"/>
            <a:ext cx="2511456" cy="2494487"/>
            <a:chOff x="1205994" y="1644762"/>
            <a:chExt cx="1866612" cy="1854000"/>
          </a:xfrm>
        </p:grpSpPr>
        <p:sp>
          <p:nvSpPr>
            <p:cNvPr id="443" name="Google Shape;443;p8"/>
            <p:cNvSpPr/>
            <p:nvPr/>
          </p:nvSpPr>
          <p:spPr>
            <a:xfrm>
              <a:off x="1212300" y="1644762"/>
              <a:ext cx="1854000" cy="1854000"/>
            </a:xfrm>
            <a:prstGeom prst="ellipse">
              <a:avLst/>
            </a:prstGeom>
            <a:solidFill>
              <a:srgbClr val="2F5496"/>
            </a:solidFill>
            <a:ln cap="flat" cmpd="sng" w="28575">
              <a:solidFill>
                <a:srgbClr val="9CC2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8"/>
            <p:cNvSpPr txBox="1"/>
            <p:nvPr/>
          </p:nvSpPr>
          <p:spPr>
            <a:xfrm>
              <a:off x="1205994" y="2257638"/>
              <a:ext cx="1866612" cy="662208"/>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0" i="0" lang="en-US" sz="1600" u="none" cap="none" strike="noStrike">
                  <a:solidFill>
                    <a:srgbClr val="FFFFFF"/>
                  </a:solidFill>
                  <a:latin typeface="Arial"/>
                  <a:ea typeface="Arial"/>
                  <a:cs typeface="Arial"/>
                  <a:sym typeface="Arial"/>
                </a:rPr>
                <a:t>Quy trình thủ công hoặc dựa trên tập lệnh</a:t>
              </a:r>
              <a:endParaRPr b="0" i="0" sz="1600" u="none" cap="none" strike="noStrike">
                <a:solidFill>
                  <a:srgbClr val="FFFFFF"/>
                </a:solidFill>
                <a:latin typeface="Arial"/>
                <a:ea typeface="Arial"/>
                <a:cs typeface="Arial"/>
                <a:sym typeface="Arial"/>
              </a:endParaRPr>
            </a:p>
          </p:txBody>
        </p:sp>
      </p:grpSp>
      <p:sp>
        <p:nvSpPr>
          <p:cNvPr id="445" name="Google Shape;445;p8"/>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8"/>
          <p:cNvSpPr txBox="1"/>
          <p:nvPr>
            <p:ph idx="12" type="sldNum"/>
          </p:nvPr>
        </p:nvSpPr>
        <p:spPr>
          <a:xfrm>
            <a:off x="11895481" y="6560013"/>
            <a:ext cx="291600" cy="291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451" name="Google Shape;451;p58"/>
          <p:cNvSpPr txBox="1"/>
          <p:nvPr>
            <p:ph type="title"/>
          </p:nvPr>
        </p:nvSpPr>
        <p:spPr>
          <a:xfrm>
            <a:off x="1078337" y="525532"/>
            <a:ext cx="9825881"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600"/>
              <a:t>Tại sao nên sử dụng Automated ML Pipeline?</a:t>
            </a:r>
            <a:endParaRPr b="0" sz="3600">
              <a:latin typeface="Arial"/>
              <a:ea typeface="Arial"/>
              <a:cs typeface="Arial"/>
              <a:sym typeface="Arial"/>
            </a:endParaRPr>
          </a:p>
        </p:txBody>
      </p:sp>
      <p:sp>
        <p:nvSpPr>
          <p:cNvPr id="452" name="Google Shape;452;p58"/>
          <p:cNvSpPr txBox="1"/>
          <p:nvPr>
            <p:ph idx="1" type="body"/>
          </p:nvPr>
        </p:nvSpPr>
        <p:spPr>
          <a:xfrm>
            <a:off x="1398378" y="2041387"/>
            <a:ext cx="9825882" cy="4105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US" sz="1800">
                <a:latin typeface="Arial"/>
                <a:ea typeface="Arial"/>
                <a:cs typeface="Arial"/>
                <a:sym typeface="Arial"/>
              </a:rPr>
              <a:t>Chuyển từ giai đoạn cập nhật một mô hình duy nhất sang có nhiều mô hình cập nhật thường xuyên trong sản xuất, cách tiếp cận pipeline trở nên tối quan trọng</a:t>
            </a:r>
            <a:br>
              <a:rPr lang="en-US" sz="1800">
                <a:latin typeface="Arial"/>
                <a:ea typeface="Arial"/>
                <a:cs typeface="Arial"/>
                <a:sym typeface="Arial"/>
              </a:rPr>
            </a:br>
            <a:r>
              <a:rPr lang="en-US" sz="1800">
                <a:latin typeface="Arial"/>
                <a:ea typeface="Arial"/>
                <a:cs typeface="Arial"/>
                <a:sym typeface="Arial"/>
              </a:rPr>
              <a:t>Trong quy trình làm việc này, bạn không xây dựng và duy trì một mô hình, bạn phát triển và duy trì quy trình</a:t>
            </a:r>
            <a:br>
              <a:rPr lang="en-US" sz="1800">
                <a:latin typeface="Arial"/>
                <a:ea typeface="Arial"/>
                <a:cs typeface="Arial"/>
                <a:sym typeface="Arial"/>
              </a:rPr>
            </a:br>
            <a:r>
              <a:rPr lang="en-US" sz="1800">
                <a:latin typeface="Arial"/>
                <a:ea typeface="Arial"/>
                <a:cs typeface="Arial"/>
                <a:sym typeface="Arial"/>
              </a:rPr>
              <a:t>Pipeline là sản phẩm</a:t>
            </a:r>
            <a:endParaRPr sz="1800">
              <a:latin typeface="Arial"/>
              <a:ea typeface="Arial"/>
              <a:cs typeface="Arial"/>
              <a:sym typeface="Arial"/>
            </a:endParaRPr>
          </a:p>
        </p:txBody>
      </p:sp>
      <p:sp>
        <p:nvSpPr>
          <p:cNvPr id="453" name="Google Shape;453;p58"/>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9"/>
          <p:cNvSpPr txBox="1"/>
          <p:nvPr>
            <p:ph idx="12" type="sldNum"/>
          </p:nvPr>
        </p:nvSpPr>
        <p:spPr>
          <a:xfrm>
            <a:off x="11895481" y="6560013"/>
            <a:ext cx="291600" cy="291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459" name="Google Shape;459;p59"/>
          <p:cNvSpPr txBox="1"/>
          <p:nvPr>
            <p:ph type="title"/>
          </p:nvPr>
        </p:nvSpPr>
        <p:spPr>
          <a:xfrm>
            <a:off x="1092751" y="52175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600"/>
              <a:t>Ví dụ về Quy trình tự động</a:t>
            </a:r>
            <a:endParaRPr b="0" sz="3600">
              <a:latin typeface="Arial"/>
              <a:ea typeface="Arial"/>
              <a:cs typeface="Arial"/>
              <a:sym typeface="Arial"/>
            </a:endParaRPr>
          </a:p>
        </p:txBody>
      </p:sp>
      <p:pic>
        <p:nvPicPr>
          <p:cNvPr id="460" name="Google Shape;460;p59"/>
          <p:cNvPicPr preferRelativeResize="0"/>
          <p:nvPr/>
        </p:nvPicPr>
        <p:blipFill rotWithShape="1">
          <a:blip r:embed="rId3">
            <a:alphaModFix/>
          </a:blip>
          <a:srcRect b="0" l="0" r="0" t="0"/>
          <a:stretch/>
        </p:blipFill>
        <p:spPr>
          <a:xfrm>
            <a:off x="1741873" y="1310002"/>
            <a:ext cx="8708254" cy="4439287"/>
          </a:xfrm>
          <a:prstGeom prst="rect">
            <a:avLst/>
          </a:prstGeom>
          <a:noFill/>
          <a:ln>
            <a:noFill/>
          </a:ln>
        </p:spPr>
      </p:pic>
      <p:sp>
        <p:nvSpPr>
          <p:cNvPr id="461" name="Google Shape;461;p59"/>
          <p:cNvSpPr txBox="1"/>
          <p:nvPr/>
        </p:nvSpPr>
        <p:spPr>
          <a:xfrm>
            <a:off x="4019551" y="5649697"/>
            <a:ext cx="415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4"/>
              </a:rPr>
              <a:t>https://valohai.com/machine-learning-pipeline/</a:t>
            </a:r>
            <a:endParaRPr b="0" i="0" sz="1400" u="none" cap="none" strike="noStrike">
              <a:solidFill>
                <a:srgbClr val="000000"/>
              </a:solidFill>
              <a:latin typeface="Arial"/>
              <a:ea typeface="Arial"/>
              <a:cs typeface="Arial"/>
              <a:sym typeface="Arial"/>
            </a:endParaRPr>
          </a:p>
        </p:txBody>
      </p:sp>
      <p:sp>
        <p:nvSpPr>
          <p:cNvPr id="462" name="Google Shape;462;p59"/>
          <p:cNvSpPr txBox="1"/>
          <p:nvPr>
            <p:ph idx="11" type="ftr"/>
          </p:nvPr>
        </p:nvSpPr>
        <p:spPr>
          <a:xfrm>
            <a:off x="3644348" y="6475620"/>
            <a:ext cx="4903304" cy="26311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2023-03-03T01:55:04Z</dcterms:created>
  <dc:creator>Trần Hoàng Lộc</dc:creator>
</cp:coreProperties>
</file>