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2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8435-52B6-42AF-92D8-179C604A98C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FCC2F-A9EC-441A-9F1D-A4870B55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30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4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689919" y="4876800"/>
            <a:ext cx="7764162" cy="1146051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55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15200" y="228600"/>
            <a:ext cx="1600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6119" y="417574"/>
            <a:ext cx="7764162" cy="1146051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7988" y="1981200"/>
            <a:ext cx="7760424" cy="4267200"/>
          </a:xfrm>
        </p:spPr>
        <p:txBody>
          <a:bodyPr anchor="t" anchorCtr="0"/>
          <a:lstStyle>
            <a:lvl1pPr marL="342900" indent="-342900" algn="l">
              <a:buFont typeface="Arial" pitchFamily="34" charset="0"/>
              <a:buChar char="•"/>
              <a:defRPr sz="2400" i="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57666"/>
            <a:ext cx="2133600" cy="324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6523-84AE-44BC-AF31-5A210B2415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52400" y="6400800"/>
            <a:ext cx="25146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 err="1" smtClean="0"/>
              <a:t>Passerelles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Numeriques</a:t>
            </a:r>
            <a:r>
              <a:rPr lang="en-US" baseline="0" dirty="0" smtClean="0"/>
              <a:t> Vietnam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dirty="0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9799-CEF4-42F4-AB75-BA52ECCCC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>
              <a:lumMod val="75000"/>
            </a:schemeClr>
          </a:solidFill>
          <a:latin typeface="Segoe UI" pitchFamily="34" charset="0"/>
          <a:ea typeface="Verdana" pitchFamily="34" charset="0"/>
          <a:cs typeface="Segoe U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2BBEA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•"/>
        <a:defRPr sz="2000" kern="1200">
          <a:solidFill>
            <a:schemeClr val="accent4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–"/>
        <a:defRPr sz="18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•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Arial" charset="0"/>
        <a:buChar char="–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BBEA"/>
        </a:buClr>
        <a:buFont typeface="Wingdings" pitchFamily="2" charset="2"/>
        <a:buChar char="v"/>
        <a:defRPr sz="1600" kern="1200">
          <a:solidFill>
            <a:schemeClr val="tx2">
              <a:lumMod val="75000"/>
            </a:schemeClr>
          </a:solidFill>
          <a:latin typeface="+mj-lt"/>
          <a:ea typeface="Verdana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4724400"/>
            <a:ext cx="7764162" cy="1146051"/>
          </a:xfrm>
        </p:spPr>
        <p:txBody>
          <a:bodyPr/>
          <a:lstStyle>
            <a:lvl1pPr algn="ctr">
              <a:defRPr sz="28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QUẢN LÝ VẬT TƯ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070847" y="5870451"/>
            <a:ext cx="535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: </a:t>
            </a: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Đình</a:t>
            </a:r>
            <a:r>
              <a:rPr lang="en-US" i="1" dirty="0" smtClean="0"/>
              <a:t> </a:t>
            </a:r>
            <a:r>
              <a:rPr lang="en-US" i="1" dirty="0" err="1" smtClean="0"/>
              <a:t>Kha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1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82" y="1981200"/>
            <a:ext cx="7821830" cy="3810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Vật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tư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gì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Quy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quản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lý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vật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tư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Tính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năng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nổi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bật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vi-VN" dirty="0" smtClean="0"/>
              <a:t>bản </a:t>
            </a:r>
            <a:r>
              <a:rPr lang="vi-VN" dirty="0"/>
              <a:t>quy định về quản lý vật </a:t>
            </a:r>
            <a:r>
              <a:rPr lang="en-US" dirty="0" err="1" smtClean="0"/>
              <a:t>tư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706582" y="610818"/>
            <a:ext cx="7821830" cy="8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pitchFamily="34" charset="0"/>
              <a:buChar char="•"/>
              <a:defRPr sz="2400" i="0" kern="1200">
                <a:solidFill>
                  <a:schemeClr val="accent4">
                    <a:lumMod val="50000"/>
                  </a:schemeClr>
                </a:solidFill>
                <a:latin typeface="+mj-lt"/>
                <a:ea typeface="Verdana" pitchFamily="34" charset="0"/>
                <a:cs typeface="Segoe U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Verdana" pitchFamily="34" charset="0"/>
                <a:cs typeface="Segoe U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Verdana" pitchFamily="34" charset="0"/>
                <a:cs typeface="Segoe U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Verdana" pitchFamily="34" charset="0"/>
                <a:cs typeface="Segoe U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Verdana" pitchFamily="34" charset="0"/>
                <a:cs typeface="Segoe UI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TỔNG QUAN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0" y="28194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VẬT TƯ LÀ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857" y="1609165"/>
            <a:ext cx="7760424" cy="4267200"/>
          </a:xfrm>
        </p:spPr>
        <p:txBody>
          <a:bodyPr/>
          <a:lstStyle/>
          <a:p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ngắn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endParaRPr lang="en-US" sz="2000" dirty="0" smtClean="0"/>
          </a:p>
          <a:p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, </a:t>
            </a:r>
            <a:r>
              <a:rPr lang="en-US" sz="2000" dirty="0" err="1" smtClean="0"/>
              <a:t>vật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,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30" y="3603813"/>
            <a:ext cx="4362739" cy="22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QUY TRÌNH QUẢN LÝ VẬT TƯ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9" y="1933635"/>
            <a:ext cx="7972362" cy="41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TÍNH NĂNG NỔI BẬT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119" y="1790819"/>
            <a:ext cx="7760424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sz="2000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65" y="2561856"/>
            <a:ext cx="417253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VĂN BẢN QUY ĐỊNH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857" y="1671917"/>
            <a:ext cx="7760424" cy="4267200"/>
          </a:xfrm>
        </p:spPr>
        <p:txBody>
          <a:bodyPr/>
          <a:lstStyle/>
          <a:p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endParaRPr lang="en-US" sz="2000" dirty="0" smtClean="0"/>
          </a:p>
          <a:p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: </a:t>
            </a:r>
            <a:r>
              <a:rPr lang="en-US" sz="2000" dirty="0" err="1" smtClean="0"/>
              <a:t>Luật</a:t>
            </a:r>
            <a:r>
              <a:rPr lang="en-US" sz="2000" dirty="0" smtClean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2020 </a:t>
            </a:r>
            <a:r>
              <a:rPr lang="en-US" sz="2000" dirty="0" err="1" smtClean="0"/>
              <a:t>số</a:t>
            </a:r>
            <a:r>
              <a:rPr lang="en-US" sz="2000" dirty="0" smtClean="0"/>
              <a:t>: 59/2020/QH14 </a:t>
            </a:r>
            <a:r>
              <a:rPr lang="en-US" sz="2000" dirty="0" err="1" smtClean="0"/>
              <a:t>ngày</a:t>
            </a:r>
            <a:r>
              <a:rPr lang="en-US" sz="2000" dirty="0" smtClean="0"/>
              <a:t> 17/06/2020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3523424"/>
            <a:ext cx="3495676" cy="27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19" y="417574"/>
            <a:ext cx="7624846" cy="5862202"/>
          </a:xfrm>
        </p:spPr>
        <p:txBody>
          <a:bodyPr/>
          <a:lstStyle/>
          <a:p>
            <a:r>
              <a:rPr lang="en-US" sz="4800" dirty="0" smtClean="0"/>
              <a:t>CẢM ƠN ĐÃ THEO DÕI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746523-84AE-44BC-AF31-5A210B2415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NV_Template_Lectur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PNV_Template_Lecturer</Template>
  <TotalTime>5486</TotalTime>
  <Words>118</Words>
  <Application>Microsoft Office PowerPoint</Application>
  <PresentationFormat>On-screen Show (4:3)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Verdana</vt:lpstr>
      <vt:lpstr>Wingdings</vt:lpstr>
      <vt:lpstr>PNV_Template_Lecturer</vt:lpstr>
      <vt:lpstr>QUẢN LÝ VẬT TƯ</vt:lpstr>
      <vt:lpstr>PowerPoint Presentation</vt:lpstr>
      <vt:lpstr>1. VẬT TƯ LÀ gì?</vt:lpstr>
      <vt:lpstr>2. QUY TRÌNH QUẢN LÝ VẬT TƯ</vt:lpstr>
      <vt:lpstr>3. TÍNH NĂNG NỔI BẬT</vt:lpstr>
      <vt:lpstr>4. VĂN BẢN QUY ĐỊNH</vt:lpstr>
      <vt:lpstr>CẢM 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Computer introduction</dc:title>
  <dc:creator>Administrator</dc:creator>
  <dc:description>COMPUTER INTRODUCTION</dc:description>
  <cp:lastModifiedBy>admin</cp:lastModifiedBy>
  <cp:revision>262</cp:revision>
  <cp:lastPrinted>2014-06-20T01:13:22Z</cp:lastPrinted>
  <dcterms:created xsi:type="dcterms:W3CDTF">2014-09-03T02:32:31Z</dcterms:created>
  <dcterms:modified xsi:type="dcterms:W3CDTF">2021-07-15T10:09:50Z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Unit 1 Computer introduction</vt:lpwstr>
  </property>
  <property fmtid="{D5CDD505-2E9C-101B-9397-08002B2CF9AE}" pid="3" name="SlideDescription">
    <vt:lpwstr>COMPUTER INTRODUCTION</vt:lpwstr>
  </property>
</Properties>
</file>