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56" r:id="rId2"/>
    <p:sldId id="267" r:id="rId3"/>
    <p:sldId id="263" r:id="rId4"/>
    <p:sldId id="269" r:id="rId5"/>
    <p:sldId id="270" r:id="rId6"/>
    <p:sldId id="271" r:id="rId7"/>
    <p:sldId id="283" r:id="rId8"/>
  </p:sldIdLst>
  <p:sldSz cx="18288000" cy="10287000"/>
  <p:notesSz cx="6858000" cy="9144000"/>
  <p:embeddedFontLst>
    <p:embeddedFont>
      <p:font typeface="Montaser Arabic Bold" panose="020B0604020202020204" charset="-78"/>
      <p:regular r:id="rId10"/>
    </p:embeddedFont>
    <p:embeddedFont>
      <p:font typeface="Open Sans Bold" panose="020B0604020202020204" charset="0"/>
      <p:regular r:id="rId11"/>
    </p:embeddedFont>
    <p:embeddedFont>
      <p:font typeface="Tw Cen MT" panose="020B0602020104020603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36555-3101-47E2-B80C-4EAE85490CB9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07208-F8D9-420E-8196-E9165EB77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8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07208-F8D9-420E-8196-E9165EB779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2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5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3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9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5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3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1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5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39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3550640"/>
            <a:ext cx="15546678" cy="51361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31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9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1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3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2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3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8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0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3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3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2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6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3830526">
            <a:off x="12681528" y="6425794"/>
            <a:ext cx="6634299" cy="6335467"/>
            <a:chOff x="0" y="0"/>
            <a:chExt cx="812800" cy="7761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776189"/>
            </a:xfrm>
            <a:custGeom>
              <a:avLst/>
              <a:gdLst/>
              <a:ahLst/>
              <a:cxnLst/>
              <a:rect l="l" t="t" r="r" b="b"/>
              <a:pathLst>
                <a:path w="812800" h="776189">
                  <a:moveTo>
                    <a:pt x="406400" y="776189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76189"/>
                  </a:lnTo>
                  <a:close/>
                </a:path>
              </a:pathLst>
            </a:custGeom>
            <a:solidFill>
              <a:srgbClr val="685B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17342"/>
              <a:ext cx="558800" cy="398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rot="3236332">
            <a:off x="11957243" y="1165632"/>
            <a:ext cx="4025311" cy="0"/>
          </a:xfrm>
          <a:prstGeom prst="line">
            <a:avLst/>
          </a:prstGeom>
          <a:ln w="209550" cap="flat">
            <a:solidFill>
              <a:srgbClr val="D7815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 rot="6796328">
            <a:off x="12743606" y="-2048990"/>
            <a:ext cx="7034719" cy="6155379"/>
            <a:chOff x="0" y="0"/>
            <a:chExt cx="812800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685B55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 rot="-3261635">
            <a:off x="11512554" y="9002798"/>
            <a:ext cx="4580343" cy="0"/>
          </a:xfrm>
          <a:prstGeom prst="line">
            <a:avLst/>
          </a:prstGeom>
          <a:ln w="209550" cap="flat">
            <a:solidFill>
              <a:srgbClr val="D7815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 rot="-10800000">
            <a:off x="9144000" y="2640112"/>
            <a:ext cx="9317622" cy="5006777"/>
            <a:chOff x="0" y="0"/>
            <a:chExt cx="828233" cy="44504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28233" cy="445047"/>
            </a:xfrm>
            <a:custGeom>
              <a:avLst/>
              <a:gdLst/>
              <a:ahLst/>
              <a:cxnLst/>
              <a:rect l="l" t="t" r="r" b="b"/>
              <a:pathLst>
                <a:path w="828233" h="445047">
                  <a:moveTo>
                    <a:pt x="621175" y="0"/>
                  </a:moveTo>
                  <a:lnTo>
                    <a:pt x="0" y="0"/>
                  </a:lnTo>
                  <a:lnTo>
                    <a:pt x="0" y="445047"/>
                  </a:lnTo>
                  <a:lnTo>
                    <a:pt x="621175" y="445047"/>
                  </a:lnTo>
                  <a:lnTo>
                    <a:pt x="828233" y="222523"/>
                  </a:lnTo>
                  <a:lnTo>
                    <a:pt x="621175" y="0"/>
                  </a:lnTo>
                  <a:close/>
                </a:path>
              </a:pathLst>
            </a:custGeom>
            <a:solidFill>
              <a:srgbClr val="D78158"/>
            </a:solidFill>
            <a:ln w="209550" cap="sq">
              <a:solidFill>
                <a:srgbClr val="685B55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711763" cy="4831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2733" y="365687"/>
            <a:ext cx="533644" cy="555505"/>
            <a:chOff x="0" y="0"/>
            <a:chExt cx="224381" cy="23357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4381" cy="233573"/>
            </a:xfrm>
            <a:custGeom>
              <a:avLst/>
              <a:gdLst/>
              <a:ahLst/>
              <a:cxnLst/>
              <a:rect l="l" t="t" r="r" b="b"/>
              <a:pathLst>
                <a:path w="224381" h="233573">
                  <a:moveTo>
                    <a:pt x="0" y="0"/>
                  </a:moveTo>
                  <a:lnTo>
                    <a:pt x="224381" y="0"/>
                  </a:lnTo>
                  <a:lnTo>
                    <a:pt x="224381" y="233573"/>
                  </a:lnTo>
                  <a:lnTo>
                    <a:pt x="0" y="233573"/>
                  </a:lnTo>
                  <a:close/>
                </a:path>
              </a:pathLst>
            </a:custGeom>
            <a:solidFill>
              <a:srgbClr val="D7815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24381" cy="2716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978235" y="3206022"/>
            <a:ext cx="8455891" cy="4539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05"/>
              </a:lnSpc>
            </a:pPr>
            <a:r>
              <a:rPr lang="en-US" sz="9838" spc="669" dirty="0" smtClean="0">
                <a:solidFill>
                  <a:srgbClr val="FFDE59"/>
                </a:solidFill>
                <a:latin typeface="Montaser Arabic Bold"/>
              </a:rPr>
              <a:t>Car Insurance</a:t>
            </a:r>
          </a:p>
          <a:p>
            <a:pPr algn="ctr">
              <a:lnSpc>
                <a:spcPts val="11805"/>
              </a:lnSpc>
            </a:pPr>
            <a:endParaRPr lang="en-US" sz="9838" spc="669" dirty="0">
              <a:solidFill>
                <a:srgbClr val="FFDE59"/>
              </a:solidFill>
              <a:latin typeface="Montaser Arabic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61222" y="7505701"/>
            <a:ext cx="8209157" cy="570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7"/>
              </a:lnSpc>
            </a:pPr>
            <a:r>
              <a:rPr lang="en-US" sz="3426" b="1" dirty="0" smtClean="0">
                <a:solidFill>
                  <a:srgbClr val="FF0000"/>
                </a:solidFill>
                <a:latin typeface="Montaser Arabic Bold"/>
              </a:rPr>
              <a:t>Car Insurance</a:t>
            </a:r>
            <a:endParaRPr lang="en-US" sz="3426" b="1" dirty="0">
              <a:solidFill>
                <a:srgbClr val="FF0000"/>
              </a:solidFill>
              <a:latin typeface="Montaser Arabic Bold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906933" y="974379"/>
            <a:ext cx="533644" cy="555505"/>
            <a:chOff x="0" y="0"/>
            <a:chExt cx="224381" cy="23357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4381" cy="233573"/>
            </a:xfrm>
            <a:custGeom>
              <a:avLst/>
              <a:gdLst/>
              <a:ahLst/>
              <a:cxnLst/>
              <a:rect l="l" t="t" r="r" b="b"/>
              <a:pathLst>
                <a:path w="224381" h="233573">
                  <a:moveTo>
                    <a:pt x="0" y="0"/>
                  </a:moveTo>
                  <a:lnTo>
                    <a:pt x="224381" y="0"/>
                  </a:lnTo>
                  <a:lnTo>
                    <a:pt x="224381" y="233573"/>
                  </a:lnTo>
                  <a:lnTo>
                    <a:pt x="0" y="233573"/>
                  </a:lnTo>
                  <a:close/>
                </a:path>
              </a:pathLst>
            </a:custGeom>
            <a:solidFill>
              <a:srgbClr val="D7815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24381" cy="2716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8834" y="173622"/>
            <a:ext cx="533644" cy="555505"/>
            <a:chOff x="0" y="0"/>
            <a:chExt cx="224381" cy="23357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24381" cy="233573"/>
            </a:xfrm>
            <a:custGeom>
              <a:avLst/>
              <a:gdLst/>
              <a:ahLst/>
              <a:cxnLst/>
              <a:rect l="l" t="t" r="r" b="b"/>
              <a:pathLst>
                <a:path w="224381" h="233573">
                  <a:moveTo>
                    <a:pt x="0" y="0"/>
                  </a:moveTo>
                  <a:lnTo>
                    <a:pt x="224381" y="0"/>
                  </a:lnTo>
                  <a:lnTo>
                    <a:pt x="224381" y="233573"/>
                  </a:lnTo>
                  <a:lnTo>
                    <a:pt x="0" y="233573"/>
                  </a:lnTo>
                  <a:close/>
                </a:path>
              </a:pathLst>
            </a:custGeom>
            <a:solidFill>
              <a:srgbClr val="D7815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224381" cy="2716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54402" y="365687"/>
            <a:ext cx="533644" cy="555505"/>
            <a:chOff x="0" y="0"/>
            <a:chExt cx="224381" cy="23357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24381" cy="233573"/>
            </a:xfrm>
            <a:custGeom>
              <a:avLst/>
              <a:gdLst/>
              <a:ahLst/>
              <a:cxnLst/>
              <a:rect l="l" t="t" r="r" b="b"/>
              <a:pathLst>
                <a:path w="224381" h="233573">
                  <a:moveTo>
                    <a:pt x="0" y="0"/>
                  </a:moveTo>
                  <a:lnTo>
                    <a:pt x="224381" y="0"/>
                  </a:lnTo>
                  <a:lnTo>
                    <a:pt x="224381" y="233573"/>
                  </a:lnTo>
                  <a:lnTo>
                    <a:pt x="0" y="233573"/>
                  </a:lnTo>
                  <a:close/>
                </a:path>
              </a:pathLst>
            </a:custGeom>
            <a:solidFill>
              <a:srgbClr val="D7815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224381" cy="2716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026" name="Picture 2" descr="Partial &amp; Full Car Insurance Coverage|Bajaj Allian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5" t="5421" r="15486" b="15918"/>
          <a:stretch/>
        </p:blipFill>
        <p:spPr bwMode="auto">
          <a:xfrm>
            <a:off x="2285999" y="2705100"/>
            <a:ext cx="543127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5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1" y="938212"/>
            <a:ext cx="17905109" cy="83962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5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400" y="-3464"/>
            <a:ext cx="18288000" cy="10290464"/>
            <a:chOff x="0" y="0"/>
            <a:chExt cx="290601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06019" cy="2709333"/>
            </a:xfrm>
            <a:custGeom>
              <a:avLst/>
              <a:gdLst/>
              <a:ahLst/>
              <a:cxnLst/>
              <a:rect l="l" t="t" r="r" b="b"/>
              <a:pathLst>
                <a:path w="2906019" h="2709333">
                  <a:moveTo>
                    <a:pt x="0" y="0"/>
                  </a:moveTo>
                  <a:lnTo>
                    <a:pt x="2906019" y="0"/>
                  </a:lnTo>
                  <a:lnTo>
                    <a:pt x="29060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1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06019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0" y="9307372"/>
            <a:ext cx="1802640" cy="979628"/>
            <a:chOff x="0" y="0"/>
            <a:chExt cx="2424761" cy="1317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24761" cy="1317714"/>
            </a:xfrm>
            <a:custGeom>
              <a:avLst/>
              <a:gdLst/>
              <a:ahLst/>
              <a:cxnLst/>
              <a:rect l="l" t="t" r="r" b="b"/>
              <a:pathLst>
                <a:path w="2424761" h="1317714">
                  <a:moveTo>
                    <a:pt x="0" y="0"/>
                  </a:moveTo>
                  <a:lnTo>
                    <a:pt x="1212380" y="1317714"/>
                  </a:lnTo>
                  <a:lnTo>
                    <a:pt x="2424761" y="0"/>
                  </a:lnTo>
                  <a:close/>
                </a:path>
              </a:pathLst>
            </a:custGeom>
            <a:solidFill>
              <a:srgbClr val="D78158"/>
            </a:solid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-316920" y="8766007"/>
            <a:ext cx="1420416" cy="786576"/>
            <a:chOff x="0" y="0"/>
            <a:chExt cx="2379557" cy="1317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79557" cy="1317714"/>
            </a:xfrm>
            <a:custGeom>
              <a:avLst/>
              <a:gdLst/>
              <a:ahLst/>
              <a:cxnLst/>
              <a:rect l="l" t="t" r="r" b="b"/>
              <a:pathLst>
                <a:path w="2379557" h="1317714">
                  <a:moveTo>
                    <a:pt x="0" y="0"/>
                  </a:moveTo>
                  <a:lnTo>
                    <a:pt x="1189779" y="1317714"/>
                  </a:lnTo>
                  <a:lnTo>
                    <a:pt x="2379557" y="0"/>
                  </a:lnTo>
                  <a:close/>
                </a:path>
              </a:pathLst>
            </a:custGeom>
            <a:solidFill>
              <a:srgbClr val="AE9F8A"/>
            </a:solidFill>
          </p:spPr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671512"/>
            <a:ext cx="16400940" cy="88153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5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855" y="-3464"/>
            <a:ext cx="18288000" cy="10290464"/>
            <a:chOff x="0" y="0"/>
            <a:chExt cx="290601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06019" cy="2709333"/>
            </a:xfrm>
            <a:custGeom>
              <a:avLst/>
              <a:gdLst/>
              <a:ahLst/>
              <a:cxnLst/>
              <a:rect l="l" t="t" r="r" b="b"/>
              <a:pathLst>
                <a:path w="2906019" h="2709333">
                  <a:moveTo>
                    <a:pt x="0" y="0"/>
                  </a:moveTo>
                  <a:lnTo>
                    <a:pt x="2906019" y="0"/>
                  </a:lnTo>
                  <a:lnTo>
                    <a:pt x="29060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1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06019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0" y="9307372"/>
            <a:ext cx="1802640" cy="979628"/>
            <a:chOff x="0" y="0"/>
            <a:chExt cx="2424761" cy="1317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24761" cy="1317714"/>
            </a:xfrm>
            <a:custGeom>
              <a:avLst/>
              <a:gdLst/>
              <a:ahLst/>
              <a:cxnLst/>
              <a:rect l="l" t="t" r="r" b="b"/>
              <a:pathLst>
                <a:path w="2424761" h="1317714">
                  <a:moveTo>
                    <a:pt x="0" y="0"/>
                  </a:moveTo>
                  <a:lnTo>
                    <a:pt x="1212380" y="1317714"/>
                  </a:lnTo>
                  <a:lnTo>
                    <a:pt x="2424761" y="0"/>
                  </a:lnTo>
                  <a:close/>
                </a:path>
              </a:pathLst>
            </a:custGeom>
            <a:solidFill>
              <a:srgbClr val="D78158"/>
            </a:solid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-316920" y="8766007"/>
            <a:ext cx="1420416" cy="786576"/>
            <a:chOff x="0" y="0"/>
            <a:chExt cx="2379557" cy="1317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79557" cy="1317714"/>
            </a:xfrm>
            <a:custGeom>
              <a:avLst/>
              <a:gdLst/>
              <a:ahLst/>
              <a:cxnLst/>
              <a:rect l="l" t="t" r="r" b="b"/>
              <a:pathLst>
                <a:path w="2379557" h="1317714">
                  <a:moveTo>
                    <a:pt x="0" y="0"/>
                  </a:moveTo>
                  <a:lnTo>
                    <a:pt x="1189779" y="1317714"/>
                  </a:lnTo>
                  <a:lnTo>
                    <a:pt x="2379557" y="0"/>
                  </a:lnTo>
                  <a:close/>
                </a:path>
              </a:pathLst>
            </a:custGeom>
            <a:solidFill>
              <a:srgbClr val="AE9F8A"/>
            </a:solidFill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" y="528637"/>
            <a:ext cx="18248905" cy="92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5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855" y="-3464"/>
            <a:ext cx="18288000" cy="10290464"/>
            <a:chOff x="0" y="0"/>
            <a:chExt cx="290601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06019" cy="2709333"/>
            </a:xfrm>
            <a:custGeom>
              <a:avLst/>
              <a:gdLst/>
              <a:ahLst/>
              <a:cxnLst/>
              <a:rect l="l" t="t" r="r" b="b"/>
              <a:pathLst>
                <a:path w="2906019" h="2709333">
                  <a:moveTo>
                    <a:pt x="0" y="0"/>
                  </a:moveTo>
                  <a:lnTo>
                    <a:pt x="2906019" y="0"/>
                  </a:lnTo>
                  <a:lnTo>
                    <a:pt x="29060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1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06019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0" y="9307372"/>
            <a:ext cx="1802640" cy="979628"/>
            <a:chOff x="0" y="0"/>
            <a:chExt cx="2424761" cy="1317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24761" cy="1317714"/>
            </a:xfrm>
            <a:custGeom>
              <a:avLst/>
              <a:gdLst/>
              <a:ahLst/>
              <a:cxnLst/>
              <a:rect l="l" t="t" r="r" b="b"/>
              <a:pathLst>
                <a:path w="2424761" h="1317714">
                  <a:moveTo>
                    <a:pt x="0" y="0"/>
                  </a:moveTo>
                  <a:lnTo>
                    <a:pt x="1212380" y="1317714"/>
                  </a:lnTo>
                  <a:lnTo>
                    <a:pt x="2424761" y="0"/>
                  </a:lnTo>
                  <a:close/>
                </a:path>
              </a:pathLst>
            </a:custGeom>
            <a:solidFill>
              <a:srgbClr val="D78158"/>
            </a:solid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-316920" y="8766007"/>
            <a:ext cx="1420416" cy="786576"/>
            <a:chOff x="0" y="0"/>
            <a:chExt cx="2379557" cy="1317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79557" cy="1317714"/>
            </a:xfrm>
            <a:custGeom>
              <a:avLst/>
              <a:gdLst/>
              <a:ahLst/>
              <a:cxnLst/>
              <a:rect l="l" t="t" r="r" b="b"/>
              <a:pathLst>
                <a:path w="2379557" h="1317714">
                  <a:moveTo>
                    <a:pt x="0" y="0"/>
                  </a:moveTo>
                  <a:lnTo>
                    <a:pt x="1189779" y="1317714"/>
                  </a:lnTo>
                  <a:lnTo>
                    <a:pt x="2379557" y="0"/>
                  </a:lnTo>
                  <a:close/>
                </a:path>
              </a:pathLst>
            </a:custGeom>
            <a:solidFill>
              <a:srgbClr val="AE9F8A"/>
            </a:solidFill>
          </p:spPr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6" y="652462"/>
            <a:ext cx="17771931" cy="88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3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5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855" y="-3464"/>
            <a:ext cx="18288000" cy="10290464"/>
            <a:chOff x="0" y="0"/>
            <a:chExt cx="290601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06019" cy="2709333"/>
            </a:xfrm>
            <a:custGeom>
              <a:avLst/>
              <a:gdLst/>
              <a:ahLst/>
              <a:cxnLst/>
              <a:rect l="l" t="t" r="r" b="b"/>
              <a:pathLst>
                <a:path w="2906019" h="2709333">
                  <a:moveTo>
                    <a:pt x="0" y="0"/>
                  </a:moveTo>
                  <a:lnTo>
                    <a:pt x="2906019" y="0"/>
                  </a:lnTo>
                  <a:lnTo>
                    <a:pt x="29060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7815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06019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0" y="9307372"/>
            <a:ext cx="1802640" cy="979628"/>
            <a:chOff x="0" y="0"/>
            <a:chExt cx="2424761" cy="1317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24761" cy="1317714"/>
            </a:xfrm>
            <a:custGeom>
              <a:avLst/>
              <a:gdLst/>
              <a:ahLst/>
              <a:cxnLst/>
              <a:rect l="l" t="t" r="r" b="b"/>
              <a:pathLst>
                <a:path w="2424761" h="1317714">
                  <a:moveTo>
                    <a:pt x="0" y="0"/>
                  </a:moveTo>
                  <a:lnTo>
                    <a:pt x="1212380" y="1317714"/>
                  </a:lnTo>
                  <a:lnTo>
                    <a:pt x="2424761" y="0"/>
                  </a:lnTo>
                  <a:close/>
                </a:path>
              </a:pathLst>
            </a:custGeom>
            <a:solidFill>
              <a:srgbClr val="D78158"/>
            </a:solid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-316920" y="8766007"/>
            <a:ext cx="1420416" cy="786576"/>
            <a:chOff x="0" y="0"/>
            <a:chExt cx="2379557" cy="1317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79557" cy="1317714"/>
            </a:xfrm>
            <a:custGeom>
              <a:avLst/>
              <a:gdLst/>
              <a:ahLst/>
              <a:cxnLst/>
              <a:rect l="l" t="t" r="r" b="b"/>
              <a:pathLst>
                <a:path w="2379557" h="1317714">
                  <a:moveTo>
                    <a:pt x="0" y="0"/>
                  </a:moveTo>
                  <a:lnTo>
                    <a:pt x="1189779" y="1317714"/>
                  </a:lnTo>
                  <a:lnTo>
                    <a:pt x="2379557" y="0"/>
                  </a:lnTo>
                  <a:close/>
                </a:path>
              </a:pathLst>
            </a:custGeom>
            <a:solidFill>
              <a:srgbClr val="AE9F8A"/>
            </a:solidFill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595312"/>
            <a:ext cx="17571881" cy="912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0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7970490">
            <a:off x="-1248680" y="7560994"/>
            <a:ext cx="7224282" cy="0"/>
          </a:xfrm>
          <a:prstGeom prst="line">
            <a:avLst/>
          </a:prstGeom>
          <a:ln w="228600" cap="flat">
            <a:solidFill>
              <a:srgbClr val="D7815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7689584">
            <a:off x="-1466369" y="2056968"/>
            <a:ext cx="7659660" cy="0"/>
          </a:xfrm>
          <a:prstGeom prst="line">
            <a:avLst/>
          </a:prstGeom>
          <a:ln w="228600" cap="flat">
            <a:solidFill>
              <a:srgbClr val="D7815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5029168" y="3383422"/>
            <a:ext cx="8229664" cy="2348205"/>
            <a:chOff x="0" y="0"/>
            <a:chExt cx="2167483" cy="6184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67483" cy="618457"/>
            </a:xfrm>
            <a:custGeom>
              <a:avLst/>
              <a:gdLst/>
              <a:ahLst/>
              <a:cxnLst/>
              <a:rect l="l" t="t" r="r" b="b"/>
              <a:pathLst>
                <a:path w="2167483" h="618457">
                  <a:moveTo>
                    <a:pt x="0" y="0"/>
                  </a:moveTo>
                  <a:lnTo>
                    <a:pt x="2167483" y="0"/>
                  </a:lnTo>
                  <a:lnTo>
                    <a:pt x="2167483" y="618457"/>
                  </a:lnTo>
                  <a:lnTo>
                    <a:pt x="0" y="618457"/>
                  </a:lnTo>
                  <a:close/>
                </a:path>
              </a:pathLst>
            </a:custGeom>
            <a:solidFill>
              <a:srgbClr val="D7815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67483" cy="6565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rot="2863584">
            <a:off x="12522063" y="2300463"/>
            <a:ext cx="7005120" cy="0"/>
          </a:xfrm>
          <a:prstGeom prst="line">
            <a:avLst/>
          </a:prstGeom>
          <a:ln w="228600" cap="flat">
            <a:solidFill>
              <a:srgbClr val="D7815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-3110415">
            <a:off x="12094709" y="7747621"/>
            <a:ext cx="7659660" cy="0"/>
          </a:xfrm>
          <a:prstGeom prst="line">
            <a:avLst/>
          </a:prstGeom>
          <a:ln w="228600" cap="flat">
            <a:solidFill>
              <a:srgbClr val="D7815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4620310" y="3676302"/>
            <a:ext cx="9047381" cy="1576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31"/>
              </a:lnSpc>
            </a:pPr>
            <a:r>
              <a:rPr lang="en-US" sz="9165" dirty="0">
                <a:solidFill>
                  <a:srgbClr val="FFFFFF"/>
                </a:solidFill>
                <a:latin typeface="Open Sans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83037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60</TotalTime>
  <Words>7</Words>
  <Application>Microsoft Office PowerPoint</Application>
  <PresentationFormat>Custom</PresentationFormat>
  <Paragraphs>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Montaser Arabic Bold</vt:lpstr>
      <vt:lpstr>Open Sans Bold</vt:lpstr>
      <vt:lpstr>Arial</vt:lpstr>
      <vt:lpstr>Tw Cen MT</vt:lpstr>
      <vt:lpstr>Calibri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tour</dc:title>
  <dc:creator>CHUONG</dc:creator>
  <cp:lastModifiedBy>Microsoft account</cp:lastModifiedBy>
  <cp:revision>5</cp:revision>
  <dcterms:created xsi:type="dcterms:W3CDTF">2006-08-16T00:00:00Z</dcterms:created>
  <dcterms:modified xsi:type="dcterms:W3CDTF">2024-08-10T06:30:31Z</dcterms:modified>
  <dc:identifier>DAF7h0UEIZw</dc:identifier>
</cp:coreProperties>
</file>