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5" autoAdjust="0"/>
  </p:normalViewPr>
  <p:slideViewPr>
    <p:cSldViewPr snapToGrid="0">
      <p:cViewPr varScale="1">
        <p:scale>
          <a:sx n="52" d="100"/>
          <a:sy n="52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3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77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46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9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7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3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45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1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4F21-72CF-4A45-ADCC-6C703D07F8B9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E5D1-6CAE-4861-AEC1-51C1FABAD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tatic.wikia.nocookie.net/megamitensei/images/4/43/Yu_Narukami_render.png/revision/latest?cb=201204010139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3" y="368710"/>
            <a:ext cx="3300064" cy="62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27306" y="2564664"/>
            <a:ext cx="4247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Юи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Наруками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5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tatic.wikia.nocookie.net/megamitensei/images/5/5c/Yosuke_Hanamura_render.png/revision/latest?cb=20120401020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0" y="265931"/>
            <a:ext cx="2934013" cy="62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465882" y="2719751"/>
            <a:ext cx="4475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Ёске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Ханамура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5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tatic.wikia.nocookie.net/megamitensei/images/e/eb/Chie_Satonaka_render.png/revision/latest?cb=201703190709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3" y="191729"/>
            <a:ext cx="3150338" cy="643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79050" y="2483547"/>
            <a:ext cx="4114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Чие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Сатонака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6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tatic.wikia.nocookie.net/megamitensei/images/6/67/Yukiko_Amagi_render.png/revision/latest?cb=20160401000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7" y="353961"/>
            <a:ext cx="2296031" cy="61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67572" y="2520418"/>
            <a:ext cx="413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Юкико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Амаги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8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tatic.wikia.nocookie.net/megamitensei/images/b/b3/Kanji_Tatsumi_render.png/revision/latest?cb=201204011042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7" y="223581"/>
            <a:ext cx="3044826" cy="643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451236" y="2518214"/>
            <a:ext cx="4799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Канджи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Тацуми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78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tatic.wikia.nocookie.net/megamitensei/images/3/33/Rise_Kujikawa_render.png/revision/latest?cb=20120401110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38" y="214952"/>
            <a:ext cx="2518639" cy="62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658190" y="2436165"/>
            <a:ext cx="4533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Райс </a:t>
            </a:r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Кужикава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0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tatic.wikia.nocookie.net/megamitensei/images/6/63/Teddie_render.png/revision/latest?cb=201603291811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52" y="578773"/>
            <a:ext cx="4801092" cy="56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44366" y="2492715"/>
            <a:ext cx="1557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Теди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Широкоэкранный</PresentationFormat>
  <Paragraphs>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Rage</dc:creator>
  <cp:lastModifiedBy>Rage</cp:lastModifiedBy>
  <cp:revision>4</cp:revision>
  <dcterms:created xsi:type="dcterms:W3CDTF">2024-11-07T05:14:30Z</dcterms:created>
  <dcterms:modified xsi:type="dcterms:W3CDTF">2024-11-07T05:25:43Z</dcterms:modified>
</cp:coreProperties>
</file>