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7f54eb24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7f54eb24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7f54eb2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7f54eb2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7f54eb24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7f54eb24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5a7618be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5a7618be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7f54eb24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7f54eb24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7f54eb24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7f54eb24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7f54eb24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7f54eb24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7f54eb24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7f54eb24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7f54eb24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7f54eb24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7f54eb24f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7f54eb24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7f54eb24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7f54eb24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 &amp; Navigation Systems Design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Lau Hui Qi, Lau Jun Xiang, Lionel Chew, Ivan Leong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71675" y="376525"/>
            <a:ext cx="7688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We Faced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749900" y="1667950"/>
            <a:ext cx="7547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Pico’s compiles differently from GCC</a:t>
            </a:r>
            <a:b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Receiving keyboard input with Pico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 problem with mapping and navigation 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 crunch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047025" y="1949800"/>
            <a:ext cx="6761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Mapping Algorithm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Grids, x &amp; y coordinates, compass, Multi-move)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Finite State Diagram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Navigation Algorithm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Optimized (Distance)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we store our data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Problems we face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Running pico (Compiler not so good)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 planning (Face a lot logic issues)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71675" y="376525"/>
            <a:ext cx="7688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1047025" y="1949800"/>
            <a:ext cx="676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Map out in a grid of 4 x 5 Grid</a:t>
            </a:r>
            <a:b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Navigate to specific location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71675" y="376525"/>
            <a:ext cx="4464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 Algorithm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270025" y="1417700"/>
            <a:ext cx="6216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Compass Direction Rule + Turning Calculations</a:t>
            </a:r>
            <a:b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(North, South, East and West)</a:t>
            </a:r>
            <a:b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Grid as struct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lphaL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 &amp; Y Coordinates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lphaL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Neighboring Grids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lphaL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Visited</a:t>
            </a:r>
            <a:b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Multi-Move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lphaLcPeriod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When there are multiple directions </a:t>
            </a:r>
            <a:b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move and we want to visit them later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625" y="903825"/>
            <a:ext cx="1518825" cy="15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6511589" y="1236511"/>
            <a:ext cx="418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449634" y="295983"/>
            <a:ext cx="418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8371870" y="1247498"/>
            <a:ext cx="418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7449647" y="2221400"/>
            <a:ext cx="418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250" y="2422650"/>
            <a:ext cx="2126150" cy="21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type="title"/>
          </p:nvPr>
        </p:nvSpPr>
        <p:spPr>
          <a:xfrm>
            <a:off x="5671063" y="3224875"/>
            <a:ext cx="62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0,0</a:t>
            </a:r>
            <a:endParaRPr sz="2200"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6364050" y="3224875"/>
            <a:ext cx="62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1</a:t>
            </a:r>
            <a:r>
              <a:rPr lang="en-GB" sz="2200"/>
              <a:t>,0</a:t>
            </a:r>
            <a:endParaRPr sz="2200"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5671075" y="2571750"/>
            <a:ext cx="62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0,1</a:t>
            </a:r>
            <a:endParaRPr sz="2200"/>
          </a:p>
        </p:txBody>
      </p:sp>
      <p:sp>
        <p:nvSpPr>
          <p:cNvPr id="115" name="Google Shape;115;p16"/>
          <p:cNvSpPr/>
          <p:nvPr/>
        </p:nvSpPr>
        <p:spPr>
          <a:xfrm rot="-5400000">
            <a:off x="3709550" y="3527925"/>
            <a:ext cx="20805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033500" y="4593375"/>
            <a:ext cx="20805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5671075" y="4755800"/>
            <a:ext cx="62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X</a:t>
            </a:r>
            <a:endParaRPr sz="2200"/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4328275" y="3687550"/>
            <a:ext cx="349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Y</a:t>
            </a:r>
            <a:endParaRPr sz="2200"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5671063" y="3909125"/>
            <a:ext cx="62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79"/>
              <a:t>0,-1</a:t>
            </a:r>
            <a:endParaRPr sz="1879"/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4978088" y="3224875"/>
            <a:ext cx="622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79"/>
              <a:t>-1</a:t>
            </a:r>
            <a:r>
              <a:rPr lang="en-GB" sz="1879"/>
              <a:t>,0</a:t>
            </a:r>
            <a:endParaRPr sz="187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771675" y="376525"/>
            <a:ext cx="7688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Finite State Diagram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5888" l="8975" r="7061" t="4753"/>
          <a:stretch/>
        </p:blipFill>
        <p:spPr>
          <a:xfrm>
            <a:off x="1672500" y="1418925"/>
            <a:ext cx="5886751" cy="362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71675" y="376525"/>
            <a:ext cx="6309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 Algorithm Flowchart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49364" l="0" r="61274" t="5104"/>
          <a:stretch/>
        </p:blipFill>
        <p:spPr>
          <a:xfrm>
            <a:off x="2335600" y="950575"/>
            <a:ext cx="4472800" cy="381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71675" y="376525"/>
            <a:ext cx="7688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Navigation Algorithm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270025" y="1417700"/>
            <a:ext cx="6216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First working navigation algorithm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lphaL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Problem: Does not take shortest path.</a:t>
            </a:r>
            <a:b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Optimized navigation algorithm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lphaL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Solution: Takes shortest path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71675" y="283350"/>
            <a:ext cx="7688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Navigation Algorithm Flowchart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975" y="925475"/>
            <a:ext cx="6081798" cy="4180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71675" y="376525"/>
            <a:ext cx="7688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Store Our Data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270025" y="1417700"/>
            <a:ext cx="6216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Predefined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of Grids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MAX size = 30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Each Grid contains: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Short posX, posY (4 bytes)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Grid*  neighbour grids [ 4 ] (16 bytes)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Bool visited (1 byte)</a:t>
            </a:r>
            <a:b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 grid size with padding: 24 bytes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Entire Array size: 30 * 24 = 720 bytes or 0.72KB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