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f73516a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f73516a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9f73516a2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9f73516a2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f73516a2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f73516a2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9f73516a2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9f73516a2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f73516a2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f73516a2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f73516a2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f73516a2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9f73516a2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9f73516a2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9f73516a2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9f73516a2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064675" y="1810950"/>
            <a:ext cx="3000300" cy="986100"/>
          </a:xfrm>
          <a:prstGeom prst="rect">
            <a:avLst/>
          </a:prstGeom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Infrared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35"/>
              <a:t>Encoder and Barcode</a:t>
            </a:r>
            <a:endParaRPr sz="303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With Pico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1941300" y="1681500"/>
            <a:ext cx="5261400" cy="1780500"/>
          </a:xfrm>
          <a:prstGeom prst="rect">
            <a:avLst/>
          </a:prstGeom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Tracking Velocity with Encoder</a:t>
            </a:r>
            <a:endParaRPr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623250" y="503650"/>
            <a:ext cx="5261400" cy="717900"/>
          </a:xfrm>
          <a:prstGeom prst="rect">
            <a:avLst/>
          </a:prstGeom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Wheel Encoder Interrupt</a:t>
            </a:r>
            <a:endParaRPr sz="3000"/>
          </a:p>
        </p:txBody>
      </p:sp>
      <p:sp>
        <p:nvSpPr>
          <p:cNvPr id="66" name="Google Shape;66;p15"/>
          <p:cNvSpPr txBox="1"/>
          <p:nvPr/>
        </p:nvSpPr>
        <p:spPr>
          <a:xfrm>
            <a:off x="623250" y="1431125"/>
            <a:ext cx="5718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Count the number of notches passed in a second and multiply the number with the distance per notch.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 distance per notch calculated by: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>
                <a:solidFill>
                  <a:schemeClr val="dk1"/>
                </a:solidFill>
              </a:rPr>
              <a:t>circumference of wheel / number of notches on encoder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Wheel encoder </a:t>
            </a:r>
            <a:r>
              <a:rPr lang="en-GB"/>
              <a:t>interrupts each time edge fall is detected. The count the number of notches passed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675" y="789125"/>
            <a:ext cx="2870325" cy="35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623250" y="503650"/>
            <a:ext cx="5261400" cy="717900"/>
          </a:xfrm>
          <a:prstGeom prst="rect">
            <a:avLst/>
          </a:prstGeom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Timer Interrupt</a:t>
            </a:r>
            <a:endParaRPr sz="300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150" y="3705213"/>
            <a:ext cx="4514850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623250" y="1431125"/>
            <a:ext cx="5718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timer is then set to trigger an interrupt every second where the distance is calculated and the counter will be reset.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 distance travelled within the second is calculated by: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chemeClr val="dk1"/>
                </a:solidFill>
              </a:rPr>
              <a:t>No. of notches * distance per notch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runs continuously giving the speed every second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1352475" y="2170525"/>
            <a:ext cx="6439200" cy="1077000"/>
          </a:xfrm>
          <a:prstGeom prst="rect">
            <a:avLst/>
          </a:prstGeom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100"/>
              <a:t>Barcode-39 Scanner</a:t>
            </a:r>
            <a:endParaRPr sz="5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623250" y="503650"/>
            <a:ext cx="5261400" cy="717900"/>
          </a:xfrm>
          <a:prstGeom prst="rect">
            <a:avLst/>
          </a:prstGeom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Code 39</a:t>
            </a:r>
            <a:endParaRPr sz="3000"/>
          </a:p>
        </p:txBody>
      </p:sp>
      <p:sp>
        <p:nvSpPr>
          <p:cNvPr id="85" name="Google Shape;85;p18"/>
          <p:cNvSpPr txBox="1"/>
          <p:nvPr/>
        </p:nvSpPr>
        <p:spPr>
          <a:xfrm>
            <a:off x="623250" y="1652850"/>
            <a:ext cx="3089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 to 43 characters including numbers, letters and some symbols can be included in the barcode.</a:t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623250" y="2620500"/>
            <a:ext cx="286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is a start and end character ( * ) and the data is in the middle. </a:t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623250" y="3372475"/>
            <a:ext cx="2805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is a certain bar pattern for each character; which is made up of 9 bars and spaces. 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350" y="1620963"/>
            <a:ext cx="5126251" cy="2614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ctrTitle"/>
          </p:nvPr>
        </p:nvSpPr>
        <p:spPr>
          <a:xfrm>
            <a:off x="623250" y="503650"/>
            <a:ext cx="5261400" cy="717900"/>
          </a:xfrm>
          <a:prstGeom prst="rect">
            <a:avLst/>
          </a:prstGeom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Timer Interrupt</a:t>
            </a:r>
            <a:endParaRPr sz="3000"/>
          </a:p>
        </p:txBody>
      </p:sp>
      <p:sp>
        <p:nvSpPr>
          <p:cNvPr id="94" name="Google Shape;94;p19"/>
          <p:cNvSpPr txBox="1"/>
          <p:nvPr/>
        </p:nvSpPr>
        <p:spPr>
          <a:xfrm>
            <a:off x="623250" y="1782663"/>
            <a:ext cx="3089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Every 10ms, we check the value being returned by the infrared sensor. 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350" y="1620963"/>
            <a:ext cx="5126251" cy="261468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668100" y="31156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Add 1 to black or white counter depending on the voltage.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ctrTitle"/>
          </p:nvPr>
        </p:nvSpPr>
        <p:spPr>
          <a:xfrm>
            <a:off x="623250" y="503650"/>
            <a:ext cx="5261400" cy="717900"/>
          </a:xfrm>
          <a:prstGeom prst="rect">
            <a:avLst/>
          </a:prstGeom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Filtering with Threshold</a:t>
            </a:r>
            <a:endParaRPr sz="300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6400" y="152400"/>
            <a:ext cx="1724685" cy="4838699"/>
          </a:xfrm>
          <a:prstGeom prst="rect">
            <a:avLst/>
          </a:prstGeom>
          <a:noFill/>
          <a:ln cap="flat" cmpd="sng" w="1905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3" name="Google Shape;103;p20"/>
          <p:cNvSpPr txBox="1"/>
          <p:nvPr/>
        </p:nvSpPr>
        <p:spPr>
          <a:xfrm>
            <a:off x="6636913" y="2100275"/>
            <a:ext cx="1510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100001001</a:t>
            </a:r>
            <a:endParaRPr sz="1500"/>
          </a:p>
        </p:txBody>
      </p:sp>
      <p:sp>
        <p:nvSpPr>
          <p:cNvPr id="104" name="Google Shape;104;p20"/>
          <p:cNvSpPr txBox="1"/>
          <p:nvPr/>
        </p:nvSpPr>
        <p:spPr>
          <a:xfrm>
            <a:off x="623250" y="1822763"/>
            <a:ext cx="2805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Compare the value of the counter to determine whether its thin or thick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623250" y="2849100"/>
            <a:ext cx="2805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Threshold is determined from the first thin black bar of the * character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726075" y="3875425"/>
            <a:ext cx="28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‘1’ being thick and ‘0’ being thin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ctrTitle"/>
          </p:nvPr>
        </p:nvSpPr>
        <p:spPr>
          <a:xfrm>
            <a:off x="623250" y="503650"/>
            <a:ext cx="5261400" cy="717900"/>
          </a:xfrm>
          <a:prstGeom prst="rect">
            <a:avLst/>
          </a:prstGeom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Dictionary</a:t>
            </a:r>
            <a:endParaRPr sz="3000"/>
          </a:p>
        </p:txBody>
      </p:sp>
      <p:sp>
        <p:nvSpPr>
          <p:cNvPr id="112" name="Google Shape;112;p21"/>
          <p:cNvSpPr txBox="1"/>
          <p:nvPr/>
        </p:nvSpPr>
        <p:spPr>
          <a:xfrm>
            <a:off x="623250" y="1464325"/>
            <a:ext cx="28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bitString = “100001001”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930051" y="1874026"/>
            <a:ext cx="2429748" cy="32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/>
          <p:nvPr/>
        </p:nvSpPr>
        <p:spPr>
          <a:xfrm>
            <a:off x="1468050" y="1864525"/>
            <a:ext cx="160800" cy="310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4018350" y="3471875"/>
            <a:ext cx="460800" cy="19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4807750" y="3368225"/>
            <a:ext cx="324900" cy="400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4479150" y="1639500"/>
            <a:ext cx="289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 of bits gets compared with </a:t>
            </a:r>
            <a:r>
              <a:rPr b="1" lang="en-GB"/>
              <a:t>dictionary </a:t>
            </a:r>
            <a:r>
              <a:rPr lang="en-GB"/>
              <a:t>which holds all the manual calculated bit string for each character.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