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54c059a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54c059a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54c059a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54c059a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54c059ab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54c059ab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1448768a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a1448768a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98e0f48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98e0f48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98e0f48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98e0f48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98e0f488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98e0f48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1448768a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1448768a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1448768a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1448768a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1448768a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1448768a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98e0f488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98e0f488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iki.dfrobot.com/How_to_Use_a_Three-Axis_Accelerometer_for_Tilt_Sens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Ultrasonic &amp; Accelerometer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1"/>
            <a:ext cx="4242600" cy="1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Team 4</a:t>
            </a:r>
            <a:endParaRPr b="1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Cyrus Tong Yap Boon (2102105)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 Jun Wei Kurt (2102402)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Walter Lay Zi Zheng (2101734)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 (Kalman Filter)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775" y="1497197"/>
            <a:ext cx="6348449" cy="34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 Filter (MA and Kalman)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450" y="1322725"/>
            <a:ext cx="6839151" cy="372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1904550" y="194940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00"/>
              <a:t>Thank You</a:t>
            </a:r>
            <a:endParaRPr sz="6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subTitle"/>
          </p:nvPr>
        </p:nvSpPr>
        <p:spPr>
          <a:xfrm>
            <a:off x="311700" y="1878550"/>
            <a:ext cx="66558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 detect the distance between the vehicle and the obstacle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Measure the height of the hump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625" y="2541198"/>
            <a:ext cx="1626375" cy="16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300" y="2816037"/>
            <a:ext cx="1718459" cy="1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Moving Average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650" y="1314950"/>
            <a:ext cx="2257797" cy="37140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51050" y="2156100"/>
            <a:ext cx="439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Average reading from the past 10 measurements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Exponential Smoothing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00" y="1818875"/>
            <a:ext cx="4029075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893300" y="1940700"/>
            <a:ext cx="4250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Exponentially decreasing weights for newest to oldest measurements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Newer readings are more relevant and given more weightage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Uses a weighted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moving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average and trend component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Kalman Filter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125" y="1420900"/>
            <a:ext cx="3487700" cy="10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125" y="2661950"/>
            <a:ext cx="6388999" cy="19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Used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25" y="1407525"/>
            <a:ext cx="5139674" cy="30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6020800" y="1960675"/>
            <a:ext cx="3123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Taken 50 sample readings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Applied various algorithms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severe fluctuations (Stable)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 has a spike in initial readings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(Kalman Filter)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578275"/>
            <a:ext cx="5017899" cy="30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5777900" y="1717750"/>
            <a:ext cx="3400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Sampled with several Noise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Covariance (Q) referenced from a research paper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Q(1e-3) - Lesser noise reduction and lower latency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Q(1e-6) - Significant noise reduction but very delayed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Thus, we selected Q(1e-2) as the Noise Covariance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5882000" y="1752450"/>
            <a:ext cx="3296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 have the initial spike before being able to stabilise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SMA despite providing a smooth graph, it has a significant delay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Kalman Filter provided some noise reduction having low latency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3" y="1524128"/>
            <a:ext cx="5279375" cy="332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Accelerometer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732450" y="1619550"/>
            <a:ext cx="61527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roll angle of the accelerometer is computing using the roll formula: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roll </a:t>
            </a:r>
            <a:r>
              <a:rPr lang="en" sz="1800">
                <a:solidFill>
                  <a:srgbClr val="9A6E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DD4A68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atan2</a:t>
            </a:r>
            <a:r>
              <a:rPr lang="en" sz="1800">
                <a:solidFill>
                  <a:srgbClr val="99999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y_Buff </a:t>
            </a:r>
            <a:r>
              <a:rPr lang="en" sz="1800">
                <a:solidFill>
                  <a:srgbClr val="99999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z_Buff</a:t>
            </a:r>
            <a:r>
              <a:rPr lang="en" sz="1800">
                <a:solidFill>
                  <a:srgbClr val="99999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A6E3A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990055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57.3</a:t>
            </a:r>
            <a:r>
              <a:rPr lang="en" sz="1800">
                <a:solidFill>
                  <a:srgbClr val="99999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999999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y_buff is the y acceleration while z_Buff is the z acceleration.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57.3 is obtained from 180 / PI to convert the angle into degrees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https://wiki.dfrobot.com/How_to_Use_a_Three-Axis_Accelerometer_for_Tilt_Sensing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